
<file path=[Content_Types].xml><?xml version="1.0" encoding="utf-8"?>
<Types xmlns="http://schemas.openxmlformats.org/package/2006/content-types">
  <Default Extension="jpeg" ContentType="image/jpeg"/>
  <Default Extension="m4a" ContentType="audio/mp4"/>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Masters/slideMaster1.xml" ContentType="application/vnd.openxmlformats-officedocument.presentationml.slideMaster+xml"/>
  <Override PartName="/ppt/notesSlides/notesSlide2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1.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540" r:id="rId2"/>
    <p:sldId id="303" r:id="rId3"/>
    <p:sldId id="271" r:id="rId4"/>
    <p:sldId id="541" r:id="rId5"/>
    <p:sldId id="482" r:id="rId6"/>
    <p:sldId id="523" r:id="rId7"/>
    <p:sldId id="513" r:id="rId8"/>
    <p:sldId id="524" r:id="rId9"/>
    <p:sldId id="483" r:id="rId10"/>
    <p:sldId id="484" r:id="rId11"/>
    <p:sldId id="486" r:id="rId12"/>
    <p:sldId id="525" r:id="rId13"/>
    <p:sldId id="485" r:id="rId14"/>
    <p:sldId id="503" r:id="rId15"/>
    <p:sldId id="526" r:id="rId16"/>
    <p:sldId id="534" r:id="rId17"/>
    <p:sldId id="488" r:id="rId18"/>
    <p:sldId id="491" r:id="rId19"/>
    <p:sldId id="492" r:id="rId20"/>
    <p:sldId id="539" r:id="rId21"/>
    <p:sldId id="494" r:id="rId22"/>
    <p:sldId id="497" r:id="rId23"/>
    <p:sldId id="498" r:id="rId24"/>
    <p:sldId id="530" r:id="rId25"/>
    <p:sldId id="499" r:id="rId26"/>
    <p:sldId id="481" r:id="rId27"/>
    <p:sldId id="520" r:id="rId28"/>
    <p:sldId id="521" r:id="rId29"/>
    <p:sldId id="66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0"/>
            <p14:sldId id="303"/>
            <p14:sldId id="271"/>
            <p14:sldId id="541"/>
            <p14:sldId id="482"/>
            <p14:sldId id="523"/>
            <p14:sldId id="513"/>
            <p14:sldId id="524"/>
            <p14:sldId id="483"/>
            <p14:sldId id="484"/>
            <p14:sldId id="486"/>
            <p14:sldId id="525"/>
            <p14:sldId id="485"/>
            <p14:sldId id="503"/>
            <p14:sldId id="526"/>
            <p14:sldId id="534"/>
            <p14:sldId id="488"/>
            <p14:sldId id="491"/>
            <p14:sldId id="492"/>
            <p14:sldId id="539"/>
            <p14:sldId id="494"/>
            <p14:sldId id="497"/>
            <p14:sldId id="498"/>
            <p14:sldId id="530"/>
            <p14:sldId id="499"/>
            <p14:sldId id="481"/>
            <p14:sldId id="520"/>
            <p14:sldId id="521"/>
            <p14:sldId id="66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161" autoAdjust="0"/>
    <p:restoredTop sz="75545" autoAdjust="0"/>
  </p:normalViewPr>
  <p:slideViewPr>
    <p:cSldViewPr snapToGrid="0">
      <p:cViewPr varScale="1">
        <p:scale>
          <a:sx n="83" d="100"/>
          <a:sy n="83" d="100"/>
        </p:scale>
        <p:origin x="206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ct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b="1" dirty="0">
                <a:effectLst/>
              </a:rPr>
              <a:t>"التحديات هي هدايا تُجبرنا على البحث عن مركز جاذبية جديد. لا تقاومها. فقط ابحث عن طريقة جديدة للوقوف."</a:t>
            </a:r>
          </a:p>
          <a:p>
            <a:pPr marL="171450" indent="-171450" algn="ctr" rtl="1">
              <a:buFont typeface="Arial" panose="020B0604020202020204" pitchFamily="34" charset="0"/>
              <a:buChar char="•"/>
            </a:pPr>
            <a:endParaRPr lang="ar-EG" b="1" dirty="0"/>
          </a:p>
          <a:p>
            <a:pPr marL="171450" indent="-171450" algn="ctr" rtl="1">
              <a:buFont typeface="Arial" panose="020B0604020202020204" pitchFamily="34" charset="0"/>
              <a:buChar char="•"/>
            </a:pPr>
            <a:endParaRPr lang="ar-EG" b="1" dirty="0"/>
          </a:p>
          <a:p>
            <a:pPr marL="171450" indent="-171450" algn="ctr" rtl="1">
              <a:buFont typeface="Arial" panose="020B0604020202020204" pitchFamily="34" charset="0"/>
              <a:buChar char="•"/>
            </a:pPr>
            <a:r>
              <a:rPr lang="ar-EG" sz="1200" b="1" i="0" kern="1200" dirty="0">
                <a:solidFill>
                  <a:schemeClr val="tx1"/>
                </a:solidFill>
                <a:effectLst/>
                <a:latin typeface="+mn-lt"/>
                <a:ea typeface="+mn-ea"/>
                <a:cs typeface="+mn-cs"/>
              </a:rPr>
              <a:t>7. "قد تشعر بخيبة أمل إذا فشلت ، لكنك محكوم عليك بالفشل إذا لم تحاول." - بيفرلي سيلز </a:t>
            </a:r>
          </a:p>
          <a:p>
            <a:pPr marL="171450" indent="-171450" algn="ctr" rtl="1">
              <a:buFont typeface="Arial" panose="020B0604020202020204" pitchFamily="34" charset="0"/>
              <a:buChar char="•"/>
            </a:pPr>
            <a:endParaRPr lang="ar-EG" sz="1200" b="1" i="0" kern="1200" dirty="0">
              <a:solidFill>
                <a:schemeClr val="tx1"/>
              </a:solidFill>
              <a:effectLst/>
              <a:latin typeface="+mn-lt"/>
              <a:ea typeface="+mn-ea"/>
              <a:cs typeface="+mn-cs"/>
            </a:endParaRPr>
          </a:p>
          <a:p>
            <a:pPr marL="171450" indent="-171450" algn="ctr" rtl="1">
              <a:buFont typeface="Arial" panose="020B0604020202020204" pitchFamily="34" charset="0"/>
              <a:buChar char="•"/>
            </a:pPr>
            <a:r>
              <a:rPr lang="ar-EG" sz="1200" b="1" i="0" kern="1200" dirty="0">
                <a:solidFill>
                  <a:schemeClr val="tx1"/>
                </a:solidFill>
                <a:effectLst/>
                <a:latin typeface="+mn-lt"/>
                <a:ea typeface="+mn-ea"/>
                <a:cs typeface="+mn-cs"/>
              </a:rPr>
              <a:t>8. "النجاح ليس مفتاح السعادة. السعادة هي مفتاح النجاح. إذا كنت تحب ما تفعله ، فستكون ناجحا." - ألبرت شفايتزر ، كاتب ، إنساني ، فيلسوف ، وطبيب</a:t>
            </a:r>
          </a:p>
          <a:p>
            <a:pPr marL="171450" indent="-171450" algn="ctr" rtl="1">
              <a:buFont typeface="Arial" panose="020B0604020202020204" pitchFamily="34" charset="0"/>
              <a:buChar char="•"/>
            </a:pPr>
            <a:endParaRPr lang="ar-EG" sz="1200" b="0" i="0" kern="1200" dirty="0">
              <a:solidFill>
                <a:schemeClr val="tx1"/>
              </a:solidFill>
              <a:effectLst/>
              <a:latin typeface="+mn-lt"/>
              <a:ea typeface="+mn-ea"/>
              <a:cs typeface="+mn-cs"/>
            </a:endParaRPr>
          </a:p>
          <a:p>
            <a:pPr marL="171450" indent="-171450" algn="ctr" rtl="1">
              <a:buFont typeface="Arial" panose="020B0604020202020204" pitchFamily="34" charset="0"/>
              <a:buChar char="•"/>
            </a:pPr>
            <a:r>
              <a:rPr lang="ar-EG" sz="1200" b="1" i="0" kern="1200" dirty="0">
                <a:solidFill>
                  <a:schemeClr val="tx1"/>
                </a:solidFill>
                <a:effectLst/>
                <a:latin typeface="+mn-lt"/>
                <a:ea typeface="+mn-ea"/>
                <a:cs typeface="+mn-cs"/>
              </a:rPr>
              <a:t> 9. "مفتاح النجاح هو العمل ، والأساس في العمل هو المثابرة." - صن يات سين ، رجل دولة صيني وطبيب وفيلسوف سياسي</a:t>
            </a:r>
            <a:endParaRPr lang="en-US" b="1" dirty="0"/>
          </a:p>
          <a:p>
            <a:pPr marL="171450" indent="-171450" algn="ctr" rtl="1">
              <a:buFont typeface="Arial" panose="020B0604020202020204" pitchFamily="34" charset="0"/>
              <a:buChar char="•"/>
            </a:pP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r>
              <a:rPr lang="ar-EG" b="1" i="0" dirty="0">
                <a:solidFill>
                  <a:srgbClr val="000000"/>
                </a:solidFill>
                <a:effectLst/>
                <a:latin typeface="Segoe UI Web (Arabic)"/>
              </a:rPr>
              <a:t>أهداف التعلم</a:t>
            </a:r>
            <a:r>
              <a:rPr lang="en-US" b="1" i="0" dirty="0">
                <a:solidFill>
                  <a:srgbClr val="000000"/>
                </a:solidFill>
                <a:effectLst/>
                <a:latin typeface="Segoe UI Web (Arabic)"/>
              </a:rPr>
              <a:t>:</a:t>
            </a:r>
          </a:p>
          <a:p>
            <a:pPr marL="0" indent="0" algn="r" rtl="1">
              <a:buFont typeface="+mj-lt"/>
              <a:buNone/>
            </a:pPr>
            <a:endParaRPr lang="en-US" b="1" i="0" dirty="0">
              <a:solidFill>
                <a:srgbClr val="000000"/>
              </a:solidFill>
              <a:effectLst/>
              <a:latin typeface="Segoe UI Web (Arabic)"/>
            </a:endParaRPr>
          </a:p>
          <a:p>
            <a:pPr marL="228600" indent="-228600" algn="r" rtl="1">
              <a:buFont typeface="+mj-lt"/>
              <a:buAutoNum type="arabicPeriod"/>
            </a:pPr>
            <a:r>
              <a:rPr lang="ar-EG" b="0" dirty="0"/>
              <a:t>ناقش إطار عمل الشركات الناشئة الرشيق : أصوله وأفكاره الأساسية ولبنات بناء إطار العمل الناشئ الرشيق </a:t>
            </a:r>
            <a:r>
              <a:rPr lang="en-US" b="0" dirty="0"/>
              <a:t>Lean Startup Framework.</a:t>
            </a:r>
          </a:p>
          <a:p>
            <a:pPr marL="228600" indent="-228600" algn="r" rtl="1">
              <a:buFont typeface="+mj-lt"/>
              <a:buAutoNum type="arabicPeriod"/>
            </a:pPr>
            <a:endParaRPr lang="en-US" b="0" dirty="0"/>
          </a:p>
          <a:p>
            <a:pPr marL="228600" marR="0" lvl="0" indent="-228600" algn="r" defTabSz="914400" rtl="1" eaLnBrk="1" fontAlgn="auto" latinLnBrk="0" hangingPunct="1">
              <a:lnSpc>
                <a:spcPct val="100000"/>
              </a:lnSpc>
              <a:spcBef>
                <a:spcPts val="0"/>
              </a:spcBef>
              <a:spcAft>
                <a:spcPts val="0"/>
              </a:spcAft>
              <a:buClrTx/>
              <a:buSzTx/>
              <a:buFont typeface="+mj-lt"/>
              <a:buAutoNum type="arabicPeriod"/>
              <a:tabLst/>
              <a:defRPr/>
            </a:pPr>
            <a:r>
              <a:rPr lang="ar-EG" b="0" dirty="0"/>
              <a:t>كيفية إجراء لوحة نموذج الأعمال </a:t>
            </a: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Business Model Canvas</a:t>
            </a:r>
            <a:r>
              <a:rPr kumimoji="0" lang="ar-EG"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 </a:t>
            </a: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(BMC).</a:t>
            </a:r>
          </a:p>
          <a:p>
            <a:pPr marL="228600" indent="-228600" algn="r" rtl="1">
              <a:buFont typeface="+mj-lt"/>
              <a:buAutoNum type="arabicPeriod"/>
            </a:pPr>
            <a:endParaRPr lang="en-US" b="0" dirty="0"/>
          </a:p>
          <a:p>
            <a:pPr marL="228600" indent="-228600" algn="r" rtl="1">
              <a:buFont typeface="+mj-lt"/>
              <a:buAutoNum type="arabicPeriod"/>
            </a:pPr>
            <a:endParaRPr lang="ar-EG" b="0" dirty="0"/>
          </a:p>
          <a:p>
            <a:pPr marL="228600" indent="-228600" algn="r" rtl="1">
              <a:buFont typeface="+mj-lt"/>
              <a:buAutoNum type="arabicPeriod"/>
            </a:pPr>
            <a:r>
              <a:rPr lang="ar-EG" b="0" dirty="0"/>
              <a:t>استكشف منظورا شاملا لإطار العمل الناشئ الرشيق .</a:t>
            </a:r>
            <a:endParaRPr lang="en-US" b="0"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إطار العمل الناشئ الرشيق : أصوله وأفكاره الأساسية</a:t>
            </a:r>
            <a:endParaRPr lang="en-US" b="1" dirty="0"/>
          </a:p>
          <a:p>
            <a:pPr algn="r" rtl="1"/>
            <a:endParaRPr lang="ar-EG" b="1" dirty="0"/>
          </a:p>
          <a:p>
            <a:pPr marL="171450" indent="-171450" algn="r" rtl="1">
              <a:buFont typeface="Arial" panose="020B0604020202020204" pitchFamily="34" charset="0"/>
              <a:buChar char="•"/>
            </a:pPr>
            <a:r>
              <a:rPr lang="ar-EG" b="1" dirty="0"/>
              <a:t>بدأ ستيف بلانك </a:t>
            </a:r>
            <a:r>
              <a:rPr lang="en-US" sz="1200" b="1" i="0" dirty="0">
                <a:solidFill>
                  <a:srgbClr val="FF0000"/>
                </a:solidFill>
                <a:effectLst/>
              </a:rPr>
              <a:t>Steve Blank</a:t>
            </a:r>
            <a:r>
              <a:rPr lang="en-US" sz="1200" b="0" i="0" dirty="0">
                <a:solidFill>
                  <a:srgbClr val="000000"/>
                </a:solidFill>
                <a:effectLst/>
              </a:rPr>
              <a:t> </a:t>
            </a:r>
            <a:r>
              <a:rPr lang="ar-EG" b="1" dirty="0"/>
              <a:t> </a:t>
            </a:r>
            <a:r>
              <a:rPr lang="ar-EG" u="sng" dirty="0"/>
              <a:t>فكرة إطار العمل الناشئ الرشيق </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كان بلانك رائد أعمال ومستثمرا ناجحا ركز على تقليل المخاطر المرتبطة بعملية المشروع الجديد وبدء التشغيل. كان بلانك ينتقد بشدة العديد من الشركات الناشئة التي تبدأ عملية بدء التشغيل بفكرة منتج راسخة بالفعل. كما انتقد نهج رواد الأعمال الداخلي، حيث يركزون وقتهم وجهودهم ومواردهم الأخرى على إتقان فكرة المنتج دون معرفة ما إذا كان العملاء بحاجة إلى المنتج أو سيكونون على استعداد لدفع ثمنه أو ما إذا كان المشروع الذي تم إنشاؤه حديثا يمكن أن يحقق إيرادات كافية.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لذلك ، اقترح أن يتبنى رواد الأعمال عقلية تتطلع إلى الخارج للتعلم والتكيف. وقال إنه يجب على رواد الأعمال تطوير تخمينات الفرص حول العناصر الرئيسية لشركاتهم الناشئة بعقلية تعليمية تتطلع إلى الخارج، والخروج من مكاتبهم، واختبار هذه التخمينات، ثم تكييف فرصهم المحتملة حتى تسفر العملية عن نموذج عمل قابل للتطبيق.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قدمت </a:t>
            </a:r>
            <a:r>
              <a:rPr lang="en-US" dirty="0"/>
              <a:t>Blank </a:t>
            </a:r>
            <a:r>
              <a:rPr lang="ar-EG" dirty="0"/>
              <a:t>المجموعة الأولى من الأدوات (تطوير العملاء ، والهندسة الرشيقة ، والحد الأدنى من المنتج القابل للتطبيق) لمساعدة رواد الأعمال على إنجاز أنشطة البحث والتعلم والتحقق من الصحة.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53500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ساهم </a:t>
            </a:r>
            <a:r>
              <a:rPr lang="en-US" b="1" dirty="0"/>
              <a:t>Osterwalder and Pigneur </a:t>
            </a:r>
            <a:r>
              <a:rPr lang="ar-EG" dirty="0"/>
              <a:t>أيضا في إطار العمل الناشئ الرشيق. على وجه التحديد ، وضعوا عملية بدء التشغيل في إطار علم التصميم بناء على الطريقة العلمية. أدى هذا النهج إلى "</a:t>
            </a:r>
            <a:r>
              <a:rPr lang="en-US" sz="1200" b="1" i="0" dirty="0">
                <a:solidFill>
                  <a:srgbClr val="FF0000"/>
                </a:solidFill>
                <a:effectLst/>
              </a:rPr>
              <a:t>Business Model Canvas</a:t>
            </a:r>
            <a:r>
              <a:rPr lang="ar-EG" sz="1200" b="1" i="0" dirty="0">
                <a:solidFill>
                  <a:srgbClr val="FF0000"/>
                </a:solidFill>
                <a:effectLst/>
              </a:rPr>
              <a:t> </a:t>
            </a:r>
            <a:r>
              <a:rPr lang="ar-EG" b="1" dirty="0"/>
              <a:t>لوحة نموذج الأعمال</a:t>
            </a:r>
            <a:r>
              <a:rPr lang="ar-EG" dirty="0"/>
              <a:t>".</a:t>
            </a:r>
            <a:endParaRPr lang="en-US" dirty="0"/>
          </a:p>
          <a:p>
            <a:pPr algn="r" rtl="1"/>
            <a:endParaRPr lang="en-US" dirty="0"/>
          </a:p>
          <a:p>
            <a:pPr algn="r" rtl="1"/>
            <a:r>
              <a:rPr lang="ar-EG" dirty="0"/>
              <a:t> تهدف هذه الأداة إلى مساعدة رواد الأعمال </a:t>
            </a:r>
            <a:r>
              <a:rPr lang="ar-EG" b="1" u="sng" dirty="0"/>
              <a:t>على تصميم نموذج عمل وصياغة واختبار الفرضيات</a:t>
            </a:r>
            <a:r>
              <a:rPr lang="ar-EG" dirty="0"/>
              <a:t> حول نموذج العمل هذا. تفترض لوحة نموذج الأعمال أنه يمكن تقسيم كل نموذج عمل إلى </a:t>
            </a:r>
            <a:r>
              <a:rPr lang="ar-EG" b="1" u="sng" dirty="0"/>
              <a:t>تسع</a:t>
            </a:r>
            <a:r>
              <a:rPr lang="ar-EG" dirty="0"/>
              <a:t> لبنات بناء مختلفة يجب على المؤسسين تحديدها لمشاريعهم. تلتقط هذه اللبنات البرمجية الإنشائية:</a:t>
            </a:r>
          </a:p>
          <a:p>
            <a:pPr algn="r" rtl="1"/>
            <a:endParaRPr lang="ar-EG" dirty="0"/>
          </a:p>
          <a:p>
            <a:pPr algn="r"/>
            <a:r>
              <a:rPr lang="ar-EG" dirty="0"/>
              <a:t>(1)عرض القيمة للمشروع ، </a:t>
            </a:r>
          </a:p>
          <a:p>
            <a:pPr algn="r"/>
            <a:r>
              <a:rPr lang="ar-EG" dirty="0"/>
              <a:t>(2) شرائح العملاء التي يهدف المشروع إلى استهدافها ، </a:t>
            </a:r>
          </a:p>
          <a:p>
            <a:pPr algn="r"/>
            <a:r>
              <a:rPr lang="ar-EG" dirty="0"/>
              <a:t>(3) علاقات العملاء التي يجب أن يبنيها المشروع مع عملائه ، </a:t>
            </a:r>
          </a:p>
          <a:p>
            <a:pPr algn="r"/>
            <a:r>
              <a:rPr lang="ar-EG" dirty="0"/>
              <a:t>(4) القنوات التي يصل المشروع من خلالها إلى عملائه. </a:t>
            </a:r>
          </a:p>
          <a:p>
            <a:pPr algn="r"/>
            <a:r>
              <a:rPr lang="ar-EG" dirty="0"/>
              <a:t>(5) تدفقات الإيرادات التي يتوقعها المشروع من العملاء ، </a:t>
            </a:r>
          </a:p>
          <a:p>
            <a:pPr algn="r"/>
            <a:r>
              <a:rPr lang="ar-EG" dirty="0"/>
              <a:t>(6) الأنشطة الرئيسية التي يتعين على المشروع القيام بها ، </a:t>
            </a:r>
          </a:p>
          <a:p>
            <a:pPr algn="r"/>
            <a:r>
              <a:rPr lang="ar-EG" dirty="0"/>
              <a:t>(7) الموارد الرئيسية التي يحتاجها المشروع لأداء هذه الأنشطة ، </a:t>
            </a:r>
          </a:p>
          <a:p>
            <a:pPr algn="r"/>
            <a:r>
              <a:rPr lang="ar-EG" dirty="0"/>
              <a:t>(8) الشراكات الرئيسية المطلوبة لأداء الأنشطة، و </a:t>
            </a:r>
          </a:p>
          <a:p>
            <a:pPr algn="r"/>
            <a:r>
              <a:rPr lang="ar-EG" dirty="0"/>
              <a:t>(9) هيكل التكلفة الناشئ عن أنشطة المشروع.</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69499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يقوم </a:t>
            </a:r>
            <a:r>
              <a:rPr lang="en-US" b="1" dirty="0"/>
              <a:t>Business Model Canvas </a:t>
            </a:r>
            <a:r>
              <a:rPr lang="ar-EG" b="1" dirty="0"/>
              <a:t>بترتيب هذه اللبنات الأساسية في رسم توضيحي رسومي، في شكل أداة يمكن للمؤسسين استخدامها من أجل:</a:t>
            </a:r>
          </a:p>
          <a:p>
            <a:pPr algn="r" rtl="1"/>
            <a:endParaRPr lang="ar-EG" dirty="0"/>
          </a:p>
          <a:p>
            <a:pPr algn="r"/>
            <a:r>
              <a:rPr lang="ar-EG" dirty="0"/>
              <a:t>      </a:t>
            </a:r>
            <a:r>
              <a:rPr lang="ar-EG" b="1" dirty="0"/>
              <a:t>   أ) الحصول على نظرة عامة شاملة على نماذج أعمال مشاريعهم و</a:t>
            </a:r>
          </a:p>
          <a:p>
            <a:pPr algn="r"/>
            <a:r>
              <a:rPr lang="ar-EG" b="1" dirty="0"/>
              <a:t>        ب) تكييف هذه اللبنات الأساسية بناء على التعليقات الواردة من العملاء (المحتملين) أو المستثمرين أو أصحاب المصلحة الآخرين.</a:t>
            </a:r>
          </a:p>
          <a:p>
            <a:pPr algn="r" rtl="1"/>
            <a:endParaRPr lang="ar-EG" dirty="0"/>
          </a:p>
          <a:p>
            <a:pPr marL="171450" indent="-171450" algn="r" rtl="1">
              <a:buFont typeface="Arial" panose="020B0604020202020204" pitchFamily="34" charset="0"/>
              <a:buChar char="•"/>
            </a:pPr>
            <a:r>
              <a:rPr lang="ar-EG" dirty="0"/>
              <a:t>قدم إريك ريس المساهمة المهمة التالية في إطار عمل بدء التشغيل الخالي من الهدر. كان ريس رائد أعمال وطالبا لستيف بلانك. حدد أوجه التشابه الجوهرية بين أهداف عملية بدء التشغيل (كما اقترح </a:t>
            </a:r>
            <a:r>
              <a:rPr lang="en-US" dirty="0"/>
              <a:t>Blank </a:t>
            </a:r>
            <a:r>
              <a:rPr lang="ar-EG" dirty="0"/>
              <a:t>و </a:t>
            </a:r>
            <a:r>
              <a:rPr lang="en-US" dirty="0"/>
              <a:t>Osterwalder </a:t>
            </a:r>
            <a:r>
              <a:rPr lang="ar-EG" dirty="0"/>
              <a:t>و </a:t>
            </a:r>
            <a:r>
              <a:rPr lang="en-US" dirty="0"/>
              <a:t>Pigneur) </a:t>
            </a:r>
            <a:r>
              <a:rPr lang="ar-EG" dirty="0"/>
              <a:t>ونهج التصنيع الرشيق . أطلق ريس على الجمع بين تطوير العملاء والتقنيات الرشيقة التكرارية اسم "</a:t>
            </a:r>
            <a:r>
              <a:rPr lang="en-US" dirty="0"/>
              <a:t>Lean Startup". </a:t>
            </a:r>
            <a:r>
              <a:rPr lang="ar-EG" dirty="0"/>
              <a:t>على وجه التحديد ، جادل بما يلي:</a:t>
            </a:r>
            <a:endParaRPr lang="en-US" dirty="0"/>
          </a:p>
          <a:p>
            <a:pPr algn="r" rtl="1"/>
            <a:endParaRPr lang="ar-EG" dirty="0"/>
          </a:p>
          <a:p>
            <a:pPr marL="171450" indent="-171450" algn="r" rtl="1">
              <a:buFont typeface="Arial" panose="020B0604020202020204" pitchFamily="34" charset="0"/>
              <a:buChar char="•"/>
            </a:pPr>
            <a:r>
              <a:rPr lang="ar-EG" b="1" u="sng" dirty="0"/>
              <a:t>تسمح طريقة إطار العمل الناشئ الرشيق  بإجراء تعديلات مستمرة باستخدام عجلة قيادة </a:t>
            </a:r>
            <a:r>
              <a:rPr lang="ar-EG" dirty="0"/>
              <a:t>تسمى </a:t>
            </a:r>
            <a:r>
              <a:rPr lang="ar-EG" b="1" dirty="0"/>
              <a:t>حلقة التغذية المرتدة </a:t>
            </a:r>
            <a:r>
              <a:rPr lang="en-US" b="1" dirty="0"/>
              <a:t>Build-Measure-Learn. </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من خلال عملية التوجيه هذه ، يمكننا معرفة متى وما إذا كان الوقت قد حان لإجراء منعطف حاد يسمى المحور أو ما إذا كان يجب علينا المثابرة على طول مسارنا الحالي. </a:t>
            </a:r>
          </a:p>
          <a:p>
            <a:pPr algn="r" rtl="1"/>
            <a:endParaRPr lang="en-US" dirty="0"/>
          </a:p>
          <a:p>
            <a:pPr marL="171450" indent="-171450" algn="r" rtl="1">
              <a:buFont typeface="Arial" panose="020B0604020202020204" pitchFamily="34" charset="0"/>
              <a:buChar char="•"/>
            </a:pPr>
            <a:r>
              <a:rPr lang="ar-EG" b="1" dirty="0"/>
              <a:t>بمجرد أن يكون لدينا محرك يتم تسريعه ، تقدم </a:t>
            </a:r>
            <a:r>
              <a:rPr lang="en-US" b="1" dirty="0"/>
              <a:t>Lean Startup </a:t>
            </a:r>
            <a:r>
              <a:rPr lang="ar-EG" b="1" dirty="0"/>
              <a:t>طرقا لتوسيع نطاق الأعمال وتنميتها بأقصى تسارع.</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09085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أخيرا ، أحدث إضافة إلى إطار العمل الناشئ المرن هي "</a:t>
            </a:r>
            <a:r>
              <a:rPr lang="en-US" b="1" dirty="0"/>
              <a:t>Market Opportunity Navigator</a:t>
            </a:r>
            <a:r>
              <a:rPr lang="en-US" dirty="0"/>
              <a:t>" </a:t>
            </a:r>
            <a:r>
              <a:rPr lang="ar-EG" dirty="0"/>
              <a:t>الذي طوره </a:t>
            </a:r>
            <a:r>
              <a:rPr lang="ar-EG" b="1" dirty="0"/>
              <a:t>مارك جروبر وشارون تال.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يخبرك </a:t>
            </a:r>
            <a:r>
              <a:rPr lang="en-US" b="1" dirty="0"/>
              <a:t>Market Opportunity Navigator </a:t>
            </a:r>
            <a:r>
              <a:rPr lang="ar-EG" b="1" dirty="0"/>
              <a:t> </a:t>
            </a:r>
            <a:r>
              <a:rPr lang="ar-EG" sz="1200" b="1" i="0" kern="1200" dirty="0">
                <a:solidFill>
                  <a:schemeClr val="tx1"/>
                </a:solidFill>
                <a:effectLst/>
                <a:latin typeface="+mn-lt"/>
                <a:ea typeface="+mn-ea"/>
                <a:cs typeface="+mn-cs"/>
              </a:rPr>
              <a:t>متصفح او مستكشف فرص السوق</a:t>
            </a:r>
            <a:r>
              <a:rPr lang="ar-EG" b="1" dirty="0"/>
              <a:t>    </a:t>
            </a:r>
            <a:r>
              <a:rPr lang="ar-EG" dirty="0"/>
              <a:t>بكيفية العثور بسرعة على المنتج / السوق المناسب داخل السوق ، وكيفية الدوران عندما تكون فرضياتك غير صحيحة. ومع ذلك ، فهي لا تساعدك في معرفة من أين تبدأ البحث عن عملك الجديد.</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يوفر منظورا واسعا للعثور على مجالات السوق المحتملة المختلفة لابتكارك ، قبل تكبير نموذج العمل وتصميمه أو اختبار الحد الأدنى من منتجاتك القابلة للتطبيق.</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تمكن هذه الأداة رواد الأعمال من تحديد واختيار موقع البداية الواعد لعملية بدء التشغيل.</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75006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اللبنات الأساسية لإطار عمل الشركات الناشئة الخالية من الهدر</a:t>
            </a:r>
          </a:p>
          <a:p>
            <a:pPr algn="r" rtl="1"/>
            <a:endParaRPr lang="ar-EG" b="1" dirty="0"/>
          </a:p>
          <a:p>
            <a:pPr algn="r" rtl="1"/>
            <a:r>
              <a:rPr lang="ar-EG" b="1" u="sng" dirty="0"/>
              <a:t>يحتوي إطار عمل بدء التشغيل الخالي من الهدر على خمس لبنات أساسية: </a:t>
            </a:r>
          </a:p>
          <a:p>
            <a:pPr marL="171450" indent="-171450" algn="r" rtl="1">
              <a:buFont typeface="Arial" panose="020B0604020202020204" pitchFamily="34" charset="0"/>
              <a:buChar char="•"/>
            </a:pPr>
            <a:r>
              <a:rPr lang="ar-EG" dirty="0"/>
              <a:t>تحديد وتقييم فرص السوق في الشركات الناشئة ، </a:t>
            </a:r>
          </a:p>
          <a:p>
            <a:pPr marL="171450" indent="-171450" algn="r" rtl="1">
              <a:buFont typeface="Arial" panose="020B0604020202020204" pitchFamily="34" charset="0"/>
              <a:buChar char="•"/>
            </a:pPr>
            <a:r>
              <a:rPr lang="ar-EG" dirty="0"/>
              <a:t>تصميم نماذج الأعمال،</a:t>
            </a:r>
          </a:p>
          <a:p>
            <a:pPr marL="171450" indent="-171450" algn="r" rtl="1">
              <a:buFont typeface="Arial" panose="020B0604020202020204" pitchFamily="34" charset="0"/>
              <a:buChar char="•"/>
            </a:pPr>
            <a:r>
              <a:rPr lang="ar-EG" dirty="0"/>
              <a:t>الانخراط في التعلم المعتمد (بما في ذلك تطوير العملاء) ،</a:t>
            </a:r>
          </a:p>
          <a:p>
            <a:pPr marL="171450" indent="-171450" algn="r" rtl="1">
              <a:buFont typeface="Arial" panose="020B0604020202020204" pitchFamily="34" charset="0"/>
              <a:buChar char="•"/>
            </a:pPr>
            <a:r>
              <a:rPr lang="ar-EG" dirty="0"/>
              <a:t>بناء الحد الأدنى من المنتجات القابلة للتطبيق (</a:t>
            </a:r>
            <a:r>
              <a:rPr lang="en-US" dirty="0"/>
              <a:t>MVPs) ، </a:t>
            </a:r>
            <a:r>
              <a:rPr lang="ar-EG" dirty="0"/>
              <a:t>و</a:t>
            </a:r>
          </a:p>
          <a:p>
            <a:pPr marL="171450" indent="-171450" algn="r" rtl="1">
              <a:buFont typeface="Arial" panose="020B0604020202020204" pitchFamily="34" charset="0"/>
              <a:buChar char="•"/>
            </a:pPr>
            <a:r>
              <a:rPr lang="ar-EG" dirty="0"/>
              <a:t>تعلم ما إذا كنت ستثابر أو تتمحور عن مسار العمل الحالي. </a:t>
            </a:r>
          </a:p>
          <a:p>
            <a:pPr algn="r" rtl="1"/>
            <a:endParaRPr lang="ar-EG" dirty="0"/>
          </a:p>
          <a:p>
            <a:pPr algn="r" rtl="1"/>
            <a:endParaRPr lang="ar-EG" dirty="0"/>
          </a:p>
          <a:p>
            <a:pPr algn="r" rtl="1"/>
            <a:r>
              <a:rPr lang="ar-EG" dirty="0"/>
              <a:t>في الشكل 2 ، نوضح العلاقة بين اللبنات الأساسية المختلفة وكيفية عملها معا كإطار لمساعدة رواد الأعمال على تقليل بعض عدم اليقين والمخاطر المرتبطة بعملية بدء التشغيل.</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71454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sz="1200" b="1" i="0" kern="1200" dirty="0">
                <a:solidFill>
                  <a:schemeClr val="tx1"/>
                </a:solidFill>
                <a:effectLst/>
                <a:latin typeface="+mn-lt"/>
                <a:ea typeface="+mn-ea"/>
                <a:cs typeface="+mn-cs"/>
              </a:rPr>
              <a:t>الشكل 2 بناء نموذج بدء التشغيل من خلال الجمع بين المعرفة الممارسين والبحث الأكاديمي الحالي والمستقبلي (</a:t>
            </a:r>
            <a:r>
              <a:rPr lang="en-US" sz="1200" b="1" i="0" kern="1200" dirty="0">
                <a:solidFill>
                  <a:schemeClr val="tx1"/>
                </a:solidFill>
                <a:effectLst/>
                <a:latin typeface="+mn-lt"/>
                <a:ea typeface="+mn-ea"/>
                <a:cs typeface="+mn-cs"/>
              </a:rPr>
              <a:t>Shepherd &amp; Gruber</a:t>
            </a:r>
            <a:r>
              <a:rPr lang="ar-EG" sz="1200" b="1" i="0" kern="1200" dirty="0">
                <a:solidFill>
                  <a:schemeClr val="tx1"/>
                </a:solidFill>
                <a:effectLst/>
                <a:latin typeface="+mn-lt"/>
                <a:ea typeface="+mn-ea"/>
                <a:cs typeface="+mn-cs"/>
              </a:rPr>
              <a:t>)</a:t>
            </a:r>
            <a:r>
              <a:rPr lang="en-US" sz="1200" b="1" i="0" kern="1200" dirty="0">
                <a:solidFill>
                  <a:schemeClr val="tx1"/>
                </a:solidFill>
                <a:effectLst/>
                <a:latin typeface="+mn-lt"/>
                <a:ea typeface="+mn-ea"/>
                <a:cs typeface="+mn-cs"/>
              </a:rPr>
              <a:t> ،</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57860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اللبنة الأساسية 1: تحديد وتقييم فرص السوق</a:t>
            </a:r>
          </a:p>
          <a:p>
            <a:pPr marL="171450" indent="-171450" algn="r" rtl="1">
              <a:buFont typeface="Arial" panose="020B0604020202020204" pitchFamily="34" charset="0"/>
              <a:buChar char="•"/>
            </a:pPr>
            <a:r>
              <a:rPr lang="ar-EG" dirty="0"/>
              <a:t>غالبا ما يكون رواد الأعمال متفائلين للغاية وواثقين من جاذبية الفرصة المحتملة في قلب عملية بدء التشغيل. غالبا ما يؤدي هذا التفاؤل المفرط والثقة المفرطة رواد الأعمال إلى ارتكاب أخطاء تتطلب "إعادة تشغيل" صعبة في مجال سوق بديل.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الواقع ، أحد التقديرات هو أن 70٪ من جميع المشاريع الجديدة يجب أن تؤدي مثل هذا المحور. يعكس هذا التركيز على أهمية إيجاد الفرص وتحديد أولوياتها عدد الشركات الناشئة التي تستكشف فرصا متعددة في السوق قبل اتخاذ قرار بشأن السوق المستهدف. تميل الشركات الناشئة التي تحدد العديد من الفرص المحتملة قبل اختيار استغلال واحدة إلى الأداء بشكل أفضل من تلك التي تحدد فرصا محتملة أقل.</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يوفر </a:t>
            </a:r>
            <a:r>
              <a:rPr lang="ar-EG" b="1" dirty="0"/>
              <a:t>متصفح فرص السوق </a:t>
            </a:r>
            <a:r>
              <a:rPr lang="ar-EG" dirty="0"/>
              <a:t>مساهمة مهمة في المرحلة الأولى من عملية بدء التشغيل المرن من خلال </a:t>
            </a:r>
            <a:r>
              <a:rPr lang="ar-EG" b="1" u="sng" dirty="0"/>
              <a:t>تمكين رائد الأعمال من إنشاء مجموعة من الفرص المحتملة</a:t>
            </a:r>
            <a:r>
              <a:rPr lang="ar-EG" dirty="0"/>
              <a:t>. ثم يختار رائد الأعمال الفرصة المحتملة الواعدة التي يصمم من خلالها وضع العمل.</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علاوة على ذلك ، فإن </a:t>
            </a:r>
            <a:r>
              <a:rPr lang="ar-EG" b="1" u="sng" dirty="0"/>
              <a:t>تحديد مجموعة من الفرص يسمح لرواد الأعمال بالمشاركة في تجارب متعددة في وقت واحد</a:t>
            </a:r>
            <a:r>
              <a:rPr lang="ar-EG" dirty="0"/>
              <a:t>. في الواقع، </a:t>
            </a:r>
            <a:r>
              <a:rPr lang="ar-EG" b="1" u="sng" dirty="0"/>
              <a:t>في سياقات شديدة عدم اليقين</a:t>
            </a:r>
            <a:r>
              <a:rPr lang="ar-EG" dirty="0"/>
              <a:t>، </a:t>
            </a:r>
            <a:r>
              <a:rPr lang="ar-EG" u="sng" dirty="0"/>
              <a:t>يحتاج رواد الأعمال إلى توليد فرص متعددة لاستكشاف المستقبل.</a:t>
            </a:r>
            <a:endParaRPr lang="en-US" u="sn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604067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b="1" dirty="0"/>
              <a:t>تتمثل إحدى الخطوات الأساسية في </a:t>
            </a:r>
            <a:r>
              <a:rPr lang="en-US" b="1" dirty="0"/>
              <a:t>Market Opportunity Navigator </a:t>
            </a:r>
            <a:r>
              <a:rPr lang="ar-EG" b="1" dirty="0"/>
              <a:t>في تقييم الفرص المحتملة لمجموعة الاعتبارات البؤرية واختيار الفرص الواعدة. يعتمد هذا الاختيار على تقييمات رواد الأعمال لجاذبية الفرص ، وتعتمد تقييمات رواد الأعمال لجاذبية الفرص على خبرتهم. لذلك ، من المرجح أن يقوم رواد الأعمال من خلفيات مختلفة بإجراء أنواع مختلفة من التجارب لاختبار محافظهم الاستثمارية من الفرص المحتملة.</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وجه الخصوص ، بعد تحديد الفرص المتعددة ، قد يسعى رواد الأعمال إلى فهم الجاذبية النسبية لهذه الفرص والنظر في المستويات المختلفة لعدم اليقين المرتبطة بكل فرصة. عندما يستغل رواد الأعمال فرصا متعددة في السوق ، يمكن لقراراتهم المبكرة أن تعزز مرونة مشاريعهم لاحقا. تشمل القرارات المبكرة التي يمكن أن تعزز المرونة اختيار اسم علامة تجارية يمكن أن يناسب العديد من الأسواق ، وتوظيف موظفين يتمتعون برأس مال بشري أكثر مرونة ، وما إلى ذلك.</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لذلك ، من خلال فهم كيفية استخدام الشركات الناشئة لبرنامج </a:t>
            </a:r>
            <a:r>
              <a:rPr lang="en-US" dirty="0"/>
              <a:t>Market Opportunity Navigator </a:t>
            </a:r>
            <a:r>
              <a:rPr lang="ar-EG" dirty="0"/>
              <a:t>للانخراط في دورات التعلم الخالي من الهدر ، نكتسب فهما أعمق لعقلية ريادة الأعمال وريادة الأعمال الاستراتيجية وكيف يمكن لرواد الأعمال تطوير مرونتهم المعرفية لتكييف شركاتهم الناشئة مع التغيرات البيئية الخارجية.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881883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اللبنة الأساسية 2: تصميم نماذج الأعمال</a:t>
            </a:r>
          </a:p>
          <a:p>
            <a:pPr algn="r" rtl="1"/>
            <a:endParaRPr lang="ar-EG" b="1" dirty="0"/>
          </a:p>
          <a:p>
            <a:pPr marL="171450" indent="-171450" algn="r" rtl="1">
              <a:buFont typeface="Arial" panose="020B0604020202020204" pitchFamily="34" charset="0"/>
              <a:buChar char="•"/>
            </a:pPr>
            <a:r>
              <a:rPr lang="ar-EG" dirty="0"/>
              <a:t>بينما يساعد </a:t>
            </a:r>
            <a:r>
              <a:rPr lang="en-US" b="1" dirty="0"/>
              <a:t>Market Opportunity Navigator </a:t>
            </a:r>
            <a:r>
              <a:rPr lang="ar-EG" dirty="0"/>
              <a:t>رواد الأعمال على تحديد مكان اللعب ، لتطوير مشاريع جديدة قابلة للتطبيق ، يحتاج رواد الأعمال أيضا إلى فهم كيفية اللعب في سياقهم الحالي.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يعد تصميم نموذج العمل نقطة انطلاق حاسمة في عملية بدء التشغيل.</a:t>
            </a:r>
          </a:p>
          <a:p>
            <a:pPr marL="171450" indent="-171450" algn="r" rtl="1">
              <a:buFont typeface="Arial" panose="020B0604020202020204" pitchFamily="34" charset="0"/>
              <a:buChar char="•"/>
            </a:pPr>
            <a:r>
              <a:rPr lang="ar-EG" dirty="0"/>
              <a:t> يقدم نموذج العمل افتراضات صريحة حول الشركة الناشئة المعنية في شكل إطار عمل.</a:t>
            </a:r>
          </a:p>
          <a:p>
            <a:pPr marL="171450" indent="-171450" algn="r" rtl="1">
              <a:buFont typeface="Arial" panose="020B0604020202020204" pitchFamily="34" charset="0"/>
              <a:buChar char="•"/>
            </a:pPr>
            <a:r>
              <a:rPr lang="ar-EG" b="1" dirty="0"/>
              <a:t> يوفر هذا الإطار الأساس لرواد الأعمال </a:t>
            </a:r>
            <a:r>
              <a:rPr lang="ar-EG" b="1" u="sng" dirty="0"/>
              <a:t>لتكوين فرضيات إنشاء المشاريع </a:t>
            </a:r>
            <a:r>
              <a:rPr lang="ar-EG" b="1" dirty="0"/>
              <a:t>التي يمكنهم اختبارها بعد ذلك.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الواقع ، يمثل تصميم نموذج الأعمال "قفزة إيمانية" ، وهي قفزة في الإيمان بأن الشركة الناشئة المعنية يمكنها حل مشكلة العملاء المحورية من خلال تقديم منتج أو خدمة تقدم قيمة للعملاء وأصحاب المصلحة الآخرين ، بما في ذلك مالكي الشركة الناشئة.</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من هذه القفزة في الإيمان ، يستخدم رواد الأعمال عملية التعلم التي تم التحقق من صحتها لإطار عمل الشركات الناشئة الخالي من الهدر لاختبار الفرضيات بسرعة وبتكلفة زهيدة واستخدام المعلومات من هذه الاختبارات لتحسين أو تغيير نماذج أعمالهم بشكل كبير.</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12232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يشير </a:t>
            </a:r>
            <a:r>
              <a:rPr lang="ar-EG" b="1" u="sng" dirty="0"/>
              <a:t>ابتكار نموذج الأعمال </a:t>
            </a:r>
            <a:r>
              <a:rPr lang="ar-EG" dirty="0"/>
              <a:t>إلى ابتكار "نظام الشركة للأنشطة المترابطة والمترابطة </a:t>
            </a:r>
            <a:r>
              <a:rPr lang="ar-EG" b="1" dirty="0"/>
              <a:t>التي تحدد الطريقة التي تمارس بها الشركة أعمالها التجارية مع عملائها وشركائها وبائعيها</a:t>
            </a:r>
            <a:r>
              <a:rPr lang="ar-EG" dirty="0"/>
              <a:t>".</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من منظور معرفي ، يمكن أن يؤدي </a:t>
            </a:r>
            <a:r>
              <a:rPr lang="ar-EG" b="1" dirty="0"/>
              <a:t>التفكير القياسي والتركيبات المفاهيمية </a:t>
            </a:r>
            <a:r>
              <a:rPr lang="ar-EG" dirty="0"/>
              <a:t>إلى ابتكار نموذج الأعمال.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يتضمن </a:t>
            </a:r>
            <a:r>
              <a:rPr lang="ar-EG" b="1" u="sng" dirty="0"/>
              <a:t>التفكير القياسي </a:t>
            </a:r>
            <a:r>
              <a:rPr lang="ar-EG" dirty="0"/>
              <a:t>تطبيق هياكل المعرفة الحالية من مجال مألوف إلى مجال جديد ، والذي يمكن أن يعزز ابتكار نموذج الأعمال من خلال إعادة تصور المألوف بحيث تظهر علاقات جديدة وترابطية بين عناصر نموذج الأعمال.</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يمكن لرواد الأعمال أيضا استخدام </a:t>
            </a:r>
            <a:r>
              <a:rPr lang="ar-EG" b="1" u="sng" dirty="0"/>
              <a:t>مجموعات من مفاهيم نموذج الأعمال الحالية لتغيير سمات المفهوم المحوري ، والتي يمكن أن تؤدي إلى ابتكار نموذج الأعمال</a:t>
            </a:r>
            <a:r>
              <a:rPr lang="ar-EG" dirty="0"/>
              <a:t> من خلال "دمج سمات أو هياكل من مجموعة واسعة من المفاهيم لتعديل مفهوم الهدف ، بحيث يمكن أن تظهر سمات جديدة بشكل أساسي ، غير متوفرة في أي من المفاهيم الموجودة مسبقا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291993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ثالثا ، من المهم النظر في منظور سردي لنماذج الأعمال. الروايات هي قصص تقدم "</a:t>
            </a:r>
            <a:r>
              <a:rPr lang="ar-EG" b="1" dirty="0"/>
              <a:t>روايات متسلسلة زمنيا للأحداث أو الإجراءات المترابطة التي تقوم بها الشخصيات</a:t>
            </a:r>
            <a:r>
              <a:rPr lang="ar-EG" dirty="0"/>
              <a:t>".</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a:t>
            </a:r>
            <a:r>
              <a:rPr lang="ar-EG" b="1" dirty="0"/>
              <a:t>تساعد</a:t>
            </a:r>
            <a:r>
              <a:rPr lang="ar-EG" b="1" u="sng" dirty="0"/>
              <a:t> الروايات </a:t>
            </a:r>
            <a:r>
              <a:rPr lang="ar-EG" b="1" dirty="0"/>
              <a:t>رواد الأعمال على اكتساب الموارد ، وفهم الفشل ، والتأثير على روايات العملاء المحتملين.</a:t>
            </a:r>
            <a:r>
              <a:rPr lang="ar-EG" dirty="0"/>
              <a:t> </a:t>
            </a:r>
          </a:p>
          <a:p>
            <a:pPr marL="171450" indent="-171450" algn="r" rtl="1">
              <a:buFont typeface="Arial" panose="020B0604020202020204" pitchFamily="34" charset="0"/>
              <a:buChar char="•"/>
            </a:pPr>
            <a:r>
              <a:rPr lang="ar-EG" dirty="0"/>
              <a:t>يوفر فهم روايات نماذج الأعمال رؤى حول عملية صنع المعنى ، وتحديد أصحاب المصلحة المحتملين ، وتطوير الفرص المحتملة المرتبطة بالبناء المشترك لنموذج الأعمال من قبل رواد الأعمال وأصحاب المصلحة المحتملين.</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19250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اللبنة الأساسية 3: الانخراط في التعلم المعتمد</a:t>
            </a:r>
          </a:p>
          <a:p>
            <a:pPr algn="r" rtl="1"/>
            <a:endParaRPr lang="ar-EG" b="1" dirty="0"/>
          </a:p>
          <a:p>
            <a:pPr marL="171450" indent="-171450" algn="r" rtl="1">
              <a:buFont typeface="Arial" panose="020B0604020202020204" pitchFamily="34" charset="0"/>
              <a:buChar char="•"/>
            </a:pPr>
            <a:r>
              <a:rPr lang="ar-EG" dirty="0"/>
              <a:t>يمثل نموذج العمل الأولي للشركة الناشئة سلسلة من الفرضيات التي يحتاج رائد الأعمال المحوري إلى اختبارها والتحقق من صحتها. يمكن لرواد الأعمال تطبيق نهج التعلم المعتمد على تسعة عناصر رئيسية للشركات الناشئة.</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a:t>
            </a:r>
            <a:r>
              <a:rPr lang="ar-EG" b="1" u="sng" dirty="0"/>
              <a:t>نهج التعلم المعتمد </a:t>
            </a:r>
            <a:r>
              <a:rPr lang="ar-EG" dirty="0"/>
              <a:t>هو "</a:t>
            </a:r>
            <a:r>
              <a:rPr lang="ar-EG" b="1" dirty="0"/>
              <a:t>عملية إثبات تجريبية أن الفريق قد اكتشف حقائق قيمة حول الآفاق الحالية والمستقبلية للشركة الناشئة</a:t>
            </a:r>
            <a:r>
              <a:rPr lang="ar-EG" dirty="0"/>
              <a:t>".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لذلك ، يحتاج رواد الأعمال إلى اتباع الطريقة العلمية من خلال ذكر فرضياتهم صراحة حول نماذج أعمالهم ثم استخدام التجارب لاختبار هذه الفرضيات كجزء من عملية التعلم التي تم التحقق من صحتها.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تتطلب الطريقة العلمية أن يكون رواد الأعمال منفتحين على احتمال أن تجاربهم سترفض فرضياتهم. يمكن لرواد الأعمال بعد ذلك استخدام المعلومات من الفرضيات المرفوضة لتطوير فرضيات جديدة للاختبار اللاحق.</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بناء على أهمية جاذبية سوق الفرصة ، </a:t>
            </a:r>
            <a:r>
              <a:rPr lang="ar-EG" b="1" dirty="0"/>
              <a:t>يتضمن التعلم اختبار الافتراضات حول عرض القيمة للمشروع الجديد ، وقطاعات العملاء ، والقنوات للوصول إلى العملاء</a:t>
            </a:r>
            <a:r>
              <a:rPr lang="ar-EG" dirty="0"/>
              <a:t>.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وجه التحديد ، يشارك رواد الأعمال في الاختبار لمعالجة </a:t>
            </a:r>
            <a:r>
              <a:rPr lang="ar-EG" b="1" u="sng" dirty="0"/>
              <a:t>الأسئلة الأربعة التالية </a:t>
            </a:r>
            <a:r>
              <a:rPr lang="ar-EG" dirty="0"/>
              <a:t>بشكل أساسي:</a:t>
            </a:r>
          </a:p>
          <a:p>
            <a:pPr marL="171450" indent="-171450" algn="r" rtl="1">
              <a:buFont typeface="Arial" panose="020B0604020202020204" pitchFamily="34" charset="0"/>
              <a:buChar char="•"/>
            </a:pPr>
            <a:r>
              <a:rPr lang="ar-EG" dirty="0"/>
              <a:t> "(1) هل يدرك العملاء أن لديهم مشكلة تحاول حلها؟</a:t>
            </a:r>
          </a:p>
          <a:p>
            <a:pPr marL="171450" indent="-171450" algn="r" rtl="1">
              <a:buFont typeface="Arial" panose="020B0604020202020204" pitchFamily="34" charset="0"/>
              <a:buChar char="•"/>
            </a:pPr>
            <a:r>
              <a:rPr lang="ar-EG" dirty="0"/>
              <a:t> (2) إذا كان هناك حل ، فهل سيشترونه؟</a:t>
            </a:r>
          </a:p>
          <a:p>
            <a:pPr marL="171450" indent="-171450" algn="r" rtl="1">
              <a:buFont typeface="Arial" panose="020B0604020202020204" pitchFamily="34" charset="0"/>
              <a:buChar char="•"/>
            </a:pPr>
            <a:r>
              <a:rPr lang="ar-EG" dirty="0"/>
              <a:t> (3) هل سيشترونها [الحل] منا؟</a:t>
            </a:r>
          </a:p>
          <a:p>
            <a:pPr marL="171450" indent="-171450" algn="r" rtl="1">
              <a:buFont typeface="Arial" panose="020B0604020202020204" pitchFamily="34" charset="0"/>
              <a:buChar char="•"/>
            </a:pPr>
            <a:r>
              <a:rPr lang="ar-EG" dirty="0"/>
              <a:t> (4) هل يمكننا إيجاد حل لهذه المشكلة".</a:t>
            </a:r>
          </a:p>
          <a:p>
            <a:pPr marL="171450" indent="-171450" algn="r" rtl="1">
              <a:buFont typeface="Arial" panose="020B0604020202020204" pitchFamily="34" charset="0"/>
              <a:buChar char="•"/>
            </a:pPr>
            <a:r>
              <a:rPr lang="ar-EG" dirty="0"/>
              <a:t>يضمن نهج التعلم المعتمد عدم تخطي رواد الأعمال الأسئلة من 1 إلى 3 للتركيز فقط على بناء حل (السؤال 4).</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404040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لبنة البناء 4: بناء الحد الأدنى من المنتجات القابلة للتطبيق</a:t>
            </a:r>
          </a:p>
          <a:p>
            <a:pPr algn="r" rtl="1"/>
            <a:endParaRPr lang="ar-EG" b="1" dirty="0"/>
          </a:p>
          <a:p>
            <a:pPr marL="171450" indent="-171450" algn="r" rtl="1">
              <a:buFont typeface="Arial" panose="020B0604020202020204" pitchFamily="34" charset="0"/>
              <a:buChar char="•"/>
            </a:pPr>
            <a:r>
              <a:rPr lang="ar-EG" dirty="0"/>
              <a:t>كما هو مفصل أعلاه ، تعتبر التجارب أساسية لإطار عمل بدء التشغيل الخالي من الهدر. التجربة هي "أكثر من مجرد تحقيق نظري. إنه أيضا أول منتج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أي ، لاختبار الفرضيات ، قد يحتاج رائد الأعمال إلى تطوير وتقديم أول منتج لشركته الناشئة.</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السؤال المهم لرواد الأعمال هو كيف بين شركة ناشئة ناشئة ومجموعات أصحاب المصلحة (على سبيل المثال ، العملاء المحتملون).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الكائن الحدودي </a:t>
            </a:r>
            <a:r>
              <a:rPr lang="ar-EG" b="1" dirty="0"/>
              <a:t>هو قطعة أثرية توفر جسرا يربط ، مما يسهل تدفق المعلومات لتعزيز التعلم. يمكن أن تتخذ الكائنات الحدودية العديد من الأشكال المختلفة ولكنها تتضمن برامج وأدوات إستراتيجية وروايات.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من المحتمل أن تسهل الكائنات الحدودية التعلم الذي تم التحقق من صحته عندما:</a:t>
            </a:r>
          </a:p>
          <a:p>
            <a:pPr algn="r" rtl="1"/>
            <a:r>
              <a:rPr lang="ar-EG" dirty="0"/>
              <a:t>(1) توفير لغة مشتركة لطرفين لتبادل المعلومات مع بعضهما البعض، </a:t>
            </a:r>
          </a:p>
          <a:p>
            <a:pPr algn="r" rtl="1"/>
            <a:r>
              <a:rPr lang="ar-EG" dirty="0"/>
              <a:t>(2) مساعدة كلا الطرفين على التعرف على خلافاتهما ، و</a:t>
            </a:r>
          </a:p>
          <a:p>
            <a:pPr algn="r" rtl="1"/>
            <a:r>
              <a:rPr lang="ar-EG" dirty="0"/>
              <a:t>(3) توفير وسيلة للأطراف للعمل معا لتحويل المعرفة.</a:t>
            </a:r>
          </a:p>
          <a:p>
            <a:pPr algn="r" rtl="1"/>
            <a:endParaRPr lang="ar-EG" dirty="0"/>
          </a:p>
          <a:p>
            <a:pPr algn="r" rtl="1"/>
            <a:r>
              <a:rPr lang="ar-EG" dirty="0"/>
              <a:t>- أي أنه يمكن لرواد الأعمال استخدام الأشياء الحدودية عبر الحدود بين الشركات الناشئة وأعضاء مجتمع التحقيق المختلفين (على سبيل المثال ، أصحاب المصلحة المحتملين).</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238970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على وجه التحديد ، يحتاج رواد الأعمال إلى بناء الحد الأدنى من المنتجات القابلة للتطبيق (</a:t>
            </a:r>
            <a:r>
              <a:rPr lang="en-US" dirty="0"/>
              <a:t>MVPs). </a:t>
            </a:r>
            <a:endParaRPr lang="ar-EG"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en-US" b="1" dirty="0"/>
              <a:t>MVP </a:t>
            </a:r>
            <a:r>
              <a:rPr lang="ar-EG" b="1" dirty="0"/>
              <a:t>هو "نسخة من المنتج تتيح الدوران الكامل لحلقة البناء والقياس والتعلم بأقل قدر من الجهد وأقل قدر من وقت التطوير".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لذلك ، يجب على رائد الأعمال بناء وتقديم أول منتج يحتوي فقط على ما يفترض أنه السمات الحاسمة للمنتج المتوخى ويكفي لاختبار هذه الفرضية بسرعة. هذا النهج البسيط للتجريب مناسب لأنه في ظل ظروف عدم اليقين الشديد ، "لا يمكن لأي قدر من التصميم أن يتوقع التعقيدات العديدة لإحياء المنتج في العالم الحقيقي".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مع </a:t>
            </a:r>
            <a:r>
              <a:rPr lang="en-US" b="1" dirty="0"/>
              <a:t>MVP ، </a:t>
            </a:r>
            <a:r>
              <a:rPr lang="ar-EG" b="1" dirty="0"/>
              <a:t>يهدف رائد الأعمال إلى التعلم واستخدام هذا التعلم لتحسين نموذج أعمال شركته الناشئة.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لذلك ، فإن إضافة ميزات إلى </a:t>
            </a:r>
            <a:r>
              <a:rPr lang="en-US" dirty="0"/>
              <a:t>MVP (</a:t>
            </a:r>
            <a:r>
              <a:rPr lang="ar-EG" dirty="0"/>
              <a:t>التي لا تسهل التعلم) هي مضيعة للموارد.</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الرغم من وجود بعض التحديات في بناء </a:t>
            </a:r>
            <a:r>
              <a:rPr lang="en-US" dirty="0"/>
              <a:t>MVP - </a:t>
            </a:r>
            <a:r>
              <a:rPr lang="ar-EG" dirty="0"/>
              <a:t>على سبيل المثال ، القضايا القانونية ، والمخاوف بشأن المنافسين ، ومخاطر العلامة التجارية ، والتأثير على الروح المعنوية - إلا أن</a:t>
            </a:r>
            <a:r>
              <a:rPr lang="ar-EG" b="1" dirty="0"/>
              <a:t> </a:t>
            </a:r>
            <a:r>
              <a:rPr lang="en-US" b="1" dirty="0"/>
              <a:t>MVPs </a:t>
            </a:r>
            <a:r>
              <a:rPr lang="ar-EG" b="1" dirty="0"/>
              <a:t>ضرورية لتقليل المخاطر المرتبطة ببدء مشروع جديد.</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41228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يمكن أن توفر فكرة </a:t>
            </a:r>
            <a:r>
              <a:rPr lang="ar-EG" b="1" dirty="0"/>
              <a:t>النماذج الأولية </a:t>
            </a:r>
            <a:r>
              <a:rPr lang="ar-EG" dirty="0"/>
              <a:t>نظرة ثاقبة على الحد الأدنى من عنصر </a:t>
            </a:r>
            <a:r>
              <a:rPr lang="en-US" dirty="0"/>
              <a:t>MVPs.</a:t>
            </a:r>
            <a:endParaRPr lang="ar-EG" dirty="0"/>
          </a:p>
          <a:p>
            <a:pPr marL="171450" indent="-171450" algn="r" rtl="1">
              <a:buFont typeface="Arial" panose="020B0604020202020204" pitchFamily="34" charset="0"/>
              <a:buChar char="•"/>
            </a:pPr>
            <a:endParaRPr lang="ar-EG" dirty="0"/>
          </a:p>
          <a:p>
            <a:pPr marL="0" indent="0" algn="r" rtl="1">
              <a:buFont typeface="Arial" panose="020B0604020202020204" pitchFamily="34" charset="0"/>
              <a:buNone/>
            </a:pPr>
            <a:r>
              <a:rPr lang="en-US" dirty="0"/>
              <a:t> </a:t>
            </a:r>
          </a:p>
          <a:p>
            <a:pPr marL="171450" indent="-171450" algn="r" rtl="1">
              <a:buFont typeface="Arial" panose="020B0604020202020204" pitchFamily="34" charset="0"/>
              <a:buChar char="•"/>
            </a:pPr>
            <a:r>
              <a:rPr lang="ar-EG" dirty="0"/>
              <a:t>تشير </a:t>
            </a:r>
            <a:r>
              <a:rPr lang="ar-EG" b="1" u="sng" dirty="0"/>
              <a:t>النماذج الأولية </a:t>
            </a:r>
            <a:r>
              <a:rPr lang="ar-EG" dirty="0"/>
              <a:t>إلى "</a:t>
            </a:r>
            <a:r>
              <a:rPr lang="ar-EG" b="1" dirty="0"/>
              <a:t>مهارات تصور المصممين وتجسيدهم ، والتي يستخدمونها لجعل الرؤى والأفكار والمفاهيم غير الملموسة ملموسة وقابلة للمشاركة والفهم</a:t>
            </a:r>
            <a:r>
              <a:rPr lang="ar-EG" dirty="0"/>
              <a:t>".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يكون النموذج الأولي أقل من الحد الأدنى من </a:t>
            </a:r>
            <a:r>
              <a:rPr lang="en-US" b="1" dirty="0"/>
              <a:t>MVP </a:t>
            </a:r>
            <a:r>
              <a:rPr lang="ar-EG" b="1" dirty="0"/>
              <a:t>عندما يفشل في جعل الرؤى والأفكار والمفاهيم غير الملموسة ملموسة وقابلة للمشاركة ومفهومة لأصحاب المصلحة المفترضة.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في المقابل ، عندما يجعل النموذج الأولي فرصة محتملة ملموسة وقابلة للمشاركة ومفهومة لأصحاب المصلحة ، فإن النموذج الأولي هو </a:t>
            </a:r>
            <a:r>
              <a:rPr lang="en-US" b="1" dirty="0"/>
              <a:t>MVP </a:t>
            </a:r>
            <a:r>
              <a:rPr lang="ar-EG" b="1" dirty="0"/>
              <a:t>وقد خدم غرضه كوسيلة للتعلم.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الرغم من أننا غالبا ما نفكر في </a:t>
            </a:r>
            <a:r>
              <a:rPr lang="en-US" dirty="0"/>
              <a:t>MVPs </a:t>
            </a:r>
            <a:r>
              <a:rPr lang="ar-EG" dirty="0"/>
              <a:t>على أنها كائنات ثلاثية الأبعاد ، إلا أنها يمكن أن تشمل الرسومات والمحاكاة والتجارب الفكرية. ومع ذلك ، يحتاج رواد الأعمال إلى إدراك أن ما يمكن مشاركته ومفهومه لمجموعة واحدة من أصحاب المصلحة قد لا يكون كذلك بالنسبة لمجموعة مختلفة من أصحاب المصلحة. لذلك ، قد يحتاج رواد الأعمال إلى إنشاء إصدارات مختلفة من </a:t>
            </a:r>
            <a:r>
              <a:rPr lang="en-US" dirty="0"/>
              <a:t>MVPs </a:t>
            </a:r>
            <a:r>
              <a:rPr lang="ar-EG" dirty="0"/>
              <a:t>الخاصة بهم لجماهير مستهدفة مختلفة.</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en-US" dirty="0"/>
              <a:t>MVPs </a:t>
            </a:r>
            <a:r>
              <a:rPr lang="ar-EG" dirty="0"/>
              <a:t>هي كائنات حدودية. يمكن أن يساعد الاعتراف بدور </a:t>
            </a:r>
            <a:r>
              <a:rPr lang="en-US" dirty="0"/>
              <a:t>MVPs </a:t>
            </a:r>
            <a:r>
              <a:rPr lang="ar-EG" dirty="0"/>
              <a:t>كأشياء حدودية رواد الأعمال على صياغة </a:t>
            </a:r>
            <a:r>
              <a:rPr lang="en-US" dirty="0"/>
              <a:t>MVPs </a:t>
            </a:r>
            <a:r>
              <a:rPr lang="ar-EG" dirty="0"/>
              <a:t>الخاصة بهم وتحقيق أقصى استفادة منها. هذا الدور ككائن حدودي مهم لأنه قد يكون من الصعب نقل المعرفة عبر الحدود ، مثل الحدود بين شركة ناشئة ناشئة ومجموعات أصحاب المصلحة (على سبيل المثال ، العملاء المحتملين).</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135784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اللبنة الأساسية 5: تعلم ما إذا كنت ستثابر على مسار العمل الحالي أو تتمحور عنه</a:t>
            </a:r>
          </a:p>
          <a:p>
            <a:pPr algn="r" rtl="1"/>
            <a:endParaRPr lang="ar-EG" b="1" dirty="0"/>
          </a:p>
          <a:p>
            <a:pPr marL="171450" indent="-171450" algn="r" rtl="1">
              <a:buFont typeface="Arial" panose="020B0604020202020204" pitchFamily="34" charset="0"/>
              <a:buChar char="•"/>
            </a:pPr>
            <a:r>
              <a:rPr lang="ar-EG" dirty="0"/>
              <a:t>في حين أن رائد الأعمال يمكنه المثابرة على نموذج الأعمال الحالي لشركته الناشئة من خلال إجراء تغييرات تدريجية لتحسينه ، فقد يتعلم رائد الأعمال (أو يشك) في أن هذه التغييرات التدريجية ليست كافية للنهوض بالشركة الناشئة.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عندما لا يبدو أن التغييرات التدريجية توفر تقدما كافيا ، قد يقرر رائد الأعمال التحول.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يسمح المحور الناجح للشركة الناشئة بالتوجه في اتجاه جديد للوصول إلى نموذج أعمال مستدام وقابل للتكرار من شأنه أن يمكن المشروع الجديد من النمو.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لتحديد ما إذا كان سيتم المثابرة أو التمحور ، يمكن لرائد الأعمال تحديد معالم التعلم كمحفزات لتراكم المعلومات لإبلاغ هذا القرار.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تختبر هذه المعالم الافتراضات التي أوضحها رائد الأعمال في بداية عملية بدء التشغيل (على سبيل المثال ، التعليقات على النموذج الأولي الأول).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إن قرار </a:t>
            </a:r>
            <a:r>
              <a:rPr lang="ar-EG" b="1" u="sng" dirty="0"/>
              <a:t>المثابرة أو التمحور </a:t>
            </a:r>
            <a:r>
              <a:rPr lang="ar-EG" b="1" dirty="0"/>
              <a:t>ليس بالأمر السهل لأنه كلما زاد استثمار رائد الأعمال للطاقة الإبداعية والموارد الأخرى في نموذج عمل معين لشركته الناشئة ، زادت التكاليف الغارقة لرائد الأعمال.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تجعل التكاليف الغارقة المثابرة أكثر احتمالا وتجعل اتخاذ قرار بالدوران أكثر صعوبة.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الواقع </a:t>
            </a:r>
            <a:r>
              <a:rPr lang="ar-EG" b="1" dirty="0"/>
              <a:t>، يؤكد إطار عمل الشركات الناشئة الرشيقة على أن رواد الأعمال يحتاجون إلى الشجاعة لاتخاذ قرار بالتمحور</a:t>
            </a:r>
            <a:r>
              <a:rPr lang="ar-EG" dirty="0"/>
              <a: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979311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منظور شامل لإطار العمل الناشئ الرشيق</a:t>
            </a:r>
            <a:endParaRPr lang="ar-EG" b="1" dirty="0">
              <a:solidFill>
                <a:srgbClr val="FF0000"/>
              </a:solidFill>
            </a:endParaRPr>
          </a:p>
          <a:p>
            <a:pPr algn="r" rtl="1"/>
            <a:endParaRPr lang="ar-EG" b="1" dirty="0"/>
          </a:p>
          <a:p>
            <a:pPr marL="171450" indent="-171450" algn="r" rtl="1">
              <a:buFont typeface="Arial" panose="020B0604020202020204" pitchFamily="34" charset="0"/>
              <a:buChar char="•"/>
            </a:pPr>
            <a:r>
              <a:rPr lang="ar-EG" dirty="0"/>
              <a:t>من منظور شامل ، هناك المزيد لنفهمه حول إطار العمل الناشئ الرشيق، مثل الآثار المترتبة على الأداء لاستخدام إطار عمل بدء التشغيل الخالي من الهدر والحالات الطارئة (بما في ذلك السياق الخارجي) التي قد تحدد قابلية تطبيق إطار العمل الناشئ الرشيق وأدائه.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ومع ذلك ، هناك بعض الأدلة على فوائد الأداء لإطار العمل الناشئ الرشيق والطوارئ الخاصة به.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على وجه التحديد ، وجدت إحدى الدراسات أن النهج العلمي لبدء المشاريع - بما يتفق مع إطار عمل الشركات الناشئة  - يؤدي إلى مشاريع أكثر نجاحا من النهج الذي يعتمد على الأنشطة غير الموجهة وحدس رواد الأعمال.</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يبدو أن فعالية إطار عمل الشركات الناشئة  تأتي من قدرته على تقليل احتمالية أن يتابع رواد الأعمال نماذج أعمال غير قابلة للتطبيق.</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الواقع ، وجدت دراسة أجريت على الشركات الناشئة المستندة إلى الويب أن النهج الرشيق الذي يركز على التعلم لإنشاء الشركات الناشئة - بما يتفق مع إطار عمل الشركات الناشئة - يؤدي إلى مشاريع أكثر نجاحا نسبيا.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2676055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علاوة على ذلك ، من المهم أن نفهم متى قد يؤدي تطبيق إطار عمل بدء التشغيل الخالي من الهدر إلى نتائج أسوأ. ويبدو أن هناك عدة عوامل طوارئ داخلية وخارجية ذات صلة.</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قد يقلل التمويل الوافر لبدء التشغيل من الحاجة إلى إطار العمل الناشئ الرشيق .</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b="1" dirty="0"/>
              <a:t> على وجه التحديد ، "عندما يكون رأس المال للشركات الناشئة متاحا بسهولة على نطاق واسع ، فمن المنطقي أن تصبح كبيرا وسريعا وترتكب أخطاء أكثر من البحث عن المنتج / السوق المناسب".</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إذا كان توافر الموارد المالية </a:t>
            </a:r>
            <a:r>
              <a:rPr lang="ar-EG" b="1" u="sng" dirty="0"/>
              <a:t>يضعف</a:t>
            </a:r>
            <a:r>
              <a:rPr lang="ar-EG" dirty="0"/>
              <a:t> العلاقة بين نهج الشركات الناشئة والأداء، فربما يتمكن رواد الأعمال من تطبيق نهج </a:t>
            </a:r>
            <a:r>
              <a:rPr lang="ar-EG" b="1" dirty="0"/>
              <a:t>الابتكار "التقليدي</a:t>
            </a:r>
            <a:r>
              <a:rPr lang="ar-EG" dirty="0"/>
              <a:t>" بشكل أفضل على شركاتهم الناشئة.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النقطة الرئيسية هي أن </a:t>
            </a:r>
            <a:r>
              <a:rPr lang="ar-EG" b="1" dirty="0"/>
              <a:t>نهج العمل الناشئ الرشيق قد لا يكون فعالا للغاية للشركات الناشئة ذات الركود العالي في الموارد.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ومع ذلك ، نظرا لأن معظم الشركات الناشئة للمشاريع المستقلة (مقابل مشاريع الشركات) تحدث في مواجهة ندرة الموارد (وحتى الشدائد) ، </a:t>
            </a:r>
            <a:r>
              <a:rPr lang="ar-EG" b="1" dirty="0"/>
              <a:t>فمن المرجح أن يكون نهج العمل الناشئ الرشيق مناسبا لعدد كبير من المشاريع المستقلة.</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422770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بالإضافة إلى عوامل الطوارئ الداخلية هذه ، نقترح بعض الشروط الخارجية للمشاريع:</a:t>
            </a:r>
          </a:p>
          <a:p>
            <a:pPr marL="457200" lvl="1" indent="0" algn="r" rtl="1">
              <a:buFont typeface="Arial" panose="020B0604020202020204" pitchFamily="34" charset="0"/>
              <a:buNone/>
            </a:pPr>
            <a:r>
              <a:rPr lang="ar-EG" dirty="0"/>
              <a:t>1) </a:t>
            </a:r>
            <a:r>
              <a:rPr lang="ar-EG" b="1" dirty="0"/>
              <a:t>مجتمع الاستفسار </a:t>
            </a:r>
            <a:r>
              <a:rPr lang="ar-EG" dirty="0"/>
              <a:t>هو </a:t>
            </a:r>
            <a:r>
              <a:rPr lang="ar-EG" b="1" u="sng" dirty="0"/>
              <a:t>مجموعة غير رسمية من أصحاب المصلحة يمكنهم مساعدة رائد الأعمال على تقييم وتطوير فرصة محتملة</a:t>
            </a:r>
            <a:r>
              <a:rPr lang="ar-EG" dirty="0"/>
              <a:t>. على سبيل المثال ، أظهرت إحدى الدراسات كيف تساعد مجتمعات البحث رواد الأعمال على تطوير وتحسين مشاريعهم الناشئة من خلال التفاعلات التي ينطوي عليها اختبار النموذج الأولي. </a:t>
            </a:r>
          </a:p>
          <a:p>
            <a:pPr marL="457200" lvl="1" indent="0" algn="r" rtl="1">
              <a:buFont typeface="Arial" panose="020B0604020202020204" pitchFamily="34" charset="0"/>
              <a:buNone/>
            </a:pPr>
            <a:endParaRPr lang="ar-EG" dirty="0"/>
          </a:p>
          <a:p>
            <a:pPr marL="457200" lvl="1" indent="0" algn="r" rtl="1">
              <a:buFont typeface="Arial" panose="020B0604020202020204" pitchFamily="34" charset="0"/>
              <a:buNone/>
            </a:pPr>
            <a:r>
              <a:rPr lang="ar-EG" dirty="0"/>
              <a:t>2) </a:t>
            </a:r>
            <a:r>
              <a:rPr lang="ar-EG" b="1" dirty="0"/>
              <a:t>يعتمد</a:t>
            </a:r>
            <a:r>
              <a:rPr lang="ar-EG" dirty="0"/>
              <a:t> نهج العمل الناشئ الرشيق </a:t>
            </a:r>
            <a:r>
              <a:rPr lang="ar-EG" b="1" dirty="0"/>
              <a:t>بشكل كبير على المشاركين "الخارجيين</a:t>
            </a:r>
            <a:r>
              <a:rPr lang="ar-EG" u="sng" dirty="0"/>
              <a:t>" لاختبار (وإعادة صياغة) الفرضيات باستخدام </a:t>
            </a:r>
            <a:r>
              <a:rPr lang="en-US" u="sng" dirty="0"/>
              <a:t>MVPs </a:t>
            </a:r>
            <a:r>
              <a:rPr lang="ar-EG" u="none" dirty="0"/>
              <a:t>  .قد </a:t>
            </a:r>
            <a:r>
              <a:rPr lang="ar-EG" dirty="0"/>
              <a:t>يشمل أعضاء المجتمع هؤلاء العملاء المحتملين والتقنيين والعلماء وما إلى ذلك.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نظرا لأهمية مجتمع الاستفسار لظهور شركة ناشئة ، فمن المحتمل أن تؤثر الاختلافات في المجموعات التي تشكل مجتمع الاستفسار بشكل كبير على عملية بدء التشغيل.</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724665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b="1" dirty="0"/>
              <a:t>يوفر إطار عمل الشركات الناشئة طريقة لرواد الأعمال للتعلم في ظل </a:t>
            </a:r>
            <a:r>
              <a:rPr lang="ar-EG" b="1" u="sng" dirty="0"/>
              <a:t>ظروف عدم اليقين. </a:t>
            </a:r>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dirty="0"/>
              <a:t>على الرغم من أن الشركات الناشئة عادة ما تكون جزءا لا يتجزأ من البيئات الديناميكية أو عالية السرعة ، إلا أن هذه الظروف البيئية تختلف في سلسلة متصلة (مقابل الانقسام).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لذلك ، بدلا من افتراض أن جميع الشركات الناشئة تواجه نفس الظروف البيئية (لأنها تنطوي على عمل ريادي) ، </a:t>
            </a:r>
            <a:r>
              <a:rPr lang="ar-EG" b="1" u="sng" dirty="0"/>
              <a:t>يحتاج رواد الأعمال إلى أن يكونوا على دراية بكيفية تأثير الأبعاد البيئية المختلفة </a:t>
            </a:r>
            <a:r>
              <a:rPr lang="ar-EG" dirty="0"/>
              <a:t>- ديناميكية إلى حد ما ، وتعقيد أكثر أو أقل ، وعداء أكثر أو أقل ، وسرعة أكثر أو أقل - على نهج العمل الناشئ الرشيق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على سبيل المثال ، من المحتمل أن يكون إطار عمل الشركات الناشئة الرشيق أقل فعالية لبدء مشروع جديد في بيئة ذات عدم يقين منخفض (على سبيل المثال ، فرصة محتملة في بيئة مستقرة وسخية).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في الواقع ، في البيئات الأقل ديناميكية ، يبدو أن رواد الأعمال "أفضل حالا في اتباع نهج سخي في التخطيط".</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613975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ملخص أهداف المحاضرة</a:t>
            </a:r>
          </a:p>
          <a:p>
            <a:pPr algn="ctr" rtl="1"/>
            <a:endParaRPr lang="ar-EG" b="1" dirty="0"/>
          </a:p>
          <a:p>
            <a:pPr algn="r" rtl="1"/>
            <a:r>
              <a:rPr lang="ar-EG" dirty="0"/>
              <a:t>1) ناقش هذا الفصل اللبنات الأساسية لإطار عمل بدء التشغيل الخالي من الهدر. على وجه الخصوص ، ركزنا على الأسئلة المفتوحة المتعلقة بتطبيقها والشروط الحدودية المحتملة لجعل كل لبنة بناء أكثر أو أقل فعالية في تطوير شركة ناشئة. باختصار ، تشير مناقشتنا إلى أن فهمنا لمتى وكيف يتم تطبيق إطار عمل الشركات الناشئة الخالي من الهدر يمكن تعزيزه من خلال البحث الأكاديمي الذي يتناول الموضوعات العريضة التالية.</a:t>
            </a:r>
          </a:p>
          <a:p>
            <a:pPr algn="r" rtl="1"/>
            <a:endParaRPr lang="ar-EG" dirty="0"/>
          </a:p>
          <a:p>
            <a:pPr algn="r" rtl="1"/>
            <a:r>
              <a:rPr lang="ar-EG" dirty="0"/>
              <a:t>2) يمكن للدراسات المستقبلية أن تبحث في كيفية تأثير مجتمعات الاستفسار في الشركات الناشئة ، وتحديدا المستخدمين والتقنيين والعملاء المحتملين والعلماء ، على اللبنات الأساسية الخمس لإطار عمل الشركات الناشئة الخالي من الهدر ونتائج تطبيق هذه اللبنات الأساسية للشركات الناشئة.</a:t>
            </a:r>
          </a:p>
          <a:p>
            <a:pPr algn="r" rtl="1"/>
            <a:endParaRPr lang="ar-EG" dirty="0"/>
          </a:p>
          <a:p>
            <a:pPr algn="r" rtl="1"/>
            <a:r>
              <a:rPr lang="ar-EG" dirty="0"/>
              <a:t>3) يمكن للدراسات المستقبلية أن تبحث في كيفية تأثير السياق البيئي / الصناعي وحالة البيئة الطبيعية والتطورات المجتمعية على اللبنات الأساسية الخمس لإطار عمل الشركات الناشئة الخالية من الهدر وتطبيق هذه اللبنات الأساسية للشركات الناشئة.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t>ملخص أهداف المحاضرة</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b="1" dirty="0"/>
          </a:p>
          <a:p>
            <a:pPr algn="ctr" rtl="1"/>
            <a:r>
              <a:rPr lang="ar-EG" dirty="0"/>
              <a:t>4) يمكن للدراسات المستقبلية أن تبحث في مدى أهمية الخصائص السلوكية (على سبيل المثال ، البحث الريادي ، واستخدام الأشياء الحدودية ، واستخدام السرديات) والمعرفية (على سبيل المثال ، عقلية ريادة الأعمال ، والتعاطف ، والدافع الاجتماعي الإيجابي ، والملكية النفسية ، والتحيزات) لرواد الأعمال على اللبنات الأساسية الخمس لإطار عمل الشركات الناشئة الخالية من الهدر ونتائج تطبيق هذه اللبنات الأساسية للشركات الناشئة.</a:t>
            </a:r>
          </a:p>
          <a:p>
            <a:pPr algn="ctr" rtl="1"/>
            <a:endParaRPr lang="ar-EG" dirty="0"/>
          </a:p>
          <a:p>
            <a:pPr algn="ctr" rtl="1"/>
            <a:r>
              <a:rPr lang="ar-EG" dirty="0"/>
              <a:t> </a:t>
            </a:r>
          </a:p>
          <a:p>
            <a:pPr algn="ctr" rtl="1"/>
            <a:r>
              <a:rPr lang="ar-EG" dirty="0"/>
              <a:t>5) يمكن للدراسات المستقبلية أن تبحث في العلاقات المتبادلة بين اللبنات الأساسية الخمس لإطار عمل الشركات الناشئة الخالي من الهدر ونتائج الترابط بين هذه اللبنات الأساسية للشركات الناشئة (على سبيل المثال ، عندما تنتقل ريادة الأعمال من لبنة بناء إلى أخرى أو العودة إلى السابق).</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79137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188432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093797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eg"/><Relationship Id="rId3" Type="http://schemas.microsoft.com/office/2007/relationships/media" Target="../media/media2.m4a"/><Relationship Id="rId7" Type="http://schemas.openxmlformats.org/officeDocument/2006/relationships/audio" Target="../media/audio1.wav"/><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notesSlide" Target="../notesSlides/notesSlide1.xml"/><Relationship Id="rId11" Type="http://schemas.openxmlformats.org/officeDocument/2006/relationships/audio" Target="../media/audio1.wav"/><Relationship Id="rId5" Type="http://schemas.openxmlformats.org/officeDocument/2006/relationships/slideLayout" Target="../slideLayouts/slideLayout12.xml"/><Relationship Id="rId10" Type="http://schemas.openxmlformats.org/officeDocument/2006/relationships/image" Target="../media/image4.png"/><Relationship Id="rId4" Type="http://schemas.openxmlformats.org/officeDocument/2006/relationships/audio" Target="../media/media2.m4a"/><Relationship Id="rId9"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5.xml"/><Relationship Id="rId7" Type="http://schemas.openxmlformats.org/officeDocument/2006/relationships/image" Target="../media/image7.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0.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5.jpeg"/><Relationship Id="rId3" Type="http://schemas.microsoft.com/office/2007/relationships/media" Target="../media/media4.mp3"/><Relationship Id="rId7" Type="http://schemas.openxmlformats.org/officeDocument/2006/relationships/slideLayout" Target="../slideLayouts/slideLayout14.xml"/><Relationship Id="rId12"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5.m4a"/><Relationship Id="rId11" Type="http://schemas.openxmlformats.org/officeDocument/2006/relationships/image" Target="../media/image18.png"/><Relationship Id="rId5" Type="http://schemas.microsoft.com/office/2007/relationships/media" Target="../media/media5.m4a"/><Relationship Id="rId10" Type="http://schemas.openxmlformats.org/officeDocument/2006/relationships/image" Target="../media/image17.svg"/><Relationship Id="rId4" Type="http://schemas.openxmlformats.org/officeDocument/2006/relationships/audio" Target="../media/media4.mp3"/><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03</a:t>
            </a:r>
          </a:p>
        </p:txBody>
      </p:sp>
      <p:sp>
        <p:nvSpPr>
          <p:cNvPr id="46" name="TextBox 45"/>
          <p:cNvSpPr txBox="1"/>
          <p:nvPr/>
        </p:nvSpPr>
        <p:spPr>
          <a:xfrm>
            <a:off x="329269" y="5104240"/>
            <a:ext cx="2836033" cy="707886"/>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43" y="-320675"/>
            <a:ext cx="7410450" cy="7410450"/>
          </a:xfrm>
          <a:prstGeom prst="ellipse">
            <a:avLst/>
          </a:prstGeom>
          <a:blipFill>
            <a:blip r:embed="rId8"/>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energetic-hype-drums-claps-ident-swoop-short-2-00-04">
            <a:hlinkClick r:id="" action="ppaction://media"/>
            <a:extLst>
              <a:ext uri="{FF2B5EF4-FFF2-40B4-BE49-F238E27FC236}">
                <a16:creationId xmlns:a16="http://schemas.microsoft.com/office/drawing/2014/main" id="{C98C93E3-29AE-D075-1753-E290DB6389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pic>
        <p:nvPicPr>
          <p:cNvPr id="7" name="Audio 6">
            <a:hlinkClick r:id="" action="ppaction://media"/>
            <a:extLst>
              <a:ext uri="{FF2B5EF4-FFF2-40B4-BE49-F238E27FC236}">
                <a16:creationId xmlns:a16="http://schemas.microsoft.com/office/drawing/2014/main" id="{7279D970-5E0A-645B-0D67-78CB111CE4D0}"/>
              </a:ext>
            </a:extLst>
          </p:cNvPr>
          <p:cNvPicPr>
            <a:picLocks noChangeAspect="1"/>
          </p:cNvPicPr>
          <p:nvPr>
            <a:audioFile r:link="rId4"/>
            <p:extLst>
              <p:ext uri="{DAA4B4D4-6D71-4841-9C94-3DE7FCFB9230}">
                <p14:media xmlns:p14="http://schemas.microsoft.com/office/powerpoint/2010/main" r:embed="rId3"/>
              </p:ext>
            </p:extLst>
          </p:nvPr>
        </p:nvPicPr>
        <p:blipFill>
          <a:blip r:embed="rId10"/>
          <a:srcRect l="-118750" t="-118750" r="-118750" b="-118750"/>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p14:dur="250" advTm="9285">
        <p14:flash/>
        <p:sndAc>
          <p:stSnd>
            <p:snd r:embed="rId7" name="whoosh.wav"/>
          </p:stSnd>
        </p:sndAc>
      </p:transition>
    </mc:Choice>
    <mc:Fallback xmlns="">
      <p:transition advTm="9285">
        <p:fade/>
        <p:sndAc>
          <p:stSnd>
            <p:snd r:embed="rId11"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45"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2000"/>
                                        <p:tgtEl>
                                          <p:spTgt spid="4"/>
                                        </p:tgtEl>
                                      </p:cBhvr>
                                    </p:animEffect>
                                    <p:anim calcmode="lin" valueType="num">
                                      <p:cBhvr>
                                        <p:cTn id="10" dur="2000" fill="hold"/>
                                        <p:tgtEl>
                                          <p:spTgt spid="4"/>
                                        </p:tgtEl>
                                        <p:attrNameLst>
                                          <p:attrName>ppt_w</p:attrName>
                                        </p:attrNameLst>
                                      </p:cBhvr>
                                      <p:tavLst>
                                        <p:tav tm="0" fmla="#ppt_w*sin(2.5*pi*$)">
                                          <p:val>
                                            <p:fltVal val="0"/>
                                          </p:val>
                                        </p:tav>
                                        <p:tav tm="100000">
                                          <p:val>
                                            <p:fltVal val="1"/>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1" presetClass="mediacall" presetSubtype="0" fill="hold" nodeType="withEffect">
                                  <p:stCondLst>
                                    <p:cond delay="0"/>
                                  </p:stCondLst>
                                  <p:childTnLst>
                                    <p:cmd type="call" cmd="playFrom(0.0)">
                                      <p:cBhvr>
                                        <p:cTn id="13" dur="4937" fill="hold"/>
                                        <p:tgtEl>
                                          <p:spTgt spid="2"/>
                                        </p:tgtEl>
                                      </p:cBhvr>
                                    </p:cmd>
                                  </p:childTnLst>
                                </p:cTn>
                              </p:par>
                              <p:par>
                                <p:cTn id="14" presetID="21" presetClass="entr" presetSubtype="1"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heel(1)">
                                      <p:cBhvr>
                                        <p:cTn id="16" dur="2000"/>
                                        <p:tgtEl>
                                          <p:spTgt spid="34"/>
                                        </p:tgtEl>
                                      </p:cBhvr>
                                    </p:animEffect>
                                  </p:childTnLst>
                                </p:cTn>
                              </p:par>
                            </p:childTnLst>
                          </p:cTn>
                        </p:par>
                        <p:par>
                          <p:cTn id="17" fill="hold">
                            <p:stCondLst>
                              <p:cond delay="4937"/>
                            </p:stCondLst>
                            <p:childTnLst>
                              <p:par>
                                <p:cTn id="18" presetID="6" presetClass="entr" presetSubtype="16"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circle(in)">
                                      <p:cBhvr>
                                        <p:cTn id="20" dur="2000"/>
                                        <p:tgtEl>
                                          <p:spTgt spid="30"/>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wheel(1)">
                                      <p:cBhvr>
                                        <p:cTn id="23"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4" repeatCount="2000" fill="hold" display="0">
                  <p:stCondLst>
                    <p:cond delay="indefinite"/>
                  </p:stCondLst>
                  <p:endCondLst>
                    <p:cond evt="onStopAudio" delay="0">
                      <p:tgtEl>
                        <p:sldTgt/>
                      </p:tgtEl>
                    </p:cond>
                  </p:endCondLst>
                </p:cTn>
                <p:tgtEl>
                  <p:spTgt spid="2"/>
                </p:tgtEl>
              </p:cMediaNode>
            </p:audio>
            <p:audio isNarration="1">
              <p:cMediaNode vol="80000" showWhenStopped="0">
                <p:cTn id="25" fill="hold" display="0">
                  <p:stCondLst>
                    <p:cond delay="indefinite"/>
                  </p:stCondLst>
                  <p:endCondLst>
                    <p:cond evt="onStopAudio" delay="0">
                      <p:tgtEl>
                        <p:sldTgt/>
                      </p:tgtEl>
                    </p:cond>
                  </p:endCondLst>
                </p:cTn>
                <p:tgtEl>
                  <p:spTgt spid="7"/>
                </p:tgtEl>
              </p:cMediaNode>
            </p:audio>
          </p:childTnLst>
        </p:cTn>
      </p:par>
    </p:tnLst>
    <p:bldLst>
      <p:bldP spid="30" grpId="0"/>
      <p:bldP spid="34" grpId="0" animBg="1"/>
      <p:bldP spid="46" grpId="0"/>
    </p:bldLst>
  </p:timing>
  <p:extLst>
    <p:ext uri="{E180D4A7-C9FB-4DFB-919C-405C955672EB}">
      <p14:showEvtLst xmlns:p14="http://schemas.microsoft.com/office/powerpoint/2010/main">
        <p14:playEvt time="74" objId="2"/>
        <p14:playEvt time="5017" objId="2"/>
        <p14:stopEvt time="9285"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479068"/>
            <a:ext cx="6216073" cy="707886"/>
          </a:xfrm>
          <a:prstGeom prst="rect">
            <a:avLst/>
          </a:prstGeom>
          <a:noFill/>
        </p:spPr>
        <p:txBody>
          <a:bodyPr wrap="square" rtlCol="0">
            <a:spAutoFit/>
          </a:bodyPr>
          <a:lstStyle/>
          <a:p>
            <a:pPr algn="ctr"/>
            <a:r>
              <a:rPr lang="en-US" sz="4000" b="1" dirty="0">
                <a:solidFill>
                  <a:srgbClr val="00B0F0"/>
                </a:solidFill>
                <a:latin typeface="Alexandria" charset="0"/>
                <a:cs typeface="Alexandria" charset="0"/>
              </a:rPr>
              <a:t>Lean Startup Methodology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03</a:t>
            </a:r>
          </a:p>
        </p:txBody>
      </p:sp>
      <p:sp>
        <p:nvSpPr>
          <p:cNvPr id="11" name="TextBox 10"/>
          <p:cNvSpPr txBox="1"/>
          <p:nvPr/>
        </p:nvSpPr>
        <p:spPr>
          <a:xfrm>
            <a:off x="6370224" y="4802552"/>
            <a:ext cx="2938368" cy="1015663"/>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advTm="20271">
        <p14:flash/>
      </p:transition>
    </mc:Choice>
    <mc:Fallback xmlns="">
      <p:transition spd="slow" advTm="20271">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80"/>
            <a:ext cx="4889640" cy="173274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46007" y="912401"/>
            <a:ext cx="9865828" cy="3237367"/>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7330" y="617697"/>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Entrepreneur Quotes to Inspire Your Own Success</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
        <p:nvSpPr>
          <p:cNvPr id="8" name="TextBox 7">
            <a:extLst>
              <a:ext uri="{FF2B5EF4-FFF2-40B4-BE49-F238E27FC236}">
                <a16:creationId xmlns:a16="http://schemas.microsoft.com/office/drawing/2014/main" id="{6F8F33E1-CB98-29AF-7660-2025E012D378}"/>
              </a:ext>
            </a:extLst>
          </p:cNvPr>
          <p:cNvSpPr txBox="1"/>
          <p:nvPr/>
        </p:nvSpPr>
        <p:spPr>
          <a:xfrm>
            <a:off x="6027682" y="4095397"/>
            <a:ext cx="6164318" cy="2893100"/>
          </a:xfrm>
          <a:prstGeom prst="rect">
            <a:avLst/>
          </a:prstGeom>
          <a:noFill/>
        </p:spPr>
        <p:txBody>
          <a:bodyPr wrap="square">
            <a:spAutoFit/>
          </a:bodyPr>
          <a:lstStyle/>
          <a:p>
            <a:pPr algn="just">
              <a:spcAft>
                <a:spcPts val="1200"/>
              </a:spcAft>
            </a:pPr>
            <a:r>
              <a:rPr lang="en-US" b="1" dirty="0">
                <a:solidFill>
                  <a:srgbClr val="162430"/>
                </a:solidFill>
                <a:latin typeface="Times New Roman" panose="02020603050405020304" pitchFamily="18" charset="0"/>
                <a:cs typeface="Times New Roman" panose="02020603050405020304" pitchFamily="18" charset="0"/>
              </a:rPr>
              <a:t>7. “You may be disappointed if you fail, but you are doomed if you don’t try.” – </a:t>
            </a:r>
            <a:r>
              <a:rPr lang="en-US" b="1" dirty="0">
                <a:solidFill>
                  <a:srgbClr val="00AEEF"/>
                </a:solidFill>
                <a:latin typeface="Times New Roman" panose="02020603050405020304" pitchFamily="18" charset="0"/>
                <a:cs typeface="Times New Roman" panose="02020603050405020304" pitchFamily="18" charset="0"/>
              </a:rPr>
              <a:t>Beverly Sills</a:t>
            </a:r>
            <a:endParaRPr lang="ar-EG" b="1" dirty="0">
              <a:solidFill>
                <a:srgbClr val="00AEEF"/>
              </a:solidFill>
              <a:latin typeface="Times New Roman" panose="02020603050405020304" pitchFamily="18" charset="0"/>
              <a:cs typeface="Times New Roman" panose="02020603050405020304" pitchFamily="18" charset="0"/>
            </a:endParaRPr>
          </a:p>
          <a:p>
            <a:pPr algn="just">
              <a:spcAft>
                <a:spcPts val="1200"/>
              </a:spcAft>
            </a:pPr>
            <a:r>
              <a:rPr lang="en-US" b="1" dirty="0">
                <a:solidFill>
                  <a:srgbClr val="162430"/>
                </a:solidFill>
                <a:latin typeface="Times New Roman" panose="02020603050405020304" pitchFamily="18" charset="0"/>
                <a:cs typeface="Times New Roman" panose="02020603050405020304" pitchFamily="18" charset="0"/>
              </a:rPr>
              <a:t>8. “Success is not the key to happiness. Happiness is the key to success. If you love what you are doing, you will be successful.” – </a:t>
            </a:r>
            <a:r>
              <a:rPr lang="en-US" b="1" dirty="0">
                <a:solidFill>
                  <a:srgbClr val="00AEEF"/>
                </a:solidFill>
                <a:latin typeface="Times New Roman" panose="02020603050405020304" pitchFamily="18" charset="0"/>
                <a:cs typeface="Times New Roman" panose="02020603050405020304" pitchFamily="18" charset="0"/>
              </a:rPr>
              <a:t>Albert Schweitzer, Writer, Humanitarian, Philosopher, and Physician</a:t>
            </a:r>
          </a:p>
          <a:p>
            <a:pPr algn="just">
              <a:spcAft>
                <a:spcPts val="1200"/>
              </a:spcAft>
            </a:pPr>
            <a:r>
              <a:rPr lang="en-US" b="1" dirty="0">
                <a:solidFill>
                  <a:srgbClr val="162430"/>
                </a:solidFill>
                <a:latin typeface="Times New Roman" panose="02020603050405020304" pitchFamily="18" charset="0"/>
                <a:cs typeface="Times New Roman" panose="02020603050405020304" pitchFamily="18" charset="0"/>
              </a:rPr>
              <a:t>9. “The key to success is action, and the essential in action is perseverance.” – </a:t>
            </a:r>
            <a:r>
              <a:rPr lang="en-US" b="1" dirty="0">
                <a:solidFill>
                  <a:srgbClr val="00AEEF"/>
                </a:solidFill>
                <a:latin typeface="Times New Roman" panose="02020603050405020304" pitchFamily="18" charset="0"/>
                <a:cs typeface="Times New Roman" panose="02020603050405020304" pitchFamily="18" charset="0"/>
              </a:rPr>
              <a:t>Sun Yat-Sen, Chinese Statesman, Physician, and Political Philosopher</a:t>
            </a:r>
          </a:p>
        </p:txBody>
      </p:sp>
      <p:pic>
        <p:nvPicPr>
          <p:cNvPr id="1028" name="Picture 4" descr="Challenges are gifts that force us to search for a new center of gravity. Don't fight them. Just find a new way to stand. - Oprah Winfrey">
            <a:extLst>
              <a:ext uri="{FF2B5EF4-FFF2-40B4-BE49-F238E27FC236}">
                <a16:creationId xmlns:a16="http://schemas.microsoft.com/office/drawing/2014/main" id="{D59C2FAE-59DA-4FFD-3E6F-1E860A55745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6007" y="3528291"/>
            <a:ext cx="4923800" cy="33297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advTm="153479">
        <p14:flash/>
      </p:transition>
    </mc:Choice>
    <mc:Fallback xmlns="">
      <p:transition spd="slow" advTm="15347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p:ext uri="{3A86A75C-4F4B-4683-9AE1-C65F6400EC91}">
      <p14:laserTraceLst xmlns:p14="http://schemas.microsoft.com/office/powerpoint/2010/main">
        <p14:tracePtLst>
          <p14:tracePt t="30" x="3679825" y="6500813"/>
          <p14:tracePt t="36" x="3719513" y="6421438"/>
          <p14:tracePt t="68" x="3813175" y="6183313"/>
          <p14:tracePt t="83" x="3838575" y="6089650"/>
          <p14:tracePt t="86" x="3852863" y="6049963"/>
          <p14:tracePt t="102" x="3865563" y="6024563"/>
          <p14:tracePt t="117" x="3865563" y="6010275"/>
          <p14:tracePt t="233" x="3852863" y="6037263"/>
          <p14:tracePt t="236" x="3838575" y="6064250"/>
          <p14:tracePt t="250" x="3813175" y="6103938"/>
          <p14:tracePt t="267" x="3759200" y="6208713"/>
          <p14:tracePt t="288" x="3733800" y="6235700"/>
          <p14:tracePt t="290" x="3719513" y="6248400"/>
          <p14:tracePt t="299" x="3719513" y="6262688"/>
          <p14:tracePt t="303" x="3706813" y="6262688"/>
          <p14:tracePt t="433" x="3694113" y="6262688"/>
          <p14:tracePt t="535" x="3679825" y="6262688"/>
          <p14:tracePt t="568" x="3640138" y="6275388"/>
          <p14:tracePt t="587" x="3613150" y="6315075"/>
          <p14:tracePt t="616" x="3560763" y="6354763"/>
          <p14:tracePt t="620" x="3494088" y="6421438"/>
          <p14:tracePt t="651" x="3243263" y="6632575"/>
          <p14:tracePt t="682" x="3084513" y="6805613"/>
          <p14:tracePt t="1289" x="2886075" y="6751638"/>
          <p14:tracePt t="1296" x="2898775" y="6711950"/>
          <p14:tracePt t="1309" x="2925763" y="6580188"/>
          <p14:tracePt t="1318" x="2938463" y="6513513"/>
          <p14:tracePt t="1334" x="2938463" y="6500813"/>
          <p14:tracePt t="1337" x="2952750" y="6461125"/>
          <p14:tracePt t="1351" x="2952750" y="6446838"/>
          <p14:tracePt t="1685" x="2952750" y="6434138"/>
          <p14:tracePt t="1701" x="2952750" y="6421438"/>
          <p14:tracePt t="1706" x="2952750" y="6407150"/>
          <p14:tracePt t="1729" x="2952750" y="6394450"/>
          <p14:tracePt t="1759" x="2952750" y="6381750"/>
          <p14:tracePt t="1768" x="2952750" y="6367463"/>
          <p14:tracePt t="1796" x="2952750" y="6354763"/>
          <p14:tracePt t="1827" x="2938463" y="6342063"/>
          <p14:tracePt t="2089" x="2938463" y="6327775"/>
          <p14:tracePt t="2097" x="2938463" y="6315075"/>
          <p14:tracePt t="2103" x="2938463" y="6302375"/>
          <p14:tracePt t="2118" x="2938463" y="6262688"/>
          <p14:tracePt t="2135" x="2938463" y="6196013"/>
          <p14:tracePt t="2149" x="2938463" y="6103938"/>
          <p14:tracePt t="2167" x="2938463" y="5970588"/>
          <p14:tracePt t="2183" x="2952750" y="5851525"/>
          <p14:tracePt t="2185" x="2952750" y="5799138"/>
          <p14:tracePt t="2202" x="2952750" y="5745163"/>
          <p14:tracePt t="2218" x="2952750" y="5561013"/>
          <p14:tracePt t="2237" x="2952750" y="5521325"/>
          <p14:tracePt t="2239" x="2952750" y="5414963"/>
          <p14:tracePt t="2253" x="2952750" y="5335588"/>
          <p14:tracePt t="2271" x="2952750" y="5268913"/>
          <p14:tracePt t="2284" x="2952750" y="5229225"/>
          <p14:tracePt t="2300" x="2952750" y="5203825"/>
          <p14:tracePt t="2318" x="2952750" y="5189538"/>
          <p14:tracePt t="2335" x="2952750" y="5176838"/>
          <p14:tracePt t="2351" x="2952750" y="5164138"/>
          <p14:tracePt t="2368" x="2952750" y="5149850"/>
          <p14:tracePt t="2386" x="2952750" y="5137150"/>
          <p14:tracePt t="2389" x="2952750" y="5110163"/>
          <p14:tracePt t="2405" x="2952750" y="5083175"/>
          <p14:tracePt t="2420" x="2952750" y="5057775"/>
          <p14:tracePt t="2436" x="2952750" y="4991100"/>
          <p14:tracePt t="2451" x="2952750" y="4938713"/>
          <p14:tracePt t="2454" x="2952750" y="4899025"/>
          <p14:tracePt t="2468" x="2952750" y="4884738"/>
          <p14:tracePt t="2485" x="2952750" y="4752975"/>
          <p14:tracePt t="2501" x="2952750" y="4725988"/>
          <p14:tracePt t="2519" x="2965450" y="4594225"/>
          <p14:tracePt t="2536" x="2965450" y="4554538"/>
          <p14:tracePt t="2538" x="2965450" y="4462463"/>
          <p14:tracePt t="2555" x="2965450" y="4368800"/>
          <p14:tracePt t="2569" x="2965450" y="4302125"/>
          <p14:tracePt t="2587" x="2965450" y="4249738"/>
          <p14:tracePt t="2602" x="2965450" y="4210050"/>
          <p14:tracePt t="2604" x="2965450" y="4197350"/>
          <p14:tracePt t="2618" x="2965450" y="4170363"/>
          <p14:tracePt t="2637" x="2965450" y="4157663"/>
          <p14:tracePt t="2659" x="2965450" y="4143375"/>
          <p14:tracePt t="5490" x="2965450" y="4462463"/>
          <p14:tracePt t="5497" x="2965450" y="4554538"/>
          <p14:tracePt t="5509" x="2965450" y="4621213"/>
          <p14:tracePt t="5522" x="2965450" y="4686300"/>
          <p14:tracePt t="5539" x="2965450" y="4725988"/>
          <p14:tracePt t="5555" x="2952750" y="4765675"/>
          <p14:tracePt t="5572" x="2952750" y="4792663"/>
          <p14:tracePt t="5575" x="2938463" y="4805363"/>
          <p14:tracePt t="5636" x="2925763" y="4805363"/>
          <p14:tracePt t="5644" x="2913063" y="4805363"/>
          <p14:tracePt t="5659" x="2846388" y="4805363"/>
          <p14:tracePt t="5673" x="2752725" y="4805363"/>
          <p14:tracePt t="5690" x="2700338" y="4805363"/>
          <p14:tracePt t="5705" x="2660650" y="4805363"/>
          <p14:tracePt t="5721" x="2633663" y="4805363"/>
          <p14:tracePt t="5738" x="2593975" y="4805363"/>
          <p14:tracePt t="5755" x="2568575" y="4805363"/>
          <p14:tracePt t="5772" x="2554288" y="4805363"/>
          <p14:tracePt t="5793" x="2541588" y="4805363"/>
          <p14:tracePt t="5817" x="2528888" y="4805363"/>
          <p14:tracePt t="5840" x="2514600" y="4805363"/>
          <p14:tracePt t="5872" x="2501900" y="4805363"/>
          <p14:tracePt t="5877" x="2489200" y="4805363"/>
          <p14:tracePt t="5888" x="2474913" y="4805363"/>
          <p14:tracePt t="5906" x="2435225" y="4805363"/>
          <p14:tracePt t="5923" x="2409825" y="4805363"/>
          <p14:tracePt t="5939" x="2382838" y="4819650"/>
          <p14:tracePt t="5957" x="2355850" y="4819650"/>
          <p14:tracePt t="5960" x="2343150" y="4819650"/>
          <p14:tracePt t="5973" x="2330450" y="4819650"/>
          <p14:tracePt t="5991" x="2303463" y="4819650"/>
          <p14:tracePt t="6007" x="2263775" y="4832350"/>
          <p14:tracePt t="6022" x="2236788" y="4845050"/>
          <p14:tracePt t="6025" x="2211388" y="4859338"/>
          <p14:tracePt t="6039" x="2184400" y="4872038"/>
          <p14:tracePt t="6056" x="2117725" y="4938713"/>
          <p14:tracePt t="6073" x="2092325" y="4978400"/>
          <p14:tracePt t="6088" x="2038350" y="5070475"/>
          <p14:tracePt t="6107" x="2025650" y="5097463"/>
          <p14:tracePt t="6110" x="2011363" y="5137150"/>
          <p14:tracePt t="6122" x="1998663" y="5149850"/>
          <p14:tracePt t="6124" x="1985963" y="5164138"/>
          <p14:tracePt t="6140" x="1985963" y="5176838"/>
          <p14:tracePt t="6156" x="1985963" y="5189538"/>
          <p14:tracePt t="6297" x="1971675" y="5149850"/>
          <p14:tracePt t="6305" x="1971675" y="5122863"/>
          <p14:tracePt t="6323" x="1971675" y="5070475"/>
          <p14:tracePt t="6326" x="1971675" y="5018088"/>
          <p14:tracePt t="6339" x="1971675" y="4964113"/>
          <p14:tracePt t="6356" x="1971675" y="4805363"/>
          <p14:tracePt t="6375" x="1958975" y="4752975"/>
          <p14:tracePt t="6381" x="1946275" y="4673600"/>
          <p14:tracePt t="6397" x="1931988" y="4633913"/>
          <p14:tracePt t="6417" x="1906588" y="4581525"/>
          <p14:tracePt t="6423" x="1879600" y="4567238"/>
          <p14:tracePt t="6432" x="1879600" y="4554538"/>
          <p14:tracePt t="6440" x="1852613" y="4541838"/>
          <p14:tracePt t="6457" x="1839913" y="4527550"/>
          <p14:tracePt t="6477" x="1827213" y="4527550"/>
          <p14:tracePt t="6508" x="1827213" y="4514850"/>
          <p14:tracePt t="6515" x="1812925" y="4514850"/>
          <p14:tracePt t="6539" x="1800225" y="4514850"/>
          <p14:tracePt t="6547" x="1787525" y="4514850"/>
          <p14:tracePt t="6569" x="1773238" y="4514850"/>
          <p14:tracePt t="6621" x="1760538" y="4514850"/>
          <p14:tracePt t="6627" x="1760538" y="4502150"/>
          <p14:tracePt t="6829" x="1800225" y="4487863"/>
          <p14:tracePt t="6838" x="1827213" y="4487863"/>
          <p14:tracePt t="6844" x="1852613" y="4487863"/>
          <p14:tracePt t="6860" x="1919288" y="4475163"/>
          <p14:tracePt t="6875" x="2025650" y="4475163"/>
          <p14:tracePt t="6890" x="2132013" y="4475163"/>
          <p14:tracePt t="6905" x="2224088" y="4462463"/>
          <p14:tracePt t="6922" x="2290763" y="4462463"/>
          <p14:tracePt t="6940" x="2330450" y="4462463"/>
          <p14:tracePt t="6956" x="2382838" y="4462463"/>
          <p14:tracePt t="6978" x="2395538" y="4462463"/>
          <p14:tracePt t="6990" x="2409825" y="4462463"/>
          <p14:tracePt t="7009" x="2462213" y="4462463"/>
          <p14:tracePt t="7024" x="2528888" y="4462463"/>
          <p14:tracePt t="7041" x="2687638" y="4462463"/>
          <p14:tracePt t="7056" x="2806700" y="4462463"/>
          <p14:tracePt t="7071" x="2978150" y="4475163"/>
          <p14:tracePt t="7089" x="3071813" y="4475163"/>
          <p14:tracePt t="7106" x="3151188" y="4475163"/>
          <p14:tracePt t="7130" x="3163888" y="4475163"/>
          <p14:tracePt t="7138" x="3176588" y="4475163"/>
          <p14:tracePt t="7159" x="3203575" y="4475163"/>
          <p14:tracePt t="7175" x="3230563" y="4475163"/>
          <p14:tracePt t="7192" x="3243263" y="4475163"/>
          <p14:tracePt t="7207" x="3270250" y="4475163"/>
          <p14:tracePt t="7234" x="3282950" y="4475163"/>
          <p14:tracePt t="7259" x="3295650" y="4475163"/>
          <p14:tracePt t="7279" x="3309938" y="4475163"/>
          <p14:tracePt t="7287" x="3335338" y="4487863"/>
          <p14:tracePt t="7309" x="3402013" y="4487863"/>
          <p14:tracePt t="7318" x="3414713" y="4487863"/>
          <p14:tracePt t="7322" x="3468688" y="4502150"/>
          <p14:tracePt t="7343" x="3573463" y="4527550"/>
          <p14:tracePt t="7355" x="3706813" y="4541838"/>
          <p14:tracePt t="7371" x="3825875" y="4554538"/>
          <p14:tracePt t="7391" x="3997325" y="4567238"/>
          <p14:tracePt t="7407" x="4130675" y="4581525"/>
          <p14:tracePt t="7424" x="4156075" y="4581525"/>
          <p14:tracePt t="7427" x="4183063" y="4581525"/>
          <p14:tracePt t="7439" x="4195763" y="4581525"/>
          <p14:tracePt t="7442" x="4210050" y="4581525"/>
          <p14:tracePt t="7460" x="4222750" y="4581525"/>
          <p14:tracePt t="7474" x="4262438" y="4594225"/>
          <p14:tracePt t="7493" x="4289425" y="4594225"/>
          <p14:tracePt t="7507" x="4314825" y="4594225"/>
          <p14:tracePt t="7525" x="4329113" y="4594225"/>
          <p14:tracePt t="7579" x="4341813" y="4594225"/>
          <p14:tracePt t="7610" x="4368800" y="4594225"/>
          <p14:tracePt t="7616" x="4381500" y="4594225"/>
          <p14:tracePt t="7640" x="4408488" y="4594225"/>
          <p14:tracePt t="7647" x="4421188" y="4594225"/>
          <p14:tracePt t="7656" x="4448175" y="4594225"/>
          <p14:tracePt t="7674" x="4527550" y="4594225"/>
          <p14:tracePt t="7677" x="4594225" y="4567238"/>
          <p14:tracePt t="7691" x="4659313" y="4567238"/>
          <p14:tracePt t="7708" x="4845050" y="4527550"/>
          <p14:tracePt t="7726" x="4897438" y="4514850"/>
          <p14:tracePt t="7729" x="4937125" y="4514850"/>
          <p14:tracePt t="7741" x="4951413" y="4514850"/>
          <p14:tracePt t="7820" x="4964113" y="4514850"/>
          <p14:tracePt t="7835" x="4976813" y="4514850"/>
          <p14:tracePt t="7849" x="4991100" y="4514850"/>
          <p14:tracePt t="7880" x="5003800" y="4514850"/>
          <p14:tracePt t="7894" x="5016500" y="4514850"/>
          <p14:tracePt t="7910" x="5043488" y="4514850"/>
          <p14:tracePt t="7916" x="5056188" y="4514850"/>
          <p14:tracePt t="7925" x="5056188" y="4502150"/>
          <p14:tracePt t="7942" x="5095875" y="4502150"/>
          <p14:tracePt t="7944" x="5110163" y="4502150"/>
          <p14:tracePt t="7957" x="5135563" y="4487863"/>
          <p14:tracePt t="7976" x="5149850" y="4487863"/>
          <p14:tracePt t="7991" x="5162550" y="4487863"/>
          <p14:tracePt t="8029" x="5175250" y="4487863"/>
          <p14:tracePt t="8044" x="5189538" y="4487863"/>
          <p14:tracePt t="8059" x="5202238" y="4487863"/>
          <p14:tracePt t="8065" x="5214938" y="4487863"/>
          <p14:tracePt t="8091" x="5229225" y="4487863"/>
          <p14:tracePt t="8434" x="5202238" y="4487863"/>
          <p14:tracePt t="8452" x="5122863" y="4502150"/>
          <p14:tracePt t="8459" x="5083175" y="4514850"/>
          <p14:tracePt t="8476" x="5003800" y="4527550"/>
          <p14:tracePt t="8480" x="4818063" y="4567238"/>
          <p14:tracePt t="8491" x="4725988" y="4594225"/>
          <p14:tracePt t="8494" x="4527550" y="4633913"/>
          <p14:tracePt t="8508" x="4394200" y="4673600"/>
          <p14:tracePt t="8525" x="4170363" y="4713288"/>
          <p14:tracePt t="8540" x="3997325" y="4752975"/>
          <p14:tracePt t="8557" x="3786188" y="4792663"/>
          <p14:tracePt t="8572" x="3627438" y="4819650"/>
          <p14:tracePt t="8574" x="3533775" y="4845050"/>
          <p14:tracePt t="8590" x="3429000" y="4845050"/>
          <p14:tracePt t="8607" x="3230563" y="4872038"/>
          <p14:tracePt t="8625" x="3176588" y="4872038"/>
          <p14:tracePt t="8628" x="3032125" y="4884738"/>
          <p14:tracePt t="8643" x="2898775" y="4884738"/>
          <p14:tracePt t="8661" x="2767013" y="4884738"/>
          <p14:tracePt t="8676" x="2660650" y="4899025"/>
          <p14:tracePt t="8692" x="2581275" y="4899025"/>
          <p14:tracePt t="8695" x="2568575" y="4899025"/>
          <p14:tracePt t="8708" x="2541588" y="4911725"/>
          <p14:tracePt t="8728" x="2501900" y="4911725"/>
          <p14:tracePt t="8743" x="2489200" y="4911725"/>
          <p14:tracePt t="8757" x="2462213" y="4911725"/>
          <p14:tracePt t="8775" x="2449513" y="4911725"/>
          <p14:tracePt t="8777" x="2435225" y="4911725"/>
          <p14:tracePt t="8810" x="2422525" y="4911725"/>
          <p14:tracePt t="8989" x="2501900" y="4899025"/>
          <p14:tracePt t="8996" x="2554288" y="4899025"/>
          <p14:tracePt t="9007" x="2620963" y="4884738"/>
          <p14:tracePt t="9025" x="2859088" y="4845050"/>
          <p14:tracePt t="9041" x="2925763" y="4832350"/>
          <p14:tracePt t="9057" x="3057525" y="4819650"/>
          <p14:tracePt t="9075" x="3084513" y="4819650"/>
          <p14:tracePt t="9078" x="3124200" y="4819650"/>
          <p14:tracePt t="9092" x="3151188" y="4819650"/>
          <p14:tracePt t="9095" x="3163888" y="4819650"/>
          <p14:tracePt t="9110" x="3190875" y="4819650"/>
          <p14:tracePt t="9126" x="3216275" y="4819650"/>
          <p14:tracePt t="9141" x="3243263" y="4819650"/>
          <p14:tracePt t="9144" x="3270250" y="4819650"/>
          <p14:tracePt t="9159" x="3309938" y="4819650"/>
          <p14:tracePt t="9176" x="3389313" y="4819650"/>
          <p14:tracePt t="9191" x="3414713" y="4819650"/>
          <p14:tracePt t="9208" x="3508375" y="4819650"/>
          <p14:tracePt t="9224" x="3548063" y="4805363"/>
          <p14:tracePt t="9242" x="3652838" y="4792663"/>
          <p14:tracePt t="9259" x="3694113" y="4779963"/>
          <p14:tracePt t="9276" x="3719513" y="4779963"/>
          <p14:tracePt t="9289" x="3733800" y="4765675"/>
          <p14:tracePt t="9309" x="3746500" y="4765675"/>
          <p14:tracePt t="9364" x="3759200" y="4765675"/>
          <p14:tracePt t="9380" x="3773488" y="4765675"/>
          <p14:tracePt t="9386" x="3786188" y="4765675"/>
          <p14:tracePt t="9393" x="3813175" y="4765675"/>
          <p14:tracePt t="9411" x="3865563" y="4765675"/>
          <p14:tracePt t="9425" x="3932238" y="4765675"/>
          <p14:tracePt t="9441" x="3997325" y="4765675"/>
          <p14:tracePt t="9458" x="4051300" y="4765675"/>
          <p14:tracePt t="9475" x="4076700" y="4765675"/>
          <p14:tracePt t="9507" x="4090988" y="4765675"/>
          <p14:tracePt t="9544" x="4103688" y="4765675"/>
          <p14:tracePt t="9566" x="4116388" y="4765675"/>
          <p14:tracePt t="9576" x="4130675" y="4765675"/>
          <p14:tracePt t="9589" x="4143375" y="4765675"/>
          <p14:tracePt t="9605" x="4156075" y="4765675"/>
          <p14:tracePt t="9619" x="4170363" y="4765675"/>
          <p14:tracePt t="9626" x="4183063" y="4765675"/>
          <p14:tracePt t="9644" x="4195763" y="4765675"/>
          <p14:tracePt t="9658" x="4275138" y="4765675"/>
          <p14:tracePt t="9677" x="4314825" y="4765675"/>
          <p14:tracePt t="9679" x="4433888" y="4765675"/>
          <p14:tracePt t="9692" x="4540250" y="4765675"/>
          <p14:tracePt t="9710" x="4673600" y="4779963"/>
          <p14:tracePt t="9726" x="4725988" y="4779963"/>
          <p14:tracePt t="9740" x="4765675" y="4779963"/>
          <p14:tracePt t="9758" x="4805363" y="4779963"/>
          <p14:tracePt t="9775" x="4924425" y="4779963"/>
          <p14:tracePt t="9799" x="4964113" y="4779963"/>
          <p14:tracePt t="9807" x="4976813" y="4779963"/>
          <p14:tracePt t="9826" x="4991100" y="4779963"/>
          <p14:tracePt t="9829" x="5003800" y="4779963"/>
          <p14:tracePt t="9862" x="5016500" y="4779963"/>
          <p14:tracePt t="9891" x="5030788" y="4779963"/>
          <p14:tracePt t="9898" x="5043488" y="4779963"/>
          <p14:tracePt t="9909" x="5070475" y="4779963"/>
          <p14:tracePt t="9925" x="5122863" y="4779963"/>
          <p14:tracePt t="9942" x="5175250" y="4779963"/>
          <p14:tracePt t="9957" x="5241925" y="4779963"/>
          <p14:tracePt t="9977" x="5254625" y="4792663"/>
          <p14:tracePt t="10047" x="5229225" y="4805363"/>
          <p14:tracePt t="10054" x="5214938" y="4805363"/>
          <p14:tracePt t="10069" x="5043488" y="4819650"/>
          <p14:tracePt t="10078" x="4924425" y="4845050"/>
          <p14:tracePt t="10094" x="4845050" y="4845050"/>
          <p14:tracePt t="10110" x="4302125" y="4899025"/>
          <p14:tracePt t="10114" x="4024313" y="4938713"/>
          <p14:tracePt t="10129" x="3652838" y="4978400"/>
          <p14:tracePt t="10144" x="3414713" y="5003800"/>
          <p14:tracePt t="10160" x="3243263" y="5030788"/>
          <p14:tracePt t="10175" x="3097213" y="5043488"/>
          <p14:tracePt t="10192" x="3017838" y="5070475"/>
          <p14:tracePt t="10209" x="2938463" y="5083175"/>
          <p14:tracePt t="10226" x="2832100" y="5097463"/>
          <p14:tracePt t="10243" x="2779713" y="5097463"/>
          <p14:tracePt t="10259" x="2700338" y="5122863"/>
          <p14:tracePt t="10276" x="2660650" y="5122863"/>
          <p14:tracePt t="10279" x="2647950" y="5137150"/>
          <p14:tracePt t="10292" x="2633663" y="5137150"/>
          <p14:tracePt t="10312" x="2620963" y="5137150"/>
          <p14:tracePt t="10549" x="2647950" y="5137150"/>
          <p14:tracePt t="10556" x="2700338" y="5137150"/>
          <p14:tracePt t="10577" x="2752725" y="5137150"/>
          <p14:tracePt t="10579" x="2859088" y="5137150"/>
          <p14:tracePt t="10595" x="2965450" y="5137150"/>
          <p14:tracePt t="10611" x="3111500" y="5137150"/>
          <p14:tracePt t="10628" x="3216275" y="5137150"/>
          <p14:tracePt t="10643" x="3295650" y="5137150"/>
          <p14:tracePt t="10645" x="3309938" y="5137150"/>
          <p14:tracePt t="10659" x="3349625" y="5137150"/>
          <p14:tracePt t="10676" x="3389313" y="5137150"/>
          <p14:tracePt t="10694" x="3402013" y="5137150"/>
          <p14:tracePt t="10790" x="3414713" y="5137150"/>
          <p14:tracePt t="10819" x="3429000" y="5137150"/>
          <p14:tracePt t="10828" x="3454400" y="5137150"/>
          <p14:tracePt t="10845" x="3468688" y="5122863"/>
          <p14:tracePt t="10848" x="3533775" y="5122863"/>
          <p14:tracePt t="10860" x="3587750" y="5122863"/>
          <p14:tracePt t="10863" x="3627438" y="5122863"/>
          <p14:tracePt t="10879" x="3786188" y="5122863"/>
          <p14:tracePt t="10895" x="3957638" y="5122863"/>
          <p14:tracePt t="10911" x="4143375" y="5122863"/>
          <p14:tracePt t="10926" x="4302125" y="5110163"/>
          <p14:tracePt t="10943" x="4448175" y="5110163"/>
          <p14:tracePt t="10945" x="4487863" y="5110163"/>
          <p14:tracePt t="10961" x="4500563" y="5110163"/>
          <p14:tracePt t="11037" x="4514850" y="5110163"/>
          <p14:tracePt t="11091" x="4527550" y="5110163"/>
          <p14:tracePt t="11104" x="4540250" y="5110163"/>
          <p14:tracePt t="11119" x="4567238" y="5110163"/>
          <p14:tracePt t="11128" x="4606925" y="5110163"/>
          <p14:tracePt t="11145" x="4659313" y="5110163"/>
          <p14:tracePt t="11148" x="4805363" y="5110163"/>
          <p14:tracePt t="11160" x="4884738" y="5122863"/>
          <p14:tracePt t="11163" x="4937125" y="5122863"/>
          <p14:tracePt t="11179" x="5162550" y="5122863"/>
          <p14:tracePt t="11195" x="5241925" y="5122863"/>
          <p14:tracePt t="11212" x="5268913" y="5122863"/>
          <p14:tracePt t="11228" x="5281613" y="5122863"/>
          <p14:tracePt t="11329" x="5268913" y="5122863"/>
          <p14:tracePt t="11344" x="5241925" y="5122863"/>
          <p14:tracePt t="11361" x="5175250" y="5137150"/>
          <p14:tracePt t="11367" x="5030788" y="5189538"/>
          <p14:tracePt t="11378" x="4937125" y="5203825"/>
          <p14:tracePt t="11394" x="4659313" y="5283200"/>
          <p14:tracePt t="11396" x="4500563" y="5322888"/>
          <p14:tracePt t="11412" x="4341813" y="5348288"/>
          <p14:tracePt t="11427" x="3852863" y="5427663"/>
          <p14:tracePt t="11446" x="3759200" y="5454650"/>
          <p14:tracePt t="11449" x="3441700" y="5507038"/>
          <p14:tracePt t="11460" x="3375025" y="5534025"/>
          <p14:tracePt t="11463" x="3322638" y="5546725"/>
          <p14:tracePt t="11479" x="3203575" y="5561013"/>
          <p14:tracePt t="11496" x="3151188" y="5586413"/>
          <p14:tracePt t="11512" x="3097213" y="5586413"/>
          <p14:tracePt t="11527" x="3071813" y="5586413"/>
          <p14:tracePt t="11544" x="3032125" y="5586413"/>
          <p14:tracePt t="11546" x="3017838" y="5586413"/>
          <p14:tracePt t="11561" x="3005138" y="5586413"/>
          <p14:tracePt t="11579" x="2978150" y="5586413"/>
          <p14:tracePt t="11599" x="2965450" y="5586413"/>
          <p14:tracePt t="11615" x="2952750" y="5586413"/>
          <p14:tracePt t="11629" x="2938463" y="5600700"/>
          <p14:tracePt t="11646" x="2898775" y="5600700"/>
          <p14:tracePt t="11664" x="2846388" y="5600700"/>
          <p14:tracePt t="11667" x="2819400" y="5600700"/>
          <p14:tracePt t="11677" x="2792413" y="5600700"/>
          <p14:tracePt t="11694" x="2752725" y="5600700"/>
          <p14:tracePt t="11697" x="2740025" y="5600700"/>
          <p14:tracePt t="11712" x="2727325" y="5600700"/>
          <p14:tracePt t="11728" x="2700338" y="5600700"/>
          <p14:tracePt t="11748" x="2687638" y="5600700"/>
          <p14:tracePt t="11751" x="2620963" y="5600700"/>
          <p14:tracePt t="11754" x="2581275" y="5586413"/>
          <p14:tracePt t="11764" x="2528888" y="5573713"/>
          <p14:tracePt t="11782" x="2449513" y="5561013"/>
          <p14:tracePt t="11796" x="2435225" y="5561013"/>
          <p14:tracePt t="11812" x="2422525" y="5546725"/>
          <p14:tracePt t="11840" x="2422525" y="5534025"/>
          <p14:tracePt t="11854" x="2422525" y="5521325"/>
          <p14:tracePt t="11869" x="2435225" y="5507038"/>
          <p14:tracePt t="11885" x="2435225" y="5494338"/>
          <p14:tracePt t="12591" x="2449513" y="5494338"/>
          <p14:tracePt t="12598" x="2462213" y="5481638"/>
          <p14:tracePt t="12612" x="2501900" y="5467350"/>
          <p14:tracePt t="12630" x="2660650" y="5454650"/>
          <p14:tracePt t="12633" x="2687638" y="5454650"/>
          <p14:tracePt t="12650" x="2713038" y="5454650"/>
          <p14:tracePt t="12662" x="2727325" y="5454650"/>
          <p14:tracePt t="13279" x="2740025" y="5454650"/>
          <p14:tracePt t="13286" x="2752725" y="5454650"/>
          <p14:tracePt t="13294" x="2846388" y="5454650"/>
          <p14:tracePt t="13314" x="3270250" y="5454650"/>
          <p14:tracePt t="13316" x="3335338" y="5454650"/>
          <p14:tracePt t="13329" x="3548063" y="5454650"/>
          <p14:tracePt t="13347" x="3984625" y="5454650"/>
          <p14:tracePt t="13363" x="3997325" y="5454650"/>
          <p14:tracePt t="13382" x="4143375" y="5454650"/>
          <p14:tracePt t="13404" x="4156075" y="5454650"/>
          <p14:tracePt t="13463" x="4170363" y="5454650"/>
          <p14:tracePt t="13491" x="4183063" y="5454650"/>
          <p14:tracePt t="13497" x="4195763" y="5454650"/>
          <p14:tracePt t="13513" x="4210050" y="5454650"/>
          <p14:tracePt t="13530" x="4222750" y="5454650"/>
          <p14:tracePt t="13534" x="4249738" y="5454650"/>
          <p14:tracePt t="13552" x="4275138" y="5454650"/>
          <p14:tracePt t="13568" x="4354513" y="5467350"/>
          <p14:tracePt t="13583" x="4448175" y="5467350"/>
          <p14:tracePt t="13596" x="4633913" y="5481638"/>
          <p14:tracePt t="13616" x="4976813" y="5481638"/>
          <p14:tracePt t="13631" x="5083175" y="5467350"/>
          <p14:tracePt t="13648" x="5678488" y="5414963"/>
          <p14:tracePt t="13654" x="5757863" y="5387975"/>
          <p14:tracePt t="13669" x="5864225" y="5375275"/>
          <p14:tracePt t="13679" x="5876925" y="5375275"/>
          <p14:tracePt t="13736" x="5864225" y="5375275"/>
          <p14:tracePt t="13792" x="5851525" y="5375275"/>
          <p14:tracePt t="13827" x="5837238" y="5375275"/>
          <p14:tracePt t="13850" x="5824538" y="5375275"/>
          <p14:tracePt t="13865" x="5811838" y="5375275"/>
          <p14:tracePt t="13882" x="5772150" y="5375275"/>
          <p14:tracePt t="13891" x="5732463" y="5375275"/>
          <p14:tracePt t="13898" x="5665788" y="5387975"/>
          <p14:tracePt t="13913" x="5534025" y="5387975"/>
          <p14:tracePt t="13915" x="5414963" y="5402263"/>
          <p14:tracePt t="13933" x="5281613" y="5402263"/>
          <p14:tracePt t="13955" x="4686300" y="5427663"/>
          <p14:tracePt t="13972" x="4460875" y="5454650"/>
          <p14:tracePt t="13980" x="4381500" y="5467350"/>
          <p14:tracePt t="13982" x="4275138" y="5494338"/>
          <p14:tracePt t="14000" x="4116388" y="5534025"/>
          <p14:tracePt t="14013" x="3984625" y="5561013"/>
          <p14:tracePt t="14033" x="3865563" y="5573713"/>
          <p14:tracePt t="14046" x="3746500" y="5600700"/>
          <p14:tracePt t="14064" x="3652838" y="5613400"/>
          <p14:tracePt t="14066" x="3600450" y="5613400"/>
          <p14:tracePt t="14081" x="3521075" y="5626100"/>
          <p14:tracePt t="14098" x="3389313" y="5653088"/>
          <p14:tracePt t="14102" x="3335338" y="5665788"/>
          <p14:tracePt t="14119" x="3255963" y="5680075"/>
          <p14:tracePt t="14132" x="3216275" y="5680075"/>
          <p14:tracePt t="14135" x="3163888" y="5692775"/>
          <p14:tracePt t="14149" x="3032125" y="5692775"/>
          <p14:tracePt t="14163" x="2898775" y="5705475"/>
          <p14:tracePt t="14182" x="2832100" y="5719763"/>
          <p14:tracePt t="14197" x="2792413" y="5745163"/>
          <p14:tracePt t="14215" x="2767013" y="5745163"/>
          <p14:tracePt t="14218" x="2752725" y="5745163"/>
          <p14:tracePt t="14239" x="2752725" y="5759450"/>
          <p14:tracePt t="14247" x="2740025" y="5759450"/>
          <p14:tracePt t="14602" x="2752725" y="5759450"/>
          <p14:tracePt t="14609" x="2767013" y="5759450"/>
          <p14:tracePt t="14646" x="2779713" y="5759450"/>
          <p14:tracePt t="14794" x="2792413" y="5759450"/>
          <p14:tracePt t="14826" x="2806700" y="5759450"/>
          <p14:tracePt t="14839" x="2806700" y="5772150"/>
          <p14:tracePt t="14848" x="2819400" y="5772150"/>
          <p14:tracePt t="14869" x="2832100" y="5772150"/>
          <p14:tracePt t="14882" x="2846388" y="5772150"/>
          <p14:tracePt t="14906" x="2859088" y="5772150"/>
          <p14:tracePt t="15230" x="2873375" y="5772150"/>
          <p14:tracePt t="15237" x="2886075" y="5772150"/>
          <p14:tracePt t="15246" x="2925763" y="5784850"/>
          <p14:tracePt t="15264" x="3017838" y="5799138"/>
          <p14:tracePt t="15266" x="3136900" y="5799138"/>
          <p14:tracePt t="15282" x="3243263" y="5811838"/>
          <p14:tracePt t="15298" x="3613150" y="5811838"/>
          <p14:tracePt t="15315" x="3719513" y="5811838"/>
          <p14:tracePt t="15318" x="3905250" y="5811838"/>
          <p14:tracePt t="15332" x="3984625" y="5811838"/>
          <p14:tracePt t="15334" x="4037013" y="5811838"/>
          <p14:tracePt t="15350" x="4130675" y="5811838"/>
          <p14:tracePt t="15365" x="4156075" y="5811838"/>
          <p14:tracePt t="15484" x="4170363" y="5811838"/>
          <p14:tracePt t="15506" x="4183063" y="5799138"/>
          <p14:tracePt t="15516" x="4195763" y="5799138"/>
          <p14:tracePt t="15530" x="4275138" y="5799138"/>
          <p14:tracePt t="15535" x="4354513" y="5784850"/>
          <p14:tracePt t="15549" x="4448175" y="5772150"/>
          <p14:tracePt t="15564" x="4832350" y="5759450"/>
          <p14:tracePt t="15583" x="5016500" y="5759450"/>
          <p14:tracePt t="15600" x="5375275" y="5759450"/>
          <p14:tracePt t="15603" x="5427663" y="5759450"/>
          <p14:tracePt t="15620" x="5507038" y="5759450"/>
          <p14:tracePt t="15634" x="5507038" y="5745163"/>
          <p14:tracePt t="15904" x="5494338" y="5745163"/>
          <p14:tracePt t="15919" x="5387975" y="5799138"/>
          <p14:tracePt t="15925" x="5268913" y="5838825"/>
          <p14:tracePt t="15950" x="5095875" y="5891213"/>
          <p14:tracePt t="15957" x="5030788" y="5918200"/>
          <p14:tracePt t="15966" x="4924425" y="5945188"/>
          <p14:tracePt t="15982" x="4686300" y="5997575"/>
          <p14:tracePt t="15985" x="4606925" y="6024563"/>
          <p14:tracePt t="15998" x="4475163" y="6037263"/>
          <p14:tracePt t="16015" x="3997325" y="6076950"/>
          <p14:tracePt t="16034" x="3852863" y="6076950"/>
          <p14:tracePt t="16050" x="3494088" y="6076950"/>
          <p14:tracePt t="16053" x="3414713" y="6076950"/>
          <p14:tracePt t="16070" x="3362325" y="6076950"/>
          <p14:tracePt t="16085" x="3349625" y="6076950"/>
          <p14:tracePt t="16249" x="3375025" y="6076950"/>
          <p14:tracePt t="16257" x="3389313" y="6076950"/>
          <p14:tracePt t="16266" x="3454400" y="6076950"/>
          <p14:tracePt t="16283" x="3627438" y="6076950"/>
          <p14:tracePt t="16286" x="3719513" y="6076950"/>
          <p14:tracePt t="16299" x="3905250" y="6076950"/>
          <p14:tracePt t="16317" x="4262438" y="6076950"/>
          <p14:tracePt t="16333" x="4381500" y="6064250"/>
          <p14:tracePt t="16349" x="4514850" y="6064250"/>
          <p14:tracePt t="16369" x="4540250" y="6064250"/>
          <p14:tracePt t="17976" x="4527550" y="6064250"/>
          <p14:tracePt t="17996" x="4500563" y="6064250"/>
          <p14:tracePt t="18005" x="4475163" y="6076950"/>
          <p14:tracePt t="18019" x="4354513" y="6129338"/>
          <p14:tracePt t="18036" x="4156075" y="6208713"/>
          <p14:tracePt t="18054" x="3878263" y="6302375"/>
          <p14:tracePt t="18070" x="3667125" y="6381750"/>
          <p14:tracePt t="18083" x="3494088" y="6461125"/>
          <p14:tracePt t="18086" x="3441700" y="6473825"/>
          <p14:tracePt t="18103" x="3389313" y="6500813"/>
          <p14:tracePt t="18118" x="3282950" y="6567488"/>
          <p14:tracePt t="18136" x="3270250" y="6580188"/>
          <p14:tracePt t="18139" x="3255963" y="6607175"/>
          <p14:tracePt t="18151" x="3243263" y="6607175"/>
          <p14:tracePt t="18351" x="3230563" y="6607175"/>
          <p14:tracePt t="18357" x="3230563" y="6619875"/>
          <p14:tracePt t="18382" x="3216275" y="6619875"/>
          <p14:tracePt t="18412" x="3203575" y="6619875"/>
          <p14:tracePt t="18424" x="3190875" y="6619875"/>
          <p14:tracePt t="18982" x="3230563" y="6619875"/>
          <p14:tracePt t="18988" x="3282950" y="6619875"/>
          <p14:tracePt t="19002" x="3349625" y="6619875"/>
          <p14:tracePt t="19020" x="3560763" y="6607175"/>
          <p14:tracePt t="19024" x="3640138" y="6607175"/>
          <p14:tracePt t="19039" x="3932238" y="6607175"/>
          <p14:tracePt t="19055" x="4170363" y="6607175"/>
          <p14:tracePt t="19072" x="4381500" y="6607175"/>
          <p14:tracePt t="19089" x="4487863" y="6607175"/>
          <p14:tracePt t="19101" x="4579938" y="6607175"/>
          <p14:tracePt t="19120" x="4594225" y="6607175"/>
          <p14:tracePt t="19135" x="4606925" y="6607175"/>
          <p14:tracePt t="19151" x="4619625" y="6607175"/>
          <p14:tracePt t="19169" x="4633913" y="6607175"/>
          <p14:tracePt t="19189" x="4646613" y="6607175"/>
          <p14:tracePt t="19296" x="4659313" y="6607175"/>
          <p14:tracePt t="45124" x="6116638" y="6381750"/>
          <p14:tracePt t="45142" x="6684963" y="6024563"/>
          <p14:tracePt t="45147" x="6937375" y="5865813"/>
          <p14:tracePt t="45161" x="7081838" y="5759450"/>
          <p14:tracePt t="45180" x="7545388" y="5308600"/>
          <p14:tracePt t="45183" x="7597775" y="5216525"/>
          <p14:tracePt t="45201" x="7664450" y="4991100"/>
          <p14:tracePt t="45213" x="7664450" y="4911725"/>
          <p14:tracePt t="45214" x="7664450" y="4859338"/>
          <p14:tracePt t="45231" x="7585075" y="4660900"/>
          <p14:tracePt t="45246" x="7518400" y="4554538"/>
          <p14:tracePt t="45262" x="7478713" y="4462463"/>
          <p14:tracePt t="45277" x="7466013" y="4421188"/>
          <p14:tracePt t="45297" x="7466013" y="4408488"/>
          <p14:tracePt t="45335" x="7466013" y="4395788"/>
          <p14:tracePt t="45352" x="7466013" y="4381500"/>
          <p14:tracePt t="45360" x="7466013" y="4368800"/>
          <p14:tracePt t="45370" x="7478713" y="4368800"/>
          <p14:tracePt t="45383" x="7478713" y="4356100"/>
          <p14:tracePt t="45418" x="7466013" y="4356100"/>
          <p14:tracePt t="45427" x="7453313" y="4356100"/>
          <p14:tracePt t="45440" x="7426325" y="4356100"/>
          <p14:tracePt t="45446" x="7413625" y="4356100"/>
          <p14:tracePt t="45462" x="7399338" y="4356100"/>
          <p14:tracePt t="45479" x="7373938" y="4381500"/>
          <p14:tracePt t="45502" x="7359650" y="4408488"/>
          <p14:tracePt t="45515" x="7346950" y="4421188"/>
          <p14:tracePt t="45532" x="7307263" y="4487863"/>
          <p14:tracePt t="45547" x="7280275" y="4567238"/>
          <p14:tracePt t="45563" x="7267575" y="4621213"/>
          <p14:tracePt t="45580" x="7267575" y="4660900"/>
          <p14:tracePt t="45778" x="7280275" y="4660900"/>
          <p14:tracePt t="45785" x="7307263" y="4660900"/>
          <p14:tracePt t="45800" x="7399338" y="4660900"/>
          <p14:tracePt t="45815" x="7518400" y="4646613"/>
          <p14:tracePt t="45830" x="7612063" y="4633913"/>
          <p14:tracePt t="45845" x="7691438" y="4621213"/>
          <p14:tracePt t="45862" x="7770813" y="4606925"/>
          <p14:tracePt t="45879" x="7810500" y="4606925"/>
          <p14:tracePt t="45895" x="7837488" y="4606925"/>
          <p14:tracePt t="45897" x="7837488" y="4594225"/>
          <p14:tracePt t="45913" x="7850188" y="4594225"/>
          <p14:tracePt t="45929" x="7862888" y="4594225"/>
          <p14:tracePt t="45948" x="7877175" y="4594225"/>
          <p14:tracePt t="45952" x="7889875" y="4594225"/>
          <p14:tracePt t="45957" x="7916863" y="4594225"/>
          <p14:tracePt t="45964" x="7929563" y="4594225"/>
          <p14:tracePt t="45983" x="8008938" y="4594225"/>
          <p14:tracePt t="45997" x="8048625" y="4594225"/>
          <p14:tracePt t="46011" x="8101013" y="4594225"/>
          <p14:tracePt t="46029" x="8115300" y="4594225"/>
          <p14:tracePt t="46047" x="8128000" y="4594225"/>
          <p14:tracePt t="46102" x="8140700" y="4594225"/>
          <p14:tracePt t="46108" x="8154988" y="4594225"/>
          <p14:tracePt t="46131" x="8167688" y="4594225"/>
          <p14:tracePt t="46311" x="8180388" y="4594225"/>
          <p14:tracePt t="46319" x="8194675" y="4594225"/>
          <p14:tracePt t="46330" x="8207375" y="4594225"/>
          <p14:tracePt t="46345" x="8274050" y="4594225"/>
          <p14:tracePt t="46364" x="8286750" y="4594225"/>
          <p14:tracePt t="46382" x="8326438" y="4594225"/>
          <p14:tracePt t="46385" x="8339138" y="4594225"/>
          <p14:tracePt t="46400" x="8378825" y="4594225"/>
          <p14:tracePt t="46416" x="8418513" y="4594225"/>
          <p14:tracePt t="46431" x="8458200" y="4594225"/>
          <p14:tracePt t="46447" x="8497888" y="4594225"/>
          <p14:tracePt t="46463" x="8539163" y="4594225"/>
          <p14:tracePt t="46465" x="8551863" y="4594225"/>
          <p14:tracePt t="46481" x="8564563" y="4594225"/>
          <p14:tracePt t="46496" x="8591550" y="4594225"/>
          <p14:tracePt t="46513" x="8604250" y="4594225"/>
          <p14:tracePt t="46528" x="8643938" y="4594225"/>
          <p14:tracePt t="46550" x="8670925" y="4594225"/>
          <p14:tracePt t="46947" x="8683625" y="4594225"/>
          <p14:tracePt t="46955" x="8697913" y="4594225"/>
          <p14:tracePt t="46970" x="8789988" y="4581525"/>
          <p14:tracePt t="46981" x="8829675" y="4567238"/>
          <p14:tracePt t="46983" x="8869363" y="4567238"/>
          <p14:tracePt t="47000" x="8936038" y="4554538"/>
          <p14:tracePt t="47017" x="8988425" y="4541838"/>
          <p14:tracePt t="47031" x="9001125" y="4554538"/>
          <p14:tracePt t="47061" x="9028113" y="4567238"/>
          <p14:tracePt t="47068" x="9040813" y="4567238"/>
          <p14:tracePt t="47080" x="9055100" y="4567238"/>
          <p14:tracePt t="47099" x="9094788" y="4567238"/>
          <p14:tracePt t="47116" x="9134475" y="4567238"/>
          <p14:tracePt t="47120" x="9159875" y="4567238"/>
          <p14:tracePt t="47131" x="9199563" y="4567238"/>
          <p14:tracePt t="47134" x="9226550" y="4581525"/>
          <p14:tracePt t="47151" x="9266238" y="4581525"/>
          <p14:tracePt t="47167" x="9318625" y="4581525"/>
          <p14:tracePt t="47182" x="9359900" y="4581525"/>
          <p14:tracePt t="47196" x="9399588" y="4581525"/>
          <p14:tracePt t="47213" x="9439275" y="4581525"/>
          <p14:tracePt t="47231" x="9464675" y="4581525"/>
          <p14:tracePt t="47248" x="9518650" y="4581525"/>
          <p14:tracePt t="47265" x="9531350" y="4594225"/>
          <p14:tracePt t="47280" x="9598025" y="4594225"/>
          <p14:tracePt t="47298" x="9610725" y="4594225"/>
          <p14:tracePt t="47300" x="9650413" y="4594225"/>
          <p14:tracePt t="47315" x="9690100" y="4594225"/>
          <p14:tracePt t="47332" x="9729788" y="4594225"/>
          <p14:tracePt t="47349" x="9742488" y="4594225"/>
          <p14:tracePt t="47364" x="9769475" y="4594225"/>
          <p14:tracePt t="47367" x="9782175" y="4594225"/>
          <p14:tracePt t="47381" x="9796463" y="4594225"/>
          <p14:tracePt t="47399" x="9848850" y="4594225"/>
          <p14:tracePt t="47416" x="9875838" y="4594225"/>
          <p14:tracePt t="47419" x="9915525" y="4594225"/>
          <p14:tracePt t="47430" x="9928225" y="4594225"/>
          <p14:tracePt t="47449" x="9967913" y="4594225"/>
          <p14:tracePt t="47464" x="9980613" y="4594225"/>
          <p14:tracePt t="47482" x="9994900" y="4594225"/>
          <p14:tracePt t="47512" x="10007600" y="4594225"/>
          <p14:tracePt t="48036" x="10020300" y="4594225"/>
          <p14:tracePt t="48053" x="10086975" y="4594225"/>
          <p14:tracePt t="48062" x="10166350" y="4594225"/>
          <p14:tracePt t="48069" x="10245725" y="4606925"/>
          <p14:tracePt t="48082" x="10483850" y="4606925"/>
          <p14:tracePt t="48097" x="10788650" y="4606925"/>
          <p14:tracePt t="48117" x="10960100" y="4606925"/>
          <p14:tracePt t="48119" x="11014075" y="4606925"/>
          <p14:tracePt t="48133" x="11053763" y="4606925"/>
          <p14:tracePt t="48148" x="11080750" y="4606925"/>
          <p14:tracePt t="48412" x="11093450" y="4606925"/>
          <p14:tracePt t="48427" x="11106150" y="4606925"/>
          <p14:tracePt t="48441" x="11185525" y="4621213"/>
          <p14:tracePt t="48452" x="11239500" y="4621213"/>
          <p14:tracePt t="48454" x="11264900" y="4621213"/>
          <p14:tracePt t="48471" x="11331575" y="4621213"/>
          <p14:tracePt t="48484" x="11398250" y="4621213"/>
          <p14:tracePt t="48499" x="11437938" y="4621213"/>
          <p14:tracePt t="48516" x="11463338" y="4621213"/>
          <p14:tracePt t="48535" x="11477625" y="4621213"/>
          <p14:tracePt t="48548" x="11503025" y="4621213"/>
          <p14:tracePt t="48567" x="11530013" y="4621213"/>
          <p14:tracePt t="48584" x="11542713" y="4621213"/>
          <p14:tracePt t="48599" x="11569700" y="4621213"/>
          <p14:tracePt t="48617" x="11582400" y="4621213"/>
          <p14:tracePt t="48620" x="11609388" y="4621213"/>
          <p14:tracePt t="48635" x="11622088" y="4621213"/>
          <p14:tracePt t="48651" x="11636375" y="4621213"/>
          <p14:tracePt t="48666" x="11661775" y="4621213"/>
          <p14:tracePt t="48683" x="11676063" y="4621213"/>
          <p14:tracePt t="48685" x="11688763" y="4621213"/>
          <p14:tracePt t="48710" x="11701463" y="4621213"/>
          <p14:tracePt t="48740" x="11715750" y="4621213"/>
          <p14:tracePt t="49012" x="11542713" y="4621213"/>
          <p14:tracePt t="49018" x="11331575" y="4633913"/>
          <p14:tracePt t="49034" x="11014075" y="4646613"/>
          <p14:tracePt t="49049" x="9782175" y="4779963"/>
          <p14:tracePt t="49067" x="9385300" y="4832350"/>
          <p14:tracePt t="49070" x="8697913" y="4991100"/>
          <p14:tracePt t="49085" x="8194675" y="5110163"/>
          <p14:tracePt t="49100" x="7704138" y="5216525"/>
          <p14:tracePt t="49119" x="7572375" y="5229225"/>
          <p14:tracePt t="49132" x="7518400" y="5229225"/>
          <p14:tracePt t="49150" x="7493000" y="5229225"/>
          <p14:tracePt t="49168" x="7478713" y="5229225"/>
          <p14:tracePt t="49190" x="7439025" y="5229225"/>
          <p14:tracePt t="49207" x="7413625" y="5229225"/>
          <p14:tracePt t="49222" x="7373938" y="5229225"/>
          <p14:tracePt t="49235" x="7319963" y="5229225"/>
          <p14:tracePt t="49253" x="7294563" y="5216525"/>
          <p14:tracePt t="49268" x="7254875" y="5203825"/>
          <p14:tracePt t="49282" x="7227888" y="5189538"/>
          <p14:tracePt t="49300" x="7175500" y="5176838"/>
          <p14:tracePt t="49317" x="7161213" y="5164138"/>
          <p14:tracePt t="49335" x="7148513" y="5149850"/>
          <p14:tracePt t="49371" x="7135813" y="5137150"/>
          <p14:tracePt t="49377" x="7121525" y="5122863"/>
          <p14:tracePt t="49385" x="7108825" y="5122863"/>
          <p14:tracePt t="49404" x="7056438" y="5083175"/>
          <p14:tracePt t="49416" x="7016750" y="5043488"/>
          <p14:tracePt t="49434" x="6950075" y="5003800"/>
          <p14:tracePt t="49437" x="6937375" y="4991100"/>
          <p14:tracePt t="49447" x="6910388" y="4978400"/>
          <p14:tracePt t="49466" x="6883400" y="4951413"/>
          <p14:tracePt t="49468" x="6883400" y="4938713"/>
          <p14:tracePt t="49483" x="6870700" y="4938713"/>
          <p14:tracePt t="49500" x="6843713" y="4911725"/>
          <p14:tracePt t="49550" x="6843713" y="4899025"/>
          <p14:tracePt t="49912" x="6896100" y="4899025"/>
          <p14:tracePt t="49917" x="6950075" y="4884738"/>
          <p14:tracePt t="49933" x="7042150" y="4884738"/>
          <p14:tracePt t="49949" x="7267575" y="4859338"/>
          <p14:tracePt t="49967" x="7334250" y="4845050"/>
          <p14:tracePt t="49970" x="7399338" y="4832350"/>
          <p14:tracePt t="49985" x="7439025" y="4819650"/>
          <p14:tracePt t="50034" x="7466013" y="4819650"/>
          <p14:tracePt t="50042" x="7478713" y="4819650"/>
          <p14:tracePt t="50050" x="7505700" y="4819650"/>
          <p14:tracePt t="50067" x="7651750" y="4819650"/>
          <p14:tracePt t="50085" x="7677150" y="4819650"/>
          <p14:tracePt t="50099" x="7823200" y="4805363"/>
          <p14:tracePt t="50117" x="7850188" y="4805363"/>
          <p14:tracePt t="50120" x="7877175" y="4805363"/>
          <p14:tracePt t="50134" x="7889875" y="4805363"/>
          <p14:tracePt t="50705" x="7916863" y="4805363"/>
          <p14:tracePt t="50722" x="7942263" y="4805363"/>
          <p14:tracePt t="50727" x="7981950" y="4805363"/>
          <p14:tracePt t="50736" x="8035925" y="4805363"/>
          <p14:tracePt t="50752" x="8128000" y="4805363"/>
          <p14:tracePt t="50769" x="8207375" y="4819650"/>
          <p14:tracePt t="50784" x="8259763" y="4819650"/>
          <p14:tracePt t="50786" x="8274050" y="4819650"/>
          <p14:tracePt t="50801" x="8299450" y="4819650"/>
          <p14:tracePt t="50818" x="8313738" y="4819650"/>
          <p14:tracePt t="50835" x="8326438" y="4819650"/>
          <p14:tracePt t="50850" x="8353425" y="4819650"/>
          <p14:tracePt t="50870" x="8366125" y="4819650"/>
          <p14:tracePt t="50887" x="8378825" y="4819650"/>
          <p14:tracePt t="51050" x="8405813" y="4819650"/>
          <p14:tracePt t="51067" x="8445500" y="4819650"/>
          <p14:tracePt t="51081" x="8578850" y="4819650"/>
          <p14:tracePt t="51087" x="8643938" y="4819650"/>
          <p14:tracePt t="51100" x="8723313" y="4819650"/>
          <p14:tracePt t="51118" x="8948738" y="4819650"/>
          <p14:tracePt t="51135" x="9001125" y="4819650"/>
          <p14:tracePt t="51152" x="9055100" y="4819650"/>
          <p14:tracePt t="86779" x="8909050" y="5308600"/>
          <p14:tracePt t="86784" x="8829675" y="5494338"/>
          <p14:tracePt t="86791" x="8697913" y="5680075"/>
          <p14:tracePt t="86806" x="8658225" y="5719763"/>
          <p14:tracePt t="86822" x="8564563" y="5865813"/>
          <p14:tracePt t="86840" x="8539163" y="5905500"/>
          <p14:tracePt t="86843" x="8445500" y="5984875"/>
          <p14:tracePt t="86856" x="8393113" y="6010275"/>
          <p14:tracePt t="86874" x="8326438" y="6049963"/>
          <p14:tracePt t="86890" x="8286750" y="6064250"/>
          <p14:tracePt t="86903" x="8247063" y="6089650"/>
          <p14:tracePt t="86920" x="8207375" y="6116638"/>
          <p14:tracePt t="86940" x="8140700" y="6196013"/>
          <p14:tracePt t="86956" x="8115300" y="6223000"/>
          <p14:tracePt t="86971" x="8048625" y="6302375"/>
          <p14:tracePt t="86989" x="8008938" y="6327775"/>
          <p14:tracePt t="86993" x="7969250" y="6367463"/>
          <p14:tracePt t="87004" x="7956550" y="6367463"/>
          <p14:tracePt t="87006" x="7956550" y="6381750"/>
          <p14:tracePt t="87023" x="7929563" y="6381750"/>
          <p14:tracePt t="87054" x="7929563" y="6394450"/>
          <p14:tracePt t="87060" x="7916863" y="6394450"/>
          <p14:tracePt t="87082" x="7902575" y="6407150"/>
          <p14:tracePt t="87096" x="7902575" y="6421438"/>
          <p14:tracePt t="87114" x="7889875" y="6421438"/>
          <p14:tracePt t="87120" x="7889875" y="6434138"/>
          <p14:tracePt t="87143" x="7877175" y="6446838"/>
          <p14:tracePt t="87172" x="7877175" y="6461125"/>
          <p14:tracePt t="87179" x="7862888" y="6461125"/>
          <p14:tracePt t="87189" x="7862888" y="6473825"/>
          <p14:tracePt t="87205" x="7850188" y="6473825"/>
          <p14:tracePt t="87222" x="7837488" y="6473825"/>
          <p14:tracePt t="87248" x="7823200" y="6473825"/>
          <p14:tracePt t="87261" x="7810500" y="6461125"/>
          <p14:tracePt t="87271" x="7797800" y="6461125"/>
          <p14:tracePt t="87292" x="7758113" y="6434138"/>
          <p14:tracePt t="87306" x="7758113" y="6407150"/>
          <p14:tracePt t="87308" x="7731125" y="6407150"/>
          <p14:tracePt t="87324" x="7716838" y="6367463"/>
          <p14:tracePt t="87339" x="7691438" y="6354763"/>
          <p14:tracePt t="87355" x="7677150" y="6315075"/>
          <p14:tracePt t="87357" x="7664450" y="6288088"/>
          <p14:tracePt t="87373" x="7651750" y="6275388"/>
          <p14:tracePt t="87389" x="7624763" y="6223000"/>
          <p14:tracePt t="87407" x="7624763" y="6196013"/>
          <p14:tracePt t="87415" x="7612063" y="6156325"/>
          <p14:tracePt t="87427" x="7597775" y="6143625"/>
          <p14:tracePt t="87442" x="7597775" y="6129338"/>
          <p14:tracePt t="87458" x="7585075" y="6103938"/>
          <p14:tracePt t="87473" x="7585075" y="6089650"/>
          <p14:tracePt t="87490" x="7585075" y="6076950"/>
          <p14:tracePt t="87506" x="7572375" y="6064250"/>
          <p14:tracePt t="87509" x="7572375" y="6049963"/>
          <p14:tracePt t="87533" x="7572375" y="6037263"/>
          <p14:tracePt t="87548" x="7572375" y="6024563"/>
          <p14:tracePt t="87563" x="7558088" y="6024563"/>
          <p14:tracePt t="87630" x="7558088" y="6010275"/>
          <p14:tracePt t="87990" x="7558088" y="5997575"/>
          <p14:tracePt t="88019" x="7558088" y="5984875"/>
          <p14:tracePt t="88042" x="7558088" y="5957888"/>
          <p14:tracePt t="88049" x="7558088" y="5930900"/>
          <p14:tracePt t="88056" x="7558088" y="5918200"/>
          <p14:tracePt t="88075" x="7545388" y="5865813"/>
          <p14:tracePt t="88088" x="7545388" y="5824538"/>
          <p14:tracePt t="88105" x="7545388" y="5772150"/>
          <p14:tracePt t="88108" x="7532688" y="5759450"/>
          <p14:tracePt t="88122" x="7532688" y="5732463"/>
          <p14:tracePt t="88139" x="7532688" y="5692775"/>
          <p14:tracePt t="88156" x="7532688" y="5680075"/>
          <p14:tracePt t="88174" x="7532688" y="5665788"/>
          <p14:tracePt t="88282" x="7545388" y="5665788"/>
          <p14:tracePt t="88290" x="7558088" y="5665788"/>
          <p14:tracePt t="88312" x="7612063" y="5653088"/>
          <p14:tracePt t="88322" x="7637463" y="5653088"/>
          <p14:tracePt t="88325" x="7664450" y="5640388"/>
          <p14:tracePt t="88341" x="7797800" y="5640388"/>
          <p14:tracePt t="88357" x="7916863" y="5626100"/>
          <p14:tracePt t="88375" x="8061325" y="5613400"/>
          <p14:tracePt t="88377" x="8128000" y="5600700"/>
          <p14:tracePt t="88388" x="8180388" y="5600700"/>
          <p14:tracePt t="88407" x="8326438" y="5573713"/>
          <p14:tracePt t="88409" x="8366125" y="5561013"/>
          <p14:tracePt t="88423" x="8418513" y="5546725"/>
          <p14:tracePt t="88441" x="8472488" y="5534025"/>
          <p14:tracePt t="88458" x="8485188" y="5521325"/>
          <p14:tracePt t="88461" x="8497888" y="5507038"/>
          <p14:tracePt t="88476" x="8512175" y="5507038"/>
          <p14:tracePt t="88492" x="8524875" y="5494338"/>
          <p14:tracePt t="88508" x="8551863" y="5494338"/>
          <p14:tracePt t="88524" x="8564563" y="5481638"/>
          <p14:tracePt t="88555" x="8578850" y="5481638"/>
          <p14:tracePt t="88762" x="8564563" y="5467350"/>
          <p14:tracePt t="88771" x="8539163" y="5467350"/>
          <p14:tracePt t="88776" x="8497888" y="5467350"/>
          <p14:tracePt t="88791" x="8405813" y="5454650"/>
          <p14:tracePt t="88809" x="8299450" y="5454650"/>
          <p14:tracePt t="88824" x="8234363" y="5441950"/>
          <p14:tracePt t="88839" x="8167688" y="5427663"/>
          <p14:tracePt t="88856" x="8115300" y="5414963"/>
          <p14:tracePt t="88859" x="8088313" y="5414963"/>
          <p14:tracePt t="88873" x="8061325" y="5414963"/>
          <p14:tracePt t="88891" x="8035925" y="5414963"/>
          <p14:tracePt t="89249" x="8048625" y="5414963"/>
          <p14:tracePt t="89257" x="8061325" y="5414963"/>
          <p14:tracePt t="89273" x="8128000" y="5387975"/>
          <p14:tracePt t="89279" x="8194675" y="5375275"/>
          <p14:tracePt t="89289" x="8247063" y="5362575"/>
          <p14:tracePt t="89308" x="8618538" y="5295900"/>
          <p14:tracePt t="89325" x="8710613" y="5283200"/>
          <p14:tracePt t="89340" x="8988425" y="5243513"/>
          <p14:tracePt t="89357" x="9028113" y="5229225"/>
          <p14:tracePt t="89378" x="9134475" y="5216525"/>
          <p14:tracePt t="89392" x="9147175" y="5216525"/>
          <p14:tracePt t="89526" x="9159875" y="5216525"/>
          <p14:tracePt t="89573" x="9174163" y="5216525"/>
          <p14:tracePt t="89579" x="9186863" y="5216525"/>
          <p14:tracePt t="89602" x="9213850" y="5216525"/>
          <p14:tracePt t="89609" x="9253538" y="5216525"/>
          <p14:tracePt t="89625" x="9266238" y="5216525"/>
          <p14:tracePt t="89642" x="9318625" y="5216525"/>
          <p14:tracePt t="89645" x="9345613" y="5216525"/>
          <p14:tracePt t="89663" x="9399588" y="5216525"/>
          <p14:tracePt t="89674" x="9424988" y="5216525"/>
          <p14:tracePt t="89676" x="9451975" y="5216525"/>
          <p14:tracePt t="89692" x="9518650" y="5216525"/>
          <p14:tracePt t="89708" x="9598025" y="5216525"/>
          <p14:tracePt t="89724" x="9650413" y="5216525"/>
          <p14:tracePt t="89727" x="9690100" y="5216525"/>
          <p14:tracePt t="89743" x="9717088" y="5216525"/>
          <p14:tracePt t="89757" x="9756775" y="5216525"/>
          <p14:tracePt t="89775" x="9769475" y="5216525"/>
          <p14:tracePt t="90997" x="9796463" y="5216525"/>
          <p14:tracePt t="91011" x="9888538" y="5216525"/>
          <p14:tracePt t="91019" x="9994900" y="5216525"/>
          <p14:tracePt t="91026" x="10074275" y="5216525"/>
          <p14:tracePt t="91044" x="10352088" y="5216525"/>
          <p14:tracePt t="91059" x="10563225" y="5216525"/>
          <p14:tracePt t="91073" x="10788650" y="5216525"/>
          <p14:tracePt t="91092" x="10895013" y="5216525"/>
          <p14:tracePt t="91110" x="10947400" y="5216525"/>
          <p14:tracePt t="91162" x="10960100" y="5216525"/>
          <p14:tracePt t="91168" x="10987088" y="5216525"/>
          <p14:tracePt t="91176" x="11001375" y="5216525"/>
          <p14:tracePt t="91194" x="11053763" y="5216525"/>
          <p14:tracePt t="91210" x="11093450" y="5229225"/>
          <p14:tracePt t="91226" x="11106150" y="5229225"/>
          <p14:tracePt t="91228" x="11120438" y="5229225"/>
          <p14:tracePt t="91242" x="11133138" y="5229225"/>
          <p14:tracePt t="91260" x="11145838" y="5229225"/>
          <p14:tracePt t="91276" x="11145838" y="5243513"/>
          <p14:tracePt t="91292" x="11185525" y="5243513"/>
          <p14:tracePt t="91309" x="11199813" y="5243513"/>
          <p14:tracePt t="91311" x="11239500" y="5243513"/>
          <p14:tracePt t="91326" x="11279188" y="5243513"/>
          <p14:tracePt t="91345" x="11318875" y="5243513"/>
          <p14:tracePt t="91359" x="11344275" y="5243513"/>
          <p14:tracePt t="91382" x="11383963" y="5243513"/>
          <p14:tracePt t="91392" x="11398250" y="5243513"/>
          <p14:tracePt t="91406" x="11423650" y="5243513"/>
          <p14:tracePt t="91419" x="11463338" y="5243513"/>
          <p14:tracePt t="91434" x="11503025" y="5243513"/>
          <p14:tracePt t="91444" x="11530013" y="5243513"/>
          <p14:tracePt t="91446" x="11569700" y="5243513"/>
          <p14:tracePt t="91461" x="11596688" y="5243513"/>
          <p14:tracePt t="91478" x="11636375" y="5243513"/>
          <p14:tracePt t="91493" x="11661775" y="5243513"/>
          <p14:tracePt t="91509" x="11701463" y="5243513"/>
          <p14:tracePt t="91524" x="11741150" y="5229225"/>
          <p14:tracePt t="91543" x="11755438" y="5229225"/>
          <p14:tracePt t="91560" x="11768138" y="5229225"/>
          <p14:tracePt t="91576" x="11780838" y="5229225"/>
          <p14:tracePt t="91595" x="11795125" y="5229225"/>
          <p14:tracePt t="91732" x="11755438" y="5229225"/>
          <p14:tracePt t="91739" x="11741150" y="5243513"/>
          <p14:tracePt t="91759" x="11636375" y="5268913"/>
          <p14:tracePt t="91762" x="11331575" y="5348288"/>
          <p14:tracePt t="91776" x="10788650" y="5414963"/>
          <p14:tracePt t="91795" x="10339388" y="5467350"/>
          <p14:tracePt t="91809" x="9623425" y="5534025"/>
          <p14:tracePt t="91828" x="9107488" y="5573713"/>
          <p14:tracePt t="91830" x="8802688" y="5626100"/>
          <p14:tracePt t="91843" x="8697913" y="5640388"/>
          <p14:tracePt t="91861" x="8299450" y="5692775"/>
          <p14:tracePt t="91878" x="8234363" y="5705475"/>
          <p14:tracePt t="91882" x="8101013" y="5719763"/>
          <p14:tracePt t="91894" x="8035925" y="5732463"/>
          <p14:tracePt t="91897" x="7996238" y="5732463"/>
          <p14:tracePt t="91912" x="7902575" y="5732463"/>
          <p14:tracePt t="91928" x="7797800" y="5745163"/>
          <p14:tracePt t="91947" x="7691438" y="5745163"/>
          <p14:tracePt t="91949" x="7664450" y="5745163"/>
          <p14:tracePt t="91960" x="7624763" y="5745163"/>
          <p14:tracePt t="91978" x="7572375" y="5745163"/>
          <p14:tracePt t="91981" x="7558088" y="5745163"/>
          <p14:tracePt t="91994" x="7545388" y="5745163"/>
          <p14:tracePt t="92009" x="7518400" y="5745163"/>
          <p14:tracePt t="92028" x="7505700" y="5745163"/>
          <p14:tracePt t="92045" x="7478713" y="5745163"/>
          <p14:tracePt t="92048" x="7466013" y="5745163"/>
          <p14:tracePt t="92061" x="7426325" y="5745163"/>
          <p14:tracePt t="92077" x="7373938" y="5745163"/>
          <p14:tracePt t="92095" x="7319963" y="5745163"/>
          <p14:tracePt t="92112" x="7254875" y="5745163"/>
          <p14:tracePt t="92129" x="7200900" y="5745163"/>
          <p14:tracePt t="92145" x="7188200" y="5745163"/>
          <p14:tracePt t="92163" x="7175500" y="5745163"/>
          <p14:tracePt t="92182" x="7161213" y="5732463"/>
          <p14:tracePt t="92212" x="7148513" y="5719763"/>
          <p14:tracePt t="92220" x="7135813" y="5719763"/>
          <p14:tracePt t="92227" x="7108825" y="5692775"/>
          <p14:tracePt t="92243" x="7056438" y="5653088"/>
          <p14:tracePt t="92259" x="7016750" y="5626100"/>
          <p14:tracePt t="92274" x="7002463" y="5600700"/>
          <p14:tracePt t="92293" x="6989763" y="5586413"/>
          <p14:tracePt t="92310" x="6977063" y="5586413"/>
          <p14:tracePt t="93205" x="7108825" y="5586413"/>
          <p14:tracePt t="93214" x="7121525" y="5586413"/>
          <p14:tracePt t="93228" x="7307263" y="5586413"/>
          <p14:tracePt t="93232" x="7716838" y="5586413"/>
          <p14:tracePt t="93244" x="7956550" y="5586413"/>
          <p14:tracePt t="93248" x="8167688" y="5586413"/>
          <p14:tracePt t="93262" x="8378825" y="5586413"/>
          <p14:tracePt t="93279" x="8497888" y="5586413"/>
          <p14:tracePt t="93294" x="8564563" y="5586413"/>
          <p14:tracePt t="93397" x="8578850" y="5586413"/>
          <p14:tracePt t="93429" x="8591550" y="5586413"/>
          <p14:tracePt t="93443" x="8604250" y="5586413"/>
          <p14:tracePt t="93447" x="8618538" y="5586413"/>
          <p14:tracePt t="93461" x="8631238" y="5586413"/>
          <p14:tracePt t="93479" x="8643938" y="5586413"/>
          <p14:tracePt t="93502" x="8658225" y="5586413"/>
          <p14:tracePt t="93645" x="8670925" y="5586413"/>
          <p14:tracePt t="93684" x="8683625" y="5586413"/>
          <p14:tracePt t="93690" x="8723313" y="5573713"/>
          <p14:tracePt t="93696" x="8763000" y="5573713"/>
          <p14:tracePt t="93713" x="8856663" y="5561013"/>
          <p14:tracePt t="93730" x="8975725" y="5534025"/>
          <p14:tracePt t="93744" x="9107488" y="5521325"/>
          <p14:tracePt t="93747" x="9174163" y="5521325"/>
          <p14:tracePt t="93761" x="9213850" y="5521325"/>
          <p14:tracePt t="93781" x="9266238" y="5507038"/>
          <p14:tracePt t="94072" x="9278938" y="5507038"/>
          <p14:tracePt t="94081" x="9359900" y="5507038"/>
          <p14:tracePt t="94095" x="9385300" y="5507038"/>
          <p14:tracePt t="94112" x="9478963" y="5507038"/>
          <p14:tracePt t="94128" x="9518650" y="5507038"/>
          <p14:tracePt t="94130" x="9598025" y="5507038"/>
          <p14:tracePt t="94146" x="9650413" y="5507038"/>
          <p14:tracePt t="94163" x="9690100" y="5521325"/>
          <p14:tracePt t="94181" x="9717088" y="5521325"/>
          <p14:tracePt t="94194" x="9769475" y="5521325"/>
          <p14:tracePt t="94211" x="9809163" y="5534025"/>
          <p14:tracePt t="94228" x="9940925" y="5546725"/>
          <p14:tracePt t="94246" x="9967913" y="5546725"/>
          <p14:tracePt t="94260" x="10074275" y="5561013"/>
          <p14:tracePt t="94281" x="10113963" y="5561013"/>
          <p14:tracePt t="94297" x="10126663" y="5561013"/>
          <p14:tracePt t="94314" x="10139363" y="5561013"/>
          <p14:tracePt t="94344" x="10153650" y="5561013"/>
          <p14:tracePt t="94359" x="10166350" y="5561013"/>
          <p14:tracePt t="94403" x="10180638" y="5561013"/>
          <p14:tracePt t="94434" x="10193338" y="5561013"/>
          <p14:tracePt t="94439" x="10206038" y="5561013"/>
          <p14:tracePt t="94463" x="10220325" y="5561013"/>
          <p14:tracePt t="94470" x="10233025" y="5561013"/>
          <p14:tracePt t="94477" x="10245725" y="5561013"/>
          <p14:tracePt t="94493" x="10285413" y="5561013"/>
          <p14:tracePt t="94512" x="10312400" y="5561013"/>
          <p14:tracePt t="94529" x="10352088" y="5561013"/>
          <p14:tracePt t="94547" x="10364788" y="5561013"/>
          <p14:tracePt t="94563" x="10391775" y="5561013"/>
          <p14:tracePt t="94589" x="10404475" y="5561013"/>
          <p14:tracePt t="95069" x="10418763" y="5561013"/>
          <p14:tracePt t="95077" x="10444163" y="5561013"/>
          <p14:tracePt t="95093" x="10483850" y="5561013"/>
          <p14:tracePt t="95099" x="10537825" y="5561013"/>
          <p14:tracePt t="95114" x="10563225" y="5561013"/>
          <p14:tracePt t="95130" x="10656888" y="5561013"/>
          <p14:tracePt t="95147" x="10669588" y="5561013"/>
          <p14:tracePt t="95152" x="10696575" y="5561013"/>
          <p14:tracePt t="95242" x="10629900" y="5561013"/>
          <p14:tracePt t="95249" x="10483850" y="5573713"/>
          <p14:tracePt t="95279" x="9531350" y="5719763"/>
          <p14:tracePt t="95298" x="9213850" y="5772150"/>
          <p14:tracePt t="95301" x="8710613" y="5851525"/>
          <p14:tracePt t="95314" x="8432800" y="5878513"/>
          <p14:tracePt t="95316" x="8154988" y="5878513"/>
          <p14:tracePt t="95331" x="7743825" y="5918200"/>
          <p14:tracePt t="95348" x="7505700" y="5945188"/>
          <p14:tracePt t="95367" x="7346950" y="5957888"/>
          <p14:tracePt t="95397" x="7294563" y="5970588"/>
          <p14:tracePt t="95439" x="7280275" y="5970588"/>
          <p14:tracePt t="95451" x="7267575" y="5970588"/>
          <p14:tracePt t="95458" x="7254875" y="5970588"/>
          <p14:tracePt t="95481" x="7227888" y="5970588"/>
          <p14:tracePt t="95497" x="7215188" y="5970588"/>
          <p14:tracePt t="95515" x="7200900" y="5970588"/>
          <p14:tracePt t="95530" x="7161213" y="5970588"/>
          <p14:tracePt t="95547" x="7135813" y="5970588"/>
          <p14:tracePt t="95565" x="7121525" y="5970588"/>
          <p14:tracePt t="95583" x="7108825" y="5970588"/>
          <p14:tracePt t="95610" x="7108825" y="5957888"/>
          <p14:tracePt t="95641" x="7108825" y="5945188"/>
          <p14:tracePt t="95663" x="7108825" y="5930900"/>
          <p14:tracePt t="95677" x="7108825" y="5918200"/>
          <p14:tracePt t="95692" x="7108825" y="5905500"/>
          <p14:tracePt t="95722" x="7108825" y="5891213"/>
          <p14:tracePt t="95737" x="7108825" y="5878513"/>
          <p14:tracePt t="95752" x="7096125" y="5865813"/>
          <p14:tracePt t="95767" x="7096125" y="5851525"/>
          <p14:tracePt t="95782" x="7081838" y="5851525"/>
          <p14:tracePt t="95800" x="7081838" y="5838825"/>
          <p14:tracePt t="96059" x="7096125" y="5838825"/>
          <p14:tracePt t="96066" x="7135813" y="5838825"/>
          <p14:tracePt t="96082" x="7227888" y="5851525"/>
          <p14:tracePt t="96098" x="7386638" y="5865813"/>
          <p14:tracePt t="96113" x="7585075" y="5891213"/>
          <p14:tracePt t="96131" x="7810500" y="5905500"/>
          <p14:tracePt t="96146" x="7942263" y="5918200"/>
          <p14:tracePt t="96148" x="8061325" y="5930900"/>
          <p14:tracePt t="96174" x="8194675" y="5945188"/>
          <p14:tracePt t="96181" x="8259763" y="5957888"/>
          <p14:tracePt t="96197" x="8299450" y="5957888"/>
          <p14:tracePt t="96214" x="8418513" y="5984875"/>
          <p14:tracePt t="96215" x="8458200" y="5984875"/>
          <p14:tracePt t="96232" x="8564563" y="5997575"/>
          <p14:tracePt t="96248" x="8643938" y="6010275"/>
          <p14:tracePt t="96263" x="8658225" y="6010275"/>
          <p14:tracePt t="96267" x="8670925" y="6010275"/>
          <p14:tracePt t="96269" x="8683625" y="6010275"/>
          <p14:tracePt t="96412" x="8697913" y="6010275"/>
          <p14:tracePt t="96427" x="8710613" y="6010275"/>
          <p14:tracePt t="96442" x="8737600" y="6010275"/>
          <p14:tracePt t="96449" x="8750300" y="6010275"/>
          <p14:tracePt t="96465" x="8763000" y="5997575"/>
          <p14:tracePt t="96484" x="8789988" y="5997575"/>
          <p14:tracePt t="96502" x="8802688" y="5997575"/>
          <p14:tracePt t="96514" x="8802688" y="5984875"/>
          <p14:tracePt t="96517" x="8816975" y="5984875"/>
          <p14:tracePt t="96532" x="8829675" y="5984875"/>
          <p14:tracePt t="96548" x="8842375" y="5984875"/>
          <p14:tracePt t="96564" x="8869363" y="5984875"/>
          <p14:tracePt t="96581" x="8882063" y="5984875"/>
          <p14:tracePt t="96682" x="8882063" y="5970588"/>
          <p14:tracePt t="96689" x="8896350" y="5970588"/>
          <p14:tracePt t="96720" x="8896350" y="5957888"/>
          <p14:tracePt t="96750" x="8909050" y="5957888"/>
          <p14:tracePt t="96757" x="8909050" y="5945188"/>
          <p14:tracePt t="96783" x="8936038" y="5930900"/>
          <p14:tracePt t="96801" x="8948738" y="5918200"/>
          <p14:tracePt t="96816" x="8961438" y="5905500"/>
          <p14:tracePt t="96862" x="8975725" y="5905500"/>
          <p14:tracePt t="96937" x="8975725" y="5891213"/>
          <p14:tracePt t="96967" x="8988425" y="5891213"/>
          <p14:tracePt t="96991" x="9001125" y="5891213"/>
          <p14:tracePt t="96999" x="9001125" y="5878513"/>
          <p14:tracePt t="97019" x="9015413" y="5878513"/>
          <p14:tracePt t="97042" x="9028113" y="5878513"/>
          <p14:tracePt t="97087" x="9040813" y="5878513"/>
          <p14:tracePt t="97162" x="9055100" y="5878513"/>
          <p14:tracePt t="97418" x="9055100" y="5865813"/>
          <p14:tracePt t="97435" x="9067800" y="5865813"/>
          <p14:tracePt t="97478" x="9080500" y="5851525"/>
          <p14:tracePt t="101620" x="10099675" y="5865813"/>
          <p14:tracePt t="101636" x="10379075" y="5865813"/>
          <p14:tracePt t="101639" x="10418763" y="5865813"/>
          <p14:tracePt t="101648" x="10483850" y="5865813"/>
          <p14:tracePt t="101663" x="10577513" y="5865813"/>
          <p14:tracePt t="101670" x="10590213" y="5865813"/>
          <p14:tracePt t="101687" x="10602913" y="5865813"/>
          <p14:tracePt t="102054" x="10656888" y="5865813"/>
          <p14:tracePt t="102061" x="10696575" y="5865813"/>
          <p14:tracePt t="102070" x="10736263" y="5865813"/>
          <p14:tracePt t="102086" x="10841038" y="5851525"/>
          <p14:tracePt t="102089" x="10880725" y="5838825"/>
          <p14:tracePt t="102104" x="10920413" y="5838825"/>
          <p14:tracePt t="102121" x="11026775" y="5824538"/>
          <p14:tracePt t="102136" x="11053763" y="5824538"/>
          <p14:tracePt t="102154" x="11106150" y="5811838"/>
          <p14:tracePt t="102171" x="11120438" y="5811838"/>
          <p14:tracePt t="102189" x="11133138" y="5811838"/>
          <p14:tracePt t="102209" x="11145838" y="5799138"/>
          <p14:tracePt t="102232" x="11160125" y="5799138"/>
          <p14:tracePt t="102240" x="11172825" y="5799138"/>
          <p14:tracePt t="102262" x="11185525" y="5799138"/>
          <p14:tracePt t="102539" x="11172825" y="5799138"/>
          <p14:tracePt t="102546" x="11160125" y="5799138"/>
          <p14:tracePt t="102571" x="11093450" y="5799138"/>
          <p14:tracePt t="102588" x="11066463" y="5811838"/>
          <p14:tracePt t="102591" x="10974388" y="5824538"/>
          <p14:tracePt t="102602" x="10920413" y="5838825"/>
          <p14:tracePt t="102605" x="10868025" y="5851525"/>
          <p14:tracePt t="102621" x="10590213" y="5891213"/>
          <p14:tracePt t="102638" x="10233025" y="5945188"/>
          <p14:tracePt t="102654" x="9756775" y="5997575"/>
          <p14:tracePt t="102671" x="9318625" y="6049963"/>
          <p14:tracePt t="102687" x="8975725" y="6116638"/>
          <p14:tracePt t="102689" x="8842375" y="6156325"/>
          <p14:tracePt t="102705" x="8763000" y="6169025"/>
          <p14:tracePt t="102721" x="8539163" y="6223000"/>
          <p14:tracePt t="102740" x="8458200" y="6235700"/>
          <p14:tracePt t="102743" x="8259763" y="6235700"/>
          <p14:tracePt t="102756" x="8128000" y="6235700"/>
          <p14:tracePt t="102758" x="7981950" y="6248400"/>
          <p14:tracePt t="102774" x="7704138" y="6262688"/>
          <p14:tracePt t="102778" x="7597775" y="6275388"/>
          <p14:tracePt t="102790" x="7505700" y="6288088"/>
          <p14:tracePt t="102805" x="7386638" y="6302375"/>
          <p14:tracePt t="102822" x="7359650" y="6302375"/>
          <p14:tracePt t="102838" x="7334250" y="6302375"/>
          <p14:tracePt t="102865" x="7307263" y="6302375"/>
          <p14:tracePt t="102873" x="7294563" y="6302375"/>
          <p14:tracePt t="102887" x="7280275" y="6302375"/>
          <p14:tracePt t="102891" x="7254875" y="6302375"/>
          <p14:tracePt t="102905" x="7254875" y="6288088"/>
          <p14:tracePt t="102907" x="7240588" y="6288088"/>
          <p14:tracePt t="102923" x="7227888" y="6288088"/>
          <p14:tracePt t="102939" x="7215188" y="6288088"/>
          <p14:tracePt t="102959" x="7200900" y="6275388"/>
          <p14:tracePt t="102971" x="7188200" y="6275388"/>
          <p14:tracePt t="102989" x="7096125" y="6235700"/>
          <p14:tracePt t="103006" x="7042150" y="6223000"/>
          <p14:tracePt t="103022" x="6962775" y="6169025"/>
          <p14:tracePt t="103038" x="6923088" y="6156325"/>
          <p14:tracePt t="103041" x="6896100" y="6143625"/>
          <p14:tracePt t="103057" x="6883400" y="6129338"/>
          <p14:tracePt t="103074" x="6870700" y="6116638"/>
          <p14:tracePt t="103078" x="6870700" y="6103938"/>
          <p14:tracePt t="103088" x="6856413" y="6103938"/>
          <p14:tracePt t="103103" x="6856413" y="6089650"/>
          <p14:tracePt t="103121" x="6856413" y="6076950"/>
          <p14:tracePt t="103138" x="6843713" y="6076950"/>
          <p14:tracePt t="103201" x="6856413" y="6064250"/>
          <p14:tracePt t="103208" x="6870700" y="6064250"/>
          <p14:tracePt t="103223" x="6910388" y="6064250"/>
          <p14:tracePt t="103240" x="6989763" y="6037263"/>
          <p14:tracePt t="103254" x="7096125" y="6037263"/>
          <p14:tracePt t="103271" x="7254875" y="6037263"/>
          <p14:tracePt t="103288" x="7493000" y="6037263"/>
          <p14:tracePt t="103306" x="7585075" y="6037263"/>
          <p14:tracePt t="103321" x="7810500" y="6037263"/>
          <p14:tracePt t="103339" x="7862888" y="6037263"/>
          <p14:tracePt t="103341" x="7929563" y="6037263"/>
          <p14:tracePt t="103355" x="7956550" y="6037263"/>
          <p14:tracePt t="103357" x="7981950" y="6037263"/>
          <p14:tracePt t="103372" x="7996238" y="6024563"/>
          <p14:tracePt t="103389" x="8021638" y="6024563"/>
          <p14:tracePt t="103404" x="8035925" y="6024563"/>
          <p14:tracePt t="103421" x="8061325" y="6010275"/>
          <p14:tracePt t="103439" x="8115300" y="6010275"/>
          <p14:tracePt t="103462" x="8128000" y="5997575"/>
          <p14:tracePt t="103471" x="8140700" y="5997575"/>
          <p14:tracePt t="103492" x="8154988" y="5997575"/>
          <p14:tracePt t="103569" x="8167688" y="5997575"/>
          <p14:tracePt t="103584" x="8167688" y="5984875"/>
          <p14:tracePt t="104032" x="8154988" y="5984875"/>
          <p14:tracePt t="104062" x="8128000" y="5984875"/>
          <p14:tracePt t="104070" x="8115300" y="5984875"/>
          <p14:tracePt t="104076" x="8088313" y="5984875"/>
          <p14:tracePt t="104092" x="8035925" y="5984875"/>
          <p14:tracePt t="104107" x="7929563" y="5984875"/>
          <p14:tracePt t="104123" x="7770813" y="5984875"/>
          <p14:tracePt t="104138" x="7585075" y="5984875"/>
          <p14:tracePt t="104155" x="7426325" y="5984875"/>
          <p14:tracePt t="104174" x="7319963" y="5984875"/>
          <p14:tracePt t="104189" x="7267575" y="5984875"/>
          <p14:tracePt t="104205" x="7254875" y="5984875"/>
          <p14:tracePt t="104224" x="7240588" y="5984875"/>
          <p14:tracePt t="104242" x="7200900" y="5984875"/>
          <p14:tracePt t="104258" x="7175500" y="5984875"/>
          <p14:tracePt t="104274" x="7148513" y="5984875"/>
          <p14:tracePt t="104288" x="7121525" y="5984875"/>
          <p14:tracePt t="104306" x="7108825" y="5984875"/>
          <p14:tracePt t="104364" x="7096125" y="5984875"/>
          <p14:tracePt t="104373" x="7081838" y="5984875"/>
          <p14:tracePt t="104490" x="7069138" y="5984875"/>
          <p14:tracePt t="104496" x="7069138" y="5970588"/>
          <p14:tracePt t="104708" x="7081838" y="5970588"/>
          <p14:tracePt t="104726" x="7108825" y="5970588"/>
          <p14:tracePt t="104731" x="7175500" y="5970588"/>
          <p14:tracePt t="104738" x="7240588" y="5970588"/>
          <p14:tracePt t="104755" x="7346950" y="5970588"/>
          <p14:tracePt t="104758" x="7453313" y="5970588"/>
          <p14:tracePt t="104774" x="7505700" y="5970588"/>
          <p14:tracePt t="104789" x="7731125" y="5970588"/>
          <p14:tracePt t="104806" x="7783513" y="5970588"/>
          <p14:tracePt t="104824" x="7889875" y="5970588"/>
          <p14:tracePt t="104826" x="7902575" y="5970588"/>
          <p14:tracePt t="104842" x="7929563" y="5970588"/>
          <p14:tracePt t="104858" x="7942263" y="5970588"/>
          <p14:tracePt t="104875" x="7956550" y="5970588"/>
          <p14:tracePt t="104890" x="7969250" y="5970588"/>
          <p14:tracePt t="104905" x="7996238" y="5970588"/>
          <p14:tracePt t="104908" x="8008938" y="5970588"/>
          <p14:tracePt t="104925" x="8021638" y="5970588"/>
          <p14:tracePt t="104941" x="8075613" y="5970588"/>
          <p14:tracePt t="104962" x="8140700" y="5970588"/>
          <p14:tracePt t="104973" x="8167688" y="5970588"/>
          <p14:tracePt t="104976" x="8207375" y="5957888"/>
          <p14:tracePt t="104992" x="8247063" y="5957888"/>
          <p14:tracePt t="105007" x="8274050" y="5957888"/>
          <p14:tracePt t="105025" x="8286750" y="5957888"/>
          <p14:tracePt t="136222" x="7029450" y="6751638"/>
          <p14:tracePt t="136232" x="7029450" y="6726238"/>
          <p14:tracePt t="136240" x="7029450" y="6711950"/>
          <p14:tracePt t="136256" x="7029450" y="6699250"/>
          <p14:tracePt t="136272" x="7029450" y="6672263"/>
          <p14:tracePt t="136289" x="7029450" y="6659563"/>
          <p14:tracePt t="136306" x="7029450" y="6646863"/>
          <p14:tracePt t="136438" x="7042150" y="6646863"/>
          <p14:tracePt t="136578" x="7042150" y="6632575"/>
          <p14:tracePt t="136590" x="7056438" y="6632575"/>
          <p14:tracePt t="136599" x="7108825" y="6619875"/>
          <p14:tracePt t="136614" x="7188200" y="6619875"/>
          <p14:tracePt t="136624" x="7267575" y="6607175"/>
          <p14:tracePt t="136627" x="7359650" y="6607175"/>
          <p14:tracePt t="136643" x="7518400" y="6607175"/>
          <p14:tracePt t="136656" x="7624763" y="6607175"/>
          <p14:tracePt t="136658" x="7691438" y="6607175"/>
          <p14:tracePt t="136674" x="7877175" y="6607175"/>
          <p14:tracePt t="136691" x="7996238" y="6607175"/>
          <p14:tracePt t="136707" x="8128000" y="6607175"/>
          <p14:tracePt t="136710" x="8154988" y="6619875"/>
          <p14:tracePt t="136723" x="8167688" y="6619875"/>
          <p14:tracePt t="136738" x="8194675" y="6619875"/>
          <p14:tracePt t="137147" x="8207375" y="6619875"/>
          <p14:tracePt t="137160" x="8220075" y="6619875"/>
          <p14:tracePt t="137169" x="8247063" y="6619875"/>
          <p14:tracePt t="137183" x="8286750" y="6607175"/>
          <p14:tracePt t="137190" x="8299450" y="6607175"/>
          <p14:tracePt t="137206" x="8326438" y="6607175"/>
          <p14:tracePt t="137223" x="8366125" y="6607175"/>
          <p14:tracePt t="137241" x="8378825" y="6592888"/>
          <p14:tracePt t="137244" x="8393113" y="6592888"/>
          <p14:tracePt t="137258" x="8405813" y="6592888"/>
          <p14:tracePt t="137274" x="8418513" y="6592888"/>
          <p14:tracePt t="137292" x="8445500" y="6592888"/>
          <p14:tracePt t="137306" x="8458200" y="6592888"/>
          <p14:tracePt t="137395" x="8472488" y="6592888"/>
          <p14:tracePt t="137426" x="8485188" y="6592888"/>
          <p14:tracePt t="137442" x="8497888" y="6592888"/>
          <p14:tracePt t="137457" x="8539163" y="6592888"/>
          <p14:tracePt t="137461" x="8551863" y="6592888"/>
          <p14:tracePt t="137470" x="8591550" y="6592888"/>
          <p14:tracePt t="137488" x="8723313" y="6580188"/>
          <p14:tracePt t="137498" x="8829675" y="6580188"/>
          <p14:tracePt t="137516" x="8975725" y="6567488"/>
          <p14:tracePt t="137522" x="9028113" y="6567488"/>
          <p14:tracePt t="137539" x="9094788" y="6567488"/>
          <p14:tracePt t="137557" x="9199563" y="6553200"/>
          <p14:tracePt t="137575" x="9213850" y="6540500"/>
          <p14:tracePt t="137592" x="9226550" y="6540500"/>
          <p14:tracePt t="137613" x="9239250" y="6540500"/>
          <p14:tracePt t="138589" x="9253538" y="6540500"/>
          <p14:tracePt t="138596" x="9278938" y="6540500"/>
          <p14:tracePt t="138610" x="9491663" y="6540500"/>
          <p14:tracePt t="138626" x="9928225" y="6500813"/>
          <p14:tracePt t="138642" x="10364788" y="6500813"/>
          <p14:tracePt t="138657" x="10801350" y="6540500"/>
          <p14:tracePt t="138660" x="10907713" y="6553200"/>
          <p14:tracePt t="138676" x="11014075" y="6580188"/>
          <p14:tracePt t="138693" x="11133138" y="6592888"/>
          <p14:tracePt t="138782" x="11145838" y="6592888"/>
          <p14:tracePt t="138790" x="11160125" y="6592888"/>
          <p14:tracePt t="138805" x="11185525" y="6607175"/>
          <p14:tracePt t="138820" x="11199813" y="6607175"/>
          <p14:tracePt t="139557" x="11212513" y="6607175"/>
          <p14:tracePt t="139567" x="11225213" y="6607175"/>
          <p14:tracePt t="139570" x="11239500" y="6607175"/>
          <p14:tracePt t="139585" x="11304588" y="6592888"/>
          <p14:tracePt t="139594" x="11331575" y="6592888"/>
          <p14:tracePt t="139598" x="11383963" y="6580188"/>
          <p14:tracePt t="139615" x="11437938" y="6567488"/>
          <p14:tracePt t="139629" x="11477625" y="6567488"/>
          <p14:tracePt t="139646" x="11490325" y="6553200"/>
          <p14:tracePt t="140124" x="11517313" y="6553200"/>
          <p14:tracePt t="140133" x="11542713" y="6553200"/>
          <p14:tracePt t="140145" x="11582400" y="6553200"/>
          <p14:tracePt t="140160" x="11676063" y="6540500"/>
          <p14:tracePt t="140178" x="11701463" y="6540500"/>
          <p14:tracePt t="140194" x="11741150" y="6540500"/>
          <p14:tracePt t="140199" x="11755438" y="6540500"/>
          <p14:tracePt t="140216" x="11768138" y="6540500"/>
          <p14:tracePt t="140227" x="11768138" y="6527800"/>
          <p14:tracePt t="140244" x="11780838" y="6527800"/>
          <p14:tracePt t="140277" x="11795125" y="6527800"/>
          <p14:tracePt t="140284" x="11795125" y="6513513"/>
          <p14:tracePt t="140974" x="11807825" y="6513513"/>
          <p14:tracePt t="140983" x="11822113" y="6513513"/>
          <p14:tracePt t="140994" x="11834813" y="6513513"/>
          <p14:tracePt t="141013" x="11847513" y="6513513"/>
          <p14:tracePt t="141027" x="11861800" y="6500813"/>
          <p14:tracePt t="141031" x="11874500" y="6500813"/>
          <p14:tracePt t="141046" x="11887200" y="6500813"/>
          <p14:tracePt t="141061" x="11914188" y="6486525"/>
          <p14:tracePt t="141078" x="11926888" y="6486525"/>
          <p14:tracePt t="141094" x="11953875" y="6486525"/>
          <p14:tracePt t="141115" x="11966575" y="6486525"/>
          <p14:tracePt t="141206" x="11914188" y="6486525"/>
          <p14:tracePt t="141215" x="11887200" y="6486525"/>
          <p14:tracePt t="141244" x="11225213" y="6486525"/>
          <p14:tracePt t="141248" x="10974388" y="6486525"/>
          <p14:tracePt t="141265" x="10563225" y="6486525"/>
          <p14:tracePt t="141278" x="10086975" y="6500813"/>
          <p14:tracePt t="141296" x="9821863" y="6527800"/>
          <p14:tracePt t="141311" x="9610725" y="6540500"/>
          <p14:tracePt t="141328" x="9478963" y="6540500"/>
          <p14:tracePt t="141331" x="9359900" y="6540500"/>
          <p14:tracePt t="141344" x="9253538" y="6540500"/>
          <p14:tracePt t="141362" x="8816975" y="6540500"/>
          <p14:tracePt t="141379" x="8697913" y="6540500"/>
          <p14:tracePt t="141393" x="8101013" y="6540500"/>
          <p14:tracePt t="141412" x="7996238" y="6540500"/>
          <p14:tracePt t="141416" x="7731125" y="6540500"/>
          <p14:tracePt t="141419" x="7637463" y="6540500"/>
          <p14:tracePt t="141430" x="7585075" y="6540500"/>
          <p14:tracePt t="141449" x="7466013" y="6540500"/>
          <p14:tracePt t="141462" x="7346950" y="6540500"/>
          <p14:tracePt t="141479" x="7175500" y="6540500"/>
          <p14:tracePt t="141481" x="7108825" y="6540500"/>
          <p14:tracePt t="141497" x="7042150" y="6540500"/>
          <p14:tracePt t="141512" x="6910388" y="6540500"/>
          <p14:tracePt t="141528" x="6883400" y="6540500"/>
          <p14:tracePt t="141546" x="6870700" y="6540500"/>
          <p14:tracePt t="141565" x="6856413" y="6540500"/>
          <p14:tracePt t="141595" x="6843713" y="6540500"/>
          <p14:tracePt t="141602" x="6816725" y="6540500"/>
          <p14:tracePt t="141625" x="6791325" y="6553200"/>
          <p14:tracePt t="141631" x="6777038" y="6567488"/>
          <p14:tracePt t="141643" x="6764338" y="6567488"/>
          <p14:tracePt t="141662" x="6751638" y="6567488"/>
          <p14:tracePt t="141699" x="6751638" y="6580188"/>
          <p14:tracePt t="141752" x="6751638" y="6592888"/>
          <p14:tracePt t="141782" x="6764338" y="6607175"/>
          <p14:tracePt t="141806" x="6777038" y="6607175"/>
          <p14:tracePt t="141879" x="6791325" y="6607175"/>
          <p14:tracePt t="141926" x="6804025" y="6607175"/>
          <p14:tracePt t="141931" x="6816725" y="6607175"/>
          <p14:tracePt t="141944" x="6816725" y="6619875"/>
          <p14:tracePt t="141963" x="6870700" y="6619875"/>
          <p14:tracePt t="141980" x="6896100" y="6619875"/>
          <p14:tracePt t="141985" x="6989763" y="6619875"/>
          <p14:tracePt t="141990" x="7029450" y="6619875"/>
          <p14:tracePt t="142000" x="7069138" y="6619875"/>
          <p14:tracePt t="142015" x="7175500" y="6619875"/>
          <p14:tracePt t="142028" x="7267575" y="6607175"/>
          <p14:tracePt t="142050" x="7439025" y="6540500"/>
          <p14:tracePt t="142062" x="7505700" y="6500813"/>
          <p14:tracePt t="142078" x="7637463" y="6446838"/>
          <p14:tracePt t="142083" x="7704138" y="6407150"/>
          <p14:tracePt t="142089" x="7770813" y="6354763"/>
          <p14:tracePt t="142104" x="7889875" y="6288088"/>
          <p14:tracePt t="142114" x="7942263" y="6248400"/>
          <p14:tracePt t="142129" x="7996238" y="6223000"/>
          <p14:tracePt t="142134" x="8075613" y="6169025"/>
          <p14:tracePt t="142144" x="8128000" y="6143625"/>
          <p14:tracePt t="142148" x="8180388" y="6103938"/>
          <p14:tracePt t="142163" x="8247063" y="6049963"/>
          <p14:tracePt t="142179" x="8286750" y="6010275"/>
          <p14:tracePt t="142197" x="8313738" y="5970588"/>
          <p14:tracePt t="142212" x="8326438" y="5945188"/>
          <p14:tracePt t="142228" x="8339138" y="5930900"/>
          <p14:tracePt t="142254" x="8353425" y="5905500"/>
          <p14:tracePt t="142283" x="8353425" y="5891213"/>
          <p14:tracePt t="144265" x="8313738" y="5905500"/>
          <p14:tracePt t="144274" x="8274050" y="5930900"/>
          <p14:tracePt t="144283" x="8259763" y="5930900"/>
          <p14:tracePt t="144296" x="8220075" y="5957888"/>
          <p14:tracePt t="144316" x="8194675" y="5970588"/>
          <p14:tracePt t="144330" x="8167688" y="5984875"/>
          <p14:tracePt t="144449" x="8167688" y="5945188"/>
          <p14:tracePt t="144460" x="8167688" y="5507038"/>
          <p14:tracePt t="144486" x="8167688" y="4938713"/>
          <p14:tracePt t="144496" x="8154988" y="4554538"/>
          <p14:tracePt t="144520" x="7929563" y="3151188"/>
          <p14:tracePt t="144536" x="7783513" y="2436813"/>
          <p14:tracePt t="144552" x="7758113" y="1919288"/>
          <p14:tracePt t="144569" x="7797800" y="1574800"/>
          <p14:tracePt t="144577" x="7850188" y="1390650"/>
          <p14:tracePt t="144587" x="7889875" y="1323975"/>
          <p14:tracePt t="144602" x="7942263" y="1112838"/>
          <p14:tracePt t="144610" x="7969250" y="1033463"/>
          <p14:tracePt t="144627" x="7996238" y="887413"/>
          <p14:tracePt t="144640" x="7996238" y="793750"/>
          <p14:tracePt t="144658" x="7996238" y="714375"/>
          <p14:tracePt t="144665" x="7996238" y="674688"/>
          <p14:tracePt t="144675" x="7996238" y="649288"/>
          <p14:tracePt t="144686" x="8008938" y="609600"/>
          <p14:tracePt t="144701" x="8008938" y="582613"/>
          <p14:tracePt t="144717" x="8008938" y="555625"/>
          <p14:tracePt t="144735" x="8008938" y="490538"/>
          <p14:tracePt t="144748" x="8008938" y="396875"/>
          <p14:tracePt t="144753" x="8008938" y="238125"/>
          <p14:tracePt t="144760" x="8008938" y="146050"/>
          <p14:tracePt t="150450" x="2197100" y="26988"/>
          <p14:tracePt t="150456" x="2144713" y="265113"/>
          <p14:tracePt t="150463" x="2132013" y="463550"/>
          <p14:tracePt t="150475" x="2052638" y="793750"/>
          <p14:tracePt t="150489" x="1931988" y="1336675"/>
          <p14:tracePt t="150505" x="1839913" y="1839913"/>
          <p14:tracePt t="150523" x="1760538" y="2316163"/>
          <p14:tracePt t="150537" x="1747838" y="2779713"/>
          <p14:tracePt t="150540" x="1747838" y="3163888"/>
          <p14:tracePt t="150554" x="1787525" y="3389313"/>
          <p14:tracePt t="150571" x="1985963" y="4276725"/>
          <p14:tracePt t="150587" x="2132013" y="4633913"/>
          <p14:tracePt t="150605" x="2316163" y="5229225"/>
          <p14:tracePt t="150608" x="2330450" y="5362575"/>
          <p14:tracePt t="150626" x="2303463" y="5481638"/>
          <p14:tracePt t="150636" x="2290763" y="5494338"/>
          <p14:tracePt t="150638" x="2276475" y="5521325"/>
          <p14:tracePt t="150656" x="2263775" y="5521325"/>
          <p14:tracePt t="150902" x="2263775" y="5534025"/>
          <p14:tracePt t="150924" x="2263775" y="5573713"/>
          <p14:tracePt t="150932" x="2251075" y="5613400"/>
          <p14:tracePt t="150939" x="2236788" y="5640388"/>
          <p14:tracePt t="150956" x="2224088" y="5680075"/>
          <p14:tracePt t="150973" x="2184400" y="5732463"/>
          <p14:tracePt t="150987" x="2144713" y="5784850"/>
          <p14:tracePt t="150990" x="2132013" y="5811838"/>
          <p14:tracePt t="151004" x="2117725" y="5838825"/>
          <p14:tracePt t="151022" x="2025650" y="5918200"/>
          <p14:tracePt t="151039" x="1998663" y="5945188"/>
          <p14:tracePt t="151054" x="1827213" y="6103938"/>
          <p14:tracePt t="151072" x="1773238" y="6156325"/>
          <p14:tracePt t="151075" x="1455738" y="6367463"/>
          <p14:tracePt t="151089" x="1177925" y="6540500"/>
          <p14:tracePt t="151107" x="820738" y="6726238"/>
          <p14:tracePt t="151122" x="582613" y="6818313"/>
          <p14:tracePt t="151510" x="4857750" y="6354763"/>
          <p14:tracePt t="151524" x="4686300" y="5692775"/>
          <p14:tracePt t="151539" x="4500563" y="4859338"/>
          <p14:tracePt t="151555" x="4289425" y="3840163"/>
          <p14:tracePt t="151570" x="4195763" y="2382838"/>
          <p14:tracePt t="151586" x="4195763" y="992188"/>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367171"/>
            <a:ext cx="8702666" cy="175432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Discuss the Lean Startup Framework: Its Origins, Core Ideas, and Building Blocks of the Lean Startup Framework.</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How to conduct a Business Model Canvas</a:t>
            </a:r>
            <a:r>
              <a:rPr kumimoji="0" lang="ar-EG"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 </a:t>
            </a: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(BMC).</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Explore an Overarching Perspective on the Lean Startup Framework.</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6796">
        <p15:prstTrans prst="fallOver"/>
      </p:transition>
    </mc:Choice>
    <mc:Fallback xmlns="">
      <p:transition spd="slow" advTm="56796">
        <p:fade/>
      </p:transition>
    </mc:Fallback>
  </mc:AlternateContent>
  <p:extLst>
    <p:ext uri="{3A86A75C-4F4B-4683-9AE1-C65F6400EC91}">
      <p14:laserTraceLst xmlns:p14="http://schemas.microsoft.com/office/powerpoint/2010/main">
        <p14:tracePtLst>
          <p14:tracePt t="8956" x="4851400" y="6375400"/>
          <p14:tracePt t="9026" x="4130675" y="6302375"/>
          <p14:tracePt t="9031" x="4448175" y="5851525"/>
          <p14:tracePt t="9049" x="4673600" y="5534025"/>
          <p14:tracePt t="9051" x="5030788" y="5083175"/>
          <p14:tracePt t="9055" x="5400675" y="4594225"/>
          <p14:tracePt t="9065" x="5784850" y="4143375"/>
          <p14:tracePt t="9082" x="6499225" y="3309938"/>
          <p14:tracePt t="9098" x="7069138" y="2647950"/>
          <p14:tracePt t="9111" x="7493000" y="2197100"/>
          <p14:tracePt t="9115" x="7612063" y="2092325"/>
          <p14:tracePt t="9131" x="7823200" y="1919288"/>
          <p14:tracePt t="9147" x="8048625" y="1747838"/>
          <p14:tracePt t="9164" x="8101013" y="1708150"/>
          <p14:tracePt t="9168" x="8115300" y="1708150"/>
          <p14:tracePt t="9259" x="8115300" y="1735138"/>
          <p14:tracePt t="9267" x="8115300" y="1747838"/>
          <p14:tracePt t="9281" x="8115300" y="1774825"/>
          <p14:tracePt t="9298" x="8128000" y="1787525"/>
          <p14:tracePt t="9317" x="8140700" y="1800225"/>
          <p14:tracePt t="9331" x="8140700" y="1814513"/>
          <p14:tracePt t="9352" x="8140700" y="1827213"/>
          <p14:tracePt t="9364" x="8140700" y="1854200"/>
          <p14:tracePt t="9382" x="8115300" y="1933575"/>
          <p14:tracePt t="9385" x="8048625" y="2012950"/>
          <p14:tracePt t="9400" x="8048625" y="2025650"/>
          <p14:tracePt t="9420" x="7929563" y="2171700"/>
          <p14:tracePt t="9427" x="7877175" y="2236788"/>
          <p14:tracePt t="9449" x="7758113" y="2370138"/>
          <p14:tracePt t="9452" x="7716838" y="2436813"/>
          <p14:tracePt t="9470" x="7677150" y="2501900"/>
          <p14:tracePt t="9474" x="7664450" y="2541588"/>
          <p14:tracePt t="9482" x="7651750" y="2568575"/>
          <p14:tracePt t="9499" x="7637463" y="2595563"/>
          <p14:tracePt t="9502" x="7637463" y="2620963"/>
          <p14:tracePt t="9516" x="7624763" y="2660650"/>
          <p14:tracePt t="9530" x="7624763" y="2700338"/>
          <p14:tracePt t="9533" x="7624763" y="2714625"/>
          <p14:tracePt t="9548" x="7624763" y="2727325"/>
          <p14:tracePt t="9566" x="7624763" y="2754313"/>
          <p14:tracePt t="9589" x="7637463" y="2767013"/>
          <p14:tracePt t="9625" x="7637463" y="2779713"/>
          <p14:tracePt t="9682" x="7651750" y="2794000"/>
          <p14:tracePt t="9709" x="7664450" y="2806700"/>
          <p14:tracePt t="9722" x="7677150" y="2806700"/>
          <p14:tracePt t="9738" x="7677150" y="2819400"/>
          <p14:tracePt t="9769" x="7691438" y="2819400"/>
          <p14:tracePt t="9807" x="7704138" y="2819400"/>
          <p14:tracePt t="9829" x="7716838" y="2819400"/>
          <p14:tracePt t="9899" x="7731125" y="2819400"/>
          <p14:tracePt t="9918" x="7758113" y="2819400"/>
          <p14:tracePt t="9925" x="7770813" y="2819400"/>
          <p14:tracePt t="9950" x="7783513" y="2819400"/>
          <p14:tracePt t="9956" x="7797800" y="2819400"/>
          <p14:tracePt t="10009" x="7810500" y="2819400"/>
          <p14:tracePt t="10022" x="7823200" y="2819400"/>
          <p14:tracePt t="10049" x="7837488" y="2819400"/>
          <p14:tracePt t="10759" x="7850188" y="2819400"/>
          <p14:tracePt t="10777" x="7862888" y="2819400"/>
          <p14:tracePt t="10789" x="7902575" y="2833688"/>
          <p14:tracePt t="10798" x="8088313" y="2859088"/>
          <p14:tracePt t="10803" x="8207375" y="2873375"/>
          <p14:tracePt t="10819" x="8378825" y="2898775"/>
          <p14:tracePt t="10824" x="8458200" y="2898775"/>
          <p14:tracePt t="10833" x="8512175" y="2898775"/>
          <p14:tracePt t="10850" x="8591550" y="2898775"/>
          <p14:tracePt t="10866" x="8643938" y="2913063"/>
          <p14:tracePt t="10884" x="8658225" y="2913063"/>
          <p14:tracePt t="10899" x="8670925" y="2913063"/>
          <p14:tracePt t="10916" x="8697913" y="2913063"/>
          <p14:tracePt t="10921" x="8710613" y="2913063"/>
          <p14:tracePt t="10939" x="8723313" y="2925763"/>
          <p14:tracePt t="10969" x="8737600" y="2925763"/>
          <p14:tracePt t="11001" x="8750300" y="2925763"/>
          <p14:tracePt t="11103" x="8763000" y="2925763"/>
          <p14:tracePt t="11126" x="8777288" y="2925763"/>
          <p14:tracePt t="11134" x="8789988" y="2925763"/>
          <p14:tracePt t="11151" x="8802688" y="2925763"/>
          <p14:tracePt t="11165" x="8829675" y="2925763"/>
          <p14:tracePt t="11180" x="8896350" y="2925763"/>
          <p14:tracePt t="11198" x="8961438" y="2925763"/>
          <p14:tracePt t="11216" x="9040813" y="2925763"/>
          <p14:tracePt t="11232" x="9067800" y="2925763"/>
          <p14:tracePt t="11249" x="9134475" y="2925763"/>
          <p14:tracePt t="11252" x="9147175" y="2925763"/>
          <p14:tracePt t="11271" x="9159875" y="2913063"/>
          <p14:tracePt t="11302" x="9174163" y="2913063"/>
          <p14:tracePt t="11361" x="9186863" y="2913063"/>
          <p14:tracePt t="11369" x="9199563" y="2913063"/>
          <p14:tracePt t="11380" x="9213850" y="2913063"/>
          <p14:tracePt t="11400" x="9318625" y="2913063"/>
          <p14:tracePt t="11403" x="9345613" y="2913063"/>
          <p14:tracePt t="11418" x="9451975" y="2913063"/>
          <p14:tracePt t="11433" x="9504363" y="2925763"/>
          <p14:tracePt t="11451" x="9610725" y="2925763"/>
          <p14:tracePt t="11463" x="9690100" y="2925763"/>
          <p14:tracePt t="11481" x="9756775" y="2925763"/>
          <p14:tracePt t="11483" x="9769475" y="2925763"/>
          <p14:tracePt t="11501" x="9782175" y="2925763"/>
          <p14:tracePt t="11569" x="9796463" y="2925763"/>
          <p14:tracePt t="11577" x="9809163" y="2925763"/>
          <p14:tracePt t="11584" x="9821863" y="2925763"/>
          <p14:tracePt t="11601" x="9836150" y="2925763"/>
          <p14:tracePt t="11614" x="9861550" y="2925763"/>
          <p14:tracePt t="11630" x="9875838" y="2925763"/>
          <p14:tracePt t="11837" x="9888538" y="2925763"/>
          <p14:tracePt t="11869" x="9901238" y="2925763"/>
          <p14:tracePt t="11883" x="9915525" y="2925763"/>
          <p14:tracePt t="11901" x="9928225" y="2925763"/>
          <p14:tracePt t="11916" x="9940925" y="2925763"/>
          <p14:tracePt t="12200" x="9955213" y="2925763"/>
          <p14:tracePt t="12214" x="9967913" y="2925763"/>
          <p14:tracePt t="12230" x="9980613" y="2925763"/>
          <p14:tracePt t="12236" x="10007600" y="2925763"/>
          <p14:tracePt t="12245" x="10034588" y="2925763"/>
          <p14:tracePt t="12258" x="10086975" y="2925763"/>
          <p14:tracePt t="12268" x="10113963" y="2925763"/>
          <p14:tracePt t="12271" x="10153650" y="2925763"/>
          <p14:tracePt t="12288" x="10220325" y="2925763"/>
          <p14:tracePt t="12297" x="10245725" y="2925763"/>
          <p14:tracePt t="12318" x="10312400" y="2938463"/>
          <p14:tracePt t="12320" x="10352088" y="2938463"/>
          <p14:tracePt t="12324" x="10379075" y="2938463"/>
          <p14:tracePt t="12333" x="10391775" y="2938463"/>
          <p14:tracePt t="12352" x="10404475" y="2938463"/>
          <p14:tracePt t="12356" x="10418763" y="2938463"/>
          <p14:tracePt t="12440" x="10431463" y="2938463"/>
          <p14:tracePt t="12664" x="10444163" y="2938463"/>
          <p14:tracePt t="12680" x="10483850" y="2938463"/>
          <p14:tracePt t="12684" x="10523538" y="2938463"/>
          <p14:tracePt t="12692" x="10590213" y="2938463"/>
          <p14:tracePt t="12708" x="10721975" y="2938463"/>
          <p14:tracePt t="12718" x="10775950" y="2938463"/>
          <p14:tracePt t="12721" x="10868025" y="2938463"/>
          <p14:tracePt t="12740" x="11001375" y="2938463"/>
          <p14:tracePt t="12744" x="11041063" y="2938463"/>
          <p14:tracePt t="12754" x="11106150" y="2938463"/>
          <p14:tracePt t="12769" x="11172825" y="2938463"/>
          <p14:tracePt t="12785" x="11264900" y="2938463"/>
          <p14:tracePt t="12800" x="11304588" y="2938463"/>
          <p14:tracePt t="12816" x="11371263" y="2925763"/>
          <p14:tracePt t="12832" x="11410950" y="2925763"/>
          <p14:tracePt t="12835" x="11437938" y="2925763"/>
          <p14:tracePt t="12859" x="11463338" y="2925763"/>
          <p14:tracePt t="12873" x="11477625" y="2925763"/>
          <p14:tracePt t="12890" x="11490325" y="2925763"/>
          <p14:tracePt t="12904" x="11517313" y="2925763"/>
          <p14:tracePt t="12907" x="11530013" y="2925763"/>
          <p14:tracePt t="12918" x="11557000" y="2925763"/>
          <p14:tracePt t="12935" x="11582400" y="2925763"/>
          <p14:tracePt t="12951" x="11596688" y="2925763"/>
          <p14:tracePt t="12955" x="11609388" y="2925763"/>
          <p14:tracePt t="13158" x="11596688" y="2925763"/>
          <p14:tracePt t="13167" x="11517313" y="2925763"/>
          <p14:tracePt t="13172" x="11450638" y="2938463"/>
          <p14:tracePt t="13188" x="11014075" y="2992438"/>
          <p14:tracePt t="13204" x="10431463" y="3017838"/>
          <p14:tracePt t="13219" x="9544050" y="3044825"/>
          <p14:tracePt t="13237" x="8604250" y="3057525"/>
          <p14:tracePt t="13253" x="7466013" y="3124200"/>
          <p14:tracePt t="13256" x="7175500" y="3151188"/>
          <p14:tracePt t="13268" x="6764338" y="3178175"/>
          <p14:tracePt t="13284" x="5943600" y="3190875"/>
          <p14:tracePt t="13301" x="5772150" y="3190875"/>
          <p14:tracePt t="13317" x="5494338" y="3190875"/>
          <p14:tracePt t="13322" x="5414963" y="3190875"/>
          <p14:tracePt t="13339" x="5321300" y="3190875"/>
          <p14:tracePt t="13350" x="5254625" y="3190875"/>
          <p14:tracePt t="13354" x="5214938" y="3190875"/>
          <p14:tracePt t="13368" x="5175250" y="3203575"/>
          <p14:tracePt t="13371" x="5162550" y="3203575"/>
          <p14:tracePt t="13384" x="5135563" y="3203575"/>
          <p14:tracePt t="13399" x="5122863" y="3203575"/>
          <p14:tracePt t="13419" x="5110163" y="3203575"/>
          <p14:tracePt t="13435" x="5083175" y="3203575"/>
          <p14:tracePt t="13451" x="5070475" y="3203575"/>
          <p14:tracePt t="13468" x="5056188" y="3203575"/>
          <p14:tracePt t="13473" x="5043488" y="3203575"/>
          <p14:tracePt t="13505" x="5030788" y="3203575"/>
          <p14:tracePt t="13731" x="5043488" y="3203575"/>
          <p14:tracePt t="13737" x="5083175" y="3203575"/>
          <p14:tracePt t="13750" x="5110163" y="3203575"/>
          <p14:tracePt t="13768" x="5268913" y="3203575"/>
          <p14:tracePt t="13771" x="5295900" y="3203575"/>
          <p14:tracePt t="13789" x="5375275" y="3203575"/>
          <p14:tracePt t="13799" x="5414963" y="3190875"/>
          <p14:tracePt t="13802" x="5440363" y="3190875"/>
          <p14:tracePt t="13819" x="5494338" y="3190875"/>
          <p14:tracePt t="13833" x="5534025" y="3190875"/>
          <p14:tracePt t="13852" x="5559425" y="3190875"/>
          <p14:tracePt t="13857" x="5559425" y="3178175"/>
          <p14:tracePt t="13867" x="5573713" y="3178175"/>
          <p14:tracePt t="13893" x="5586413" y="3178175"/>
          <p14:tracePt t="13915" x="5599113" y="3178175"/>
          <p14:tracePt t="13938" x="5626100" y="3178175"/>
          <p14:tracePt t="13943" x="5638800" y="3178175"/>
          <p14:tracePt t="13945" x="5653088" y="3178175"/>
          <p14:tracePt t="13953" x="5665788" y="3178175"/>
          <p14:tracePt t="13974" x="5678488" y="3178175"/>
          <p14:tracePt t="13977" x="5692775" y="3178175"/>
          <p14:tracePt t="13987" x="5692775" y="3163888"/>
          <p14:tracePt t="14090" x="5705475" y="3163888"/>
          <p14:tracePt t="14779" x="5757863" y="3163888"/>
          <p14:tracePt t="14786" x="5811838" y="3163888"/>
          <p14:tracePt t="14803" x="5837238" y="3163888"/>
          <p14:tracePt t="14808" x="5891213" y="3163888"/>
          <p14:tracePt t="14811" x="5903913" y="3163888"/>
          <p14:tracePt t="14819" x="5956300" y="3163888"/>
          <p14:tracePt t="14823" x="6010275" y="3163888"/>
          <p14:tracePt t="14839" x="6156325" y="3163888"/>
          <p14:tracePt t="14855" x="6288088" y="3163888"/>
          <p14:tracePt t="14870" x="6459538" y="3163888"/>
          <p14:tracePt t="14888" x="6618288" y="3163888"/>
          <p14:tracePt t="14899" x="6751638" y="3163888"/>
          <p14:tracePt t="14919" x="6856413" y="3163888"/>
          <p14:tracePt t="14936" x="6923088" y="3163888"/>
          <p14:tracePt t="14953" x="6937375" y="3163888"/>
          <p14:tracePt t="15062" x="6950075" y="3163888"/>
          <p14:tracePt t="15078" x="6962775" y="3163888"/>
          <p14:tracePt t="15086" x="6977063" y="3163888"/>
          <p14:tracePt t="15103" x="6989763" y="3163888"/>
          <p14:tracePt t="15120" x="7121525" y="3163888"/>
          <p14:tracePt t="15123" x="7200900" y="3163888"/>
          <p14:tracePt t="15140" x="7346950" y="3163888"/>
          <p14:tracePt t="15145" x="7386638" y="3163888"/>
          <p14:tracePt t="15154" x="7466013" y="3151188"/>
          <p14:tracePt t="15172" x="7558088" y="3151188"/>
          <p14:tracePt t="15187" x="7597775" y="3138488"/>
          <p14:tracePt t="15201" x="7624763" y="3138488"/>
          <p14:tracePt t="15205" x="7637463" y="3138488"/>
          <p14:tracePt t="15219" x="7651750" y="3138488"/>
          <p14:tracePt t="15236" x="7704138" y="3124200"/>
          <p14:tracePt t="15252" x="7731125" y="3124200"/>
          <p14:tracePt t="15270" x="7758113" y="3124200"/>
          <p14:tracePt t="15275" x="7770813" y="3124200"/>
          <p14:tracePt t="29786" x="7505700" y="3282950"/>
          <p14:tracePt t="29792" x="7319963" y="3521075"/>
          <p14:tracePt t="29794" x="7267575" y="3587750"/>
          <p14:tracePt t="29809" x="7148513" y="3786188"/>
          <p14:tracePt t="29817" x="7108825" y="3865563"/>
          <p14:tracePt t="29834" x="7081838" y="3905250"/>
          <p14:tracePt t="29839" x="7056438" y="3971925"/>
          <p14:tracePt t="29842" x="7016750" y="4011613"/>
          <p14:tracePt t="29852" x="7002463" y="4038600"/>
          <p14:tracePt t="29855" x="6962775" y="4078288"/>
          <p14:tracePt t="29869" x="6923088" y="4117975"/>
          <p14:tracePt t="29873" x="6910388" y="4117975"/>
          <p14:tracePt t="29886" x="6870700" y="4143375"/>
          <p14:tracePt t="29901" x="6816725" y="4170363"/>
          <p14:tracePt t="29917" x="6804025" y="4183063"/>
          <p14:tracePt t="29936" x="6791325" y="4197350"/>
          <p14:tracePt t="29952" x="6777038" y="4197350"/>
          <p14:tracePt t="29970" x="6751638" y="4210050"/>
          <p14:tracePt t="29975" x="6724650" y="4210050"/>
          <p14:tracePt t="29988" x="6684963" y="4222750"/>
          <p14:tracePt t="30003" x="6578600" y="4237038"/>
          <p14:tracePt t="30020" x="6526213" y="4249738"/>
          <p14:tracePt t="30023" x="6459538" y="4249738"/>
          <p14:tracePt t="30025" x="6394450" y="4262438"/>
          <p14:tracePt t="30034" x="6300788" y="4276725"/>
          <p14:tracePt t="30052" x="6181725" y="4289425"/>
          <p14:tracePt t="30055" x="6116638" y="4302125"/>
          <p14:tracePt t="30067" x="6089650" y="4302125"/>
          <p14:tracePt t="30087" x="5983288" y="4316413"/>
          <p14:tracePt t="30100" x="5970588" y="4316413"/>
          <p14:tracePt t="30118" x="5876925" y="4316413"/>
          <p14:tracePt t="30122" x="5824538" y="4316413"/>
          <p14:tracePt t="30141" x="5692775" y="4316413"/>
          <p14:tracePt t="30145" x="5638800" y="4316413"/>
          <p14:tracePt t="30154" x="5546725" y="4302125"/>
          <p14:tracePt t="30170" x="5467350" y="4289425"/>
          <p14:tracePt t="30174" x="5414963" y="4276725"/>
          <p14:tracePt t="30176" x="5360988" y="4262438"/>
          <p14:tracePt t="30185" x="5308600" y="4249738"/>
          <p14:tracePt t="30202" x="5241925" y="4210050"/>
          <p14:tracePt t="30205" x="5229225" y="4197350"/>
          <p14:tracePt t="30219" x="5189538" y="4157663"/>
          <p14:tracePt t="30236" x="5149850" y="4090988"/>
          <p14:tracePt t="30252" x="5110163" y="4051300"/>
          <p14:tracePt t="30269" x="5043488" y="3971925"/>
          <p14:tracePt t="30272" x="5016500" y="3932238"/>
          <p14:tracePt t="30289" x="4976813" y="3892550"/>
          <p14:tracePt t="30302" x="4951413" y="3865563"/>
          <p14:tracePt t="30322" x="4937125" y="3840163"/>
          <p14:tracePt t="30336" x="4924425" y="3825875"/>
          <p14:tracePt t="30350" x="4924425" y="3813175"/>
          <p14:tracePt t="30368" x="4911725" y="3813175"/>
          <p14:tracePt t="30385" x="4897438" y="3800475"/>
          <p14:tracePt t="30410" x="4897438" y="3786188"/>
          <p14:tracePt t="30441" x="4884738" y="3773488"/>
          <p14:tracePt t="30453" x="4884738" y="3759200"/>
          <p14:tracePt t="30477" x="4884738" y="3746500"/>
          <p14:tracePt t="30500" x="4872038" y="3746500"/>
          <p14:tracePt t="30515" x="4872038" y="3733800"/>
          <p14:tracePt t="30865" x="4884738" y="3733800"/>
          <p14:tracePt t="30875" x="4897438" y="3733800"/>
          <p14:tracePt t="30890" x="4924425" y="3733800"/>
          <p14:tracePt t="30896" x="4937125" y="3733800"/>
          <p14:tracePt t="30922" x="4951413" y="3733800"/>
          <p14:tracePt t="32181" x="4924425" y="3733800"/>
          <p14:tracePt t="32191" x="4884738" y="3733800"/>
          <p14:tracePt t="32194" x="4845050" y="3733800"/>
          <p14:tracePt t="32208" x="4805363" y="3733800"/>
          <p14:tracePt t="32224" x="4792663" y="3733800"/>
          <p14:tracePt t="32237" x="4778375" y="3733800"/>
          <p14:tracePt t="32253" x="4765675" y="3733800"/>
          <p14:tracePt t="32375" x="4765675" y="3719513"/>
          <p14:tracePt t="32398" x="4818063" y="3719513"/>
          <p14:tracePt t="32404" x="4857750" y="3719513"/>
          <p14:tracePt t="32421" x="4964113" y="3706813"/>
          <p14:tracePt t="32430" x="5003800" y="3706813"/>
          <p14:tracePt t="32438" x="5070475" y="3706813"/>
          <p14:tracePt t="32452" x="5122863" y="3706813"/>
          <p14:tracePt t="32471" x="5214938" y="3706813"/>
          <p14:tracePt t="32503" x="5427663" y="3706813"/>
          <p14:tracePt t="32520" x="5559425" y="3706813"/>
          <p14:tracePt t="32525" x="5586413" y="3706813"/>
          <p14:tracePt t="32539" x="5613400" y="3706813"/>
          <p14:tracePt t="32542" x="5638800" y="3706813"/>
          <p14:tracePt t="32555" x="5692775" y="3706813"/>
          <p14:tracePt t="32570" x="5718175" y="3706813"/>
          <p14:tracePt t="32586" x="5745163" y="3706813"/>
          <p14:tracePt t="32613" x="5757863" y="3706813"/>
          <p14:tracePt t="32668" x="5772150" y="3706813"/>
          <p14:tracePt t="32720" x="5784850" y="3706813"/>
          <p14:tracePt t="32734" x="5797550" y="3706813"/>
          <p14:tracePt t="32755" x="5811838" y="3706813"/>
          <p14:tracePt t="32762" x="5824538" y="3706813"/>
          <p14:tracePt t="32781" x="5851525" y="3706813"/>
          <p14:tracePt t="32804" x="5876925" y="3706813"/>
          <p14:tracePt t="32808" x="5916613" y="3706813"/>
          <p14:tracePt t="32821" x="5956300" y="3706813"/>
          <p14:tracePt t="32823" x="6010275" y="3706813"/>
          <p14:tracePt t="32838" x="6075363" y="3694113"/>
          <p14:tracePt t="32855" x="6181725" y="3694113"/>
          <p14:tracePt t="32871" x="6261100" y="3694113"/>
          <p14:tracePt t="32889" x="6340475" y="3679825"/>
          <p14:tracePt t="32902" x="6407150" y="3679825"/>
          <p14:tracePt t="32905" x="6419850" y="3679825"/>
          <p14:tracePt t="32919" x="6446838" y="3679825"/>
          <p14:tracePt t="32937" x="6473825" y="3679825"/>
          <p14:tracePt t="33080" x="6486525" y="3679825"/>
          <p14:tracePt t="33109" x="6513513" y="3679825"/>
          <p14:tracePt t="33116" x="6538913" y="3679825"/>
          <p14:tracePt t="33123" x="6553200" y="3679825"/>
          <p14:tracePt t="33139" x="6605588" y="3679825"/>
          <p14:tracePt t="33141" x="6645275" y="3679825"/>
          <p14:tracePt t="33146" x="6697663" y="3667125"/>
          <p14:tracePt t="33154" x="6737350" y="3667125"/>
          <p14:tracePt t="33169" x="6816725" y="3667125"/>
          <p14:tracePt t="33186" x="6910388" y="3654425"/>
          <p14:tracePt t="33202" x="6962775" y="3640138"/>
          <p14:tracePt t="33204" x="6977063" y="3640138"/>
          <p14:tracePt t="33220" x="6989763" y="3640138"/>
          <p14:tracePt t="33237" x="7016750" y="3640138"/>
          <p14:tracePt t="33258" x="7029450" y="3640138"/>
          <p14:tracePt t="33290" x="7029450" y="3627438"/>
          <p14:tracePt t="33396" x="7042150" y="3627438"/>
          <p14:tracePt t="33425" x="7056438" y="3627438"/>
          <p14:tracePt t="33439" x="7069138" y="3627438"/>
          <p14:tracePt t="33447" x="7108825" y="3627438"/>
          <p14:tracePt t="33470" x="7161213" y="3627438"/>
          <p14:tracePt t="33475" x="7175500" y="3627438"/>
          <p14:tracePt t="33487" x="7215188" y="3627438"/>
          <p14:tracePt t="33506" x="7307263" y="3627438"/>
          <p14:tracePt t="33521" x="7346950" y="3627438"/>
          <p14:tracePt t="33539" x="7466013" y="3627438"/>
          <p14:tracePt t="33542" x="7505700" y="3627438"/>
          <p14:tracePt t="33560" x="7545388" y="3627438"/>
          <p14:tracePt t="33571" x="7585075" y="3627438"/>
          <p14:tracePt t="33590" x="7597775" y="3627438"/>
          <p14:tracePt t="34070" x="7612063" y="3627438"/>
          <p14:tracePt t="34077" x="7637463" y="3627438"/>
          <p14:tracePt t="34102" x="7743825" y="3627438"/>
          <p14:tracePt t="34107" x="7823200" y="3627438"/>
          <p14:tracePt t="34114" x="7902575" y="3627438"/>
          <p14:tracePt t="34129" x="8008938" y="3627438"/>
          <p14:tracePt t="34137" x="8061325" y="3627438"/>
          <p14:tracePt t="34154" x="8088313" y="3627438"/>
          <p14:tracePt t="34171" x="8115300" y="3627438"/>
          <p14:tracePt t="34248" x="8128000" y="3627438"/>
          <p14:tracePt t="34262" x="8140700" y="3627438"/>
          <p14:tracePt t="34279" x="8154988" y="3627438"/>
          <p14:tracePt t="34288" x="8167688" y="3627438"/>
          <p14:tracePt t="34309" x="8180388" y="3627438"/>
          <p14:tracePt t="34311" x="8207375" y="3627438"/>
          <p14:tracePt t="34324" x="8274050" y="3627438"/>
          <p14:tracePt t="34339" x="8313738" y="3627438"/>
          <p14:tracePt t="34356" x="8353425" y="3627438"/>
          <p14:tracePt t="34371" x="8393113" y="3640138"/>
          <p14:tracePt t="34373" x="8405813" y="3640138"/>
          <p14:tracePt t="34390" x="8432800" y="3640138"/>
          <p14:tracePt t="34409" x="8485188" y="3654425"/>
          <p14:tracePt t="34417" x="8497888" y="3654425"/>
          <p14:tracePt t="34433" x="8512175" y="3654425"/>
          <p14:tracePt t="34460" x="8524875" y="3654425"/>
          <p14:tracePt t="34489" x="8539163" y="3654425"/>
          <p14:tracePt t="34550" x="8551863" y="3654425"/>
          <p14:tracePt t="34578" x="8564563" y="3654425"/>
          <p14:tracePt t="34640" x="8578850" y="3654425"/>
          <p14:tracePt t="34684" x="8591550" y="3654425"/>
          <p14:tracePt t="34731" x="8604250" y="3654425"/>
          <p14:tracePt t="34743" x="8618538" y="3654425"/>
          <p14:tracePt t="34795" x="8631238" y="3654425"/>
          <p14:tracePt t="34825" x="8643938" y="3654425"/>
          <p14:tracePt t="34856" x="8658225" y="3654425"/>
          <p14:tracePt t="34878" x="8670925" y="3654425"/>
          <p14:tracePt t="34909" x="8683625" y="3654425"/>
          <p14:tracePt t="34916" x="8697913" y="3654425"/>
          <p14:tracePt t="34940" x="8710613" y="3654425"/>
          <p14:tracePt t="34955" x="8723313" y="3654425"/>
          <p14:tracePt t="34975" x="8737600" y="3654425"/>
          <p14:tracePt t="38784" x="8658225" y="3679825"/>
          <p14:tracePt t="38786" x="8591550" y="3706813"/>
          <p14:tracePt t="38794" x="8539163" y="3719513"/>
          <p14:tracePt t="38810" x="8512175" y="3733800"/>
          <p14:tracePt t="42549" x="8353425" y="3800475"/>
          <p14:tracePt t="42557" x="8207375" y="3879850"/>
          <p14:tracePt t="42560" x="7850188" y="4064000"/>
          <p14:tracePt t="42564" x="7797800" y="4090988"/>
          <p14:tracePt t="42582" x="7677150" y="4157663"/>
          <p14:tracePt t="42597" x="7294563" y="4341813"/>
          <p14:tracePt t="42613" x="7240588" y="4368800"/>
          <p14:tracePt t="42630" x="6910388" y="4487863"/>
          <p14:tracePt t="42634" x="6896100" y="4487863"/>
          <p14:tracePt t="42648" x="6816725" y="4527550"/>
          <p14:tracePt t="42650" x="6737350" y="4554538"/>
          <p14:tracePt t="42664" x="6592888" y="4594225"/>
          <p14:tracePt t="42681" x="6473825" y="4606925"/>
          <p14:tracePt t="42699" x="6407150" y="4621213"/>
          <p14:tracePt t="42714" x="6327775" y="4621213"/>
          <p14:tracePt t="42716" x="6288088" y="4621213"/>
          <p14:tracePt t="42732" x="6248400" y="4621213"/>
          <p14:tracePt t="42748" x="6156325" y="4621213"/>
          <p14:tracePt t="42752" x="6102350" y="4621213"/>
          <p14:tracePt t="42770" x="6075363" y="4621213"/>
          <p14:tracePt t="42780" x="6049963" y="4633913"/>
          <p14:tracePt t="42782" x="6022975" y="4633913"/>
          <p14:tracePt t="42800" x="5995988" y="4633913"/>
          <p14:tracePt t="42816" x="5956300" y="4633913"/>
          <p14:tracePt t="42833" x="5916613" y="4633913"/>
          <p14:tracePt t="42849" x="5824538" y="4606925"/>
          <p14:tracePt t="42862" x="5718175" y="4567238"/>
          <p14:tracePt t="42864" x="5653088" y="4554538"/>
          <p14:tracePt t="42881" x="5613400" y="4554538"/>
          <p14:tracePt t="42897" x="5519738" y="4541838"/>
          <p14:tracePt t="42919" x="5494338" y="4541838"/>
          <p14:tracePt t="42931" x="5480050" y="4541838"/>
          <p14:tracePt t="42935" x="5467350" y="4527550"/>
          <p14:tracePt t="42949" x="5454650" y="4527550"/>
          <p14:tracePt t="42953" x="5440363" y="4527550"/>
          <p14:tracePt t="42964" x="5427663" y="4527550"/>
          <p14:tracePt t="42986" x="5400675" y="4514850"/>
          <p14:tracePt t="42990" x="5387975" y="4514850"/>
          <p14:tracePt t="42997" x="5375275" y="4514850"/>
          <p14:tracePt t="43015" x="5360988" y="4514850"/>
          <p14:tracePt t="43100" x="5360988" y="4502150"/>
          <p14:tracePt t="43114" x="5360988" y="4487863"/>
          <p14:tracePt t="43136" x="5360988" y="4475163"/>
          <p14:tracePt t="43143" x="5375275" y="4462463"/>
          <p14:tracePt t="43159" x="5400675" y="4448175"/>
          <p14:tracePt t="43167" x="5414963" y="4435475"/>
          <p14:tracePt t="43181" x="5427663" y="4435475"/>
          <p14:tracePt t="43197" x="5507038" y="4395788"/>
          <p14:tracePt t="43215" x="5519738" y="4381500"/>
          <p14:tracePt t="43219" x="5599113" y="4368800"/>
          <p14:tracePt t="43230" x="5626100" y="4356100"/>
          <p14:tracePt t="43233" x="5653088" y="4356100"/>
          <p14:tracePt t="43250" x="5692775" y="4341813"/>
          <p14:tracePt t="43252" x="5718175" y="4341813"/>
          <p14:tracePt t="43264" x="5757863" y="4329113"/>
          <p14:tracePt t="43283" x="5797550" y="4329113"/>
          <p14:tracePt t="43286" x="5811838" y="4329113"/>
          <p14:tracePt t="43297" x="5824538" y="4329113"/>
          <p14:tracePt t="43969" x="5837238" y="4329113"/>
          <p14:tracePt t="43975" x="5876925" y="4329113"/>
          <p14:tracePt t="43983" x="5956300" y="4316413"/>
          <p14:tracePt t="44001" x="6116638" y="4302125"/>
          <p14:tracePt t="44015" x="6235700" y="4289425"/>
          <p14:tracePt t="44031" x="6340475" y="4276725"/>
          <p14:tracePt t="44034" x="6380163" y="4276725"/>
          <p14:tracePt t="44047" x="6446838" y="4276725"/>
          <p14:tracePt t="44066" x="6473825" y="4276725"/>
          <p14:tracePt t="44728" x="6486525" y="4276725"/>
          <p14:tracePt t="44735" x="6499225" y="4276725"/>
          <p14:tracePt t="44750" x="6592888" y="4276725"/>
          <p14:tracePt t="44766" x="6724650" y="4276725"/>
          <p14:tracePt t="44782" x="6856413" y="4276725"/>
          <p14:tracePt t="44784" x="6896100" y="4276725"/>
          <p14:tracePt t="44798" x="6950075" y="4276725"/>
          <p14:tracePt t="44815" x="7016750" y="4276725"/>
          <p14:tracePt t="44830" x="7029450" y="4276725"/>
          <p14:tracePt t="45260" x="7056438" y="4276725"/>
          <p14:tracePt t="45267" x="7081838" y="4289425"/>
          <p14:tracePt t="45284" x="7161213" y="4302125"/>
          <p14:tracePt t="45288" x="7294563" y="4329113"/>
          <p14:tracePt t="45299" x="7373938" y="4341813"/>
          <p14:tracePt t="45302" x="7439025" y="4341813"/>
          <p14:tracePt t="45320" x="7597775" y="4368800"/>
          <p14:tracePt t="45334" x="7704138" y="4368800"/>
          <p14:tracePt t="45350" x="7797800" y="4381500"/>
          <p14:tracePt t="45366" x="7850188" y="4381500"/>
          <p14:tracePt t="45382" x="7889875" y="4381500"/>
          <p14:tracePt t="45386" x="7902575" y="4381500"/>
          <p14:tracePt t="45402" x="7916863" y="4381500"/>
          <p14:tracePt t="45418" x="7956550" y="4381500"/>
          <p14:tracePt t="45423" x="7969250" y="4381500"/>
          <p14:tracePt t="45440" x="7996238" y="4381500"/>
          <p14:tracePt t="45450" x="8021638" y="4381500"/>
          <p14:tracePt t="45454" x="8035925" y="4381500"/>
          <p14:tracePt t="45470" x="8061325" y="4381500"/>
          <p14:tracePt t="45484" x="8075613" y="4381500"/>
          <p14:tracePt t="45650" x="8088313" y="4381500"/>
          <p14:tracePt t="45656" x="8101013" y="4381500"/>
          <p14:tracePt t="45667" x="8115300" y="4381500"/>
          <p14:tracePt t="45685" x="8220075" y="4381500"/>
          <p14:tracePt t="45701" x="8274050" y="4381500"/>
          <p14:tracePt t="45717" x="8432800" y="4381500"/>
          <p14:tracePt t="45732" x="8512175" y="4381500"/>
          <p14:tracePt t="45750" x="8631238" y="4381500"/>
          <p14:tracePt t="45755" x="8658225" y="4381500"/>
          <p14:tracePt t="45770" x="8683625" y="4381500"/>
          <p14:tracePt t="45776" x="8697913" y="4381500"/>
          <p14:tracePt t="45780" x="8710613" y="4381500"/>
          <p14:tracePt t="45785" x="8723313" y="4381500"/>
          <p14:tracePt t="45803" x="8737600" y="4381500"/>
          <p14:tracePt t="45817" x="8763000" y="4381500"/>
          <p14:tracePt t="45834" x="8777288" y="4381500"/>
          <p14:tracePt t="45859" x="8789988" y="4381500"/>
          <p14:tracePt t="45867" x="8802688" y="4381500"/>
          <p14:tracePt t="45891" x="8816975" y="4381500"/>
          <p14:tracePt t="45899" x="8829675" y="4381500"/>
          <p14:tracePt t="45919" x="8842375" y="4381500"/>
          <p14:tracePt t="45935" x="8869363" y="4381500"/>
          <p14:tracePt t="45952" x="8909050" y="4381500"/>
          <p14:tracePt t="45967" x="8936038" y="4381500"/>
          <p14:tracePt t="45982" x="8975725" y="4381500"/>
          <p14:tracePt t="45985" x="8988425" y="4381500"/>
          <p14:tracePt t="46000" x="9001125" y="4381500"/>
          <p14:tracePt t="46017" x="9107488" y="4381500"/>
          <p14:tracePt t="46033" x="9213850" y="4381500"/>
          <p14:tracePt t="46050" x="9318625" y="4381500"/>
          <p14:tracePt t="46053" x="9372600" y="4381500"/>
          <p14:tracePt t="46069" x="9412288" y="4381500"/>
          <p14:tracePt t="46071" x="9439275" y="4381500"/>
          <p14:tracePt t="46083" x="9544050" y="4381500"/>
          <p14:tracePt t="46101" x="9610725" y="4381500"/>
          <p14:tracePt t="46116" x="9690100" y="4381500"/>
          <p14:tracePt t="46135" x="9769475" y="4368800"/>
          <p14:tracePt t="46150" x="9782175" y="4368800"/>
          <p14:tracePt t="46169" x="9809163" y="4368800"/>
          <p14:tracePt t="46188" x="9821863" y="4356100"/>
          <p14:tracePt t="46201" x="9836150" y="4356100"/>
          <p14:tracePt t="46220" x="9848850" y="4356100"/>
          <p14:tracePt t="46234" x="9875838" y="4341813"/>
          <p14:tracePt t="46250" x="9888538" y="4341813"/>
          <p14:tracePt t="46266" x="9901238" y="4341813"/>
          <p14:tracePt t="46284" x="9915525" y="4341813"/>
          <p14:tracePt t="46285" x="9928225" y="4341813"/>
          <p14:tracePt t="46300" x="9940925" y="4341813"/>
          <p14:tracePt t="46317" x="9994900" y="4341813"/>
          <p14:tracePt t="46333" x="10007600" y="4341813"/>
          <p14:tracePt t="46351" x="10047288" y="4341813"/>
          <p14:tracePt t="46354" x="10059988" y="4341813"/>
          <p14:tracePt t="46369" x="10086975" y="4341813"/>
          <p14:tracePt t="46385" x="10099675" y="4341813"/>
          <p14:tracePt t="46402" x="10113963" y="4341813"/>
          <p14:tracePt t="46405" x="10126663" y="4341813"/>
          <p14:tracePt t="46417" x="10139363" y="4341813"/>
          <p14:tracePt t="46436" x="10153650" y="4341813"/>
          <p14:tracePt t="46452" x="10166350" y="4341813"/>
          <p14:tracePt t="46468" x="10180638" y="4341813"/>
          <p14:tracePt t="53162" x="10126663" y="4341813"/>
          <p14:tracePt t="53165" x="10099675" y="4341813"/>
          <p14:tracePt t="53179" x="10086975" y="4341813"/>
          <p14:tracePt t="53192" x="10074275" y="4341813"/>
          <p14:tracePt t="53210" x="10059988" y="4341813"/>
          <p14:tracePt t="53241" x="10047288" y="4341813"/>
          <p14:tracePt t="53248" x="10034588" y="4341813"/>
          <p14:tracePt t="53271" x="10020300" y="4341813"/>
          <p14:tracePt t="53284" x="10007600" y="4341813"/>
          <p14:tracePt t="53300" x="9980613" y="4341813"/>
          <p14:tracePt t="53330" x="9940925" y="4329113"/>
          <p14:tracePt t="53336" x="9915525" y="4329113"/>
          <p14:tracePt t="53343" x="9901238" y="4329113"/>
          <p14:tracePt t="53361" x="9848850" y="4329113"/>
          <p14:tracePt t="53375" x="9821863" y="4329113"/>
          <p14:tracePt t="53393" x="9796463" y="4329113"/>
          <p14:tracePt t="53407" x="9769475" y="4329113"/>
          <p14:tracePt t="53423" x="9729788" y="4329113"/>
          <p14:tracePt t="53425" x="9702800" y="4329113"/>
          <p14:tracePt t="53440" x="9677400" y="4329113"/>
          <p14:tracePt t="53460" x="9623425" y="4329113"/>
          <p14:tracePt t="53481" x="9610725" y="4329113"/>
          <p14:tracePt t="53510" x="9598025" y="4329113"/>
          <p14:tracePt t="54868" x="9558338" y="4341813"/>
          <p14:tracePt t="54875" x="9478963" y="4381500"/>
          <p14:tracePt t="54896" x="8737600" y="4779963"/>
          <p14:tracePt t="54909" x="8497888" y="4938713"/>
          <p14:tracePt t="54926" x="8008938" y="5268913"/>
          <p14:tracePt t="54942" x="7929563" y="5322888"/>
          <p14:tracePt t="54958" x="7758113" y="5494338"/>
          <p14:tracePt t="54976" x="7743825" y="5507038"/>
          <p14:tracePt t="54979" x="7743825" y="5534025"/>
          <p14:tracePt t="55069" x="7770813" y="5507038"/>
          <p14:tracePt t="55078" x="7783513" y="5507038"/>
          <p14:tracePt t="55094" x="7797800" y="5494338"/>
          <p14:tracePt t="55108" x="7850188" y="5441950"/>
          <p14:tracePt t="55125" x="7877175" y="5414963"/>
          <p14:tracePt t="55129" x="7902575" y="5387975"/>
          <p14:tracePt t="55132" x="7929563" y="5375275"/>
          <p14:tracePt t="55143" x="8008938" y="5322888"/>
          <p14:tracePt t="55161" x="8061325" y="5268913"/>
          <p14:tracePt t="55177" x="8115300" y="5243513"/>
          <p14:tracePt t="55190" x="8154988" y="5203825"/>
          <p14:tracePt t="55210" x="8180388" y="5176838"/>
          <p14:tracePt t="55227" x="8180388" y="5164138"/>
          <p14:tracePt t="55283" x="8128000" y="5229225"/>
          <p14:tracePt t="55288" x="8088313" y="5268913"/>
          <p14:tracePt t="55292" x="8021638" y="5348288"/>
          <p14:tracePt t="55313" x="7704138" y="5653088"/>
          <p14:tracePt t="55320" x="7558088" y="5799138"/>
          <p14:tracePt t="55328" x="7334250" y="6037263"/>
          <p14:tracePt t="55342" x="6657975" y="667226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18837"/>
            <a:ext cx="4128422" cy="55972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2" y="1141877"/>
            <a:ext cx="11498398"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2" y="1117168"/>
            <a:ext cx="11463950" cy="4462760"/>
          </a:xfrm>
          <a:prstGeom prst="rect">
            <a:avLst/>
          </a:prstGeom>
          <a:noFill/>
        </p:spPr>
        <p:txBody>
          <a:bodyPr wrap="square" rtlCol="0">
            <a:spAutoFit/>
          </a:bodyPr>
          <a:lstStyle/>
          <a:p>
            <a:pPr algn="just"/>
            <a:r>
              <a:rPr lang="en-US" sz="2400" b="1" i="0" dirty="0">
                <a:solidFill>
                  <a:srgbClr val="000000"/>
                </a:solidFill>
                <a:effectLst/>
              </a:rPr>
              <a:t>  The Lean Startup Framework: Its Origins</a:t>
            </a:r>
            <a:r>
              <a:rPr lang="en-US" sz="2400" b="1" dirty="0">
                <a:solidFill>
                  <a:srgbClr val="000000"/>
                </a:solidFill>
              </a:rPr>
              <a:t>, and </a:t>
            </a:r>
            <a:r>
              <a:rPr lang="en-US" sz="2400" b="1" i="0" dirty="0">
                <a:solidFill>
                  <a:srgbClr val="000000"/>
                </a:solidFill>
                <a:effectLst/>
              </a:rPr>
              <a:t>Core Ideas</a:t>
            </a:r>
          </a:p>
          <a:p>
            <a:pPr marL="342900" indent="-342900" algn="just">
              <a:buFont typeface="Arial" panose="020B0604020202020204" pitchFamily="34" charset="0"/>
              <a:buChar char="•"/>
            </a:pPr>
            <a:r>
              <a:rPr lang="en-US" sz="2000" b="1" i="0" dirty="0">
                <a:solidFill>
                  <a:srgbClr val="FF0000"/>
                </a:solidFill>
                <a:effectLst/>
              </a:rPr>
              <a:t>Steve Blank</a:t>
            </a:r>
            <a:r>
              <a:rPr lang="en-US" sz="2000" b="0" i="0" dirty="0">
                <a:solidFill>
                  <a:srgbClr val="000000"/>
                </a:solidFill>
                <a:effectLst/>
              </a:rPr>
              <a:t> </a:t>
            </a:r>
            <a:r>
              <a:rPr lang="en-US" sz="2000" b="0" i="0" u="sng" dirty="0">
                <a:solidFill>
                  <a:srgbClr val="FF0000"/>
                </a:solidFill>
                <a:effectLst/>
              </a:rPr>
              <a:t>started the notion of the lean startup framework.</a:t>
            </a:r>
            <a:r>
              <a:rPr lang="en-US" sz="2000" b="0" i="0" dirty="0">
                <a:solidFill>
                  <a:srgbClr val="FF0000"/>
                </a:solidFill>
                <a:effectLst/>
              </a:rPr>
              <a:t> </a:t>
            </a:r>
          </a:p>
          <a:p>
            <a:pPr marL="342900" indent="-342900" algn="just">
              <a:buFont typeface="Arial" panose="020B0604020202020204" pitchFamily="34" charset="0"/>
              <a:buChar char="•"/>
            </a:pPr>
            <a:r>
              <a:rPr lang="en-US" sz="2000" b="0" i="0" dirty="0">
                <a:solidFill>
                  <a:srgbClr val="000000"/>
                </a:solidFill>
                <a:effectLst/>
              </a:rPr>
              <a:t>Blank was a successful serial entrepreneur and investor who focused on reducing the risk associated with the new venture–startup process. </a:t>
            </a:r>
            <a:r>
              <a:rPr lang="en-US" sz="2000" b="0" i="0" u="sng" dirty="0">
                <a:solidFill>
                  <a:srgbClr val="FF0000"/>
                </a:solidFill>
                <a:effectLst/>
              </a:rPr>
              <a:t>Blank was highly critical of the many startups that begin the startup process with an already well-established product idea</a:t>
            </a:r>
            <a:r>
              <a:rPr lang="en-US" sz="2000" b="0" i="0" dirty="0">
                <a:solidFill>
                  <a:srgbClr val="000000"/>
                </a:solidFill>
                <a:effectLst/>
              </a:rPr>
              <a:t>. </a:t>
            </a:r>
            <a:r>
              <a:rPr lang="en-US" sz="2000" b="0" i="0" dirty="0">
                <a:solidFill>
                  <a:srgbClr val="FF0000"/>
                </a:solidFill>
                <a:effectLst/>
              </a:rPr>
              <a:t>He was also </a:t>
            </a:r>
            <a:r>
              <a:rPr lang="en-US" sz="2000" b="0" i="0" u="sng" dirty="0">
                <a:solidFill>
                  <a:srgbClr val="FF0000"/>
                </a:solidFill>
                <a:effectLst/>
              </a:rPr>
              <a:t>critical of entrepreneurs’ inward-looking approach, in which they focus their time, effort, and other resources on perfecting a product idea without knowing whether customers need the product</a:t>
            </a:r>
            <a:r>
              <a:rPr lang="en-US" sz="2000" b="0" i="0" dirty="0">
                <a:solidFill>
                  <a:srgbClr val="FF0000"/>
                </a:solidFill>
                <a:effectLst/>
              </a:rPr>
              <a:t> </a:t>
            </a:r>
            <a:r>
              <a:rPr lang="en-US" sz="2000" b="0" i="0" dirty="0">
                <a:solidFill>
                  <a:srgbClr val="000000"/>
                </a:solidFill>
                <a:effectLst/>
              </a:rPr>
              <a:t>or would be willing to pay for it or whether the newly created venture could make sufficient revenues. </a:t>
            </a:r>
          </a:p>
          <a:p>
            <a:pPr marL="342900" indent="-342900" algn="just">
              <a:buFont typeface="Arial" panose="020B0604020202020204" pitchFamily="34" charset="0"/>
              <a:buChar char="•"/>
            </a:pPr>
            <a:r>
              <a:rPr lang="en-US" sz="2000" b="0" i="0" dirty="0">
                <a:solidFill>
                  <a:srgbClr val="000000"/>
                </a:solidFill>
                <a:effectLst/>
              </a:rPr>
              <a:t>Therefore, he proposed that </a:t>
            </a:r>
            <a:r>
              <a:rPr lang="en-US" sz="2000" b="0" i="0" u="sng" dirty="0">
                <a:solidFill>
                  <a:srgbClr val="FF0000"/>
                </a:solidFill>
                <a:effectLst/>
              </a:rPr>
              <a:t>entrepreneurs should adopt an </a:t>
            </a:r>
            <a:r>
              <a:rPr lang="en-US" sz="2000" i="0" u="sng" dirty="0">
                <a:solidFill>
                  <a:srgbClr val="FF0000"/>
                </a:solidFill>
                <a:effectLst/>
              </a:rPr>
              <a:t>outward looking mindset</a:t>
            </a:r>
            <a:r>
              <a:rPr lang="en-US" sz="2000" b="0" i="0" u="sng" dirty="0">
                <a:solidFill>
                  <a:srgbClr val="FF0000"/>
                </a:solidFill>
                <a:effectLst/>
              </a:rPr>
              <a:t> to learn and adapt</a:t>
            </a:r>
            <a:r>
              <a:rPr lang="en-US" sz="2000" b="0" i="0" dirty="0">
                <a:solidFill>
                  <a:srgbClr val="000000"/>
                </a:solidFill>
                <a:effectLst/>
              </a:rPr>
              <a:t>. He argued that </a:t>
            </a:r>
            <a:r>
              <a:rPr lang="en-US" sz="2000" b="0" i="0" dirty="0">
                <a:solidFill>
                  <a:srgbClr val="FF0000"/>
                </a:solidFill>
                <a:effectLst/>
              </a:rPr>
              <a:t>entrepreneurs should develop opportunity conjectures about their startups’ key elements with an outward-looking learning mindset, move out of their offices, test</a:t>
            </a:r>
            <a:r>
              <a:rPr lang="en-US" sz="2000" dirty="0">
                <a:solidFill>
                  <a:srgbClr val="FF0000"/>
                </a:solidFill>
              </a:rPr>
              <a:t> </a:t>
            </a:r>
            <a:r>
              <a:rPr lang="en-US" sz="2000" b="0" i="0" dirty="0">
                <a:solidFill>
                  <a:srgbClr val="FF0000"/>
                </a:solidFill>
                <a:effectLst/>
              </a:rPr>
              <a:t>these conjectures, and then adapt their potential opportunities until the process yielded a viable business model</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Blank offered the first set of tools (customer development, agile engineering, and minimum viable product) to help entrepreneurs accomplish their search, learning, and validation activities.</a:t>
            </a:r>
          </a:p>
        </p:txBody>
      </p:sp>
      <p:pic>
        <p:nvPicPr>
          <p:cNvPr id="2" name="Graphic 21">
            <a:extLst>
              <a:ext uri="{FF2B5EF4-FFF2-40B4-BE49-F238E27FC236}">
                <a16:creationId xmlns:a16="http://schemas.microsoft.com/office/drawing/2014/main" id="{8DBFB4E1-5F99-EADC-9A4D-4DB60879A3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3664644801"/>
      </p:ext>
    </p:extLst>
  </p:cSld>
  <p:clrMapOvr>
    <a:masterClrMapping/>
  </p:clrMapOvr>
  <mc:AlternateContent xmlns:mc="http://schemas.openxmlformats.org/markup-compatibility/2006" xmlns:p14="http://schemas.microsoft.com/office/powerpoint/2010/main">
    <mc:Choice Requires="p14">
      <p:transition spd="slow" advTm="489480">
        <p14:flash/>
      </p:transition>
    </mc:Choice>
    <mc:Fallback xmlns="">
      <p:transition spd="slow" advTm="489480">
        <p:fade/>
      </p:transition>
    </mc:Fallback>
  </mc:AlternateContent>
  <p:extLst>
    <p:ext uri="{3A86A75C-4F4B-4683-9AE1-C65F6400EC91}">
      <p14:laserTraceLst xmlns:p14="http://schemas.microsoft.com/office/powerpoint/2010/main">
        <p14:tracePtLst>
          <p14:tracePt t="33445" x="4691063" y="6691313"/>
          <p14:tracePt t="33558" x="3586163" y="5524500"/>
          <p14:tracePt t="33592" x="3289300" y="4037013"/>
          <p14:tracePt t="33610" x="3240088" y="3773488"/>
          <p14:tracePt t="33611" x="3217863" y="3552825"/>
          <p14:tracePt t="33625" x="3195638" y="3414713"/>
          <p14:tracePt t="33626" x="3162300" y="3227388"/>
          <p14:tracePt t="33642" x="3128963" y="3040063"/>
          <p14:tracePt t="33660" x="3101975" y="2919413"/>
          <p14:tracePt t="33675" x="3106738" y="2892425"/>
          <p14:tracePt t="33692" x="3113088" y="2874963"/>
          <p14:tracePt t="33709" x="3124200" y="2863850"/>
          <p14:tracePt t="33725" x="3124200" y="2852738"/>
          <p14:tracePt t="33776" x="3124200" y="2847975"/>
          <p14:tracePt t="33777" x="3128963" y="2841625"/>
          <p14:tracePt t="33794" x="3135313" y="2832100"/>
          <p14:tracePt t="33796" x="3135313" y="2820988"/>
          <p14:tracePt t="33808" x="3135313" y="2809875"/>
          <p14:tracePt t="33810" x="3135313" y="2798763"/>
          <p14:tracePt t="33825" x="3135313" y="2776538"/>
          <p14:tracePt t="33842" x="3135313" y="2770188"/>
          <p14:tracePt t="33844" x="3135313" y="2765425"/>
          <p14:tracePt t="33859" x="3135313" y="2754313"/>
          <p14:tracePt t="33876" x="3128963" y="2716213"/>
          <p14:tracePt t="33878" x="3124200" y="2687638"/>
          <p14:tracePt t="33892" x="3117850" y="2638425"/>
          <p14:tracePt t="33894" x="3101975" y="2555875"/>
          <p14:tracePt t="33909" x="3052763" y="2263775"/>
          <p14:tracePt t="33925" x="3008313" y="2087563"/>
          <p14:tracePt t="33941" x="2936875" y="1878013"/>
          <p14:tracePt t="33958" x="2876550" y="1724025"/>
          <p14:tracePt t="33960" x="2865438" y="1685925"/>
          <p14:tracePt t="33975" x="2847975" y="1646238"/>
          <p14:tracePt t="33992" x="2832100" y="1619250"/>
          <p14:tracePt t="34008" x="2820988" y="1608138"/>
          <p14:tracePt t="34025" x="2809875" y="1597025"/>
          <p14:tracePt t="34041" x="2787650" y="1592263"/>
          <p14:tracePt t="34059" x="2771775" y="1592263"/>
          <p14:tracePt t="34075" x="2749550" y="1592263"/>
          <p14:tracePt t="34092" x="2720975" y="1592263"/>
          <p14:tracePt t="34109" x="2667000" y="1592263"/>
          <p14:tracePt t="34126" x="2633663" y="1592263"/>
          <p14:tracePt t="34141" x="2622550" y="1592263"/>
          <p14:tracePt t="34143" x="2606675" y="1597025"/>
          <p14:tracePt t="34157" x="2584450" y="1603375"/>
          <p14:tracePt t="34175" x="2566988" y="1608138"/>
          <p14:tracePt t="34193" x="2562225" y="1608138"/>
          <p14:tracePt t="34209" x="2562225" y="1619250"/>
          <p14:tracePt t="34224" x="2551113" y="1646238"/>
          <p14:tracePt t="34242" x="2540000" y="1690688"/>
          <p14:tracePt t="34259" x="2517775" y="1790700"/>
          <p14:tracePt t="34276" x="2517775" y="1839913"/>
          <p14:tracePt t="34291" x="2517775" y="1855788"/>
          <p14:tracePt t="34308" x="2517775" y="1866900"/>
          <p14:tracePt t="34473" x="2528888" y="1866900"/>
          <p14:tracePt t="34478" x="2544763" y="1873250"/>
          <p14:tracePt t="34493" x="2578100" y="1878013"/>
          <p14:tracePt t="34508" x="2655888" y="1884363"/>
          <p14:tracePt t="34526" x="2814638" y="1889125"/>
          <p14:tracePt t="34542" x="2963863" y="1900238"/>
          <p14:tracePt t="34558" x="3124200" y="1906588"/>
          <p14:tracePt t="34577" x="3211513" y="1906588"/>
          <p14:tracePt t="34591" x="3222625" y="1906588"/>
          <p14:tracePt t="34629" x="3228975" y="1906588"/>
          <p14:tracePt t="34644" x="3233738" y="1906588"/>
          <p14:tracePt t="34650" x="3240088" y="1906588"/>
          <p14:tracePt t="34658" x="3251200" y="1906588"/>
          <p14:tracePt t="34676" x="3282950" y="1906588"/>
          <p14:tracePt t="34692" x="3316288" y="1906588"/>
          <p14:tracePt t="34709" x="3344863" y="1906588"/>
          <p14:tracePt t="34710" x="3349625" y="1906588"/>
          <p14:tracePt t="34725" x="3365500" y="1906588"/>
          <p14:tracePt t="34727" x="3376613" y="1906588"/>
          <p14:tracePt t="34741" x="3394075" y="1906588"/>
          <p14:tracePt t="34759" x="3416300" y="1906588"/>
          <p14:tracePt t="34776" x="3432175" y="1911350"/>
          <p14:tracePt t="34778" x="3443288" y="1911350"/>
          <p14:tracePt t="34794" x="3454400" y="1911350"/>
          <p14:tracePt t="34810" x="3459163" y="1911350"/>
          <p14:tracePt t="34826" x="3470275" y="1911350"/>
          <p14:tracePt t="34843" x="3481388" y="1917700"/>
          <p14:tracePt t="34859" x="3503613" y="1922463"/>
          <p14:tracePt t="34861" x="3514725" y="1922463"/>
          <p14:tracePt t="34875" x="3525838" y="1927225"/>
          <p14:tracePt t="34877" x="3532188" y="1927225"/>
          <p14:tracePt t="34893" x="3536950" y="1927225"/>
          <p14:tracePt t="35073" x="3541713" y="1927225"/>
          <p14:tracePt t="35086" x="3552825" y="1933575"/>
          <p14:tracePt t="35093" x="3586163" y="1933575"/>
          <p14:tracePt t="35109" x="3657600" y="1944688"/>
          <p14:tracePt t="35126" x="3762375" y="1944688"/>
          <p14:tracePt t="35144" x="3840163" y="1944688"/>
          <p14:tracePt t="35146" x="3889375" y="1944688"/>
          <p14:tracePt t="35160" x="3927475" y="1944688"/>
          <p14:tracePt t="35178" x="3933825" y="1944688"/>
          <p14:tracePt t="35214" x="3938588" y="1944688"/>
          <p14:tracePt t="35220" x="3944938" y="1944688"/>
          <p14:tracePt t="35227" x="3960813" y="1944688"/>
          <p14:tracePt t="35244" x="3983038" y="1944688"/>
          <p14:tracePt t="35246" x="4005263" y="1944688"/>
          <p14:tracePt t="35261" x="4076700" y="1944688"/>
          <p14:tracePt t="35277" x="4125913" y="1944688"/>
          <p14:tracePt t="35296" x="4154488" y="1944688"/>
          <p14:tracePt t="35329" x="4159250" y="1944688"/>
          <p14:tracePt t="35349" x="4165600" y="1944688"/>
          <p14:tracePt t="35355" x="4170363" y="1944688"/>
          <p14:tracePt t="35364" x="4187825" y="1944688"/>
          <p14:tracePt t="35376" x="4197350" y="1949450"/>
          <p14:tracePt t="35378" x="4208463" y="1955800"/>
          <p14:tracePt t="35394" x="4237038" y="1960563"/>
          <p14:tracePt t="35395" x="4252913" y="1960563"/>
          <p14:tracePt t="35410" x="4302125" y="1960563"/>
          <p14:tracePt t="35427" x="4368800" y="1960563"/>
          <p14:tracePt t="35445" x="4462463" y="1960563"/>
          <p14:tracePt t="35460" x="4489450" y="1960563"/>
          <p14:tracePt t="35461" x="4506913" y="1960563"/>
          <p14:tracePt t="35476" x="4533900" y="1960563"/>
          <p14:tracePt t="35493" x="4556125" y="1960563"/>
          <p14:tracePt t="35510" x="4572000" y="1960563"/>
          <p14:tracePt t="35512" x="4578350" y="1960563"/>
          <p14:tracePt t="35527" x="4589463" y="1960563"/>
          <p14:tracePt t="35528" x="4600575" y="1960563"/>
          <p14:tracePt t="35544" x="4605338" y="1960563"/>
          <p14:tracePt t="35545" x="4611688" y="1966913"/>
          <p14:tracePt t="35560" x="4627563" y="1971675"/>
          <p14:tracePt t="35576" x="4649788" y="1971675"/>
          <p14:tracePt t="35594" x="4665663" y="1971675"/>
          <p14:tracePt t="35611" x="4672013" y="1971675"/>
          <p14:tracePt t="35626" x="4676775" y="1971675"/>
          <p14:tracePt t="35643" x="4694238" y="1978025"/>
          <p14:tracePt t="35660" x="4721225" y="1978025"/>
          <p14:tracePt t="35662" x="4765675" y="1978025"/>
          <p14:tracePt t="35677" x="4770438" y="1978025"/>
          <p14:tracePt t="35678" x="4792663" y="1978025"/>
          <p14:tracePt t="35694" x="4821238" y="1978025"/>
          <p14:tracePt t="35696" x="4841875" y="1971675"/>
          <p14:tracePt t="35710" x="4870450" y="1971675"/>
          <p14:tracePt t="35726" x="4881563" y="1971675"/>
          <p14:tracePt t="35785" x="4886325" y="1966913"/>
          <p14:tracePt t="35790" x="4892675" y="1966913"/>
          <p14:tracePt t="35798" x="4903788" y="1966913"/>
          <p14:tracePt t="35811" x="4919663" y="1955800"/>
          <p14:tracePt t="35812" x="4935538" y="1955800"/>
          <p14:tracePt t="35827" x="4953000" y="1949450"/>
          <p14:tracePt t="35829" x="4991100" y="1944688"/>
          <p14:tracePt t="35844" x="5035550" y="1944688"/>
          <p14:tracePt t="35860" x="5068888" y="1944688"/>
          <p14:tracePt t="35877" x="5095875" y="1944688"/>
          <p14:tracePt t="35894" x="5133975" y="1944688"/>
          <p14:tracePt t="35896" x="5151438" y="1944688"/>
          <p14:tracePt t="35911" x="5178425" y="1944688"/>
          <p14:tracePt t="35912" x="5216525" y="1944688"/>
          <p14:tracePt t="35927" x="5272088" y="1944688"/>
          <p14:tracePt t="35944" x="5349875" y="1944688"/>
          <p14:tracePt t="35961" x="5410200" y="1944688"/>
          <p14:tracePt t="35963" x="5437188" y="1944688"/>
          <p14:tracePt t="35978" x="5459413" y="1944688"/>
          <p14:tracePt t="35980" x="5476875" y="1944688"/>
          <p14:tracePt t="35994" x="5519738" y="1938338"/>
          <p14:tracePt t="36011" x="5553075" y="1933575"/>
          <p14:tracePt t="36027" x="5608638" y="1927225"/>
          <p14:tracePt t="36045" x="5664200" y="1922463"/>
          <p14:tracePt t="36061" x="5675313" y="1922463"/>
          <p14:tracePt t="36062" x="5684838" y="1922463"/>
          <p14:tracePt t="36213" x="5691188" y="1922463"/>
          <p14:tracePt t="36227" x="5713413" y="1922463"/>
          <p14:tracePt t="36233" x="5740400" y="1917700"/>
          <p14:tracePt t="36244" x="5784850" y="1911350"/>
          <p14:tracePt t="36261" x="5927725" y="1911350"/>
          <p14:tracePt t="36262" x="6005513" y="1911350"/>
          <p14:tracePt t="36278" x="6142038" y="1906588"/>
          <p14:tracePt t="36294" x="6275388" y="1906588"/>
          <p14:tracePt t="36312" x="6351588" y="1900238"/>
          <p14:tracePt t="36329" x="6373813" y="1900238"/>
          <p14:tracePt t="36399" x="6380163" y="1900238"/>
          <p14:tracePt t="36414" x="6384925" y="1900238"/>
          <p14:tracePt t="36420" x="6396038" y="1900238"/>
          <p14:tracePt t="36429" x="6402388" y="1900238"/>
          <p14:tracePt t="36512" x="6407150" y="1900238"/>
          <p14:tracePt t="36534" x="6418263" y="1895475"/>
          <p14:tracePt t="36541" x="6429375" y="1895475"/>
          <p14:tracePt t="36548" x="6434138" y="1895475"/>
          <p14:tracePt t="36562" x="6456363" y="1884363"/>
          <p14:tracePt t="36579" x="6478588" y="1878013"/>
          <p14:tracePt t="36595" x="6511925" y="1873250"/>
          <p14:tracePt t="36612" x="6534150" y="1873250"/>
          <p14:tracePt t="36629" x="6567488" y="1866900"/>
          <p14:tracePt t="36630" x="6589713" y="1866900"/>
          <p14:tracePt t="36645" x="6605588" y="1866900"/>
          <p14:tracePt t="36646" x="6632575" y="1866900"/>
          <p14:tracePt t="36661" x="6654800" y="1866900"/>
          <p14:tracePt t="36678" x="6683375" y="1866900"/>
          <p14:tracePt t="36695" x="6726238" y="1866900"/>
          <p14:tracePt t="36713" x="6732588" y="1866900"/>
          <p14:tracePt t="36714" x="6737350" y="1866900"/>
          <p14:tracePt t="36730" x="6743700" y="1866900"/>
          <p14:tracePt t="36745" x="6748463" y="1866900"/>
          <p14:tracePt t="36762" x="6754813" y="1866900"/>
          <p14:tracePt t="36799" x="6759575" y="1866900"/>
          <p14:tracePt t="36955" x="6765925" y="1866900"/>
          <p14:tracePt t="36968" x="6777038" y="1866900"/>
          <p14:tracePt t="36975" x="6781800" y="1866900"/>
          <p14:tracePt t="36983" x="6792913" y="1866900"/>
          <p14:tracePt t="36995" x="6797675" y="1866900"/>
          <p14:tracePt t="37013" x="6808788" y="1866900"/>
          <p14:tracePt t="37015" x="6819900" y="1866900"/>
          <p14:tracePt t="37028" x="6837363" y="1866900"/>
          <p14:tracePt t="37046" x="6842125" y="1873250"/>
          <p14:tracePt t="37063" x="6848475" y="1873250"/>
          <p14:tracePt t="37064" x="6853238" y="1873250"/>
          <p14:tracePt t="37080" x="6864350" y="1873250"/>
          <p14:tracePt t="37098" x="6870700" y="1873250"/>
          <p14:tracePt t="37112" x="6875463" y="1873250"/>
          <p14:tracePt t="37906" x="6875463" y="1878013"/>
          <p14:tracePt t="37914" x="6875463" y="1884363"/>
          <p14:tracePt t="37922" x="6886575" y="1906588"/>
          <p14:tracePt t="37931" x="6897688" y="1938338"/>
          <p14:tracePt t="37948" x="6931025" y="2020888"/>
          <p14:tracePt t="37950" x="6942138" y="2065338"/>
          <p14:tracePt t="37965" x="6958013" y="2132013"/>
          <p14:tracePt t="37982" x="6964363" y="2187575"/>
          <p14:tracePt t="37998" x="6975475" y="2225675"/>
          <p14:tracePt t="38015" x="6975475" y="2247900"/>
          <p14:tracePt t="38031" x="6975475" y="2259013"/>
          <p14:tracePt t="38033" x="6975475" y="2263775"/>
          <p14:tracePt t="38049" x="6969125" y="2263775"/>
          <p14:tracePt t="38176" x="6964363" y="2263775"/>
          <p14:tracePt t="38184" x="6964363" y="2270125"/>
          <p14:tracePt t="38230" x="6964363" y="2274888"/>
          <p14:tracePt t="38402" x="6969125" y="2274888"/>
          <p14:tracePt t="38425" x="6975475" y="2274888"/>
          <p14:tracePt t="38439" x="6980238" y="2274888"/>
          <p14:tracePt t="38455" x="6985000" y="2274888"/>
          <p14:tracePt t="38468" x="6991350" y="2274888"/>
          <p14:tracePt t="38476" x="6996113" y="2274888"/>
          <p14:tracePt t="38726" x="6996113" y="2270125"/>
          <p14:tracePt t="38762" x="7002463" y="2270125"/>
          <p14:tracePt t="38770" x="7002463" y="2263775"/>
          <p14:tracePt t="38784" x="7007225" y="2263775"/>
          <p14:tracePt t="38799" x="7007225" y="2259013"/>
          <p14:tracePt t="38815" x="7013575" y="2259013"/>
          <p14:tracePt t="38832" x="7013575" y="2252663"/>
          <p14:tracePt t="38850" x="7018338" y="2247900"/>
          <p14:tracePt t="38868" x="7024688" y="2241550"/>
          <p14:tracePt t="38883" x="7029450" y="2241550"/>
          <p14:tracePt t="38899" x="7035800" y="2236788"/>
          <p14:tracePt t="38916" x="7040563" y="2236788"/>
          <p14:tracePt t="39279" x="7046913" y="2236788"/>
          <p14:tracePt t="39310" x="7046913" y="2230438"/>
          <p14:tracePt t="39325" x="7046913" y="2225675"/>
          <p14:tracePt t="39330" x="7040563" y="2214563"/>
          <p14:tracePt t="39339" x="7029450" y="2203450"/>
          <p14:tracePt t="39349" x="7018338" y="2192338"/>
          <p14:tracePt t="39366" x="7007225" y="2181225"/>
          <p14:tracePt t="39368" x="7002463" y="2181225"/>
          <p14:tracePt t="65265" x="6710363" y="2312988"/>
          <p14:tracePt t="65267" x="6627813" y="2357438"/>
          <p14:tracePt t="65271" x="5586413" y="2859088"/>
          <p14:tracePt t="65288" x="4848225" y="3084513"/>
          <p14:tracePt t="65290" x="4540250" y="3167063"/>
          <p14:tracePt t="65305" x="4346575" y="3233738"/>
          <p14:tracePt t="65307" x="4291013" y="3260725"/>
          <p14:tracePt t="65322" x="4286250" y="3267075"/>
          <p14:tracePt t="65339" x="4281488" y="3267075"/>
          <p14:tracePt t="65356" x="4275138" y="3271838"/>
          <p14:tracePt t="65372" x="4270375" y="3271838"/>
          <p14:tracePt t="65374" x="4259263" y="3271838"/>
          <p14:tracePt t="65388" x="4225925" y="3271838"/>
          <p14:tracePt t="65405" x="4103688" y="3222625"/>
          <p14:tracePt t="65422" x="3911600" y="3162300"/>
          <p14:tracePt t="65424" x="3790950" y="3079750"/>
          <p14:tracePt t="65439" x="3421063" y="2852738"/>
          <p14:tracePt t="65455" x="3184525" y="2638425"/>
          <p14:tracePt t="65473" x="3019425" y="2439988"/>
          <p14:tracePt t="65489" x="2914650" y="2301875"/>
          <p14:tracePt t="65491" x="2832100" y="2230438"/>
          <p14:tracePt t="65507" x="2698750" y="2154238"/>
          <p14:tracePt t="65523" x="2573338" y="2109788"/>
          <p14:tracePt t="65538" x="2501900" y="2103438"/>
          <p14:tracePt t="65556" x="2490788" y="2103438"/>
          <p14:tracePt t="65573" x="2479675" y="2103438"/>
          <p14:tracePt t="65575" x="2473325" y="2103438"/>
          <p14:tracePt t="65589" x="2468563" y="2103438"/>
          <p14:tracePt t="65590" x="2457450" y="2103438"/>
          <p14:tracePt t="65606" x="2446338" y="2103438"/>
          <p14:tracePt t="65607" x="2435225" y="2103438"/>
          <p14:tracePt t="65623" x="2346325" y="2093913"/>
          <p14:tracePt t="65639" x="2319338" y="2087563"/>
          <p14:tracePt t="65641" x="2292350" y="2082800"/>
          <p14:tracePt t="65656" x="2274888" y="2082800"/>
          <p14:tracePt t="65657" x="2270125" y="2076450"/>
          <p14:tracePt t="65672" x="2263775" y="2076450"/>
          <p14:tracePt t="65674" x="2259013" y="2076450"/>
          <p14:tracePt t="65689" x="2252663" y="2076450"/>
          <p14:tracePt t="66055" x="2259013" y="2076450"/>
          <p14:tracePt t="66062" x="2274888" y="2076450"/>
          <p14:tracePt t="66073" x="2308225" y="2071688"/>
          <p14:tracePt t="66090" x="2368550" y="2065338"/>
          <p14:tracePt t="66091" x="2401888" y="2054225"/>
          <p14:tracePt t="66107" x="2446338" y="2049463"/>
          <p14:tracePt t="66108" x="2457450" y="2049463"/>
          <p14:tracePt t="66123" x="2479675" y="2043113"/>
          <p14:tracePt t="66140" x="2495550" y="2043113"/>
          <p14:tracePt t="66157" x="2501900" y="2038350"/>
          <p14:tracePt t="66159" x="2506663" y="2038350"/>
          <p14:tracePt t="66174" x="2528888" y="2038350"/>
          <p14:tracePt t="66190" x="2544763" y="2043113"/>
          <p14:tracePt t="66192" x="2573338" y="2043113"/>
          <p14:tracePt t="66206" x="2622550" y="2054225"/>
          <p14:tracePt t="66223" x="2671763" y="2054225"/>
          <p14:tracePt t="66241" x="2792413" y="2054225"/>
          <p14:tracePt t="66257" x="2814638" y="2054225"/>
          <p14:tracePt t="66258" x="2847975" y="2065338"/>
          <p14:tracePt t="66273" x="2914650" y="2087563"/>
          <p14:tracePt t="66290" x="2963863" y="2103438"/>
          <p14:tracePt t="66308" x="2979738" y="2109788"/>
          <p14:tracePt t="66309" x="2986088" y="2109788"/>
          <p14:tracePt t="66324" x="2990850" y="2114550"/>
          <p14:tracePt t="66370" x="3001963" y="2120900"/>
          <p14:tracePt t="66377" x="3001963" y="2125663"/>
          <p14:tracePt t="66391" x="3008313" y="2143125"/>
          <p14:tracePt t="66407" x="3013075" y="2154238"/>
          <p14:tracePt t="66408" x="3019425" y="2159000"/>
          <p14:tracePt t="66424" x="3019425" y="2165350"/>
          <p14:tracePt t="66441" x="3019425" y="2170113"/>
          <p14:tracePt t="67158" x="3046413" y="2170113"/>
          <p14:tracePt t="67165" x="3084513" y="2170113"/>
          <p14:tracePt t="67174" x="3260725" y="2136775"/>
          <p14:tracePt t="67192" x="3895725" y="2071688"/>
          <p14:tracePt t="67208" x="5156200" y="2011363"/>
          <p14:tracePt t="67225" x="5278438" y="1960563"/>
          <p14:tracePt t="67227" x="5602288" y="1971675"/>
          <p14:tracePt t="67241" x="5927725" y="1989138"/>
          <p14:tracePt t="67258" x="6010275" y="1989138"/>
          <p14:tracePt t="67274" x="6021388" y="1989138"/>
          <p14:tracePt t="67361" x="6032500" y="1989138"/>
          <p14:tracePt t="67367" x="6038850" y="1989138"/>
          <p14:tracePt t="67377" x="6054725" y="1989138"/>
          <p14:tracePt t="67392" x="6076950" y="2000250"/>
          <p14:tracePt t="67409" x="6088063" y="2000250"/>
          <p14:tracePt t="67426" x="6099175" y="2000250"/>
          <p14:tracePt t="67442" x="6099175" y="2005013"/>
          <p14:tracePt t="67587" x="6099175" y="2011363"/>
          <p14:tracePt t="67592" x="6103938" y="2011363"/>
          <p14:tracePt t="67609" x="6110288" y="2011363"/>
          <p14:tracePt t="67647" x="6110288" y="2016125"/>
          <p14:tracePt t="67667" x="6115050" y="2016125"/>
          <p14:tracePt t="67677" x="6115050" y="2020888"/>
          <p14:tracePt t="67714" x="6121400" y="2020888"/>
          <p14:tracePt t="67999" x="6126163" y="2027238"/>
          <p14:tracePt t="68004" x="6132513" y="2038350"/>
          <p14:tracePt t="68011" x="6132513" y="2049463"/>
          <p14:tracePt t="68026" x="6132513" y="2060575"/>
          <p14:tracePt t="68028" x="6142038" y="2071688"/>
          <p14:tracePt t="68043" x="6142038" y="2087563"/>
          <p14:tracePt t="68045" x="6142038" y="2093913"/>
          <p14:tracePt t="68059" x="6153150" y="2114550"/>
          <p14:tracePt t="68076" x="6159500" y="2143125"/>
          <p14:tracePt t="68093" x="6159500" y="2154238"/>
          <p14:tracePt t="68095" x="6164263" y="2165350"/>
          <p14:tracePt t="68110" x="6170613" y="2187575"/>
          <p14:tracePt t="68126" x="6186488" y="2214563"/>
          <p14:tracePt t="68143" x="6197600" y="2236788"/>
          <p14:tracePt t="68160" x="6208713" y="2259013"/>
          <p14:tracePt t="68161" x="6215063" y="2270125"/>
          <p14:tracePt t="68177" x="6215063" y="2290763"/>
          <p14:tracePt t="68193" x="6219825" y="2290763"/>
          <p14:tracePt t="68194" x="6219825" y="2301875"/>
          <p14:tracePt t="68210" x="6226175" y="2319338"/>
          <p14:tracePt t="68226" x="6230938" y="2335213"/>
          <p14:tracePt t="68244" x="6246813" y="2363788"/>
          <p14:tracePt t="68260" x="6253163" y="2374900"/>
          <p14:tracePt t="68261" x="6257925" y="2384425"/>
          <p14:tracePt t="68277" x="6269038" y="2401888"/>
          <p14:tracePt t="68294" x="6286500" y="2428875"/>
          <p14:tracePt t="68311" x="6297613" y="2451100"/>
          <p14:tracePt t="68312" x="6297613" y="2457450"/>
          <p14:tracePt t="68327" x="6302375" y="2462213"/>
          <p14:tracePt t="68328" x="6302375" y="2473325"/>
          <p14:tracePt t="68344" x="6308725" y="2478088"/>
          <p14:tracePt t="68360" x="6308725" y="2484438"/>
          <p14:tracePt t="68538" x="6313488" y="2484438"/>
          <p14:tracePt t="68554" x="6319838" y="2484438"/>
          <p14:tracePt t="68561" x="6319838" y="2478088"/>
          <p14:tracePt t="68577" x="6324600" y="2478088"/>
          <p14:tracePt t="68595" x="6335713" y="2478088"/>
          <p14:tracePt t="68597" x="6346825" y="2478088"/>
          <p14:tracePt t="68613" x="6351588" y="2478088"/>
          <p14:tracePt t="68643" x="6357938" y="2478088"/>
          <p14:tracePt t="68657" x="6362700" y="2478088"/>
          <p14:tracePt t="68673" x="6369050" y="2473325"/>
          <p14:tracePt t="68679" x="6373813" y="2473325"/>
          <p14:tracePt t="68694" x="6380163" y="2462213"/>
          <p14:tracePt t="68711" x="6396038" y="2439988"/>
          <p14:tracePt t="68728" x="6407150" y="2435225"/>
          <p14:tracePt t="68745" x="6407150" y="2424113"/>
          <p14:tracePt t="68762" x="6413500" y="2424113"/>
          <p14:tracePt t="68777" x="6413500" y="2417763"/>
          <p14:tracePt t="68794" x="6418263" y="2413000"/>
          <p14:tracePt t="68796" x="6423025" y="2406650"/>
          <p14:tracePt t="68812" x="6451600" y="2368550"/>
          <p14:tracePt t="68814" x="6456363" y="2357438"/>
          <p14:tracePt t="68828" x="6473825" y="2346325"/>
          <p14:tracePt t="68829" x="6507163" y="2312988"/>
          <p14:tracePt t="68845" x="6538913" y="2270125"/>
          <p14:tracePt t="68860" x="6578600" y="2219325"/>
          <p14:tracePt t="68877" x="6594475" y="2203450"/>
          <p14:tracePt t="68895" x="6621463" y="2181225"/>
          <p14:tracePt t="68897" x="6632575" y="2170113"/>
          <p14:tracePt t="68912" x="6704013" y="2132013"/>
          <p14:tracePt t="68929" x="6721475" y="2120900"/>
          <p14:tracePt t="68944" x="6748463" y="2098675"/>
          <p14:tracePt t="68962" x="6770688" y="2093913"/>
          <p14:tracePt t="68964" x="6781800" y="2082800"/>
          <p14:tracePt t="68977" x="6792913" y="2076450"/>
          <p14:tracePt t="68979" x="6797675" y="2076450"/>
          <p14:tracePt t="68995" x="6819900" y="2065338"/>
          <p14:tracePt t="69011" x="6831013" y="2060575"/>
          <p14:tracePt t="69027" x="6853238" y="2043113"/>
          <p14:tracePt t="69045" x="6864350" y="2038350"/>
          <p14:tracePt t="69046" x="6875463" y="2032000"/>
          <p14:tracePt t="69061" x="6881813" y="2032000"/>
          <p14:tracePt t="69769" x="6881813" y="2038350"/>
          <p14:tracePt t="69774" x="6859588" y="2065338"/>
          <p14:tracePt t="69782" x="6831013" y="2114550"/>
          <p14:tracePt t="69796" x="6781800" y="2192338"/>
          <p14:tracePt t="69797" x="6721475" y="2319338"/>
          <p14:tracePt t="69812" x="6683375" y="2424113"/>
          <p14:tracePt t="69814" x="6665913" y="2468563"/>
          <p14:tracePt t="69828" x="6605588" y="2528888"/>
          <p14:tracePt t="69846" x="6484938" y="2593975"/>
          <p14:tracePt t="69862" x="6159500" y="2747963"/>
          <p14:tracePt t="69879" x="5735638" y="2919413"/>
          <p14:tracePt t="69880" x="5410200" y="3017838"/>
          <p14:tracePt t="69896" x="5133975" y="3090863"/>
          <p14:tracePt t="69898" x="4930775" y="3162300"/>
          <p14:tracePt t="69912" x="4181475" y="3282950"/>
          <p14:tracePt t="69928" x="3592513" y="3360738"/>
          <p14:tracePt t="69946" x="2974975" y="3398838"/>
          <p14:tracePt t="69948" x="2798763" y="3409950"/>
          <p14:tracePt t="69963" x="2578100" y="3409950"/>
          <p14:tracePt t="69964" x="2352675" y="3409950"/>
          <p14:tracePt t="69979" x="2038350" y="3403600"/>
          <p14:tracePt t="69996" x="1543050" y="3316288"/>
          <p14:tracePt t="70013" x="1023938" y="3095625"/>
          <p14:tracePt t="70014" x="754063" y="2997200"/>
          <p14:tracePt t="70029" x="412750" y="2892425"/>
          <p14:tracePt t="70046" x="131763" y="2798763"/>
          <p14:tracePt t="70062" x="15875" y="2759075"/>
          <p14:tracePt t="70254" x="15875" y="2649538"/>
          <p14:tracePt t="70264" x="38100" y="2633663"/>
          <p14:tracePt t="70279" x="82550" y="2589213"/>
          <p14:tracePt t="70297" x="131763" y="2555875"/>
          <p14:tracePt t="70298" x="149225" y="2544763"/>
          <p14:tracePt t="70313" x="171450" y="2522538"/>
          <p14:tracePt t="70314" x="187325" y="2511425"/>
          <p14:tracePt t="70329" x="198438" y="2506663"/>
          <p14:tracePt t="70331" x="209550" y="2489200"/>
          <p14:tracePt t="70347" x="225425" y="2473325"/>
          <p14:tracePt t="70349" x="254000" y="2457450"/>
          <p14:tracePt t="70363" x="307975" y="2406650"/>
          <p14:tracePt t="70379" x="374650" y="2363788"/>
          <p14:tracePt t="70381" x="385763" y="2357438"/>
          <p14:tracePt t="70396" x="419100" y="2346325"/>
          <p14:tracePt t="70398" x="446088" y="2324100"/>
          <p14:tracePt t="70413" x="473075" y="2312988"/>
          <p14:tracePt t="70415" x="495300" y="2308225"/>
          <p14:tracePt t="70429" x="550863" y="2286000"/>
          <p14:tracePt t="70446" x="566738" y="2281238"/>
          <p14:tracePt t="70464" x="617538" y="2263775"/>
          <p14:tracePt t="70480" x="666750" y="2259013"/>
          <p14:tracePt t="70481" x="722313" y="2252663"/>
          <p14:tracePt t="70496" x="842963" y="2247900"/>
          <p14:tracePt t="70513" x="1030288" y="2230438"/>
          <p14:tracePt t="70531" x="1195388" y="2203450"/>
          <p14:tracePt t="70532" x="1277938" y="2192338"/>
          <p14:tracePt t="70547" x="1316038" y="2187575"/>
          <p14:tracePt t="70548" x="1355725" y="2181225"/>
          <p14:tracePt t="70564" x="1393825" y="2176463"/>
          <p14:tracePt t="70565" x="1416050" y="2165350"/>
          <p14:tracePt t="70580" x="1427163" y="2165350"/>
          <p14:tracePt t="70597" x="1431925" y="2165350"/>
          <p14:tracePt t="70632" x="1438275" y="2165350"/>
          <p14:tracePt t="70637" x="1449388" y="2154238"/>
          <p14:tracePt t="70646" x="1454150" y="2154238"/>
          <p14:tracePt t="70664" x="1471613" y="2147888"/>
          <p14:tracePt t="70680" x="1487488" y="2143125"/>
          <p14:tracePt t="70682" x="1492250" y="2143125"/>
          <p14:tracePt t="70938" x="1482725" y="2143125"/>
          <p14:tracePt t="70945" x="1471613" y="2154238"/>
          <p14:tracePt t="70954" x="1465263" y="2154238"/>
          <p14:tracePt t="70964" x="1454150" y="2159000"/>
          <p14:tracePt t="70982" x="1416050" y="2214563"/>
          <p14:tracePt t="70997" x="1382713" y="2270125"/>
          <p14:tracePt t="70998" x="1377950" y="2281238"/>
          <p14:tracePt t="71013" x="1338263" y="2346325"/>
          <p14:tracePt t="71031" x="1327150" y="2384425"/>
          <p14:tracePt t="71047" x="1322388" y="2401888"/>
          <p14:tracePt t="71165" x="1322388" y="2406650"/>
          <p14:tracePt t="71177" x="1322388" y="2417763"/>
          <p14:tracePt t="71186" x="1327150" y="2424113"/>
          <p14:tracePt t="71198" x="1333500" y="2435225"/>
          <p14:tracePt t="71199" x="1333500" y="2439988"/>
          <p14:tracePt t="71215" x="1338263" y="2462213"/>
          <p14:tracePt t="71238" x="1338263" y="2468563"/>
          <p14:tracePt t="71350" x="1344613" y="2468563"/>
          <p14:tracePt t="71373" x="1349375" y="2468563"/>
          <p14:tracePt t="71479" x="1355725" y="2468563"/>
          <p14:tracePt t="71484" x="1360488" y="2468563"/>
          <p14:tracePt t="71498" x="1404938" y="2468563"/>
          <p14:tracePt t="71500" x="1514475" y="2478088"/>
          <p14:tracePt t="71516" x="1989138" y="2551113"/>
          <p14:tracePt t="71531" x="2292350" y="2589213"/>
          <p14:tracePt t="71548" x="2473325" y="2616200"/>
          <p14:tracePt t="71565" x="2892425" y="2665413"/>
          <p14:tracePt t="71566" x="2930525" y="2676525"/>
          <p14:tracePt t="71581" x="3024188" y="2682875"/>
          <p14:tracePt t="71583" x="3206750" y="2693988"/>
          <p14:tracePt t="71597" x="3459163" y="2705100"/>
          <p14:tracePt t="71614" x="3581400" y="2705100"/>
          <p14:tracePt t="71632" x="3652838" y="2705100"/>
          <p14:tracePt t="71634" x="3686175" y="2698750"/>
          <p14:tracePt t="71648" x="3713163" y="2693988"/>
          <p14:tracePt t="71666" x="3729038" y="2687638"/>
          <p14:tracePt t="71681" x="3735388" y="2687638"/>
          <p14:tracePt t="71825" x="3735388" y="2682875"/>
          <p14:tracePt t="71829" x="3740150" y="2676525"/>
          <p14:tracePt t="71837" x="3746500" y="2671763"/>
          <p14:tracePt t="71848" x="3751263" y="2654300"/>
          <p14:tracePt t="71866" x="3773488" y="2616200"/>
          <p14:tracePt t="71867" x="3773488" y="2600325"/>
          <p14:tracePt t="71882" x="3779838" y="2593975"/>
          <p14:tracePt t="71884" x="3779838" y="2589213"/>
          <p14:tracePt t="71898" x="3779838" y="2566988"/>
          <p14:tracePt t="71916" x="3779838" y="2555875"/>
          <p14:tracePt t="71933" x="3779838" y="2544763"/>
          <p14:tracePt t="71934" x="3779838" y="2540000"/>
          <p14:tracePt t="71948" x="3784600" y="2540000"/>
          <p14:tracePt t="71950" x="3784600" y="2533650"/>
          <p14:tracePt t="71966" x="3790950" y="2528888"/>
          <p14:tracePt t="71982" x="3802063" y="2517775"/>
          <p14:tracePt t="71999" x="3817938" y="2506663"/>
          <p14:tracePt t="72015" x="3833813" y="2495550"/>
          <p14:tracePt t="72017" x="3851275" y="2489200"/>
          <p14:tracePt t="72032" x="3867150" y="2484438"/>
          <p14:tracePt t="72034" x="3878263" y="2478088"/>
          <p14:tracePt t="72050" x="3927475" y="2473325"/>
          <p14:tracePt t="72065" x="3967163" y="2462213"/>
          <p14:tracePt t="72082" x="4016375" y="2451100"/>
          <p14:tracePt t="72084" x="4065588" y="2439988"/>
          <p14:tracePt t="72099" x="4087813" y="2435225"/>
          <p14:tracePt t="72101" x="4143375" y="2428875"/>
          <p14:tracePt t="72115" x="4187825" y="2417763"/>
          <p14:tracePt t="72117" x="4219575" y="2417763"/>
          <p14:tracePt t="72132" x="4379913" y="2406650"/>
          <p14:tracePt t="72149" x="4440238" y="2401888"/>
          <p14:tracePt t="72166" x="4506913" y="2395538"/>
          <p14:tracePt t="72168" x="4533900" y="2395538"/>
          <p14:tracePt t="72183" x="4560888" y="2390775"/>
          <p14:tracePt t="72198" x="4578350" y="2384425"/>
          <p14:tracePt t="72216" x="4594225" y="2379663"/>
          <p14:tracePt t="72233" x="4605338" y="2374900"/>
          <p14:tracePt t="72234" x="4616450" y="2368550"/>
          <p14:tracePt t="72250" x="4633913" y="2357438"/>
          <p14:tracePt t="72266" x="4645025" y="2352675"/>
          <p14:tracePt t="72267" x="4660900" y="2341563"/>
          <p14:tracePt t="72282" x="4672013" y="2335213"/>
          <p14:tracePt t="72300" x="4694238" y="2324100"/>
          <p14:tracePt t="72301" x="4699000" y="2324100"/>
          <p14:tracePt t="72316" x="4710113" y="2319338"/>
          <p14:tracePt t="72318" x="4721225" y="2312988"/>
          <p14:tracePt t="72333" x="4727575" y="2312988"/>
          <p14:tracePt t="72350" x="4732338" y="2308225"/>
          <p14:tracePt t="72366" x="4738688" y="2308225"/>
          <p14:tracePt t="72383" x="4748213" y="2301875"/>
          <p14:tracePt t="72400" x="4759325" y="2301875"/>
          <p14:tracePt t="72416" x="4765675" y="2297113"/>
          <p14:tracePt t="72434" x="4770438" y="2297113"/>
          <p14:tracePt t="72477" x="4776788" y="2297113"/>
          <p14:tracePt t="72491" x="4781550" y="2297113"/>
          <p14:tracePt t="72513" x="4787900" y="2297113"/>
          <p14:tracePt t="72520" x="4799013" y="2297113"/>
          <p14:tracePt t="72532" x="4814888" y="2297113"/>
          <p14:tracePt t="72551" x="4897438" y="2297113"/>
          <p14:tracePt t="72566" x="4975225" y="2297113"/>
          <p14:tracePt t="72583" x="5019675" y="2290763"/>
          <p14:tracePt t="72600" x="5073650" y="2290763"/>
          <p14:tracePt t="72601" x="5095875" y="2290763"/>
          <p14:tracePt t="72617" x="5122863" y="2290763"/>
          <p14:tracePt t="72618" x="5145088" y="2290763"/>
          <p14:tracePt t="72633" x="5178425" y="2286000"/>
          <p14:tracePt t="72635" x="5195888" y="2286000"/>
          <p14:tracePt t="72649" x="5249863" y="2286000"/>
          <p14:tracePt t="72667" x="5294313" y="2286000"/>
          <p14:tracePt t="72684" x="5332413" y="2286000"/>
          <p14:tracePt t="72685" x="5343525" y="2286000"/>
          <p14:tracePt t="72699" x="5349875" y="2286000"/>
          <p14:tracePt t="72716" x="5354638" y="2286000"/>
          <p14:tracePt t="72738" x="5360988" y="2286000"/>
          <p14:tracePt t="72751" x="5365750" y="2286000"/>
          <p14:tracePt t="72776" x="5372100" y="2286000"/>
          <p14:tracePt t="72797" x="5376863" y="2286000"/>
          <p14:tracePt t="72843" x="5383213" y="2286000"/>
          <p14:tracePt t="72857" x="5387975" y="2286000"/>
          <p14:tracePt t="72873" x="5410200" y="2286000"/>
          <p14:tracePt t="72879" x="5437188" y="2286000"/>
          <p14:tracePt t="72888" x="5476875" y="2286000"/>
          <p14:tracePt t="72900" x="5519738" y="2286000"/>
          <p14:tracePt t="72902" x="5553075" y="2286000"/>
          <p14:tracePt t="72917" x="5608638" y="2286000"/>
          <p14:tracePt t="72919" x="5653088" y="2286000"/>
          <p14:tracePt t="72933" x="5718175" y="2286000"/>
          <p14:tracePt t="72950" x="5789613" y="2286000"/>
          <p14:tracePt t="72967" x="5807075" y="2286000"/>
          <p14:tracePt t="72983" x="5818188" y="2286000"/>
          <p14:tracePt t="73002" x="5829300" y="2286000"/>
          <p14:tracePt t="73016" x="5834063" y="2286000"/>
          <p14:tracePt t="73034" x="5845175" y="2286000"/>
          <p14:tracePt t="73050" x="5862638" y="2286000"/>
          <p14:tracePt t="73067" x="5867400" y="2286000"/>
          <p14:tracePt t="73083" x="5872163" y="2286000"/>
          <p14:tracePt t="73204" x="5878513" y="2286000"/>
          <p14:tracePt t="73210" x="5894388" y="2286000"/>
          <p14:tracePt t="73219" x="5916613" y="2286000"/>
          <p14:tracePt t="73233" x="5972175" y="2286000"/>
          <p14:tracePt t="73251" x="6059488" y="2286000"/>
          <p14:tracePt t="73268" x="6137275" y="2286000"/>
          <p14:tracePt t="73269" x="6181725" y="2286000"/>
          <p14:tracePt t="73284" x="6219825" y="2286000"/>
          <p14:tracePt t="73286" x="6246813" y="2286000"/>
          <p14:tracePt t="73301" x="6280150" y="2286000"/>
          <p14:tracePt t="73303" x="6313488" y="2286000"/>
          <p14:tracePt t="73318" x="6357938" y="2286000"/>
          <p14:tracePt t="73334" x="6402388" y="2286000"/>
          <p14:tracePt t="73336" x="6413500" y="2286000"/>
          <p14:tracePt t="73351" x="6429375" y="2286000"/>
          <p14:tracePt t="73368" x="6434138" y="2286000"/>
          <p14:tracePt t="73369" x="6440488" y="2286000"/>
          <p14:tracePt t="73384" x="6445250" y="2286000"/>
          <p14:tracePt t="73401" x="6451600" y="2286000"/>
          <p14:tracePt t="73417" x="6456363" y="2286000"/>
          <p14:tracePt t="73419" x="6462713" y="2286000"/>
          <p14:tracePt t="73435" x="6467475" y="2286000"/>
          <p14:tracePt t="73451" x="6478588" y="2286000"/>
          <p14:tracePt t="73468" x="6484938" y="2286000"/>
          <p14:tracePt t="73485" x="6496050" y="2286000"/>
          <p14:tracePt t="73486" x="6507163" y="2286000"/>
          <p14:tracePt t="73502" x="6523038" y="2286000"/>
          <p14:tracePt t="73503" x="6538913" y="2286000"/>
          <p14:tracePt t="73517" x="6567488" y="2286000"/>
          <p14:tracePt t="73519" x="6600825" y="2286000"/>
          <p14:tracePt t="73535" x="6643688" y="2290763"/>
          <p14:tracePt t="73552" x="6694488" y="2308225"/>
          <p14:tracePt t="73554" x="6715125" y="2319338"/>
          <p14:tracePt t="73568" x="6754813" y="2319338"/>
          <p14:tracePt t="73570" x="6797675" y="2335213"/>
          <p14:tracePt t="73585" x="6848475" y="2341563"/>
          <p14:tracePt t="73587" x="6881813" y="2352675"/>
          <p14:tracePt t="73601" x="6969125" y="2363788"/>
          <p14:tracePt t="73618" x="7078663" y="2379663"/>
          <p14:tracePt t="73635" x="7145338" y="2390775"/>
          <p14:tracePt t="73636" x="7167563" y="2395538"/>
          <p14:tracePt t="73652" x="7189788" y="2395538"/>
          <p14:tracePt t="74366" x="7189788" y="2390775"/>
          <p14:tracePt t="74388" x="7189788" y="2384425"/>
          <p14:tracePt t="74395" x="7189788" y="2379663"/>
          <p14:tracePt t="74410" x="7183438" y="2379663"/>
          <p14:tracePt t="74418" x="7183438" y="2374900"/>
          <p14:tracePt t="74436" x="7178675" y="2368550"/>
          <p14:tracePt t="74454" x="7178675" y="2363788"/>
          <p14:tracePt t="74470" x="7172325" y="2363788"/>
          <p14:tracePt t="74486" x="7172325" y="2357438"/>
          <p14:tracePt t="74503" x="7167563" y="2357438"/>
          <p14:tracePt t="74569" x="7167563" y="2352675"/>
          <p14:tracePt t="74584" x="7167563" y="2346325"/>
          <p14:tracePt t="74597" x="7172325" y="2346325"/>
          <p14:tracePt t="74613" x="7172325" y="2341563"/>
          <p14:tracePt t="74621" x="7178675" y="2341563"/>
          <p14:tracePt t="74636" x="7189788" y="2335213"/>
          <p14:tracePt t="74653" x="7223125" y="2335213"/>
          <p14:tracePt t="74670" x="7261225" y="2335213"/>
          <p14:tracePt t="74672" x="7283450" y="2330450"/>
          <p14:tracePt t="74687" x="7366000" y="2330450"/>
          <p14:tracePt t="74703" x="7415213" y="2324100"/>
          <p14:tracePt t="74705" x="7470775" y="2319338"/>
          <p14:tracePt t="74719" x="7569200" y="2312988"/>
          <p14:tracePt t="74736" x="7658100" y="2312988"/>
          <p14:tracePt t="74753" x="7702550" y="2312988"/>
          <p14:tracePt t="74915" x="7707313" y="2312988"/>
          <p14:tracePt t="74919" x="7713663" y="2312988"/>
          <p14:tracePt t="74927" x="7729538" y="2312988"/>
          <p14:tracePt t="74954" x="7800975" y="2312988"/>
          <p14:tracePt t="74970" x="7872413" y="2319338"/>
          <p14:tracePt t="74971" x="7921625" y="2324100"/>
          <p14:tracePt t="74987" x="7966075" y="2324100"/>
          <p14:tracePt t="74988" x="8010525" y="2324100"/>
          <p14:tracePt t="75004" x="8120063" y="2324100"/>
          <p14:tracePt t="75020" x="8202613" y="2324100"/>
          <p14:tracePt t="75037" x="8264525" y="2324100"/>
          <p14:tracePt t="75038" x="8275638" y="2324100"/>
          <p14:tracePt t="75054" x="8291513" y="2319338"/>
          <p14:tracePt t="75055" x="8307388" y="2319338"/>
          <p14:tracePt t="75070" x="8329613" y="2319338"/>
          <p14:tracePt t="75086" x="8351838" y="2319338"/>
          <p14:tracePt t="75104" x="8374063" y="2319338"/>
          <p14:tracePt t="75120" x="8389938" y="2319338"/>
          <p14:tracePt t="75137" x="8418513" y="2319338"/>
          <p14:tracePt t="75138" x="8434388" y="2319338"/>
          <p14:tracePt t="75153" x="8451850" y="2319338"/>
          <p14:tracePt t="75170" x="8472488" y="2319338"/>
          <p14:tracePt t="75187" x="8501063" y="2319338"/>
          <p14:tracePt t="75189" x="8523288" y="2319338"/>
          <p14:tracePt t="75204" x="8534400" y="2312988"/>
          <p14:tracePt t="75206" x="8550275" y="2308225"/>
          <p14:tracePt t="75220" x="8561388" y="2301875"/>
          <p14:tracePt t="75221" x="8577263" y="2297113"/>
          <p14:tracePt t="75236" x="8605838" y="2297113"/>
          <p14:tracePt t="75254" x="8628063" y="2297113"/>
          <p14:tracePt t="75270" x="8655050" y="2286000"/>
          <p14:tracePt t="75271" x="8670925" y="2281238"/>
          <p14:tracePt t="75287" x="8688388" y="2281238"/>
          <p14:tracePt t="75289" x="8699500" y="2274888"/>
          <p14:tracePt t="75303" x="8715375" y="2270125"/>
          <p14:tracePt t="75320" x="8726488" y="2263775"/>
          <p14:tracePt t="75417" x="8732838" y="2263775"/>
          <p14:tracePt t="75439" x="8737600" y="2263775"/>
          <p14:tracePt t="75469" x="8743950" y="2263775"/>
          <p14:tracePt t="75482" x="8748713" y="2259013"/>
          <p14:tracePt t="75498" x="8753475" y="2259013"/>
          <p14:tracePt t="75505" x="8770938" y="2252663"/>
          <p14:tracePt t="75522" x="8793163" y="2241550"/>
          <p14:tracePt t="75537" x="8831263" y="2236788"/>
          <p14:tracePt t="75555" x="8853488" y="2225675"/>
          <p14:tracePt t="75556" x="8858250" y="2225675"/>
          <p14:tracePt t="75571" x="8880475" y="2219325"/>
          <p14:tracePt t="75573" x="8891588" y="2219325"/>
          <p14:tracePt t="75587" x="8897938" y="2214563"/>
          <p14:tracePt t="75589" x="8902700" y="2214563"/>
          <p14:tracePt t="75604" x="8909050" y="2214563"/>
          <p14:tracePt t="75621" x="8913813" y="2214563"/>
          <p14:tracePt t="75638" x="8920163" y="2214563"/>
          <p14:tracePt t="75639" x="8924925" y="2214563"/>
          <p14:tracePt t="75654" x="8931275" y="2214563"/>
          <p14:tracePt t="75656" x="8936038" y="2214563"/>
          <p14:tracePt t="75670" x="8958263" y="2214563"/>
          <p14:tracePt t="75687" x="8974138" y="2214563"/>
          <p14:tracePt t="75704" x="8996363" y="2214563"/>
          <p14:tracePt t="75722" x="9013825" y="2214563"/>
          <p14:tracePt t="75738" x="9018588" y="2214563"/>
          <p14:tracePt t="75754" x="9024938" y="2214563"/>
          <p14:tracePt t="75772" x="9034463" y="2214563"/>
          <p14:tracePt t="75788" x="9045575" y="2214563"/>
          <p14:tracePt t="75789" x="9051925" y="2214563"/>
          <p14:tracePt t="75805" x="9063038" y="2214563"/>
          <p14:tracePt t="75807" x="9074150" y="2214563"/>
          <p14:tracePt t="75820" x="9101138" y="2214563"/>
          <p14:tracePt t="75837" x="9128125" y="2214563"/>
          <p14:tracePt t="75855" x="9161463" y="2214563"/>
          <p14:tracePt t="75856" x="9178925" y="2214563"/>
          <p14:tracePt t="75871" x="9201150" y="2214563"/>
          <p14:tracePt t="75873" x="9221788" y="2214563"/>
          <p14:tracePt t="75888" x="9239250" y="2214563"/>
          <p14:tracePt t="75889" x="9261475" y="2219325"/>
          <p14:tracePt t="75905" x="9321800" y="2225675"/>
          <p14:tracePt t="75922" x="9355138" y="2225675"/>
          <p14:tracePt t="75938" x="9393238" y="2236788"/>
          <p14:tracePt t="75939" x="9415463" y="2236788"/>
          <p14:tracePt t="75954" x="9442450" y="2241550"/>
          <p14:tracePt t="75956" x="9459913" y="2247900"/>
          <p14:tracePt t="75971" x="9509125" y="2252663"/>
          <p14:tracePt t="75988" x="9575800" y="2263775"/>
          <p14:tracePt t="76005" x="9625013" y="2281238"/>
          <p14:tracePt t="76007" x="9652000" y="2290763"/>
          <p14:tracePt t="76022" x="9669463" y="2290763"/>
          <p14:tracePt t="76023" x="9685338" y="2297113"/>
          <p14:tracePt t="76038" x="9712325" y="2301875"/>
          <p14:tracePt t="76055" x="9763125" y="2308225"/>
          <p14:tracePt t="76072" x="9772650" y="2312988"/>
          <p14:tracePt t="76073" x="9794875" y="2312988"/>
          <p14:tracePt t="76088" x="9805988" y="2312988"/>
          <p14:tracePt t="76089" x="9817100" y="2312988"/>
          <p14:tracePt t="76105" x="9839325" y="2312988"/>
          <p14:tracePt t="76107" x="9861550" y="2312988"/>
          <p14:tracePt t="76121" x="9899650" y="2312988"/>
          <p14:tracePt t="76138" x="9944100" y="2319338"/>
          <p14:tracePt t="76157" x="9993313" y="2324100"/>
          <p14:tracePt t="76174" x="10021888" y="2324100"/>
          <p14:tracePt t="76188" x="10053638" y="2324100"/>
          <p14:tracePt t="76205" x="10082213" y="2324100"/>
          <p14:tracePt t="76221" x="10109200" y="2324100"/>
          <p14:tracePt t="76239" x="10120313" y="2324100"/>
          <p14:tracePt t="76542" x="10126663" y="2324100"/>
          <p14:tracePt t="76547" x="10131425" y="2324100"/>
          <p14:tracePt t="76558" x="10137775" y="2319338"/>
          <p14:tracePt t="76572" x="10147300" y="2319338"/>
          <p14:tracePt t="76589" x="10158413" y="2319338"/>
          <p14:tracePt t="76901" x="10164763" y="2319338"/>
          <p14:tracePt t="76908" x="10198100" y="2319338"/>
          <p14:tracePt t="76914" x="10202863" y="2319338"/>
          <p14:tracePt t="76939" x="10550525" y="2346325"/>
          <p14:tracePt t="76957" x="10875963" y="2346325"/>
          <p14:tracePt t="76973" x="11233150" y="2352675"/>
          <p14:tracePt t="76975" x="11271250" y="2401888"/>
          <p14:tracePt t="76990" x="11442700" y="2401888"/>
          <p14:tracePt t="76991" x="11563350" y="2401888"/>
          <p14:tracePt t="77006" x="11685588" y="2401888"/>
          <p14:tracePt t="77023" x="11712575" y="2401888"/>
          <p14:tracePt t="77381" x="11718925" y="2401888"/>
          <p14:tracePt t="77387" x="11728450" y="2401888"/>
          <p14:tracePt t="77395" x="11739563" y="2395538"/>
          <p14:tracePt t="77407" x="11757025" y="2390775"/>
          <p14:tracePt t="77424" x="11822113" y="2368550"/>
          <p14:tracePt t="77440" x="11850688" y="2357438"/>
          <p14:tracePt t="77457" x="11872913" y="2352675"/>
          <p14:tracePt t="77531" x="11872913" y="2346325"/>
          <p14:tracePt t="77628" x="11855450" y="2346325"/>
          <p14:tracePt t="77642" x="11812588" y="2346325"/>
          <p14:tracePt t="77650" x="11768138" y="2346325"/>
          <p14:tracePt t="77659" x="11701463" y="2346325"/>
          <p14:tracePt t="77674" x="11514138" y="2390775"/>
          <p14:tracePt t="77691" x="11117263" y="2451100"/>
          <p14:tracePt t="77707" x="10688638" y="2484438"/>
          <p14:tracePt t="77725" x="9734550" y="2544763"/>
          <p14:tracePt t="77741" x="9178925" y="2578100"/>
          <p14:tracePt t="77757" x="8588375" y="2600325"/>
          <p14:tracePt t="77774" x="7910513" y="2644775"/>
          <p14:tracePt t="77792" x="7415213" y="2660650"/>
          <p14:tracePt t="77793" x="7058025" y="2665413"/>
          <p14:tracePt t="77807" x="6781800" y="2665413"/>
          <p14:tracePt t="77809" x="6578600" y="2665413"/>
          <p14:tracePt t="77824" x="5956300" y="2665413"/>
          <p14:tracePt t="77840" x="5519738" y="2665413"/>
          <p14:tracePt t="77857" x="5113338" y="2676525"/>
          <p14:tracePt t="77875" x="4837113" y="2676525"/>
          <p14:tracePt t="77891" x="4743450" y="2676525"/>
          <p14:tracePt t="77907" x="4551363" y="2665413"/>
          <p14:tracePt t="77925" x="4457700" y="2665413"/>
          <p14:tracePt t="77926" x="4357688" y="2665413"/>
          <p14:tracePt t="77941" x="4143375" y="2665413"/>
          <p14:tracePt t="77943" x="3944938" y="2665413"/>
          <p14:tracePt t="77959" x="3552825" y="2698750"/>
          <p14:tracePt t="77974" x="3300413" y="2727325"/>
          <p14:tracePt t="77991" x="3041650" y="2754313"/>
          <p14:tracePt t="78007" x="2936875" y="2754313"/>
          <p14:tracePt t="78009" x="2897188" y="2754313"/>
          <p14:tracePt t="78025" x="2854325" y="2754313"/>
          <p14:tracePt t="78027" x="2825750" y="2754313"/>
          <p14:tracePt t="78040" x="2760663" y="2754313"/>
          <p14:tracePt t="78058" x="2716213" y="2754313"/>
          <p14:tracePt t="78075" x="2649538" y="2754313"/>
          <p14:tracePt t="78077" x="2622550" y="2747963"/>
          <p14:tracePt t="78091" x="2606675" y="2747963"/>
          <p14:tracePt t="78092" x="2584450" y="2747963"/>
          <p14:tracePt t="78108" x="2551113" y="2747963"/>
          <p14:tracePt t="78125" x="2522538" y="2747963"/>
          <p14:tracePt t="78142" x="2490788" y="2747963"/>
          <p14:tracePt t="78144" x="2468563" y="2747963"/>
          <p14:tracePt t="78158" x="2435225" y="2747963"/>
          <p14:tracePt t="78160" x="2413000" y="2747963"/>
          <p14:tracePt t="78175" x="2386013" y="2747963"/>
          <p14:tracePt t="78177" x="2352675" y="2747963"/>
          <p14:tracePt t="78191" x="2314575" y="2747963"/>
          <p14:tracePt t="78207" x="2259013" y="2759075"/>
          <p14:tracePt t="78225" x="2225675" y="2765425"/>
          <p14:tracePt t="78227" x="2214563" y="2765425"/>
          <p14:tracePt t="78242" x="2209800" y="2765425"/>
          <p14:tracePt t="78365" x="2214563" y="2765425"/>
          <p14:tracePt t="78378" x="2220913" y="2759075"/>
          <p14:tracePt t="78385" x="2225675" y="2754313"/>
          <p14:tracePt t="78393" x="2232025" y="2747963"/>
          <p14:tracePt t="78408" x="2236788" y="2743200"/>
          <p14:tracePt t="78425" x="2252663" y="2732088"/>
          <p14:tracePt t="78442" x="2263775" y="2720975"/>
          <p14:tracePt t="78444" x="2274888" y="2720975"/>
          <p14:tracePt t="78458" x="2281238" y="2716213"/>
          <p14:tracePt t="78460" x="2286000" y="2709863"/>
          <p14:tracePt t="78477" x="2297113" y="2705100"/>
          <p14:tracePt t="78492" x="2297113" y="2698750"/>
          <p14:tracePt t="78509" x="2303463" y="2698750"/>
          <p14:tracePt t="78559" x="2303463" y="2693988"/>
          <p14:tracePt t="78581" x="2308225" y="2693988"/>
          <p14:tracePt t="78587" x="2308225" y="2687638"/>
          <p14:tracePt t="78618" x="2314575" y="2682875"/>
          <p14:tracePt t="78633" x="2319338" y="2676525"/>
          <p14:tracePt t="78648" x="2319338" y="2671763"/>
          <p14:tracePt t="78670" x="2325688" y="2665413"/>
          <p14:tracePt t="78685" x="2330450" y="2665413"/>
          <p14:tracePt t="78695" x="2335213" y="2660650"/>
          <p14:tracePt t="78708" x="2341563" y="2654300"/>
          <p14:tracePt t="78737" x="2341563" y="2649538"/>
          <p14:tracePt t="78760" x="2346325" y="2649538"/>
          <p14:tracePt t="78767" x="2346325" y="2644775"/>
          <p14:tracePt t="78777" x="2352675" y="2644775"/>
          <p14:tracePt t="78792" x="2352675" y="2633663"/>
          <p14:tracePt t="78809" x="2357438" y="2627313"/>
          <p14:tracePt t="78826" x="2357438" y="2622550"/>
          <p14:tracePt t="79009" x="2363788" y="2622550"/>
          <p14:tracePt t="79023" x="2374900" y="2622550"/>
          <p14:tracePt t="79031" x="2379663" y="2616200"/>
          <p14:tracePt t="79044" x="2401888" y="2611438"/>
          <p14:tracePt t="79045" x="2446338" y="2611438"/>
          <p14:tracePt t="79060" x="2479675" y="2611438"/>
          <p14:tracePt t="79076" x="2611438" y="2611438"/>
          <p14:tracePt t="79094" x="2754313" y="2605088"/>
          <p14:tracePt t="79110" x="2947988" y="2605088"/>
          <p14:tracePt t="79127" x="3206750" y="2600325"/>
          <p14:tracePt t="79143" x="3267075" y="2600325"/>
          <p14:tracePt t="79145" x="3300413" y="2600325"/>
          <p14:tracePt t="79159" x="3360738" y="2600325"/>
          <p14:tracePt t="79176" x="3376613" y="2593975"/>
          <p14:tracePt t="79212" x="3382963" y="2593975"/>
          <p14:tracePt t="79226" x="3394075" y="2593975"/>
          <p14:tracePt t="79233" x="3405188" y="2593975"/>
          <p14:tracePt t="79243" x="3427413" y="2593975"/>
          <p14:tracePt t="79260" x="3481388" y="2593975"/>
          <p14:tracePt t="79261" x="3514725" y="2593975"/>
          <p14:tracePt t="79277" x="3536950" y="2600325"/>
          <p14:tracePt t="79294" x="3541713" y="2600325"/>
          <p14:tracePt t="79459" x="3548063" y="2600325"/>
          <p14:tracePt t="79473" x="3552825" y="2600325"/>
          <p14:tracePt t="79480" x="3559175" y="2600325"/>
          <p14:tracePt t="79493" x="3570288" y="2600325"/>
          <p14:tracePt t="79510" x="3608388" y="2589213"/>
          <p14:tracePt t="79512" x="3630613" y="2582863"/>
          <p14:tracePt t="79527" x="3697288" y="2578100"/>
          <p14:tracePt t="79544" x="3757613" y="2560638"/>
          <p14:tracePt t="79561" x="3813175" y="2555875"/>
          <p14:tracePt t="79577" x="3822700" y="2555875"/>
          <p14:tracePt t="80119" x="3822700" y="2551113"/>
          <p14:tracePt t="80124" x="3806825" y="2551113"/>
          <p14:tracePt t="80133" x="3795713" y="2544763"/>
          <p14:tracePt t="80144" x="3773488" y="2544763"/>
          <p14:tracePt t="80161" x="3735388" y="2544763"/>
          <p14:tracePt t="80163" x="3729038" y="2544763"/>
          <p14:tracePt t="80177" x="3724275" y="2544763"/>
          <p14:tracePt t="80239" x="3724275" y="2540000"/>
          <p14:tracePt t="80268" x="3729038" y="2540000"/>
          <p14:tracePt t="80275" x="3735388" y="2533650"/>
          <p14:tracePt t="80283" x="3746500" y="2533650"/>
          <p14:tracePt t="80295" x="3751263" y="2528888"/>
          <p14:tracePt t="80296" x="3768725" y="2522538"/>
          <p14:tracePt t="80312" x="3829050" y="2511425"/>
          <p14:tracePt t="80328" x="3873500" y="2511425"/>
          <p14:tracePt t="80345" x="3922713" y="2500313"/>
          <p14:tracePt t="80362" x="3971925" y="2500313"/>
          <p14:tracePt t="80364" x="3983038" y="2500313"/>
          <p14:tracePt t="80378" x="3989388" y="2500313"/>
          <p14:tracePt t="80380" x="3994150" y="2500313"/>
          <p14:tracePt t="80397" x="4000500" y="2500313"/>
          <p14:tracePt t="80411" x="4005263" y="2500313"/>
          <p14:tracePt t="80428" x="4010025" y="2500313"/>
          <p14:tracePt t="80445" x="4021138" y="2500313"/>
          <p14:tracePt t="80447" x="4027488" y="2500313"/>
          <p14:tracePt t="80462" x="4038600" y="2500313"/>
          <p14:tracePt t="80463" x="4049713" y="2500313"/>
          <p14:tracePt t="81214" x="4043363" y="2506663"/>
          <p14:tracePt t="81220" x="4021138" y="2528888"/>
          <p14:tracePt t="81228" x="4010025" y="2544763"/>
          <p14:tracePt t="81246" x="3989388" y="2589213"/>
          <p14:tracePt t="81263" x="3989388" y="2600325"/>
          <p14:tracePt t="81265" x="3994150" y="2605088"/>
          <p14:tracePt t="81279" x="3994150" y="2611438"/>
          <p14:tracePt t="81281" x="4000500" y="2616200"/>
          <p14:tracePt t="81295" x="4000500" y="2633663"/>
          <p14:tracePt t="81313" x="4005263" y="2644775"/>
          <p14:tracePt t="110792" x="4270375" y="2560638"/>
          <p14:tracePt t="110798" x="4352925" y="2413000"/>
          <p14:tracePt t="110809" x="4391025" y="2259013"/>
          <p14:tracePt t="110824" x="4406900" y="2219325"/>
          <p14:tracePt t="110826" x="4418013" y="2197100"/>
          <p14:tracePt t="110840" x="4473575" y="2109788"/>
          <p14:tracePt t="110858" x="4500563" y="2054225"/>
          <p14:tracePt t="110875" x="4506913" y="2038350"/>
          <p14:tracePt t="110962" x="4500563" y="2043113"/>
          <p14:tracePt t="110967" x="4489450" y="2054225"/>
          <p14:tracePt t="111020" x="4478338" y="2060575"/>
          <p14:tracePt t="111027" x="4478338" y="2065338"/>
          <p14:tracePt t="111034" x="4457700" y="2082800"/>
          <p14:tracePt t="111058" x="4395788" y="2286000"/>
          <p14:tracePt t="111075" x="4429125" y="2363788"/>
          <p14:tracePt t="111091" x="4518025" y="2435225"/>
          <p14:tracePt t="111093" x="4556125" y="2457450"/>
          <p14:tracePt t="111108" x="4616450" y="2484438"/>
          <p14:tracePt t="111110" x="4738688" y="2506663"/>
          <p14:tracePt t="111125" x="4776788" y="2511425"/>
          <p14:tracePt t="111127" x="4837113" y="2517775"/>
          <p14:tracePt t="111141" x="4941888" y="2522538"/>
          <p14:tracePt t="111158" x="5024438" y="2533650"/>
          <p14:tracePt t="111175" x="5129213" y="2544763"/>
          <p14:tracePt t="111177" x="5151438" y="2544763"/>
          <p14:tracePt t="111191" x="5167313" y="2544763"/>
          <p14:tracePt t="111223" x="5167313" y="2551113"/>
          <p14:tracePt t="111230" x="5167313" y="2555875"/>
          <p14:tracePt t="111242" x="5167313" y="2560638"/>
          <p14:tracePt t="111243" x="5167313" y="2571750"/>
          <p14:tracePt t="111259" x="5167313" y="2589213"/>
          <p14:tracePt t="111260" x="5178425" y="2622550"/>
          <p14:tracePt t="111275" x="5189538" y="2638425"/>
          <p14:tracePt t="111277" x="5216525" y="2654300"/>
          <p14:tracePt t="111292" x="5245100" y="2671763"/>
          <p14:tracePt t="111308" x="5256213" y="2671763"/>
          <p14:tracePt t="111351" x="5260975" y="2671763"/>
          <p14:tracePt t="111395" x="5267325" y="2665413"/>
          <p14:tracePt t="111410" x="5272088" y="2660650"/>
          <p14:tracePt t="111425" x="5272088" y="2654300"/>
          <p14:tracePt t="111440" x="5278438" y="2654300"/>
          <p14:tracePt t="111448" x="5289550" y="2654300"/>
          <p14:tracePt t="111458" x="5300663" y="2644775"/>
          <p14:tracePt t="111477" x="5454650" y="2638425"/>
          <p14:tracePt t="111494" x="5664200" y="2616200"/>
          <p14:tracePt t="111508" x="5840413" y="2600325"/>
          <p14:tracePt t="111526" x="5949950" y="2582863"/>
          <p14:tracePt t="111543" x="6054725" y="2560638"/>
          <p14:tracePt t="111544" x="6092825" y="2551113"/>
          <p14:tracePt t="111559" x="6110288" y="2544763"/>
          <p14:tracePt t="111560" x="6137275" y="2544763"/>
          <p14:tracePt t="111575" x="6181725" y="2540000"/>
          <p14:tracePt t="111592" x="6197600" y="2533650"/>
          <p14:tracePt t="111951" x="6208713" y="2533650"/>
          <p14:tracePt t="111959" x="6235700" y="2533650"/>
          <p14:tracePt t="111965" x="6269038" y="2544763"/>
          <p14:tracePt t="111976" x="6313488" y="2555875"/>
          <p14:tracePt t="111992" x="6396038" y="2571750"/>
          <p14:tracePt t="111994" x="6473825" y="2582863"/>
          <p14:tracePt t="112009" x="6516688" y="2593975"/>
          <p14:tracePt t="112011" x="6561138" y="2600325"/>
          <p14:tracePt t="112025" x="6665913" y="2616200"/>
          <p14:tracePt t="112043" x="6726238" y="2622550"/>
          <p14:tracePt t="112059" x="6754813" y="2627313"/>
          <p14:tracePt t="112161" x="6759575" y="2627313"/>
          <p14:tracePt t="112166" x="6765925" y="2627313"/>
          <p14:tracePt t="112175" x="6770688" y="2627313"/>
          <p14:tracePt t="112193" x="6788150" y="2627313"/>
          <p14:tracePt t="112210" x="6797675" y="2627313"/>
          <p14:tracePt t="112227" x="6804025" y="2627313"/>
          <p14:tracePt t="112326" x="6808788" y="2627313"/>
          <p14:tracePt t="112356" x="6815138" y="2627313"/>
          <p14:tracePt t="112361" x="6819900" y="2627313"/>
          <p14:tracePt t="112377" x="6837363" y="2627313"/>
          <p14:tracePt t="112379" x="6853238" y="2627313"/>
          <p14:tracePt t="112393" x="6908800" y="2622550"/>
          <p14:tracePt t="112410" x="6953250" y="2611438"/>
          <p14:tracePt t="112427" x="6980238" y="2605088"/>
          <p14:tracePt t="112428" x="6996113" y="2605088"/>
          <p14:tracePt t="112444" x="7024688" y="2605088"/>
          <p14:tracePt t="112460" x="7040563" y="2600325"/>
          <p14:tracePt t="112479" x="7073900" y="2600325"/>
          <p14:tracePt t="112496" x="7145338" y="2600325"/>
          <p14:tracePt t="112497" x="7172325" y="2600325"/>
          <p14:tracePt t="112511" x="7227888" y="2600325"/>
          <p14:tracePt t="112512" x="7272338" y="2600325"/>
          <p14:tracePt t="112528" x="7339013" y="2600325"/>
          <p14:tracePt t="112543" x="7404100" y="2600325"/>
          <p14:tracePt t="112561" x="7464425" y="2600325"/>
          <p14:tracePt t="112578" x="7515225" y="2600325"/>
          <p14:tracePt t="112579" x="7526338" y="2600325"/>
          <p14:tracePt t="112595" x="7546975" y="2600325"/>
          <p14:tracePt t="112610" x="7564438" y="2600325"/>
          <p14:tracePt t="112627" x="7569200" y="2600325"/>
          <p14:tracePt t="112701" x="7575550" y="2600325"/>
          <p14:tracePt t="112706" x="7586663" y="2600325"/>
          <p14:tracePt t="112715" x="7597775" y="2593975"/>
          <p14:tracePt t="112728" x="7620000" y="2593975"/>
          <p14:tracePt t="112730" x="7640638" y="2593975"/>
          <p14:tracePt t="112744" x="7658100" y="2593975"/>
          <p14:tracePt t="112746" x="7669213" y="2593975"/>
          <p14:tracePt t="112761" x="7718425" y="2593975"/>
          <p14:tracePt t="112777" x="7789863" y="2589213"/>
          <p14:tracePt t="112794" x="7910513" y="2589213"/>
          <p14:tracePt t="112812" x="8093075" y="2589213"/>
          <p14:tracePt t="112828" x="8148638" y="2589213"/>
          <p14:tracePt t="112830" x="8213725" y="2589213"/>
          <p14:tracePt t="112844" x="8378825" y="2611438"/>
          <p14:tracePt t="112861" x="8462963" y="2611438"/>
          <p14:tracePt t="112878" x="8523288" y="2616200"/>
          <p14:tracePt t="112880" x="8534400" y="2622550"/>
          <p14:tracePt t="112895" x="8550275" y="2622550"/>
          <p14:tracePt t="112911" x="8561388" y="2622550"/>
          <p14:tracePt t="112928" x="8566150" y="2627313"/>
          <p14:tracePt t="112946" x="8583613" y="2627313"/>
          <p14:tracePt t="112948" x="8594725" y="2627313"/>
          <p14:tracePt t="112961" x="8605838" y="2627313"/>
          <p14:tracePt t="112963" x="8610600" y="2627313"/>
          <p14:tracePt t="112981" x="8616950" y="2627313"/>
          <p14:tracePt t="112995" x="8621713" y="2627313"/>
          <p14:tracePt t="113012" x="8639175" y="2627313"/>
          <p14:tracePt t="113028" x="8666163" y="2627313"/>
          <p14:tracePt t="113029" x="8682038" y="2627313"/>
          <p14:tracePt t="113045" x="8759825" y="2627313"/>
          <p14:tracePt t="113061" x="8853488" y="2633663"/>
          <p14:tracePt t="113078" x="8947150" y="2638425"/>
          <p14:tracePt t="113095" x="9063038" y="2638425"/>
          <p14:tracePt t="113097" x="9101138" y="2638425"/>
          <p14:tracePt t="113113" x="9161463" y="2638425"/>
          <p14:tracePt t="113127" x="9178925" y="2638425"/>
          <p14:tracePt t="113129" x="9194800" y="2638425"/>
          <p14:tracePt t="113145" x="9239250" y="2638425"/>
          <p14:tracePt t="113161" x="9266238" y="2638425"/>
          <p14:tracePt t="113178" x="9310688" y="2638425"/>
          <p14:tracePt t="113180" x="9332913" y="2633663"/>
          <p14:tracePt t="113196" x="9388475" y="2627313"/>
          <p14:tracePt t="113211" x="9442450" y="2622550"/>
          <p14:tracePt t="113228" x="9471025" y="2616200"/>
          <p14:tracePt t="113245" x="9493250" y="2611438"/>
          <p14:tracePt t="113246" x="9502775" y="2611438"/>
          <p14:tracePt t="113262" x="9509125" y="2611438"/>
          <p14:tracePt t="113264" x="9525000" y="2611438"/>
          <p14:tracePt t="113278" x="9558338" y="2611438"/>
          <p14:tracePt t="113295" x="9585325" y="2611438"/>
          <p14:tracePt t="113311" x="9613900" y="2611438"/>
          <p14:tracePt t="113328" x="9640888" y="2605088"/>
          <p14:tracePt t="113406" x="9652000" y="2605088"/>
          <p14:tracePt t="113412" x="9658350" y="2605088"/>
          <p14:tracePt t="113428" x="9669463" y="2605088"/>
          <p14:tracePt t="113445" x="9674225" y="2605088"/>
          <p14:tracePt t="113481" x="9678988" y="2605088"/>
          <p14:tracePt t="113487" x="9685338" y="2605088"/>
          <p14:tracePt t="113497" x="9690100" y="2605088"/>
          <p14:tracePt t="113512" x="9701213" y="2605088"/>
          <p14:tracePt t="113529" x="9734550" y="2605088"/>
          <p14:tracePt t="113546" x="9779000" y="2605088"/>
          <p14:tracePt t="113562" x="9783763" y="2605088"/>
          <p14:tracePt t="113563" x="9801225" y="2605088"/>
          <p14:tracePt t="113578" x="9828213" y="2605088"/>
          <p14:tracePt t="113595" x="9850438" y="2605088"/>
          <p14:tracePt t="113612" x="9894888" y="2605088"/>
          <p14:tracePt t="113629" x="9966325" y="2605088"/>
          <p14:tracePt t="113630" x="10033000" y="2605088"/>
          <p14:tracePt t="113645" x="10115550" y="2605088"/>
          <p14:tracePt t="113662" x="10164763" y="2605088"/>
          <p14:tracePt t="113678" x="10175875" y="2605088"/>
          <p14:tracePt t="113697" x="10180638" y="2605088"/>
          <p14:tracePt t="113750" x="10186988" y="2605088"/>
          <p14:tracePt t="113757" x="10191750" y="2605088"/>
          <p14:tracePt t="113764" x="10198100" y="2605088"/>
          <p14:tracePt t="113780" x="10202863" y="2605088"/>
          <p14:tracePt t="113809" x="10209213" y="2605088"/>
          <p14:tracePt t="113818" x="10213975" y="2605088"/>
          <p14:tracePt t="113829" x="10231438" y="2605088"/>
          <p14:tracePt t="113845" x="10296525" y="2593975"/>
          <p14:tracePt t="113847" x="10307638" y="2593975"/>
          <p14:tracePt t="113862" x="10345738" y="2589213"/>
          <p14:tracePt t="113878" x="10379075" y="2582863"/>
          <p14:tracePt t="113896" x="10423525" y="2582863"/>
          <p14:tracePt t="113913" x="10450513" y="2578100"/>
          <p14:tracePt t="113914" x="10472738" y="2578100"/>
          <p14:tracePt t="113929" x="10494963" y="2578100"/>
          <p14:tracePt t="113931" x="10521950" y="2571750"/>
          <p14:tracePt t="113946" x="10588625" y="2571750"/>
          <p14:tracePt t="113963" x="10660063" y="2571750"/>
          <p14:tracePt t="113979" x="10748963" y="2566988"/>
          <p14:tracePt t="113997" x="10864850" y="2560638"/>
          <p14:tracePt t="114012" x="10918825" y="2560638"/>
          <p14:tracePt t="114014" x="10958513" y="2560638"/>
          <p14:tracePt t="114029" x="11045825" y="2555875"/>
          <p14:tracePt t="114046" x="11123613" y="2555875"/>
          <p14:tracePt t="114063" x="11222038" y="2555875"/>
          <p14:tracePt t="114064" x="11266488" y="2555875"/>
          <p14:tracePt t="114079" x="11293475" y="2555875"/>
          <p14:tracePt t="114081" x="11326813" y="2560638"/>
          <p14:tracePt t="114095" x="11364913" y="2560638"/>
          <p14:tracePt t="114112" x="11376025" y="2560638"/>
          <p14:tracePt t="114170" x="11382375" y="2560638"/>
          <p14:tracePt t="114177" x="11387138" y="2560638"/>
          <p14:tracePt t="114185" x="11404600" y="2560638"/>
          <p14:tracePt t="114196" x="11447463" y="2566988"/>
          <p14:tracePt t="114214" x="11491913" y="2566988"/>
          <p14:tracePt t="114230" x="11520488" y="2566988"/>
          <p14:tracePt t="114246" x="11541125" y="2566988"/>
          <p14:tracePt t="115183" x="11547475" y="2566988"/>
          <p14:tracePt t="115190" x="11552238" y="2566988"/>
          <p14:tracePt t="115197" x="11558588" y="2566988"/>
          <p14:tracePt t="115214" x="11563350" y="2566988"/>
          <p14:tracePt t="115234" x="11569700" y="2566988"/>
          <p14:tracePt t="115250" x="11574463" y="2566988"/>
          <p14:tracePt t="116518" x="11563350" y="2566988"/>
          <p14:tracePt t="116524" x="11541125" y="2571750"/>
          <p14:tracePt t="116532" x="11487150" y="2589213"/>
          <p14:tracePt t="116549" x="11364913" y="2627313"/>
          <p14:tracePt t="116568" x="11183938" y="2698750"/>
          <p14:tracePt t="116569" x="11041063" y="2738438"/>
          <p14:tracePt t="116584" x="10671175" y="2814638"/>
          <p14:tracePt t="116601" x="10396538" y="2892425"/>
          <p14:tracePt t="116616" x="10075863" y="3008313"/>
          <p14:tracePt t="116634" x="9850438" y="3073400"/>
          <p14:tracePt t="116652" x="9498013" y="3189288"/>
          <p14:tracePt t="116667" x="9337675" y="3238500"/>
          <p14:tracePt t="116668" x="9183688" y="3282950"/>
          <p14:tracePt t="116683" x="8864600" y="3354388"/>
          <p14:tracePt t="116700" x="8523288" y="3409950"/>
          <p14:tracePt t="116717" x="7994650" y="3436938"/>
          <p14:tracePt t="116734" x="7078663" y="3525838"/>
          <p14:tracePt t="116750" x="6423025" y="3597275"/>
          <p14:tracePt t="116766" x="5983288" y="3624263"/>
          <p14:tracePt t="116783" x="5503863" y="3668713"/>
          <p14:tracePt t="116800" x="4864100" y="3695700"/>
          <p14:tracePt t="116801" x="4787900" y="3695700"/>
          <p14:tracePt t="116817" x="4660900" y="3695700"/>
          <p14:tracePt t="116818" x="4506913" y="3695700"/>
          <p14:tracePt t="116833" x="4308475" y="3695700"/>
          <p14:tracePt t="116850" x="4237038" y="3695700"/>
          <p14:tracePt t="116867" x="4208463" y="3695700"/>
          <p14:tracePt t="116909" x="4203700" y="3695700"/>
          <p14:tracePt t="116914" x="4197350" y="3695700"/>
          <p14:tracePt t="116925" x="4187825" y="3690938"/>
          <p14:tracePt t="116933" x="4137025" y="3668713"/>
          <p14:tracePt t="116951" x="3906838" y="3563938"/>
          <p14:tracePt t="116967" x="3817938" y="3536950"/>
          <p14:tracePt t="116969" x="3697288" y="3503613"/>
          <p14:tracePt t="116983" x="3570288" y="3459163"/>
          <p14:tracePt t="117000" x="3476625" y="3432175"/>
          <p14:tracePt t="117018" x="3376613" y="3387725"/>
          <p14:tracePt t="117019" x="3327400" y="3371850"/>
          <p14:tracePt t="117034" x="3289300" y="3354388"/>
          <p14:tracePt t="117036" x="3233738" y="3332163"/>
          <p14:tracePt t="117051" x="3124200" y="3289300"/>
          <p14:tracePt t="117067" x="3008313" y="3244850"/>
          <p14:tracePt t="117083" x="2952750" y="3222625"/>
          <p14:tracePt t="117101" x="2897188" y="3205163"/>
          <p14:tracePt t="117117" x="2886075" y="3205163"/>
          <p14:tracePt t="117119" x="2859088" y="3195638"/>
          <p14:tracePt t="117134" x="2843213" y="3178175"/>
          <p14:tracePt t="117150" x="2798763" y="3144838"/>
          <p14:tracePt t="117168" x="2782888" y="3133725"/>
          <p14:tracePt t="117169" x="2754313" y="3111500"/>
          <p14:tracePt t="117184" x="2732088" y="3101975"/>
          <p14:tracePt t="117186" x="2716213" y="3084513"/>
          <p14:tracePt t="117200" x="2682875" y="3068638"/>
          <p14:tracePt t="117217" x="2671763" y="3057525"/>
          <p14:tracePt t="117234" x="2660650" y="3051175"/>
          <p14:tracePt t="117236" x="2655888" y="3051175"/>
          <p14:tracePt t="117252" x="2649538" y="3046413"/>
          <p14:tracePt t="117268" x="2638425" y="3046413"/>
          <p14:tracePt t="117284" x="2627313" y="3040063"/>
          <p14:tracePt t="117300" x="2622550" y="3040063"/>
          <p14:tracePt t="117318" x="2611438" y="3040063"/>
          <p14:tracePt t="117343" x="2606675" y="3040063"/>
          <p14:tracePt t="118026" x="2600325" y="3040063"/>
          <p14:tracePt t="118032" x="2595563" y="3035300"/>
          <p14:tracePt t="118039" x="2584450" y="3028950"/>
          <p14:tracePt t="118052" x="2566988" y="3024188"/>
          <p14:tracePt t="118054" x="2540000" y="3013075"/>
          <p14:tracePt t="118069" x="2528888" y="3008313"/>
          <p14:tracePt t="118070" x="2517775" y="3001963"/>
          <p14:tracePt t="118085" x="2495550" y="2997200"/>
          <p14:tracePt t="118198" x="2501900" y="2997200"/>
          <p14:tracePt t="118205" x="2506663" y="2997200"/>
          <p14:tracePt t="118212" x="2522538" y="2997200"/>
          <p14:tracePt t="118236" x="2544763" y="3001963"/>
          <p14:tracePt t="118252" x="2562225" y="3008313"/>
          <p14:tracePt t="118269" x="2578100" y="3008313"/>
          <p14:tracePt t="118286" x="2584450" y="3008313"/>
          <p14:tracePt t="118288" x="2595563" y="3008313"/>
          <p14:tracePt t="118303" x="2611438" y="3008313"/>
          <p14:tracePt t="118319" x="2633663" y="3001963"/>
          <p14:tracePt t="118337" x="2655888" y="3001963"/>
          <p14:tracePt t="118338" x="2682875" y="3001963"/>
          <p14:tracePt t="118353" x="2709863" y="3001963"/>
          <p14:tracePt t="118354" x="2732088" y="3001963"/>
          <p14:tracePt t="118369" x="2760663" y="2997200"/>
          <p14:tracePt t="118370" x="2787650" y="2997200"/>
          <p14:tracePt t="118386" x="2809875" y="2997200"/>
          <p14:tracePt t="118388" x="2825750" y="2997200"/>
          <p14:tracePt t="118402" x="2870200" y="2990850"/>
          <p14:tracePt t="118420" x="2914650" y="2990850"/>
          <p14:tracePt t="118421" x="2947988" y="2990850"/>
          <p14:tracePt t="118437" x="3019425" y="2990850"/>
          <p14:tracePt t="118453" x="3073400" y="2990850"/>
          <p14:tracePt t="118469" x="3151188" y="2990850"/>
          <p14:tracePt t="118486" x="3211513" y="2990850"/>
          <p14:tracePt t="118488" x="3244850" y="2990850"/>
          <p14:tracePt t="118504" x="3300413" y="2990850"/>
          <p14:tracePt t="118520" x="3376613" y="2979738"/>
          <p14:tracePt t="118536" x="3427413" y="2979738"/>
          <p14:tracePt t="118553" x="3459163" y="2979738"/>
          <p14:tracePt t="118570" x="3476625" y="2968625"/>
          <p14:tracePt t="118571" x="3481388" y="2968625"/>
          <p14:tracePt t="118612" x="3487738" y="2968625"/>
          <p14:tracePt t="118627" x="3492500" y="2968625"/>
          <p14:tracePt t="118639" x="3498850" y="2968625"/>
          <p14:tracePt t="118646" x="3514725" y="2968625"/>
          <p14:tracePt t="118654" x="3536950" y="2963863"/>
          <p14:tracePt t="118669" x="3552825" y="2952750"/>
          <p14:tracePt t="118671" x="3575050" y="2952750"/>
          <p14:tracePt t="118686" x="3625850" y="2935288"/>
          <p14:tracePt t="118703" x="3668713" y="2935288"/>
          <p14:tracePt t="118720" x="3679825" y="2930525"/>
          <p14:tracePt t="119609" x="3690938" y="2930525"/>
          <p14:tracePt t="119614" x="3713163" y="2930525"/>
          <p14:tracePt t="119622" x="3740150" y="2930525"/>
          <p14:tracePt t="119638" x="3844925" y="2935288"/>
          <p14:tracePt t="119654" x="3944938" y="2935288"/>
          <p14:tracePt t="119671" x="4049713" y="2930525"/>
          <p14:tracePt t="119688" x="4125913" y="2919413"/>
          <p14:tracePt t="119689" x="4165600" y="2919413"/>
          <p14:tracePt t="119705" x="4192588" y="2919413"/>
          <p14:tracePt t="119706" x="4203700" y="2919413"/>
          <p14:tracePt t="119721" x="4230688" y="2908300"/>
          <p14:tracePt t="119738" x="4237038" y="2908300"/>
          <p14:tracePt t="119756" x="4241800" y="2908300"/>
          <p14:tracePt t="119758" x="4248150" y="2908300"/>
          <p14:tracePt t="119772" x="4270375" y="2908300"/>
          <p14:tracePt t="119788" x="4286250" y="2908300"/>
          <p14:tracePt t="119804" x="4313238" y="2908300"/>
          <p14:tracePt t="119822" x="4324350" y="2908300"/>
          <p14:tracePt t="119823" x="4330700" y="2908300"/>
          <p14:tracePt t="119838" x="4341813" y="2908300"/>
          <p14:tracePt t="119840" x="4346575" y="2908300"/>
          <p14:tracePt t="119855" x="4352925" y="2908300"/>
          <p14:tracePt t="119857" x="4357688" y="2908300"/>
          <p14:tracePt t="119871" x="4373563" y="2908300"/>
          <p14:tracePt t="119889" x="4402138" y="2908300"/>
          <p14:tracePt t="119906" x="4451350" y="2908300"/>
          <p14:tracePt t="119922" x="4484688" y="2908300"/>
          <p14:tracePt t="119938" x="4533900" y="2908300"/>
          <p14:tracePt t="119955" x="4583113" y="2908300"/>
          <p14:tracePt t="119972" x="4654550" y="2919413"/>
          <p14:tracePt t="119974" x="4676775" y="2919413"/>
          <p14:tracePt t="119988" x="4721225" y="2925763"/>
          <p14:tracePt t="119990" x="4759325" y="2925763"/>
          <p14:tracePt t="120006" x="4852988" y="2930525"/>
          <p14:tracePt t="120021" x="4986338" y="2941638"/>
          <p14:tracePt t="120039" x="5091113" y="2946400"/>
          <p14:tracePt t="120041" x="5151438" y="2946400"/>
          <p14:tracePt t="120056" x="5249863" y="2946400"/>
          <p14:tracePt t="120072" x="5360988" y="2952750"/>
          <p14:tracePt t="120088" x="5387975" y="2952750"/>
          <p14:tracePt t="120105" x="5414963" y="2952750"/>
          <p14:tracePt t="120121" x="5437188" y="2952750"/>
          <p14:tracePt t="120139" x="5476875" y="2952750"/>
          <p14:tracePt t="120156" x="5503863" y="2957513"/>
          <p14:tracePt t="120172" x="5526088" y="2963863"/>
          <p14:tracePt t="120189" x="5537200" y="2963863"/>
          <p14:tracePt t="120276" x="5541963" y="2963863"/>
          <p14:tracePt t="120291" x="5553075" y="2963863"/>
          <p14:tracePt t="120297" x="5570538" y="2963863"/>
          <p14:tracePt t="120307" x="5591175" y="2963863"/>
          <p14:tracePt t="120322" x="5646738" y="2963863"/>
          <p14:tracePt t="120339" x="5713413" y="2963863"/>
          <p14:tracePt t="120341" x="5757863" y="2963863"/>
          <p14:tracePt t="120356" x="5811838" y="2963863"/>
          <p14:tracePt t="120357" x="5851525" y="2963863"/>
          <p14:tracePt t="120372" x="5916613" y="2963863"/>
          <p14:tracePt t="120374" x="5961063" y="2963863"/>
          <p14:tracePt t="120388" x="6043613" y="2963863"/>
          <p14:tracePt t="120405" x="6132513" y="2963863"/>
          <p14:tracePt t="120424" x="6153150" y="2963863"/>
          <p14:tracePt t="120439" x="6159500" y="2963863"/>
          <p14:tracePt t="120440" x="6164263" y="2963863"/>
          <p14:tracePt t="120456" x="6175375" y="2963863"/>
          <p14:tracePt t="120473" x="6181725" y="2963863"/>
          <p14:tracePt t="120489" x="6186488" y="2963863"/>
          <p14:tracePt t="120621" x="6197600" y="2963863"/>
          <p14:tracePt t="120627" x="6208713" y="2957513"/>
          <p14:tracePt t="120639" x="6226175" y="2952750"/>
          <p14:tracePt t="120657" x="6302375" y="2930525"/>
          <p14:tracePt t="120673" x="6346825" y="2908300"/>
          <p14:tracePt t="120689" x="6384925" y="2897188"/>
          <p14:tracePt t="120706" x="6418263" y="2892425"/>
          <p14:tracePt t="120724" x="6451600" y="2886075"/>
          <p14:tracePt t="120740" x="6473825" y="2881313"/>
          <p14:tracePt t="120756" x="6484938" y="2874963"/>
          <p14:tracePt t="120773" x="6489700" y="2874963"/>
          <p14:tracePt t="120791" x="6496050" y="2874963"/>
          <p14:tracePt t="120854" x="6500813" y="2874963"/>
          <p14:tracePt t="120883" x="6507163" y="2874963"/>
          <p14:tracePt t="144972" x="7426325" y="2716213"/>
          <p14:tracePt t="144974" x="7526338" y="2698750"/>
          <p14:tracePt t="144976" x="7680325" y="2676525"/>
          <p14:tracePt t="144981" x="7680325" y="2671763"/>
          <p14:tracePt t="144992" x="7673975" y="2671763"/>
          <p14:tracePt t="145010" x="7673975" y="2665413"/>
          <p14:tracePt t="145026" x="7658100" y="2654300"/>
          <p14:tracePt t="145066" x="7691438" y="2654300"/>
          <p14:tracePt t="145071" x="7740650" y="2665413"/>
          <p14:tracePt t="145078" x="7807325" y="2687638"/>
          <p14:tracePt t="145094" x="7856538" y="2709863"/>
          <p14:tracePt t="145095" x="7916863" y="2738438"/>
          <p14:tracePt t="145111" x="7977188" y="2759075"/>
          <p14:tracePt t="145126" x="7988300" y="2759075"/>
          <p14:tracePt t="145144" x="7994650" y="2759075"/>
          <p14:tracePt t="145162" x="7983538" y="2759075"/>
          <p14:tracePt t="145177" x="7856538" y="2727325"/>
          <p14:tracePt t="145194" x="7745413" y="2693988"/>
          <p14:tracePt t="145209" x="7673975" y="2649538"/>
          <p14:tracePt t="145227" x="7669213" y="2638425"/>
          <p14:tracePt t="145621" x="7669213" y="2644775"/>
          <p14:tracePt t="145634" x="7669213" y="2654300"/>
          <p14:tracePt t="145641" x="7673975" y="2665413"/>
          <p14:tracePt t="145661" x="7680325" y="2676525"/>
          <p14:tracePt t="145662" x="7680325" y="2682875"/>
          <p14:tracePt t="145733" x="7685088" y="2682875"/>
          <p14:tracePt t="145739" x="7702550" y="2682875"/>
          <p14:tracePt t="145746" x="7724775" y="2676525"/>
          <p14:tracePt t="145761" x="7785100" y="2660650"/>
          <p14:tracePt t="145777" x="7800975" y="2654300"/>
          <p14:tracePt t="145795" x="7807325" y="2654300"/>
          <p14:tracePt t="145812" x="7812088" y="2649538"/>
          <p14:tracePt t="145813" x="7818438" y="2644775"/>
          <p14:tracePt t="145828" x="7827963" y="2644775"/>
          <p14:tracePt t="145829" x="7839075" y="2638425"/>
          <p14:tracePt t="145844" x="7850188" y="2633663"/>
          <p14:tracePt t="145845" x="7872413" y="2627313"/>
          <p14:tracePt t="145861" x="7900988" y="2616200"/>
          <p14:tracePt t="145878" x="7916863" y="2605088"/>
          <p14:tracePt t="145895" x="7916863" y="2600325"/>
          <p14:tracePt t="146086" x="7910513" y="2589213"/>
          <p14:tracePt t="146091" x="7878763" y="2578100"/>
          <p14:tracePt t="146100" x="7850188" y="2566988"/>
          <p14:tracePt t="146111" x="7827963" y="2560638"/>
          <p14:tracePt t="146128" x="7807325" y="2555875"/>
          <p14:tracePt t="146130" x="7800975" y="2555875"/>
          <p14:tracePt t="146145" x="7796213" y="2555875"/>
          <p14:tracePt t="146146" x="7796213" y="2551113"/>
          <p14:tracePt t="146161" x="7789863" y="2551113"/>
          <p14:tracePt t="146181" x="7785100" y="2551113"/>
          <p14:tracePt t="146196" x="7778750" y="2551113"/>
          <p14:tracePt t="146213" x="7773988" y="2544763"/>
          <p14:tracePt t="146227" x="7762875" y="2544763"/>
          <p14:tracePt t="147541" x="7767638" y="2544763"/>
          <p14:tracePt t="147546" x="7773988" y="2544763"/>
          <p14:tracePt t="147553" x="7800975" y="2544763"/>
          <p14:tracePt t="147580" x="7861300" y="2533650"/>
          <p14:tracePt t="147597" x="7883525" y="2533650"/>
          <p14:tracePt t="147599" x="7894638" y="2533650"/>
          <p14:tracePt t="147614" x="7905750" y="2533650"/>
          <p14:tracePt t="147615" x="7916863" y="2533650"/>
          <p14:tracePt t="147630" x="7966075" y="2544763"/>
          <p14:tracePt t="147647" x="8066088" y="2555875"/>
          <p14:tracePt t="147664" x="8159750" y="2578100"/>
          <p14:tracePt t="147665" x="8197850" y="2589213"/>
          <p14:tracePt t="147681" x="8258175" y="2600325"/>
          <p14:tracePt t="147697" x="8280400" y="2605088"/>
          <p14:tracePt t="147699" x="8285163" y="2605088"/>
          <p14:tracePt t="147714" x="8302625" y="2611438"/>
          <p14:tracePt t="147731" x="8313738" y="2611438"/>
          <p14:tracePt t="147733" x="8318500" y="2611438"/>
          <p14:tracePt t="147748" x="8340725" y="2622550"/>
          <p14:tracePt t="147764" x="8358188" y="2622550"/>
          <p14:tracePt t="147766" x="8385175" y="2627313"/>
          <p14:tracePt t="147780" x="8434388" y="2633663"/>
          <p14:tracePt t="147797" x="8462963" y="2633663"/>
          <p14:tracePt t="147814" x="8472488" y="2633663"/>
          <p14:tracePt t="147952" x="8462963" y="2633663"/>
          <p14:tracePt t="147961" x="8451850" y="2633663"/>
          <p14:tracePt t="147965" x="8429625" y="2633663"/>
          <p14:tracePt t="147981" x="8347075" y="2616200"/>
          <p14:tracePt t="147998" x="8264525" y="2605088"/>
          <p14:tracePt t="148015" x="8148638" y="2582863"/>
          <p14:tracePt t="148031" x="8070850" y="2566988"/>
          <p14:tracePt t="148033" x="8032750" y="2560638"/>
          <p14:tracePt t="148048" x="7932738" y="2555875"/>
          <p14:tracePt t="148064" x="7889875" y="2551113"/>
          <p14:tracePt t="148066" x="7839075" y="2544763"/>
          <p14:tracePt t="148081" x="7778750" y="2544763"/>
          <p14:tracePt t="148098" x="7745413" y="2544763"/>
          <p14:tracePt t="148115" x="7707313" y="2544763"/>
          <p14:tracePt t="148131" x="7685088" y="2540000"/>
          <p14:tracePt t="148132" x="7673975" y="2540000"/>
          <p14:tracePt t="148147" x="7624763" y="2533650"/>
          <p14:tracePt t="148165" x="7580313" y="2528888"/>
          <p14:tracePt t="148181" x="7564438" y="2522538"/>
          <p14:tracePt t="148183" x="7558088" y="2522538"/>
          <p14:tracePt t="148198" x="7546975" y="2522538"/>
          <p14:tracePt t="148200" x="7542213" y="2522538"/>
          <p14:tracePt t="148215" x="7526338" y="2522538"/>
          <p14:tracePt t="148231" x="7497763" y="2517775"/>
          <p14:tracePt t="148248" x="7443788" y="2506663"/>
          <p14:tracePt t="148250" x="7354888" y="2489200"/>
          <p14:tracePt t="148265" x="7310438" y="2484438"/>
          <p14:tracePt t="148282" x="7205663" y="2462213"/>
          <p14:tracePt t="148298" x="7129463" y="2446338"/>
          <p14:tracePt t="148315" x="7046913" y="2435225"/>
          <p14:tracePt t="148331" x="6985000" y="2424113"/>
          <p14:tracePt t="148349" x="6891338" y="2417763"/>
          <p14:tracePt t="148366" x="6831013" y="2417763"/>
          <p14:tracePt t="148381" x="6804025" y="2417763"/>
          <p14:tracePt t="148398" x="6777038" y="2417763"/>
          <p14:tracePt t="148416" x="6737350" y="2417763"/>
          <p14:tracePt t="148432" x="6721475" y="2417763"/>
          <p14:tracePt t="148448" x="6694488" y="2417763"/>
          <p14:tracePt t="148465" x="6672263" y="2417763"/>
          <p14:tracePt t="148467" x="6654800" y="2417763"/>
          <p14:tracePt t="148482" x="6650038" y="2417763"/>
          <p14:tracePt t="148499" x="6643688" y="2417763"/>
          <p14:tracePt t="150928" x="6632575" y="2417763"/>
          <p14:tracePt t="151868" x="6627813" y="2424113"/>
          <p14:tracePt t="151882" x="6621463" y="2424113"/>
          <p14:tracePt t="151896" x="6616700" y="2428875"/>
          <p14:tracePt t="151905" x="6610350" y="2435225"/>
          <p14:tracePt t="151919" x="6605588" y="2439988"/>
          <p14:tracePt t="151937" x="6605588" y="2446338"/>
          <p14:tracePt t="151972" x="6600825" y="2446338"/>
          <p14:tracePt t="151990" x="6600825" y="2451100"/>
          <p14:tracePt t="152001" x="6594475" y="2451100"/>
          <p14:tracePt t="152371" x="6589713" y="2462213"/>
          <p14:tracePt t="152375" x="6583363" y="2462213"/>
          <p14:tracePt t="152387" x="6578600" y="2478088"/>
          <p14:tracePt t="152405" x="6550025" y="2522538"/>
          <p14:tracePt t="152406" x="6527800" y="2555875"/>
          <p14:tracePt t="152422" x="6500813" y="2589213"/>
          <p14:tracePt t="152437" x="6478588" y="2622550"/>
          <p14:tracePt t="152454" x="6462713" y="2649538"/>
          <p14:tracePt t="152471" x="6451600" y="2671763"/>
          <p14:tracePt t="152472" x="6451600" y="2676525"/>
          <p14:tracePt t="152488" x="6445250" y="2682875"/>
          <p14:tracePt t="152506" x="6445250" y="2687638"/>
          <p14:tracePt t="152521" x="6440488" y="2687638"/>
          <p14:tracePt t="152538" x="6429375" y="2698750"/>
          <p14:tracePt t="152540" x="6429375" y="2705100"/>
          <p14:tracePt t="152555" x="6423025" y="2705100"/>
          <p14:tracePt t="152572" x="6407150" y="2716213"/>
          <p14:tracePt t="152587" x="6396038" y="2727325"/>
          <p14:tracePt t="152604" x="6384925" y="2738438"/>
          <p14:tracePt t="152622" x="6384925" y="2743200"/>
          <p14:tracePt t="152623" x="6380163" y="2747963"/>
          <p14:tracePt t="152638" x="6373813" y="2754313"/>
          <p14:tracePt t="152654" x="6369050" y="2759075"/>
          <p14:tracePt t="152655" x="6362700" y="2765425"/>
          <p14:tracePt t="152672" x="6357938" y="2770188"/>
          <p14:tracePt t="152688" x="6340475" y="2787650"/>
          <p14:tracePt t="152706" x="6340475" y="2798763"/>
          <p14:tracePt t="152707" x="6329363" y="2803525"/>
          <p14:tracePt t="152721" x="6329363" y="2814638"/>
          <p14:tracePt t="152723" x="6324600" y="2820988"/>
          <p14:tracePt t="152738" x="6319838" y="2836863"/>
          <p14:tracePt t="152755" x="6313488" y="2847975"/>
          <p14:tracePt t="152773" x="6308725" y="2859088"/>
          <p14:tracePt t="152798" x="6308725" y="2863850"/>
          <p14:tracePt t="152806" x="6302375" y="2863850"/>
          <p14:tracePt t="152827" x="6302375" y="2870200"/>
          <p14:tracePt t="152841" x="6302375" y="2874963"/>
          <p14:tracePt t="152856" x="6302375" y="2881313"/>
          <p14:tracePt t="152887" x="6302375" y="2886075"/>
          <p14:tracePt t="152902" x="6302375" y="2892425"/>
          <p14:tracePt t="152909" x="6297613" y="2892425"/>
          <p14:tracePt t="152923" x="6297613" y="2897188"/>
          <p14:tracePt t="153000" x="6297613" y="2903538"/>
          <p14:tracePt t="153007" x="6291263" y="2903538"/>
          <p14:tracePt t="153023" x="6291263" y="2908300"/>
          <p14:tracePt t="153038" x="6286500" y="2908300"/>
          <p14:tracePt t="153157" x="6286500" y="2914650"/>
          <p14:tracePt t="153187" x="6280150" y="2914650"/>
          <p14:tracePt t="153205" x="6280150" y="2919413"/>
          <p14:tracePt t="153209" x="6275388" y="2919413"/>
          <p14:tracePt t="153222" x="6275388" y="2925763"/>
          <p14:tracePt t="153241" x="6269038" y="2935288"/>
          <p14:tracePt t="153255" x="6264275" y="2941638"/>
          <p14:tracePt t="153272" x="6264275" y="2952750"/>
          <p14:tracePt t="153289" x="6257925" y="2963863"/>
          <p14:tracePt t="153290" x="6257925" y="2968625"/>
          <p14:tracePt t="153306" x="6253163" y="2974975"/>
          <p14:tracePt t="153322" x="6253163" y="2979738"/>
          <p14:tracePt t="158472" x="7129463" y="3073400"/>
          <p14:tracePt t="158474" x="7272338" y="3090863"/>
          <p14:tracePt t="158478" x="7740650" y="3122613"/>
          <p14:tracePt t="158497" x="7767638" y="3122613"/>
          <p14:tracePt t="158580" x="7773988" y="3122613"/>
          <p14:tracePt t="158586" x="7778750" y="3122613"/>
          <p14:tracePt t="158597" x="7796213" y="3122613"/>
          <p14:tracePt t="158614" x="7823200" y="3111500"/>
          <p14:tracePt t="158615" x="7834313" y="3111500"/>
          <p14:tracePt t="158632" x="7839075" y="3111500"/>
          <p14:tracePt t="158646" x="7856538" y="3106738"/>
          <p14:tracePt t="158648" x="7867650" y="3106738"/>
          <p14:tracePt t="158664" x="7894638" y="3101975"/>
          <p14:tracePt t="158681" x="7950200" y="3095625"/>
          <p14:tracePt t="158698" x="8015288" y="3095625"/>
          <p14:tracePt t="158714" x="8037513" y="3095625"/>
          <p14:tracePt t="158910" x="8043863" y="3090863"/>
          <p14:tracePt t="158918" x="8054975" y="3084513"/>
          <p14:tracePt t="158924" x="8070850" y="3068638"/>
          <p14:tracePt t="158948" x="8093075" y="3057525"/>
          <p14:tracePt t="158964" x="8108950" y="3035300"/>
          <p14:tracePt t="158981" x="8137525" y="3017838"/>
          <p14:tracePt t="158983" x="8148638" y="3008313"/>
          <p14:tracePt t="158997" x="8164513" y="2997200"/>
          <p14:tracePt t="158999" x="8175625" y="2986088"/>
          <p14:tracePt t="159014" x="8197850" y="2974975"/>
          <p14:tracePt t="159016" x="8208963" y="2963863"/>
          <p14:tracePt t="159030" x="8220075" y="2963863"/>
          <p14:tracePt t="159150" x="8224838" y="2963863"/>
          <p14:tracePt t="159157" x="8231188" y="2957513"/>
          <p14:tracePt t="159166" x="8235950" y="2952750"/>
          <p14:tracePt t="159181" x="8247063" y="2946400"/>
          <p14:tracePt t="159199" x="8258175" y="2941638"/>
          <p14:tracePt t="159201" x="8275638" y="2935288"/>
          <p14:tracePt t="159215" x="8302625" y="2930525"/>
          <p14:tracePt t="159217" x="8318500" y="2919413"/>
          <p14:tracePt t="159233" x="8374063" y="2919413"/>
          <p14:tracePt t="159247" x="8389938" y="2914650"/>
          <p14:tracePt t="159265" x="8401050" y="2908300"/>
          <p14:tracePt t="159292" x="8407400" y="2908300"/>
          <p14:tracePt t="159307" x="8412163" y="2908300"/>
          <p14:tracePt t="159316" x="8418513" y="2908300"/>
          <p14:tracePt t="159331" x="8456613" y="2908300"/>
          <p14:tracePt t="159348" x="8505825" y="2908300"/>
          <p14:tracePt t="159366" x="8556625" y="2908300"/>
          <p14:tracePt t="159382" x="8577263" y="2908300"/>
          <p14:tracePt t="159429" x="8583613" y="2908300"/>
          <p14:tracePt t="159444" x="8588375" y="2908300"/>
          <p14:tracePt t="159450" x="8594725" y="2908300"/>
          <p14:tracePt t="159466" x="8616950" y="2914650"/>
          <p14:tracePt t="159482" x="8639175" y="2914650"/>
          <p14:tracePt t="159563" x="8643938" y="2914650"/>
          <p14:tracePt t="159578" x="8655050" y="2914650"/>
          <p14:tracePt t="159583" x="8659813" y="2914650"/>
          <p14:tracePt t="159599" x="8666163" y="2914650"/>
          <p14:tracePt t="159600" x="8682038" y="2914650"/>
          <p14:tracePt t="159614" x="8704263" y="2914650"/>
          <p14:tracePt t="159632" x="8726488" y="2914650"/>
          <p14:tracePt t="159649" x="8759825" y="2914650"/>
          <p14:tracePt t="159650" x="8770938" y="2914650"/>
          <p14:tracePt t="159665" x="8793163" y="2908300"/>
          <p14:tracePt t="159667" x="8820150" y="2908300"/>
          <p14:tracePt t="159682" x="8880475" y="2903538"/>
          <p14:tracePt t="159698" x="8924925" y="2903538"/>
          <p14:tracePt t="159715" x="8947150" y="2903538"/>
          <p14:tracePt t="159732" x="8951913" y="2903538"/>
          <p14:tracePt t="159734" x="8958263" y="2903538"/>
          <p14:tracePt t="159749" x="8974138" y="2903538"/>
          <p14:tracePt t="159750" x="9024938" y="2908300"/>
          <p14:tracePt t="159766" x="9078913" y="2914650"/>
          <p14:tracePt t="159782" x="9139238" y="2919413"/>
          <p14:tracePt t="159799" x="9194800" y="2919413"/>
          <p14:tracePt t="159801" x="9212263" y="2919413"/>
          <p14:tracePt t="159815" x="9217025" y="2919413"/>
          <p14:tracePt t="159857" x="9221788" y="2919413"/>
          <p14:tracePt t="159870" x="9232900" y="2919413"/>
          <p14:tracePt t="159876" x="9244013" y="2925763"/>
          <p14:tracePt t="159883" x="9272588" y="2930525"/>
          <p14:tracePt t="159899" x="9288463" y="2930525"/>
          <p14:tracePt t="159900" x="9305925" y="2930525"/>
          <p14:tracePt t="159915" x="9326563" y="2935288"/>
          <p14:tracePt t="159933" x="9332913" y="2935288"/>
          <p14:tracePt t="159949" x="9337675" y="2935288"/>
          <p14:tracePt t="159968" x="9344025" y="2935288"/>
          <p14:tracePt t="159984" x="9348788" y="2935288"/>
          <p14:tracePt t="159998" x="9371013" y="2935288"/>
          <p14:tracePt t="160016" x="9399588" y="2935288"/>
          <p14:tracePt t="160034" x="9437688" y="2935288"/>
          <p14:tracePt t="160051" x="9453563" y="2935288"/>
          <p14:tracePt t="160068" x="9459913" y="2935288"/>
          <p14:tracePt t="160083" x="9464675" y="2935288"/>
          <p14:tracePt t="160099" x="9482138" y="2941638"/>
          <p14:tracePt t="160101" x="9493250" y="2941638"/>
          <p14:tracePt t="160117" x="9520238" y="2941638"/>
          <p14:tracePt t="160132" x="9547225" y="2941638"/>
          <p14:tracePt t="160149" x="9564688" y="2941638"/>
          <p14:tracePt t="160167" x="9575800" y="2941638"/>
          <p14:tracePt t="160168" x="9580563" y="2941638"/>
          <p14:tracePt t="160183" x="9585325" y="2941638"/>
          <p14:tracePt t="160199" x="9591675" y="2941638"/>
          <p14:tracePt t="160201" x="9596438" y="2941638"/>
          <p14:tracePt t="160216" x="9602788" y="2941638"/>
          <p14:tracePt t="160233" x="9613900" y="2941638"/>
          <p14:tracePt t="160381" x="9618663" y="2941638"/>
          <p14:tracePt t="160395" x="9625013" y="2941638"/>
          <p14:tracePt t="160401" x="9629775" y="2941638"/>
          <p14:tracePt t="160417" x="9658350" y="2941638"/>
          <p14:tracePt t="160433" x="9783763" y="2935288"/>
          <p14:tracePt t="160449" x="9883775" y="2925763"/>
          <p14:tracePt t="160467" x="10004425" y="2908300"/>
          <p14:tracePt t="160468" x="10053638" y="2897188"/>
          <p14:tracePt t="160484" x="10142538" y="2886075"/>
          <p14:tracePt t="160500" x="10164763" y="2886075"/>
          <p14:tracePt t="160502" x="10198100" y="2881313"/>
          <p14:tracePt t="160516" x="10247313" y="2874963"/>
          <p14:tracePt t="160533" x="10356850" y="2870200"/>
          <p14:tracePt t="160549" x="10517188" y="2870200"/>
          <p14:tracePt t="160566" x="10737850" y="2870200"/>
          <p14:tracePt t="160568" x="10887075" y="2874963"/>
          <p14:tracePt t="160583" x="11029950" y="2874963"/>
          <p14:tracePt t="160599" x="11117263" y="2874963"/>
          <p14:tracePt t="160617" x="11168063" y="2874963"/>
          <p14:tracePt t="160756" x="11172825" y="2874963"/>
          <p14:tracePt t="160770" x="11177588" y="2874963"/>
          <p14:tracePt t="160776" x="11183938" y="2874963"/>
          <p14:tracePt t="160785" x="11188700" y="2874963"/>
          <p14:tracePt t="160950" x="11195050" y="2874963"/>
          <p14:tracePt t="160957" x="11199813" y="2874963"/>
          <p14:tracePt t="160966" x="11206163" y="2870200"/>
          <p14:tracePt t="160984" x="11239500" y="2870200"/>
          <p14:tracePt t="160986" x="11261725" y="2870200"/>
          <p14:tracePt t="161000" x="11299825" y="2870200"/>
          <p14:tracePt t="161002" x="11333163" y="2870200"/>
          <p14:tracePt t="161017" x="11360150" y="2870200"/>
          <p14:tracePt t="161019" x="11393488" y="2863850"/>
          <p14:tracePt t="161034" x="11442700" y="2863850"/>
          <p14:tracePt t="161050" x="11469688" y="2859088"/>
          <p14:tracePt t="161068" x="11491913" y="2859088"/>
          <p14:tracePt t="161085" x="11503025" y="2859088"/>
          <p14:tracePt t="161100" x="11514138" y="2859088"/>
          <p14:tracePt t="161118" x="11525250" y="2852738"/>
          <p14:tracePt t="161135" x="11541125" y="2852738"/>
          <p14:tracePt t="161136" x="11558588" y="2852738"/>
          <p14:tracePt t="161150" x="11563350" y="2852738"/>
          <p14:tracePt t="161152" x="11569700" y="2852738"/>
          <p14:tracePt t="161167" x="11574463" y="2852738"/>
          <p14:tracePt t="161169" x="11580813" y="2852738"/>
          <p14:tracePt t="161295" x="11569700" y="2852738"/>
          <p14:tracePt t="161302" x="11541125" y="2852738"/>
          <p14:tracePt t="161308" x="11491913" y="2852738"/>
          <p14:tracePt t="161335" x="11079163" y="2863850"/>
          <p14:tracePt t="161352" x="10269538" y="2874963"/>
          <p14:tracePt t="161354" x="9812338" y="2886075"/>
          <p14:tracePt t="161368" x="9442450" y="2892425"/>
          <p14:tracePt t="161370" x="8891588" y="2914650"/>
          <p14:tracePt t="161385" x="8445500" y="2930525"/>
          <p14:tracePt t="161400" x="7073900" y="2946400"/>
          <p14:tracePt t="161417" x="6902450" y="2946400"/>
          <p14:tracePt t="161434" x="6643688" y="2946400"/>
          <p14:tracePt t="161435" x="6600825" y="2952750"/>
          <p14:tracePt t="161451" x="6556375" y="2952750"/>
          <p14:tracePt t="161452" x="6500813" y="2957513"/>
          <p14:tracePt t="161467" x="6434138" y="2957513"/>
          <p14:tracePt t="161484" x="6340475" y="2968625"/>
          <p14:tracePt t="161502" x="6257925" y="2986088"/>
          <p14:tracePt t="161503" x="6203950" y="2990850"/>
          <p14:tracePt t="161519" x="6092825" y="3008313"/>
          <p14:tracePt t="161535" x="6043613" y="3017838"/>
          <p14:tracePt t="161536" x="5994400" y="3017838"/>
          <p14:tracePt t="161551" x="5883275" y="3017838"/>
          <p14:tracePt t="161570" x="5735638" y="3024188"/>
          <p14:tracePt t="161571" x="5641975" y="3024188"/>
          <p14:tracePt t="161585" x="5514975" y="3024188"/>
          <p14:tracePt t="161602" x="5310188" y="3024188"/>
          <p14:tracePt t="161618" x="5102225" y="3024188"/>
          <p14:tracePt t="161635" x="4908550" y="3024188"/>
          <p14:tracePt t="161652" x="4716463" y="3040063"/>
          <p14:tracePt t="161653" x="4660900" y="3046413"/>
          <p14:tracePt t="161669" x="4594225" y="3051175"/>
          <p14:tracePt t="161670" x="4506913" y="3062288"/>
          <p14:tracePt t="161685" x="4364038" y="3068638"/>
          <p14:tracePt t="161686" x="4281488" y="3073400"/>
          <p14:tracePt t="161701" x="4000500" y="3106738"/>
          <p14:tracePt t="161718" x="3708400" y="3144838"/>
          <p14:tracePt t="161735" x="3443288" y="3162300"/>
          <p14:tracePt t="161737" x="3394075" y="3178175"/>
          <p14:tracePt t="161752" x="3311525" y="3195638"/>
          <p14:tracePt t="161753" x="3222625" y="3200400"/>
          <p14:tracePt t="161769" x="3173413" y="3200400"/>
          <p14:tracePt t="161785" x="3113088" y="3200400"/>
          <p14:tracePt t="161801" x="3057525" y="3200400"/>
          <p14:tracePt t="161819" x="2959100" y="3200400"/>
          <p14:tracePt t="161835" x="2865438" y="3205163"/>
          <p14:tracePt t="161851" x="2787650" y="3211513"/>
          <p14:tracePt t="161868" x="2716213" y="3211513"/>
          <p14:tracePt t="161885" x="2678113" y="3216275"/>
          <p14:tracePt t="161887" x="2649538" y="3216275"/>
          <p14:tracePt t="161902" x="2627313" y="3216275"/>
          <p14:tracePt t="161904" x="2611438" y="3216275"/>
          <p14:tracePt t="161918" x="2573338" y="3216275"/>
          <p14:tracePt t="161935" x="2551113" y="3222625"/>
          <p14:tracePt t="161952" x="2540000" y="3227388"/>
          <p14:tracePt t="161953" x="2533650" y="3227388"/>
          <p14:tracePt t="162031" x="2528888" y="3227388"/>
          <p14:tracePt t="162052" x="2522538" y="3227388"/>
          <p14:tracePt t="162112" x="2517775" y="3227388"/>
          <p14:tracePt t="162159" x="2513013" y="3222625"/>
          <p14:tracePt t="162172" x="2513013" y="3216275"/>
          <p14:tracePt t="162187" x="2506663" y="3216275"/>
          <p14:tracePt t="162194" x="2506663" y="3211513"/>
          <p14:tracePt t="162209" x="2506663" y="3205163"/>
          <p14:tracePt t="162225" x="2506663" y="3200400"/>
          <p14:tracePt t="162239" x="2506663" y="3195638"/>
          <p14:tracePt t="162285" x="2506663" y="3189288"/>
          <p14:tracePt t="162299" x="2506663" y="3184525"/>
          <p14:tracePt t="162322" x="2506663" y="3178175"/>
          <p14:tracePt t="162345" x="2506663" y="3173413"/>
          <p14:tracePt t="163740" x="2522538" y="3173413"/>
          <p14:tracePt t="163747" x="2589213" y="3173413"/>
          <p14:tracePt t="163756" x="2698750" y="3173413"/>
          <p14:tracePt t="163771" x="2952750" y="3162300"/>
          <p14:tracePt t="163789" x="3222625" y="3155950"/>
          <p14:tracePt t="163791" x="3271838" y="3155950"/>
          <p14:tracePt t="163806" x="3382963" y="3151188"/>
          <p14:tracePt t="163821" x="3398838" y="3151188"/>
          <p14:tracePt t="163921" x="3405188" y="3151188"/>
          <p14:tracePt t="163926" x="3409950" y="3151188"/>
          <p14:tracePt t="163941" x="3421063" y="3151188"/>
          <p14:tracePt t="163955" x="3427413" y="3151188"/>
          <p14:tracePt t="163957" x="3432175" y="3151188"/>
          <p14:tracePt t="163971" x="3443288" y="3151188"/>
          <p14:tracePt t="163973" x="3448050" y="3151188"/>
          <p14:tracePt t="163988" x="3459163" y="3151188"/>
          <p14:tracePt t="164006" x="3465513" y="3151188"/>
          <p14:tracePt t="164022" x="3470275" y="3151188"/>
          <p14:tracePt t="164024" x="3476625" y="3151188"/>
          <p14:tracePt t="164039" x="3481388" y="3151188"/>
          <p14:tracePt t="164056" x="3487738" y="3151188"/>
          <p14:tracePt t="164057" x="3498850" y="3151188"/>
          <p14:tracePt t="164072" x="3521075" y="3151188"/>
          <p14:tracePt t="164089" x="3532188" y="3151188"/>
          <p14:tracePt t="164091" x="3536950" y="3151188"/>
          <p14:tracePt t="165436" x="3552825" y="3151188"/>
          <p14:tracePt t="165442" x="3559175" y="3151188"/>
          <p14:tracePt t="165449" x="3586163" y="3151188"/>
          <p14:tracePt t="165474" x="3724275" y="3167063"/>
          <p14:tracePt t="165490" x="3813175" y="3189288"/>
          <p14:tracePt t="165507" x="3889375" y="3211513"/>
          <p14:tracePt t="165509" x="3927475" y="3227388"/>
          <p14:tracePt t="165524" x="3967163" y="3233738"/>
          <p14:tracePt t="165526" x="4005263" y="3244850"/>
          <p14:tracePt t="165540" x="4060825" y="3249613"/>
          <p14:tracePt t="165557" x="4110038" y="3255963"/>
          <p14:tracePt t="165575" x="4165600" y="3260725"/>
          <p14:tracePt t="165576" x="4192588" y="3267075"/>
          <p14:tracePt t="165591" x="4225925" y="3267075"/>
          <p14:tracePt t="165607" x="4270375" y="3271838"/>
          <p14:tracePt t="165624" x="4319588" y="3278188"/>
          <p14:tracePt t="165640" x="4379913" y="3278188"/>
          <p14:tracePt t="165657" x="4429125" y="3278188"/>
          <p14:tracePt t="165659" x="4440238" y="3278188"/>
          <p14:tracePt t="165674" x="4451350" y="3278188"/>
          <p14:tracePt t="165676" x="4462463" y="3278188"/>
          <p14:tracePt t="165690" x="4500563" y="3278188"/>
          <p14:tracePt t="165708" x="4511675" y="3278188"/>
          <p14:tracePt t="165725" x="4518025" y="3278188"/>
          <p14:tracePt t="165726" x="4529138" y="3278188"/>
          <p14:tracePt t="165741" x="4545013" y="3282950"/>
          <p14:tracePt t="165757" x="4578350" y="3289300"/>
          <p14:tracePt t="165775" x="4616450" y="3289300"/>
          <p14:tracePt t="165793" x="4665663" y="3298825"/>
          <p14:tracePt t="165795" x="4699000" y="3298825"/>
          <p14:tracePt t="165807" x="4721225" y="3298825"/>
          <p14:tracePt t="165809" x="4754563" y="3298825"/>
          <p14:tracePt t="165824" x="4770438" y="3305175"/>
          <p14:tracePt t="165826" x="4787900" y="3305175"/>
          <p14:tracePt t="165841" x="4821238" y="3305175"/>
          <p14:tracePt t="165857" x="4852988" y="3305175"/>
          <p14:tracePt t="165875" x="4886325" y="3305175"/>
          <p14:tracePt t="165876" x="4903788" y="3305175"/>
          <p14:tracePt t="165892" x="4930775" y="3305175"/>
          <p14:tracePt t="165907" x="4957763" y="3305175"/>
          <p14:tracePt t="165925" x="4991100" y="3305175"/>
          <p14:tracePt t="165941" x="5013325" y="3305175"/>
          <p14:tracePt t="165943" x="5024438" y="3305175"/>
          <p14:tracePt t="165959" x="5040313" y="3305175"/>
          <p14:tracePt t="165977" x="5046663" y="3305175"/>
          <p14:tracePt t="165991" x="5057775" y="3305175"/>
          <p14:tracePt t="166009" x="5068888" y="3305175"/>
          <p14:tracePt t="166026" x="5080000" y="3298825"/>
          <p14:tracePt t="166042" x="5084763" y="3294063"/>
          <p14:tracePt t="166058" x="5113338" y="3282950"/>
          <p14:tracePt t="166077" x="5129213" y="3282950"/>
          <p14:tracePt t="166079" x="5145088" y="3271838"/>
          <p14:tracePt t="166092" x="5162550" y="3271838"/>
          <p14:tracePt t="166094" x="5173663" y="3267075"/>
          <p14:tracePt t="166109" x="5189538" y="3267075"/>
          <p14:tracePt t="166126" x="5200650" y="3260725"/>
          <p14:tracePt t="166143" x="5207000" y="3260725"/>
          <p14:tracePt t="166159" x="5211763" y="3260725"/>
          <p14:tracePt t="166161" x="5216525" y="3260725"/>
          <p14:tracePt t="166175" x="5222875" y="3255963"/>
          <p14:tracePt t="166176" x="5233988" y="3255963"/>
          <p14:tracePt t="166192" x="5256213" y="3255963"/>
          <p14:tracePt t="166208" x="5294313" y="3249613"/>
          <p14:tracePt t="166226" x="5332413" y="3249613"/>
          <p14:tracePt t="166242" x="5360988" y="3249613"/>
          <p14:tracePt t="166244" x="5376863" y="3249613"/>
          <p14:tracePt t="166259" x="5394325" y="3249613"/>
          <p14:tracePt t="166275" x="5399088" y="3249613"/>
          <p14:tracePt t="166277" x="5410200" y="3249613"/>
          <p14:tracePt t="166292" x="5426075" y="3249613"/>
          <p14:tracePt t="166309" x="5448300" y="3249613"/>
          <p14:tracePt t="166311" x="5459413" y="3249613"/>
          <p14:tracePt t="166327" x="5487988" y="3249613"/>
          <p14:tracePt t="166342" x="5503863" y="3249613"/>
          <p14:tracePt t="166344" x="5519738" y="3249613"/>
          <p14:tracePt t="166358" x="5581650" y="3249613"/>
          <p14:tracePt t="166376" x="5664200" y="3249613"/>
          <p14:tracePt t="166392" x="5762625" y="3249613"/>
          <p14:tracePt t="166394" x="5789613" y="3249613"/>
          <p14:tracePt t="166408" x="5829300" y="3244850"/>
          <p14:tracePt t="166410" x="5862638" y="3244850"/>
          <p14:tracePt t="166425" x="5867400" y="3244850"/>
          <p14:tracePt t="166524" x="5872163" y="3244850"/>
          <p14:tracePt t="166538" x="5878513" y="3244850"/>
          <p14:tracePt t="166544" x="5889625" y="3244850"/>
          <p14:tracePt t="166560" x="5905500" y="3238500"/>
          <p14:tracePt t="166575" x="5927725" y="3233738"/>
          <p14:tracePt t="166592" x="5938838" y="3233738"/>
          <p14:tracePt t="166609" x="5961063" y="3233738"/>
          <p14:tracePt t="166611" x="5965825" y="3233738"/>
          <p14:tracePt t="166627" x="5976938" y="3233738"/>
          <p14:tracePt t="166629" x="5988050" y="3233738"/>
          <p14:tracePt t="166642" x="5999163" y="3233738"/>
          <p14:tracePt t="166644" x="6005513" y="3233738"/>
          <p14:tracePt t="166659" x="6038850" y="3233738"/>
          <p14:tracePt t="166675" x="6081713" y="3233738"/>
          <p14:tracePt t="166693" x="6153150" y="3227388"/>
          <p14:tracePt t="166694" x="6164263" y="3227388"/>
          <p14:tracePt t="166710" x="6186488" y="3222625"/>
          <p14:tracePt t="166711" x="6215063" y="3222625"/>
          <p14:tracePt t="166725" x="6235700" y="3216275"/>
          <p14:tracePt t="166743" x="6246813" y="3216275"/>
          <p14:tracePt t="167033" x="6257925" y="3216275"/>
          <p14:tracePt t="167039" x="6286500" y="3216275"/>
          <p14:tracePt t="167046" x="6319838" y="3222625"/>
          <p14:tracePt t="167060" x="6340475" y="3222625"/>
          <p14:tracePt t="167061" x="6391275" y="3222625"/>
          <p14:tracePt t="167077" x="6556375" y="3222625"/>
          <p14:tracePt t="167092" x="6677025" y="3227388"/>
          <p14:tracePt t="167109" x="6797675" y="3238500"/>
          <p14:tracePt t="167127" x="6875463" y="3238500"/>
          <p14:tracePt t="167128" x="6908800" y="3227388"/>
          <p14:tracePt t="167143" x="6931025" y="3227388"/>
          <p14:tracePt t="167145" x="6946900" y="3227388"/>
          <p14:tracePt t="167160" x="6964363" y="3227388"/>
          <p14:tracePt t="167161" x="6980238" y="3227388"/>
          <p14:tracePt t="167176" x="7013575" y="3222625"/>
          <p14:tracePt t="167193" x="7051675" y="3216275"/>
          <p14:tracePt t="167209" x="7058025" y="3216275"/>
          <p14:tracePt t="167226" x="7062788" y="3216275"/>
          <p14:tracePt t="167243" x="7069138" y="3216275"/>
          <p14:tracePt t="167259" x="7073900" y="3216275"/>
          <p14:tracePt t="167277" x="7085013" y="3216275"/>
          <p14:tracePt t="167279" x="7089775" y="3216275"/>
          <p14:tracePt t="167294" x="7096125" y="3216275"/>
          <p14:tracePt t="167309" x="7123113" y="3216275"/>
          <p14:tracePt t="167327" x="7134225" y="3216275"/>
          <p14:tracePt t="167344" x="7151688" y="3216275"/>
          <p14:tracePt t="167361" x="7194550" y="3216275"/>
          <p14:tracePt t="167378" x="7234238" y="3216275"/>
          <p14:tracePt t="167393" x="7277100" y="3211513"/>
          <p14:tracePt t="167411" x="7332663" y="3211513"/>
          <p14:tracePt t="167427" x="7381875" y="3211513"/>
          <p14:tracePt t="167429" x="7399338" y="3211513"/>
          <p14:tracePt t="167444" x="7415213" y="3211513"/>
          <p14:tracePt t="167445" x="7432675" y="3211513"/>
          <p14:tracePt t="167460" x="7464425" y="3216275"/>
          <p14:tracePt t="167477" x="7486650" y="3216275"/>
          <p14:tracePt t="167493" x="7504113" y="3216275"/>
          <p14:tracePt t="167511" x="7515225" y="3216275"/>
          <p14:tracePt t="167527" x="7519988" y="3216275"/>
          <p14:tracePt t="167567" x="7526338" y="3216275"/>
          <p14:tracePt t="167579" x="7531100" y="3216275"/>
          <p14:tracePt t="167586" x="7542213" y="3216275"/>
          <p14:tracePt t="167595" x="7564438" y="3216275"/>
          <p14:tracePt t="167610" x="7586663" y="3222625"/>
          <p14:tracePt t="167627" x="7631113" y="3227388"/>
          <p14:tracePt t="167644" x="7658100" y="3233738"/>
          <p14:tracePt t="167661" x="7696200" y="3233738"/>
          <p14:tracePt t="167662" x="7724775" y="3238500"/>
          <p14:tracePt t="167678" x="7796213" y="3238500"/>
          <p14:tracePt t="167694" x="7861300" y="3238500"/>
          <p14:tracePt t="167710" x="7943850" y="3238500"/>
          <p14:tracePt t="167727" x="7994650" y="3238500"/>
          <p14:tracePt t="167729" x="8015288" y="3238500"/>
          <p14:tracePt t="167744" x="8026400" y="3238500"/>
          <p14:tracePt t="167746" x="8037513" y="3238500"/>
          <p14:tracePt t="167760" x="8066088" y="3238500"/>
          <p14:tracePt t="167777" x="8108950" y="3238500"/>
          <p14:tracePt t="167794" x="8159750" y="3244850"/>
          <p14:tracePt t="167796" x="8186738" y="3244850"/>
          <p14:tracePt t="167810" x="8213725" y="3244850"/>
          <p14:tracePt t="167812" x="8247063" y="3244850"/>
          <p14:tracePt t="167828" x="8285163" y="3244850"/>
          <p14:tracePt t="167844" x="8318500" y="3244850"/>
          <p14:tracePt t="167861" x="8329613" y="3244850"/>
          <p14:tracePt t="167880" x="8347075" y="3244850"/>
          <p14:tracePt t="167896" x="8378825" y="3244850"/>
          <p14:tracePt t="167910" x="8412163" y="3244850"/>
          <p14:tracePt t="167928" x="8467725" y="3244850"/>
          <p14:tracePt t="167932" x="8478838" y="3244850"/>
          <p14:tracePt t="167945" x="8494713" y="3244850"/>
          <p14:tracePt t="167946" x="8512175" y="3244850"/>
          <p14:tracePt t="167961" x="8523288" y="3244850"/>
          <p14:tracePt t="167962" x="8545513" y="3244850"/>
          <p14:tracePt t="167977" x="8566150" y="3244850"/>
          <p14:tracePt t="167994" x="8583613" y="3244850"/>
          <p14:tracePt t="168011" x="8605838" y="3244850"/>
          <p14:tracePt t="168029" x="8643938" y="3238500"/>
          <p14:tracePt t="168045" x="8688388" y="3233738"/>
          <p14:tracePt t="168061" x="8726488" y="3227388"/>
          <p14:tracePt t="168078" x="8764588" y="3222625"/>
          <p14:tracePt t="168095" x="8804275" y="3222625"/>
          <p14:tracePt t="168096" x="8820150" y="3222625"/>
          <p14:tracePt t="168111" x="8837613" y="3222625"/>
          <p14:tracePt t="168113" x="8853488" y="3222625"/>
          <p14:tracePt t="168127" x="8875713" y="3222625"/>
          <p14:tracePt t="168145" x="8891588" y="3222625"/>
          <p14:tracePt t="168161" x="8920163" y="3227388"/>
          <p14:tracePt t="168178" x="8931275" y="3233738"/>
          <p14:tracePt t="168180" x="8940800" y="3233738"/>
          <p14:tracePt t="168195" x="8958263" y="3238500"/>
          <p14:tracePt t="168197" x="8969375" y="3244850"/>
          <p14:tracePt t="168211" x="8991600" y="3255963"/>
          <p14:tracePt t="168228" x="9024938" y="3267075"/>
          <p14:tracePt t="168245" x="9045575" y="3271838"/>
          <p14:tracePt t="168246" x="9056688" y="3282950"/>
          <p14:tracePt t="168263" x="9063038" y="3282950"/>
          <p14:tracePt t="168278" x="9085263" y="3289300"/>
          <p14:tracePt t="168295" x="9107488" y="3294063"/>
          <p14:tracePt t="168311" x="9123363" y="3298825"/>
          <p14:tracePt t="168328" x="9145588" y="3309938"/>
          <p14:tracePt t="168330" x="9150350" y="3316288"/>
          <p14:tracePt t="168345" x="9167813" y="3321050"/>
          <p14:tracePt t="168346" x="9172575" y="3327400"/>
          <p14:tracePt t="168361" x="9217025" y="3343275"/>
          <p14:tracePt t="168378" x="9277350" y="3360738"/>
          <p14:tracePt t="168397" x="9359900" y="3382963"/>
          <p14:tracePt t="168411" x="9382125" y="3392488"/>
          <p14:tracePt t="168414" x="9404350" y="3398838"/>
          <p14:tracePt t="168428" x="9437688" y="3414713"/>
          <p14:tracePt t="168446" x="9464675" y="3425825"/>
          <p14:tracePt t="168462" x="9482138" y="3432175"/>
          <p14:tracePt t="168464" x="9493250" y="3432175"/>
          <p14:tracePt t="168480" x="9502775" y="3432175"/>
          <p14:tracePt t="168497" x="9509125" y="3432175"/>
          <p14:tracePt t="168511" x="9520238" y="3432175"/>
          <p14:tracePt t="168528" x="9531350" y="3436938"/>
          <p14:tracePt t="168609" x="9542463" y="3436938"/>
          <p14:tracePt t="168615" x="9558338" y="3436938"/>
          <p14:tracePt t="168622" x="9569450" y="3436938"/>
          <p14:tracePt t="168646" x="9596438" y="3436938"/>
          <p14:tracePt t="168662" x="9613900" y="3436938"/>
          <p14:tracePt t="168699" x="9618663" y="3436938"/>
          <p14:tracePt t="168705" x="9625013" y="3432175"/>
          <p14:tracePt t="168719" x="9625013" y="3425825"/>
          <p14:tracePt t="168728" x="9629775" y="3421063"/>
          <p14:tracePt t="168746" x="9640888" y="3409950"/>
          <p14:tracePt t="168763" x="9652000" y="3392488"/>
          <p14:tracePt t="168764" x="9658350" y="3387725"/>
          <p14:tracePt t="168780" x="9663113" y="3376613"/>
          <p14:tracePt t="168795" x="9669463" y="3371850"/>
          <p14:tracePt t="168864" x="9674225" y="3371850"/>
          <p14:tracePt t="168870" x="9674225" y="3365500"/>
          <p14:tracePt t="168879" x="9678988" y="3365500"/>
          <p14:tracePt t="168898" x="9690100" y="3360738"/>
          <p14:tracePt t="168900" x="9701213" y="3354388"/>
          <p14:tracePt t="168914" x="9718675" y="3349625"/>
          <p14:tracePt t="168930" x="9729788" y="3349625"/>
          <p14:tracePt t="168946" x="9745663" y="3343275"/>
          <p14:tracePt t="168964" x="9767888" y="3338513"/>
          <p14:tracePt t="168966" x="9783763" y="3332163"/>
          <p14:tracePt t="168982" x="9845675" y="3321050"/>
          <p14:tracePt t="168997" x="9899650" y="3309938"/>
          <p14:tracePt t="169013" x="9959975" y="3305175"/>
          <p14:tracePt t="169030" x="10044113" y="3294063"/>
          <p14:tracePt t="169048" x="10109200" y="3282950"/>
          <p14:tracePt t="169049" x="10137775" y="3282950"/>
          <p14:tracePt t="169063" x="10169525" y="3282950"/>
          <p14:tracePt t="169065" x="10191750" y="3282950"/>
          <p14:tracePt t="169079" x="10220325" y="3282950"/>
          <p14:tracePt t="169081" x="10240963" y="3282950"/>
          <p14:tracePt t="169096" x="10269538" y="3282950"/>
          <p14:tracePt t="169113" x="10280650" y="3282950"/>
          <p14:tracePt t="169130" x="10291763" y="3282950"/>
          <p14:tracePt t="169131" x="10296525" y="3282950"/>
          <p14:tracePt t="169147" x="10307638" y="3282950"/>
          <p14:tracePt t="169163" x="10329863" y="3282950"/>
          <p14:tracePt t="169180" x="10356850" y="3282950"/>
          <p14:tracePt t="169196" x="10396538" y="3282950"/>
          <p14:tracePt t="169214" x="10428288" y="3282950"/>
          <p14:tracePt t="169230" x="10450513" y="3282950"/>
          <p14:tracePt t="169231" x="10461625" y="3282950"/>
          <p14:tracePt t="169246" x="10517188" y="3282950"/>
          <p14:tracePt t="169264" x="10566400" y="3282950"/>
          <p14:tracePt t="169266" x="10594975" y="3278188"/>
          <p14:tracePt t="169280" x="10626725" y="3278188"/>
          <p14:tracePt t="169281" x="10648950" y="3278188"/>
          <p14:tracePt t="169297" x="10720388" y="3271838"/>
          <p14:tracePt t="169313" x="10737850" y="3271838"/>
          <p14:tracePt t="169330" x="10775950" y="3271838"/>
          <p14:tracePt t="169346" x="10809288" y="3267075"/>
          <p14:tracePt t="169348" x="10831513" y="3267075"/>
          <p14:tracePt t="169364" x="10858500" y="3267075"/>
          <p14:tracePt t="169382" x="10891838" y="3267075"/>
          <p14:tracePt t="169396" x="10907713" y="3267075"/>
          <p14:tracePt t="169413" x="10925175" y="3267075"/>
          <p14:tracePt t="169430" x="10941050" y="3267075"/>
          <p14:tracePt t="169432" x="10952163" y="3267075"/>
          <p14:tracePt t="169446" x="10958513" y="3267075"/>
          <p14:tracePt t="169448" x="10963275" y="3267075"/>
          <p14:tracePt t="169463" x="10985500" y="3267075"/>
          <p14:tracePt t="169480" x="10996613" y="3267075"/>
          <p14:tracePt t="169497" x="11007725" y="3267075"/>
          <p14:tracePt t="169514" x="11012488" y="3267075"/>
          <p14:tracePt t="169516" x="11029950" y="3267075"/>
          <p14:tracePt t="169530" x="11041063" y="3260725"/>
          <p14:tracePt t="169547" x="11045825" y="3260725"/>
          <p14:tracePt t="169564" x="11052175" y="3260725"/>
          <p14:tracePt t="169598" x="11056938" y="3260725"/>
          <p14:tracePt t="169620" x="11063288" y="3260725"/>
          <p14:tracePt t="169626" x="11068050" y="3260725"/>
          <p14:tracePt t="169787" x="11074400" y="3260725"/>
          <p14:tracePt t="169791" x="11079163" y="3260725"/>
          <p14:tracePt t="169807" x="11090275" y="3260725"/>
          <p14:tracePt t="169815" x="11101388" y="3260725"/>
          <p14:tracePt t="169830" x="11123613" y="3260725"/>
          <p14:tracePt t="169847" x="11139488" y="3260725"/>
          <p14:tracePt t="169864" x="11156950" y="3260725"/>
          <p14:tracePt t="169866" x="11168063" y="3260725"/>
          <p14:tracePt t="169881" x="11183938" y="3260725"/>
          <p14:tracePt t="169882" x="11188700" y="3260725"/>
          <p14:tracePt t="169897" x="11210925" y="3260725"/>
          <p14:tracePt t="169899" x="11239500" y="3260725"/>
          <p14:tracePt t="169914" x="11255375" y="3260725"/>
          <p14:tracePt t="169931" x="11293475" y="3260725"/>
          <p14:tracePt t="169948" x="11360150" y="3249613"/>
          <p14:tracePt t="169965" x="11382375" y="3244850"/>
          <p14:tracePt t="169980" x="11398250" y="3238500"/>
          <p14:tracePt t="169998" x="11409363" y="3238500"/>
          <p14:tracePt t="170015" x="11437938" y="3233738"/>
          <p14:tracePt t="170016" x="11442700" y="3233738"/>
          <p14:tracePt t="170030" x="11458575" y="3233738"/>
          <p14:tracePt t="170032" x="11464925" y="3233738"/>
          <p14:tracePt t="170049" x="11469688" y="3233738"/>
          <p14:tracePt t="170064" x="11491913" y="3233738"/>
          <p14:tracePt t="170081" x="11498263" y="3227388"/>
          <p14:tracePt t="170098" x="11520488" y="3227388"/>
          <p14:tracePt t="170100" x="11525250" y="3227388"/>
          <p14:tracePt t="170115" x="11547475" y="3216275"/>
          <p14:tracePt t="170130" x="11558588" y="3216275"/>
          <p14:tracePt t="170147" x="11563350" y="3216275"/>
          <p14:tracePt t="170228" x="11569700" y="3216275"/>
          <p14:tracePt t="170241" x="11574463" y="3216275"/>
          <p14:tracePt t="170248" x="11585575" y="3216275"/>
          <p14:tracePt t="170264" x="11591925" y="3216275"/>
          <p14:tracePt t="170280" x="11596688" y="3216275"/>
          <p14:tracePt t="170491" x="11603038" y="3216275"/>
          <p14:tracePt t="170499" x="11603038" y="3222625"/>
          <p14:tracePt t="170709" x="11603038" y="3227388"/>
          <p14:tracePt t="170722" x="11603038" y="3238500"/>
          <p14:tracePt t="170729" x="11596688" y="3238500"/>
          <p14:tracePt t="170738" x="11585575" y="3260725"/>
          <p14:tracePt t="170749" x="11580813" y="3267075"/>
          <p14:tracePt t="170765" x="11547475" y="3298825"/>
          <p14:tracePt t="170767" x="11525250" y="3316288"/>
          <p14:tracePt t="170782" x="11503025" y="3327400"/>
          <p14:tracePt t="170798" x="11476038" y="3338513"/>
          <p14:tracePt t="170815" x="11453813" y="3343275"/>
          <p14:tracePt t="170832" x="11426825" y="3354388"/>
          <p14:tracePt t="170833" x="11409363" y="3365500"/>
          <p14:tracePt t="170849" x="11382375" y="3376613"/>
          <p14:tracePt t="170851" x="11360150" y="3387725"/>
          <p14:tracePt t="170867" x="11333163" y="3398838"/>
          <p14:tracePt t="170882" x="11315700" y="3409950"/>
          <p14:tracePt t="170899" x="11304588" y="3414713"/>
          <p14:tracePt t="170916" x="11299825" y="3414713"/>
          <p14:tracePt t="170932" x="11293475" y="3414713"/>
          <p14:tracePt t="170948" x="11288713" y="3421063"/>
          <p14:tracePt t="170966" x="11266488" y="3432175"/>
          <p14:tracePt t="170982" x="11250613" y="3436938"/>
          <p14:tracePt t="170984" x="11239500" y="3443288"/>
          <p14:tracePt t="170999" x="11228388" y="3448050"/>
          <p14:tracePt t="171001" x="11222038" y="3454400"/>
          <p14:tracePt t="171015" x="11199813" y="3465513"/>
          <p14:tracePt t="171032" x="11183938" y="3481388"/>
          <p14:tracePt t="171049" x="11172825" y="3486150"/>
          <p14:tracePt t="171051" x="11161713" y="3492500"/>
          <p14:tracePt t="171066" x="11150600" y="3497263"/>
          <p14:tracePt t="171067" x="11139488" y="3508375"/>
          <p14:tracePt t="171082" x="11123613" y="3519488"/>
          <p14:tracePt t="171084" x="11112500" y="3525838"/>
          <p14:tracePt t="171099" x="11095038" y="3530600"/>
          <p14:tracePt t="171116" x="11056938" y="3548063"/>
          <p14:tracePt t="171133" x="11029950" y="3563938"/>
          <p14:tracePt t="171134" x="11001375" y="3579813"/>
          <p14:tracePt t="171150" x="10947400" y="3613150"/>
          <p14:tracePt t="171165" x="10914063" y="3624263"/>
          <p14:tracePt t="171182" x="10869613" y="3641725"/>
          <p14:tracePt t="171199" x="10814050" y="3662363"/>
          <p14:tracePt t="171201" x="10787063" y="3673475"/>
          <p14:tracePt t="171216" x="10764838" y="3679825"/>
          <p14:tracePt t="171218" x="10720388" y="3695700"/>
          <p14:tracePt t="171233" x="10655300" y="3713163"/>
          <p14:tracePt t="171249" x="10533063" y="3740150"/>
          <p14:tracePt t="171266" x="10390188" y="3767138"/>
          <p14:tracePt t="171284" x="9888538" y="3871913"/>
          <p14:tracePt t="171300" x="9767888" y="3900488"/>
          <p14:tracePt t="171301" x="9513888" y="3949700"/>
          <p14:tracePt t="171316" x="9172575" y="4010025"/>
          <p14:tracePt t="171333" x="8639175" y="4092575"/>
          <p14:tracePt t="171350" x="8418513" y="4141788"/>
          <p14:tracePt t="171352" x="8235950" y="4159250"/>
          <p14:tracePt t="171367" x="7789863" y="4164013"/>
          <p14:tracePt t="171383" x="7339013" y="4175125"/>
          <p14:tracePt t="171399" x="6902450" y="4192588"/>
          <p14:tracePt t="171418" x="6253163" y="4192588"/>
          <p14:tracePt t="171420" x="5983288" y="4197350"/>
          <p14:tracePt t="171434" x="5454650" y="4224338"/>
          <p14:tracePt t="171450" x="5084763" y="4230688"/>
          <p14:tracePt t="171451" x="4908550" y="4230688"/>
          <p14:tracePt t="171466" x="4522788" y="4241800"/>
          <p14:tracePt t="171484" x="4275138" y="4213225"/>
          <p14:tracePt t="171487" x="4176713" y="4197350"/>
          <p14:tracePt t="171500" x="4038600" y="4175125"/>
          <p14:tracePt t="171502" x="3938588" y="4152900"/>
          <p14:tracePt t="171517" x="3806825" y="4114800"/>
          <p14:tracePt t="171533" x="3686175" y="4092575"/>
          <p14:tracePt t="171550" x="3603625" y="4070350"/>
          <p14:tracePt t="171567" x="3525838" y="4054475"/>
          <p14:tracePt t="171569" x="3476625" y="4043363"/>
          <p14:tracePt t="171584" x="3416300" y="4025900"/>
          <p14:tracePt t="171600" x="3376613" y="4021138"/>
          <p14:tracePt t="171616" x="3344863" y="4016375"/>
          <p14:tracePt t="171634" x="3289300" y="4010025"/>
          <p14:tracePt t="171636" x="3244850" y="4010025"/>
          <p14:tracePt t="171650" x="3222625" y="4005263"/>
          <p14:tracePt t="171668" x="3151188" y="4005263"/>
          <p14:tracePt t="171683" x="3124200" y="4005263"/>
          <p14:tracePt t="172103" x="3124200" y="3987800"/>
          <p14:tracePt t="172109" x="3124200" y="3983038"/>
          <p14:tracePt t="172118" x="3124200" y="3965575"/>
          <p14:tracePt t="172134" x="3124200" y="3938588"/>
          <p14:tracePt t="172150" x="3124200" y="3905250"/>
          <p14:tracePt t="172168" x="3124200" y="3860800"/>
          <p14:tracePt t="172185" x="3124200" y="3856038"/>
          <p14:tracePt t="172186" x="3124200" y="3849688"/>
          <p14:tracePt t="172208" x="3124200" y="3844925"/>
          <p14:tracePt t="172217" x="3128963" y="3840163"/>
          <p14:tracePt t="172234" x="3135313" y="3833813"/>
          <p14:tracePt t="172236" x="3135313" y="3829050"/>
          <p14:tracePt t="172251" x="3146425" y="3817938"/>
          <p14:tracePt t="172252" x="3157538" y="3811588"/>
          <p14:tracePt t="172268" x="3162300" y="3800475"/>
          <p14:tracePt t="172269" x="3178175" y="3789363"/>
          <p14:tracePt t="172284" x="3195638" y="3762375"/>
          <p14:tracePt t="172301" x="3211513" y="3746500"/>
          <p14:tracePt t="172318" x="3233738" y="3717925"/>
          <p14:tracePt t="172335" x="3244850" y="3706813"/>
          <p14:tracePt t="172350" x="3267075" y="3695700"/>
          <p14:tracePt t="172368" x="3282950" y="3690938"/>
          <p14:tracePt t="172386" x="3333750" y="3673475"/>
          <p14:tracePt t="172402" x="3376613" y="3668713"/>
          <p14:tracePt t="172418" x="3398838" y="3662363"/>
          <p14:tracePt t="172419" x="3432175" y="3657600"/>
          <p14:tracePt t="172435" x="3498850" y="3657600"/>
          <p14:tracePt t="172451" x="3548063" y="3657600"/>
          <p14:tracePt t="172468" x="3597275" y="3657600"/>
          <p14:tracePt t="172469" x="3614738" y="3657600"/>
          <p14:tracePt t="172484" x="3625850" y="3657600"/>
          <p14:tracePt t="172486" x="3635375" y="3657600"/>
          <p14:tracePt t="172501" x="3652838" y="3657600"/>
          <p14:tracePt t="172546" x="3657600" y="3657600"/>
          <p14:tracePt t="172562" x="3657600" y="3652838"/>
          <p14:tracePt t="172576" x="3663950" y="3652838"/>
          <p14:tracePt t="172585" x="3663950" y="3646488"/>
          <p14:tracePt t="172921" x="3675063" y="3641725"/>
          <p14:tracePt t="172936" x="3686175" y="3630613"/>
          <p14:tracePt t="172949" x="3697288" y="3624263"/>
          <p14:tracePt t="172957" x="3713163" y="3619500"/>
          <p14:tracePt t="172969" x="3724275" y="3613150"/>
          <p14:tracePt t="172986" x="3813175" y="3586163"/>
          <p14:tracePt t="173002" x="3840163" y="3586163"/>
          <p14:tracePt t="173004" x="3884613" y="3575050"/>
          <p14:tracePt t="173018" x="3978275" y="3548063"/>
          <p14:tracePt t="173036" x="4054475" y="3530600"/>
          <p14:tracePt t="173052" x="4094163" y="3530600"/>
          <p14:tracePt t="173053" x="4103688" y="3525838"/>
          <p14:tracePt t="173069" x="4110038" y="3525838"/>
          <p14:tracePt t="173070" x="4114800" y="3525838"/>
          <p14:tracePt t="173085" x="4137025" y="3525838"/>
          <p14:tracePt t="173102" x="4154488" y="3525838"/>
          <p14:tracePt t="173119" x="4208463" y="3525838"/>
          <p14:tracePt t="173120" x="4225925" y="3525838"/>
          <p14:tracePt t="173136" x="4241800" y="3525838"/>
          <p14:tracePt t="173137" x="4259263" y="3525838"/>
          <p14:tracePt t="173152" x="4275138" y="3525838"/>
          <p14:tracePt t="173153" x="4281488" y="3525838"/>
          <p14:tracePt t="173168" x="4291013" y="3525838"/>
          <p14:tracePt t="173186" x="4302125" y="3525838"/>
          <p14:tracePt t="173188" x="4313238" y="3519488"/>
          <p14:tracePt t="173203" x="4364038" y="3514725"/>
          <p14:tracePt t="173220" x="4522788" y="3497263"/>
          <p14:tracePt t="173235" x="4743450" y="3470275"/>
          <p14:tracePt t="173253" x="5035550" y="3436938"/>
          <p14:tracePt t="173270" x="5145088" y="3414713"/>
          <p14:tracePt t="173271" x="5216525" y="3403600"/>
          <p14:tracePt t="173286" x="5233988" y="3392488"/>
          <p14:tracePt t="173288" x="5238750" y="3392488"/>
          <p14:tracePt t="173611" x="5245100" y="3392488"/>
          <p14:tracePt t="173616" x="5256213" y="3392488"/>
          <p14:tracePt t="173625" x="5283200" y="3392488"/>
          <p14:tracePt t="173635" x="5321300" y="3392488"/>
          <p14:tracePt t="173653" x="5410200" y="3387725"/>
          <p14:tracePt t="173655" x="5459413" y="3382963"/>
          <p14:tracePt t="173670" x="5497513" y="3382963"/>
          <p14:tracePt t="173671" x="5530850" y="3382963"/>
          <p14:tracePt t="173686" x="5591175" y="3376613"/>
          <p14:tracePt t="173703" x="5646738" y="3376613"/>
          <p14:tracePt t="173720" x="5707063" y="3382963"/>
          <p14:tracePt t="173722" x="5724525" y="3382963"/>
          <p14:tracePt t="173737" x="5751513" y="3382963"/>
          <p14:tracePt t="173754" x="5762625" y="3382963"/>
          <p14:tracePt t="173756" x="5773738" y="3387725"/>
          <p14:tracePt t="173770" x="5784850" y="3387725"/>
          <p14:tracePt t="173873" x="5789613" y="3387725"/>
          <p14:tracePt t="173889" x="5795963" y="3387725"/>
          <p14:tracePt t="173894" x="5807075" y="3387725"/>
          <p14:tracePt t="173902" x="5822950" y="3387725"/>
          <p14:tracePt t="173920" x="5856288" y="3392488"/>
          <p14:tracePt t="173936" x="5894388" y="3398838"/>
          <p14:tracePt t="173953" x="5922963" y="3398838"/>
          <p14:tracePt t="173955" x="5927725" y="3398838"/>
          <p14:tracePt t="174017" x="5934075" y="3398838"/>
          <p14:tracePt t="174021" x="5945188" y="3398838"/>
          <p14:tracePt t="174031" x="5972175" y="3403600"/>
          <p14:tracePt t="174053" x="6065838" y="3409950"/>
          <p14:tracePt t="174070" x="6088063" y="3414713"/>
          <p14:tracePt t="174088" x="6092825" y="3414713"/>
          <p14:tracePt t="174166" x="6099175" y="3414713"/>
          <p14:tracePt t="174174" x="6103938" y="3414713"/>
          <p14:tracePt t="174189" x="6110288" y="3421063"/>
          <p14:tracePt t="174205" x="6126163" y="3421063"/>
          <p14:tracePt t="174221" x="6142038" y="3421063"/>
          <p14:tracePt t="174237" x="6164263" y="3421063"/>
          <p14:tracePt t="174239" x="6175375" y="3421063"/>
          <p14:tracePt t="174255" x="6186488" y="3421063"/>
          <p14:tracePt t="175103" x="6170613" y="3425825"/>
          <p14:tracePt t="175109" x="6153150" y="3432175"/>
          <p14:tracePt t="175121" x="6137275" y="3436938"/>
          <p14:tracePt t="175139" x="6121400" y="3443288"/>
          <p14:tracePt t="175141" x="6115050" y="3443288"/>
          <p14:tracePt t="175155" x="6110288" y="3443288"/>
          <p14:tracePt t="175157" x="6103938" y="3443288"/>
          <p14:tracePt t="175171" x="6088063" y="3448050"/>
          <p14:tracePt t="175189" x="6065838" y="3454400"/>
          <p14:tracePt t="175206" x="6038850" y="3459163"/>
          <p14:tracePt t="175222" x="6021388" y="3465513"/>
          <p14:tracePt t="175224" x="6016625" y="3470275"/>
          <p14:tracePt t="175238" x="5976938" y="3475038"/>
          <p14:tracePt t="175256" x="5961063" y="3481388"/>
          <p14:tracePt t="185272" x="5983288" y="3454400"/>
          <p14:tracePt t="185277" x="3514725" y="3238500"/>
          <p14:tracePt t="185279" x="3001963" y="3222625"/>
          <p14:tracePt t="185289" x="2555875" y="3195638"/>
          <p14:tracePt t="185303" x="1862138" y="3101975"/>
          <p14:tracePt t="185321" x="1150938" y="3035300"/>
          <p14:tracePt t="185337" x="754063" y="3173413"/>
          <p14:tracePt t="185339" x="644525" y="3282950"/>
          <p14:tracePt t="185354" x="606425" y="3365500"/>
          <p14:tracePt t="185356" x="573088" y="3530600"/>
          <p14:tracePt t="185370" x="566738" y="3713163"/>
          <p14:tracePt t="185372" x="611188" y="3943350"/>
          <p14:tracePt t="185387" x="782638" y="4257675"/>
          <p14:tracePt t="185404" x="974725" y="4451350"/>
          <p14:tracePt t="185421" x="1023938" y="4473575"/>
          <p14:tracePt t="185422" x="1035050" y="4473575"/>
          <p14:tracePt t="185462" x="1041400" y="4473575"/>
          <p14:tracePt t="185467" x="1046163" y="4473575"/>
          <p14:tracePt t="185475" x="1079500" y="4445000"/>
          <p14:tracePt t="185488" x="1123950" y="4395788"/>
          <p14:tracePt t="185490" x="1179513" y="4335463"/>
          <p14:tracePt t="185506" x="1211263" y="4313238"/>
          <p14:tracePt t="185523" x="1211263" y="4306888"/>
          <p14:tracePt t="185537" x="1239838" y="4297363"/>
          <p14:tracePt t="185555" x="1509713" y="4213225"/>
          <p14:tracePt t="185556" x="1784350" y="4152900"/>
          <p14:tracePt t="185571" x="2011363" y="4092575"/>
          <p14:tracePt t="185572" x="2363788" y="4021138"/>
          <p14:tracePt t="185589" x="2825750" y="3971925"/>
          <p14:tracePt t="185604" x="3084513" y="3971925"/>
          <p14:tracePt t="185622" x="3344863" y="3943350"/>
          <p14:tracePt t="185638" x="3625850" y="3883025"/>
          <p14:tracePt t="185640" x="3862388" y="3806825"/>
          <p14:tracePt t="185655" x="4413250" y="3597275"/>
          <p14:tracePt t="185671" x="4979988" y="3387725"/>
          <p14:tracePt t="185688" x="5508625" y="3178175"/>
          <p14:tracePt t="185705" x="5724525" y="3084513"/>
          <p14:tracePt t="185707" x="5784850" y="3057525"/>
          <p14:tracePt t="185722" x="5807075" y="3051175"/>
          <p14:tracePt t="185723" x="5818188" y="3046413"/>
          <p14:tracePt t="185738" x="5840413" y="3046413"/>
          <p14:tracePt t="185754" x="5872163" y="3046413"/>
          <p14:tracePt t="185771" x="5883275" y="3040063"/>
          <p14:tracePt t="185788" x="5894388" y="3035300"/>
          <p14:tracePt t="185790" x="5900738" y="3035300"/>
          <p14:tracePt t="185805" x="5911850" y="3024188"/>
          <p14:tracePt t="185821" x="5916613" y="3013075"/>
          <p14:tracePt t="185838" x="5934075" y="2986088"/>
          <p14:tracePt t="185855" x="5945188" y="2963863"/>
          <p14:tracePt t="185857" x="5945188" y="2952750"/>
          <p14:tracePt t="185871" x="5945188" y="2946400"/>
          <p14:tracePt t="185873" x="5949950" y="2946400"/>
          <p14:tracePt t="185888" x="5956300" y="2935288"/>
          <p14:tracePt t="185890" x="5961063" y="2935288"/>
          <p14:tracePt t="185940" x="5949950" y="2935288"/>
          <p14:tracePt t="185948" x="5945188" y="2935288"/>
          <p14:tracePt t="185956" x="5922963" y="2935288"/>
          <p14:tracePt t="185971" x="5829300" y="2957513"/>
          <p14:tracePt t="185988" x="5773738" y="2986088"/>
          <p14:tracePt t="186005" x="5724525" y="3013075"/>
          <p14:tracePt t="186007" x="5702300" y="3017838"/>
          <p14:tracePt t="186021" x="5691188" y="3024188"/>
          <p14:tracePt t="186023" x="5680075" y="3035300"/>
          <p14:tracePt t="186293" x="5695950" y="3040063"/>
          <p14:tracePt t="186300" x="5718175" y="3040063"/>
          <p14:tracePt t="186309" x="5762625" y="3051175"/>
          <p14:tracePt t="186323" x="5845175" y="3062288"/>
          <p14:tracePt t="186340" x="5965825" y="3073400"/>
          <p14:tracePt t="186356" x="6070600" y="3090863"/>
          <p14:tracePt t="186373" x="6215063" y="3117850"/>
          <p14:tracePt t="186375" x="6275388" y="3128963"/>
          <p14:tracePt t="186390" x="6373813" y="3144838"/>
          <p14:tracePt t="186406" x="6407150" y="3144838"/>
          <p14:tracePt t="186422" x="6418263" y="3144838"/>
          <p14:tracePt t="186440" x="6423025" y="3151188"/>
          <p14:tracePt t="186442" x="6429375" y="3151188"/>
          <p14:tracePt t="187382" x="6456363" y="3151188"/>
          <p14:tracePt t="187388" x="6467475" y="3151188"/>
          <p14:tracePt t="187395" x="6534150" y="3155950"/>
          <p14:tracePt t="187407" x="6600825" y="3173413"/>
          <p14:tracePt t="187409" x="6643688" y="3178175"/>
          <p14:tracePt t="187424" x="6704013" y="3178175"/>
          <p14:tracePt t="187426" x="6788150" y="3184525"/>
          <p14:tracePt t="187440" x="6848475" y="3189288"/>
          <p14:tracePt t="187442" x="6942138" y="3200400"/>
          <p14:tracePt t="187457" x="7040563" y="3211513"/>
          <p14:tracePt t="187474" x="7073900" y="3216275"/>
          <p14:tracePt t="187491" x="7078663" y="3216275"/>
          <p14:tracePt t="187772" x="7100888" y="3216275"/>
          <p14:tracePt t="187777" x="7118350" y="3216275"/>
          <p14:tracePt t="187790" x="7194550" y="3216275"/>
          <p14:tracePt t="187808" x="7432675" y="3216275"/>
          <p14:tracePt t="187824" x="7669213" y="3216275"/>
          <p14:tracePt t="187840" x="7823200" y="3216275"/>
          <p14:tracePt t="187858" x="8010525" y="3178175"/>
          <p14:tracePt t="187859" x="8054975" y="3178175"/>
          <p14:tracePt t="187875" x="8115300" y="3173413"/>
          <p14:tracePt t="187876" x="8170863" y="3162300"/>
          <p14:tracePt t="187891" x="8280400" y="3151188"/>
          <p14:tracePt t="187908" x="8401050" y="3151188"/>
          <p14:tracePt t="187925" x="8494713" y="3144838"/>
          <p14:tracePt t="187926" x="8545513" y="3140075"/>
          <p14:tracePt t="187941" x="8572500" y="3133725"/>
          <p14:tracePt t="187942" x="8583613" y="3133725"/>
          <p14:tracePt t="187959" x="8621713" y="3128963"/>
          <p14:tracePt t="187974" x="8628063" y="3128963"/>
          <p14:tracePt t="188192" x="8632825" y="3128963"/>
          <p14:tracePt t="188206" x="8639175" y="3128963"/>
          <p14:tracePt t="188227" x="8643938" y="3128963"/>
          <p14:tracePt t="188243" x="8650288" y="3128963"/>
          <p14:tracePt t="188258" x="8655050" y="3128963"/>
          <p14:tracePt t="188718" x="8659813" y="3128963"/>
          <p14:tracePt t="188722" x="8670925" y="3128963"/>
          <p14:tracePt t="188738" x="8682038" y="3128963"/>
          <p14:tracePt t="188745" x="8688388" y="3128963"/>
          <p14:tracePt t="188760" x="8710613" y="3128963"/>
          <p14:tracePt t="188776" x="8737600" y="3128963"/>
          <p14:tracePt t="188792" x="8775700" y="3140075"/>
          <p14:tracePt t="188810" x="8842375" y="3144838"/>
          <p14:tracePt t="188812" x="8869363" y="3151188"/>
          <p14:tracePt t="188826" x="8880475" y="3151188"/>
          <p14:tracePt t="188828" x="8902700" y="3155950"/>
          <p14:tracePt t="188843" x="8936038" y="3162300"/>
          <p14:tracePt t="188844" x="8951913" y="3167063"/>
          <p14:tracePt t="188860" x="9013825" y="3173413"/>
          <p14:tracePt t="188877" x="9090025" y="3189288"/>
          <p14:tracePt t="188894" x="9272588" y="3216275"/>
          <p14:tracePt t="188911" x="9348788" y="3227388"/>
          <p14:tracePt t="188927" x="9420225" y="3227388"/>
          <p14:tracePt t="188943" x="9475788" y="3227388"/>
          <p14:tracePt t="188962" x="9531350" y="3244850"/>
          <p14:tracePt t="188963" x="9585325" y="3249613"/>
          <p14:tracePt t="188976" x="9640888" y="3255963"/>
          <p14:tracePt t="188978" x="9690100" y="3267075"/>
          <p14:tracePt t="188994" x="9928225" y="3332163"/>
          <p14:tracePt t="189009" x="10198100" y="3403600"/>
          <p14:tracePt t="189027" x="10467975" y="3475038"/>
          <p14:tracePt t="189044" x="10566400" y="3497263"/>
          <p14:tracePt t="189045" x="10599738" y="3508375"/>
          <p14:tracePt t="189060" x="10660063" y="3514725"/>
          <p14:tracePt t="189062" x="10688638" y="3519488"/>
          <p14:tracePt t="189076" x="10793413" y="3525838"/>
          <p14:tracePt t="189094" x="10858500" y="3536950"/>
          <p14:tracePt t="189110" x="10958513" y="3548063"/>
          <p14:tracePt t="189128" x="11095038" y="3563938"/>
          <p14:tracePt t="189143" x="11172825" y="3563938"/>
          <p14:tracePt t="189160" x="11239500" y="3563938"/>
          <p14:tracePt t="189177" x="11266488" y="3563938"/>
          <p14:tracePt t="189179" x="11277600" y="3563938"/>
          <p14:tracePt t="189194" x="11282363" y="3563938"/>
          <p14:tracePt t="189242" x="11288713" y="3563938"/>
          <p14:tracePt t="189248" x="11299825" y="3563938"/>
          <p14:tracePt t="189261" x="11310938" y="3563938"/>
          <p14:tracePt t="189263" x="11333163" y="3563938"/>
          <p14:tracePt t="189278" x="11382375" y="3536950"/>
          <p14:tracePt t="189294" x="11420475" y="3519488"/>
          <p14:tracePt t="189310" x="11447463" y="3508375"/>
          <p14:tracePt t="189327" x="11469688" y="3503613"/>
          <p14:tracePt t="189345" x="11498263" y="3492500"/>
          <p14:tracePt t="189361" x="11514138" y="3481388"/>
          <p14:tracePt t="189377" x="11525250" y="3475038"/>
          <p14:tracePt t="189394" x="11536363" y="3470275"/>
          <p14:tracePt t="189411" x="11541125" y="3465513"/>
          <p14:tracePt t="189413" x="11547475" y="3465513"/>
          <p14:tracePt t="189624" x="11552238" y="3459163"/>
          <p14:tracePt t="189631" x="11558588" y="3459163"/>
          <p14:tracePt t="189637" x="11563350" y="3459163"/>
          <p14:tracePt t="189661" x="11574463" y="3454400"/>
          <p14:tracePt t="189677" x="11580813" y="3448050"/>
          <p14:tracePt t="189694" x="11585575" y="3448050"/>
          <p14:tracePt t="189811" x="11591925" y="3448050"/>
          <p14:tracePt t="189864" x="11596688" y="3448050"/>
          <p14:tracePt t="190009" x="11603038" y="3448050"/>
          <p14:tracePt t="190013" x="11603038" y="3436938"/>
          <p14:tracePt t="190028" x="11607800" y="3436938"/>
          <p14:tracePt t="190045" x="11614150" y="3436938"/>
          <p14:tracePt t="190073" x="11614150" y="3432175"/>
          <p14:tracePt t="190080" x="11618913" y="3432175"/>
          <p14:tracePt t="190112" x="11625263" y="3432175"/>
          <p14:tracePt t="190180" x="11630025" y="3432175"/>
          <p14:tracePt t="190184" x="11634788" y="3425825"/>
          <p14:tracePt t="190262" x="11641138" y="3425825"/>
          <p14:tracePt t="190276" x="11645900" y="3425825"/>
          <p14:tracePt t="190290" x="11652250" y="3421063"/>
          <p14:tracePt t="190305" x="11657013" y="3421063"/>
          <p14:tracePt t="190330" x="11663363" y="3414713"/>
          <p14:tracePt t="190335" x="11668125" y="3414713"/>
          <p14:tracePt t="190351" x="11674475" y="3414713"/>
          <p14:tracePt t="190365" x="11679238" y="3414713"/>
          <p14:tracePt t="190388" x="11679238" y="3409950"/>
          <p14:tracePt t="190403" x="11685588" y="3409950"/>
          <p14:tracePt t="190471" x="11685588" y="3403600"/>
          <p14:tracePt t="190480" x="11690350" y="3403600"/>
          <p14:tracePt t="190652" x="11690350" y="3398838"/>
          <p14:tracePt t="190657" x="11696700" y="3398838"/>
          <p14:tracePt t="191184" x="11690350" y="3398838"/>
          <p14:tracePt t="191190" x="11657013" y="3398838"/>
          <p14:tracePt t="191197" x="11618913" y="3398838"/>
          <p14:tracePt t="191214" x="11476038" y="3409950"/>
          <p14:tracePt t="191229" x="11315700" y="3425825"/>
          <p14:tracePt t="191247" x="10958513" y="3470275"/>
          <p14:tracePt t="191263" x="10550525" y="3508375"/>
          <p14:tracePt t="191264" x="10209213" y="3536950"/>
          <p14:tracePt t="191280" x="9872663" y="3552825"/>
          <p14:tracePt t="191282" x="9636125" y="3568700"/>
          <p14:tracePt t="191296" x="8936038" y="3624263"/>
          <p14:tracePt t="191313" x="8362950" y="3646488"/>
          <p14:tracePt t="191330" x="7734300" y="3690938"/>
          <p14:tracePt t="191332" x="7531100" y="3706813"/>
          <p14:tracePt t="191348" x="6946900" y="3735388"/>
          <p14:tracePt t="191363" x="6473825" y="3740150"/>
          <p14:tracePt t="191380" x="5883275" y="3740150"/>
          <p14:tracePt t="191397" x="5421313" y="3740150"/>
          <p14:tracePt t="191415" x="4759325" y="3751263"/>
          <p14:tracePt t="191430" x="4605338" y="3751263"/>
          <p14:tracePt t="191432" x="4446588" y="3751263"/>
          <p14:tracePt t="191447" x="4357688" y="3751263"/>
          <p14:tracePt t="191464" x="4324350" y="3751263"/>
          <p14:tracePt t="191499" x="4319588" y="3751263"/>
          <p14:tracePt t="191513" x="4313238" y="3751263"/>
          <p14:tracePt t="191528" x="4302125" y="3751263"/>
          <p14:tracePt t="191537" x="4291013" y="3751263"/>
          <p14:tracePt t="191547" x="4275138" y="3751263"/>
          <p14:tracePt t="191550" x="4259263" y="3751263"/>
          <p14:tracePt t="191564" x="4237038" y="3751263"/>
          <p14:tracePt t="191565" x="4208463" y="3751263"/>
          <p14:tracePt t="191580" x="4192588" y="3751263"/>
          <p14:tracePt t="191582" x="4165600" y="3751263"/>
          <p14:tracePt t="191596" x="4137025" y="3746500"/>
          <p14:tracePt t="191702" x="4137025" y="3740150"/>
          <p14:tracePt t="191707" x="4137025" y="3735388"/>
          <p14:tracePt t="191717" x="4143375" y="3735388"/>
          <p14:tracePt t="191730" x="4154488" y="3724275"/>
          <p14:tracePt t="191732" x="4181475" y="3713163"/>
          <p14:tracePt t="191746" x="4197350" y="3702050"/>
          <p14:tracePt t="191764" x="4208463" y="3695700"/>
          <p14:tracePt t="191965" x="4214813" y="3690938"/>
          <p14:tracePt t="191978" x="4219575" y="3690938"/>
          <p14:tracePt t="192000" x="4225925" y="3690938"/>
          <p14:tracePt t="192016" x="4230688" y="3690938"/>
          <p14:tracePt t="192023" x="4237038" y="3690938"/>
          <p14:tracePt t="192033" x="4237038" y="3684588"/>
          <p14:tracePt t="192048" x="4259263" y="3684588"/>
          <p14:tracePt t="192065" x="4275138" y="3684588"/>
          <p14:tracePt t="192081" x="4324350" y="3679825"/>
          <p14:tracePt t="192082" x="4335463" y="3679825"/>
          <p14:tracePt t="192098" x="4341813" y="3679825"/>
          <p14:tracePt t="192099" x="4357688" y="3673475"/>
          <p14:tracePt t="192114" x="4368800" y="3673475"/>
          <p14:tracePt t="192131" x="4379913" y="3673475"/>
          <p14:tracePt t="192148" x="4395788" y="3668713"/>
          <p14:tracePt t="192150" x="4406900" y="3668713"/>
          <p14:tracePt t="192165" x="4457700" y="3657600"/>
          <p14:tracePt t="192181" x="4495800" y="3652838"/>
          <p14:tracePt t="192198" x="4551363" y="3630613"/>
          <p14:tracePt t="192215" x="4605338" y="3619500"/>
          <p14:tracePt t="192217" x="4633913" y="3613150"/>
          <p14:tracePt t="192231" x="4649788" y="3608388"/>
          <p14:tracePt t="192233" x="4676775" y="3602038"/>
          <p14:tracePt t="192248" x="4699000" y="3602038"/>
          <p14:tracePt t="192250" x="4732338" y="3597275"/>
          <p14:tracePt t="192264" x="4776788" y="3590925"/>
          <p14:tracePt t="192281" x="4814888" y="3579813"/>
          <p14:tracePt t="192299" x="4875213" y="3579813"/>
          <p14:tracePt t="192300" x="4903788" y="3579813"/>
          <p14:tracePt t="192316" x="4935538" y="3579813"/>
          <p14:tracePt t="192331" x="4975225" y="3579813"/>
          <p14:tracePt t="192348" x="4991100" y="3579813"/>
          <p14:tracePt t="192366" x="5002213" y="3575050"/>
          <p14:tracePt t="192383" x="5008563" y="3575050"/>
          <p14:tracePt t="192399" x="5013325" y="3575050"/>
          <p14:tracePt t="192414" x="5019675" y="3575050"/>
          <p14:tracePt t="192431" x="5024438" y="3575050"/>
          <p14:tracePt t="192449" x="5035550" y="3568700"/>
          <p14:tracePt t="192450" x="5040313" y="3568700"/>
          <p14:tracePt t="192465" x="5057775" y="3563938"/>
          <p14:tracePt t="192481" x="5073650" y="3563938"/>
          <p14:tracePt t="192498" x="5091113" y="3559175"/>
          <p14:tracePt t="192515" x="5106988" y="3552825"/>
          <p14:tracePt t="192517" x="5113338" y="3552825"/>
          <p14:tracePt t="192532" x="5129213" y="3548063"/>
          <p14:tracePt t="192548" x="5133975" y="3541713"/>
          <p14:tracePt t="192550" x="5145088" y="3536950"/>
          <p14:tracePt t="192565" x="5151438" y="3536950"/>
          <p14:tracePt t="192581" x="5156200" y="3530600"/>
          <p14:tracePt t="193104" x="5156200" y="3536950"/>
          <p14:tracePt t="193772" x="5162550" y="3536950"/>
          <p14:tracePt t="193777" x="5162550" y="3541713"/>
          <p14:tracePt t="193785" x="5178425" y="3548063"/>
          <p14:tracePt t="193800" x="5184775" y="3552825"/>
          <p14:tracePt t="193801" x="5200650" y="3559175"/>
          <p14:tracePt t="193816" x="5216525" y="3568700"/>
          <p14:tracePt t="193834" x="5227638" y="3575050"/>
          <p14:tracePt t="193851" x="5233988" y="3575050"/>
          <p14:tracePt t="194672" x="5245100" y="3590925"/>
          <p14:tracePt t="194677" x="5249863" y="3597275"/>
          <p14:tracePt t="194688" x="5256213" y="3613150"/>
          <p14:tracePt t="194703" x="5272088" y="3641725"/>
          <p14:tracePt t="194704" x="5305425" y="3668713"/>
          <p14:tracePt t="194718" x="5349875" y="3724275"/>
          <p14:tracePt t="194735" x="5437188" y="3773488"/>
          <p14:tracePt t="194753" x="5548313" y="3829050"/>
          <p14:tracePt t="194770" x="5564188" y="3833813"/>
          <p14:tracePt t="194860" x="5570538" y="3833813"/>
          <p14:tracePt t="194873" x="5575300" y="3844925"/>
          <p14:tracePt t="194880" x="5581650" y="3849688"/>
          <p14:tracePt t="194888" x="5591175" y="3860800"/>
          <p14:tracePt t="194902" x="5602288" y="3867150"/>
          <p14:tracePt t="194918" x="5602288" y="3871913"/>
          <p14:tracePt t="194920" x="5602288" y="3878263"/>
          <p14:tracePt t="194936" x="5602288" y="3894138"/>
          <p14:tracePt t="194952" x="5581650" y="3927475"/>
          <p14:tracePt t="194954" x="5570538" y="3949700"/>
          <p14:tracePt t="194969" x="5559425" y="3976688"/>
          <p14:tracePt t="194970" x="5526088" y="4032250"/>
          <p14:tracePt t="194986" x="5492750" y="4092575"/>
          <p14:tracePt t="194987" x="5465763" y="4141788"/>
          <p14:tracePt t="195001" x="5316538" y="4351338"/>
          <p14:tracePt t="195019" x="5184775" y="4489450"/>
          <p14:tracePt t="195035" x="5084763" y="4621213"/>
          <p14:tracePt t="195053" x="5013325" y="4676775"/>
          <p14:tracePt t="195070" x="5008563" y="4676775"/>
          <p14:tracePt t="200130" x="434975" y="1481138"/>
          <p14:tracePt t="200143" x="760413" y="1366838"/>
          <p14:tracePt t="200145" x="1117600" y="1244600"/>
          <p14:tracePt t="200160" x="1300163" y="1189038"/>
          <p14:tracePt t="200162" x="1536700" y="1112838"/>
          <p14:tracePt t="200176" x="2011363" y="1012825"/>
          <p14:tracePt t="200193" x="2754313" y="947738"/>
          <p14:tracePt t="200210" x="3552825" y="1019175"/>
          <p14:tracePt t="200227" x="4473575" y="1244600"/>
          <p14:tracePt t="200228" x="4892675" y="1349375"/>
          <p14:tracePt t="200243" x="5503863" y="1509713"/>
          <p14:tracePt t="200244" x="6081713" y="1663700"/>
          <p14:tracePt t="200260" x="6958013" y="2005013"/>
          <p14:tracePt t="200277" x="7812088" y="2517775"/>
          <p14:tracePt t="200296" x="9051925" y="3568700"/>
          <p14:tracePt t="200312" x="9850438" y="4264025"/>
          <p14:tracePt t="200326" x="10539413" y="4973638"/>
          <p14:tracePt t="200343" x="10914063" y="5387975"/>
          <p14:tracePt t="200360" x="11117263" y="5535613"/>
          <p14:tracePt t="200362" x="11134725" y="5541963"/>
          <p14:tracePt t="200395" x="11123613" y="5541963"/>
          <p14:tracePt t="200400" x="11079163" y="5508625"/>
          <p14:tracePt t="200409" x="10880725" y="5392738"/>
          <p14:tracePt t="200427" x="10539413" y="5200650"/>
          <p14:tracePt t="200444" x="10082213" y="4979988"/>
          <p14:tracePt t="200445" x="9959975" y="4919663"/>
          <p14:tracePt t="200461" x="9817100" y="4841875"/>
          <p14:tracePt t="200462" x="9658350" y="4764088"/>
          <p14:tracePt t="200476" x="9426575" y="4721225"/>
          <p14:tracePt t="200493" x="9183688" y="4699000"/>
          <p14:tracePt t="200511" x="9096375" y="4699000"/>
          <p14:tracePt t="200512" x="9018588" y="4703763"/>
          <p14:tracePt t="200528" x="8947150" y="4710113"/>
          <p14:tracePt t="200529" x="8902700" y="4714875"/>
          <p14:tracePt t="200543" x="8853488" y="4714875"/>
          <p14:tracePt t="200545" x="8831263" y="4714875"/>
          <p14:tracePt t="200560" x="8826500" y="4710113"/>
          <p14:tracePt t="200577" x="8864600" y="4654550"/>
          <p14:tracePt t="200594" x="8891588" y="4587875"/>
          <p14:tracePt t="200596" x="8909050" y="4549775"/>
          <p14:tracePt t="200611" x="8931275" y="4500563"/>
          <p14:tracePt t="200612" x="8931275" y="4473575"/>
          <p14:tracePt t="200626" x="8947150" y="4384675"/>
          <p14:tracePt t="200644" x="8947150" y="4318000"/>
          <p14:tracePt t="200660" x="8924925" y="4241800"/>
          <p14:tracePt t="200662" x="8909050" y="4208463"/>
          <p14:tracePt t="200677" x="8891588" y="4181475"/>
          <p14:tracePt t="200679" x="8880475" y="4141788"/>
          <p14:tracePt t="200694" x="8858250" y="4092575"/>
          <p14:tracePt t="200696" x="8842375" y="4059238"/>
          <p14:tracePt t="200711" x="8764588" y="3949700"/>
          <p14:tracePt t="200728" x="8682038" y="3867150"/>
          <p14:tracePt t="200730" x="8643938" y="3833813"/>
          <p14:tracePt t="200746" x="8539163" y="3746500"/>
          <p14:tracePt t="200761" x="8512175" y="3713163"/>
          <p14:tracePt t="200762" x="8494713" y="3684588"/>
          <p14:tracePt t="200777" x="8478838" y="3641725"/>
          <p14:tracePt t="200796" x="8478838" y="3613150"/>
          <p14:tracePt t="200798" x="8472488" y="3608388"/>
          <p14:tracePt t="200812" x="8472488" y="3590925"/>
          <p14:tracePt t="200814" x="8472488" y="3575050"/>
          <p14:tracePt t="200828" x="8472488" y="3568700"/>
          <p14:tracePt t="200941" x="8472488" y="3563938"/>
          <p14:tracePt t="201265" x="8483600" y="3563938"/>
          <p14:tracePt t="201271" x="8523288" y="3563938"/>
          <p14:tracePt t="201280" x="8572500" y="3563938"/>
          <p14:tracePt t="201294" x="8759825" y="3563938"/>
          <p14:tracePt t="201311" x="8920163" y="3563938"/>
          <p14:tracePt t="201329" x="9156700" y="3568700"/>
          <p14:tracePt t="201330" x="9217025" y="3568700"/>
          <p14:tracePt t="201346" x="9382125" y="3563938"/>
          <p14:tracePt t="201361" x="9471025" y="3563938"/>
          <p14:tracePt t="201379" x="9520238" y="3563938"/>
          <p14:tracePt t="201396" x="9525000" y="3563938"/>
          <p14:tracePt t="201398" x="9547225" y="3563938"/>
          <p14:tracePt t="201413" x="9575800" y="3559175"/>
          <p14:tracePt t="201429" x="9591675" y="3552825"/>
          <p14:tracePt t="201430" x="9618663" y="3541713"/>
          <p14:tracePt t="201444" x="9669463" y="3530600"/>
          <p14:tracePt t="201462" x="9723438" y="3519488"/>
          <p14:tracePt t="201479" x="9745663" y="3514725"/>
          <p14:tracePt t="201557" x="9752013" y="3514725"/>
          <p14:tracePt t="201572" x="9767888" y="3508375"/>
          <p14:tracePt t="201580" x="9783763" y="3503613"/>
          <p14:tracePt t="201595" x="9823450" y="3497263"/>
          <p14:tracePt t="201612" x="9839325" y="3492500"/>
          <p14:tracePt t="201630" x="9856788" y="3492500"/>
          <p14:tracePt t="201646" x="9872663" y="3492500"/>
          <p14:tracePt t="201661" x="9888538" y="3492500"/>
          <p14:tracePt t="201679" x="9910763" y="3492500"/>
          <p14:tracePt t="201696" x="9928225" y="3492500"/>
          <p14:tracePt t="201698" x="9932988" y="3492500"/>
          <p14:tracePt t="201712" x="9939338" y="3492500"/>
          <p14:tracePt t="201713" x="9944100" y="3492500"/>
          <p14:tracePt t="201730" x="9950450" y="3492500"/>
          <p14:tracePt t="201759" x="9955213" y="3492500"/>
          <p14:tracePt t="201774" x="9959975" y="3492500"/>
          <p14:tracePt t="201780" x="9966325" y="3492500"/>
          <p14:tracePt t="201797" x="9971088" y="3492500"/>
          <p14:tracePt t="201812" x="9988550" y="3486150"/>
          <p14:tracePt t="201829" x="10021888" y="3486150"/>
          <p14:tracePt t="201847" x="10048875" y="3486150"/>
          <p14:tracePt t="201863" x="10082213" y="3486150"/>
          <p14:tracePt t="201879" x="10098088" y="3486150"/>
          <p14:tracePt t="202022" x="10104438" y="3486150"/>
          <p14:tracePt t="202028" x="10115550" y="3486150"/>
          <p14:tracePt t="202036" x="10115550" y="3481388"/>
          <p14:tracePt t="202046" x="10131425" y="3481388"/>
          <p14:tracePt t="202063" x="10180638" y="3465513"/>
          <p14:tracePt t="202065" x="10198100" y="3459163"/>
          <p14:tracePt t="202080" x="10213975" y="3459163"/>
          <p14:tracePt t="202081" x="10240963" y="3454400"/>
          <p14:tracePt t="202096" x="10280650" y="3443288"/>
          <p14:tracePt t="202112" x="10307638" y="3443288"/>
          <p14:tracePt t="202130" x="10325100" y="3436938"/>
          <p14:tracePt t="202146" x="10329863" y="3436938"/>
          <p14:tracePt t="202148" x="10334625" y="3436938"/>
          <p14:tracePt t="202165" x="10340975" y="3436938"/>
          <p14:tracePt t="202179" x="10356850" y="3436938"/>
          <p14:tracePt t="202196" x="10379075" y="3436938"/>
          <p14:tracePt t="202213" x="10390188" y="3436938"/>
          <p14:tracePt t="202230" x="10390188" y="3443288"/>
          <p14:tracePt t="202465" x="10401300" y="3443288"/>
          <p14:tracePt t="202471" x="10418763" y="3443288"/>
          <p14:tracePt t="202479" x="10439400" y="3443288"/>
          <p14:tracePt t="202496" x="10479088" y="3443288"/>
          <p14:tracePt t="202513" x="10533063" y="3436938"/>
          <p14:tracePt t="202515" x="10561638" y="3425825"/>
          <p14:tracePt t="202530" x="10577513" y="3425825"/>
          <p14:tracePt t="202532" x="10610850" y="3421063"/>
          <p14:tracePt t="202546" x="10644188" y="3414713"/>
          <p14:tracePt t="202563" x="10677525" y="3403600"/>
          <p14:tracePt t="202580" x="10693400" y="3403600"/>
          <p14:tracePt t="202582" x="10704513" y="3403600"/>
          <p14:tracePt t="202597" x="10726738" y="3398838"/>
          <p14:tracePt t="202598" x="10731500" y="3398838"/>
          <p14:tracePt t="202613" x="10737850" y="3398838"/>
          <p14:tracePt t="202614" x="10748963" y="3398838"/>
          <p14:tracePt t="202630" x="10753725" y="3392488"/>
          <p14:tracePt t="202651" x="10760075" y="3392488"/>
          <p14:tracePt t="202669" x="10771188" y="3392488"/>
          <p14:tracePt t="202680" x="10775950" y="3392488"/>
          <p14:tracePt t="202698" x="10814050" y="3392488"/>
          <p14:tracePt t="202714" x="10842625" y="3392488"/>
          <p14:tracePt t="202731" x="10869613" y="3392488"/>
          <p14:tracePt t="202732" x="10880725" y="3392488"/>
          <p14:tracePt t="202749" x="10887075" y="3392488"/>
          <p14:tracePt t="202795" x="10891838" y="3392488"/>
          <p14:tracePt t="202801" x="10896600" y="3392488"/>
          <p14:tracePt t="202814" x="10914063" y="3392488"/>
          <p14:tracePt t="202816" x="10929938" y="3392488"/>
          <p14:tracePt t="202831" x="10947400" y="3392488"/>
          <p14:tracePt t="202832" x="10963275" y="3392488"/>
          <p14:tracePt t="202847" x="10980738" y="3392488"/>
          <p14:tracePt t="202864" x="10985500" y="3392488"/>
          <p14:tracePt t="202945" x="10990263" y="3392488"/>
          <p14:tracePt t="202950" x="10996613" y="3392488"/>
          <p14:tracePt t="202964" x="11001375" y="3392488"/>
          <p14:tracePt t="202966" x="11007725" y="3392488"/>
          <p14:tracePt t="202981" x="11023600" y="3392488"/>
          <p14:tracePt t="202997" x="11052175" y="3392488"/>
          <p14:tracePt t="203015" x="11074400" y="3398838"/>
          <p14:tracePt t="203031" x="11095038" y="3409950"/>
          <p14:tracePt t="203033" x="11101388" y="3409950"/>
          <p14:tracePt t="203048" x="11106150" y="3414713"/>
          <p14:tracePt t="203050" x="11117263" y="3414713"/>
          <p14:tracePt t="203063" x="11123613" y="3421063"/>
          <p14:tracePt t="203081" x="11128375" y="3421063"/>
          <p14:tracePt t="203098" x="11134725" y="3421063"/>
          <p14:tracePt t="203099" x="11134725" y="3425825"/>
          <p14:tracePt t="203115" x="11139488" y="3425825"/>
          <p14:tracePt t="203131" x="11145838" y="3425825"/>
          <p14:tracePt t="203133" x="11150600" y="3425825"/>
          <p14:tracePt t="203148" x="11161713" y="3432175"/>
          <p14:tracePt t="203165" x="11168063" y="3432175"/>
          <p14:tracePt t="203298" x="11172825" y="3432175"/>
          <p14:tracePt t="203311" x="11177588" y="3432175"/>
          <p14:tracePt t="203372" x="11183938" y="3436938"/>
          <p14:tracePt t="203393" x="11188700" y="3436938"/>
          <p14:tracePt t="203400" x="11195050" y="3443288"/>
          <p14:tracePt t="203432" x="11199813" y="3443288"/>
          <p14:tracePt t="203438" x="11206163" y="3448050"/>
          <p14:tracePt t="203454" x="11210925" y="3454400"/>
          <p14:tracePt t="203464" x="11217275" y="3459163"/>
          <p14:tracePt t="203481" x="11233150" y="3465513"/>
          <p14:tracePt t="203483" x="11239500" y="3470275"/>
          <p14:tracePt t="203498" x="11244263" y="3470275"/>
          <p14:tracePt t="203500" x="11250613" y="3475038"/>
          <p14:tracePt t="203515" x="11277600" y="3486150"/>
          <p14:tracePt t="203531" x="11364913" y="3514725"/>
          <p14:tracePt t="203549" x="11426825" y="3530600"/>
          <p14:tracePt t="203551" x="11442700" y="3536950"/>
          <p14:tracePt t="203566" x="11469688" y="3548063"/>
          <p14:tracePt t="203581" x="11480800" y="3548063"/>
          <p14:tracePt t="204340" x="11464925" y="3548063"/>
          <p14:tracePt t="204345" x="11387138" y="3563938"/>
          <p14:tracePt t="204353" x="11310938" y="3579813"/>
          <p14:tracePt t="204366" x="11150600" y="3597275"/>
          <p14:tracePt t="204368" x="10963275" y="3608388"/>
          <p14:tracePt t="204383" x="10594975" y="3608388"/>
          <p14:tracePt t="204399" x="9993313" y="3608388"/>
          <p14:tracePt t="204417" x="9332913" y="3608388"/>
          <p14:tracePt t="204434" x="8650288" y="3590925"/>
          <p14:tracePt t="204435" x="8412163" y="3579813"/>
          <p14:tracePt t="204450" x="7905750" y="3548063"/>
          <p14:tracePt t="204467" x="7691438" y="3552825"/>
          <p14:tracePt t="204468" x="7569200" y="3552825"/>
          <p14:tracePt t="204483" x="7299325" y="3536950"/>
          <p14:tracePt t="204500" x="7223125" y="3536950"/>
          <p14:tracePt t="204502" x="7194550" y="3536950"/>
          <p14:tracePt t="204517" x="7178675" y="3536950"/>
          <p14:tracePt t="204534" x="7140575" y="3530600"/>
          <p14:tracePt t="204549" x="7085013" y="3525838"/>
          <p14:tracePt t="204567" x="7007225" y="3525838"/>
          <p14:tracePt t="204584" x="6946900" y="3525838"/>
          <p14:tracePt t="204586" x="6913563" y="3525838"/>
          <p14:tracePt t="204601" x="6819900" y="3525838"/>
          <p14:tracePt t="204616" x="6770688" y="3525838"/>
          <p14:tracePt t="204618" x="6699250" y="3530600"/>
          <p14:tracePt t="204633" x="6572250" y="3541713"/>
          <p14:tracePt t="204650" x="6396038" y="3559175"/>
          <p14:tracePt t="204668" x="6264275" y="3568700"/>
          <p14:tracePt t="204683" x="6226175" y="3575050"/>
          <p14:tracePt t="204685" x="6215063" y="3575050"/>
          <p14:tracePt t="204700" x="6197600" y="3575050"/>
          <p14:tracePt t="204717" x="6175375" y="3575050"/>
          <p14:tracePt t="204733" x="6137275" y="3575050"/>
          <p14:tracePt t="204735" x="6121400" y="3575050"/>
          <p14:tracePt t="204751" x="6092825" y="3575050"/>
          <p14:tracePt t="204752" x="6049963" y="3575050"/>
          <p14:tracePt t="204766" x="5945188" y="3575050"/>
          <p14:tracePt t="204784" x="5845175" y="3575050"/>
          <p14:tracePt t="204800" x="5762625" y="3579813"/>
          <p14:tracePt t="204802" x="5740400" y="3579813"/>
          <p14:tracePt t="204817" x="5718175" y="3586163"/>
          <p14:tracePt t="204819" x="5713413" y="3586163"/>
          <p14:tracePt t="204833" x="5695950" y="3586163"/>
          <p14:tracePt t="204850" x="5691188" y="3590925"/>
          <p14:tracePt t="204887" x="5684838" y="3590925"/>
          <p14:tracePt t="204892" x="5668963" y="3597275"/>
          <p14:tracePt t="204903" x="5657850" y="3602038"/>
          <p14:tracePt t="204918" x="5608638" y="3619500"/>
          <p14:tracePt t="204933" x="5559425" y="3635375"/>
          <p14:tracePt t="204951" x="5530850" y="3641725"/>
          <p14:tracePt t="204952" x="5526088" y="3641725"/>
          <p14:tracePt t="204967" x="5514975" y="3641725"/>
          <p14:tracePt t="204984" x="5508625" y="3641725"/>
          <p14:tracePt t="205000" x="5503863" y="3641725"/>
          <p14:tracePt t="205090" x="5503863" y="3646488"/>
          <p14:tracePt t="205095" x="5497513" y="3646488"/>
          <p14:tracePt t="205120" x="5492750" y="3646488"/>
          <p14:tracePt t="205125" x="5487988" y="3652838"/>
          <p14:tracePt t="205140" x="5481638" y="3652838"/>
          <p14:tracePt t="205150" x="5481638" y="3657600"/>
          <p14:tracePt t="205168" x="5470525" y="3657600"/>
          <p14:tracePt t="205185" x="5454650" y="3662363"/>
          <p14:tracePt t="205201" x="5443538" y="3662363"/>
          <p14:tracePt t="205217" x="5432425" y="3668713"/>
          <p14:tracePt t="205235" x="5426075" y="3668713"/>
          <p14:tracePt t="205252" x="5421313" y="3668713"/>
          <p14:tracePt t="205406" x="5414963" y="3668713"/>
          <p14:tracePt t="205421" x="5410200" y="3668713"/>
          <p14:tracePt t="205425" x="5403850" y="3668713"/>
          <p14:tracePt t="205434" x="5394325" y="3668713"/>
          <p14:tracePt t="205451" x="5383213" y="3668713"/>
          <p14:tracePt t="205468" x="5372100" y="3673475"/>
          <p14:tracePt t="205487" x="5365750" y="3673475"/>
          <p14:tracePt t="205503" x="5360988" y="3673475"/>
          <p14:tracePt t="205518" x="5354638" y="3679825"/>
          <p14:tracePt t="205534" x="5349875" y="3679825"/>
          <p14:tracePt t="205551" x="5327650" y="3684588"/>
          <p14:tracePt t="205553" x="5316538" y="3684588"/>
          <p14:tracePt t="205569" x="5278438" y="3690938"/>
          <p14:tracePt t="205584" x="5245100" y="3690938"/>
          <p14:tracePt t="205601" x="5211763" y="3690938"/>
          <p14:tracePt t="205619" x="5189538" y="3690938"/>
          <p14:tracePt t="205620" x="5184775" y="3690938"/>
          <p14:tracePt t="205637" x="5178425" y="3690938"/>
          <p14:tracePt t="205681" x="5173663" y="3690938"/>
          <p14:tracePt t="205696" x="5167313" y="3690938"/>
          <p14:tracePt t="205703" x="5162550" y="3695700"/>
          <p14:tracePt t="205720" x="5156200" y="3695700"/>
          <p14:tracePt t="205735" x="5156200" y="3702050"/>
          <p14:tracePt t="206148" x="5178425" y="3695700"/>
          <p14:tracePt t="206153" x="5238750" y="3684588"/>
          <p14:tracePt t="206160" x="5256213" y="3684588"/>
          <p14:tracePt t="206186" x="5437188" y="3673475"/>
          <p14:tracePt t="206202" x="5581650" y="3668713"/>
          <p14:tracePt t="206219" x="5735638" y="3662363"/>
          <p14:tracePt t="206221" x="5773738" y="3662363"/>
          <p14:tracePt t="206236" x="5851525" y="3662363"/>
          <p14:tracePt t="206252" x="5894388" y="3662363"/>
          <p14:tracePt t="206269" x="5911850" y="3662363"/>
          <p14:tracePt t="206286" x="5927725" y="3662363"/>
          <p14:tracePt t="206287" x="5934075" y="3662363"/>
          <p14:tracePt t="206302" x="5938838" y="3662363"/>
          <p14:tracePt t="206304" x="5949950" y="3662363"/>
          <p14:tracePt t="206319" x="5965825" y="3662363"/>
          <p14:tracePt t="206336" x="5976938" y="3662363"/>
          <p14:tracePt t="206354" x="5983288" y="3662363"/>
          <p14:tracePt t="206355" x="5988050" y="3662363"/>
          <p14:tracePt t="206370" x="5994400" y="3662363"/>
          <p14:tracePt t="206386" x="5999163" y="3662363"/>
          <p14:tracePt t="206402" x="6010275" y="3662363"/>
          <p14:tracePt t="206420" x="6021388" y="3662363"/>
          <p14:tracePt t="206438" x="6032500" y="3662363"/>
          <p14:tracePt t="206454" x="6038850" y="3662363"/>
          <p14:tracePt t="206477" x="6043613" y="3662363"/>
          <p14:tracePt t="206499" x="6049963" y="3662363"/>
          <p14:tracePt t="226782" x="6373813" y="3778250"/>
          <p14:tracePt t="226784" x="6418263" y="3789363"/>
          <p14:tracePt t="226789" x="6621463" y="3840163"/>
          <p14:tracePt t="226801" x="6650038" y="3849688"/>
          <p14:tracePt t="226802" x="6683375" y="3849688"/>
          <p14:tracePt t="226818" x="6737350" y="3844925"/>
          <p14:tracePt t="226833" x="6808788" y="3829050"/>
          <p14:tracePt t="226851" x="6886575" y="3784600"/>
          <p14:tracePt t="226867" x="6964363" y="3713163"/>
          <p14:tracePt t="226869" x="7018338" y="3668713"/>
          <p14:tracePt t="226885" x="7162800" y="3563938"/>
          <p14:tracePt t="226900" x="7415213" y="3338513"/>
          <p14:tracePt t="226917" x="7839075" y="2946400"/>
          <p14:tracePt t="226933" x="8208963" y="2709863"/>
          <p14:tracePt t="226951" x="8407400" y="2544763"/>
          <p14:tracePt t="226953" x="8472488" y="2478088"/>
          <p14:tracePt t="226969" x="8528050" y="2435225"/>
          <p14:tracePt t="226983" x="8556625" y="2401888"/>
          <p14:tracePt t="227001" x="8594725" y="2368550"/>
          <p14:tracePt t="227018" x="8632825" y="2352675"/>
          <p14:tracePt t="227019" x="8659813" y="2352675"/>
          <p14:tracePt t="227034" x="8688388" y="2352675"/>
          <p14:tracePt t="227036" x="8721725" y="2352675"/>
          <p14:tracePt t="227050" x="8786813" y="2390775"/>
          <p14:tracePt t="227069" x="8913813" y="2517775"/>
          <p14:tracePt t="227086" x="9228138" y="2798763"/>
          <p14:tracePt t="227088" x="9431338" y="2968625"/>
          <p14:tracePt t="227101" x="9613900" y="3095625"/>
          <p14:tracePt t="227102" x="9932988" y="3298825"/>
          <p14:tracePt t="227117" x="10209213" y="3432175"/>
          <p14:tracePt t="227119" x="10434638" y="3508375"/>
          <p14:tracePt t="227133" x="11123613" y="3579813"/>
          <p14:tracePt t="227151" x="11591925" y="3586163"/>
          <p14:tracePt t="227168" x="12187238" y="3530600"/>
          <p14:tracePt t="227874" x="12180888" y="3167063"/>
          <p14:tracePt t="227881" x="12180888" y="3162300"/>
          <p14:tracePt t="227897" x="12169775" y="3155950"/>
          <p14:tracePt t="227904" x="12165013" y="3151188"/>
          <p14:tracePt t="227919" x="12136438" y="3128963"/>
          <p14:tracePt t="227935" x="12131675" y="3117850"/>
          <p14:tracePt t="227937" x="12120563" y="3111500"/>
          <p14:tracePt t="227951" x="12098338" y="3095625"/>
          <p14:tracePt t="227969" x="12082463" y="3084513"/>
          <p14:tracePt t="227971" x="12071350" y="3073400"/>
          <p14:tracePt t="227986" x="12060238" y="3062288"/>
          <p14:tracePt t="227987" x="12042775" y="3057525"/>
          <p14:tracePt t="228002" x="12031663" y="3046413"/>
          <p14:tracePt t="228003" x="12009438" y="3028950"/>
          <p14:tracePt t="228018" x="11949113" y="3001963"/>
          <p14:tracePt t="228036" x="11877675" y="2974975"/>
          <p14:tracePt t="228051" x="11839575" y="2968625"/>
          <p14:tracePt t="228054" x="11833225" y="2968625"/>
          <p14:tracePt t="228069" x="11822113" y="2963863"/>
          <p14:tracePt t="228085" x="11817350" y="2963863"/>
          <p14:tracePt t="228103" x="11812588" y="2963863"/>
          <p14:tracePt t="228119" x="11806238" y="2963863"/>
          <p14:tracePt t="228136" x="11790363" y="2957513"/>
          <p14:tracePt t="228152" x="11779250" y="2957513"/>
          <p14:tracePt t="228169" x="11772900" y="2957513"/>
          <p14:tracePt t="228213" x="11768138" y="2957513"/>
          <p14:tracePt t="228311" x="11761788" y="2957513"/>
          <p14:tracePt t="228332" x="11757025" y="2952750"/>
          <p14:tracePt t="228340" x="11750675" y="2952750"/>
          <p14:tracePt t="228353" x="11745913" y="2952750"/>
          <p14:tracePt t="229016" x="11739563" y="2952750"/>
          <p14:tracePt t="229026" x="11734800" y="2952750"/>
          <p14:tracePt t="246402" x="11701463" y="2963863"/>
          <p14:tracePt t="246408" x="11563350" y="3013075"/>
          <p14:tracePt t="246415" x="11525250" y="3028950"/>
          <p14:tracePt t="246431" x="10880725" y="3205163"/>
          <p14:tracePt t="246447" x="9745663" y="3519488"/>
          <p14:tracePt t="246463" x="8621713" y="3833813"/>
          <p14:tracePt t="246481" x="7089775" y="4175125"/>
          <p14:tracePt t="246482" x="6484938" y="4286250"/>
          <p14:tracePt t="246498" x="4572000" y="4489450"/>
          <p14:tracePt t="246514" x="3316288" y="4594225"/>
          <p14:tracePt t="246530" x="2044700" y="4681538"/>
          <p14:tracePt t="246547" x="1273175" y="4721225"/>
          <p14:tracePt t="246564" x="981075" y="4703763"/>
          <p14:tracePt t="246583" x="974725" y="4703763"/>
          <p14:tracePt t="246596" x="969963" y="4699000"/>
          <p14:tracePt t="246613" x="838200" y="4627563"/>
          <p14:tracePt t="246631" x="798513" y="4605338"/>
          <p14:tracePt t="247594" x="798513" y="4610100"/>
          <p14:tracePt t="247603" x="820738" y="4610100"/>
          <p14:tracePt t="247608" x="827088" y="4610100"/>
          <p14:tracePt t="247632" x="925513" y="4632325"/>
          <p14:tracePt t="247648" x="958850" y="4638675"/>
          <p14:tracePt t="247665" x="1003300" y="4649788"/>
          <p14:tracePt t="247667" x="1023938" y="4654550"/>
          <p14:tracePt t="247682" x="1030288" y="4660900"/>
          <p14:tracePt t="247683" x="1057275" y="4665663"/>
          <p14:tracePt t="247698" x="1090613" y="4670425"/>
          <p14:tracePt t="247700" x="1117600" y="4670425"/>
          <p14:tracePt t="247716" x="1190625" y="4670425"/>
          <p14:tracePt t="247732" x="1304925" y="4665663"/>
          <p14:tracePt t="247749" x="1449388" y="4643438"/>
          <p14:tracePt t="247766" x="1503363" y="4627563"/>
          <p14:tracePt t="247782" x="1514475" y="4621213"/>
          <p14:tracePt t="247819" x="1520825" y="4621213"/>
          <p14:tracePt t="247825" x="1531938" y="4610100"/>
          <p14:tracePt t="247835" x="1554163" y="4587875"/>
          <p14:tracePt t="247849" x="1565275" y="4572000"/>
          <p14:tracePt t="247851" x="1585913" y="4538663"/>
          <p14:tracePt t="247865" x="1619250" y="4500563"/>
          <p14:tracePt t="247882" x="1641475" y="4451350"/>
          <p14:tracePt t="247900" x="1647825" y="4418013"/>
          <p14:tracePt t="247916" x="1647825" y="4406900"/>
          <p14:tracePt t="247917" x="1652588" y="4400550"/>
          <p14:tracePt t="247932" x="1674813" y="4373563"/>
          <p14:tracePt t="247949" x="1690688" y="4357688"/>
          <p14:tracePt t="247966" x="1708150" y="4335463"/>
          <p14:tracePt t="247983" x="1708150" y="4329113"/>
          <p14:tracePt t="248000" x="1708150" y="4324350"/>
          <p14:tracePt t="248017" x="1701800" y="4324350"/>
          <p14:tracePt t="248032" x="1690688" y="4318000"/>
          <p14:tracePt t="248050" x="1652588" y="4313238"/>
          <p14:tracePt t="248066" x="1641475" y="4313238"/>
          <p14:tracePt t="248068" x="1608138" y="4313238"/>
          <p14:tracePt t="248083" x="1565275" y="4302125"/>
          <p14:tracePt t="248100" x="1492250" y="4286250"/>
          <p14:tracePt t="248117" x="1420813" y="4257675"/>
          <p14:tracePt t="248118" x="1366838" y="4230688"/>
          <p14:tracePt t="248133" x="1316038" y="4192588"/>
          <p14:tracePt t="248149" x="1300163" y="4152900"/>
          <p14:tracePt t="248166" x="1295400" y="4125913"/>
          <p14:tracePt t="248182" x="1295400" y="4103688"/>
          <p14:tracePt t="248200" x="1295400" y="4087813"/>
          <p14:tracePt t="248201" x="1295400" y="4081463"/>
          <p14:tracePt t="248215" x="1295400" y="4076700"/>
          <p14:tracePt t="248217" x="1295400" y="4070350"/>
          <p14:tracePt t="248232" x="1295400" y="4065588"/>
          <p14:tracePt t="248261" x="1295400" y="4059238"/>
          <p14:tracePt t="248653" x="1300163" y="4059238"/>
          <p14:tracePt t="248657" x="1304925" y="4054475"/>
          <p14:tracePt t="248668" x="1322388" y="4054475"/>
          <p14:tracePt t="248683" x="1377950" y="4048125"/>
          <p14:tracePt t="248701" x="1416050" y="4043363"/>
          <p14:tracePt t="248702" x="1438275" y="4043363"/>
          <p14:tracePt t="248717" x="1465263" y="4043363"/>
          <p14:tracePt t="248719" x="1509713" y="4043363"/>
          <p14:tracePt t="248733" x="1565275" y="4043363"/>
          <p14:tracePt t="248735" x="1614488" y="4048125"/>
          <p14:tracePt t="248750" x="1708150" y="4054475"/>
          <p14:tracePt t="248767" x="1817688" y="4059238"/>
          <p14:tracePt t="248769" x="1857375" y="4059238"/>
          <p14:tracePt t="248784" x="1889125" y="4059238"/>
          <p14:tracePt t="248785" x="1917700" y="4059238"/>
          <p14:tracePt t="248801" x="1933575" y="4059238"/>
          <p14:tracePt t="248802" x="1939925" y="4059238"/>
          <p14:tracePt t="248817" x="1944688" y="4059238"/>
          <p14:tracePt t="248834" x="1966913" y="4065588"/>
          <p14:tracePt t="248850" x="2038350" y="4076700"/>
          <p14:tracePt t="248867" x="2098675" y="4076700"/>
          <p14:tracePt t="248869" x="2143125" y="4076700"/>
          <p14:tracePt t="248883" x="2203450" y="4076700"/>
          <p14:tracePt t="248900" x="2225675" y="4076700"/>
          <p14:tracePt t="248960" x="2232025" y="4076700"/>
          <p14:tracePt t="248965" x="2259013" y="4076700"/>
          <p14:tracePt t="248975" x="2308225" y="4081463"/>
          <p14:tracePt t="248985" x="2374900" y="4092575"/>
          <p14:tracePt t="249001" x="2457450" y="4103688"/>
          <p14:tracePt t="249002" x="2501900" y="4103688"/>
          <p14:tracePt t="249018" x="2573338" y="4103688"/>
          <p14:tracePt t="249034" x="2606675" y="4103688"/>
          <p14:tracePt t="249051" x="2627313" y="4103688"/>
          <p14:tracePt t="249068" x="2644775" y="4103688"/>
          <p14:tracePt t="249085" x="2671763" y="4103688"/>
          <p14:tracePt t="249101" x="2678113" y="4110038"/>
          <p14:tracePt t="249103" x="2682875" y="4110038"/>
          <p14:tracePt t="249119" x="2689225" y="4110038"/>
          <p14:tracePt t="249134" x="2709863" y="4110038"/>
          <p14:tracePt t="249151" x="2738438" y="4110038"/>
          <p14:tracePt t="249153" x="2743200" y="4110038"/>
          <p14:tracePt t="249168" x="2765425" y="4110038"/>
          <p14:tracePt t="249184" x="2792413" y="4110038"/>
          <p14:tracePt t="249200" x="2820988" y="4110038"/>
          <p14:tracePt t="249219" x="2859088" y="4110038"/>
          <p14:tracePt t="249220" x="2881313" y="4110038"/>
          <p14:tracePt t="249235" x="2925763" y="4110038"/>
          <p14:tracePt t="249251" x="2947988" y="4110038"/>
          <p14:tracePt t="249253" x="2974975" y="4110038"/>
          <p14:tracePt t="249267" x="3001963" y="4110038"/>
          <p14:tracePt t="249285" x="3019425" y="4110038"/>
          <p14:tracePt t="249287" x="3024188" y="4110038"/>
          <p14:tracePt t="249350" x="3030538" y="4110038"/>
          <p14:tracePt t="249355" x="3041650" y="4110038"/>
          <p14:tracePt t="249369" x="3046413" y="4110038"/>
          <p14:tracePt t="249371" x="3057525" y="4110038"/>
          <p14:tracePt t="249384" x="3068638" y="4110038"/>
          <p14:tracePt t="249386" x="3073400" y="4110038"/>
          <p14:tracePt t="249477" x="3079750" y="4110038"/>
          <p14:tracePt t="249486" x="3095625" y="4114800"/>
          <p14:tracePt t="249491" x="3113088" y="4114800"/>
          <p14:tracePt t="249501" x="3128963" y="4114800"/>
          <p14:tracePt t="249518" x="3173413" y="4114800"/>
          <p14:tracePt t="249520" x="3217863" y="4119563"/>
          <p14:tracePt t="249535" x="3311525" y="4119563"/>
          <p14:tracePt t="249554" x="3581400" y="4119563"/>
          <p14:tracePt t="249568" x="3806825" y="4119563"/>
          <p14:tracePt t="249585" x="4187825" y="4119563"/>
          <p14:tracePt t="249603" x="4754563" y="4119563"/>
          <p14:tracePt t="249620" x="4864100" y="4103688"/>
          <p14:tracePt t="249635" x="4919663" y="4098925"/>
          <p14:tracePt t="249838" x="4926013" y="4098925"/>
          <p14:tracePt t="250504" x="4930775" y="4098925"/>
          <p14:tracePt t="250510" x="4935538" y="4098925"/>
          <p14:tracePt t="250526" x="4946650" y="4098925"/>
          <p14:tracePt t="250536" x="4953000" y="4098925"/>
          <p14:tracePt t="250554" x="4975225" y="4070350"/>
          <p14:tracePt t="250570" x="5008563" y="4081463"/>
          <p14:tracePt t="250572" x="5040313" y="4081463"/>
          <p14:tracePt t="250586" x="5091113" y="4092575"/>
          <p14:tracePt t="250603" x="5145088" y="4098925"/>
          <p14:tracePt t="250620" x="5189538" y="4098925"/>
          <p14:tracePt t="250637" x="5216525" y="4110038"/>
          <p14:tracePt t="250639" x="5227638" y="4110038"/>
          <p14:tracePt t="250653" x="5249863" y="4114800"/>
          <p14:tracePt t="250654" x="5260975" y="4119563"/>
          <p14:tracePt t="250669" x="5300663" y="4119563"/>
          <p14:tracePt t="250687" x="5327650" y="4125913"/>
          <p14:tracePt t="250703" x="5343525" y="4125913"/>
          <p14:tracePt t="250969" x="5349875" y="4125913"/>
          <p14:tracePt t="250975" x="5354638" y="4125913"/>
          <p14:tracePt t="250987" x="5360988" y="4125913"/>
          <p14:tracePt t="251003" x="5387975" y="4125913"/>
          <p14:tracePt t="251021" x="5470525" y="4137025"/>
          <p14:tracePt t="251036" x="5530850" y="4137025"/>
          <p14:tracePt t="251053" x="5641975" y="4148138"/>
          <p14:tracePt t="251071" x="5751513" y="4159250"/>
          <p14:tracePt t="251072" x="5784850" y="4170363"/>
          <p14:tracePt t="251087" x="5851525" y="4170363"/>
          <p14:tracePt t="251089" x="5878513" y="4170363"/>
          <p14:tracePt t="251103" x="5911850" y="4175125"/>
          <p14:tracePt t="251105" x="5927725" y="4175125"/>
          <p14:tracePt t="251121" x="5934075" y="4175125"/>
          <p14:tracePt t="251293" x="5938838" y="4175125"/>
          <p14:tracePt t="251298" x="5956300" y="4186238"/>
          <p14:tracePt t="251305" x="5976938" y="4192588"/>
          <p14:tracePt t="251322" x="5999163" y="4192588"/>
          <p14:tracePt t="251323" x="6016625" y="4197350"/>
          <p14:tracePt t="251345" x="6021388" y="4197350"/>
          <p14:tracePt t="251421" x="6027738" y="4197350"/>
          <p14:tracePt t="251426" x="6038850" y="4197350"/>
          <p14:tracePt t="251437" x="6049963" y="4197350"/>
          <p14:tracePt t="251454" x="6070600" y="4203700"/>
          <p14:tracePt t="251455" x="6099175" y="4203700"/>
          <p14:tracePt t="251472" x="6121400" y="4203700"/>
          <p14:tracePt t="251473" x="6148388" y="4203700"/>
          <p14:tracePt t="251487" x="6246813" y="4192588"/>
          <p14:tracePt t="251504" x="6351588" y="4175125"/>
          <p14:tracePt t="251521" x="6484938" y="4159250"/>
          <p14:tracePt t="251523" x="6527800" y="4152900"/>
          <p14:tracePt t="251538" x="6583363" y="4148138"/>
          <p14:tracePt t="251540" x="6621463" y="4137025"/>
          <p14:tracePt t="251554" x="6643688" y="4137025"/>
          <p14:tracePt t="251572" x="6650038" y="4137025"/>
          <p14:tracePt t="252088" x="6683375" y="4137025"/>
          <p14:tracePt t="252093" x="6715125" y="4137025"/>
          <p14:tracePt t="252106" x="6721475" y="4137025"/>
          <p14:tracePt t="252107" x="6737350" y="4137025"/>
          <p14:tracePt t="252122" x="6792913" y="4137025"/>
          <p14:tracePt t="252123" x="6864350" y="4137025"/>
          <p14:tracePt t="252138" x="6913563" y="4137025"/>
          <p14:tracePt t="252140" x="6942138" y="4137025"/>
          <p14:tracePt t="252155" x="6996113" y="4125913"/>
          <p14:tracePt t="252172" x="7002463" y="4125913"/>
          <p14:tracePt t="252620" x="7013575" y="4125913"/>
          <p14:tracePt t="252626" x="7024688" y="4125913"/>
          <p14:tracePt t="252640" x="7040563" y="4125913"/>
          <p14:tracePt t="252656" x="7058025" y="4125913"/>
          <p14:tracePt t="252658" x="7069138" y="4125913"/>
          <p14:tracePt t="252673" x="7089775" y="4125913"/>
          <p14:tracePt t="252690" x="7107238" y="4125913"/>
          <p14:tracePt t="252707" x="7112000" y="4125913"/>
          <p14:tracePt t="253228" x="7134225" y="4125913"/>
          <p14:tracePt t="253233" x="7145338" y="4125913"/>
          <p14:tracePt t="253244" x="7200900" y="4125913"/>
          <p14:tracePt t="253257" x="7343775" y="4130675"/>
          <p14:tracePt t="253274" x="7493000" y="4137025"/>
          <p14:tracePt t="253291" x="7564438" y="4137025"/>
          <p14:tracePt t="253292" x="7591425" y="4137025"/>
          <p14:tracePt t="253307" x="7597775" y="4137025"/>
          <p14:tracePt t="253309" x="7602538" y="4137025"/>
          <p14:tracePt t="253603" x="7613650" y="4137025"/>
          <p14:tracePt t="253610" x="7631113" y="4137025"/>
          <p14:tracePt t="253616" x="7658100" y="4137025"/>
          <p14:tracePt t="253641" x="7785100" y="4137025"/>
          <p14:tracePt t="253658" x="7872413" y="4137025"/>
          <p14:tracePt t="253660" x="7927975" y="4137025"/>
          <p14:tracePt t="253675" x="8015288" y="4137025"/>
          <p14:tracePt t="253691" x="8081963" y="4137025"/>
          <p14:tracePt t="253707" x="8131175" y="4130675"/>
          <p14:tracePt t="253725" x="8181975" y="4130675"/>
          <p14:tracePt t="253741" x="8220075" y="4130675"/>
          <p14:tracePt t="253743" x="8224838" y="4130675"/>
          <p14:tracePt t="253759" x="8235950" y="4130675"/>
          <p14:tracePt t="253775" x="8247063" y="4130675"/>
          <p14:tracePt t="253791" x="8253413" y="4130675"/>
          <p14:tracePt t="253809" x="8258175" y="4130675"/>
          <p14:tracePt t="253825" x="8264525" y="4130675"/>
          <p14:tracePt t="253842" x="8275638" y="4130675"/>
          <p14:tracePt t="253858" x="8285163" y="4130675"/>
          <p14:tracePt t="253894" x="8291513" y="4130675"/>
          <p14:tracePt t="253900" x="8296275" y="4130675"/>
          <p14:tracePt t="253909" x="8324850" y="4152900"/>
          <p14:tracePt t="253924" x="8401050" y="4203700"/>
          <p14:tracePt t="253942" x="8489950" y="4246563"/>
          <p14:tracePt t="253959" x="8545513" y="4268788"/>
          <p14:tracePt t="253960" x="8572500" y="4279900"/>
          <p14:tracePt t="253976" x="8588375" y="4279900"/>
          <p14:tracePt t="254308" x="8594725" y="4268788"/>
          <p14:tracePt t="254313" x="8610600" y="4252913"/>
          <p14:tracePt t="254325" x="8616950" y="4241800"/>
          <p14:tracePt t="254343" x="8650288" y="4208463"/>
          <p14:tracePt t="254358" x="8655050" y="4197350"/>
          <p14:tracePt t="254360" x="8659813" y="4186238"/>
          <p14:tracePt t="254375" x="8670925" y="4175125"/>
          <p14:tracePt t="254392" x="8677275" y="4170363"/>
          <p14:tracePt t="255268" x="8682038" y="4170363"/>
          <p14:tracePt t="255281" x="8688388" y="4170363"/>
          <p14:tracePt t="255295" x="8693150" y="4170363"/>
          <p14:tracePt t="255312" x="8699500" y="4170363"/>
          <p14:tracePt t="255328" x="8704263" y="4170363"/>
          <p14:tracePt t="255440" x="8710613" y="4170363"/>
          <p14:tracePt t="255445" x="8726488" y="4170363"/>
          <p14:tracePt t="255460" x="8759825" y="4164013"/>
          <p14:tracePt t="255462" x="8797925" y="4159250"/>
          <p14:tracePt t="255477" x="8858250" y="4152900"/>
          <p14:tracePt t="255493" x="8951913" y="4148138"/>
          <p14:tracePt t="255511" x="9217025" y="4141788"/>
          <p14:tracePt t="255513" x="9255125" y="4141788"/>
          <p14:tracePt t="255528" x="9371013" y="4137025"/>
          <p14:tracePt t="255543" x="9442450" y="4137025"/>
          <p14:tracePt t="255545" x="9542463" y="4130675"/>
          <p14:tracePt t="255560" x="9629775" y="4125913"/>
          <p14:tracePt t="255578" x="9669463" y="4125913"/>
          <p14:tracePt t="255594" x="9678988" y="4125913"/>
          <p14:tracePt t="256744" x="9696450" y="4125913"/>
          <p14:tracePt t="256751" x="9718675" y="4125913"/>
          <p14:tracePt t="256763" x="9783763" y="4125913"/>
          <p14:tracePt t="256779" x="9932988" y="4130675"/>
          <p14:tracePt t="256781" x="10010775" y="4125913"/>
          <p14:tracePt t="256796" x="10115550" y="4092575"/>
          <p14:tracePt t="256798" x="10191750" y="4087813"/>
          <p14:tracePt t="256812" x="10318750" y="4087813"/>
          <p14:tracePt t="256829" x="10479088" y="4087813"/>
          <p14:tracePt t="256846" x="10566400" y="4087813"/>
          <p14:tracePt t="256848" x="10583863" y="4087813"/>
          <p14:tracePt t="256863" x="10588625" y="4087813"/>
          <p14:tracePt t="256864" x="10610850" y="4087813"/>
          <p14:tracePt t="256880" x="10626725" y="4087813"/>
          <p14:tracePt t="256882" x="10644188" y="4092575"/>
          <p14:tracePt t="256896" x="10648950" y="4092575"/>
          <p14:tracePt t="257083" x="10655300" y="4092575"/>
          <p14:tracePt t="257088" x="10660063" y="4092575"/>
          <p14:tracePt t="257097" x="10666413" y="4092575"/>
          <p14:tracePt t="257112" x="10704513" y="4098925"/>
          <p14:tracePt t="257129" x="10742613" y="4098925"/>
          <p14:tracePt t="257146" x="10809288" y="4103688"/>
          <p14:tracePt t="257148" x="10842625" y="4103688"/>
          <p14:tracePt t="257163" x="10858500" y="4103688"/>
          <p14:tracePt t="257165" x="10891838" y="4103688"/>
          <p14:tracePt t="257181" x="10918825" y="4103688"/>
          <p14:tracePt t="257197" x="10941050" y="4098925"/>
          <p14:tracePt t="257213" x="10963275" y="4092575"/>
          <p14:tracePt t="257215" x="10974388" y="4092575"/>
          <p14:tracePt t="257230" x="10985500" y="4092575"/>
          <p14:tracePt t="257232" x="10996613" y="4092575"/>
          <p14:tracePt t="257248" x="11001375" y="4092575"/>
          <p14:tracePt t="257398" x="11007725" y="4092575"/>
          <p14:tracePt t="257403" x="11018838" y="4092575"/>
          <p14:tracePt t="257413" x="11034713" y="4092575"/>
          <p14:tracePt t="257430" x="11068050" y="4092575"/>
          <p14:tracePt t="257447" x="11139488" y="4092575"/>
          <p14:tracePt t="257463" x="11161713" y="4092575"/>
          <p14:tracePt t="257465" x="11172825" y="4092575"/>
          <p14:tracePt t="257480" x="11195050" y="4092575"/>
          <p14:tracePt t="257497" x="11206163" y="4098925"/>
          <p14:tracePt t="257514" x="11210925" y="4098925"/>
          <p14:tracePt t="257517" x="11222038" y="4098925"/>
          <p14:tracePt t="257530" x="11228388" y="4098925"/>
          <p14:tracePt t="257532" x="11233150" y="4098925"/>
          <p14:tracePt t="257546" x="11250613" y="4098925"/>
          <p14:tracePt t="257564" x="11271250" y="4092575"/>
          <p14:tracePt t="257580" x="11299825" y="4081463"/>
          <p14:tracePt t="257597" x="11326813" y="4081463"/>
          <p14:tracePt t="257599" x="11337925" y="4076700"/>
          <p14:tracePt t="257613" x="11349038" y="4076700"/>
          <p14:tracePt t="257615" x="11353800" y="4070350"/>
          <p14:tracePt t="257630" x="11376025" y="4070350"/>
          <p14:tracePt t="257651" x="11382375" y="4070350"/>
          <p14:tracePt t="257664" x="11387138" y="4070350"/>
          <p14:tracePt t="257683" x="11398250" y="4065588"/>
          <p14:tracePt t="257697" x="11409363" y="4065588"/>
          <p14:tracePt t="257714" x="11415713" y="4065588"/>
          <p14:tracePt t="257731" x="11420475" y="4059238"/>
          <p14:tracePt t="257733" x="11426825" y="4059238"/>
          <p14:tracePt t="257825" x="11431588" y="4059238"/>
          <p14:tracePt t="257839" x="11437938" y="4059238"/>
          <p14:tracePt t="257861" x="11442700" y="4059238"/>
          <p14:tracePt t="257869" x="11447463" y="4059238"/>
          <p14:tracePt t="257882" x="11453813" y="4054475"/>
          <p14:tracePt t="257914" x="11458575" y="4054475"/>
          <p14:tracePt t="257929" x="11464925" y="4054475"/>
          <p14:tracePt t="257943" x="11469688" y="4048125"/>
          <p14:tracePt t="259857" x="11458575" y="4048125"/>
          <p14:tracePt t="259863" x="11426825" y="4048125"/>
          <p14:tracePt t="259871" x="11349038" y="4059238"/>
          <p14:tracePt t="259883" x="11282363" y="4076700"/>
          <p14:tracePt t="259901" x="10847388" y="4141788"/>
          <p14:tracePt t="259903" x="10771188" y="4159250"/>
          <p14:tracePt t="259918" x="10240963" y="4268788"/>
          <p14:tracePt t="259934" x="9437688" y="4351338"/>
          <p14:tracePt t="259952" x="8501063" y="4406900"/>
          <p14:tracePt t="259954" x="7961313" y="4418013"/>
          <p14:tracePt t="259967" x="7546975" y="4429125"/>
          <p14:tracePt t="259969" x="7069138" y="4429125"/>
          <p14:tracePt t="259984" x="6589713" y="4445000"/>
          <p14:tracePt t="259985" x="6153150" y="4467225"/>
          <p14:tracePt t="260001" x="5619750" y="4516438"/>
          <p14:tracePt t="260018" x="5399088" y="4538663"/>
          <p14:tracePt t="260034" x="5316538" y="4545013"/>
          <p14:tracePt t="260036" x="5310188" y="4545013"/>
          <p14:tracePt t="260098" x="5300663" y="4545013"/>
          <p14:tracePt t="260111" x="5283200" y="4545013"/>
          <p14:tracePt t="260118" x="5238750" y="4545013"/>
          <p14:tracePt t="260134" x="5167313" y="4545013"/>
          <p14:tracePt t="260150" x="5068888" y="4533900"/>
          <p14:tracePt t="260167" x="4881563" y="4494213"/>
          <p14:tracePt t="260186" x="4638675" y="4440238"/>
          <p14:tracePt t="260203" x="4451350" y="4395788"/>
          <p14:tracePt t="260217" x="4313238" y="4357688"/>
          <p14:tracePt t="260234" x="4264025" y="4324350"/>
          <p14:tracePt t="260251" x="4237038" y="4297363"/>
          <p14:tracePt t="260253" x="4230688" y="4286250"/>
          <p14:tracePt t="260268" x="4219575" y="4275138"/>
          <p14:tracePt t="260284" x="4214813" y="4264025"/>
          <p14:tracePt t="260301" x="4197350" y="4252913"/>
          <p14:tracePt t="260318" x="4165600" y="4241800"/>
          <p14:tracePt t="260320" x="4137025" y="4235450"/>
          <p14:tracePt t="260334" x="4103688" y="4224338"/>
          <p14:tracePt t="260336" x="4071938" y="4213225"/>
          <p14:tracePt t="260351" x="4049713" y="4208463"/>
          <p14:tracePt t="260353" x="4021138" y="4208463"/>
          <p14:tracePt t="260367" x="3978275" y="4192588"/>
          <p14:tracePt t="260384" x="3933825" y="4175125"/>
          <p14:tracePt t="260401" x="3889375" y="4159250"/>
          <p14:tracePt t="260403" x="3873500" y="4148138"/>
          <p14:tracePt t="260418" x="3851275" y="4141788"/>
          <p14:tracePt t="260420" x="3840163" y="4137025"/>
          <p14:tracePt t="260434" x="3806825" y="4125913"/>
          <p14:tracePt t="260452" x="3773488" y="4110038"/>
          <p14:tracePt t="260468" x="3735388" y="4092575"/>
          <p14:tracePt t="260470" x="3724275" y="4092575"/>
          <p14:tracePt t="260485" x="3713163" y="4092575"/>
          <p14:tracePt t="260486" x="3697288" y="4087813"/>
          <p14:tracePt t="260501" x="3686175" y="4081463"/>
          <p14:tracePt t="260503" x="3679825" y="4081463"/>
          <p14:tracePt t="260645" x="3697288" y="4081463"/>
          <p14:tracePt t="260650" x="3735388" y="4081463"/>
          <p14:tracePt t="260660" x="3790950" y="4087813"/>
          <p14:tracePt t="260668" x="3829050" y="4087813"/>
          <p14:tracePt t="260685" x="4005263" y="4092575"/>
          <p14:tracePt t="260702" x="4076700" y="4092575"/>
          <p14:tracePt t="260704" x="4114800" y="4092575"/>
          <p14:tracePt t="260719" x="4148138" y="4092575"/>
          <p14:tracePt t="260721" x="4165600" y="4092575"/>
          <p14:tracePt t="260735" x="4176713" y="4092575"/>
          <p14:tracePt t="261898" x="4192588" y="4092575"/>
          <p14:tracePt t="261904" x="4214813" y="4092575"/>
          <p14:tracePt t="261911" x="4252913" y="4092575"/>
          <p14:tracePt t="261937" x="4446588" y="4081463"/>
          <p14:tracePt t="261953" x="4522788" y="4065588"/>
          <p14:tracePt t="261970" x="4567238" y="4065588"/>
          <p14:tracePt t="261972" x="4572000" y="4059238"/>
          <p14:tracePt t="261987" x="4578350" y="4059238"/>
          <p14:tracePt t="262114" x="4583113" y="4059238"/>
          <p14:tracePt t="262122" x="4605338" y="4059238"/>
          <p14:tracePt t="262128" x="4633913" y="4059238"/>
          <p14:tracePt t="262138" x="4672013" y="4059238"/>
          <p14:tracePt t="262153" x="4716463" y="4048125"/>
          <p14:tracePt t="262171" x="4754563" y="4048125"/>
          <p14:tracePt t="262172" x="4776788" y="4048125"/>
          <p14:tracePt t="262187" x="4810125" y="4048125"/>
          <p14:tracePt t="262189" x="4848225" y="4048125"/>
          <p14:tracePt t="262204" x="4881563" y="4048125"/>
          <p14:tracePt t="262205" x="4935538" y="4048125"/>
          <p14:tracePt t="262220" x="5008563" y="4059238"/>
          <p14:tracePt t="262237" x="5068888" y="4070350"/>
          <p14:tracePt t="262254" x="5145088" y="4081463"/>
          <p14:tracePt t="262271" x="5184775" y="4087813"/>
          <p14:tracePt t="262273" x="5207000" y="4092575"/>
          <p14:tracePt t="262287" x="5249863" y="4103688"/>
          <p14:tracePt t="262304" x="5321300" y="4114800"/>
          <p14:tracePt t="262321" x="5465763" y="4130675"/>
          <p14:tracePt t="262323" x="5613400" y="4148138"/>
          <p14:tracePt t="262338" x="5856288" y="4164013"/>
          <p14:tracePt t="262354" x="5983288" y="4175125"/>
          <p14:tracePt t="262370" x="6070600" y="4181475"/>
          <p14:tracePt t="262389" x="6076950" y="4181475"/>
          <p14:tracePt t="263075" x="6081713" y="4181475"/>
          <p14:tracePt t="263081" x="6092825" y="4181475"/>
          <p14:tracePt t="263090" x="6099175" y="4181475"/>
          <p14:tracePt t="263105" x="6148388" y="4186238"/>
          <p14:tracePt t="263122" x="6197600" y="4192588"/>
          <p14:tracePt t="263139" x="6226175" y="4192588"/>
          <p14:tracePt t="263270" x="6230938" y="4192588"/>
          <p14:tracePt t="263276" x="6235700" y="4192588"/>
          <p14:tracePt t="263289" x="6242050" y="4192588"/>
          <p14:tracePt t="263291" x="6246813" y="4192588"/>
          <p14:tracePt t="263306" x="6264275" y="4192588"/>
          <p14:tracePt t="263308" x="6280150" y="4192588"/>
          <p14:tracePt t="263322" x="6308725" y="4192588"/>
          <p14:tracePt t="263339" x="6329363" y="4192588"/>
          <p14:tracePt t="263356" x="6362700" y="4192588"/>
          <p14:tracePt t="263358" x="6373813" y="4192588"/>
          <p14:tracePt t="263372" x="6391275" y="4192588"/>
          <p14:tracePt t="263374" x="6418263" y="4192588"/>
          <p14:tracePt t="263389" x="6434138" y="4192588"/>
          <p14:tracePt t="263390" x="6462713" y="4192588"/>
          <p14:tracePt t="263406" x="6545263" y="4192588"/>
          <p14:tracePt t="263422" x="6610350" y="4192588"/>
          <p14:tracePt t="263440" x="6726238" y="4192588"/>
          <p14:tracePt t="263457" x="6804025" y="4192588"/>
          <p14:tracePt t="263472" x="6864350" y="4192588"/>
          <p14:tracePt t="263490" x="6969125" y="4192588"/>
          <p14:tracePt t="263506" x="7002463" y="4192588"/>
          <p14:tracePt t="263508" x="7040563" y="4192588"/>
          <p14:tracePt t="263523" x="7085013" y="4192588"/>
          <p14:tracePt t="263540" x="7151688" y="4192588"/>
          <p14:tracePt t="263557" x="7167563" y="4192588"/>
          <p14:tracePt t="263573" x="7178675" y="4192588"/>
          <p14:tracePt t="263592" x="7189788" y="4192588"/>
          <p14:tracePt t="263606" x="7200900" y="4192588"/>
          <p14:tracePt t="263607" x="7216775" y="4192588"/>
          <p14:tracePt t="263622" x="7245350" y="4192588"/>
          <p14:tracePt t="263639" x="7265988" y="4192588"/>
          <p14:tracePt t="263657" x="7283450" y="4192588"/>
          <p14:tracePt t="263658" x="7288213" y="4192588"/>
          <p14:tracePt t="263720" x="7294563" y="4192588"/>
          <p14:tracePt t="263735" x="7299325" y="4192588"/>
          <p14:tracePt t="263749" x="7310438" y="4192588"/>
          <p14:tracePt t="263758" x="7316788" y="4186238"/>
          <p14:tracePt t="263773" x="7321550" y="4186238"/>
          <p14:tracePt t="263862" x="7327900" y="4186238"/>
          <p14:tracePt t="263868" x="7339013" y="4186238"/>
          <p14:tracePt t="263875" x="7350125" y="4186238"/>
          <p14:tracePt t="263891" x="7377113" y="4186238"/>
          <p14:tracePt t="263908" x="7443788" y="4181475"/>
          <p14:tracePt t="263923" x="7497763" y="4170363"/>
          <p14:tracePt t="263940" x="7537450" y="4170363"/>
          <p14:tracePt t="263957" x="7558088" y="4170363"/>
          <p14:tracePt t="263958" x="7569200" y="4164013"/>
          <p14:tracePt t="263973" x="7575550" y="4164013"/>
          <p14:tracePt t="263975" x="7586663" y="4159250"/>
          <p14:tracePt t="263989" x="7597775" y="4159250"/>
          <p14:tracePt t="264007" x="7608888" y="4159250"/>
          <p14:tracePt t="264023" x="7620000" y="4152900"/>
          <p14:tracePt t="264041" x="7651750" y="4141788"/>
          <p14:tracePt t="264057" x="7662863" y="4141788"/>
          <p14:tracePt t="264059" x="7673975" y="4137025"/>
          <p14:tracePt t="264073" x="7685088" y="4137025"/>
          <p14:tracePt t="264090" x="7696200" y="4130675"/>
          <p14:tracePt t="264108" x="7713663" y="4125913"/>
          <p14:tracePt t="264123" x="7718425" y="4125913"/>
          <p14:tracePt t="264125" x="7724775" y="4125913"/>
          <p14:tracePt t="264140" x="7745413" y="4125913"/>
          <p14:tracePt t="264157" x="7767638" y="4119563"/>
          <p14:tracePt t="264174" x="7807325" y="4114800"/>
          <p14:tracePt t="264176" x="7812088" y="4110038"/>
          <p14:tracePt t="264191" x="7823200" y="4110038"/>
          <p14:tracePt t="264193" x="7827963" y="4110038"/>
          <p14:tracePt t="264207" x="7845425" y="4110038"/>
          <p14:tracePt t="264223" x="7861300" y="4103688"/>
          <p14:tracePt t="264240" x="7872413" y="4098925"/>
          <p14:tracePt t="264258" x="7889875" y="4092575"/>
          <p14:tracePt t="264274" x="7894638" y="4092575"/>
          <p14:tracePt t="264275" x="7900988" y="4092575"/>
          <p14:tracePt t="264290" x="7905750" y="4087813"/>
          <p14:tracePt t="264635" x="7927975" y="4087813"/>
          <p14:tracePt t="264642" x="7988300" y="4087813"/>
          <p14:tracePt t="264648" x="8004175" y="4087813"/>
          <p14:tracePt t="264674" x="8369300" y="4087813"/>
          <p14:tracePt t="264691" x="8628063" y="4081463"/>
          <p14:tracePt t="264693" x="8688388" y="4076700"/>
          <p14:tracePt t="264708" x="8782050" y="4076700"/>
          <p14:tracePt t="264710" x="8837613" y="4070350"/>
          <p14:tracePt t="264724" x="8886825" y="4054475"/>
          <p14:tracePt t="264742" x="8913813" y="4054475"/>
          <p14:tracePt t="264758" x="8931275" y="4048125"/>
          <p14:tracePt t="264776" x="8936038" y="4048125"/>
          <p14:tracePt t="264792" x="8940800" y="4048125"/>
          <p14:tracePt t="264794" x="8947150" y="4048125"/>
          <p14:tracePt t="264808" x="8963025" y="4048125"/>
          <p14:tracePt t="264824" x="8980488" y="4048125"/>
          <p14:tracePt t="264921" x="8985250" y="4048125"/>
          <p14:tracePt t="264927" x="8991600" y="4048125"/>
          <p14:tracePt t="264933" x="9002713" y="4048125"/>
          <p14:tracePt t="264958" x="9085263" y="4032250"/>
          <p14:tracePt t="264975" x="9139238" y="4021138"/>
          <p14:tracePt t="264977" x="9178925" y="4010025"/>
          <p14:tracePt t="264994" x="9228138" y="3994150"/>
          <p14:tracePt t="265010" x="9299575" y="3976688"/>
          <p14:tracePt t="265024" x="9371013" y="3965575"/>
          <p14:tracePt t="265042" x="9453563" y="3960813"/>
          <p14:tracePt t="265059" x="9498013" y="3960813"/>
          <p14:tracePt t="265061" x="9525000" y="3960813"/>
          <p14:tracePt t="265076" x="9547225" y="3954463"/>
          <p14:tracePt t="265092" x="9553575" y="3954463"/>
          <p14:tracePt t="265371" x="9558338" y="3954463"/>
          <p14:tracePt t="265475" x="9558338" y="3960813"/>
          <p14:tracePt t="265480" x="9558338" y="3965575"/>
          <p14:tracePt t="265496" x="9558338" y="3976688"/>
          <p14:tracePt t="265510" x="9558338" y="3987800"/>
          <p14:tracePt t="265527" x="9558338" y="4010025"/>
          <p14:tracePt t="265542" x="9558338" y="4021138"/>
          <p14:tracePt t="265559" x="9558338" y="4037013"/>
          <p14:tracePt t="265577" x="9553575" y="4043363"/>
          <p14:tracePt t="265578" x="9553575" y="4054475"/>
          <p14:tracePt t="265593" x="9553575" y="4059238"/>
          <p14:tracePt t="265609" x="9547225" y="4070350"/>
          <p14:tracePt t="265611" x="9547225" y="4076700"/>
          <p14:tracePt t="265625" x="9547225" y="4081463"/>
          <p14:tracePt t="265643" x="9547225" y="4087813"/>
          <p14:tracePt t="265660" x="9547225" y="4092575"/>
          <p14:tracePt t="265678" x="9542463" y="4092575"/>
          <p14:tracePt t="265693" x="9542463" y="4098925"/>
          <p14:tracePt t="265791" x="9542463" y="4103688"/>
          <p14:tracePt t="265829" x="9542463" y="4110038"/>
          <p14:tracePt t="265873" x="9542463" y="4114800"/>
          <p14:tracePt t="265888" x="9536113" y="4114800"/>
          <p14:tracePt t="266278" x="9531350" y="4114800"/>
          <p14:tracePt t="266283" x="9513888" y="4119563"/>
          <p14:tracePt t="266294" x="9502775" y="4130675"/>
          <p14:tracePt t="266310" x="9482138" y="4148138"/>
          <p14:tracePt t="266327" x="9453563" y="4152900"/>
          <p14:tracePt t="266329" x="9437688" y="4159250"/>
          <p14:tracePt t="266345" x="9388475" y="4164013"/>
          <p14:tracePt t="266360" x="9344025" y="4170363"/>
          <p14:tracePt t="266378" x="9288463" y="4175125"/>
          <p14:tracePt t="266394" x="9239250" y="4192588"/>
          <p14:tracePt t="266396" x="9201150" y="4192588"/>
          <p14:tracePt t="266412" x="9178925" y="4197350"/>
          <p14:tracePt t="266413" x="9150350" y="4197350"/>
          <p14:tracePt t="266427" x="9123363" y="4203700"/>
          <p14:tracePt t="266429" x="9090025" y="4203700"/>
          <p14:tracePt t="266443" x="9040813" y="4208463"/>
          <p14:tracePt t="266461" x="9002713" y="4208463"/>
          <p14:tracePt t="266462" x="8980488" y="4208463"/>
          <p14:tracePt t="266478" x="8951913" y="4208463"/>
          <p14:tracePt t="266494" x="8940800" y="4208463"/>
          <p14:tracePt t="266495" x="8931275" y="4213225"/>
          <p14:tracePt t="266511" x="8875713" y="4213225"/>
          <p14:tracePt t="266528" x="8815388" y="4213225"/>
          <p14:tracePt t="266544" x="8737600" y="4213225"/>
          <p14:tracePt t="266561" x="8610600" y="4213225"/>
          <p14:tracePt t="266577" x="8545513" y="4213225"/>
          <p14:tracePt t="266594" x="8467725" y="4213225"/>
          <p14:tracePt t="266610" x="8407400" y="4213225"/>
          <p14:tracePt t="266628" x="8291513" y="4213225"/>
          <p14:tracePt t="266644" x="8247063" y="4213225"/>
          <p14:tracePt t="266645" x="8208963" y="4213225"/>
          <p14:tracePt t="266661" x="8137525" y="4219575"/>
          <p14:tracePt t="266678" x="8088313" y="4219575"/>
          <p14:tracePt t="266695" x="8070850" y="4219575"/>
          <p14:tracePt t="266825" x="8066088" y="4219575"/>
          <p14:tracePt t="266848" x="8059738" y="4219575"/>
          <p14:tracePt t="267147" x="8070850" y="4230688"/>
          <p14:tracePt t="267153" x="8077200" y="4235450"/>
          <p14:tracePt t="267164" x="8088313" y="4246563"/>
          <p14:tracePt t="267178" x="8108950" y="4257675"/>
          <p14:tracePt t="267196" x="8142288" y="4268788"/>
          <p14:tracePt t="267198" x="8159750" y="4279900"/>
          <p14:tracePt t="267212" x="8224838" y="4291013"/>
          <p14:tracePt t="267229" x="8280400" y="4297363"/>
          <p14:tracePt t="267245" x="8329613" y="4306888"/>
          <p14:tracePt t="267262" x="8389938" y="4306888"/>
          <p14:tracePt t="267279" x="8418513" y="4306888"/>
          <p14:tracePt t="267418" x="8412163" y="4302125"/>
          <p14:tracePt t="267423" x="8389938" y="4302125"/>
          <p14:tracePt t="267430" x="8362950" y="4297363"/>
          <p14:tracePt t="267445" x="8307388" y="4279900"/>
          <p14:tracePt t="267447" x="8235950" y="4275138"/>
          <p14:tracePt t="267462" x="8021638" y="4235450"/>
          <p14:tracePt t="267478" x="7796213" y="4203700"/>
          <p14:tracePt t="267495" x="7662863" y="4192588"/>
          <p14:tracePt t="267512" x="7586663" y="4186238"/>
          <p14:tracePt t="267514" x="7575550" y="4186238"/>
          <p14:tracePt t="267529" x="7564438" y="4186238"/>
          <p14:tracePt t="267531" x="7558088" y="4181475"/>
          <p14:tracePt t="267545" x="7553325" y="4181475"/>
          <p14:tracePt t="267672" x="7553325" y="4175125"/>
          <p14:tracePt t="267680" x="7569200" y="4164013"/>
          <p14:tracePt t="267685" x="7624763" y="4152900"/>
          <p14:tracePt t="267695" x="7673975" y="4137025"/>
          <p14:tracePt t="267712" x="7756525" y="4119563"/>
          <p14:tracePt t="267729" x="7939088" y="4087813"/>
          <p14:tracePt t="267731" x="7994650" y="4076700"/>
          <p14:tracePt t="267746" x="8081963" y="4065588"/>
          <p14:tracePt t="267748" x="8213725" y="4059238"/>
          <p14:tracePt t="267762" x="8340725" y="4059238"/>
          <p14:tracePt t="267779" x="8451850" y="4054475"/>
          <p14:tracePt t="267796" x="8472488" y="4054475"/>
          <p14:tracePt t="267798" x="8478838" y="4054475"/>
          <p14:tracePt t="267875" x="8483600" y="4054475"/>
          <p14:tracePt t="267881" x="8494713" y="4054475"/>
          <p14:tracePt t="267896" x="8505825" y="4054475"/>
          <p14:tracePt t="267898" x="8516938" y="4054475"/>
          <p14:tracePt t="267912" x="8539163" y="4054475"/>
          <p14:tracePt t="267930" x="8550275" y="4054475"/>
          <p14:tracePt t="267946" x="8572500" y="4054475"/>
          <p14:tracePt t="267948" x="8577263" y="4054475"/>
          <p14:tracePt t="267963" x="8583613" y="4054475"/>
          <p14:tracePt t="268551" x="8588375" y="4054475"/>
          <p14:tracePt t="268555" x="8594725" y="4054475"/>
          <p14:tracePt t="268566" x="8599488" y="4054475"/>
          <p14:tracePt t="268580" x="8639175" y="4059238"/>
          <p14:tracePt t="268597" x="8659813" y="4059238"/>
          <p14:tracePt t="268613" x="8666163" y="4065588"/>
          <p14:tracePt t="269015" x="8677275" y="4065588"/>
          <p14:tracePt t="269021" x="8682038" y="4065588"/>
          <p14:tracePt t="269031" x="8688388" y="4065588"/>
          <p14:tracePt t="269048" x="8704263" y="4065588"/>
          <p14:tracePt t="269050" x="8715375" y="4065588"/>
          <p14:tracePt t="269064" x="8726488" y="4065588"/>
          <p14:tracePt t="269081" x="8759825" y="4065588"/>
          <p14:tracePt t="269083" x="8770938" y="4065588"/>
          <p14:tracePt t="269097" x="8797925" y="4065588"/>
          <p14:tracePt t="269114" x="8847138" y="4065588"/>
          <p14:tracePt t="269132" x="8913813" y="4065588"/>
          <p14:tracePt t="269133" x="8980488" y="4065588"/>
          <p14:tracePt t="269148" x="9029700" y="4065588"/>
          <p14:tracePt t="269150" x="9101138" y="4065588"/>
          <p14:tracePt t="269164" x="9217025" y="4059238"/>
          <p14:tracePt t="269182" x="9321800" y="4059238"/>
          <p14:tracePt t="269198" x="9475788" y="4065588"/>
          <p14:tracePt t="269200" x="9520238" y="4065588"/>
          <p14:tracePt t="269215" x="9618663" y="4016375"/>
          <p14:tracePt t="269231" x="9652000" y="4016375"/>
          <p14:tracePt t="269233" x="9707563" y="4016375"/>
          <p14:tracePt t="269247" x="9783763" y="4021138"/>
          <p14:tracePt t="269265" x="9834563" y="4021138"/>
          <p14:tracePt t="269282" x="9866313" y="4021138"/>
          <p14:tracePt t="269283" x="9877425" y="4021138"/>
          <p14:tracePt t="269299" x="9899650" y="4021138"/>
          <p14:tracePt t="269339" x="9906000" y="4021138"/>
          <p14:tracePt t="269343" x="9910763" y="4021138"/>
          <p14:tracePt t="269360" x="9921875" y="4021138"/>
          <p14:tracePt t="269366" x="9950450" y="4021138"/>
          <p14:tracePt t="269382" x="9971088" y="4021138"/>
          <p14:tracePt t="269384" x="9999663" y="4021138"/>
          <p14:tracePt t="269397" x="10037763" y="4016375"/>
          <p14:tracePt t="269416" x="10064750" y="4016375"/>
          <p14:tracePt t="269418" x="10071100" y="4016375"/>
          <p14:tracePt t="269458" x="10075863" y="4016375"/>
          <p14:tracePt t="269471" x="10082213" y="4016375"/>
          <p14:tracePt t="269945" x="10075863" y="4016375"/>
          <p14:tracePt t="269974" x="10071100" y="4016375"/>
          <p14:tracePt t="269989" x="10064750" y="4016375"/>
          <p14:tracePt t="270313" x="10059988" y="4016375"/>
          <p14:tracePt t="270318" x="10053638" y="4016375"/>
          <p14:tracePt t="270333" x="9993313" y="4021138"/>
          <p14:tracePt t="270334" x="9977438" y="4025900"/>
          <p14:tracePt t="270349" x="9932988" y="4037013"/>
          <p14:tracePt t="270366" x="9906000" y="4043363"/>
          <p14:tracePt t="270383" x="9906000" y="4048125"/>
          <p14:tracePt t="270409" x="9899650" y="4048125"/>
          <p14:tracePt t="270423" x="9894888" y="4048125"/>
          <p14:tracePt t="270433" x="9877425" y="4048125"/>
          <p14:tracePt t="270450" x="9839325" y="4048125"/>
          <p14:tracePt t="270467" x="9817100" y="4048125"/>
          <p14:tracePt t="270468" x="9812338" y="4059238"/>
          <p14:tracePt t="270483" x="9805988" y="4059238"/>
          <p14:tracePt t="270590" x="9801225" y="4059238"/>
          <p14:tracePt t="270681" x="9794875" y="4059238"/>
          <p14:tracePt t="270693" x="9790113" y="4059238"/>
          <p14:tracePt t="271296" x="9790113" y="4065588"/>
          <p14:tracePt t="271301" x="9790113" y="4070350"/>
          <p14:tracePt t="271317" x="9790113" y="4076700"/>
          <p14:tracePt t="271339" x="9790113" y="4081463"/>
          <p14:tracePt t="271352" x="9790113" y="4087813"/>
          <p14:tracePt t="271416" x="9783763" y="4087813"/>
          <p14:tracePt t="271421" x="9783763" y="4092575"/>
          <p14:tracePt t="271436" x="9779000" y="4092575"/>
          <p14:tracePt t="271452" x="9772650" y="4098925"/>
          <p14:tracePt t="271467" x="9763125" y="4110038"/>
          <p14:tracePt t="271485" x="9756775" y="4114800"/>
          <p14:tracePt t="271502" x="9752013" y="4141788"/>
          <p14:tracePt t="271503" x="9740900" y="4152900"/>
          <p14:tracePt t="271520" x="9734550" y="4152900"/>
          <p14:tracePt t="271534" x="9718675" y="4170363"/>
          <p14:tracePt t="271552" x="9712325" y="4170363"/>
          <p14:tracePt t="271568" x="9701213" y="4175125"/>
          <p14:tracePt t="271585" x="9690100" y="4175125"/>
          <p14:tracePt t="271587" x="9685338" y="4181475"/>
          <p14:tracePt t="271602" x="9674225" y="4181475"/>
          <p14:tracePt t="271618" x="9669463" y="4186238"/>
          <p14:tracePt t="271635" x="9663113" y="4186238"/>
          <p14:tracePt t="271888" x="9669463" y="4186238"/>
          <p14:tracePt t="271894" x="9674225" y="4186238"/>
          <p14:tracePt t="271901" x="9696450" y="4186238"/>
          <p14:tracePt t="271919" x="9718675" y="4186238"/>
          <p14:tracePt t="271935" x="9752013" y="4186238"/>
          <p14:tracePt t="271954" x="9779000" y="4186238"/>
          <p14:tracePt t="271956" x="9783763" y="4181475"/>
          <p14:tracePt t="271969" x="9794875" y="4181475"/>
          <p14:tracePt t="271971" x="9805988" y="4181475"/>
          <p14:tracePt t="271985" x="9839325" y="4175125"/>
          <p14:tracePt t="272002" x="9906000" y="4159250"/>
          <p14:tracePt t="272018" x="10048875" y="4125913"/>
          <p14:tracePt t="272036" x="10120313" y="4110038"/>
          <p14:tracePt t="272052" x="10191750" y="4092575"/>
          <p14:tracePt t="272069" x="10240963" y="4081463"/>
          <p14:tracePt t="272086" x="10269538" y="4076700"/>
          <p14:tracePt t="272088" x="10280650" y="4076700"/>
          <p14:tracePt t="272103" x="10285413" y="4076700"/>
          <p14:tracePt t="272104" x="10291763" y="4076700"/>
          <p14:tracePt t="272119" x="10296525" y="4076700"/>
          <p14:tracePt t="272136" x="10302875" y="4076700"/>
          <p14:tracePt t="272157" x="10307638" y="4076700"/>
          <p14:tracePt t="272187" x="10313988" y="4076700"/>
          <p14:tracePt t="272193" x="10325100" y="4070350"/>
          <p14:tracePt t="272209" x="10334625" y="4065588"/>
          <p14:tracePt t="272219" x="10340975" y="4065588"/>
          <p14:tracePt t="272236" x="10356850" y="4059238"/>
          <p14:tracePt t="272237" x="10367963" y="4059238"/>
          <p14:tracePt t="272255" x="10374313" y="4059238"/>
          <p14:tracePt t="272269" x="10385425" y="4059238"/>
          <p14:tracePt t="272271" x="10390188" y="4054475"/>
          <p14:tracePt t="272285" x="10407650" y="4054475"/>
          <p14:tracePt t="272302" x="10434638" y="4054475"/>
          <p14:tracePt t="272320" x="10479088" y="4054475"/>
          <p14:tracePt t="272321" x="10506075" y="4054475"/>
          <p14:tracePt t="272336" x="10517188" y="4048125"/>
          <p14:tracePt t="272338" x="10544175" y="4043363"/>
          <p14:tracePt t="272352" x="10572750" y="4043363"/>
          <p14:tracePt t="272369" x="10599738" y="4037013"/>
          <p14:tracePt t="272386" x="10606088" y="4032250"/>
          <p14:tracePt t="272631" x="10615613" y="4032250"/>
          <p14:tracePt t="272637" x="10626725" y="4032250"/>
          <p14:tracePt t="272653" x="10655300" y="4032250"/>
          <p14:tracePt t="272670" x="10666413" y="4032250"/>
          <p14:tracePt t="272687" x="10682288" y="4032250"/>
          <p14:tracePt t="272689" x="10693400" y="4032250"/>
          <p14:tracePt t="272703" x="10699750" y="4032250"/>
          <p14:tracePt t="272719" x="10709275" y="4037013"/>
          <p14:tracePt t="272736" x="10720388" y="4043363"/>
          <p14:tracePt t="272753" x="10737850" y="4043363"/>
          <p14:tracePt t="272770" x="10760075" y="4043363"/>
          <p14:tracePt t="272772" x="10771188" y="4043363"/>
          <p14:tracePt t="272787" x="10787063" y="4054475"/>
          <p14:tracePt t="272788" x="10798175" y="4054475"/>
          <p14:tracePt t="272803" x="10820400" y="4054475"/>
          <p14:tracePt t="272820" x="10847388" y="4054475"/>
          <p14:tracePt t="272837" x="10880725" y="4054475"/>
          <p14:tracePt t="272838" x="10887075" y="4054475"/>
          <p14:tracePt t="272853" x="10902950" y="4054475"/>
          <p14:tracePt t="272855" x="10918825" y="4054475"/>
          <p14:tracePt t="272870" x="10952163" y="4054475"/>
          <p14:tracePt t="272887" x="10990263" y="4054475"/>
          <p14:tracePt t="272903" x="11045825" y="4054475"/>
          <p14:tracePt t="272921" x="11156950" y="4054475"/>
          <p14:tracePt t="272937" x="11228388" y="4054475"/>
          <p14:tracePt t="272953" x="11282363" y="4059238"/>
          <p14:tracePt t="272971" x="11344275" y="4059238"/>
          <p14:tracePt t="272973" x="11382375" y="4059238"/>
          <p14:tracePt t="272988" x="11404600" y="4059238"/>
          <p14:tracePt t="272989" x="11431588" y="4059238"/>
          <p14:tracePt t="273003" x="11453813" y="4059238"/>
          <p14:tracePt t="273005" x="11476038" y="4059238"/>
          <p14:tracePt t="273020" x="11509375" y="4059238"/>
          <p14:tracePt t="273037" x="11520488" y="4059238"/>
          <p14:tracePt t="273053" x="11525250" y="4059238"/>
          <p14:tracePt t="273055" x="11531600" y="4059238"/>
          <p14:tracePt t="273074" x="11536363" y="4059238"/>
          <p14:tracePt t="273089" x="11541125" y="4059238"/>
          <p14:tracePt t="273103" x="11547475" y="4059238"/>
          <p14:tracePt t="273508" x="11552238" y="4059238"/>
          <p14:tracePt t="273545" x="11558588" y="4059238"/>
          <p14:tracePt t="273551" x="11563350" y="4059238"/>
          <p14:tracePt t="273559" x="11569700" y="4059238"/>
          <p14:tracePt t="273571" x="11574463" y="4059238"/>
          <p14:tracePt t="273589" x="11580813" y="4059238"/>
          <p14:tracePt t="273604" x="11585575" y="4059238"/>
          <p14:tracePt t="273621" x="11591925" y="4054475"/>
          <p14:tracePt t="273639" x="11596688" y="4054475"/>
          <p14:tracePt t="273667" x="11603038" y="4048125"/>
          <p14:tracePt t="273673" x="11607800" y="4048125"/>
          <p14:tracePt t="273695" x="11614150" y="4048125"/>
          <p14:tracePt t="273717" x="11618913" y="4048125"/>
          <p14:tracePt t="273723" x="11625263" y="4043363"/>
          <p14:tracePt t="273740" x="11630025" y="4043363"/>
          <p14:tracePt t="273754" x="11634788" y="4043363"/>
          <p14:tracePt t="273771" x="11634788" y="4037013"/>
          <p14:tracePt t="278947" x="11376025" y="4103688"/>
          <p14:tracePt t="278949" x="11271250" y="4141788"/>
          <p14:tracePt t="278954" x="10831513" y="4230688"/>
          <p14:tracePt t="278962" x="10494963" y="4275138"/>
          <p14:tracePt t="278981" x="9763125" y="4357688"/>
          <p14:tracePt t="278997" x="9326563" y="4422775"/>
          <p14:tracePt t="279013" x="9096375" y="4462463"/>
          <p14:tracePt t="279030" x="8940800" y="4494213"/>
          <p14:tracePt t="279047" x="8677275" y="4621213"/>
          <p14:tracePt t="279048" x="8639175" y="4643438"/>
          <p14:tracePt t="279064" x="8494713" y="4692650"/>
          <p14:tracePt t="279080" x="8208963" y="4857750"/>
          <p14:tracePt t="279096" x="7900988" y="4973638"/>
          <p14:tracePt t="279113" x="7537450" y="4991100"/>
          <p14:tracePt t="279131" x="7085013" y="5073650"/>
          <p14:tracePt t="279147" x="6902450" y="5095875"/>
          <p14:tracePt t="279163" x="6770688" y="5106988"/>
          <p14:tracePt t="279179" x="6650038" y="5106988"/>
          <p14:tracePt t="279197" x="6578600" y="5106988"/>
          <p14:tracePt t="279199" x="6516688" y="5106988"/>
          <p14:tracePt t="279213" x="6451600" y="5106988"/>
          <p14:tracePt t="279214" x="6324600" y="5106988"/>
          <p14:tracePt t="279230" x="6226175" y="5106988"/>
          <p14:tracePt t="279232" x="6054725" y="5106988"/>
          <p14:tracePt t="279247" x="5680075" y="5145088"/>
          <p14:tracePt t="279264" x="5173663" y="5238750"/>
          <p14:tracePt t="279281" x="4495800" y="5343525"/>
          <p14:tracePt t="279297" x="4214813" y="5348288"/>
          <p14:tracePt t="279314" x="3922713" y="5348288"/>
          <p14:tracePt t="279330" x="3719513" y="5337175"/>
          <p14:tracePt t="279347" x="3448050" y="5287963"/>
          <p14:tracePt t="279348" x="3305175" y="5260975"/>
          <p14:tracePt t="279363" x="3167063" y="5249863"/>
          <p14:tracePt t="279365" x="2892425" y="5189538"/>
          <p14:tracePt t="279380" x="2473325" y="5127625"/>
          <p14:tracePt t="279397" x="1939925" y="5051425"/>
          <p14:tracePt t="279413" x="1554163" y="4968875"/>
          <p14:tracePt t="279431" x="1074738" y="4852988"/>
          <p14:tracePt t="279446" x="996950" y="4826000"/>
          <p14:tracePt t="279448" x="930275" y="4786313"/>
          <p14:tracePt t="279463" x="876300" y="4743450"/>
          <p14:tracePt t="279481" x="831850" y="4699000"/>
          <p14:tracePt t="279498" x="804863" y="4665663"/>
          <p14:tracePt t="279499" x="804863" y="4654550"/>
          <p14:tracePt t="279513" x="804863" y="4649788"/>
          <p14:tracePt t="279515" x="798513" y="4643438"/>
          <p14:tracePt t="279531" x="798513" y="4610100"/>
          <p14:tracePt t="279549" x="809625" y="4594225"/>
          <p14:tracePt t="279563" x="831850" y="4567238"/>
          <p14:tracePt t="279581" x="847725" y="4538663"/>
          <p14:tracePt t="279583" x="854075" y="4533900"/>
          <p14:tracePt t="279597" x="858838" y="4522788"/>
          <p14:tracePt t="279598" x="865188" y="4505325"/>
          <p14:tracePt t="279614" x="869950" y="4500563"/>
          <p14:tracePt t="279631" x="887413" y="4489450"/>
          <p14:tracePt t="279647" x="892175" y="4478338"/>
          <p14:tracePt t="279664" x="903288" y="4473575"/>
          <p14:tracePt t="279666" x="920750" y="4462463"/>
          <p14:tracePt t="279680" x="963613" y="4451350"/>
          <p14:tracePt t="279697" x="1035050" y="4451350"/>
          <p14:tracePt t="279714" x="1108075" y="4451350"/>
          <p14:tracePt t="279715" x="1146175" y="4445000"/>
          <p14:tracePt t="279730" x="1184275" y="4440238"/>
          <p14:tracePt t="279732" x="1211263" y="4433888"/>
          <p14:tracePt t="279748" x="1300163" y="4429125"/>
          <p14:tracePt t="279765" x="1389063" y="4429125"/>
          <p14:tracePt t="279782" x="1487488" y="4429125"/>
          <p14:tracePt t="279783" x="1520825" y="4429125"/>
          <p14:tracePt t="279799" x="1585913" y="4429125"/>
          <p14:tracePt t="279814" x="1597025" y="4422775"/>
          <p14:tracePt t="279815" x="1603375" y="4422775"/>
          <p14:tracePt t="279876" x="1608138" y="4422775"/>
          <p14:tracePt t="279890" x="1614488" y="4422775"/>
          <p14:tracePt t="279899" x="1630363" y="4422775"/>
          <p14:tracePt t="279915" x="1679575" y="4422775"/>
          <p14:tracePt t="279931" x="1752600" y="4422775"/>
          <p14:tracePt t="279933" x="1801813" y="4422775"/>
          <p14:tracePt t="279948" x="1900238" y="4422775"/>
          <p14:tracePt t="279964" x="1993900" y="4422775"/>
          <p14:tracePt t="279966" x="2082800" y="4422775"/>
          <p14:tracePt t="279980" x="2187575" y="4422775"/>
          <p14:tracePt t="279999" x="2274888" y="4418013"/>
          <p14:tracePt t="280001" x="2297113" y="4418013"/>
          <p14:tracePt t="280015" x="2319338" y="4418013"/>
          <p14:tracePt t="280016" x="2346325" y="4418013"/>
          <p14:tracePt t="280032" x="2374900" y="4418013"/>
          <p14:tracePt t="280049" x="2397125" y="4418013"/>
          <p14:tracePt t="280065" x="2419350" y="4418013"/>
          <p14:tracePt t="280081" x="2435225" y="4418013"/>
          <p14:tracePt t="280083" x="2439988" y="4418013"/>
          <p14:tracePt t="280098" x="2451100" y="4418013"/>
          <p14:tracePt t="280115" x="2457450" y="4418013"/>
          <p14:tracePt t="280131" x="2468563" y="4418013"/>
          <p14:tracePt t="280148" x="2495550" y="4418013"/>
          <p14:tracePt t="280150" x="2540000" y="4418013"/>
          <p14:tracePt t="280166" x="2638425" y="4418013"/>
          <p14:tracePt t="280182" x="2881313" y="4429125"/>
          <p14:tracePt t="280198" x="3024188" y="4440238"/>
          <p14:tracePt t="280214" x="3124200" y="4440238"/>
          <p14:tracePt t="280232" x="3146425" y="4440238"/>
          <p14:tracePt t="280233" x="3151188" y="4440238"/>
          <p14:tracePt t="280311" x="3157538" y="4440238"/>
          <p14:tracePt t="280317" x="3173413" y="4440238"/>
          <p14:tracePt t="280324" x="3189288" y="4440238"/>
          <p14:tracePt t="280348" x="3222625" y="4440238"/>
          <p14:tracePt t="280365" x="3228975" y="4440238"/>
          <p14:tracePt t="280382" x="3240088" y="4440238"/>
          <p14:tracePt t="280383" x="3251200" y="4440238"/>
          <p14:tracePt t="280399" x="3278188" y="4440238"/>
          <p14:tracePt t="280414" x="3311525" y="4445000"/>
          <p14:tracePt t="280431" x="3327400" y="4451350"/>
          <p14:tracePt t="280450" x="3344863" y="4451350"/>
          <p14:tracePt t="280464" x="3349625" y="4451350"/>
          <p14:tracePt t="280483" x="3360738" y="4451350"/>
          <p14:tracePt t="280498" x="3382963" y="4451350"/>
          <p14:tracePt t="280515" x="3459163" y="4451350"/>
          <p14:tracePt t="280532" x="3532188" y="4451350"/>
          <p14:tracePt t="280534" x="3552825" y="4451350"/>
          <p14:tracePt t="280551" x="3619500" y="4451350"/>
          <p14:tracePt t="280567" x="3625850" y="4451350"/>
          <p14:tracePt t="280618" x="3630613" y="4451350"/>
          <p14:tracePt t="280625" x="3635375" y="4451350"/>
          <p14:tracePt t="280633" x="3641725" y="4451350"/>
          <p14:tracePt t="280648" x="3686175" y="4445000"/>
          <p14:tracePt t="280665" x="3702050" y="4445000"/>
          <p14:tracePt t="280682" x="3719513" y="4440238"/>
          <p14:tracePt t="280730" x="3724275" y="4440238"/>
          <p14:tracePt t="280737" x="3729038" y="4440238"/>
          <p14:tracePt t="280750" x="3740150" y="4440238"/>
          <p14:tracePt t="280767" x="3784600" y="4429125"/>
          <p14:tracePt t="280782" x="3795713" y="4429125"/>
          <p14:tracePt t="280829" x="3802063" y="4429125"/>
          <p14:tracePt t="280850" x="3817938" y="4429125"/>
          <p14:tracePt t="280856" x="3851275" y="4429125"/>
          <p14:tracePt t="280865" x="3878263" y="4429125"/>
          <p14:tracePt t="280882" x="3933825" y="4422775"/>
          <p14:tracePt t="280899" x="3994150" y="4422775"/>
          <p14:tracePt t="280901" x="4021138" y="4422775"/>
          <p14:tracePt t="280916" x="4043363" y="4422775"/>
          <p14:tracePt t="280918" x="4076700" y="4422775"/>
          <p14:tracePt t="280932" x="4103688" y="4418013"/>
          <p14:tracePt t="280948" x="4125913" y="4418013"/>
          <p14:tracePt t="280966" x="4154488" y="4418013"/>
          <p14:tracePt t="280983" x="4187825" y="4418013"/>
          <p14:tracePt t="280984" x="4197350" y="4418013"/>
          <p14:tracePt t="280999" x="4219575" y="4418013"/>
          <p14:tracePt t="281001" x="4259263" y="4418013"/>
          <p14:tracePt t="281015" x="4313238" y="4429125"/>
          <p14:tracePt t="281032" x="4384675" y="4429125"/>
          <p14:tracePt t="281049" x="4418013" y="4429125"/>
          <p14:tracePt t="281051" x="4429125" y="4429125"/>
          <p14:tracePt t="281068" x="4435475" y="4429125"/>
          <p14:tracePt t="281106" x="4440238" y="4429125"/>
          <p14:tracePt t="281111" x="4446588" y="4429125"/>
          <p14:tracePt t="281127" x="4462463" y="4429125"/>
          <p14:tracePt t="281133" x="4478338" y="4429125"/>
          <p14:tracePt t="281149" x="4500563" y="4429125"/>
          <p14:tracePt t="281151" x="4522788" y="4429125"/>
          <p14:tracePt t="281165" x="4540250" y="4429125"/>
          <p14:tracePt t="281234" x="4545013" y="4429125"/>
          <p14:tracePt t="281239" x="4551363" y="4429125"/>
          <p14:tracePt t="281249" x="4556125" y="4429125"/>
          <p14:tracePt t="281267" x="4594225" y="4429125"/>
          <p14:tracePt t="281268" x="4622800" y="4422775"/>
          <p14:tracePt t="281283" x="4638675" y="4418013"/>
          <p14:tracePt t="281285" x="4683125" y="4411663"/>
          <p14:tracePt t="281299" x="4759325" y="4406900"/>
          <p14:tracePt t="281301" x="4770438" y="4406900"/>
          <p14:tracePt t="281316" x="4832350" y="4400550"/>
          <p14:tracePt t="281334" x="4886325" y="4389438"/>
          <p14:tracePt t="281350" x="4964113" y="4384675"/>
          <p14:tracePt t="281367" x="4979988" y="4379913"/>
          <p14:tracePt t="281368" x="5019675" y="4373563"/>
          <p14:tracePt t="281383" x="5080000" y="4368800"/>
          <p14:tracePt t="281400" x="5145088" y="4368800"/>
          <p14:tracePt t="281417" x="5195888" y="4368800"/>
          <p14:tracePt t="281419" x="5216525" y="4368800"/>
          <p14:tracePt t="281433" x="5238750" y="4368800"/>
          <p14:tracePt t="281434" x="5256213" y="4368800"/>
          <p14:tracePt t="281450" x="5267325" y="4368800"/>
          <p14:tracePt t="281451" x="5283200" y="4379913"/>
          <p14:tracePt t="281467" x="5305425" y="4379913"/>
          <p14:tracePt t="281483" x="5327650" y="4389438"/>
          <p14:tracePt t="281501" x="5410200" y="4400550"/>
          <p14:tracePt t="281517" x="5470525" y="4411663"/>
          <p14:tracePt t="281534" x="5487988" y="4418013"/>
          <p14:tracePt t="281550" x="5503863" y="4418013"/>
          <p14:tracePt t="281567" x="5508625" y="4418013"/>
          <p14:tracePt t="281592" x="5514975" y="4418013"/>
          <p14:tracePt t="281602" x="5519738" y="4418013"/>
          <p14:tracePt t="281617" x="5553075" y="4418013"/>
          <p14:tracePt t="281634" x="5624513" y="4422775"/>
          <p14:tracePt t="281636" x="5657850" y="4422775"/>
          <p14:tracePt t="281652" x="5740400" y="4422775"/>
          <p14:tracePt t="281667" x="5768975" y="4422775"/>
          <p14:tracePt t="281669" x="5800725" y="4422775"/>
          <p14:tracePt t="281683" x="5862638" y="4422775"/>
          <p14:tracePt t="281701" x="5905500" y="4422775"/>
          <p14:tracePt t="281719" x="6010275" y="4418013"/>
          <p14:tracePt t="281734" x="6088063" y="4411663"/>
          <p14:tracePt t="281750" x="6153150" y="4406900"/>
          <p14:tracePt t="281767" x="6215063" y="4406900"/>
          <p14:tracePt t="281784" x="6291263" y="4406900"/>
          <p14:tracePt t="281786" x="6329363" y="4406900"/>
          <p14:tracePt t="281801" x="6396038" y="4422775"/>
          <p14:tracePt t="281817" x="6473825" y="4429125"/>
          <p14:tracePt t="281834" x="6507163" y="4433888"/>
          <p14:tracePt t="281851" x="6550025" y="4433888"/>
          <p14:tracePt t="281867" x="6621463" y="4433888"/>
          <p14:tracePt t="281869" x="6632575" y="4433888"/>
          <p14:tracePt t="281884" x="6650038" y="4433888"/>
          <p14:tracePt t="281885" x="6677025" y="4433888"/>
          <p14:tracePt t="281900" x="6704013" y="4433888"/>
          <p14:tracePt t="281917" x="6721475" y="4429125"/>
          <p14:tracePt t="281934" x="6726238" y="4429125"/>
          <p14:tracePt t="281935" x="6737350" y="4429125"/>
          <p14:tracePt t="281951" x="6748463" y="4429125"/>
          <p14:tracePt t="281953" x="6759575" y="4429125"/>
          <p14:tracePt t="281968" x="6765925" y="4429125"/>
          <p14:tracePt t="281969" x="6781800" y="4422775"/>
          <p14:tracePt t="281983" x="6815138" y="4422775"/>
          <p14:tracePt t="282001" x="6837363" y="4418013"/>
          <p14:tracePt t="282018" x="6859588" y="4411663"/>
          <p14:tracePt t="282036" x="6864350" y="4411663"/>
          <p14:tracePt t="282050" x="6870700" y="4406900"/>
          <p14:tracePt t="282067" x="6875463" y="4406900"/>
          <p14:tracePt t="282084" x="6886575" y="4406900"/>
          <p14:tracePt t="282086" x="6891338" y="4400550"/>
          <p14:tracePt t="282100" x="6897688" y="4400550"/>
          <p14:tracePt t="282103" x="6908800" y="4400550"/>
          <p14:tracePt t="282117" x="6919913" y="4400550"/>
          <p14:tracePt t="282134" x="6931025" y="4400550"/>
          <p14:tracePt t="282200" x="6935788" y="4400550"/>
          <p14:tracePt t="282207" x="6942138" y="4400550"/>
          <p14:tracePt t="282217" x="6946900" y="4400550"/>
          <p14:tracePt t="282234" x="6964363" y="4395788"/>
          <p14:tracePt t="282235" x="6969125" y="4395788"/>
          <p14:tracePt t="282252" x="6980238" y="4395788"/>
          <p14:tracePt t="282267" x="6985000" y="4395788"/>
          <p14:tracePt t="282284" x="6991350" y="4395788"/>
          <p14:tracePt t="282302" x="7002463" y="4395788"/>
          <p14:tracePt t="282303" x="7013575" y="4395788"/>
          <p14:tracePt t="282318" x="7024688" y="4395788"/>
          <p14:tracePt t="282320" x="7040563" y="4395788"/>
          <p14:tracePt t="282334" x="7058025" y="4395788"/>
          <p14:tracePt t="282335" x="7062788" y="4395788"/>
          <p14:tracePt t="282350" x="7078663" y="4395788"/>
          <p14:tracePt t="282368" x="7085013" y="4395788"/>
          <p14:tracePt t="282385" x="7107238" y="4395788"/>
          <p14:tracePt t="282402" x="7129463" y="4395788"/>
          <p14:tracePt t="282418" x="7151688" y="4389438"/>
          <p14:tracePt t="282435" x="7183438" y="4389438"/>
          <p14:tracePt t="282452" x="7200900" y="4389438"/>
          <p14:tracePt t="282454" x="7205663" y="4389438"/>
          <p14:tracePt t="282469" x="7223125" y="4389438"/>
          <p14:tracePt t="282484" x="7234238" y="4389438"/>
          <p14:tracePt t="282486" x="7245350" y="4389438"/>
          <p14:tracePt t="282501" x="7256463" y="4389438"/>
          <p14:tracePt t="282519" x="7288213" y="4389438"/>
          <p14:tracePt t="282536" x="7316788" y="4389438"/>
          <p14:tracePt t="282553" x="7332663" y="4389438"/>
          <p14:tracePt t="282568" x="7343775" y="4389438"/>
          <p14:tracePt t="282586" x="7354888" y="4389438"/>
          <p14:tracePt t="282601" x="7359650" y="4389438"/>
          <p14:tracePt t="282619" x="7370763" y="4389438"/>
          <p14:tracePt t="282635" x="7381875" y="4389438"/>
          <p14:tracePt t="282651" x="7392988" y="4389438"/>
          <p14:tracePt t="282669" x="7410450" y="4389438"/>
          <p14:tracePt t="282671" x="7415213" y="4389438"/>
          <p14:tracePt t="282686" x="7426325" y="4395788"/>
          <p14:tracePt t="282704" x="7437438" y="4395788"/>
          <p14:tracePt t="282705" x="7443788" y="4395788"/>
          <p14:tracePt t="282718" x="7459663" y="4395788"/>
          <p14:tracePt t="282735" x="7470775" y="4400550"/>
          <p14:tracePt t="282752" x="7481888" y="4400550"/>
          <p14:tracePt t="282769" x="7497763" y="4400550"/>
          <p14:tracePt t="282785" x="7508875" y="4400550"/>
          <p14:tracePt t="282802" x="7515225" y="4406900"/>
          <p14:tracePt t="282819" x="7537450" y="4406900"/>
          <p14:tracePt t="282821" x="7542213" y="4406900"/>
          <p14:tracePt t="282835" x="7546975" y="4406900"/>
          <p14:tracePt t="282853" x="7564438" y="4406900"/>
          <p14:tracePt t="282868" x="7586663" y="4406900"/>
          <p14:tracePt t="282885" x="7620000" y="4406900"/>
          <p14:tracePt t="282903" x="7658100" y="4406900"/>
          <p14:tracePt t="282919" x="7685088" y="4411663"/>
          <p14:tracePt t="282935" x="7713663" y="4418013"/>
          <p14:tracePt t="282952" x="7734300" y="4418013"/>
          <p14:tracePt t="282969" x="7751763" y="4418013"/>
          <p14:tracePt t="282971" x="7762875" y="4418013"/>
          <p14:tracePt t="282986" x="7773988" y="4429125"/>
          <p14:tracePt t="283003" x="7778750" y="4429125"/>
          <p14:tracePt t="283004" x="7785100" y="4429125"/>
          <p14:tracePt t="283032" x="7789863" y="4429125"/>
          <p14:tracePt t="283078" x="7796213" y="4429125"/>
          <p14:tracePt t="283092" x="7800975" y="4429125"/>
          <p14:tracePt t="283107" x="7807325" y="4429125"/>
          <p14:tracePt t="283113" x="7812088" y="4429125"/>
          <p14:tracePt t="283130" x="7823200" y="4429125"/>
          <p14:tracePt t="283137" x="7827963" y="4429125"/>
          <p14:tracePt t="283152" x="7834313" y="4429125"/>
          <p14:tracePt t="283169" x="7850188" y="4429125"/>
          <p14:tracePt t="283186" x="7867650" y="4429125"/>
          <p14:tracePt t="283203" x="7878763" y="4429125"/>
          <p14:tracePt t="283204" x="7883525" y="4429125"/>
          <p14:tracePt t="283220" x="7894638" y="4429125"/>
          <p14:tracePt t="283235" x="7910513" y="4429125"/>
          <p14:tracePt t="283254" x="7921625" y="4429125"/>
          <p14:tracePt t="283270" x="7927975" y="4429125"/>
          <p14:tracePt t="283273" x="7943850" y="4429125"/>
          <p14:tracePt t="283287" x="7950200" y="4429125"/>
          <p14:tracePt t="283288" x="7954963" y="4429125"/>
          <p14:tracePt t="283303" x="7966075" y="4429125"/>
          <p14:tracePt t="283321" x="7972425" y="4429125"/>
          <p14:tracePt t="283337" x="7988300" y="4429125"/>
          <p14:tracePt t="283355" x="8004175" y="4429125"/>
          <p14:tracePt t="283373" x="8015288" y="4429125"/>
          <p14:tracePt t="283388" x="8021638" y="4429125"/>
          <p14:tracePt t="283406" x="8032750" y="4429125"/>
          <p14:tracePt t="283423" x="8037513" y="4429125"/>
          <p14:tracePt t="283443" x="8043863" y="4429125"/>
          <p14:tracePt t="283446" x="8048625" y="4429125"/>
          <p14:tracePt t="283462" x="8059738" y="4422775"/>
          <p14:tracePt t="283469" x="8066088" y="4422775"/>
          <p14:tracePt t="283488" x="8070850" y="4422775"/>
          <p14:tracePt t="283512" x="8077200" y="4422775"/>
          <p14:tracePt t="283527" x="8081963" y="4422775"/>
          <p14:tracePt t="283536" x="8081963" y="4418013"/>
          <p14:tracePt t="283555" x="8088313" y="4418013"/>
          <p14:tracePt t="283596" x="8093075" y="4418013"/>
          <p14:tracePt t="283610" x="8097838" y="4418013"/>
          <p14:tracePt t="283625" x="8104188" y="4418013"/>
          <p14:tracePt t="283633" x="8108950" y="4418013"/>
          <p14:tracePt t="283639" x="8115300" y="4418013"/>
          <p14:tracePt t="283654" x="8120063" y="4411663"/>
          <p14:tracePt t="283672" x="8126413" y="4411663"/>
          <p14:tracePt t="283688" x="8137525" y="4411663"/>
          <p14:tracePt t="283704" x="8148638" y="4411663"/>
          <p14:tracePt t="283706" x="8153400" y="4411663"/>
          <p14:tracePt t="283721" x="8159750" y="4411663"/>
          <p14:tracePt t="283723" x="8170863" y="4411663"/>
          <p14:tracePt t="283737" x="8181975" y="4411663"/>
          <p14:tracePt t="283753" x="8191500" y="4411663"/>
          <p14:tracePt t="283771" x="8197850" y="4411663"/>
          <p14:tracePt t="283787" x="8208963" y="4411663"/>
          <p14:tracePt t="283788" x="8224838" y="4411663"/>
          <p14:tracePt t="283804" x="8242300" y="4411663"/>
          <p14:tracePt t="283820" x="8247063" y="4418013"/>
          <p14:tracePt t="283822" x="8253413" y="4418013"/>
          <p14:tracePt t="283837" x="8269288" y="4422775"/>
          <p14:tracePt t="283854" x="8275638" y="4422775"/>
          <p14:tracePt t="283871" x="8285163" y="4422775"/>
          <p14:tracePt t="285051" x="8296275" y="4422775"/>
          <p14:tracePt t="285056" x="8307388" y="4422775"/>
          <p14:tracePt t="285076" x="8329613" y="4422775"/>
          <p14:tracePt t="285088" x="8362950" y="4422775"/>
          <p14:tracePt t="285105" x="8378825" y="4422775"/>
          <p14:tracePt t="285122" x="8396288" y="4422775"/>
          <p14:tracePt t="285124" x="8401050" y="4422775"/>
          <p14:tracePt t="285139" x="8423275" y="4422775"/>
          <p14:tracePt t="285141" x="8445500" y="4422775"/>
          <p14:tracePt t="285155" x="8489950" y="4422775"/>
          <p14:tracePt t="285172" x="8516938" y="4418013"/>
          <p14:tracePt t="285189" x="8550275" y="4411663"/>
          <p14:tracePt t="285191" x="8566150" y="4400550"/>
          <p14:tracePt t="285206" x="8572500" y="4400550"/>
          <p14:tracePt t="285208" x="8583613" y="4400550"/>
          <p14:tracePt t="285222" x="8588375" y="4400550"/>
          <p14:tracePt t="285224" x="8599488" y="4400550"/>
          <p14:tracePt t="285238" x="8616950" y="4395788"/>
          <p14:tracePt t="285256" x="8639175" y="4395788"/>
          <p14:tracePt t="285272" x="8666163" y="4395788"/>
          <p14:tracePt t="285274" x="8688388" y="4395788"/>
          <p14:tracePt t="285291" x="8704263" y="4395788"/>
          <p14:tracePt t="285306" x="8715375" y="4395788"/>
          <p14:tracePt t="285322" x="8726488" y="4395788"/>
          <p14:tracePt t="285373" x="8732838" y="4395788"/>
          <p14:tracePt t="285379" x="8737600" y="4395788"/>
          <p14:tracePt t="285395" x="8743950" y="4395788"/>
          <p14:tracePt t="285406" x="8748713" y="4400550"/>
          <p14:tracePt t="285508" x="8753475" y="4400550"/>
          <p14:tracePt t="285530" x="8759825" y="4400550"/>
          <p14:tracePt t="285536" x="8764588" y="4406900"/>
          <p14:tracePt t="285552" x="8770938" y="4406900"/>
          <p14:tracePt t="285575" x="8775700" y="4406900"/>
          <p14:tracePt t="285581" x="8782050" y="4406900"/>
          <p14:tracePt t="285591" x="8793163" y="4406900"/>
          <p14:tracePt t="285605" x="8804275" y="4411663"/>
          <p14:tracePt t="285622" x="8820150" y="4411663"/>
          <p14:tracePt t="285640" x="8837613" y="4418013"/>
          <p14:tracePt t="285642" x="8842375" y="4418013"/>
          <p14:tracePt t="285656" x="8847138" y="4418013"/>
          <p14:tracePt t="285658" x="8853488" y="4418013"/>
          <p14:tracePt t="285673" x="8864600" y="4418013"/>
          <p14:tracePt t="285690" x="8875713" y="4418013"/>
          <p14:tracePt t="285707" x="8880475" y="4422775"/>
          <p14:tracePt t="285709" x="8886825" y="4422775"/>
          <p14:tracePt t="285723" x="8891588" y="4422775"/>
          <p14:tracePt t="285724" x="8897938" y="4422775"/>
          <p14:tracePt t="285740" x="8909050" y="4422775"/>
          <p14:tracePt t="285757" x="8931275" y="4429125"/>
          <p14:tracePt t="285773" x="8940800" y="4429125"/>
          <p14:tracePt t="285791" x="8974138" y="4429125"/>
          <p14:tracePt t="285807" x="8985250" y="4433888"/>
          <p14:tracePt t="285823" x="9002713" y="4433888"/>
          <p14:tracePt t="285840" x="9018588" y="4433888"/>
          <p14:tracePt t="285857" x="9045575" y="4433888"/>
          <p14:tracePt t="285859" x="9051925" y="4433888"/>
          <p14:tracePt t="285874" x="9063038" y="4433888"/>
          <p14:tracePt t="285905" x="9067800" y="4433888"/>
          <p14:tracePt t="285913" x="9085263" y="4433888"/>
          <p14:tracePt t="285923" x="9101138" y="4433888"/>
          <p14:tracePt t="285940" x="9134475" y="4433888"/>
          <p14:tracePt t="285942" x="9145588" y="4433888"/>
          <p14:tracePt t="285957" x="9161463" y="4433888"/>
          <p14:tracePt t="285973" x="9172575" y="4433888"/>
          <p14:tracePt t="285990" x="9178925" y="4433888"/>
          <p14:tracePt t="286008" x="9190038" y="4433888"/>
          <p14:tracePt t="286009" x="9194800" y="4433888"/>
          <p14:tracePt t="286025" x="9212263" y="4433888"/>
          <p14:tracePt t="286040" x="9212263" y="4440238"/>
          <p14:tracePt t="286042" x="9221788" y="4440238"/>
          <p14:tracePt t="286057" x="9232900" y="4440238"/>
          <p14:tracePt t="286074" x="9250363" y="4440238"/>
          <p14:tracePt t="286075" x="9272588" y="4445000"/>
          <p14:tracePt t="286091" x="9288463" y="4445000"/>
          <p14:tracePt t="286107" x="9326563" y="4451350"/>
          <p14:tracePt t="286123" x="9344025" y="4451350"/>
          <p14:tracePt t="286141" x="9382125" y="4451350"/>
          <p14:tracePt t="286159" x="9442450" y="4451350"/>
          <p14:tracePt t="286174" x="9475788" y="4451350"/>
          <p14:tracePt t="286190" x="9542463" y="4440238"/>
          <p14:tracePt t="286207" x="9575800" y="4440238"/>
          <p14:tracePt t="286224" x="9625013" y="4440238"/>
          <p14:tracePt t="286241" x="9652000" y="4433888"/>
          <p14:tracePt t="286242" x="9669463" y="4433888"/>
          <p14:tracePt t="286257" x="9685338" y="4429125"/>
          <p14:tracePt t="286259" x="9696450" y="4429125"/>
          <p14:tracePt t="286273" x="9718675" y="4422775"/>
          <p14:tracePt t="286291" x="9734550" y="4418013"/>
          <p14:tracePt t="286308" x="9752013" y="4418013"/>
          <p14:tracePt t="286309" x="9756775" y="4411663"/>
          <p14:tracePt t="286324" x="9767888" y="4411663"/>
          <p14:tracePt t="286326" x="9772650" y="4411663"/>
          <p14:tracePt t="286340" x="9783763" y="4406900"/>
          <p14:tracePt t="286357" x="9812338" y="4400550"/>
          <p14:tracePt t="286374" x="9856788" y="4389438"/>
          <p14:tracePt t="286375" x="9866313" y="4389438"/>
          <p14:tracePt t="286391" x="9888538" y="4384675"/>
          <p14:tracePt t="286393" x="9899650" y="4379913"/>
          <p14:tracePt t="286407" x="9917113" y="4373563"/>
          <p14:tracePt t="286410" x="9939338" y="4368800"/>
          <p14:tracePt t="286423" x="9959975" y="4362450"/>
          <p14:tracePt t="286441" x="9982200" y="4362450"/>
          <p14:tracePt t="286458" x="9993313" y="4357688"/>
          <p14:tracePt t="286459" x="10010775" y="4357688"/>
          <p14:tracePt t="286474" x="10033000" y="4357688"/>
          <p14:tracePt t="286490" x="10071100" y="4362450"/>
          <p14:tracePt t="286508" x="10115550" y="4362450"/>
          <p14:tracePt t="286525" x="10153650" y="4368800"/>
          <p14:tracePt t="286526" x="10164763" y="4368800"/>
          <p14:tracePt t="286542" x="10213975" y="4373563"/>
          <p14:tracePt t="286557" x="10240963" y="4373563"/>
          <p14:tracePt t="286559" x="10263188" y="4379913"/>
          <p14:tracePt t="286574" x="10280650" y="4379913"/>
          <p14:tracePt t="286592" x="10291763" y="4384675"/>
          <p14:tracePt t="286593" x="10296525" y="4389438"/>
          <p14:tracePt t="286608" x="10313988" y="4395788"/>
          <p14:tracePt t="286624" x="10329863" y="4395788"/>
          <p14:tracePt t="286625" x="10340975" y="4400550"/>
          <p14:tracePt t="286640" x="10367963" y="4400550"/>
          <p14:tracePt t="286658" x="10396538" y="4400550"/>
          <p14:tracePt t="286674" x="10423525" y="4411663"/>
          <p14:tracePt t="286676" x="10439400" y="4411663"/>
          <p14:tracePt t="286693" x="10467975" y="4418013"/>
          <p14:tracePt t="286707" x="10512425" y="4422775"/>
          <p14:tracePt t="286724" x="10533063" y="4429125"/>
          <p14:tracePt t="286741" x="10555288" y="4429125"/>
          <p14:tracePt t="286758" x="10588625" y="4433888"/>
          <p14:tracePt t="286759" x="10606088" y="4433888"/>
          <p14:tracePt t="286774" x="10615613" y="4440238"/>
          <p14:tracePt t="286776" x="10621963" y="4440238"/>
          <p14:tracePt t="286791" x="10648950" y="4451350"/>
          <p14:tracePt t="286808" x="10660063" y="4451350"/>
          <p14:tracePt t="286824" x="10666413" y="4456113"/>
          <p14:tracePt t="286842" x="10671175" y="4456113"/>
          <p14:tracePt t="286843" x="10677525" y="4456113"/>
          <p14:tracePt t="286858" x="10682288" y="4456113"/>
          <p14:tracePt t="286859" x="10688638" y="4456113"/>
          <p14:tracePt t="286875" x="10699750" y="4462463"/>
          <p14:tracePt t="286892" x="10709275" y="4467225"/>
          <p14:tracePt t="286893" x="10720388" y="4467225"/>
          <p14:tracePt t="286911" x="10726738" y="4467225"/>
          <p14:tracePt t="287024" x="10731500" y="4467225"/>
          <p14:tracePt t="287331" x="10737850" y="4467225"/>
          <p14:tracePt t="287337" x="10742613" y="4467225"/>
          <p14:tracePt t="287354" x="10748963" y="4467225"/>
          <p14:tracePt t="287683" x="10731500" y="4467225"/>
          <p14:tracePt t="287689" x="10720388" y="4467225"/>
          <p14:tracePt t="287697" x="10688638" y="4473575"/>
          <p14:tracePt t="287709" x="10648950" y="4483100"/>
          <p14:tracePt t="287726" x="10588625" y="4489450"/>
          <p14:tracePt t="287728" x="10521950" y="4489450"/>
          <p14:tracePt t="287743" x="10412413" y="4489450"/>
          <p14:tracePt t="287759" x="10296525" y="4511675"/>
          <p14:tracePt t="287775" x="10198100" y="4527550"/>
          <p14:tracePt t="287792" x="10010775" y="4572000"/>
          <p14:tracePt t="287794" x="9944100" y="4587875"/>
          <p14:tracePt t="287809" x="9845675" y="4616450"/>
          <p14:tracePt t="287811" x="9745663" y="4632325"/>
          <p14:tracePt t="287826" x="9547225" y="4670425"/>
          <p14:tracePt t="287843" x="9283700" y="4703763"/>
          <p14:tracePt t="287860" x="9128125" y="4732338"/>
          <p14:tracePt t="287861" x="9074150" y="4743450"/>
          <p14:tracePt t="287876" x="9002713" y="4754563"/>
          <p14:tracePt t="287878" x="8969375" y="4754563"/>
          <p14:tracePt t="287893" x="8886825" y="4764088"/>
          <p14:tracePt t="287910" x="8826500" y="4770438"/>
          <p14:tracePt t="287927" x="8650288" y="4775200"/>
          <p14:tracePt t="287928" x="8566150" y="4781550"/>
          <p14:tracePt t="287944" x="8197850" y="4826000"/>
          <p14:tracePt t="287960" x="8164513" y="4837113"/>
          <p14:tracePt t="287961" x="8126413" y="4846638"/>
          <p14:tracePt t="287976" x="8026400" y="4886325"/>
          <p14:tracePt t="287993" x="7983538" y="4908550"/>
          <p14:tracePt t="288010" x="7894638" y="4930775"/>
          <p14:tracePt t="288012" x="7856538" y="4935538"/>
          <p14:tracePt t="288026" x="7796213" y="4946650"/>
          <p14:tracePt t="288028" x="7696200" y="4957763"/>
          <p14:tracePt t="288043" x="7475538" y="4979988"/>
          <p14:tracePt t="288060" x="7261225" y="5013325"/>
          <p14:tracePt t="288076" x="7040563" y="5033963"/>
          <p14:tracePt t="288093" x="6848475" y="5067300"/>
          <p14:tracePt t="288095" x="6797675" y="5078413"/>
          <p14:tracePt t="288110" x="6726238" y="5095875"/>
          <p14:tracePt t="288112" x="6683375" y="5106988"/>
          <p14:tracePt t="288126" x="6589713" y="5133975"/>
          <p14:tracePt t="288143" x="6496050" y="5145088"/>
          <p14:tracePt t="288160" x="6402388" y="5149850"/>
          <p14:tracePt t="288162" x="6351588" y="5156200"/>
          <p14:tracePt t="288177" x="6275388" y="5167313"/>
          <p14:tracePt t="288178" x="6235700" y="5172075"/>
          <p14:tracePt t="288193" x="6170613" y="5183188"/>
          <p14:tracePt t="288210" x="6099175" y="5183188"/>
          <p14:tracePt t="288227" x="6021388" y="5183188"/>
          <p14:tracePt t="288228" x="5988050" y="5172075"/>
          <p14:tracePt t="288243" x="5922963" y="5156200"/>
          <p14:tracePt t="288245" x="5872163" y="5138738"/>
          <p14:tracePt t="288260" x="5757863" y="5106988"/>
          <p14:tracePt t="288276" x="5575300" y="5062538"/>
          <p14:tracePt t="288293" x="5414963" y="5040313"/>
          <p14:tracePt t="288311" x="5283200" y="5029200"/>
          <p14:tracePt t="288313" x="5249863" y="5029200"/>
          <p14:tracePt t="288326" x="5222875" y="5024438"/>
          <p14:tracePt t="288328" x="5207000" y="5024438"/>
          <p14:tracePt t="288343" x="5189538" y="5018088"/>
          <p14:tracePt t="288360" x="5151438" y="5013325"/>
          <p14:tracePt t="288377" x="5091113" y="4995863"/>
          <p14:tracePt t="288379" x="5035550" y="4979988"/>
          <p14:tracePt t="288394" x="4957763" y="4968875"/>
          <p14:tracePt t="288396" x="4908550" y="4957763"/>
          <p14:tracePt t="288410" x="4754563" y="4919663"/>
          <p14:tracePt t="288427" x="4694238" y="4902200"/>
          <p14:tracePt t="288444" x="4645025" y="4886325"/>
          <p14:tracePt t="288446" x="4633913" y="4879975"/>
          <p14:tracePt t="288461" x="4616450" y="4868863"/>
          <p14:tracePt t="288463" x="4589463" y="4852988"/>
          <p14:tracePt t="288478" x="4533900" y="4826000"/>
          <p14:tracePt t="288493" x="4478338" y="4797425"/>
          <p14:tracePt t="288511" x="4446588" y="4786313"/>
          <p14:tracePt t="288513" x="4429125" y="4770438"/>
          <p14:tracePt t="288528" x="4418013" y="4764088"/>
          <p14:tracePt t="288529" x="4406900" y="4759325"/>
          <p14:tracePt t="288544" x="4395788" y="4748213"/>
          <p14:tracePt t="288545" x="4379913" y="4743450"/>
          <p14:tracePt t="288560" x="4357688" y="4732338"/>
          <p14:tracePt t="288577" x="4319588" y="4721225"/>
          <p14:tracePt t="288594" x="4281488" y="4714875"/>
          <p14:tracePt t="288611" x="4241800" y="4710113"/>
          <p14:tracePt t="288612" x="4225925" y="4710113"/>
          <p14:tracePt t="288628" x="4208463" y="4710113"/>
          <p14:tracePt t="288629" x="4187825" y="4699000"/>
          <p14:tracePt t="288644" x="4154488" y="4687888"/>
          <p14:tracePt t="288661" x="4076700" y="4681538"/>
          <p14:tracePt t="288663" x="4049713" y="4676775"/>
          <p14:tracePt t="288678" x="3949700" y="4654550"/>
          <p14:tracePt t="288695" x="3873500" y="4654550"/>
          <p14:tracePt t="288710" x="3813175" y="4649788"/>
          <p14:tracePt t="288727" x="3795713" y="4649788"/>
          <p14:tracePt t="288744" x="3779838" y="4643438"/>
          <p14:tracePt t="288764" x="3751263" y="4627563"/>
          <p14:tracePt t="288779" x="3729038" y="4621213"/>
          <p14:tracePt t="288794" x="3702050" y="4616450"/>
          <p14:tracePt t="288811" x="3697288" y="4616450"/>
          <p14:tracePt t="288951" x="3702050" y="4616450"/>
          <p14:tracePt t="288956" x="3719513" y="4616450"/>
          <p14:tracePt t="288964" x="3724275" y="4616450"/>
          <p14:tracePt t="288978" x="3729038" y="4616450"/>
          <p14:tracePt t="288995" x="3740150" y="4616450"/>
          <p14:tracePt t="289033" x="3746500" y="4610100"/>
          <p14:tracePt t="289046" x="3740150" y="4598988"/>
          <p14:tracePt t="289054" x="3729038" y="4587875"/>
          <p14:tracePt t="289063" x="3713163" y="4572000"/>
          <p14:tracePt t="289078" x="3690938" y="4560888"/>
          <p14:tracePt t="289095" x="3679825" y="4549775"/>
          <p14:tracePt t="289112" x="3652838" y="4527550"/>
          <p14:tracePt t="289113" x="3635375" y="4522788"/>
          <p14:tracePt t="289128" x="3619500" y="4516438"/>
          <p14:tracePt t="289129" x="3592513" y="4500563"/>
          <p14:tracePt t="289145" x="3563938" y="4494213"/>
          <p14:tracePt t="289147" x="3548063" y="4489450"/>
          <p14:tracePt t="289162" x="3541713" y="4489450"/>
          <p14:tracePt t="289296" x="3548063" y="4483100"/>
          <p14:tracePt t="289302" x="3552825" y="4483100"/>
          <p14:tracePt t="289311" x="3575050" y="4483100"/>
          <p14:tracePt t="289329" x="3708400" y="4483100"/>
          <p14:tracePt t="289330" x="3751263" y="4483100"/>
          <p14:tracePt t="289344" x="3768725" y="4483100"/>
          <p14:tracePt t="289363" x="3806825" y="4483100"/>
          <p14:tracePt t="289378" x="3813175" y="4483100"/>
          <p14:tracePt t="289395" x="3817938" y="4483100"/>
          <p14:tracePt t="289412" x="3822700" y="4483100"/>
          <p14:tracePt t="290429" x="3817938" y="4483100"/>
          <p14:tracePt t="290434" x="3806825" y="4483100"/>
          <p14:tracePt t="290446" x="3779838" y="4483100"/>
          <p14:tracePt t="290448" x="3746500" y="4483100"/>
          <p14:tracePt t="290465" x="3697288" y="4483100"/>
          <p14:tracePt t="290480" x="3675063" y="4483100"/>
          <p14:tracePt t="290497" x="3657600" y="4483100"/>
          <p14:tracePt t="290514" x="3652838" y="4483100"/>
          <p14:tracePt t="290609" x="3657600" y="4483100"/>
          <p14:tracePt t="290614" x="3668713" y="4483100"/>
          <p14:tracePt t="290621" x="3719513" y="4483100"/>
          <p14:tracePt t="290649" x="3983038" y="4500563"/>
          <p14:tracePt t="290664" x="4192588" y="4511675"/>
          <p14:tracePt t="290665" x="4364038" y="4511675"/>
          <p14:tracePt t="290681" x="4495800" y="4511675"/>
          <p14:tracePt t="290683" x="4622800" y="4505325"/>
          <p14:tracePt t="290698" x="4759325" y="4505325"/>
          <p14:tracePt t="290713" x="4881563" y="4505325"/>
          <p14:tracePt t="290731" x="4914900" y="4505325"/>
          <p14:tracePt t="290748" x="4953000" y="4505325"/>
          <p14:tracePt t="290764" x="4957763" y="4505325"/>
          <p14:tracePt t="290765" x="4968875" y="4505325"/>
          <p14:tracePt t="290781" x="4975225" y="4505325"/>
          <p14:tracePt t="290797" x="4979988" y="4505325"/>
          <p14:tracePt t="290813" x="4997450" y="4505325"/>
          <p14:tracePt t="290831" x="5008563" y="4500563"/>
          <p14:tracePt t="290833" x="5029200" y="4500563"/>
          <p14:tracePt t="290847" x="5057775" y="4500563"/>
          <p14:tracePt t="290849" x="5095875" y="4500563"/>
          <p14:tracePt t="290863" x="5156200" y="4500563"/>
          <p14:tracePt t="290880" x="5207000" y="4500563"/>
          <p14:tracePt t="290898" x="5267325" y="4500563"/>
          <p14:tracePt t="290899" x="5283200" y="4500563"/>
          <p14:tracePt t="290914" x="5294313" y="4500563"/>
          <p14:tracePt t="290916" x="5321300" y="4500563"/>
          <p14:tracePt t="290931" x="5365750" y="4500563"/>
          <p14:tracePt t="290948" x="5414963" y="4500563"/>
          <p14:tracePt t="290964" x="5448300" y="4500563"/>
          <p14:tracePt t="290981" x="5503863" y="4500563"/>
          <p14:tracePt t="290983" x="5530850" y="4500563"/>
          <p14:tracePt t="290998" x="5564188" y="4500563"/>
          <p14:tracePt t="291014" x="5597525" y="4500563"/>
          <p14:tracePt t="291031" x="5613400" y="4500563"/>
          <p14:tracePt t="291033" x="5619750" y="4500563"/>
          <p14:tracePt t="291048" x="5630863" y="4500563"/>
          <p14:tracePt t="291065" x="5646738" y="4500563"/>
          <p14:tracePt t="291081" x="5668963" y="4500563"/>
          <p14:tracePt t="291098" x="5691188" y="4494213"/>
          <p14:tracePt t="291114" x="5713413" y="4489450"/>
          <p14:tracePt t="291132" x="5724525" y="4489450"/>
          <p14:tracePt t="291148" x="5729288" y="4489450"/>
          <p14:tracePt t="291149" x="5735638" y="4489450"/>
          <p14:tracePt t="291165" x="5746750" y="4489450"/>
          <p14:tracePt t="291182" x="5757863" y="4483100"/>
          <p14:tracePt t="291183" x="5768975" y="4478338"/>
          <p14:tracePt t="291199" x="5807075" y="4478338"/>
          <p14:tracePt t="291214" x="5818188" y="4473575"/>
          <p14:tracePt t="291216" x="5845175" y="4462463"/>
          <p14:tracePt t="291231" x="5883275" y="4462463"/>
          <p14:tracePt t="291248" x="5911850" y="4451350"/>
          <p14:tracePt t="291265" x="5922963" y="4451350"/>
          <p14:tracePt t="291284" x="5927725" y="4451350"/>
          <p14:tracePt t="291651" x="5934075" y="4451350"/>
          <p14:tracePt t="291657" x="5949950" y="4451350"/>
          <p14:tracePt t="291667" x="5994400" y="4440238"/>
          <p14:tracePt t="291681" x="6010275" y="4440238"/>
          <p14:tracePt t="291699" x="6070600" y="4429125"/>
          <p14:tracePt t="291716" x="6142038" y="4422775"/>
          <p14:tracePt t="291732" x="6170613" y="4411663"/>
          <p14:tracePt t="291734" x="6197600" y="4411663"/>
          <p14:tracePt t="291749" x="6257925" y="4395788"/>
          <p14:tracePt t="291765" x="6319838" y="4384675"/>
          <p14:tracePt t="291782" x="6396038" y="4373563"/>
          <p14:tracePt t="291784" x="6418263" y="4373563"/>
          <p14:tracePt t="291800" x="6440488" y="4373563"/>
          <p14:tracePt t="291801" x="6467475" y="4362450"/>
          <p14:tracePt t="291815" x="6511925" y="4357688"/>
          <p14:tracePt t="291833" x="6527800" y="4351338"/>
          <p14:tracePt t="291849" x="6534150" y="4351338"/>
          <p14:tracePt t="291851" x="6534150" y="4346575"/>
          <p14:tracePt t="291885" x="6550025" y="4346575"/>
          <p14:tracePt t="291889" x="6556375" y="4346575"/>
          <p14:tracePt t="291898" x="6561138" y="4346575"/>
          <p14:tracePt t="291916" x="6583363" y="4346575"/>
          <p14:tracePt t="291933" x="6605588" y="4340225"/>
          <p14:tracePt t="291935" x="6621463" y="4340225"/>
          <p14:tracePt t="291949" x="6627813" y="4335463"/>
          <p14:tracePt t="291951" x="6632575" y="4335463"/>
          <p14:tracePt t="292642" x="6654800" y="4335463"/>
          <p14:tracePt t="292646" x="6699250" y="4335463"/>
          <p14:tracePt t="292662" x="6743700" y="4335463"/>
          <p14:tracePt t="292669" x="6777038" y="4340225"/>
          <p14:tracePt t="292684" x="6819900" y="4340225"/>
          <p14:tracePt t="292685" x="6853238" y="4346575"/>
          <p14:tracePt t="292700" x="6891338" y="4351338"/>
          <p14:tracePt t="292717" x="6958013" y="4357688"/>
          <p14:tracePt t="292733" x="7002463" y="4357688"/>
          <p14:tracePt t="292751" x="7089775" y="4362450"/>
          <p14:tracePt t="292768" x="7162800" y="4368800"/>
          <p14:tracePt t="292784" x="7205663" y="4368800"/>
          <p14:tracePt t="292801" x="7239000" y="4373563"/>
          <p14:tracePt t="292818" x="7256463" y="4373563"/>
          <p14:tracePt t="292820" x="7265988" y="4373563"/>
          <p14:tracePt t="292834" x="7277100" y="4373563"/>
          <p14:tracePt t="292835" x="7283450" y="4373563"/>
          <p14:tracePt t="292850" x="7321550" y="4379913"/>
          <p14:tracePt t="292867" x="7343775" y="4379913"/>
          <p14:tracePt t="292884" x="7392988" y="4379913"/>
          <p14:tracePt t="292901" x="7437438" y="4379913"/>
          <p14:tracePt t="292918" x="7453313" y="4379913"/>
          <p14:tracePt t="292941" x="7459663" y="4379913"/>
          <p14:tracePt t="292962" x="7464425" y="4379913"/>
          <p14:tracePt t="292969" x="7470775" y="4379913"/>
          <p14:tracePt t="292984" x="7475538" y="4379913"/>
          <p14:tracePt t="292985" x="7481888" y="4379913"/>
          <p14:tracePt t="293000" x="7497763" y="4379913"/>
          <p14:tracePt t="293018" x="7526338" y="4379913"/>
          <p14:tracePt t="293034" x="7542213" y="4373563"/>
          <p14:tracePt t="293036" x="7546975" y="4373563"/>
          <p14:tracePt t="293051" x="7553325" y="4373563"/>
          <p14:tracePt t="293069" x="7558088" y="4373563"/>
          <p14:tracePt t="293084" x="7564438" y="4373563"/>
          <p14:tracePt t="293103" x="7575550" y="4368800"/>
          <p14:tracePt t="293104" x="7580313" y="4368800"/>
          <p14:tracePt t="293118" x="7591425" y="4368800"/>
          <p14:tracePt t="293119" x="7602538" y="4368800"/>
          <p14:tracePt t="293134" x="7613650" y="4368800"/>
          <p14:tracePt t="293150" x="7631113" y="4368800"/>
          <p14:tracePt t="293169" x="7635875" y="4362450"/>
          <p14:tracePt t="293184" x="7640638" y="4362450"/>
          <p14:tracePt t="293338" x="7646988" y="4362450"/>
          <p14:tracePt t="293354" x="7651750" y="4362450"/>
          <p14:tracePt t="293359" x="7658100" y="4357688"/>
          <p14:tracePt t="293382" x="7662863" y="4357688"/>
          <p14:tracePt t="294058" x="7662863" y="4351338"/>
          <p14:tracePt t="294065" x="7658100" y="4351338"/>
          <p14:tracePt t="294072" x="7651750" y="4351338"/>
          <p14:tracePt t="294086" x="7646988" y="4351338"/>
          <p14:tracePt t="294088" x="7640638" y="4351338"/>
          <p14:tracePt t="294103" x="7631113" y="4351338"/>
          <p14:tracePt t="294119" x="7624763" y="4351338"/>
          <p14:tracePt t="294136" x="7620000" y="4351338"/>
          <p14:tracePt t="294845" x="7613650" y="4351338"/>
          <p14:tracePt t="294859" x="7608888" y="4351338"/>
          <p14:tracePt t="295131" x="7602538" y="4351338"/>
          <p14:tracePt t="295152" x="7602538" y="4346575"/>
          <p14:tracePt t="295159" x="7597775" y="4346575"/>
          <p14:tracePt t="297022" x="7586663" y="4346575"/>
          <p14:tracePt t="297026" x="7558088" y="4346575"/>
          <p14:tracePt t="297041" x="7508875" y="4335463"/>
          <p14:tracePt t="297058" x="7404100" y="4335463"/>
          <p14:tracePt t="297073" x="7343775" y="4335463"/>
          <p14:tracePt t="297090" x="7299325" y="4329113"/>
          <p14:tracePt t="297108" x="7227888" y="4335463"/>
          <p14:tracePt t="297109" x="7172325" y="4335463"/>
          <p14:tracePt t="297124" x="7062788" y="4346575"/>
          <p14:tracePt t="297140" x="6980238" y="4368800"/>
          <p14:tracePt t="297156" x="6913563" y="4384675"/>
          <p14:tracePt t="297173" x="6859588" y="4395788"/>
          <p14:tracePt t="297191" x="6815138" y="4406900"/>
          <p14:tracePt t="297208" x="6808788" y="4406900"/>
          <p14:tracePt t="297209" x="6804025" y="4406900"/>
          <p14:tracePt t="297253" x="6842125" y="4418013"/>
          <p14:tracePt t="297259" x="6953250" y="4422775"/>
          <p14:tracePt t="297275" x="7399338" y="4389438"/>
          <p14:tracePt t="297290" x="7999413" y="4422775"/>
          <p14:tracePt t="297307" x="8539163" y="4451350"/>
          <p14:tracePt t="297324" x="8831263" y="4451350"/>
          <p14:tracePt t="297326" x="8920163" y="4451350"/>
          <p14:tracePt t="297341" x="9045575" y="4451350"/>
          <p14:tracePt t="297357" x="9078913" y="4445000"/>
          <p14:tracePt t="297359" x="9134475" y="4433888"/>
          <p14:tracePt t="297373" x="9190038" y="4411663"/>
          <p14:tracePt t="297391" x="9232900" y="4389438"/>
          <p14:tracePt t="297408" x="9250363" y="4384675"/>
          <p14:tracePt t="297409" x="9255125" y="4379913"/>
          <p14:tracePt t="297424" x="9266238" y="4368800"/>
          <p14:tracePt t="297501" x="9272588" y="4368800"/>
          <p14:tracePt t="297507" x="9272588" y="4362450"/>
          <p14:tracePt t="297523" x="9283700" y="4357688"/>
          <p14:tracePt t="297541" x="9294813" y="4346575"/>
          <p14:tracePt t="297558" x="9310688" y="4340225"/>
          <p14:tracePt t="297574" x="9310688" y="4335463"/>
          <p14:tracePt t="297575" x="9315450" y="4335463"/>
          <p14:tracePt t="297591" x="9332913" y="4329113"/>
          <p14:tracePt t="297608" x="9359900" y="4318000"/>
          <p14:tracePt t="297624" x="9393238" y="4318000"/>
          <p14:tracePt t="297626" x="9399588" y="4318000"/>
          <p14:tracePt t="297642" x="9437688" y="4318000"/>
          <p14:tracePt t="297658" x="9453563" y="4318000"/>
          <p14:tracePt t="297660" x="9486900" y="4318000"/>
          <p14:tracePt t="297674" x="9547225" y="4318000"/>
          <p14:tracePt t="297691" x="9607550" y="4318000"/>
          <p14:tracePt t="297708" x="9647238" y="4318000"/>
          <p14:tracePt t="297724" x="9685338" y="4318000"/>
          <p14:tracePt t="297726" x="9701213" y="4318000"/>
          <p14:tracePt t="297741" x="9756775" y="4318000"/>
          <p14:tracePt t="297758" x="9783763" y="4318000"/>
          <p14:tracePt t="297775" x="9812338" y="4313238"/>
          <p14:tracePt t="297777" x="9828213" y="4306888"/>
          <p14:tracePt t="297792" x="9850438" y="4306888"/>
          <p14:tracePt t="297808" x="9866313" y="4306888"/>
          <p14:tracePt t="297809" x="9877425" y="4306888"/>
          <p14:tracePt t="297825" x="9921875" y="4306888"/>
          <p14:tracePt t="297842" x="9939338" y="4302125"/>
          <p14:tracePt t="297843" x="9966325" y="4302125"/>
          <p14:tracePt t="297859" x="9993313" y="4302125"/>
          <p14:tracePt t="297874" x="10010775" y="4302125"/>
          <p14:tracePt t="297876" x="10021888" y="4302125"/>
          <p14:tracePt t="297891" x="10037763" y="4302125"/>
          <p14:tracePt t="297909" x="10059988" y="4302125"/>
          <p14:tracePt t="297911" x="10071100" y="4302125"/>
          <p14:tracePt t="297926" x="10075863" y="4302125"/>
          <p14:tracePt t="297927" x="10082213" y="4302125"/>
          <p14:tracePt t="297942" x="10093325" y="4302125"/>
          <p14:tracePt t="297944" x="10098088" y="4302125"/>
          <p14:tracePt t="297958" x="10115550" y="4306888"/>
          <p14:tracePt t="297974" x="10131425" y="4306888"/>
          <p14:tracePt t="297992" x="10153650" y="4313238"/>
          <p14:tracePt t="297994" x="10164763" y="4313238"/>
          <p14:tracePt t="298008" x="10180638" y="4318000"/>
          <p14:tracePt t="298024" x="10191750" y="4324350"/>
          <p14:tracePt t="298041" x="10209213" y="4324350"/>
          <p14:tracePt t="298058" x="10220325" y="4329113"/>
          <p14:tracePt t="298074" x="10236200" y="4329113"/>
          <p14:tracePt t="298092" x="10252075" y="4335463"/>
          <p14:tracePt t="298094" x="10258425" y="4335463"/>
          <p14:tracePt t="298108" x="10269538" y="4335463"/>
          <p14:tracePt t="298125" x="10274300" y="4340225"/>
          <p14:tracePt t="298252" x="10280650" y="4340225"/>
          <p14:tracePt t="298265" x="10280650" y="4346575"/>
          <p14:tracePt t="298305" x="10285413" y="4346575"/>
          <p14:tracePt t="298454" x="10291763" y="4346575"/>
          <p14:tracePt t="298460" x="10291763" y="4351338"/>
          <p14:tracePt t="298502" x="10296525" y="4351338"/>
          <p14:tracePt t="298574" x="10302875" y="4351338"/>
          <p14:tracePt t="298579" x="10307638" y="4351338"/>
          <p14:tracePt t="298593" x="10313988" y="4351338"/>
          <p14:tracePt t="298609" x="10318750" y="4351338"/>
          <p14:tracePt t="298611" x="10325100" y="4357688"/>
          <p14:tracePt t="298625" x="10329863" y="4357688"/>
          <p14:tracePt t="298643" x="10340975" y="4362450"/>
          <p14:tracePt t="298660" x="10352088" y="4362450"/>
          <p14:tracePt t="298677" x="10363200" y="4362450"/>
          <p14:tracePt t="298693" x="10367963" y="4368800"/>
          <p14:tracePt t="298709" x="10374313" y="4368800"/>
          <p14:tracePt t="298730" x="10379075" y="4368800"/>
          <p14:tracePt t="298829" x="10385425" y="4368800"/>
          <p14:tracePt t="298834" x="10390188" y="4368800"/>
          <p14:tracePt t="298846" x="10396538" y="4373563"/>
          <p14:tracePt t="298859" x="10412413" y="4373563"/>
          <p14:tracePt t="298879" x="10418763" y="4373563"/>
          <p14:tracePt t="298893" x="10423525" y="4373563"/>
          <p14:tracePt t="298910" x="10434638" y="4373563"/>
          <p14:tracePt t="298926" x="10439400" y="4373563"/>
          <p14:tracePt t="298943" x="10450513" y="4373563"/>
          <p14:tracePt t="298961" x="10467975" y="4373563"/>
          <p14:tracePt t="298977" x="10479088" y="4373563"/>
          <p14:tracePt t="298978" x="10483850" y="4373563"/>
          <p14:tracePt t="298993" x="10494963" y="4373563"/>
          <p14:tracePt t="299010" x="10501313" y="4373563"/>
          <p14:tracePt t="299027" x="10506075" y="4373563"/>
          <p14:tracePt t="299029" x="10512425" y="4373563"/>
          <p14:tracePt t="299046" x="10517188" y="4373563"/>
          <p14:tracePt t="299076" x="10521950" y="4373563"/>
          <p14:tracePt t="300283" x="10517188" y="4373563"/>
          <p14:tracePt t="300289" x="10483850" y="4373563"/>
          <p14:tracePt t="300298" x="10434638" y="4373563"/>
          <p14:tracePt t="300312" x="10401300" y="4373563"/>
          <p14:tracePt t="300314" x="10367963" y="4373563"/>
          <p14:tracePt t="300328" x="10280650" y="4373563"/>
          <p14:tracePt t="300345" x="10180638" y="4384675"/>
          <p14:tracePt t="300362" x="10021888" y="4395788"/>
          <p14:tracePt t="300364" x="9894888" y="4395788"/>
          <p14:tracePt t="300378" x="9636125" y="4429125"/>
          <p14:tracePt t="300380" x="9348788" y="4451350"/>
          <p14:tracePt t="300395" x="8974138" y="4522788"/>
          <p14:tracePt t="300412" x="8539163" y="4654550"/>
          <p14:tracePt t="300429" x="8208963" y="4725988"/>
          <p14:tracePt t="300445" x="7889875" y="4841875"/>
          <p14:tracePt t="300462" x="7631113" y="4913313"/>
          <p14:tracePt t="300464" x="7475538" y="4962525"/>
          <p14:tracePt t="300478" x="7212013" y="5056188"/>
          <p14:tracePt t="300495" x="6864350" y="5100638"/>
          <p14:tracePt t="300512" x="6369050" y="5303838"/>
          <p14:tracePt t="300514" x="6103938" y="5426075"/>
          <p14:tracePt t="300529" x="5934075" y="5497513"/>
          <p14:tracePt t="300530" x="5768975" y="5580063"/>
          <p14:tracePt t="300545" x="5195888" y="5883275"/>
          <p14:tracePt t="300562" x="4633913" y="6115050"/>
          <p14:tracePt t="300579" x="3983038" y="6340475"/>
          <p14:tracePt t="300581" x="3822700" y="6384925"/>
          <p14:tracePt t="300596" x="3586163" y="6461125"/>
          <p14:tracePt t="300597" x="3416300" y="6532563"/>
          <p14:tracePt t="300613" x="3316288" y="6565900"/>
          <p14:tracePt t="300614" x="3178175" y="6604000"/>
          <p14:tracePt t="300628" x="2941638" y="6675438"/>
          <p14:tracePt t="300645" x="2832100" y="6719888"/>
          <p14:tracePt t="300663" x="2716213" y="6742113"/>
          <p14:tracePt t="300664" x="2689225" y="6742113"/>
          <p14:tracePt t="300679" x="2633663" y="6759575"/>
          <p14:tracePt t="300681" x="2600325" y="6759575"/>
          <p14:tracePt t="300695" x="2528888" y="6759575"/>
          <p14:tracePt t="300713" x="2439988" y="6748463"/>
          <p14:tracePt t="300729" x="2352675" y="6719888"/>
          <p14:tracePt t="300731" x="2281238" y="6697663"/>
          <p14:tracePt t="300746" x="2181225" y="6665913"/>
          <p14:tracePt t="300763" x="2138363" y="6659563"/>
          <p14:tracePt t="300765" x="2132013" y="6648450"/>
          <p14:tracePt t="300778" x="2132013" y="6604000"/>
          <p14:tracePt t="300796" x="2274888" y="6356350"/>
          <p14:tracePt t="300813" x="2468563" y="6059488"/>
          <p14:tracePt t="300814" x="2622550" y="5834063"/>
          <p14:tracePt t="300829" x="2698750" y="5711825"/>
          <p14:tracePt t="300831" x="2814638" y="5541963"/>
          <p14:tracePt t="300845" x="3008313" y="5232400"/>
          <p14:tracePt t="300863" x="3101975" y="5062538"/>
          <p14:tracePt t="300879" x="3157538" y="4919663"/>
          <p14:tracePt t="300896" x="3167063" y="4864100"/>
          <p14:tracePt t="300897" x="3167063" y="4841875"/>
          <p14:tracePt t="300913" x="3167063" y="4819650"/>
          <p14:tracePt t="300929" x="3140075" y="4808538"/>
          <p14:tracePt t="300946" x="3113088" y="4792663"/>
          <p14:tracePt t="300963" x="3041650" y="4792663"/>
          <p14:tracePt t="300964" x="3013075" y="4786313"/>
          <p14:tracePt t="300980" x="2979738" y="4786313"/>
          <p14:tracePt t="300996" x="2859088" y="4775200"/>
          <p14:tracePt t="301013" x="2765425" y="4759325"/>
          <p14:tracePt t="301029" x="2678113" y="4748213"/>
          <p14:tracePt t="301046" x="2589213" y="4732338"/>
          <p14:tracePt t="301048" x="2528888" y="4732338"/>
          <p14:tracePt t="301062" x="2468563" y="4725988"/>
          <p14:tracePt t="301080" x="2413000" y="4725988"/>
          <p14:tracePt t="301099" x="2397125" y="4721225"/>
          <p14:tracePt t="301206" x="2401888" y="4721225"/>
          <p14:tracePt t="301212" x="2419350" y="4721225"/>
          <p14:tracePt t="301220" x="2435225" y="4721225"/>
          <p14:tracePt t="301229" x="2451100" y="4721225"/>
          <p14:tracePt t="301247" x="2462213" y="4721225"/>
          <p14:tracePt t="301642" x="2468563" y="4721225"/>
          <p14:tracePt t="301648" x="2473325" y="4721225"/>
          <p14:tracePt t="301655" x="2490788" y="4721225"/>
          <p14:tracePt t="301681" x="2573338" y="4703763"/>
          <p14:tracePt t="301697" x="2660650" y="4703763"/>
          <p14:tracePt t="301699" x="2689225" y="4703763"/>
          <p14:tracePt t="301714" x="2738438" y="4703763"/>
          <p14:tracePt t="301730" x="2832100" y="4681538"/>
          <p14:tracePt t="301748" x="2870200" y="4681538"/>
          <p14:tracePt t="301764" x="2870200" y="4676775"/>
          <p14:tracePt t="301836" x="2876550" y="4676775"/>
          <p14:tracePt t="301842" x="2881313" y="4676775"/>
          <p14:tracePt t="301857" x="2892425" y="4676775"/>
          <p14:tracePt t="301865" x="2892425" y="4670425"/>
          <p14:tracePt t="301880" x="2908300" y="4665663"/>
          <p14:tracePt t="301898" x="2936875" y="4665663"/>
          <p14:tracePt t="301914" x="2952750" y="4654550"/>
          <p14:tracePt t="301972" x="2959100" y="4654550"/>
          <p14:tracePt t="301977" x="2974975" y="4654550"/>
          <p14:tracePt t="301985" x="2986088" y="4654550"/>
          <p14:tracePt t="301998" x="2997200" y="4649788"/>
          <p14:tracePt t="301999" x="3008313" y="4649788"/>
          <p14:tracePt t="302014" x="3019425" y="4649788"/>
          <p14:tracePt t="302016" x="3046413" y="4649788"/>
          <p14:tracePt t="302031" x="3063875" y="4649788"/>
          <p14:tracePt t="302048" x="3106738" y="4649788"/>
          <p14:tracePt t="302064" x="3151188" y="4649788"/>
          <p14:tracePt t="302081" x="3178175" y="4649788"/>
          <p14:tracePt t="302082" x="3189288" y="4649788"/>
          <p14:tracePt t="302098" x="3200400" y="4649788"/>
          <p14:tracePt t="302100" x="3211513" y="4649788"/>
          <p14:tracePt t="302120" x="3217863" y="4649788"/>
          <p14:tracePt t="302131" x="3222625" y="4649788"/>
          <p14:tracePt t="302149" x="3251200" y="4649788"/>
          <p14:tracePt t="302164" x="3260725" y="4649788"/>
          <p14:tracePt t="302166" x="3278188" y="4649788"/>
          <p14:tracePt t="302181" x="3333750" y="4649788"/>
          <p14:tracePt t="302198" x="3382963" y="4649788"/>
          <p14:tracePt t="302214" x="3476625" y="4643438"/>
          <p14:tracePt t="302216" x="3492500" y="4643438"/>
          <p14:tracePt t="302232" x="3525838" y="4643438"/>
          <p14:tracePt t="302234" x="3548063" y="4643438"/>
          <p14:tracePt t="302248" x="3586163" y="4643438"/>
          <p14:tracePt t="302264" x="3641725" y="4632325"/>
          <p14:tracePt t="302281" x="3697288" y="4632325"/>
          <p14:tracePt t="302298" x="3751263" y="4632325"/>
          <p14:tracePt t="302300" x="3768725" y="4632325"/>
          <p14:tracePt t="302315" x="3795713" y="4632325"/>
          <p14:tracePt t="302316" x="3813175" y="4632325"/>
          <p14:tracePt t="302331" x="3833813" y="4632325"/>
          <p14:tracePt t="302348" x="3862388" y="4632325"/>
          <p14:tracePt t="302365" x="3884613" y="4632325"/>
          <p14:tracePt t="302383" x="3971925" y="4632325"/>
          <p14:tracePt t="302398" x="4071938" y="4632325"/>
          <p14:tracePt t="302415" x="4148138" y="4632325"/>
          <p14:tracePt t="302432" x="4230688" y="4632325"/>
          <p14:tracePt t="302433" x="4248150" y="4632325"/>
          <p14:tracePt t="302449" x="4259263" y="4632325"/>
          <p14:tracePt t="302450" x="4270375" y="4632325"/>
          <p14:tracePt t="302465" x="4275138" y="4632325"/>
          <p14:tracePt t="302466" x="4281488" y="4632325"/>
          <p14:tracePt t="302481" x="4302125" y="4632325"/>
          <p14:tracePt t="302498" x="4335463" y="4632325"/>
          <p14:tracePt t="302515" x="4418013" y="4632325"/>
          <p14:tracePt t="302516" x="4440238" y="4638675"/>
          <p14:tracePt t="302532" x="4457700" y="4638675"/>
          <p14:tracePt t="302534" x="4467225" y="4638675"/>
          <p14:tracePt t="302549" x="4473575" y="4638675"/>
          <p14:tracePt t="302647" x="4478338" y="4638675"/>
          <p14:tracePt t="302662" x="4484688" y="4638675"/>
          <p14:tracePt t="302666" x="4489450" y="4638675"/>
          <p14:tracePt t="302683" x="4500563" y="4638675"/>
          <p14:tracePt t="302699" x="4511675" y="4638675"/>
          <p14:tracePt t="302716" x="4522788" y="4638675"/>
          <p14:tracePt t="302733" x="4545013" y="4638675"/>
          <p14:tracePt t="302734" x="4551363" y="4638675"/>
          <p14:tracePt t="302749" x="4583113" y="4638675"/>
          <p14:tracePt t="302765" x="4638675" y="4638675"/>
          <p14:tracePt t="302783" x="4665663" y="4638675"/>
          <p14:tracePt t="302799" x="4683125" y="4638675"/>
          <p14:tracePt t="302816" x="4694238" y="4638675"/>
          <p14:tracePt t="302833" x="4699000" y="4638675"/>
          <p14:tracePt t="302834" x="4710113" y="4638675"/>
          <p14:tracePt t="302848" x="4727575" y="4638675"/>
          <p14:tracePt t="302866" x="4748213" y="4638675"/>
          <p14:tracePt t="302883" x="4754563" y="4638675"/>
          <p14:tracePt t="302884" x="4759325" y="4638675"/>
          <p14:tracePt t="302970" x="4765675" y="4638675"/>
          <p14:tracePt t="302985" x="4770438" y="4638675"/>
          <p14:tracePt t="309743" x="4765675" y="4649788"/>
          <p14:tracePt t="310056" x="4759325" y="4649788"/>
          <p14:tracePt t="310071" x="4754563" y="4649788"/>
          <p14:tracePt t="310085" x="4748213" y="4649788"/>
          <p14:tracePt t="310108" x="4743450" y="4649788"/>
          <p14:tracePt t="310115" x="4738688" y="4649788"/>
          <p14:tracePt t="310127" x="4738688" y="4643438"/>
          <p14:tracePt t="310144" x="4732338" y="4643438"/>
          <p14:tracePt t="311902" x="4727575" y="4643438"/>
          <p14:tracePt t="314268" x="2660650" y="4775200"/>
          <p14:tracePt t="314269" x="2225675" y="4781550"/>
          <p14:tracePt t="314427" x="936625" y="4103688"/>
          <p14:tracePt t="314435" x="1652588" y="4021138"/>
          <p14:tracePt t="314451" x="3267075" y="3994150"/>
          <p14:tracePt t="314466" x="5503863" y="3994150"/>
          <p14:tracePt t="314484" x="7404100" y="3994150"/>
          <p14:tracePt t="314501" x="8804275" y="3994150"/>
          <p14:tracePt t="314502" x="9139238" y="3994150"/>
          <p14:tracePt t="314518" x="9658350" y="4065588"/>
          <p14:tracePt t="314533" x="9752013" y="4114800"/>
          <p14:tracePt t="314535" x="9812338" y="4164013"/>
          <p14:tracePt t="314549" x="9894888" y="4246563"/>
          <p14:tracePt t="314566" x="9950450" y="4291013"/>
          <p14:tracePt t="314584" x="9999663" y="4335463"/>
          <p14:tracePt t="314601" x="10037763" y="4395788"/>
          <p14:tracePt t="314616" x="10064750" y="4440238"/>
          <p14:tracePt t="314634" x="10071100" y="4473575"/>
          <p14:tracePt t="314651" x="10071100" y="4500563"/>
          <p14:tracePt t="314652" x="10075863" y="4511675"/>
          <p14:tracePt t="314668" x="10082213" y="4545013"/>
          <p14:tracePt t="314684" x="10086975" y="4567238"/>
          <p14:tracePt t="314700" x="10093325" y="4583113"/>
          <p14:tracePt t="314745" x="10071100" y="4583113"/>
          <p14:tracePt t="314751" x="9921875" y="4583113"/>
          <p14:tracePt t="314757" x="9690100" y="4583113"/>
          <p14:tracePt t="314767" x="9420225" y="4583113"/>
          <p14:tracePt t="314783" x="9002713" y="4627563"/>
          <p14:tracePt t="314801" x="8820150" y="4649788"/>
          <p14:tracePt t="314803" x="8759825" y="4654550"/>
          <p14:tracePt t="314817" x="8704263" y="4660900"/>
          <p14:tracePt t="314819" x="8677275" y="4660900"/>
          <p14:tracePt t="314834" x="8632825" y="4660900"/>
          <p14:tracePt t="314850" x="8599488" y="4665663"/>
          <p14:tracePt t="314867" x="8534400" y="4670425"/>
          <p14:tracePt t="314884" x="8378825" y="4692650"/>
          <p14:tracePt t="314901" x="8231188" y="4692650"/>
          <p14:tracePt t="314917" x="8137525" y="4692650"/>
          <p14:tracePt t="314934" x="8048625" y="4692650"/>
          <p14:tracePt t="314952" x="7999413" y="4681538"/>
          <p14:tracePt t="314968" x="7988300" y="4681538"/>
          <p14:tracePt t="314969" x="7972425" y="4681538"/>
          <p14:tracePt t="314984" x="7943850" y="4681538"/>
          <p14:tracePt t="315001" x="7905750" y="4676775"/>
          <p14:tracePt t="315018" x="7867650" y="4676775"/>
          <p14:tracePt t="315020" x="7845425" y="4676775"/>
          <p14:tracePt t="315035" x="7789863" y="4676775"/>
          <p14:tracePt t="315051" x="7773988" y="4676775"/>
          <p14:tracePt t="315052" x="7745413" y="4676775"/>
          <p14:tracePt t="315067" x="7658100" y="4681538"/>
          <p14:tracePt t="315084" x="7575550" y="4681538"/>
          <p14:tracePt t="315101" x="7459663" y="4692650"/>
          <p14:tracePt t="315103" x="7410450" y="4699000"/>
          <p14:tracePt t="315118" x="7366000" y="4699000"/>
          <p14:tracePt t="315120" x="7327900" y="4703763"/>
          <p14:tracePt t="315134" x="7294563" y="4703763"/>
          <p14:tracePt t="315151" x="7272338" y="4703763"/>
          <p14:tracePt t="315168" x="7261225" y="4703763"/>
          <p14:tracePt t="315170" x="7245350" y="4703763"/>
          <p14:tracePt t="315185" x="7200900" y="4703763"/>
          <p14:tracePt t="315201" x="7162800" y="4703763"/>
          <p14:tracePt t="315203" x="7089775" y="4710113"/>
          <p14:tracePt t="315218" x="7007225" y="4710113"/>
          <p14:tracePt t="315234" x="6958013" y="4721225"/>
          <p14:tracePt t="315252" x="6942138" y="4721225"/>
          <p14:tracePt t="315367" x="6953250" y="4721225"/>
          <p14:tracePt t="315372" x="7002463" y="4737100"/>
          <p14:tracePt t="315385" x="7129463" y="4748213"/>
          <p14:tracePt t="315402" x="7277100" y="4754563"/>
          <p14:tracePt t="315418" x="7327900" y="4754563"/>
          <p14:tracePt t="315419" x="7359650" y="4754563"/>
          <p14:tracePt t="315434" x="7399338" y="4754563"/>
          <p14:tracePt t="315452" x="7404100" y="4754563"/>
          <p14:tracePt t="315486" x="7410450" y="4754563"/>
          <p14:tracePt t="315493" x="7415213" y="4754563"/>
          <p14:tracePt t="315501" x="7437438" y="4754563"/>
          <p14:tracePt t="315518" x="7470775" y="4754563"/>
          <p14:tracePt t="315534" x="7515225" y="4754563"/>
          <p14:tracePt t="315552" x="7553325" y="4754563"/>
          <p14:tracePt t="315553" x="7564438" y="4754563"/>
          <p14:tracePt t="315569" x="7580313" y="4748213"/>
          <p14:tracePt t="315585" x="7591425" y="4748213"/>
          <p14:tracePt t="315602" x="7597775" y="4743450"/>
          <p14:tracePt t="315618" x="7602538" y="4743450"/>
          <p14:tracePt t="315620" x="7608888" y="4743450"/>
          <p14:tracePt t="315637" x="7613650" y="4743450"/>
          <p14:tracePt t="315690" x="7620000" y="4743450"/>
          <p14:tracePt t="315704" x="7624763" y="4743450"/>
          <p14:tracePt t="315710" x="7624763" y="4737100"/>
          <p14:tracePt t="315720" x="7631113" y="4737100"/>
          <p14:tracePt t="315787" x="7635875" y="4737100"/>
          <p14:tracePt t="315793" x="7640638" y="4732338"/>
          <p14:tracePt t="315809" x="7651750" y="4732338"/>
          <p14:tracePt t="315819" x="7658100" y="4725988"/>
          <p14:tracePt t="315836" x="7680325" y="4721225"/>
          <p14:tracePt t="315838" x="7685088" y="4721225"/>
          <p14:tracePt t="315853" x="7691438" y="4714875"/>
          <p14:tracePt t="315869" x="7696200" y="4710113"/>
          <p14:tracePt t="315885" x="7702550" y="4703763"/>
          <p14:tracePt t="315903" x="7713663" y="4703763"/>
          <p14:tracePt t="315904" x="7724775" y="4699000"/>
          <p14:tracePt t="315919" x="7740650" y="4699000"/>
          <p14:tracePt t="315921" x="7751763" y="4692650"/>
          <p14:tracePt t="315935" x="7762875" y="4692650"/>
          <p14:tracePt t="315936" x="7767638" y="4687888"/>
          <p14:tracePt t="315953" x="7773988" y="4687888"/>
          <p14:tracePt t="316124" x="7778750" y="4687888"/>
          <p14:tracePt t="316133" x="7785100" y="4681538"/>
          <p14:tracePt t="316137" x="7789863" y="4681538"/>
          <p14:tracePt t="316153" x="7807325" y="4681538"/>
          <p14:tracePt t="316154" x="7827963" y="4681538"/>
          <p14:tracePt t="316169" x="7878763" y="4670425"/>
          <p14:tracePt t="316186" x="7900988" y="4670425"/>
          <p14:tracePt t="316203" x="7910513" y="4670425"/>
          <p14:tracePt t="316220" x="7916863" y="4670425"/>
          <p14:tracePt t="316235" x="7921625" y="4670425"/>
          <p14:tracePt t="316252" x="8010525" y="4660900"/>
          <p14:tracePt t="316270" x="8126413" y="4654550"/>
          <p14:tracePt t="316271" x="8202613" y="4654550"/>
          <p14:tracePt t="316285" x="8296275" y="4649788"/>
          <p14:tracePt t="316304" x="8440738" y="4649788"/>
          <p14:tracePt t="316319" x="8494713" y="4638675"/>
          <p14:tracePt t="316337" x="8545513" y="4638675"/>
          <p14:tracePt t="316353" x="8583613" y="4627563"/>
          <p14:tracePt t="316356" x="8632825" y="4621213"/>
          <p14:tracePt t="316370" x="8650288" y="4621213"/>
          <p14:tracePt t="316371" x="8670925" y="4616450"/>
          <p14:tracePt t="316385" x="8737600" y="4610100"/>
          <p14:tracePt t="316403" x="8775700" y="4605338"/>
          <p14:tracePt t="316420" x="8797925" y="4605338"/>
          <p14:tracePt t="316422" x="8804275" y="4605338"/>
          <p14:tracePt t="316436" x="8809038" y="4605338"/>
          <p14:tracePt t="316514" x="8815388" y="4605338"/>
          <p14:tracePt t="316626" x="8809038" y="4605338"/>
          <p14:tracePt t="316641" x="8782050" y="4605338"/>
          <p14:tracePt t="316648" x="8770938" y="4605338"/>
          <p14:tracePt t="316655" x="8737600" y="4605338"/>
          <p14:tracePt t="316671" x="8688388" y="4605338"/>
          <p14:tracePt t="316687" x="8659813" y="4605338"/>
          <p14:tracePt t="316777" x="8659813" y="4610100"/>
          <p14:tracePt t="316784" x="8666163" y="4610100"/>
          <p14:tracePt t="316790" x="8666163" y="4616450"/>
          <p14:tracePt t="316804" x="8699500" y="4627563"/>
          <p14:tracePt t="316805" x="8732838" y="4638675"/>
          <p14:tracePt t="316820" x="8786813" y="4649788"/>
          <p14:tracePt t="316822" x="8831263" y="4660900"/>
          <p14:tracePt t="316836" x="8920163" y="4676775"/>
          <p14:tracePt t="316854" x="9051925" y="4692650"/>
          <p14:tracePt t="316871" x="9139238" y="4699000"/>
          <p14:tracePt t="316873" x="9183688" y="4699000"/>
          <p14:tracePt t="316888" x="9217025" y="4703763"/>
          <p14:tracePt t="316904" x="9228138" y="4703763"/>
          <p14:tracePt t="317452" x="9232900" y="4703763"/>
          <p14:tracePt t="317458" x="9244013" y="4699000"/>
          <p14:tracePt t="317472" x="9250363" y="4699000"/>
          <p14:tracePt t="317473" x="9255125" y="4692650"/>
          <p14:tracePt t="317488" x="9299575" y="4687888"/>
          <p14:tracePt t="317505" x="9377363" y="4676775"/>
          <p14:tracePt t="317522" x="9453563" y="4676775"/>
          <p14:tracePt t="317538" x="9564688" y="4670425"/>
          <p14:tracePt t="317540" x="9585325" y="4670425"/>
          <p14:tracePt t="317554" x="9613900" y="4670425"/>
          <p14:tracePt t="317556" x="9658350" y="4670425"/>
          <p14:tracePt t="317571" x="9752013" y="4670425"/>
          <p14:tracePt t="317588" x="9828213" y="4670425"/>
          <p14:tracePt t="317605" x="9866313" y="4670425"/>
          <p14:tracePt t="317622" x="9910763" y="4670425"/>
          <p14:tracePt t="317639" x="9928225" y="4670425"/>
          <p14:tracePt t="317655" x="9932988" y="4670425"/>
          <p14:tracePt t="317671" x="9939338" y="4670425"/>
          <p14:tracePt t="317730" x="9944100" y="4670425"/>
          <p14:tracePt t="317744" x="9955213" y="4670425"/>
          <p14:tracePt t="317750" x="9959975" y="4670425"/>
          <p14:tracePt t="317758" x="9971088" y="4670425"/>
          <p14:tracePt t="317771" x="9977438" y="4670425"/>
          <p14:tracePt t="317773" x="9988550" y="4670425"/>
          <p14:tracePt t="317789" x="10004425" y="4670425"/>
          <p14:tracePt t="317805" x="10010775" y="4670425"/>
          <p14:tracePt t="317822" x="10021888" y="4670425"/>
          <p14:tracePt t="317840" x="10037763" y="4670425"/>
          <p14:tracePt t="317855" x="10044113" y="4670425"/>
          <p14:tracePt t="317856" x="10048875" y="4670425"/>
          <p14:tracePt t="317871" x="10053638" y="4670425"/>
          <p14:tracePt t="317889" x="10059988" y="4670425"/>
          <p14:tracePt t="317908" x="10064750" y="4670425"/>
          <p14:tracePt t="317932" x="10071100" y="4670425"/>
          <p14:tracePt t="317953" x="10075863" y="4676775"/>
          <p14:tracePt t="317961" x="10082213" y="4676775"/>
          <p14:tracePt t="317972" x="10093325" y="4676775"/>
          <p14:tracePt t="317990" x="10115550" y="4681538"/>
          <p14:tracePt t="318006" x="10131425" y="4681538"/>
          <p14:tracePt t="318022" x="10153650" y="4692650"/>
          <p14:tracePt t="318038" x="10164763" y="4692650"/>
          <p14:tracePt t="318056" x="10180638" y="4692650"/>
          <p14:tracePt t="318057" x="10186988" y="4692650"/>
          <p14:tracePt t="318072" x="10191750" y="4692650"/>
          <p14:tracePt t="318073" x="10209213" y="4692650"/>
          <p14:tracePt t="318089" x="10236200" y="4692650"/>
          <p14:tracePt t="318105" x="10291763" y="4703763"/>
          <p14:tracePt t="318122" x="10325100" y="4714875"/>
          <p14:tracePt t="318124" x="10340975" y="4714875"/>
          <p14:tracePt t="318139" x="10363200" y="4721225"/>
          <p14:tracePt t="318141" x="10367963" y="4721225"/>
          <p14:tracePt t="318155" x="10385425" y="4725988"/>
          <p14:tracePt t="318157" x="10401300" y="4725988"/>
          <p14:tracePt t="318172" x="10428288" y="4732338"/>
          <p14:tracePt t="318189" x="10472738" y="4743450"/>
          <p14:tracePt t="318206" x="10512425" y="4748213"/>
          <p14:tracePt t="318207" x="10533063" y="4754563"/>
          <p14:tracePt t="318223" x="10566400" y="4759325"/>
          <p14:tracePt t="318224" x="10577513" y="4759325"/>
          <p14:tracePt t="318238" x="10621963" y="4770438"/>
          <p14:tracePt t="318255" x="10655300" y="4781550"/>
          <p14:tracePt t="318273" x="10720388" y="4786313"/>
          <p14:tracePt t="318290" x="10775950" y="4792663"/>
          <p14:tracePt t="318305" x="10809288" y="4797425"/>
          <p14:tracePt t="318307" x="10814050" y="4797425"/>
          <p14:tracePt t="318322" x="10864850" y="4803775"/>
          <p14:tracePt t="318340" x="10896600" y="4808538"/>
          <p14:tracePt t="318342" x="10918825" y="4808538"/>
          <p14:tracePt t="318357" x="10947400" y="4808538"/>
          <p14:tracePt t="318358" x="10958513" y="4808538"/>
          <p14:tracePt t="318373" x="10990263" y="4808538"/>
          <p14:tracePt t="318389" x="11001375" y="4808538"/>
          <p14:tracePt t="318406" x="11018838" y="4808538"/>
          <p14:tracePt t="318423" x="11034713" y="4808538"/>
          <p14:tracePt t="318424" x="11052175" y="4808538"/>
          <p14:tracePt t="318440" x="11095038" y="4808538"/>
          <p14:tracePt t="318456" x="11112500" y="4808538"/>
          <p14:tracePt t="318472" x="11117263" y="4808538"/>
          <p14:tracePt t="318490" x="11128375" y="4808538"/>
          <p14:tracePt t="318492" x="11134725" y="4808538"/>
          <p14:tracePt t="318508" x="11139488" y="4808538"/>
          <p14:tracePt t="318523" x="11145838" y="4808538"/>
          <p14:tracePt t="318525" x="11150600" y="4808538"/>
          <p14:tracePt t="318539" x="11168063" y="4808538"/>
          <p14:tracePt t="318556" x="11172825" y="4803775"/>
          <p14:tracePt t="318574" x="11183938" y="4803775"/>
          <p14:tracePt t="318575" x="11188700" y="4803775"/>
          <p14:tracePt t="318590" x="11261725" y="4803775"/>
          <p14:tracePt t="318606" x="11288713" y="4803775"/>
          <p14:tracePt t="318622" x="11333163" y="4803775"/>
          <p14:tracePt t="318640" x="11371263" y="4803775"/>
          <p14:tracePt t="318642" x="11382375" y="4797425"/>
          <p14:tracePt t="318655" x="11387138" y="4797425"/>
          <p14:tracePt t="318674" x="11404600" y="4797425"/>
          <p14:tracePt t="318689" x="11415713" y="4792663"/>
          <p14:tracePt t="318706" x="11426825" y="4792663"/>
          <p14:tracePt t="318724" x="11431588" y="4786313"/>
          <p14:tracePt t="318725" x="11437938" y="4786313"/>
          <p14:tracePt t="318740" x="11447463" y="4781550"/>
          <p14:tracePt t="318756" x="11458575" y="4781550"/>
          <p14:tracePt t="318786" x="11464925" y="4781550"/>
          <p14:tracePt t="318816" x="11469688" y="4781550"/>
          <p14:tracePt t="319019" x="11476038" y="4781550"/>
          <p14:tracePt t="319064" x="11480800" y="4781550"/>
          <p14:tracePt t="319102" x="11487150" y="4781550"/>
          <p14:tracePt t="319162" x="11491913" y="4781550"/>
          <p14:tracePt t="319236" x="11498263" y="4781550"/>
          <p14:tracePt t="319252" x="11503025" y="4781550"/>
          <p14:tracePt t="319258" x="11509375" y="4781550"/>
          <p14:tracePt t="319274" x="11520488" y="4775200"/>
          <p14:tracePt t="319291" x="11525250" y="4775200"/>
          <p14:tracePt t="319308" x="11531600" y="4770438"/>
          <p14:tracePt t="319309" x="11536363" y="4770438"/>
          <p14:tracePt t="319326" x="11541125" y="4770438"/>
          <p14:tracePt t="319340" x="11541125" y="4764088"/>
          <p14:tracePt t="319342" x="11547475" y="4764088"/>
          <p14:tracePt t="319357" x="11552238" y="4759325"/>
          <p14:tracePt t="319374" x="11558588" y="4759325"/>
          <p14:tracePt t="319401" x="11563350" y="4759325"/>
          <p14:tracePt t="319957" x="11569700" y="4754563"/>
          <p14:tracePt t="319971" x="11574463" y="4748213"/>
          <p14:tracePt t="319985" x="11580813" y="4748213"/>
          <p14:tracePt t="319993" x="11585575" y="4743450"/>
          <p14:tracePt t="320009" x="11591925" y="4743450"/>
          <p14:tracePt t="320024" x="11596688" y="4743450"/>
          <p14:tracePt t="320042" x="11603038" y="4737100"/>
          <p14:tracePt t="320060" x="11603038" y="4732338"/>
          <p14:tracePt t="320159" x="11574463" y="4725988"/>
          <p14:tracePt t="320165" x="11547475" y="4725988"/>
          <p14:tracePt t="320174" x="11503025" y="4721225"/>
          <p14:tracePt t="320192" x="11371263" y="4714875"/>
          <p14:tracePt t="320194" x="11282363" y="4714875"/>
          <p14:tracePt t="320209" x="11012488" y="4714875"/>
          <p14:tracePt t="320211" x="10936288" y="4714875"/>
          <p14:tracePt t="320225" x="10775950" y="4714875"/>
          <p14:tracePt t="320227" x="10539413" y="4725988"/>
          <p14:tracePt t="320241" x="9910763" y="4764088"/>
          <p14:tracePt t="320260" x="9277350" y="4808538"/>
          <p14:tracePt t="320277" x="8445500" y="4897438"/>
          <p14:tracePt t="320278" x="8037513" y="4973638"/>
          <p14:tracePt t="320292" x="7640638" y="5033963"/>
          <p14:tracePt t="320294" x="7200900" y="5111750"/>
          <p14:tracePt t="320309" x="6583363" y="5216525"/>
          <p14:tracePt t="320325" x="6049963" y="5287963"/>
          <p14:tracePt t="320342" x="5387975" y="5376863"/>
          <p14:tracePt t="320360" x="4721225" y="5426075"/>
          <p14:tracePt t="320375" x="4551363" y="5430838"/>
          <p14:tracePt t="320377" x="4368800" y="5448300"/>
          <p14:tracePt t="320392" x="4230688" y="5453063"/>
          <p14:tracePt t="320409" x="4125913" y="5459413"/>
          <p14:tracePt t="320425" x="4005263" y="5459413"/>
          <p14:tracePt t="320443" x="3829050" y="5459413"/>
          <p14:tracePt t="320459" x="3768725" y="5459413"/>
          <p14:tracePt t="320461" x="3713163" y="5459413"/>
          <p14:tracePt t="320476" x="3481388" y="5453063"/>
          <p14:tracePt t="320493" x="3267075" y="5448300"/>
          <p14:tracePt t="320494" x="3052763" y="5448300"/>
          <p14:tracePt t="320509" x="2876550" y="5448300"/>
          <p14:tracePt t="320511" x="2716213" y="5448300"/>
          <p14:tracePt t="320525" x="2627313" y="5448300"/>
          <p14:tracePt t="320527" x="2528888" y="5448300"/>
          <p14:tracePt t="320542" x="2401888" y="5448300"/>
          <p14:tracePt t="320559" x="2241550" y="5437188"/>
          <p14:tracePt t="320575" x="2198688" y="5437188"/>
          <p14:tracePt t="320577" x="2154238" y="5437188"/>
          <p14:tracePt t="320593" x="2127250" y="5437188"/>
          <p14:tracePt t="320595" x="2105025" y="5437188"/>
          <p14:tracePt t="320609" x="2027238" y="5437188"/>
          <p14:tracePt t="320626" x="1989138" y="5437188"/>
          <p14:tracePt t="320643" x="1966913" y="5430838"/>
          <p14:tracePt t="320644" x="1955800" y="5430838"/>
          <p14:tracePt t="320661" x="1944688" y="5430838"/>
          <p14:tracePt t="320675" x="1922463" y="5419725"/>
          <p14:tracePt t="320692" x="1846263" y="5403850"/>
          <p14:tracePt t="320710" x="1801813" y="5392738"/>
          <p14:tracePt t="320711" x="1784350" y="5387975"/>
          <p14:tracePt t="320726" x="1779588" y="5387975"/>
          <p14:tracePt t="320911" x="1773238" y="5387975"/>
          <p14:tracePt t="320925" x="1768475" y="5381625"/>
          <p14:tracePt t="320929" x="1752600" y="5365750"/>
          <p14:tracePt t="320943" x="1719263" y="5354638"/>
          <p14:tracePt t="320945" x="1674813" y="5332413"/>
          <p14:tracePt t="320960" x="1636713" y="5321300"/>
          <p14:tracePt t="320962" x="1585913" y="5303838"/>
          <p14:tracePt t="320976" x="1482725" y="5283200"/>
          <p14:tracePt t="320993" x="1416050" y="5265738"/>
          <p14:tracePt t="321010" x="1389063" y="5260975"/>
          <p14:tracePt t="321027" x="1382713" y="5260975"/>
          <p14:tracePt t="321059" x="1389063" y="5260975"/>
          <p14:tracePt t="321067" x="1409700" y="5260975"/>
          <p14:tracePt t="321076" x="1460500" y="5260975"/>
          <p14:tracePt t="321093" x="1608138" y="5260975"/>
          <p14:tracePt t="321095" x="1679575" y="5260975"/>
          <p14:tracePt t="321110" x="1773238" y="5260975"/>
          <p14:tracePt t="321112" x="1824038" y="5260975"/>
          <p14:tracePt t="321126" x="1933575" y="5254625"/>
          <p14:tracePt t="321143" x="1978025" y="5254625"/>
          <p14:tracePt t="321161" x="1993900" y="5249863"/>
          <p14:tracePt t="321177" x="2000250" y="5243513"/>
          <p14:tracePt t="321179" x="2005013" y="5243513"/>
          <p14:tracePt t="321193" x="2005013" y="5238750"/>
          <p14:tracePt t="321196" x="2011363" y="5232400"/>
          <p14:tracePt t="321210" x="2016125" y="5221288"/>
          <p14:tracePt t="321226" x="2016125" y="5189538"/>
          <p14:tracePt t="321243" x="1955800" y="5133975"/>
          <p14:tracePt t="321245" x="1922463" y="5111750"/>
          <p14:tracePt t="321260" x="1862138" y="5078413"/>
          <p14:tracePt t="321262" x="1670050" y="4979988"/>
          <p14:tracePt t="321276" x="1581150" y="4935538"/>
          <p14:tracePt t="321294" x="1416050" y="4886325"/>
          <p14:tracePt t="321311" x="1355725" y="4875213"/>
          <p14:tracePt t="321312" x="1338263" y="4875213"/>
          <p14:tracePt t="321327" x="1333500" y="4875213"/>
          <p14:tracePt t="321367" x="1327150" y="4868863"/>
          <p14:tracePt t="321380" x="1316038" y="4868863"/>
          <p14:tracePt t="321388" x="1300163" y="4868863"/>
          <p14:tracePt t="321395" x="1277938" y="4875213"/>
          <p14:tracePt t="321411" x="1255713" y="4879975"/>
          <p14:tracePt t="321427" x="1244600" y="4891088"/>
          <p14:tracePt t="321444" x="1222375" y="4902200"/>
          <p14:tracePt t="321461" x="1150938" y="4908550"/>
          <p14:tracePt t="321463" x="1096963" y="4908550"/>
          <p14:tracePt t="321478" x="671513" y="4935538"/>
          <p14:tracePt t="321665" x="528638" y="5106988"/>
          <p14:tracePt t="321677" x="1128713" y="5122863"/>
          <p14:tracePt t="321679" x="1570038" y="5145088"/>
          <p14:tracePt t="321694" x="2170113" y="5145088"/>
          <p14:tracePt t="321711" x="3140075" y="5200650"/>
          <p14:tracePt t="321713" x="3427413" y="5232400"/>
          <p14:tracePt t="321727" x="4281488" y="5294313"/>
          <p14:tracePt t="321744" x="4979988" y="5299075"/>
          <p14:tracePt t="321761" x="5684838" y="5299075"/>
          <p14:tracePt t="321778" x="6313488" y="5249863"/>
          <p14:tracePt t="321794" x="6496050" y="5194300"/>
          <p14:tracePt t="321811" x="6523038" y="5183188"/>
          <p14:tracePt t="321930" x="6516688" y="5183188"/>
          <p14:tracePt t="321935" x="6484938" y="5178425"/>
          <p14:tracePt t="321944" x="6434138" y="5172075"/>
          <p14:tracePt t="321962" x="6340475" y="5172075"/>
          <p14:tracePt t="321978" x="6242050" y="5172075"/>
          <p14:tracePt t="321980" x="6219825" y="5172075"/>
          <p14:tracePt t="321994" x="6203950" y="5172075"/>
          <p14:tracePt t="321996" x="6192838" y="5172075"/>
          <p14:tracePt t="322011" x="6186488" y="5172075"/>
          <p14:tracePt t="322013" x="6175375" y="5172075"/>
          <p14:tracePt t="322027" x="6126163" y="5172075"/>
          <p14:tracePt t="322045" x="6032500" y="5178425"/>
          <p14:tracePt t="322047" x="5956300" y="5183188"/>
          <p14:tracePt t="322062" x="5872163" y="5200650"/>
          <p14:tracePt t="322078" x="5840413" y="5205413"/>
          <p14:tracePt t="322080" x="5807075" y="5205413"/>
          <p14:tracePt t="322094" x="5768975" y="5211763"/>
          <p14:tracePt t="322112" x="5740400" y="5216525"/>
          <p14:tracePt t="322129" x="5713413" y="5216525"/>
          <p14:tracePt t="322130" x="5684838" y="5216525"/>
          <p14:tracePt t="322145" x="5653088" y="5216525"/>
          <p14:tracePt t="322147" x="5630863" y="5216525"/>
          <p14:tracePt t="322162" x="5548313" y="5216525"/>
          <p14:tracePt t="322179" x="5497513" y="5221288"/>
          <p14:tracePt t="322195" x="5443538" y="5221288"/>
          <p14:tracePt t="322197" x="5426075" y="5221288"/>
          <p14:tracePt t="322212" x="5403850" y="5221288"/>
          <p14:tracePt t="322214" x="5376863" y="5221288"/>
          <p14:tracePt t="322229" x="5343525" y="5221288"/>
          <p14:tracePt t="322245" x="5310188" y="5221288"/>
          <p14:tracePt t="322262" x="5294313" y="5221288"/>
          <p14:tracePt t="322279" x="5278438" y="5221288"/>
          <p14:tracePt t="322281" x="5272088" y="5221288"/>
          <p14:tracePt t="322295" x="5260975" y="5221288"/>
          <p14:tracePt t="322296" x="5249863" y="5221288"/>
          <p14:tracePt t="322312" x="5207000" y="5216525"/>
          <p14:tracePt t="322328" x="5133975" y="5200650"/>
          <p14:tracePt t="322345" x="5057775" y="5189538"/>
          <p14:tracePt t="322347" x="5019675" y="5178425"/>
          <p14:tracePt t="322363" x="4946650" y="5156200"/>
          <p14:tracePt t="322379" x="4903788" y="5145088"/>
          <p14:tracePt t="322395" x="4886325" y="5133975"/>
          <p14:tracePt t="322413" x="4875213" y="5127625"/>
          <p14:tracePt t="322430" x="4870450" y="5127625"/>
          <p14:tracePt t="322446" x="4859338" y="5127625"/>
          <p14:tracePt t="322462" x="4841875" y="5122863"/>
          <p14:tracePt t="322481" x="4832350" y="5122863"/>
          <p14:tracePt t="322482" x="4826000" y="5122863"/>
          <p14:tracePt t="322530" x="4814888" y="5118100"/>
          <p14:tracePt t="322535" x="4810125" y="5118100"/>
          <p14:tracePt t="322545" x="4799013" y="5118100"/>
          <p14:tracePt t="322562" x="4770438" y="5118100"/>
          <p14:tracePt t="322579" x="4765675" y="5118100"/>
          <p14:tracePt t="322679" x="4770438" y="5118100"/>
          <p14:tracePt t="322686" x="4781550" y="5118100"/>
          <p14:tracePt t="322695" x="4821238" y="5118100"/>
          <p14:tracePt t="322712" x="4903788" y="5118100"/>
          <p14:tracePt t="322714" x="4935538" y="5118100"/>
          <p14:tracePt t="322729" x="4957763" y="5118100"/>
          <p14:tracePt t="322731" x="4968875" y="5118100"/>
          <p14:tracePt t="322746" x="4975225" y="5118100"/>
          <p14:tracePt t="323166" x="4986338" y="5118100"/>
          <p14:tracePt t="323184" x="5008563" y="5118100"/>
          <p14:tracePt t="323189" x="5024438" y="5118100"/>
          <p14:tracePt t="323196" x="5040313" y="5118100"/>
          <p14:tracePt t="323272" x="5046663" y="5118100"/>
          <p14:tracePt t="323414" x="5046663" y="5111750"/>
          <p14:tracePt t="323475" x="5046663" y="5106988"/>
          <p14:tracePt t="323480" x="5051425" y="5106988"/>
          <p14:tracePt t="323521" x="5057775" y="5100638"/>
          <p14:tracePt t="323533" x="5062538" y="5095875"/>
          <p14:tracePt t="323549" x="5073650" y="5089525"/>
          <p14:tracePt t="323555" x="5091113" y="5089525"/>
          <p14:tracePt t="323564" x="5102225" y="5084763"/>
          <p14:tracePt t="323580" x="5151438" y="5067300"/>
          <p14:tracePt t="323598" x="5200650" y="5062538"/>
          <p14:tracePt t="323599" x="5245100" y="5056188"/>
          <p14:tracePt t="323614" x="5300663" y="5045075"/>
          <p14:tracePt t="323615" x="5349875" y="5045075"/>
          <p14:tracePt t="323631" x="5365750" y="5040313"/>
          <p14:tracePt t="323632" x="5410200" y="5029200"/>
          <p14:tracePt t="323647" x="5437188" y="5024438"/>
          <p14:tracePt t="323664" x="5448300" y="5018088"/>
          <p14:tracePt t="323681" x="5459413" y="5013325"/>
          <p14:tracePt t="323683" x="5465763" y="5013325"/>
          <p14:tracePt t="323699" x="5497513" y="5006975"/>
          <p14:tracePt t="323714" x="5570538" y="4991100"/>
          <p14:tracePt t="323731" x="5675313" y="4979988"/>
          <p14:tracePt t="323747" x="5851525" y="4951413"/>
          <p14:tracePt t="323764" x="5900738" y="4940300"/>
          <p14:tracePt t="323765" x="5922963" y="4935538"/>
          <p14:tracePt t="323782" x="5945188" y="4930775"/>
          <p14:tracePt t="323819" x="5949950" y="4930775"/>
          <p14:tracePt t="323826" x="5976938" y="4930775"/>
          <p14:tracePt t="323832" x="6043613" y="4930775"/>
          <p14:tracePt t="323848" x="6197600" y="4930775"/>
          <p14:tracePt t="323864" x="6473825" y="4919663"/>
          <p14:tracePt t="323881" x="6842125" y="4919663"/>
          <p14:tracePt t="323898" x="6985000" y="4919663"/>
          <p14:tracePt t="323900" x="7035800" y="4919663"/>
          <p14:tracePt t="323914" x="7040563" y="4919663"/>
          <p14:tracePt t="323962" x="7046913" y="4919663"/>
          <p14:tracePt t="323976" x="7051675" y="4919663"/>
          <p14:tracePt t="323982" x="7058025" y="4919663"/>
          <p14:tracePt t="323998" x="7062788" y="4919663"/>
          <p14:tracePt t="324322" x="7073900" y="4930775"/>
          <p14:tracePt t="324327" x="7078663" y="4935538"/>
          <p14:tracePt t="324335" x="7085013" y="4940300"/>
          <p14:tracePt t="324348" x="7089775" y="4940300"/>
          <p14:tracePt t="324365" x="7112000" y="4962525"/>
          <p14:tracePt t="324381" x="7140575" y="4968875"/>
          <p14:tracePt t="324398" x="7151688" y="4968875"/>
          <p14:tracePt t="324415" x="7156450" y="4968875"/>
          <p14:tracePt t="324479" x="7162800" y="4968875"/>
          <p14:tracePt t="324485" x="7167563" y="4968875"/>
          <p14:tracePt t="324498" x="7172325" y="4968875"/>
          <p14:tracePt t="324515" x="7178675" y="4968875"/>
          <p14:tracePt t="324532" x="7183438" y="4968875"/>
          <p14:tracePt t="324548" x="7194550" y="4968875"/>
          <p14:tracePt t="324565" x="7205663" y="4968875"/>
          <p14:tracePt t="324584" x="7250113" y="4968875"/>
          <p14:tracePt t="324599" x="7277100" y="4968875"/>
          <p14:tracePt t="324600" x="7294563" y="4968875"/>
          <p14:tracePt t="324615" x="7343775" y="4968875"/>
          <p14:tracePt t="324632" x="7381875" y="4968875"/>
          <p14:tracePt t="324648" x="7410450" y="4968875"/>
          <p14:tracePt t="324712" x="7415213" y="4968875"/>
          <p14:tracePt t="324717" x="7421563" y="4968875"/>
          <p14:tracePt t="324733" x="7426325" y="4968875"/>
          <p14:tracePt t="324735" x="7459663" y="4968875"/>
          <p14:tracePt t="324749" x="7508875" y="4968875"/>
          <p14:tracePt t="324750" x="7546975" y="4968875"/>
          <p14:tracePt t="324765" x="7620000" y="4968875"/>
          <p14:tracePt t="324782" x="7685088" y="4968875"/>
          <p14:tracePt t="324800" x="7751763" y="4968875"/>
          <p14:tracePt t="324815" x="7756525" y="4968875"/>
          <p14:tracePt t="324817" x="7762875" y="4968875"/>
          <p14:tracePt t="324832" x="7818438" y="4968875"/>
          <p14:tracePt t="324849" x="7889875" y="4968875"/>
          <p14:tracePt t="324865" x="7999413" y="4968875"/>
          <p14:tracePt t="324883" x="8088313" y="4968875"/>
          <p14:tracePt t="324885" x="8137525" y="4968875"/>
          <p14:tracePt t="324899" x="8159750" y="4968875"/>
          <p14:tracePt t="325042" x="8164513" y="4968875"/>
          <p14:tracePt t="325048" x="8170863" y="4968875"/>
          <p14:tracePt t="325056" x="8175625" y="4968875"/>
          <p14:tracePt t="325066" x="8191500" y="4968875"/>
          <p14:tracePt t="325083" x="8224838" y="4968875"/>
          <p14:tracePt t="325085" x="8235950" y="4968875"/>
          <p14:tracePt t="325100" x="8258175" y="4968875"/>
          <p14:tracePt t="325115" x="8264525" y="4968875"/>
          <p14:tracePt t="325117" x="8269288" y="4968875"/>
          <p14:tracePt t="325132" x="8291513" y="4968875"/>
          <p14:tracePt t="325150" x="8329613" y="4968875"/>
          <p14:tracePt t="325152" x="8396288" y="4968875"/>
          <p14:tracePt t="325167" x="8445500" y="4973638"/>
          <p14:tracePt t="325183" x="8489950" y="4973638"/>
          <p14:tracePt t="325185" x="8523288" y="4973638"/>
          <p14:tracePt t="325199" x="8566150" y="4979988"/>
          <p14:tracePt t="325216" x="8577263" y="4979988"/>
          <p14:tracePt t="325282" x="8583613" y="4979988"/>
          <p14:tracePt t="325288" x="8588375" y="4979988"/>
          <p14:tracePt t="325300" x="8599488" y="4984750"/>
          <p14:tracePt t="325318" x="8628063" y="4984750"/>
          <p14:tracePt t="325334" x="8632825" y="4991100"/>
          <p14:tracePt t="325335" x="8639175" y="4991100"/>
          <p14:tracePt t="325349" x="8643938" y="4991100"/>
          <p14:tracePt t="325367" x="8650288" y="4991100"/>
          <p14:tracePt t="325384" x="8666163" y="4995863"/>
          <p14:tracePt t="325385" x="8670925" y="4995863"/>
          <p14:tracePt t="325401" x="8710613" y="5002213"/>
          <p14:tracePt t="325416" x="8737600" y="5006975"/>
          <p14:tracePt t="325433" x="8759825" y="5006975"/>
          <p14:tracePt t="325450" x="8764588" y="5006975"/>
          <p14:tracePt t="326040" x="8770938" y="5006975"/>
          <p14:tracePt t="326045" x="8786813" y="5006975"/>
          <p14:tracePt t="326061" x="8831263" y="5006975"/>
          <p14:tracePt t="326069" x="8880475" y="5013325"/>
          <p14:tracePt t="326084" x="9024938" y="5013325"/>
          <p14:tracePt t="326101" x="9128125" y="5013325"/>
          <p14:tracePt t="326117" x="9201150" y="5013325"/>
          <p14:tracePt t="326134" x="9217025" y="5013325"/>
          <p14:tracePt t="327105" x="9212263" y="5013325"/>
          <p14:tracePt t="327111" x="9205913" y="5013325"/>
          <p14:tracePt t="327127" x="9190038" y="5013325"/>
          <p14:tracePt t="327135" x="9178925" y="5018088"/>
          <p14:tracePt t="327153" x="9139238" y="5029200"/>
          <p14:tracePt t="327155" x="9123363" y="5033963"/>
          <p14:tracePt t="327170" x="9085263" y="5045075"/>
          <p14:tracePt t="327186" x="9063038" y="5056188"/>
          <p14:tracePt t="327187" x="9034463" y="5062538"/>
          <p14:tracePt t="327202" x="8985250" y="5078413"/>
          <p14:tracePt t="327220" x="8947150" y="5084763"/>
          <p14:tracePt t="327236" x="8931275" y="5095875"/>
          <p14:tracePt t="327238" x="8920163" y="5095875"/>
          <p14:tracePt t="327255" x="8913813" y="5100638"/>
          <p14:tracePt t="328215" x="8897938" y="5106988"/>
          <p14:tracePt t="328223" x="8886825" y="5106988"/>
          <p14:tracePt t="328227" x="8809038" y="5127625"/>
          <p14:tracePt t="328255" x="8472488" y="5167313"/>
          <p14:tracePt t="328271" x="8264525" y="5178425"/>
          <p14:tracePt t="328273" x="8153400" y="5178425"/>
          <p14:tracePt t="328289" x="8021638" y="5216525"/>
          <p14:tracePt t="328305" x="7845425" y="5216525"/>
          <p14:tracePt t="328321" x="7508875" y="5178425"/>
          <p14:tracePt t="328339" x="7212013" y="5127625"/>
          <p14:tracePt t="328340" x="7029450" y="5100638"/>
          <p14:tracePt t="328355" x="6710363" y="5051425"/>
          <p14:tracePt t="328372" x="6561138" y="5002213"/>
          <p14:tracePt t="328387" x="6473825" y="4968875"/>
          <p14:tracePt t="328404" x="6291263" y="4879975"/>
          <p14:tracePt t="328422" x="6181725" y="4819650"/>
          <p14:tracePt t="328438" x="6142038" y="4792663"/>
          <p14:tracePt t="328440" x="6099175" y="4775200"/>
          <p14:tracePt t="328454" x="6054725" y="4743450"/>
          <p14:tracePt t="328471" x="6032500" y="4737100"/>
          <p14:tracePt t="328488" x="6005513" y="4732338"/>
          <p14:tracePt t="328490" x="5994400" y="4732338"/>
          <p14:tracePt t="328506" x="5988050" y="4725988"/>
          <p14:tracePt t="328521" x="5965825" y="4721225"/>
          <p14:tracePt t="328538" x="5900738" y="4692650"/>
          <p14:tracePt t="328554" x="5795963" y="4660900"/>
          <p14:tracePt t="328572" x="5664200" y="4610100"/>
          <p14:tracePt t="328589" x="5646738" y="4594225"/>
          <p14:tracePt t="328605" x="5646738" y="4587875"/>
          <p14:tracePt t="330840" x="5927725" y="4572000"/>
          <p14:tracePt t="330843" x="5976938" y="4567238"/>
          <p14:tracePt t="330845" x="6059488" y="4560888"/>
          <p14:tracePt t="330847" x="6142038" y="4556125"/>
          <p14:tracePt t="330853" x="6192838" y="4556125"/>
          <p14:tracePt t="330861" x="6197600" y="4556125"/>
          <p14:tracePt t="330875" x="6203950" y="4556125"/>
          <p14:tracePt t="330937" x="6208713" y="4556125"/>
          <p14:tracePt t="330944" x="6215063" y="4556125"/>
          <p14:tracePt t="330950" x="6219825" y="4556125"/>
          <p14:tracePt t="330975" x="6242050" y="4556125"/>
          <p14:tracePt t="330992" x="6302375" y="4556125"/>
          <p14:tracePt t="331009" x="6357938" y="4556125"/>
          <p14:tracePt t="331010" x="6373813" y="4556125"/>
          <p14:tracePt t="331025" x="6407150" y="4560888"/>
          <p14:tracePt t="331026" x="6418263" y="4560888"/>
          <p14:tracePt t="331042" x="6462713" y="4560888"/>
          <p14:tracePt t="331059" x="6511925" y="4567238"/>
          <p14:tracePt t="331075" x="6545263" y="4567238"/>
          <p14:tracePt t="331093" x="6583363" y="4567238"/>
          <p14:tracePt t="331109" x="6600825" y="4567238"/>
          <p14:tracePt t="331125" x="6616700" y="4567238"/>
          <p14:tracePt t="331142" x="6627813" y="4560888"/>
          <p14:tracePt t="331380" x="6632575" y="4556125"/>
          <p14:tracePt t="331393" x="6638925" y="4556125"/>
          <p14:tracePt t="331432" x="6638925" y="4549775"/>
          <p14:tracePt t="331437" x="6638925" y="4545013"/>
          <p14:tracePt t="331453" x="6638925" y="4538663"/>
          <p14:tracePt t="331460" x="6638925" y="4533900"/>
          <p14:tracePt t="331491" x="6638925" y="4527550"/>
          <p14:tracePt t="331513" x="6632575" y="4522788"/>
          <p14:tracePt t="331528" x="6632575" y="4516438"/>
          <p14:tracePt t="331536" x="6627813" y="4516438"/>
          <p14:tracePt t="331544" x="6627813" y="4505325"/>
          <p14:tracePt t="331559" x="6621463" y="4505325"/>
          <p14:tracePt t="332340" x="6616700" y="4505325"/>
          <p14:tracePt t="332354" x="6610350" y="4505325"/>
          <p14:tracePt t="332437" x="6605588" y="4505325"/>
          <p14:tracePt t="332496" x="6600825" y="4505325"/>
          <p14:tracePt t="332633" x="6594475" y="4505325"/>
          <p14:tracePt t="332646" x="6589713" y="4505325"/>
          <p14:tracePt t="332670" x="6583363" y="4505325"/>
          <p14:tracePt t="332675" x="6578600" y="4505325"/>
          <p14:tracePt t="332684" x="6578600" y="4500563"/>
          <p14:tracePt t="333923" x="6578600" y="4494213"/>
          <p14:tracePt t="333928" x="6572250" y="4494213"/>
          <p14:tracePt t="333935" x="6567488" y="4494213"/>
          <p14:tracePt t="333964" x="6567488" y="4489450"/>
          <p14:tracePt t="333966" x="6561138" y="4489450"/>
          <p14:tracePt t="333981" x="6550025" y="4483100"/>
          <p14:tracePt t="333996" x="6500813" y="4462463"/>
          <p14:tracePt t="334013" x="6429375" y="4451350"/>
          <p14:tracePt t="334029" x="6357938" y="4433888"/>
          <p14:tracePt t="334046" x="6215063" y="4422775"/>
          <p14:tracePt t="334048" x="6137275" y="4418013"/>
          <p14:tracePt t="334065" x="6021388" y="4411663"/>
          <p14:tracePt t="334080" x="5934075" y="4418013"/>
          <p14:tracePt t="334096" x="5878513" y="4422775"/>
          <p14:tracePt t="334115" x="5856288" y="4422775"/>
          <p14:tracePt t="334116" x="5851525" y="4422775"/>
          <p14:tracePt t="334130" x="5845175" y="4422775"/>
          <p14:tracePt t="334154" x="5840413" y="4422775"/>
          <p14:tracePt t="334163" x="5834063" y="4418013"/>
          <p14:tracePt t="334180" x="5807075" y="4411663"/>
          <p14:tracePt t="334198" x="5773738" y="4406900"/>
          <p14:tracePt t="334214" x="5768975" y="4406900"/>
          <p14:tracePt t="334216" x="5762625" y="4406900"/>
          <p14:tracePt t="334230" x="5751513" y="4395788"/>
          <p14:tracePt t="334246" x="5740400" y="4395788"/>
          <p14:tracePt t="334264" x="5724525" y="4389438"/>
          <p14:tracePt t="334266" x="5718175" y="4389438"/>
          <p14:tracePt t="334282" x="5702300" y="4384675"/>
          <p14:tracePt t="334297" x="5691188" y="4384675"/>
          <p14:tracePt t="334298" x="5684838" y="4384675"/>
          <p14:tracePt t="334313" x="5664200" y="4379913"/>
          <p14:tracePt t="334331" x="5653088" y="4373563"/>
          <p14:tracePt t="334332" x="5635625" y="4373563"/>
          <p14:tracePt t="334346" x="5619750" y="4368800"/>
          <p14:tracePt t="334348" x="5586413" y="4362450"/>
          <p14:tracePt t="334364" x="5564188" y="4357688"/>
          <p14:tracePt t="334365" x="5530850" y="4357688"/>
          <p14:tracePt t="334380" x="5470525" y="4340225"/>
          <p14:tracePt t="334397" x="5443538" y="4340225"/>
          <p14:tracePt t="334415" x="5443538" y="4335463"/>
          <p14:tracePt t="335843" x="5459413" y="4335463"/>
          <p14:tracePt t="335848" x="5553075" y="4329113"/>
          <p14:tracePt t="335856" x="5559425" y="4329113"/>
          <p14:tracePt t="335883" x="6038850" y="4329113"/>
          <p14:tracePt t="335899" x="6523038" y="4329113"/>
          <p14:tracePt t="335901" x="6643688" y="4329113"/>
          <p14:tracePt t="335915" x="6781800" y="4346575"/>
          <p14:tracePt t="335917" x="6919913" y="4346575"/>
          <p14:tracePt t="335932" x="7073900" y="4340225"/>
          <p14:tracePt t="335949" x="7151688" y="4340225"/>
          <p14:tracePt t="335966" x="7167563" y="4340225"/>
          <p14:tracePt t="335967" x="7172325" y="4340225"/>
          <p14:tracePt t="335983" x="7172325" y="4335463"/>
          <p14:tracePt t="336233" x="7178675" y="4335463"/>
          <p14:tracePt t="336238" x="7189788" y="4335463"/>
          <p14:tracePt t="336250" x="7194550" y="4329113"/>
          <p14:tracePt t="336267" x="7245350" y="4324350"/>
          <p14:tracePt t="336284" x="7277100" y="4318000"/>
          <p14:tracePt t="336299" x="7294563" y="4313238"/>
          <p14:tracePt t="336316" x="7310438" y="4313238"/>
          <p14:tracePt t="336334" x="7316788" y="4313238"/>
          <p14:tracePt t="336336" x="7321550" y="4313238"/>
          <p14:tracePt t="336350" x="7327900" y="4306888"/>
          <p14:tracePt t="336369" x="7332663" y="4306888"/>
          <p14:tracePt t="336480" x="7339013" y="4306888"/>
          <p14:tracePt t="341748" x="7100888" y="4346575"/>
          <p14:tracePt t="341755" x="6985000" y="4362450"/>
          <p14:tracePt t="341759" x="6964363" y="4362450"/>
          <p14:tracePt t="341775" x="6913563" y="4379913"/>
          <p14:tracePt t="341791" x="6819900" y="4400550"/>
          <p14:tracePt t="341808" x="6704013" y="4418013"/>
          <p14:tracePt t="341825" x="6429375" y="4467225"/>
          <p14:tracePt t="341843" x="6346825" y="4489450"/>
          <p14:tracePt t="341845" x="6253163" y="4505325"/>
          <p14:tracePt t="341858" x="6159500" y="4522788"/>
          <p14:tracePt t="341892" x="6005513" y="4538663"/>
          <p14:tracePt t="341894" x="5983288" y="4545013"/>
          <p14:tracePt t="341909" x="5972175" y="4545013"/>
          <p14:tracePt t="341924" x="5945188" y="4549775"/>
          <p14:tracePt t="341942" x="5916613" y="4549775"/>
          <p14:tracePt t="341959" x="5894388" y="4549775"/>
          <p14:tracePt t="341961" x="5872163" y="4549775"/>
          <p14:tracePt t="341975" x="5834063" y="4549775"/>
          <p14:tracePt t="341977" x="5795963" y="4556125"/>
          <p14:tracePt t="341992" x="5702300" y="4567238"/>
          <p14:tracePt t="342009" x="5586413" y="4572000"/>
          <p14:tracePt t="342025" x="5481638" y="4576763"/>
          <p14:tracePt t="342042" x="5372100" y="4583113"/>
          <p14:tracePt t="342044" x="5338763" y="4583113"/>
          <p14:tracePt t="342060" x="5249863" y="4587875"/>
          <p14:tracePt t="342075" x="5195888" y="4594225"/>
          <p14:tracePt t="342092" x="5167313" y="4598988"/>
          <p14:tracePt t="342108" x="5151438" y="4598988"/>
          <p14:tracePt t="342110" x="5140325" y="4605338"/>
          <p14:tracePt t="342125" x="5140325" y="4610100"/>
          <p14:tracePt t="342126" x="5118100" y="4610100"/>
          <p14:tracePt t="342141" x="5084763" y="4632325"/>
          <p14:tracePt t="342159" x="4997450" y="4660900"/>
          <p14:tracePt t="342175" x="4903788" y="4687888"/>
          <p14:tracePt t="342193" x="4787900" y="4703763"/>
          <p14:tracePt t="342209" x="4759325" y="4710113"/>
          <p14:tracePt t="342210" x="4754563" y="4710113"/>
          <p14:tracePt t="342225" x="4743450" y="4710113"/>
          <p14:tracePt t="342271" x="4738688" y="4710113"/>
          <p14:tracePt t="342294" x="4727575" y="4710113"/>
          <p14:tracePt t="342299" x="4705350" y="4703763"/>
          <p14:tracePt t="342308" x="4676775" y="4703763"/>
          <p14:tracePt t="342327" x="4633913" y="4703763"/>
          <p14:tracePt t="342328" x="4611688" y="4703763"/>
          <p14:tracePt t="342344" x="4594225" y="4703763"/>
          <p14:tracePt t="342359" x="4583113" y="4703763"/>
          <p14:tracePt t="342361" x="4578350" y="4703763"/>
          <p14:tracePt t="342375" x="4572000" y="4703763"/>
          <p14:tracePt t="342397" x="4560888" y="4703763"/>
          <p14:tracePt t="342409" x="4556125" y="4703763"/>
          <p14:tracePt t="342410" x="4551363" y="4703763"/>
          <p14:tracePt t="342426" x="4545013" y="4703763"/>
          <p14:tracePt t="342427" x="4533900" y="4703763"/>
          <p14:tracePt t="342442" x="4518025" y="4703763"/>
          <p14:tracePt t="342459" x="4511675" y="4703763"/>
          <p14:tracePt t="343186" x="4545013" y="4703763"/>
          <p14:tracePt t="343191" x="4633913" y="4725988"/>
          <p14:tracePt t="343202" x="4748213" y="4732338"/>
          <p14:tracePt t="343211" x="5068888" y="4687888"/>
          <p14:tracePt t="343212" x="5360988" y="4676775"/>
          <p14:tracePt t="343228" x="5653088" y="4681538"/>
          <p14:tracePt t="343230" x="5872163" y="4681538"/>
          <p14:tracePt t="343246" x="6445250" y="4703763"/>
          <p14:tracePt t="343260" x="6765925" y="4714875"/>
          <p14:tracePt t="343278" x="7051675" y="4737100"/>
          <p14:tracePt t="343294" x="7205663" y="4754563"/>
          <p14:tracePt t="343295" x="7265988" y="4759325"/>
          <p14:tracePt t="343312" x="7350125" y="4770438"/>
          <p14:tracePt t="343329" x="7421563" y="4775200"/>
          <p14:tracePt t="343346" x="7459663" y="4781550"/>
          <p14:tracePt t="343361" x="7481888" y="4781550"/>
          <p14:tracePt t="343363" x="7486650" y="4781550"/>
          <p14:tracePt t="343433" x="7493000" y="4781550"/>
          <p14:tracePt t="343446" x="7497763" y="4781550"/>
          <p14:tracePt t="343463" x="7504113" y="4781550"/>
          <p14:tracePt t="343478" x="7508875" y="4781550"/>
          <p14:tracePt t="343936" x="7508875" y="4775200"/>
          <p14:tracePt t="343941" x="7504113" y="4764088"/>
          <p14:tracePt t="343956" x="7504113" y="4759325"/>
          <p14:tracePt t="343963" x="7497763" y="4759325"/>
          <p14:tracePt t="343978" x="7497763" y="4754563"/>
          <p14:tracePt t="344610" x="7497763" y="4748213"/>
          <p14:tracePt t="344626" x="7497763" y="4743450"/>
          <p14:tracePt t="344639" x="7497763" y="4737100"/>
          <p14:tracePt t="344648" x="7497763" y="4732338"/>
          <p14:tracePt t="351170" x="7796213" y="4781550"/>
          <p14:tracePt t="351172" x="7889875" y="4792663"/>
          <p14:tracePt t="351176" x="8583613" y="4995863"/>
          <p14:tracePt t="351189" x="8858250" y="5095875"/>
          <p14:tracePt t="351205" x="9034463" y="5145088"/>
          <p14:tracePt t="351222" x="9161463" y="5172075"/>
          <p14:tracePt t="351224" x="9217025" y="5178425"/>
          <p14:tracePt t="351240" x="9272588" y="5178425"/>
          <p14:tracePt t="351241" x="9305925" y="5178425"/>
          <p14:tracePt t="351256" x="9366250" y="5178425"/>
          <p14:tracePt t="351274" x="9393238" y="5178425"/>
          <p14:tracePt t="351345" x="9399588" y="5172075"/>
          <p14:tracePt t="351352" x="9409113" y="5160963"/>
          <p14:tracePt t="351359" x="9420225" y="5156200"/>
          <p14:tracePt t="351373" x="9420225" y="5149850"/>
          <p14:tracePt t="351375" x="9426575" y="5145088"/>
          <p14:tracePt t="351389" x="9431338" y="5145088"/>
          <p14:tracePt t="351391" x="9437688" y="5133975"/>
          <p14:tracePt t="351406" x="9437688" y="5118100"/>
          <p14:tracePt t="351423" x="9431338" y="5106988"/>
          <p14:tracePt t="351440" x="9409113" y="5089525"/>
          <p14:tracePt t="351442" x="9388475" y="5073650"/>
          <p14:tracePt t="351456" x="9382125" y="5073650"/>
          <p14:tracePt t="351457" x="9382125" y="5067300"/>
          <p14:tracePt t="351473" x="9371013" y="5062538"/>
          <p14:tracePt t="351489" x="9359900" y="5062538"/>
          <p14:tracePt t="351507" x="9344025" y="5051425"/>
          <p14:tracePt t="351508" x="9332913" y="5051425"/>
          <p14:tracePt t="351524" x="9310688" y="5045075"/>
          <p14:tracePt t="351540" x="9288463" y="5040313"/>
          <p14:tracePt t="351541" x="9283700" y="5033963"/>
          <p14:tracePt t="351556" x="9266238" y="5029200"/>
          <p14:tracePt t="351575" x="9261475" y="5024438"/>
          <p14:tracePt t="351576" x="9255125" y="5018088"/>
          <p14:tracePt t="351591" x="9244013" y="5013325"/>
          <p14:tracePt t="351607" x="9228138" y="5006975"/>
          <p14:tracePt t="351623" x="9205913" y="4995863"/>
          <p14:tracePt t="351639" x="9167813" y="4984750"/>
          <p14:tracePt t="351656" x="9134475" y="4968875"/>
          <p14:tracePt t="351674" x="9085263" y="4935538"/>
          <p14:tracePt t="351691" x="9051925" y="4913313"/>
          <p14:tracePt t="351706" x="9034463" y="4902200"/>
          <p14:tracePt t="351724" x="9018588" y="4891088"/>
          <p14:tracePt t="351740" x="9013825" y="4886325"/>
          <p14:tracePt t="351742" x="9013825" y="4879975"/>
          <p14:tracePt t="351756" x="9007475" y="4879975"/>
          <p14:tracePt t="351758" x="9002713" y="4875213"/>
          <p14:tracePt t="351782" x="8996363" y="4868863"/>
          <p14:tracePt t="351790" x="8991600" y="4857750"/>
          <p14:tracePt t="351807" x="8980488" y="4852988"/>
          <p14:tracePt t="351808" x="8980488" y="4841875"/>
          <p14:tracePt t="351824" x="8958263" y="4826000"/>
          <p14:tracePt t="351842" x="8951913" y="4819650"/>
          <p14:tracePt t="351856" x="8947150" y="4819650"/>
          <p14:tracePt t="351954" x="8947150" y="4814888"/>
          <p14:tracePt t="351968" x="8940800" y="4814888"/>
          <p14:tracePt t="351984" x="8940800" y="4808538"/>
          <p14:tracePt t="352051" x="8936038" y="4808538"/>
          <p14:tracePt t="352072" x="8931275" y="4808538"/>
          <p14:tracePt t="352186" x="8931275" y="4803775"/>
          <p14:tracePt t="352193" x="8924925" y="4803775"/>
          <p14:tracePt t="352198" x="8920163" y="4803775"/>
          <p14:tracePt t="352224" x="8913813" y="4797425"/>
          <p14:tracePt t="352241" x="8909050" y="4797425"/>
          <p14:tracePt t="352358" x="8902700" y="4797425"/>
          <p14:tracePt t="352372" x="8902700" y="4792663"/>
          <p14:tracePt t="352379" x="8891588" y="4792663"/>
          <p14:tracePt t="352390" x="8886825" y="4792663"/>
          <p14:tracePt t="352407" x="8875713" y="4792663"/>
          <p14:tracePt t="352425" x="8847138" y="4792663"/>
          <p14:tracePt t="352441" x="8837613" y="4786313"/>
          <p14:tracePt t="352458" x="8831263" y="4786313"/>
          <p14:tracePt t="352475" x="8826500" y="4786313"/>
          <p14:tracePt t="352476" x="8826500" y="4781550"/>
          <p14:tracePt t="352492" x="8820150" y="4781550"/>
          <p14:tracePt t="352741" x="8815388" y="4781550"/>
          <p14:tracePt t="352754" x="8804275" y="4770438"/>
          <p14:tracePt t="352762" x="8797925" y="4764088"/>
          <p14:tracePt t="352774" x="8793163" y="4764088"/>
          <p14:tracePt t="352792" x="8782050" y="4759325"/>
          <p14:tracePt t="352928" x="8775700" y="4759325"/>
          <p14:tracePt t="352950" x="8775700" y="4754563"/>
          <p14:tracePt t="352964" x="8770938" y="4754563"/>
          <p14:tracePt t="352972" x="8770938" y="4748213"/>
          <p14:tracePt t="352995" x="8764588" y="4748213"/>
          <p14:tracePt t="353048" x="8764588" y="4743450"/>
          <p14:tracePt t="353138" x="8759825" y="4743450"/>
          <p14:tracePt t="353476" x="8775700" y="4743450"/>
          <p14:tracePt t="353481" x="8786813" y="4743450"/>
          <p14:tracePt t="353493" x="8864600" y="4754563"/>
          <p14:tracePt t="353509" x="9029700" y="4764088"/>
          <p14:tracePt t="353511" x="9118600" y="4764088"/>
          <p14:tracePt t="353526" x="9217025" y="4764088"/>
          <p14:tracePt t="353543" x="9294813" y="4764088"/>
          <p14:tracePt t="353559" x="9321800" y="4770438"/>
          <p14:tracePt t="353575" x="9326563" y="4770438"/>
          <p14:tracePt t="353594" x="9332913" y="4770438"/>
          <p14:tracePt t="353609" x="9344025" y="4759325"/>
          <p14:tracePt t="353625" x="9393238" y="4743450"/>
          <p14:tracePt t="353643" x="9399588" y="4764088"/>
          <p14:tracePt t="353660" x="9453563" y="4754563"/>
          <p14:tracePt t="353662" x="9471025" y="4754563"/>
          <p14:tracePt t="353677" x="9509125" y="4754563"/>
          <p14:tracePt t="353692" x="9531350" y="4754563"/>
          <p14:tracePt t="353710" x="9542463" y="4754563"/>
          <p14:tracePt t="353726" x="9547225" y="4732338"/>
          <p14:tracePt t="353728" x="9553575" y="4732338"/>
          <p14:tracePt t="353743" x="9558338" y="4732338"/>
          <p14:tracePt t="353745" x="9564688" y="4732338"/>
          <p14:tracePt t="353760" x="9580563" y="4725988"/>
          <p14:tracePt t="353777" x="9585325" y="4721225"/>
          <p14:tracePt t="353794" x="9613900" y="4721225"/>
          <p14:tracePt t="353811" x="9647238" y="4714875"/>
          <p14:tracePt t="353826" x="9652000" y="4714875"/>
          <p14:tracePt t="353827" x="9669463" y="4710113"/>
          <p14:tracePt t="353843" x="9690100" y="4703763"/>
          <p14:tracePt t="353860" x="9696450" y="4703763"/>
          <p14:tracePt t="353877" x="9707563" y="4703763"/>
          <p14:tracePt t="353926" x="9712325" y="4703763"/>
          <p14:tracePt t="354024" x="9718675" y="4703763"/>
          <p14:tracePt t="354038" x="9723438" y="4703763"/>
          <p14:tracePt t="354052" x="9740900" y="4703763"/>
          <p14:tracePt t="354067" x="9752013" y="4699000"/>
          <p14:tracePt t="354076" x="9779000" y="4699000"/>
          <p14:tracePt t="354094" x="9823450" y="4699000"/>
          <p14:tracePt t="354095" x="9834563" y="4699000"/>
          <p14:tracePt t="354110" x="9839325" y="4699000"/>
          <p14:tracePt t="354112" x="9845675" y="4699000"/>
          <p14:tracePt t="354136" x="9850438" y="4699000"/>
          <p14:tracePt t="354143" x="9856788" y="4699000"/>
          <p14:tracePt t="354160" x="9866313" y="4699000"/>
          <p14:tracePt t="354177" x="9877425" y="4699000"/>
          <p14:tracePt t="354179" x="9888538" y="4699000"/>
          <p14:tracePt t="354194" x="9910763" y="4699000"/>
          <p14:tracePt t="354195" x="9932988" y="4699000"/>
          <p14:tracePt t="354210" x="9966325" y="4699000"/>
          <p14:tracePt t="354227" x="10004425" y="4710113"/>
          <p14:tracePt t="354244" x="10053638" y="4714875"/>
          <p14:tracePt t="354246" x="10075863" y="4721225"/>
          <p14:tracePt t="354261" x="10104438" y="4725988"/>
          <p14:tracePt t="354278" x="10126663" y="4725988"/>
          <p14:tracePt t="354279" x="10137775" y="4732338"/>
          <p14:tracePt t="354293" x="10153650" y="4732338"/>
          <p14:tracePt t="354311" x="10164763" y="4732338"/>
          <p14:tracePt t="354329" x="10169525" y="4732338"/>
          <p14:tracePt t="354346" x="10180638" y="4732338"/>
          <p14:tracePt t="354360" x="10191750" y="4737100"/>
          <p14:tracePt t="354377" x="10209213" y="4737100"/>
          <p14:tracePt t="354395" x="10225088" y="4737100"/>
          <p14:tracePt t="354396" x="10231438" y="4737100"/>
          <p14:tracePt t="355441" x="10236200" y="4737100"/>
          <p14:tracePt t="355447" x="10240963" y="4737100"/>
          <p14:tracePt t="355463" x="10247313" y="4737100"/>
          <p14:tracePt t="355479" x="10252075" y="4737100"/>
          <p14:tracePt t="356138" x="10258425" y="4737100"/>
          <p14:tracePt t="356144" x="10274300" y="4737100"/>
          <p14:tracePt t="356159" x="10285413" y="4732338"/>
          <p14:tracePt t="356167" x="10296525" y="4732338"/>
          <p14:tracePt t="356180" x="10313988" y="4725988"/>
          <p14:tracePt t="356181" x="10318750" y="4721225"/>
          <p14:tracePt t="356196" x="10325100" y="4721225"/>
          <p14:tracePt t="356198" x="10329863" y="4721225"/>
          <p14:tracePt t="356213" x="10345738" y="4721225"/>
          <p14:tracePt t="356230" x="10367963" y="4721225"/>
          <p14:tracePt t="356246" x="10407650" y="4721225"/>
          <p14:tracePt t="356264" x="10434638" y="4721225"/>
          <p14:tracePt t="356265" x="10439400" y="4721225"/>
          <p14:tracePt t="356280" x="10445750" y="4721225"/>
          <p14:tracePt t="356282" x="10450513" y="4721225"/>
          <p14:tracePt t="357586" x="10439400" y="4748213"/>
          <p14:tracePt t="357593" x="10439400" y="4759325"/>
          <p14:tracePt t="357601" x="10439400" y="4770438"/>
          <p14:tracePt t="357616" x="10445750" y="4808538"/>
          <p14:tracePt t="357632" x="10456863" y="4846638"/>
          <p14:tracePt t="357649" x="10461625" y="4857750"/>
          <p14:tracePt t="357652" x="10461625" y="4864100"/>
          <p14:tracePt t="357666" x="10467975" y="4868863"/>
          <p14:tracePt t="357682" x="10467975" y="4875213"/>
          <p14:tracePt t="357698" x="10472738" y="4879975"/>
          <p14:tracePt t="357716" x="10472738" y="4886325"/>
          <p14:tracePt t="358276" x="10467975" y="4886325"/>
          <p14:tracePt t="358281" x="10467975" y="4879975"/>
          <p14:tracePt t="358289" x="10467975" y="4875213"/>
          <p14:tracePt t="358300" x="10461625" y="4875213"/>
          <p14:tracePt t="358320" x="10456863" y="4868863"/>
          <p14:tracePt t="358442" x="10450513" y="4868863"/>
          <p14:tracePt t="358455" x="10445750" y="4868863"/>
          <p14:tracePt t="358469" x="10439400" y="4868863"/>
          <p14:tracePt t="358502" x="10434638" y="4868863"/>
          <p14:tracePt t="358506" x="10428288" y="4864100"/>
          <p14:tracePt t="358523" x="10423525" y="4864100"/>
          <p14:tracePt t="358536" x="10423525" y="4857750"/>
          <p14:tracePt t="358552" x="10418763" y="4857750"/>
          <p14:tracePt t="358567" x="10412413" y="4857750"/>
          <p14:tracePt t="358568" x="10407650" y="4852988"/>
          <p14:tracePt t="358583" x="10401300" y="4852988"/>
          <p14:tracePt t="358601" x="10401300" y="4846638"/>
          <p14:tracePt t="358617" x="10396538" y="4846638"/>
          <p14:tracePt t="358666" x="10390188" y="4841875"/>
          <p14:tracePt t="358680" x="10385425" y="4841875"/>
          <p14:tracePt t="358686" x="10379075" y="4837113"/>
          <p14:tracePt t="358700" x="10367963" y="4837113"/>
          <p14:tracePt t="358702" x="10363200" y="4830763"/>
          <p14:tracePt t="358717" x="10356850" y="4830763"/>
          <p14:tracePt t="358740" x="10356850" y="4826000"/>
          <p14:tracePt t="359454" x="10345738" y="4826000"/>
          <p14:tracePt t="359459" x="10340975" y="4826000"/>
          <p14:tracePt t="359467" x="10318750" y="4837113"/>
          <p14:tracePt t="359485" x="10291763" y="4846638"/>
          <p14:tracePt t="359502" x="10247313" y="4875213"/>
          <p14:tracePt t="359503" x="10231438" y="4879975"/>
          <p14:tracePt t="359518" x="10213975" y="4891088"/>
          <p14:tracePt t="359520" x="10202863" y="4897438"/>
          <p14:tracePt t="359534" x="10164763" y="4902200"/>
          <p14:tracePt t="359552" x="10142538" y="4908550"/>
          <p14:tracePt t="359569" x="10137775" y="4908550"/>
          <p14:tracePt t="359587" x="10131425" y="4913313"/>
          <p14:tracePt t="359601" x="10126663" y="4913313"/>
          <p14:tracePt t="359603" x="10115550" y="4913313"/>
          <p14:tracePt t="359618" x="10086975" y="4924425"/>
          <p14:tracePt t="359635" x="10064750" y="4935538"/>
          <p14:tracePt t="359652" x="10037763" y="4940300"/>
          <p14:tracePt t="359654" x="10026650" y="4951413"/>
          <p14:tracePt t="359670" x="9999663" y="4957763"/>
          <p14:tracePt t="359685" x="9982200" y="4962525"/>
          <p14:tracePt t="359703" x="9955213" y="4968875"/>
          <p14:tracePt t="359719" x="9944100" y="4973638"/>
          <p14:tracePt t="359720" x="9928225" y="4973638"/>
          <p14:tracePt t="359735" x="9921875" y="4979988"/>
          <p14:tracePt t="362897" x="10044113" y="5067300"/>
          <p14:tracePt t="362902" x="10147300" y="5127625"/>
          <p14:tracePt t="362904" x="10307638" y="5238750"/>
          <p14:tracePt t="362909" x="10374313" y="5283200"/>
          <p14:tracePt t="362924" x="10450513" y="5332413"/>
          <p14:tracePt t="362925" x="10512425" y="5348288"/>
          <p14:tracePt t="362940" x="10633075" y="5414963"/>
          <p14:tracePt t="362941" x="10742613" y="5475288"/>
          <p14:tracePt t="362956" x="10936288" y="5568950"/>
          <p14:tracePt t="362973" x="11101388" y="5668963"/>
          <p14:tracePt t="362990" x="11183938" y="5729288"/>
          <p14:tracePt t="362992" x="11244263" y="5778500"/>
          <p14:tracePt t="363007" x="11310938" y="5816600"/>
          <p14:tracePt t="363009" x="11337925" y="5834063"/>
          <p14:tracePt t="363023" x="11442700" y="5905500"/>
          <p14:tracePt t="363040" x="11520488" y="5954713"/>
          <p14:tracePt t="363056" x="11585575" y="5992813"/>
          <p14:tracePt t="363074" x="11630025" y="6021388"/>
          <p14:tracePt t="363076" x="11652250" y="6032500"/>
          <p14:tracePt t="363090" x="11652250" y="6037263"/>
          <p14:tracePt t="363128" x="11645900" y="6042025"/>
          <p14:tracePt t="363134" x="11618913" y="6048375"/>
          <p14:tracePt t="363144" x="11591925" y="6048375"/>
          <p14:tracePt t="363157" x="11453813" y="6064250"/>
          <p14:tracePt t="363173" x="11344275" y="6064250"/>
          <p14:tracePt t="363191" x="11041063" y="6064250"/>
          <p14:tracePt t="363207" x="10396538" y="6026150"/>
          <p14:tracePt t="363209" x="9850438" y="6026150"/>
          <p14:tracePt t="363225" x="8847138" y="6026150"/>
          <p14:tracePt t="363241" x="8369300" y="6037263"/>
          <p14:tracePt t="363242" x="7921625" y="6048375"/>
          <p14:tracePt t="363258" x="7140575" y="6064250"/>
          <p14:tracePt t="363274" x="6215063" y="6064250"/>
          <p14:tracePt t="363276" x="5900738" y="6042025"/>
          <p14:tracePt t="363291" x="5167313" y="5981700"/>
          <p14:tracePt t="363308" x="4919663" y="5948363"/>
          <p14:tracePt t="363324" x="4841875" y="5932488"/>
          <p14:tracePt t="363341" x="4821238" y="5932488"/>
          <p14:tracePt t="363358" x="4814888" y="5932488"/>
          <p14:tracePt t="363359" x="4821238" y="5938838"/>
          <p14:tracePt t="363375" x="4908550" y="6010275"/>
          <p14:tracePt t="363391" x="5140325" y="6186488"/>
          <p14:tracePt t="363408" x="5487988" y="6416675"/>
          <p14:tracePt t="363425" x="5586413" y="6472238"/>
          <p14:tracePt t="363578" x="5581650" y="6472238"/>
          <p14:tracePt t="363585" x="5570538" y="6472238"/>
          <p14:tracePt t="363592" x="5519738" y="6472238"/>
          <p14:tracePt t="363607" x="5343525" y="6472238"/>
          <p14:tracePt t="363624" x="4903788" y="6456363"/>
          <p14:tracePt t="363642" x="4352925" y="6445250"/>
          <p14:tracePt t="363658" x="3559175" y="6450013"/>
          <p14:tracePt t="363675" x="3300413" y="6456363"/>
          <p14:tracePt t="363677" x="3167063" y="6456363"/>
          <p14:tracePt t="363691" x="3052763" y="6456363"/>
          <p14:tracePt t="363708" x="2930525" y="6411913"/>
          <p14:tracePt t="363725" x="2803525" y="6362700"/>
          <p14:tracePt t="363727" x="2655888" y="6311900"/>
          <p14:tracePt t="363742" x="2595563" y="6291263"/>
          <p14:tracePt t="363743" x="2522538" y="6257925"/>
          <p14:tracePt t="363758" x="2428875" y="6213475"/>
          <p14:tracePt t="363774" x="2397125" y="6191250"/>
          <p14:tracePt t="363791" x="2386013" y="6175375"/>
          <p14:tracePt t="363808" x="2386013" y="6164263"/>
          <p14:tracePt t="363976" x="2374900" y="6197600"/>
          <p14:tracePt t="363982" x="2335213" y="6273800"/>
          <p14:tracePt t="363991" x="2252663" y="6416675"/>
          <p14:tracePt t="364008" x="2049463" y="6697663"/>
          <p14:tracePt t="364058" x="1565275" y="6715125"/>
          <p14:tracePt t="364075" x="1465263" y="6626225"/>
          <p14:tracePt t="364092" x="1304925" y="6521450"/>
          <p14:tracePt t="364094" x="1123950" y="6434138"/>
          <p14:tracePt t="364109" x="985838" y="6373813"/>
          <p14:tracePt t="364110" x="842963" y="6318250"/>
          <p14:tracePt t="364125" x="700088" y="6251575"/>
          <p14:tracePt t="364141" x="633413" y="6218238"/>
          <p14:tracePt t="364159" x="588963" y="6180138"/>
          <p14:tracePt t="364161" x="584200" y="6157913"/>
          <p14:tracePt t="364176" x="584200" y="6130925"/>
          <p14:tracePt t="364192" x="606425" y="6092825"/>
          <p14:tracePt t="364194" x="644525" y="6048375"/>
          <p14:tracePt t="364209" x="749300" y="5921375"/>
          <p14:tracePt t="364226" x="892175" y="5789613"/>
          <p14:tracePt t="364243" x="1162050" y="5541963"/>
          <p14:tracePt t="364244" x="1289050" y="5437188"/>
          <p14:tracePt t="364260" x="1543050" y="5249863"/>
          <p14:tracePt t="364275" x="1768475" y="5089525"/>
          <p14:tracePt t="364292" x="1978025" y="4968875"/>
          <p14:tracePt t="364310" x="2109788" y="4913313"/>
          <p14:tracePt t="364312" x="2170113" y="4891088"/>
          <p14:tracePt t="364325" x="2232025" y="4868863"/>
          <p14:tracePt t="364327" x="2259013" y="4852988"/>
          <p14:tracePt t="364342" x="2286000" y="4841875"/>
          <p14:tracePt t="364344" x="2319338" y="4837113"/>
          <p14:tracePt t="364358" x="2352675" y="4826000"/>
          <p14:tracePt t="364375" x="2386013" y="4826000"/>
          <p14:tracePt t="364393" x="2397125" y="4826000"/>
          <p14:tracePt t="364394" x="2401888" y="4826000"/>
          <p14:tracePt t="364411" x="2424113" y="4826000"/>
          <p14:tracePt t="364426" x="2462213" y="4830763"/>
          <p14:tracePt t="364443" x="2522538" y="4837113"/>
          <p14:tracePt t="364460" x="2622550" y="4841875"/>
          <p14:tracePt t="364461" x="2638425" y="4841875"/>
          <p14:tracePt t="364476" x="2693988" y="4841875"/>
          <p14:tracePt t="364493" x="2760663" y="4841875"/>
          <p14:tracePt t="364509" x="2809875" y="4841875"/>
          <p14:tracePt t="364525" x="2859088" y="4841875"/>
          <p14:tracePt t="364543" x="2892425" y="4841875"/>
          <p14:tracePt t="364636" x="2897188" y="4841875"/>
          <p14:tracePt t="364649" x="2903538" y="4841875"/>
          <p14:tracePt t="364665" x="2908300" y="4841875"/>
          <p14:tracePt t="364676" x="2914650" y="4841875"/>
          <p14:tracePt t="364693" x="2919413" y="4841875"/>
          <p14:tracePt t="364749" x="2925763" y="4841875"/>
          <p14:tracePt t="364770" x="2930525" y="4841875"/>
          <p14:tracePt t="364777" x="2936875" y="4841875"/>
          <p14:tracePt t="364784" x="2941638" y="4841875"/>
          <p14:tracePt t="364792" x="2947988" y="4841875"/>
          <p14:tracePt t="364810" x="2970213" y="4846638"/>
          <p14:tracePt t="364826" x="2974975" y="4846638"/>
          <p14:tracePt t="364844" x="2986088" y="4846638"/>
          <p14:tracePt t="364862" x="2990850" y="4846638"/>
          <p14:tracePt t="364877" x="2997200" y="4846638"/>
          <p14:tracePt t="364897" x="3001963" y="4846638"/>
          <p14:tracePt t="364911" x="3013075" y="4846638"/>
          <p14:tracePt t="364926" x="3019425" y="4846638"/>
          <p14:tracePt t="364943" x="3024188" y="4852988"/>
          <p14:tracePt t="364961" x="3030538" y="4852988"/>
          <p14:tracePt t="364977" x="3030538" y="4857750"/>
          <p14:tracePt t="365026" x="3030538" y="4864100"/>
          <p14:tracePt t="365032" x="3035300" y="4868863"/>
          <p14:tracePt t="365044" x="3035300" y="4875213"/>
          <p14:tracePt t="365061" x="3030538" y="4891088"/>
          <p14:tracePt t="365077" x="3024188" y="4897438"/>
          <p14:tracePt t="365078" x="3013075" y="4908550"/>
          <p14:tracePt t="365093" x="3001963" y="4924425"/>
          <p14:tracePt t="365111" x="2997200" y="4930775"/>
          <p14:tracePt t="365128" x="2997200" y="4935538"/>
          <p14:tracePt t="365184" x="2990850" y="4935538"/>
          <p14:tracePt t="365198" x="2974975" y="4946650"/>
          <p14:tracePt t="365211" x="2963863" y="4951413"/>
          <p14:tracePt t="365219" x="2947988" y="4962525"/>
          <p14:tracePt t="365228" x="2941638" y="4962525"/>
          <p14:tracePt t="365386" x="2936875" y="4962525"/>
          <p14:tracePt t="365392" x="2930525" y="4962525"/>
          <p14:tracePt t="365400" x="2925763" y="4968875"/>
          <p14:tracePt t="365410" x="2919413" y="4968875"/>
          <p14:tracePt t="365429" x="2881313" y="4973638"/>
          <p14:tracePt t="365444" x="2870200" y="4979988"/>
          <p14:tracePt t="365446" x="2865438" y="4979988"/>
          <p14:tracePt t="365460" x="2843213" y="4984750"/>
          <p14:tracePt t="365477" x="2832100" y="4984750"/>
          <p14:tracePt t="365495" x="2825750" y="4984750"/>
          <p14:tracePt t="365513" x="2820988" y="4984750"/>
          <p14:tracePt t="365529" x="2814638" y="4984750"/>
          <p14:tracePt t="365544" x="2809875" y="4984750"/>
          <p14:tracePt t="365561" x="2792413" y="4984750"/>
          <p14:tracePt t="365578" x="2754313" y="4984750"/>
          <p14:tracePt t="365596" x="2749550" y="4991100"/>
          <p14:tracePt t="365709" x="2743200" y="4991100"/>
          <p14:tracePt t="365715" x="2732088" y="4991100"/>
          <p14:tracePt t="365727" x="2709863" y="4991100"/>
          <p14:tracePt t="365745" x="2633663" y="4984750"/>
          <p14:tracePt t="365747" x="2616200" y="4979988"/>
          <p14:tracePt t="365761" x="2528888" y="4973638"/>
          <p14:tracePt t="365777" x="2473325" y="4973638"/>
          <p14:tracePt t="365794" x="2457450" y="4973638"/>
          <p14:tracePt t="365859" x="2451100" y="4973638"/>
          <p14:tracePt t="365864" x="2439988" y="4973638"/>
          <p14:tracePt t="365879" x="2419350" y="4973638"/>
          <p14:tracePt t="365880" x="2379663" y="4979988"/>
          <p14:tracePt t="365895" x="2330450" y="4991100"/>
          <p14:tracePt t="365897" x="2263775" y="5018088"/>
          <p14:tracePt t="365911" x="2198688" y="5040313"/>
          <p14:tracePt t="365928" x="2154238" y="5067300"/>
          <p14:tracePt t="365945" x="2143125" y="5067300"/>
          <p14:tracePt t="366428" x="2147888" y="5067300"/>
          <p14:tracePt t="366443" x="2154238" y="5067300"/>
          <p14:tracePt t="366450" x="2159000" y="5062538"/>
          <p14:tracePt t="366462" x="2176463" y="5062538"/>
          <p14:tracePt t="366464" x="2198688" y="5051425"/>
          <p14:tracePt t="366480" x="2236788" y="5040313"/>
          <p14:tracePt t="366495" x="2281238" y="5033963"/>
          <p14:tracePt t="366513" x="2346325" y="5029200"/>
          <p14:tracePt t="366530" x="2428875" y="5013325"/>
          <p14:tracePt t="366531" x="2473325" y="5006975"/>
          <p14:tracePt t="366546" x="2513013" y="5002213"/>
          <p14:tracePt t="366548" x="2551113" y="5002213"/>
          <p14:tracePt t="366562" x="2578100" y="5002213"/>
          <p14:tracePt t="366564" x="2622550" y="4995863"/>
          <p14:tracePt t="366579" x="2705100" y="4995863"/>
          <p14:tracePt t="366596" x="2760663" y="4984750"/>
          <p14:tracePt t="366613" x="2792413" y="4984750"/>
          <p14:tracePt t="366615" x="2803525" y="4984750"/>
          <p14:tracePt t="366834" x="2809875" y="4984750"/>
          <p14:tracePt t="366840" x="2814638" y="4984750"/>
          <p14:tracePt t="366847" x="2820988" y="4984750"/>
          <p14:tracePt t="366863" x="2859088" y="4984750"/>
          <p14:tracePt t="366879" x="2919413" y="4984750"/>
          <p14:tracePt t="366896" x="2997200" y="4984750"/>
          <p14:tracePt t="366913" x="3057525" y="4984750"/>
          <p14:tracePt t="366915" x="3113088" y="4984750"/>
          <p14:tracePt t="366930" x="3151188" y="4984750"/>
          <p14:tracePt t="366932" x="3195638" y="4984750"/>
          <p14:tracePt t="366946" x="3260725" y="4984750"/>
          <p14:tracePt t="366963" x="3338513" y="4979988"/>
          <p14:tracePt t="366980" x="3619500" y="4973638"/>
          <p14:tracePt t="366997" x="3817938" y="4968875"/>
          <p14:tracePt t="367013" x="3900488" y="4962525"/>
          <p14:tracePt t="367014" x="3967163" y="4951413"/>
          <p14:tracePt t="367031" x="4054475" y="4946650"/>
          <p14:tracePt t="367046" x="4087813" y="4940300"/>
          <p14:tracePt t="368687" x="4098925" y="4940300"/>
          <p14:tracePt t="368692" x="4110038" y="4940300"/>
          <p14:tracePt t="368701" x="4114800" y="4940300"/>
          <p14:tracePt t="368715" x="4181475" y="4962525"/>
          <p14:tracePt t="368731" x="4341813" y="4991100"/>
          <p14:tracePt t="368749" x="4683125" y="4995863"/>
          <p14:tracePt t="368766" x="5162550" y="4973638"/>
          <p14:tracePt t="368782" x="5376863" y="4957763"/>
          <p14:tracePt t="368784" x="5448300" y="4951413"/>
          <p14:tracePt t="368798" x="5646738" y="4930775"/>
          <p14:tracePt t="368815" x="5713413" y="4913313"/>
          <p14:tracePt t="368832" x="5740400" y="4913313"/>
          <p14:tracePt t="368897" x="5746750" y="4913313"/>
          <p14:tracePt t="368902" x="5746750" y="4908550"/>
          <p14:tracePt t="369077" x="5751513" y="4908550"/>
          <p14:tracePt t="369090" x="5762625" y="4908550"/>
          <p14:tracePt t="369096" x="5768975" y="4908550"/>
          <p14:tracePt t="369116" x="5778500" y="4908550"/>
          <p14:tracePt t="369133" x="5789613" y="4897438"/>
          <p14:tracePt t="369134" x="5795963" y="4897438"/>
          <p14:tracePt t="369150" x="5800725" y="4897438"/>
          <p14:tracePt t="369166" x="5807075" y="4897438"/>
          <p14:tracePt t="369183" x="5811838" y="4891088"/>
          <p14:tracePt t="369202" x="5818188" y="4891088"/>
          <p14:tracePt t="369225" x="5829300" y="4886325"/>
          <p14:tracePt t="369240" x="5834063" y="4886325"/>
          <p14:tracePt t="369249" x="5845175" y="4886325"/>
          <p14:tracePt t="369266" x="5878513" y="4879975"/>
          <p14:tracePt t="369284" x="5934075" y="4875213"/>
          <p14:tracePt t="369300" x="5945188" y="4868863"/>
          <p14:tracePt t="369302" x="5965825" y="4868863"/>
          <p14:tracePt t="369317" x="5988050" y="4864100"/>
          <p14:tracePt t="369333" x="6005513" y="4857750"/>
          <p14:tracePt t="369351" x="6021388" y="4857750"/>
          <p14:tracePt t="369366" x="6027738" y="4857750"/>
          <p14:tracePt t="369368" x="6032500" y="4857750"/>
          <p14:tracePt t="369383" x="6043613" y="4857750"/>
          <p14:tracePt t="369400" x="6059488" y="4852988"/>
          <p14:tracePt t="369416" x="6081713" y="4846638"/>
          <p14:tracePt t="369434" x="6115050" y="4846638"/>
          <p14:tracePt t="369450" x="6137275" y="4846638"/>
          <p14:tracePt t="369452" x="6153150" y="4846638"/>
          <p14:tracePt t="369467" x="6186488" y="4846638"/>
          <p14:tracePt t="369484" x="6253163" y="4857750"/>
          <p14:tracePt t="369501" x="6373813" y="4886325"/>
          <p14:tracePt t="369517" x="6445250" y="4897438"/>
          <p14:tracePt t="369534" x="6534150" y="4908550"/>
          <p14:tracePt t="369550" x="6589713" y="4908550"/>
          <p14:tracePt t="369568" x="6661150" y="4908550"/>
          <p14:tracePt t="369569" x="6688138" y="4908550"/>
          <p14:tracePt t="369584" x="6726238" y="4908550"/>
          <p14:tracePt t="369586" x="6770688" y="4913313"/>
          <p14:tracePt t="369600" x="6804025" y="4913313"/>
          <p14:tracePt t="369602" x="6842125" y="4913313"/>
          <p14:tracePt t="369616" x="6935788" y="4913313"/>
          <p14:tracePt t="369634" x="7007225" y="4919663"/>
          <p14:tracePt t="369636" x="7073900" y="4919663"/>
          <p14:tracePt t="369651" x="7100888" y="4919663"/>
          <p14:tracePt t="369652" x="7151688" y="4919663"/>
          <p14:tracePt t="369667" x="7183438" y="4919663"/>
          <p14:tracePt t="369668" x="7216775" y="4919663"/>
          <p14:tracePt t="369683" x="7223125" y="4919663"/>
          <p14:tracePt t="369701" x="7227888" y="4919663"/>
          <p14:tracePt t="369744" x="7234238" y="4919663"/>
          <p14:tracePt t="369758" x="7245350" y="4919663"/>
          <p14:tracePt t="369764" x="7261225" y="4919663"/>
          <p14:tracePt t="369773" x="7277100" y="4919663"/>
          <p14:tracePt t="369784" x="7299325" y="4919663"/>
          <p14:tracePt t="369801" x="7343775" y="4930775"/>
          <p14:tracePt t="369818" x="7359650" y="4930775"/>
          <p14:tracePt t="369834" x="7388225" y="4935538"/>
          <p14:tracePt t="369852" x="7421563" y="4946650"/>
          <p14:tracePt t="369854" x="7448550" y="4946650"/>
          <p14:tracePt t="369869" x="7497763" y="4946650"/>
          <p14:tracePt t="369885" x="7553325" y="4957763"/>
          <p14:tracePt t="369887" x="7569200" y="4957763"/>
          <p14:tracePt t="369900" x="7613650" y="4957763"/>
          <p14:tracePt t="369917" x="7680325" y="4962525"/>
          <p14:tracePt t="369934" x="7707313" y="4962525"/>
          <p14:tracePt t="369936" x="7729538" y="4962525"/>
          <p14:tracePt t="369951" x="7740650" y="4962525"/>
          <p14:tracePt t="369952" x="7762875" y="4962525"/>
          <p14:tracePt t="369967" x="7778750" y="4962525"/>
          <p14:tracePt t="369969" x="7796213" y="4962525"/>
          <p14:tracePt t="369984" x="7812088" y="4962525"/>
          <p14:tracePt t="370002" x="7823200" y="4957763"/>
          <p14:tracePt t="370066" x="7834313" y="4951413"/>
          <p14:tracePt t="370072" x="7845425" y="4951413"/>
          <p14:tracePt t="370086" x="7850188" y="4946650"/>
          <p14:tracePt t="370088" x="7861300" y="4946650"/>
          <p14:tracePt t="370103" x="7872413" y="4940300"/>
          <p14:tracePt t="370117" x="7878763" y="4940300"/>
          <p14:tracePt t="370135" x="7883525" y="4940300"/>
          <p14:tracePt t="370223" x="7889875" y="4940300"/>
          <p14:tracePt t="370231" x="7894638" y="4935538"/>
          <p14:tracePt t="370239" x="7900988" y="4935538"/>
          <p14:tracePt t="370252" x="7905750" y="4930775"/>
          <p14:tracePt t="370268" x="7921625" y="4930775"/>
          <p14:tracePt t="370270" x="7932738" y="4924425"/>
          <p14:tracePt t="370284" x="7954963" y="4924425"/>
          <p14:tracePt t="370302" x="7961313" y="4919663"/>
          <p14:tracePt t="370304" x="7966075" y="4919663"/>
          <p14:tracePt t="370320" x="7972425" y="4919663"/>
          <p14:tracePt t="370335" x="7977188" y="4919663"/>
          <p14:tracePt t="370337" x="7983538" y="4919663"/>
          <p14:tracePt t="370351" x="7994650" y="4913313"/>
          <p14:tracePt t="370368" x="8010525" y="4913313"/>
          <p14:tracePt t="370386" x="8026400" y="4913313"/>
          <p14:tracePt t="370403" x="8032750" y="4908550"/>
          <p14:tracePt t="370418" x="8037513" y="4908550"/>
          <p14:tracePt t="370436" x="8043863" y="4908550"/>
          <p14:tracePt t="370454" x="8048625" y="4908550"/>
          <p14:tracePt t="370470" x="8054975" y="4908550"/>
          <p14:tracePt t="370510" x="8059738" y="4908550"/>
          <p14:tracePt t="370531" x="8066088" y="4908550"/>
          <p14:tracePt t="370538" x="8070850" y="4908550"/>
          <p14:tracePt t="370553" x="8081963" y="4908550"/>
          <p14:tracePt t="370568" x="8088313" y="4908550"/>
          <p14:tracePt t="370675" x="8093075" y="4908550"/>
          <p14:tracePt t="370679" x="8097838" y="4908550"/>
          <p14:tracePt t="370687" x="8104188" y="4908550"/>
          <p14:tracePt t="370702" x="8108950" y="4908550"/>
          <p14:tracePt t="370718" x="8131175" y="4908550"/>
          <p14:tracePt t="370735" x="8142288" y="4908550"/>
          <p14:tracePt t="370752" x="8159750" y="4913313"/>
          <p14:tracePt t="370754" x="8170863" y="4913313"/>
          <p14:tracePt t="370769" x="8175625" y="4919663"/>
          <p14:tracePt t="370785" x="8202613" y="4924425"/>
          <p14:tracePt t="370787" x="8213725" y="4930775"/>
          <p14:tracePt t="370801" x="8235950" y="4935538"/>
          <p14:tracePt t="370819" x="8269288" y="4946650"/>
          <p14:tracePt t="370835" x="8335963" y="4968875"/>
          <p14:tracePt t="370853" x="8423275" y="4984750"/>
          <p14:tracePt t="370868" x="8456613" y="4995863"/>
          <p14:tracePt t="370886" x="8512175" y="5013325"/>
          <p14:tracePt t="370902" x="8545513" y="5018088"/>
          <p14:tracePt t="370904" x="8572500" y="5029200"/>
          <p14:tracePt t="370919" x="8594725" y="5029200"/>
          <p14:tracePt t="370920" x="8599488" y="5029200"/>
          <p14:tracePt t="370935" x="8621713" y="5033963"/>
          <p14:tracePt t="370952" x="8632825" y="5033963"/>
          <p14:tracePt t="370969" x="8659813" y="5045075"/>
          <p14:tracePt t="370986" x="8693150" y="5045075"/>
          <p14:tracePt t="371003" x="8726488" y="5051425"/>
          <p14:tracePt t="371019" x="8753475" y="5051425"/>
          <p14:tracePt t="371036" x="8764588" y="5051425"/>
          <p14:tracePt t="371052" x="8775700" y="5051425"/>
          <p14:tracePt t="371054" x="8782050" y="5051425"/>
          <p14:tracePt t="371070" x="8786813" y="5051425"/>
          <p14:tracePt t="371085" x="8809038" y="5051425"/>
          <p14:tracePt t="371102" x="8820150" y="5051425"/>
          <p14:tracePt t="371119" x="8831263" y="5051425"/>
          <p14:tracePt t="371121" x="8837613" y="5051425"/>
          <p14:tracePt t="371145" x="8842375" y="5051425"/>
          <p14:tracePt t="371154" x="8847138" y="5051425"/>
          <p14:tracePt t="371169" x="8858250" y="5051425"/>
          <p14:tracePt t="371186" x="8864600" y="5045075"/>
          <p14:tracePt t="371203" x="8875713" y="5045075"/>
          <p14:tracePt t="371205" x="8886825" y="5040313"/>
          <p14:tracePt t="371220" x="8891588" y="5040313"/>
          <p14:tracePt t="371221" x="8897938" y="5033963"/>
          <p14:tracePt t="371235" x="8920163" y="5018088"/>
          <p14:tracePt t="371254" x="8924925" y="5018088"/>
          <p14:tracePt t="371270" x="8947150" y="5006975"/>
          <p14:tracePt t="371272" x="8947150" y="5002213"/>
          <p14:tracePt t="371286" x="8969375" y="4995863"/>
          <p14:tracePt t="371287" x="8974138" y="4991100"/>
          <p14:tracePt t="371303" x="8980488" y="4984750"/>
          <p14:tracePt t="371320" x="8991600" y="4984750"/>
          <p14:tracePt t="371337" x="9002713" y="4979988"/>
          <p14:tracePt t="371353" x="9018588" y="4979988"/>
          <p14:tracePt t="371355" x="9024938" y="4979988"/>
          <p14:tracePt t="371370" x="9051925" y="4979988"/>
          <p14:tracePt t="371386" x="9090025" y="4973638"/>
          <p14:tracePt t="371403" x="9123363" y="4968875"/>
          <p14:tracePt t="371420" x="9150350" y="4962525"/>
          <p14:tracePt t="371436" x="9156700" y="4962525"/>
          <p14:tracePt t="371455" x="9161463" y="4962525"/>
          <p14:tracePt t="371470" x="9167813" y="4957763"/>
          <p14:tracePt t="371487" x="9172575" y="4957763"/>
          <p14:tracePt t="371489" x="9178925" y="4957763"/>
          <p14:tracePt t="371503" x="9183688" y="4957763"/>
          <p14:tracePt t="371505" x="9190038" y="4957763"/>
          <p14:tracePt t="371522" x="9194800" y="4957763"/>
          <p14:tracePt t="371768" x="9194800" y="4951413"/>
          <p14:tracePt t="371882" x="9201150" y="4951413"/>
          <p14:tracePt t="371927" x="9205913" y="4951413"/>
          <p14:tracePt t="371939" x="9212263" y="4951413"/>
          <p14:tracePt t="372054" x="9217025" y="4951413"/>
          <p14:tracePt t="372226" x="9221788" y="4951413"/>
          <p14:tracePt t="372231" x="9221788" y="4946650"/>
          <p14:tracePt t="372248" x="9228138" y="4946650"/>
          <p14:tracePt t="372278" x="9232900" y="4940300"/>
          <p14:tracePt t="372285" x="9232900" y="4935538"/>
          <p14:tracePt t="372293" x="9239250" y="4935538"/>
          <p14:tracePt t="372307" x="9244013" y="4930775"/>
          <p14:tracePt t="372322" x="9244013" y="4919663"/>
          <p14:tracePt t="372339" x="9255125" y="4908550"/>
          <p14:tracePt t="372354" x="9261475" y="4897438"/>
          <p14:tracePt t="372372" x="9261475" y="4891088"/>
          <p14:tracePt t="372388" x="9261475" y="4886325"/>
          <p14:tracePt t="373104" x="9255125" y="4886325"/>
          <p14:tracePt t="373109" x="9244013" y="4886325"/>
          <p14:tracePt t="373122" x="9232900" y="4886325"/>
          <p14:tracePt t="373124" x="9221788" y="4886325"/>
          <p14:tracePt t="373253" x="9217025" y="4886325"/>
          <p14:tracePt t="373689" x="9212263" y="4886325"/>
          <p14:tracePt t="373694" x="9205913" y="4886325"/>
          <p14:tracePt t="373706" x="9190038" y="4886325"/>
          <p14:tracePt t="373723" x="9178925" y="4886325"/>
          <p14:tracePt t="373725" x="9172575" y="4886325"/>
          <p14:tracePt t="373740" x="9161463" y="4886325"/>
          <p14:tracePt t="373771" x="9156700" y="4886325"/>
          <p14:tracePt t="373792" x="9150350" y="4886325"/>
          <p14:tracePt t="373800" x="9139238" y="4891088"/>
          <p14:tracePt t="373808" x="9134475" y="4891088"/>
          <p14:tracePt t="373823" x="9118600" y="4891088"/>
          <p14:tracePt t="373840" x="9078913" y="4902200"/>
          <p14:tracePt t="373856" x="9013825" y="4924425"/>
          <p14:tracePt t="373874" x="8920163" y="4946650"/>
          <p14:tracePt t="373875" x="8809038" y="4962525"/>
          <p14:tracePt t="373890" x="8770938" y="4973638"/>
          <p14:tracePt t="373891" x="8710613" y="4984750"/>
          <p14:tracePt t="373906" x="8440738" y="5018088"/>
          <p14:tracePt t="373924" x="8258175" y="5051425"/>
          <p14:tracePt t="373941" x="8015288" y="5062538"/>
          <p14:tracePt t="373942" x="7977188" y="5062538"/>
          <p14:tracePt t="373958" x="7900988" y="5062538"/>
          <p14:tracePt t="373973" x="7827963" y="5051425"/>
          <p14:tracePt t="373990" x="7734300" y="5033963"/>
          <p14:tracePt t="374007" x="7635875" y="5018088"/>
          <p14:tracePt t="374023" x="7537450" y="5002213"/>
          <p14:tracePt t="374025" x="7497763" y="4995863"/>
          <p14:tracePt t="374040" x="7432675" y="4995863"/>
          <p14:tracePt t="374042" x="7381875" y="4984750"/>
          <p14:tracePt t="374057" x="7310438" y="4979988"/>
          <p14:tracePt t="374074" x="7227888" y="4973638"/>
          <p14:tracePt t="374091" x="7156450" y="4973638"/>
          <p14:tracePt t="374092" x="7140575" y="4973638"/>
          <p14:tracePt t="374107" x="7134225" y="4973638"/>
          <p14:tracePt t="374168" x="7140575" y="4973638"/>
          <p14:tracePt t="374175" x="7140575" y="4968875"/>
          <p14:tracePt t="374182" x="7151688" y="4968875"/>
          <p14:tracePt t="374207" x="7194550" y="4962525"/>
          <p14:tracePt t="374224" x="7212013" y="4962525"/>
          <p14:tracePt t="374243" x="7239000" y="4957763"/>
          <p14:tracePt t="374257" x="7245350" y="4957763"/>
          <p14:tracePt t="374259" x="7250113" y="4957763"/>
          <p14:tracePt t="374273" x="7261225" y="4957763"/>
          <p14:tracePt t="374292" x="7277100" y="4957763"/>
          <p14:tracePt t="374294" x="7283450" y="4951413"/>
          <p14:tracePt t="374307" x="7288213" y="4951413"/>
          <p14:tracePt t="374308" x="7294563" y="4951413"/>
          <p14:tracePt t="374379" x="7299325" y="4946650"/>
          <p14:tracePt t="374385" x="7305675" y="4946650"/>
          <p14:tracePt t="374393" x="7310438" y="4946650"/>
          <p14:tracePt t="374408" x="7327900" y="4940300"/>
          <p14:tracePt t="374424" x="7339013" y="4930775"/>
          <p14:tracePt t="374476" x="7343775" y="4930775"/>
          <p14:tracePt t="374499" x="7350125" y="4930775"/>
          <p14:tracePt t="374504" x="7354888" y="4924425"/>
          <p14:tracePt t="374513" x="7370763" y="4913313"/>
          <p14:tracePt t="374525" x="7377113" y="4908550"/>
          <p14:tracePt t="374526" x="7388225" y="4902200"/>
          <p14:tracePt t="374542" x="7415213" y="4897438"/>
          <p14:tracePt t="374558" x="7432675" y="4891088"/>
          <p14:tracePt t="374560" x="7448550" y="4879975"/>
          <p14:tracePt t="374575" x="7475538" y="4875213"/>
          <p14:tracePt t="374591" x="7519988" y="4857750"/>
          <p14:tracePt t="374609" x="7569200" y="4846638"/>
          <p14:tracePt t="374625" x="7580313" y="4846638"/>
          <p14:tracePt t="374626" x="7591425" y="4841875"/>
          <p14:tracePt t="374641" x="7597775" y="4841875"/>
          <p14:tracePt t="374770" x="7602538" y="4841875"/>
          <p14:tracePt t="374790" x="7608888" y="4841875"/>
          <p14:tracePt t="374805" x="7613650" y="4841875"/>
          <p14:tracePt t="374813" x="7620000" y="4841875"/>
          <p14:tracePt t="374825" x="7631113" y="4852988"/>
          <p14:tracePt t="374842" x="7646988" y="4857750"/>
          <p14:tracePt t="374844" x="7651750" y="4857750"/>
          <p14:tracePt t="374858" x="7662863" y="4868863"/>
          <p14:tracePt t="374875" x="7669213" y="4875213"/>
          <p14:tracePt t="374892" x="7669213" y="4879975"/>
          <p14:tracePt t="374894" x="7669213" y="4886325"/>
          <p14:tracePt t="374908" x="7673975" y="4886325"/>
          <p14:tracePt t="377604" x="7172325" y="5040313"/>
          <p14:tracePt t="377606" x="7096125" y="5051425"/>
          <p14:tracePt t="377609" x="6402388" y="5249863"/>
          <p14:tracePt t="377611" x="6242050" y="5326063"/>
          <p14:tracePt t="377613" x="6065838" y="5359400"/>
          <p14:tracePt t="377618" x="5961063" y="5392738"/>
          <p14:tracePt t="377629" x="5751513" y="5459413"/>
          <p14:tracePt t="377646" x="5195888" y="5568950"/>
          <p14:tracePt t="377648" x="4759325" y="5624513"/>
          <p14:tracePt t="377662" x="4275138" y="5673725"/>
          <p14:tracePt t="377664" x="3690938" y="5722938"/>
          <p14:tracePt t="377678" x="2671763" y="5805488"/>
          <p14:tracePt t="377696" x="1443038" y="5854700"/>
          <p14:tracePt t="378262" x="423863" y="4533900"/>
          <p14:tracePt t="378271" x="925513" y="4556125"/>
          <p14:tracePt t="378280" x="1471613" y="4556125"/>
          <p14:tracePt t="378296" x="2600325" y="4610100"/>
          <p14:tracePt t="378314" x="4495800" y="4610100"/>
          <p14:tracePt t="378330" x="4892675" y="4610100"/>
          <p14:tracePt t="378331" x="5327650" y="4621213"/>
          <p14:tracePt t="378346" x="5961063" y="4616450"/>
          <p14:tracePt t="378363" x="6777038" y="4556125"/>
          <p14:tracePt t="378380" x="6969125" y="4527550"/>
          <p14:tracePt t="378382" x="7189788" y="4483100"/>
          <p14:tracePt t="378397" x="7299325" y="4462463"/>
          <p14:tracePt t="378398" x="7415213" y="4429125"/>
          <p14:tracePt t="378413" x="7497763" y="4389438"/>
          <p14:tracePt t="378430" x="7558088" y="4357688"/>
          <p14:tracePt t="378446" x="7602538" y="4318000"/>
          <p14:tracePt t="378464" x="7635875" y="4286250"/>
          <p14:tracePt t="378482" x="7673975" y="4257675"/>
          <p14:tracePt t="378496" x="7961313" y="4213225"/>
          <p14:tracePt t="378514" x="8434388" y="4192588"/>
          <p14:tracePt t="378532" x="9585325" y="4164013"/>
          <p14:tracePt t="378547" x="9845675" y="4164013"/>
          <p14:tracePt t="378548" x="10258425" y="4164013"/>
          <p14:tracePt t="378563" x="10704513" y="4164013"/>
          <p14:tracePt t="378580" x="11106150" y="4224338"/>
          <p14:tracePt t="378599" x="11476038" y="4362450"/>
          <p14:tracePt t="378614" x="11585575" y="4440238"/>
          <p14:tracePt t="378616" x="11663363" y="4489450"/>
          <p14:tracePt t="378630" x="11745913" y="4560888"/>
          <p14:tracePt t="378632" x="11866563" y="4660900"/>
          <p14:tracePt t="378647" x="12026900" y="4786313"/>
          <p14:tracePt t="378802" x="12076113" y="5607050"/>
          <p14:tracePt t="378814" x="12004675" y="5618163"/>
          <p14:tracePt t="378816" x="11877675" y="5624513"/>
          <p14:tracePt t="378832" x="11563350" y="5668963"/>
          <p14:tracePt t="378848" x="11271250" y="5711825"/>
          <p14:tracePt t="378864" x="11063288" y="5751513"/>
          <p14:tracePt t="378882" x="10936288" y="5778500"/>
          <p14:tracePt t="378898" x="10864850" y="5794375"/>
          <p14:tracePt t="378899" x="10847388" y="5794375"/>
          <p14:tracePt t="378914" x="10825163" y="5794375"/>
          <p14:tracePt t="378916" x="10802938" y="5794375"/>
          <p14:tracePt t="378931" x="10633075" y="5794375"/>
          <p14:tracePt t="378947" x="10494963" y="5794375"/>
          <p14:tracePt t="378965" x="10104438" y="5794375"/>
          <p14:tracePt t="378966" x="9817100" y="5794375"/>
          <p14:tracePt t="378982" x="9420225" y="5794375"/>
          <p14:tracePt t="378998" x="9244013" y="5794375"/>
          <p14:tracePt t="378999" x="9085263" y="5794375"/>
          <p14:tracePt t="379015" x="8864600" y="5794375"/>
          <p14:tracePt t="379032" x="8726488" y="5789613"/>
          <p14:tracePt t="379048" x="8693150" y="5783263"/>
          <p14:tracePt t="379178" x="8715375" y="5778500"/>
          <p14:tracePt t="379185" x="8759825" y="5772150"/>
          <p14:tracePt t="379193" x="8815388" y="5756275"/>
          <p14:tracePt t="379215" x="9074150" y="5695950"/>
          <p14:tracePt t="379231" x="9205913" y="5646738"/>
          <p14:tracePt t="379248" x="9277350" y="5618163"/>
          <p14:tracePt t="379265" x="9283700" y="5613400"/>
          <p14:tracePt t="379457" x="9277350" y="5613400"/>
          <p14:tracePt t="379462" x="9272588" y="5613400"/>
          <p14:tracePt t="379470" x="9232900" y="5613400"/>
          <p14:tracePt t="379481" x="9096375" y="5602288"/>
          <p14:tracePt t="379499" x="8462963" y="5591175"/>
          <p14:tracePt t="379516" x="8378825" y="5607050"/>
          <p14:tracePt t="379517" x="8197850" y="5657850"/>
          <p14:tracePt t="379533" x="7586663" y="5834063"/>
          <p14:tracePt t="379549" x="7085013" y="5959475"/>
          <p14:tracePt t="379565" x="6429375" y="6115050"/>
          <p14:tracePt t="379567" x="6208713" y="6169025"/>
          <p14:tracePt t="379582" x="5905500" y="6251575"/>
          <p14:tracePt t="379584" x="5619750" y="6329363"/>
          <p14:tracePt t="379598" x="5084763" y="6467475"/>
          <p14:tracePt t="379615" x="4683125" y="6588125"/>
          <p14:tracePt t="379632" x="4352925" y="6648450"/>
          <p14:tracePt t="379634" x="4208463" y="6675438"/>
          <p14:tracePt t="379651" x="3933825" y="6697663"/>
          <p14:tracePt t="379668" x="3619500" y="6704013"/>
          <p14:tracePt t="379682" x="3151188" y="6704013"/>
          <p14:tracePt t="379699" x="2644775" y="6704013"/>
          <p14:tracePt t="379716" x="2165350" y="6704013"/>
          <p14:tracePt t="379718" x="1951038" y="6697663"/>
          <p14:tracePt t="379734" x="1597025" y="6670675"/>
          <p14:tracePt t="379749" x="1431925" y="6604000"/>
          <p14:tracePt t="379766" x="1327150" y="6532563"/>
          <p14:tracePt t="379782" x="1239838" y="6445250"/>
          <p14:tracePt t="379784" x="1211263" y="6411913"/>
          <p14:tracePt t="379799" x="1101725" y="6302375"/>
          <p14:tracePt t="379816" x="1057275" y="6257925"/>
          <p14:tracePt t="379833" x="1057275" y="6208713"/>
          <p14:tracePt t="379850" x="1057275" y="6186488"/>
          <p14:tracePt t="379851" x="1068388" y="6169025"/>
          <p14:tracePt t="379866" x="1074738" y="6157913"/>
          <p14:tracePt t="379867" x="1085850" y="6153150"/>
          <p14:tracePt t="379883" x="1085850" y="6135688"/>
          <p14:tracePt t="379884" x="1096963" y="6119813"/>
          <p14:tracePt t="379899" x="1096963" y="6081713"/>
          <p14:tracePt t="379916" x="1096963" y="6032500"/>
          <p14:tracePt t="379933" x="1096963" y="5992813"/>
          <p14:tracePt t="379935" x="1101725" y="5965825"/>
          <p14:tracePt t="379951" x="1150938" y="5910263"/>
          <p14:tracePt t="379967" x="1206500" y="5854700"/>
          <p14:tracePt t="379969" x="1277938" y="5805488"/>
          <p14:tracePt t="379982" x="1420813" y="5689600"/>
          <p14:tracePt t="380000" x="1603375" y="5553075"/>
          <p14:tracePt t="380002" x="1647825" y="5519738"/>
          <p14:tracePt t="380015" x="1679575" y="5497513"/>
          <p14:tracePt t="380032" x="1719263" y="5464175"/>
          <p14:tracePt t="380051" x="1724025" y="5464175"/>
          <p14:tracePt t="380066" x="1724025" y="5459413"/>
          <p14:tracePt t="380084" x="1741488" y="5453063"/>
          <p14:tracePt t="380100" x="1757363" y="5448300"/>
          <p14:tracePt t="380116" x="1773238" y="5441950"/>
          <p14:tracePt t="380134" x="1779588" y="5441950"/>
          <p14:tracePt t="380161" x="1784350" y="5441950"/>
          <p14:tracePt t="380176" x="1790700" y="5441950"/>
          <p14:tracePt t="380185" x="1806575" y="5437188"/>
          <p14:tracePt t="380199" x="1835150" y="5430838"/>
          <p14:tracePt t="380216" x="1884363" y="5426075"/>
          <p14:tracePt t="380234" x="1900238" y="5419725"/>
          <p14:tracePt t="380251" x="1906588" y="5419725"/>
          <p14:tracePt t="380274" x="1911350" y="5419725"/>
          <p14:tracePt t="380284" x="1917700" y="5419725"/>
          <p14:tracePt t="380300" x="1955800" y="5419725"/>
          <p14:tracePt t="380302" x="1978025" y="5419725"/>
          <p14:tracePt t="380316" x="2011363" y="5419725"/>
          <p14:tracePt t="380318" x="2038350" y="5419725"/>
          <p14:tracePt t="380333" x="2093913" y="5408613"/>
          <p14:tracePt t="380350" x="2109788" y="5403850"/>
          <p14:tracePt t="380649" x="2127250" y="5397500"/>
          <p14:tracePt t="380655" x="2165350" y="5387975"/>
          <p14:tracePt t="380667" x="2220913" y="5376863"/>
          <p14:tracePt t="380669" x="2270125" y="5370513"/>
          <p14:tracePt t="380683" x="2314575" y="5365750"/>
          <p14:tracePt t="380685" x="2341563" y="5359400"/>
          <p14:tracePt t="380701" x="2386013" y="5359400"/>
          <p14:tracePt t="380703" x="2435225" y="5359400"/>
          <p14:tracePt t="380717" x="2517775" y="5359400"/>
          <p14:tracePt t="380734" x="2611438" y="5359400"/>
          <p14:tracePt t="380751" x="2655888" y="5359400"/>
          <p14:tracePt t="380753" x="2667000" y="5359400"/>
          <p14:tracePt t="380767" x="2682875" y="5359400"/>
          <p14:tracePt t="380837" x="2693988" y="5359400"/>
          <p14:tracePt t="380842" x="2705100" y="5359400"/>
          <p14:tracePt t="380852" x="2716213" y="5359400"/>
          <p14:tracePt t="380866" x="2743200" y="5359400"/>
          <p14:tracePt t="380884" x="2749550" y="5354638"/>
          <p14:tracePt t="381093" x="2765425" y="5354638"/>
          <p14:tracePt t="381097" x="2803525" y="5354638"/>
          <p14:tracePt t="381105" x="2859088" y="5354638"/>
          <p14:tracePt t="381118" x="2897188" y="5354638"/>
          <p14:tracePt t="381119" x="2925763" y="5354638"/>
          <p14:tracePt t="381134" x="2952750" y="5354638"/>
          <p14:tracePt t="381136" x="2986088" y="5354638"/>
          <p14:tracePt t="381150" x="3001963" y="5354638"/>
          <p14:tracePt t="381213" x="3008313" y="5354638"/>
          <p14:tracePt t="381218" x="3019425" y="5354638"/>
          <p14:tracePt t="381225" x="3024188" y="5354638"/>
          <p14:tracePt t="381251" x="3068638" y="5354638"/>
          <p14:tracePt t="381268" x="3101975" y="5354638"/>
          <p14:tracePt t="381270" x="3128963" y="5348288"/>
          <p14:tracePt t="381285" x="3151188" y="5348288"/>
          <p14:tracePt t="381287" x="3206750" y="5343525"/>
          <p14:tracePt t="381301" x="3311525" y="5343525"/>
          <p14:tracePt t="381318" x="3409950" y="5337175"/>
          <p14:tracePt t="381336" x="3521075" y="5337175"/>
          <p14:tracePt t="381338" x="3541713" y="5332413"/>
          <p14:tracePt t="381352" x="3597275" y="5321300"/>
          <p14:tracePt t="381368" x="3630613" y="5321300"/>
          <p14:tracePt t="381384" x="3646488" y="5321300"/>
          <p14:tracePt t="381402" x="3652838" y="5321300"/>
          <p14:tracePt t="381782" x="3675063" y="5321300"/>
          <p14:tracePt t="381790" x="3724275" y="5321300"/>
          <p14:tracePt t="381794" x="3779838" y="5314950"/>
          <p14:tracePt t="381819" x="4148138" y="5276850"/>
          <p14:tracePt t="381835" x="4368800" y="5260975"/>
          <p14:tracePt t="381852" x="4511675" y="5260975"/>
          <p14:tracePt t="381854" x="4556125" y="5260975"/>
          <p14:tracePt t="381869" x="4583113" y="5260975"/>
          <p14:tracePt t="381871" x="4589463" y="5260975"/>
          <p14:tracePt t="384155" x="5795963" y="5321300"/>
          <p14:tracePt t="384161" x="6219825" y="5376863"/>
          <p14:tracePt t="384172" x="6226175" y="5376863"/>
          <p14:tracePt t="384489" x="6235700" y="5376863"/>
          <p14:tracePt t="384495" x="6235700" y="5381625"/>
          <p14:tracePt t="384506" x="6253163" y="5381625"/>
          <p14:tracePt t="384523" x="6313488" y="5392738"/>
          <p14:tracePt t="384524" x="6346825" y="5397500"/>
          <p14:tracePt t="384540" x="6380163" y="5403850"/>
          <p14:tracePt t="384541" x="6429375" y="5403850"/>
          <p14:tracePt t="384556" x="6516688" y="5403850"/>
          <p14:tracePt t="384573" x="6572250" y="5403850"/>
          <p14:tracePt t="384590" x="6600825" y="5397500"/>
          <p14:tracePt t="384721" x="6605588" y="5397500"/>
          <p14:tracePt t="384735" x="6616700" y="5397500"/>
          <p14:tracePt t="384742" x="6621463" y="5397500"/>
          <p14:tracePt t="384758" x="6632575" y="5397500"/>
          <p14:tracePt t="385052" x="6665913" y="5397500"/>
          <p14:tracePt t="385057" x="6688138" y="5397500"/>
          <p14:tracePt t="385065" x="6886575" y="5408613"/>
          <p14:tracePt t="385090" x="7542213" y="5343525"/>
          <p14:tracePt t="385106" x="8037513" y="5283200"/>
          <p14:tracePt t="385124" x="8434388" y="5249863"/>
          <p14:tracePt t="385141" x="8489950" y="5238750"/>
          <p14:tracePt t="385142" x="8516938" y="5238750"/>
          <p14:tracePt t="385156" x="8534400" y="5232400"/>
          <p14:tracePt t="385562" x="8516938" y="5232400"/>
          <p14:tracePt t="385567" x="8505825" y="5238750"/>
          <p14:tracePt t="385578" x="8478838" y="5254625"/>
          <p14:tracePt t="385591" x="8445500" y="5265738"/>
          <p14:tracePt t="385607" x="8385175" y="5276850"/>
          <p14:tracePt t="385624" x="8318500" y="5283200"/>
          <p14:tracePt t="385642" x="8202613" y="5294313"/>
          <p14:tracePt t="385657" x="8175625" y="5294313"/>
          <p14:tracePt t="385659" x="8164513" y="5294313"/>
          <p14:tracePt t="385801" x="8170863" y="5294313"/>
          <p14:tracePt t="385815" x="8175625" y="5294313"/>
          <p14:tracePt t="385823" x="8186738" y="5294313"/>
          <p14:tracePt t="385830" x="8191500" y="5294313"/>
          <p14:tracePt t="385842" x="8202613" y="5294313"/>
          <p14:tracePt t="385858" x="8213725" y="5294313"/>
          <p14:tracePt t="385937" x="8220075" y="5294313"/>
          <p14:tracePt t="385950" x="8224838" y="5294313"/>
          <p14:tracePt t="385965" x="8231188" y="5294313"/>
          <p14:tracePt t="385974" x="8235950" y="5294313"/>
          <p14:tracePt t="385992" x="8247063" y="5294313"/>
          <p14:tracePt t="385995" x="8258175" y="5294313"/>
          <p14:tracePt t="386009" x="8275638" y="5294313"/>
          <p14:tracePt t="386026" x="8280400" y="5294313"/>
          <p14:tracePt t="386041" x="8307388" y="5294313"/>
          <p14:tracePt t="386058" x="8329613" y="5294313"/>
          <p14:tracePt t="386076" x="8347075" y="5294313"/>
          <p14:tracePt t="386077" x="8351838" y="5294313"/>
          <p14:tracePt t="386093" x="8362950" y="5294313"/>
          <p14:tracePt t="386108" x="8369300" y="5294313"/>
          <p14:tracePt t="386125" x="8374063" y="5294313"/>
          <p14:tracePt t="386142" x="8378825" y="5294313"/>
          <p14:tracePt t="386158" x="8385175" y="5294313"/>
          <p14:tracePt t="386160" x="8389938" y="5294313"/>
          <p14:tracePt t="386177" x="8396288" y="5294313"/>
          <p14:tracePt t="386191" x="8412163" y="5294313"/>
          <p14:tracePt t="386209" x="8423275" y="5294313"/>
          <p14:tracePt t="386227" x="8434388" y="5294313"/>
          <p14:tracePt t="386244" x="8440738" y="5294313"/>
          <p14:tracePt t="386258" x="8451850" y="5294313"/>
          <p14:tracePt t="386275" x="8456613" y="5294313"/>
          <p14:tracePt t="386293" x="8462963" y="5294313"/>
          <p14:tracePt t="386310" x="8456613" y="5294313"/>
          <p14:tracePt t="386329" x="8467725" y="5294313"/>
          <p14:tracePt t="386343" x="8489950" y="5294313"/>
          <p14:tracePt t="386359" x="8512175" y="5294313"/>
          <p14:tracePt t="386376" x="8528050" y="5294313"/>
          <p14:tracePt t="386377" x="8539163" y="5294313"/>
          <p14:tracePt t="386393" x="8556625" y="5294313"/>
          <p14:tracePt t="386409" x="8583613" y="5294313"/>
          <p14:tracePt t="386425" x="8550275" y="5310188"/>
          <p14:tracePt t="386443" x="8572500" y="5326063"/>
          <p14:tracePt t="386444" x="8621713" y="5326063"/>
          <p14:tracePt t="386460" x="8704263" y="5326063"/>
          <p14:tracePt t="386475" x="8737600" y="5326063"/>
          <p14:tracePt t="386477" x="8753475" y="5326063"/>
          <p14:tracePt t="386493" x="8759825" y="5326063"/>
          <p14:tracePt t="386889" x="8764588" y="5326063"/>
          <p14:tracePt t="386895" x="8770938" y="5326063"/>
          <p14:tracePt t="386904" x="8793163" y="5321300"/>
          <p14:tracePt t="386926" x="8847138" y="5299075"/>
          <p14:tracePt t="386943" x="8886825" y="5283200"/>
          <p14:tracePt t="386960" x="8891588" y="5276850"/>
          <p14:tracePt t="386961" x="8897938" y="5276850"/>
          <p14:tracePt t="387617" x="8909050" y="5276850"/>
          <p14:tracePt t="387623" x="8920163" y="5276850"/>
          <p14:tracePt t="387637" x="8931275" y="5276850"/>
          <p14:tracePt t="387646" x="8947150" y="5276850"/>
          <p14:tracePt t="387661" x="8951913" y="5276850"/>
          <p14:tracePt t="389289" x="8947150" y="5276850"/>
          <p14:tracePt t="389304" x="8924925" y="5276850"/>
          <p14:tracePt t="389310" x="8886825" y="5283200"/>
          <p14:tracePt t="389319" x="8842375" y="5294313"/>
          <p14:tracePt t="389330" x="8793163" y="5310188"/>
          <p14:tracePt t="389332" x="8759825" y="5314950"/>
          <p14:tracePt t="389346" x="8721725" y="5321300"/>
          <p14:tracePt t="389348" x="8682038" y="5332413"/>
          <p14:tracePt t="389363" x="8616950" y="5343525"/>
          <p14:tracePt t="389382" x="8534400" y="5354638"/>
          <p14:tracePt t="389397" x="8467725" y="5354638"/>
          <p14:tracePt t="389399" x="8418513" y="5354638"/>
          <p14:tracePt t="389415" x="8358188" y="5348288"/>
          <p14:tracePt t="389431" x="8318500" y="5348288"/>
          <p14:tracePt t="389432" x="8291513" y="5348288"/>
          <p14:tracePt t="389447" x="8258175" y="5348288"/>
          <p14:tracePt t="389463" x="8202613" y="5359400"/>
          <p14:tracePt t="389482" x="8159750" y="5381625"/>
          <p14:tracePt t="389497" x="8142288" y="5387975"/>
          <p14:tracePt t="389498" x="8131175" y="5392738"/>
          <p14:tracePt t="389513" x="8097838" y="5397500"/>
          <p14:tracePt t="389531" x="8048625" y="5408613"/>
          <p14:tracePt t="389548" x="7905750" y="5414963"/>
          <p14:tracePt t="389549" x="7861300" y="5414963"/>
          <p14:tracePt t="389564" x="7796213" y="5414963"/>
          <p14:tracePt t="389566" x="7691438" y="5414963"/>
          <p14:tracePt t="389581" x="7591425" y="5414963"/>
          <p14:tracePt t="389597" x="7504113" y="5414963"/>
          <p14:tracePt t="389615" x="7453313" y="5414963"/>
          <p14:tracePt t="389631" x="7426325" y="5414963"/>
          <p14:tracePt t="389633" x="7415213" y="5414963"/>
          <p14:tracePt t="389648" x="7410450" y="5408613"/>
          <p14:tracePt t="389664" x="7392988" y="5408613"/>
          <p14:tracePt t="389681" x="7377113" y="5408613"/>
          <p14:tracePt t="389700" x="7370763" y="5408613"/>
          <p14:tracePt t="389853" x="7366000" y="5403850"/>
          <p14:tracePt t="389857" x="7354888" y="5392738"/>
          <p14:tracePt t="389865" x="7339013" y="5387975"/>
          <p14:tracePt t="389881" x="7310438" y="5365750"/>
          <p14:tracePt t="389897" x="7288213" y="5348288"/>
          <p14:tracePt t="389915" x="7272338" y="5332413"/>
          <p14:tracePt t="389917" x="7265988" y="5326063"/>
          <p14:tracePt t="389931" x="7256463" y="5326063"/>
          <p14:tracePt t="389972" x="7256463" y="5321300"/>
          <p14:tracePt t="389986" x="7250113" y="5321300"/>
          <p14:tracePt t="389994" x="7250113" y="5314950"/>
          <p14:tracePt t="390000" x="7245350" y="5310188"/>
          <p14:tracePt t="390016" x="7239000" y="5303838"/>
          <p14:tracePt t="390031" x="7234238" y="5294313"/>
          <p14:tracePt t="390047" x="7223125" y="5276850"/>
          <p14:tracePt t="390065" x="7212013" y="5265738"/>
          <p14:tracePt t="390082" x="7205663" y="5260975"/>
          <p14:tracePt t="390519" x="7200900" y="5260975"/>
          <p14:tracePt t="390525" x="7194550" y="5260975"/>
          <p14:tracePt t="390540" x="7189788" y="5260975"/>
          <p14:tracePt t="390548" x="7183438" y="5254625"/>
          <p14:tracePt t="390565" x="7167563" y="5249863"/>
          <p14:tracePt t="390582" x="7151688" y="5249863"/>
          <p14:tracePt t="390599" x="7134225" y="5249863"/>
          <p14:tracePt t="390601" x="7129463" y="5249863"/>
          <p14:tracePt t="390616" x="7123113" y="5249863"/>
          <p14:tracePt t="390617" x="7112000" y="5249863"/>
          <p14:tracePt t="390631" x="7096125" y="5249863"/>
          <p14:tracePt t="390648" x="7062788" y="5243513"/>
          <p14:tracePt t="390666" x="7007225" y="5243513"/>
          <p14:tracePt t="390668" x="6980238" y="5243513"/>
          <p14:tracePt t="390682" x="6953250" y="5243513"/>
          <p14:tracePt t="390683" x="6935788" y="5243513"/>
          <p14:tracePt t="390698" x="6897688" y="5243513"/>
          <p14:tracePt t="390716" x="6853238" y="5243513"/>
          <p14:tracePt t="390733" x="6804025" y="5243513"/>
          <p14:tracePt t="390734" x="6781800" y="5243513"/>
          <p14:tracePt t="390749" x="6759575" y="5243513"/>
          <p14:tracePt t="390751" x="6737350" y="5243513"/>
          <p14:tracePt t="390766" x="6710363" y="5243513"/>
          <p14:tracePt t="390767" x="6688138" y="5243513"/>
          <p14:tracePt t="390782" x="6610350" y="5243513"/>
          <p14:tracePt t="390799" x="6538913" y="5249863"/>
          <p14:tracePt t="390816" x="6429375" y="5249863"/>
          <p14:tracePt t="390818" x="6369050" y="5249863"/>
          <p14:tracePt t="390833" x="6329363" y="5249863"/>
          <p14:tracePt t="390835" x="6269038" y="5249863"/>
          <p14:tracePt t="390848" x="6197600" y="5249863"/>
          <p14:tracePt t="390865" x="6110288" y="5254625"/>
          <p14:tracePt t="390882" x="6059488" y="5254625"/>
          <p14:tracePt t="390884" x="6049963" y="5254625"/>
          <p14:tracePt t="390900" x="6032500" y="5254625"/>
          <p14:tracePt t="390969" x="6027738" y="5254625"/>
          <p14:tracePt t="390975" x="6021388" y="5254625"/>
          <p14:tracePt t="390990" x="6010275" y="5254625"/>
          <p14:tracePt t="390999" x="6005513" y="5254625"/>
          <p14:tracePt t="391016" x="5994400" y="5254625"/>
          <p14:tracePt t="391033" x="5983288" y="5254625"/>
          <p14:tracePt t="391035" x="5976938" y="5254625"/>
          <p14:tracePt t="391049" x="5972175" y="5254625"/>
          <p14:tracePt t="391051" x="5961063" y="5254625"/>
          <p14:tracePt t="391066" x="5945188" y="5254625"/>
          <p14:tracePt t="391083" x="5938838" y="5254625"/>
          <p14:tracePt t="391099" x="5934075" y="5254625"/>
          <p14:tracePt t="391193" x="5938838" y="5254625"/>
          <p14:tracePt t="391202" x="5972175" y="5254625"/>
          <p14:tracePt t="391207" x="6103938" y="5243513"/>
          <p14:tracePt t="391233" x="6748463" y="5216525"/>
          <p14:tracePt t="391250" x="7256463" y="5189538"/>
          <p14:tracePt t="391252" x="7515225" y="5160963"/>
          <p14:tracePt t="391267" x="8264525" y="5156200"/>
          <p14:tracePt t="391284" x="8566150" y="5145088"/>
          <p14:tracePt t="391286" x="8759825" y="5145088"/>
          <p14:tracePt t="391300" x="9239250" y="5145088"/>
          <p14:tracePt t="391317" x="9475788" y="5145088"/>
          <p14:tracePt t="391335" x="9707563" y="5156200"/>
          <p14:tracePt t="391350" x="9801225" y="5167313"/>
          <p14:tracePt t="391352" x="9950450" y="5189538"/>
          <p14:tracePt t="391367" x="10015538" y="5189538"/>
          <p14:tracePt t="391383" x="10137775" y="5189538"/>
          <p14:tracePt t="391401" x="10213975" y="5189538"/>
          <p14:tracePt t="391402" x="10231438" y="5189538"/>
          <p14:tracePt t="391417" x="10236200" y="5189538"/>
          <p14:tracePt t="391419" x="10240963" y="5189538"/>
          <p14:tracePt t="391434" x="10247313" y="5189538"/>
          <p14:tracePt t="391435" x="10252075" y="5189538"/>
          <p14:tracePt t="391450" x="10274300" y="5189538"/>
          <p14:tracePt t="391467" x="10334625" y="5194300"/>
          <p14:tracePt t="391485" x="10506075" y="5211763"/>
          <p14:tracePt t="391501" x="10644188" y="5216525"/>
          <p14:tracePt t="391516" x="10760075" y="5216525"/>
          <p14:tracePt t="391534" x="10831513" y="5216525"/>
          <p14:tracePt t="391551" x="10847388" y="5216525"/>
          <p14:tracePt t="391704" x="10853738" y="5216525"/>
          <p14:tracePt t="391726" x="10864850" y="5216525"/>
          <p14:tracePt t="391733" x="10875963" y="5221288"/>
          <p14:tracePt t="391741" x="10887075" y="5221288"/>
          <p14:tracePt t="391752" x="10896600" y="5221288"/>
          <p14:tracePt t="391767" x="10925175" y="5221288"/>
          <p14:tracePt t="391784" x="10947400" y="5227638"/>
          <p14:tracePt t="391786" x="10952163" y="5227638"/>
          <p14:tracePt t="391802" x="10969625" y="5232400"/>
          <p14:tracePt t="391817" x="10985500" y="5232400"/>
          <p14:tracePt t="391834" x="11001375" y="5238750"/>
          <p14:tracePt t="391852" x="11023600" y="5238750"/>
          <p14:tracePt t="391867" x="11029950" y="5238750"/>
          <p14:tracePt t="392027" x="11034713" y="5238750"/>
          <p14:tracePt t="392033" x="11041063" y="5238750"/>
          <p14:tracePt t="392040" x="11052175" y="5238750"/>
          <p14:tracePt t="392050" x="11068050" y="5238750"/>
          <p14:tracePt t="392067" x="11106150" y="5238750"/>
          <p14:tracePt t="392085" x="11161713" y="5238750"/>
          <p14:tracePt t="392086" x="11195050" y="5238750"/>
          <p14:tracePt t="392101" x="11228388" y="5238750"/>
          <p14:tracePt t="392117" x="11271250" y="5238750"/>
          <p14:tracePt t="392135" x="11299825" y="5238750"/>
          <p14:tracePt t="392152" x="11304588" y="5243513"/>
          <p14:tracePt t="392221" x="11310938" y="5243513"/>
          <p14:tracePt t="392228" x="11315700" y="5243513"/>
          <p14:tracePt t="392236" x="11322050" y="5243513"/>
          <p14:tracePt t="392251" x="11326813" y="5243513"/>
          <p14:tracePt t="392253" x="11337925" y="5243513"/>
          <p14:tracePt t="392268" x="11344275" y="5243513"/>
          <p14:tracePt t="392409" x="11315700" y="5249863"/>
          <p14:tracePt t="392415" x="11195050" y="5272088"/>
          <p14:tracePt t="392423" x="11074400" y="5299075"/>
          <p14:tracePt t="392435" x="10842625" y="5348288"/>
          <p14:tracePt t="392452" x="9812338" y="5491163"/>
          <p14:tracePt t="392468" x="8940800" y="5607050"/>
          <p14:tracePt t="392484" x="8202613" y="5668963"/>
          <p14:tracePt t="392502" x="7194550" y="5729288"/>
          <p14:tracePt t="392519" x="6478588" y="5729288"/>
          <p14:tracePt t="392521" x="6010275" y="5729288"/>
          <p14:tracePt t="392535" x="5713413" y="5729288"/>
          <p14:tracePt t="392537" x="5289550" y="5729288"/>
          <p14:tracePt t="392551" x="4738688" y="5729288"/>
          <p14:tracePt t="392568" x="4413250" y="5734050"/>
          <p14:tracePt t="392586" x="4291013" y="5734050"/>
          <p14:tracePt t="392587" x="4275138" y="5734050"/>
          <p14:tracePt t="392602" x="4259263" y="5734050"/>
          <p14:tracePt t="392619" x="4252913" y="5734050"/>
          <p14:tracePt t="392635" x="4241800" y="5734050"/>
          <p14:tracePt t="392653" x="4208463" y="5734050"/>
          <p14:tracePt t="392654" x="4176713" y="5734050"/>
          <p14:tracePt t="392669" x="4121150" y="5734050"/>
          <p14:tracePt t="392671" x="4083050" y="5734050"/>
          <p14:tracePt t="392686" x="3938588" y="5734050"/>
          <p14:tracePt t="392701" x="3802063" y="5734050"/>
          <p14:tracePt t="392719" x="3608388" y="5740400"/>
          <p14:tracePt t="392736" x="3514725" y="5740400"/>
          <p14:tracePt t="392737" x="3492500" y="5745163"/>
          <p14:tracePt t="392753" x="3465513" y="5745163"/>
          <p14:tracePt t="392768" x="3448050" y="5745163"/>
          <p14:tracePt t="392785" x="3432175" y="5740400"/>
          <p14:tracePt t="392802" x="3376613" y="5729288"/>
          <p14:tracePt t="392804" x="3338513" y="5722938"/>
          <p14:tracePt t="392818" x="3271838" y="5707063"/>
          <p14:tracePt t="392836" x="3140075" y="5695950"/>
          <p14:tracePt t="392838" x="3068638" y="5689600"/>
          <p14:tracePt t="392851" x="2847975" y="5678488"/>
          <p14:tracePt t="392868" x="2716213" y="5673725"/>
          <p14:tracePt t="392886" x="2484438" y="5657850"/>
          <p14:tracePt t="392888" x="2401888" y="5657850"/>
          <p14:tracePt t="392903" x="2181225" y="5651500"/>
          <p14:tracePt t="392919" x="2076450" y="5651500"/>
          <p14:tracePt t="392935" x="2011363" y="5651500"/>
          <p14:tracePt t="392952" x="1989138" y="5651500"/>
          <p14:tracePt t="392970" x="1960563" y="5646738"/>
          <p14:tracePt t="392986" x="1955800" y="5640388"/>
          <p14:tracePt t="392987" x="1933575" y="5635625"/>
          <p14:tracePt t="393002" x="1911350" y="5629275"/>
          <p14:tracePt t="393020" x="1889125" y="5624513"/>
          <p14:tracePt t="393037" x="1878013" y="5624513"/>
          <p14:tracePt t="393054" x="1878013" y="5618163"/>
          <p14:tracePt t="393069" x="1900238" y="5618163"/>
          <p14:tracePt t="393087" x="2105025" y="5607050"/>
          <p14:tracePt t="393104" x="2649538" y="5607050"/>
          <p14:tracePt t="393106" x="3173413" y="5607050"/>
          <p14:tracePt t="393119" x="3586163" y="5584825"/>
          <p14:tracePt t="393121" x="4143375" y="5584825"/>
          <p14:tracePt t="393135" x="4589463" y="5584825"/>
          <p14:tracePt t="393137" x="5283200" y="5591175"/>
          <p14:tracePt t="393152" x="6683375" y="5584825"/>
          <p14:tracePt t="393170" x="7773988" y="5584825"/>
          <p14:tracePt t="393172" x="8285163" y="5584825"/>
          <p14:tracePt t="393185" x="8566150" y="5584825"/>
          <p14:tracePt t="393187" x="8880475" y="5584825"/>
          <p14:tracePt t="393204" x="9205913" y="5584825"/>
          <p14:tracePt t="393219" x="9305925" y="5584825"/>
          <p14:tracePt t="393236" x="9332913" y="5584825"/>
          <p14:tracePt t="393253" x="9344025" y="5584825"/>
          <p14:tracePt t="393270" x="9355138" y="5580063"/>
          <p14:tracePt t="393286" x="9359900" y="5575300"/>
          <p14:tracePt t="393302" x="9371013" y="5553075"/>
          <p14:tracePt t="393320" x="9371013" y="5541963"/>
          <p14:tracePt t="393322" x="9377363" y="5535613"/>
          <p14:tracePt t="393338" x="9377363" y="5530850"/>
          <p14:tracePt t="393353" x="9382125" y="5530850"/>
          <p14:tracePt t="393355" x="9388475" y="5524500"/>
          <p14:tracePt t="393369" x="9442450" y="5508625"/>
          <p14:tracePt t="393386" x="9536113" y="5486400"/>
          <p14:tracePt t="393402" x="9636125" y="5475288"/>
          <p14:tracePt t="393421" x="9790113" y="5437188"/>
          <p14:tracePt t="393436" x="9877425" y="5437188"/>
          <p14:tracePt t="393454" x="9971088" y="5419725"/>
          <p14:tracePt t="393470" x="10064750" y="5403850"/>
          <p14:tracePt t="393487" x="10104438" y="5387975"/>
          <p14:tracePt t="393572" x="10104438" y="5381625"/>
          <p14:tracePt t="393578" x="10109200" y="5381625"/>
          <p14:tracePt t="393593" x="10115550" y="5376863"/>
          <p14:tracePt t="393603" x="10120313" y="5376863"/>
          <p14:tracePt t="393620" x="10131425" y="5365750"/>
          <p14:tracePt t="393622" x="10137775" y="5359400"/>
          <p14:tracePt t="393638" x="10142538" y="5359400"/>
          <p14:tracePt t="393654" x="10147300" y="5354638"/>
          <p14:tracePt t="393670" x="10169525" y="5354638"/>
          <p14:tracePt t="393686" x="10202863" y="5354638"/>
          <p14:tracePt t="393703" x="10263188" y="5348288"/>
          <p14:tracePt t="393721" x="10385425" y="5314950"/>
          <p14:tracePt t="393736" x="10456863" y="5294313"/>
          <p14:tracePt t="393754" x="10506075" y="5276850"/>
          <p14:tracePt t="393771" x="10533063" y="5260975"/>
          <p14:tracePt t="393772" x="10544175" y="5254625"/>
          <p14:tracePt t="393786" x="10550525" y="5249863"/>
          <p14:tracePt t="393788" x="10561638" y="5243513"/>
          <p14:tracePt t="393804" x="10566400" y="5238750"/>
          <p14:tracePt t="393805" x="10577513" y="5232400"/>
          <p14:tracePt t="393820" x="10610850" y="5216525"/>
          <p14:tracePt t="393836" x="10644188" y="5205413"/>
          <p14:tracePt t="393855" x="10671175" y="5194300"/>
          <p14:tracePt t="394037" x="10677525" y="5194300"/>
          <p14:tracePt t="394051" x="10682288" y="5194300"/>
          <p14:tracePt t="394073" x="10688638" y="5194300"/>
          <p14:tracePt t="394089" x="10693400" y="5194300"/>
          <p14:tracePt t="394095" x="10699750" y="5194300"/>
          <p14:tracePt t="394103" x="10720388" y="5194300"/>
          <p14:tracePt t="394121" x="10787063" y="5194300"/>
          <p14:tracePt t="394137" x="10847388" y="5200650"/>
          <p14:tracePt t="394155" x="10947400" y="5205413"/>
          <p14:tracePt t="394171" x="10980738" y="5205413"/>
          <p14:tracePt t="394172" x="11001375" y="5205413"/>
          <p14:tracePt t="394187" x="11023600" y="5205413"/>
          <p14:tracePt t="394205" x="11045825" y="5205413"/>
          <p14:tracePt t="394206" x="11052175" y="5205413"/>
          <p14:tracePt t="394221" x="11068050" y="5205413"/>
          <p14:tracePt t="394238" x="11083925" y="5205413"/>
          <p14:tracePt t="394239" x="11090275" y="5205413"/>
          <p14:tracePt t="394254" x="11112500" y="5205413"/>
          <p14:tracePt t="394271" x="11145838" y="5211763"/>
          <p14:tracePt t="394287" x="11188700" y="5211763"/>
          <p14:tracePt t="394305" x="11233150" y="5216525"/>
          <p14:tracePt t="394306" x="11266488" y="5216525"/>
          <p14:tracePt t="394322" x="11304588" y="5216525"/>
          <p14:tracePt t="394323" x="11333163" y="5216525"/>
          <p14:tracePt t="394337" x="11398250" y="5216525"/>
          <p14:tracePt t="394355" x="11464925" y="5216525"/>
          <p14:tracePt t="394371" x="11520488" y="5221288"/>
          <p14:tracePt t="394373" x="11536363" y="5227638"/>
          <p14:tracePt t="394388" x="11580813" y="5232400"/>
          <p14:tracePt t="394405" x="11591925" y="5238750"/>
          <p14:tracePt t="394712" x="11591925" y="5243513"/>
          <p14:tracePt t="394718" x="11585575" y="5243513"/>
          <p14:tracePt t="394725" x="11558588" y="5249863"/>
          <p14:tracePt t="394738" x="11476038" y="5260975"/>
          <p14:tracePt t="394740" x="11250613" y="5283200"/>
          <p14:tracePt t="394756" x="10771188" y="5332413"/>
          <p14:tracePt t="394771" x="9939338" y="5397500"/>
          <p14:tracePt t="394788" x="9167813" y="5453063"/>
          <p14:tracePt t="394805" x="8224838" y="5508625"/>
          <p14:tracePt t="394807" x="7910513" y="5508625"/>
          <p14:tracePt t="394822" x="7443788" y="5508625"/>
          <p14:tracePt t="394824" x="7046913" y="5508625"/>
          <p14:tracePt t="394839" x="6550025" y="5508625"/>
          <p14:tracePt t="394855" x="6092825" y="5508625"/>
          <p14:tracePt t="394872" x="5872163" y="5491163"/>
          <p14:tracePt t="394874" x="5778500" y="5481638"/>
          <p14:tracePt t="394889" x="5718175" y="5481638"/>
          <p14:tracePt t="394890" x="5684838" y="5475288"/>
          <p14:tracePt t="394906" x="5635625" y="5475288"/>
          <p14:tracePt t="394907" x="5591175" y="5475288"/>
          <p14:tracePt t="394921" x="5553075" y="5475288"/>
          <p14:tracePt t="394939" x="5519738" y="5475288"/>
          <p14:tracePt t="394956" x="5497513" y="5475288"/>
          <p14:tracePt t="394957" x="5481638" y="5475288"/>
          <p14:tracePt t="394973" x="5403850" y="5475288"/>
          <p14:tracePt t="394989" x="5278438" y="5481638"/>
          <p14:tracePt t="395005" x="5140325" y="5486400"/>
          <p14:tracePt t="395023" x="4903788" y="5486400"/>
          <p14:tracePt t="395025" x="4810125" y="5486400"/>
          <p14:tracePt t="395040" x="4395788" y="5486400"/>
          <p14:tracePt t="395056" x="4103688" y="5486400"/>
          <p14:tracePt t="395057" x="3938588" y="5486400"/>
          <p14:tracePt t="395072" x="3465513" y="5497513"/>
          <p14:tracePt t="395089" x="3217863" y="5502275"/>
          <p14:tracePt t="395106" x="2990850" y="5502275"/>
          <p14:tracePt t="395107" x="2919413" y="5502275"/>
          <p14:tracePt t="395123" x="2732088" y="5491163"/>
          <p14:tracePt t="395138" x="2611438" y="5491163"/>
          <p14:tracePt t="395155" x="2513013" y="5491163"/>
          <p14:tracePt t="395173" x="2435225" y="5491163"/>
          <p14:tracePt t="395175" x="2401888" y="5491163"/>
          <p14:tracePt t="395189" x="2363788" y="5491163"/>
          <p14:tracePt t="395191" x="2346325" y="5497513"/>
          <p14:tracePt t="395206" x="2335213" y="5497513"/>
          <p14:tracePt t="395208" x="2325688" y="5497513"/>
          <p14:tracePt t="395251" x="2352675" y="5497513"/>
          <p14:tracePt t="395257" x="2357438" y="5497513"/>
          <p14:tracePt t="395273" x="2468563" y="5519738"/>
          <p14:tracePt t="395275" x="2622550" y="5524500"/>
          <p14:tracePt t="395289" x="3371850" y="5524500"/>
          <p14:tracePt t="395305" x="4219575" y="5519738"/>
          <p14:tracePt t="395323" x="5156200" y="5491163"/>
          <p14:tracePt t="395325" x="5613400" y="5486400"/>
          <p14:tracePt t="395339" x="6226175" y="5486400"/>
          <p14:tracePt t="395355" x="7883525" y="5486400"/>
          <p14:tracePt t="395373" x="8886825" y="5486400"/>
          <p14:tracePt t="395389" x="9569450" y="5486400"/>
          <p14:tracePt t="395407" x="10126663" y="5486400"/>
          <p14:tracePt t="395423" x="10285413" y="5486400"/>
          <p14:tracePt t="395425" x="10345738" y="5486400"/>
          <p14:tracePt t="395439" x="10412413" y="5486400"/>
          <p14:tracePt t="395457" x="10434638" y="5486400"/>
          <p14:tracePt t="395484" x="10439400" y="5486400"/>
          <p14:tracePt t="395499" x="10456863" y="5486400"/>
          <p14:tracePt t="395505" x="10479088" y="5486400"/>
          <p14:tracePt t="395523" x="10512425" y="5486400"/>
          <p14:tracePt t="395540" x="10599738" y="5486400"/>
          <p14:tracePt t="395542" x="10626725" y="5486400"/>
          <p14:tracePt t="395556" x="10671175" y="5486400"/>
          <p14:tracePt t="395558" x="10726738" y="5470525"/>
          <p14:tracePt t="395573" x="10764838" y="5464175"/>
          <p14:tracePt t="395575" x="10820400" y="5459413"/>
          <p14:tracePt t="395590" x="10847388" y="5453063"/>
          <p14:tracePt t="395867" x="10847388" y="5430838"/>
          <p14:tracePt t="395874" x="10847388" y="5426075"/>
          <p14:tracePt t="395888" x="10847388" y="5419725"/>
          <p14:tracePt t="395918" x="10847388" y="5414963"/>
          <p14:tracePt t="395933" x="10847388" y="5408613"/>
          <p14:tracePt t="395955" x="10853738" y="5403850"/>
          <p14:tracePt t="395963" x="10853738" y="5397500"/>
          <p14:tracePt t="395979" x="10853738" y="5392738"/>
          <p14:tracePt t="395990" x="10858500" y="5392738"/>
          <p14:tracePt t="396093" x="10864850" y="5392738"/>
          <p14:tracePt t="396106" x="10869613" y="5392738"/>
          <p14:tracePt t="396114" x="10875963" y="5392738"/>
          <p14:tracePt t="396124" x="10880725" y="5397500"/>
          <p14:tracePt t="396142" x="10907713" y="5419725"/>
          <p14:tracePt t="396157" x="10918825" y="5430838"/>
          <p14:tracePt t="396159" x="10936288" y="5437188"/>
          <p14:tracePt t="396174" x="10952163" y="5448300"/>
          <p14:tracePt t="396191" x="10974388" y="5464175"/>
          <p14:tracePt t="396207" x="10985500" y="5470525"/>
          <p14:tracePt t="396225" x="10996613" y="5481638"/>
          <p14:tracePt t="396227" x="11001375" y="5486400"/>
          <p14:tracePt t="396242" x="11012488" y="5497513"/>
          <p14:tracePt t="396872" x="11012488" y="5502275"/>
          <p14:tracePt t="396887" x="11012488" y="5508625"/>
          <p14:tracePt t="396892" x="11007725" y="5513388"/>
          <p14:tracePt t="396910" x="11007725" y="5519738"/>
          <p14:tracePt t="396924" x="11007725" y="5530850"/>
          <p14:tracePt t="396942" x="11007725" y="5535613"/>
          <p14:tracePt t="396944" x="11007725" y="5541963"/>
          <p14:tracePt t="397345" x="11007725" y="5535613"/>
          <p14:tracePt t="397357" x="11001375" y="5535613"/>
          <p14:tracePt t="397366" x="11001375" y="5530850"/>
          <p14:tracePt t="397375" x="11001375" y="5524500"/>
          <p14:tracePt t="397393" x="10990263" y="5513388"/>
          <p14:tracePt t="397394" x="10985500" y="5502275"/>
          <p14:tracePt t="397409" x="10980738" y="5497513"/>
          <p14:tracePt t="397411" x="10980738" y="5491163"/>
          <p14:tracePt t="397426" x="10980738" y="5486400"/>
          <p14:tracePt t="397427" x="10974388" y="5486400"/>
          <p14:tracePt t="397442" x="10974388" y="5481638"/>
          <p14:tracePt t="397459" x="10974388" y="5464175"/>
          <p14:tracePt t="397476" x="10969625" y="5453063"/>
          <p14:tracePt t="397741" x="10969625" y="5448300"/>
          <p14:tracePt t="397756" x="10969625" y="5441950"/>
          <p14:tracePt t="397770" x="10969625" y="5437188"/>
          <p14:tracePt t="397777" x="10974388" y="5430838"/>
          <p14:tracePt t="397795" x="10980738" y="5426075"/>
          <p14:tracePt t="397840" x="10985500" y="5426075"/>
          <p14:tracePt t="397861" x="10996613" y="5426075"/>
          <p14:tracePt t="397875" x="11001375" y="5426075"/>
          <p14:tracePt t="397883" x="11007725" y="5426075"/>
          <p14:tracePt t="397893" x="11018838" y="5426075"/>
          <p14:tracePt t="397910" x="11052175" y="5441950"/>
          <p14:tracePt t="397912" x="11079163" y="5453063"/>
          <p14:tracePt t="397926" x="11101388" y="5470525"/>
          <p14:tracePt t="397928" x="11112500" y="5481638"/>
          <p14:tracePt t="397943" x="11117263" y="5486400"/>
          <p14:tracePt t="397945" x="11117263" y="5491163"/>
          <p14:tracePt t="397959" x="11112500" y="5502275"/>
          <p14:tracePt t="397977" x="11063288" y="5513388"/>
          <p14:tracePt t="397994" x="11041063" y="5524500"/>
          <p14:tracePt t="397996" x="11034713" y="5530850"/>
          <p14:tracePt t="398010" x="11029950" y="5530850"/>
          <p14:tracePt t="398026" x="10996613" y="5546725"/>
          <p14:tracePt t="398044" x="10925175" y="5568950"/>
          <p14:tracePt t="398060" x="10887075" y="5580063"/>
          <p14:tracePt t="407883" x="12053888" y="4687888"/>
          <p14:tracePt t="407886" x="12187238" y="4572000"/>
          <p14:tracePt t="407890" x="12109450" y="4545013"/>
          <p14:tracePt t="407908" x="12071350" y="4538663"/>
          <p14:tracePt t="407926" x="12065000" y="4538663"/>
          <p14:tracePt t="408025" x="12065000" y="4527550"/>
          <p14:tracePt t="408034" x="12071350" y="4522788"/>
          <p14:tracePt t="408043" x="12158663" y="4483100"/>
          <p14:tracePt t="408592" x="12158663" y="5033963"/>
          <p14:tracePt t="408609" x="12125325" y="5040313"/>
          <p14:tracePt t="408626" x="12103100" y="5040313"/>
          <p14:tracePt t="408643" x="12087225" y="5051425"/>
          <p14:tracePt t="408645" x="12082463" y="5051425"/>
          <p14:tracePt t="408660" x="12076113" y="5056188"/>
          <p14:tracePt t="408661" x="12065000" y="5062538"/>
          <p14:tracePt t="408677" x="12053888" y="5073650"/>
          <p14:tracePt t="408692" x="12049125" y="5089525"/>
          <p14:tracePt t="408710" x="12049125" y="5100638"/>
          <p14:tracePt t="408727" x="12065000" y="5111750"/>
          <p14:tracePt t="408743" x="12103100" y="5133975"/>
          <p14:tracePt t="408745" x="12125325" y="5133975"/>
          <p14:tracePt t="408759" x="12153900" y="5145088"/>
          <p14:tracePt t="408776" x="12158663" y="5145088"/>
          <p14:tracePt t="409000" x="12153900" y="5160963"/>
          <p14:tracePt t="409006" x="12142788" y="5172075"/>
          <p14:tracePt t="409013" x="12093575" y="5211763"/>
          <p14:tracePt t="409027" x="12060238" y="5232400"/>
          <p14:tracePt t="409028" x="12042775" y="5254625"/>
          <p14:tracePt t="409044" x="12004675" y="5272088"/>
          <p14:tracePt t="409045" x="11960225" y="5283200"/>
          <p14:tracePt t="409059" x="11906250" y="5294313"/>
          <p14:tracePt t="409077" x="11817350" y="5299075"/>
          <p14:tracePt t="409093" x="11739563" y="5303838"/>
          <p14:tracePt t="409095" x="11652250" y="5310188"/>
          <p14:tracePt t="409111" x="11603038" y="5314950"/>
          <p14:tracePt t="409112" x="11569700" y="5314950"/>
          <p14:tracePt t="409126" x="11514138" y="5321300"/>
          <p14:tracePt t="409143" x="11498263" y="5321300"/>
          <p14:tracePt t="409278" x="11491913" y="5321300"/>
          <p14:tracePt t="409283" x="11469688" y="5321300"/>
          <p14:tracePt t="409293" x="11409363" y="5326063"/>
          <p14:tracePt t="409311" x="11277600" y="5337175"/>
          <p14:tracePt t="409312" x="11183938" y="5354638"/>
          <p14:tracePt t="409327" x="11034713" y="5376863"/>
          <p14:tracePt t="409329" x="10963275" y="5381625"/>
          <p14:tracePt t="409344" x="10836275" y="5387975"/>
          <p14:tracePt t="409346" x="10699750" y="5387975"/>
          <p14:tracePt t="409360" x="10374313" y="5387975"/>
          <p14:tracePt t="409377" x="9640888" y="5387975"/>
          <p14:tracePt t="409394" x="8721725" y="5354638"/>
          <p14:tracePt t="409396" x="8296275" y="5343525"/>
          <p14:tracePt t="409411" x="7839075" y="5343525"/>
          <p14:tracePt t="409413" x="7542213" y="5343525"/>
          <p14:tracePt t="409427" x="6792913" y="5348288"/>
          <p14:tracePt t="409444" x="6230938" y="5354638"/>
          <p14:tracePt t="409460" x="5718175" y="5365750"/>
          <p14:tracePt t="409478" x="4919663" y="5381625"/>
          <p14:tracePt t="409494" x="4645025" y="5381625"/>
          <p14:tracePt t="409496" x="4418013" y="5387975"/>
          <p14:tracePt t="409510" x="4071938" y="5437188"/>
          <p14:tracePt t="409528" x="3911600" y="5481638"/>
          <p14:tracePt t="409546" x="3757613" y="5524500"/>
          <p14:tracePt t="409562" x="3708400" y="5530850"/>
          <p14:tracePt t="409577" x="3675063" y="5530850"/>
          <p14:tracePt t="409594" x="3559175" y="5530850"/>
          <p14:tracePt t="409611" x="3416300" y="5530850"/>
          <p14:tracePt t="409613" x="3217863" y="5530850"/>
          <p14:tracePt t="409628" x="3113088" y="5530850"/>
          <p14:tracePt t="409645" x="2820988" y="5535613"/>
          <p14:tracePt t="409662" x="2589213" y="5541963"/>
          <p14:tracePt t="409678" x="2330450" y="5553075"/>
          <p14:tracePt t="409680" x="2270125" y="5553075"/>
          <p14:tracePt t="409694" x="2170113" y="5553075"/>
          <p14:tracePt t="409712" x="1828800" y="5541963"/>
          <p14:tracePt t="409728" x="1558925" y="5541963"/>
          <p14:tracePt t="409745" x="1460500" y="5541963"/>
          <p14:tracePt t="409763" x="1389063" y="5546725"/>
          <p14:tracePt t="409779" x="1389063" y="5553075"/>
          <p14:tracePt t="409819" x="1382713" y="5553075"/>
          <p14:tracePt t="409823" x="1377950" y="5553075"/>
          <p14:tracePt t="409830" x="1366838" y="5553075"/>
          <p14:tracePt t="409844" x="1344613" y="5546725"/>
          <p14:tracePt t="409846" x="1333500" y="5546725"/>
          <p14:tracePt t="409863" x="1327150" y="5546725"/>
          <p14:tracePt t="409907" x="1322388" y="5546725"/>
          <p14:tracePt t="409922" x="1311275" y="5546725"/>
          <p14:tracePt t="409929" x="1304925" y="5541963"/>
          <p14:tracePt t="409945" x="1295400" y="5541963"/>
          <p14:tracePt t="410546" x="1300163" y="5541963"/>
          <p14:tracePt t="410552" x="1311275" y="5541963"/>
          <p14:tracePt t="410563" x="1360488" y="5541963"/>
          <p14:tracePt t="410580" x="1492250" y="5557838"/>
          <p14:tracePt t="410581" x="1585913" y="5568950"/>
          <p14:tracePt t="410596" x="1746250" y="5584825"/>
          <p14:tracePt t="410597" x="1878013" y="5602288"/>
          <p14:tracePt t="410612" x="2071688" y="5613400"/>
          <p14:tracePt t="410629" x="2209800" y="5613400"/>
          <p14:tracePt t="410646" x="2314575" y="5613400"/>
          <p14:tracePt t="410648" x="2325688" y="5613400"/>
          <p14:tracePt t="410664" x="2330450" y="5613400"/>
          <p14:tracePt t="410732" x="2335213" y="5613400"/>
          <p14:tracePt t="410749" x="2346325" y="5607050"/>
          <p14:tracePt t="410754" x="2352675" y="5607050"/>
          <p14:tracePt t="410762" x="2357438" y="5602288"/>
          <p14:tracePt t="410780" x="2374900" y="5595938"/>
          <p14:tracePt t="410861" x="2379663" y="5595938"/>
          <p14:tracePt t="410866" x="2390775" y="5595938"/>
          <p14:tracePt t="410881" x="2462213" y="5595938"/>
          <p14:tracePt t="410896" x="2506663" y="5595938"/>
          <p14:tracePt t="410898" x="2540000" y="5595938"/>
          <p14:tracePt t="410912" x="2622550" y="5595938"/>
          <p14:tracePt t="410929" x="2709863" y="5595938"/>
          <p14:tracePt t="410947" x="2803525" y="5595938"/>
          <p14:tracePt t="410948" x="2865438" y="5595938"/>
          <p14:tracePt t="410963" x="2908300" y="5595938"/>
          <p14:tracePt t="410965" x="2941638" y="5595938"/>
          <p14:tracePt t="410979" x="3019425" y="5595938"/>
          <p14:tracePt t="410997" x="3106738" y="5595938"/>
          <p14:tracePt t="411013" x="3167063" y="5595938"/>
          <p14:tracePt t="411015" x="3200400" y="5595938"/>
          <p14:tracePt t="411030" x="3222625" y="5595938"/>
          <p14:tracePt t="411047" x="3244850" y="5591175"/>
          <p14:tracePt t="411063" x="3282950" y="5575300"/>
          <p14:tracePt t="411080" x="3365500" y="5557838"/>
          <p14:tracePt t="411097" x="3398838" y="5553075"/>
          <p14:tracePt t="411098" x="3416300" y="5553075"/>
          <p14:tracePt t="411114" x="3421063" y="5553075"/>
          <p14:tracePt t="411116" x="3427413" y="5546725"/>
          <p14:tracePt t="411220" x="3432175" y="5546725"/>
          <p14:tracePt t="411243" x="3438525" y="5546725"/>
          <p14:tracePt t="411295" x="3443288" y="5546725"/>
          <p14:tracePt t="411301" x="3448050" y="5546725"/>
          <p14:tracePt t="411314" x="3465513" y="5546725"/>
          <p14:tracePt t="411315" x="3498850" y="5546725"/>
          <p14:tracePt t="411331" x="3559175" y="5546725"/>
          <p14:tracePt t="411333" x="3592513" y="5553075"/>
          <p14:tracePt t="411347" x="3630613" y="5553075"/>
          <p14:tracePt t="411348" x="3668713" y="5557838"/>
          <p14:tracePt t="411363" x="3719513" y="5557838"/>
          <p14:tracePt t="411381" x="3790950" y="5557838"/>
          <p14:tracePt t="411383" x="3806825" y="5557838"/>
          <p14:tracePt t="411398" x="3840163" y="5564188"/>
          <p14:tracePt t="411414" x="3851275" y="5564188"/>
          <p14:tracePt t="411416" x="3862388" y="5564188"/>
          <p14:tracePt t="411431" x="3884613" y="5568950"/>
          <p14:tracePt t="411446" x="3911600" y="5568950"/>
          <p14:tracePt t="411464" x="3967163" y="5568950"/>
          <p14:tracePt t="411465" x="3989388" y="5568950"/>
          <p14:tracePt t="411480" x="4016375" y="5568950"/>
          <p14:tracePt t="411481" x="4049713" y="5568950"/>
          <p14:tracePt t="411497" x="4060825" y="5568950"/>
          <p14:tracePt t="411498" x="4071938" y="5568950"/>
          <p14:tracePt t="411514" x="4103688" y="5568950"/>
          <p14:tracePt t="411531" x="4143375" y="5568950"/>
          <p14:tracePt t="411533" x="4159250" y="5568950"/>
          <p14:tracePt t="411548" x="4208463" y="5580063"/>
          <p14:tracePt t="411565" x="4264025" y="5584825"/>
          <p14:tracePt t="411580" x="4324350" y="5584825"/>
          <p14:tracePt t="411597" x="4391025" y="5584825"/>
          <p14:tracePt t="411615" x="4473575" y="5584825"/>
          <p14:tracePt t="411632" x="4522788" y="5584825"/>
          <p14:tracePt t="411647" x="4594225" y="5584825"/>
          <p14:tracePt t="411665" x="4672013" y="5584825"/>
          <p14:tracePt t="411682" x="4759325" y="5584825"/>
          <p14:tracePt t="411684" x="4792663" y="5584825"/>
          <p14:tracePt t="411697" x="4837113" y="5580063"/>
          <p14:tracePt t="411699" x="4881563" y="5580063"/>
          <p14:tracePt t="411714" x="4926013" y="5575300"/>
          <p14:tracePt t="411716" x="4953000" y="5575300"/>
          <p14:tracePt t="411730" x="5029200" y="5568950"/>
          <p14:tracePt t="411747" x="5068888" y="5557838"/>
          <p14:tracePt t="411765" x="5118100" y="5557838"/>
          <p14:tracePt t="411766" x="5129213" y="5557838"/>
          <p14:tracePt t="411782" x="5156200" y="5557838"/>
          <p14:tracePt t="411797" x="5173663" y="5557838"/>
          <p14:tracePt t="411815" x="5200650" y="5557838"/>
          <p14:tracePt t="411831" x="5222875" y="5557838"/>
          <p14:tracePt t="411832" x="5260975" y="5553075"/>
          <p14:tracePt t="411848" x="5267325" y="5553075"/>
          <p14:tracePt t="411849" x="5278438" y="5553075"/>
          <p14:tracePt t="411865" x="5327650" y="5546725"/>
          <p14:tracePt t="411881" x="5365750" y="5541963"/>
          <p14:tracePt t="411898" x="5421313" y="5535613"/>
          <p14:tracePt t="411915" x="5492750" y="5519738"/>
          <p14:tracePt t="411932" x="5530850" y="5519738"/>
          <p14:tracePt t="411934" x="5553075" y="5519738"/>
          <p14:tracePt t="411947" x="5635625" y="5519738"/>
          <p14:tracePt t="411965" x="5702300" y="5519738"/>
          <p14:tracePt t="411981" x="5795963" y="5519738"/>
          <p14:tracePt t="411983" x="5818188" y="5519738"/>
          <p14:tracePt t="411998" x="5840413" y="5519738"/>
          <p14:tracePt t="411999" x="5862638" y="5519738"/>
          <p14:tracePt t="412014" x="5878513" y="5513388"/>
          <p14:tracePt t="412032" x="5889625" y="5513388"/>
          <p14:tracePt t="412120" x="5894388" y="5513388"/>
          <p14:tracePt t="412126" x="5900738" y="5513388"/>
          <p14:tracePt t="412133" x="5916613" y="5513388"/>
          <p14:tracePt t="412149" x="5927725" y="5513388"/>
          <p14:tracePt t="412165" x="5945188" y="5513388"/>
          <p14:tracePt t="412182" x="5961063" y="5513388"/>
          <p14:tracePt t="412201" x="5976938" y="5513388"/>
          <p14:tracePt t="412203" x="5983288" y="5513388"/>
          <p14:tracePt t="412217" x="6005513" y="5508625"/>
          <p14:tracePt t="412233" x="6027738" y="5508625"/>
          <p14:tracePt t="412248" x="6043613" y="5508625"/>
          <p14:tracePt t="412265" x="6059488" y="5508625"/>
          <p14:tracePt t="412282" x="6099175" y="5508625"/>
          <p14:tracePt t="412283" x="6115050" y="5508625"/>
          <p14:tracePt t="412298" x="6132513" y="5508625"/>
          <p14:tracePt t="412300" x="6153150" y="5508625"/>
          <p14:tracePt t="412315" x="6192838" y="5508625"/>
          <p14:tracePt t="412332" x="6235700" y="5508625"/>
          <p14:tracePt t="412348" x="6286500" y="5508625"/>
          <p14:tracePt t="412366" x="6335713" y="5508625"/>
          <p14:tracePt t="412367" x="6351588" y="5508625"/>
          <p14:tracePt t="412382" x="6413500" y="5508625"/>
          <p14:tracePt t="412398" x="6473825" y="5513388"/>
          <p14:tracePt t="412417" x="6556375" y="5519738"/>
          <p14:tracePt t="412419" x="6594475" y="5524500"/>
          <p14:tracePt t="412434" x="6688138" y="5535613"/>
          <p14:tracePt t="412450" x="6781800" y="5541963"/>
          <p14:tracePt t="412466" x="6864350" y="5541963"/>
          <p14:tracePt t="412482" x="6897688" y="5541963"/>
          <p14:tracePt t="412498" x="6902450" y="5541963"/>
          <p14:tracePt t="412727" x="6913563" y="5546725"/>
          <p14:tracePt t="412734" x="6935788" y="5546725"/>
          <p14:tracePt t="412741" x="6980238" y="5546725"/>
          <p14:tracePt t="412765" x="7183438" y="5546725"/>
          <p14:tracePt t="412782" x="7299325" y="5553075"/>
          <p14:tracePt t="412799" x="7415213" y="5553075"/>
          <p14:tracePt t="412801" x="7453313" y="5553075"/>
          <p14:tracePt t="412816" x="7486650" y="5553075"/>
          <p14:tracePt t="412818" x="7508875" y="5553075"/>
          <p14:tracePt t="412832" x="7519988" y="5553075"/>
          <p14:tracePt t="413012" x="7531100" y="5553075"/>
          <p14:tracePt t="413019" x="7569200" y="5557838"/>
          <p14:tracePt t="413025" x="7631113" y="5557838"/>
          <p14:tracePt t="413049" x="7872413" y="5568950"/>
          <p14:tracePt t="413066" x="8131175" y="5580063"/>
          <p14:tracePt t="413083" x="8313738" y="5580063"/>
          <p14:tracePt t="413100" x="8467725" y="5580063"/>
          <p14:tracePt t="413116" x="8489950" y="5580063"/>
          <p14:tracePt t="413118" x="8501063" y="5575300"/>
          <p14:tracePt t="413200" x="8505825" y="5575300"/>
          <p14:tracePt t="413206" x="8512175" y="5575300"/>
          <p14:tracePt t="413216" x="8523288" y="5575300"/>
          <p14:tracePt t="413233" x="8550275" y="5575300"/>
          <p14:tracePt t="413235" x="8566150" y="5575300"/>
          <p14:tracePt t="413250" x="8577263" y="5575300"/>
          <p14:tracePt t="413252" x="8599488" y="5575300"/>
          <p14:tracePt t="413266" x="8610600" y="5575300"/>
          <p14:tracePt t="413268" x="8621713" y="5575300"/>
          <p14:tracePt t="413283" x="8650288" y="5575300"/>
          <p14:tracePt t="413300" x="8682038" y="5575300"/>
          <p14:tracePt t="413317" x="8732838" y="5575300"/>
          <p14:tracePt t="413319" x="8759825" y="5575300"/>
          <p14:tracePt t="413334" x="8804275" y="5575300"/>
          <p14:tracePt t="413336" x="8831263" y="5575300"/>
          <p14:tracePt t="413350" x="8864600" y="5575300"/>
          <p14:tracePt t="413367" x="8886825" y="5575300"/>
          <p14:tracePt t="413598" x="8891588" y="5575300"/>
          <p14:tracePt t="413604" x="8902700" y="5575300"/>
          <p14:tracePt t="413618" x="8920163" y="5575300"/>
          <p14:tracePt t="413634" x="8936038" y="5575300"/>
          <p14:tracePt t="413636" x="8947150" y="5575300"/>
          <p14:tracePt t="413650" x="8974138" y="5575300"/>
          <p14:tracePt t="413668" x="8991600" y="5575300"/>
          <p14:tracePt t="413684" x="9007475" y="5575300"/>
          <p14:tracePt t="413685" x="9013825" y="5575300"/>
          <p14:tracePt t="413709" x="9018588" y="5575300"/>
          <p14:tracePt t="413717" x="9029700" y="5575300"/>
          <p14:tracePt t="413733" x="9074150" y="5575300"/>
          <p14:tracePt t="413751" x="9096375" y="5575300"/>
          <p14:tracePt t="413767" x="9156700" y="5575300"/>
          <p14:tracePt t="413769" x="9178925" y="5575300"/>
          <p14:tracePt t="413784" x="9194800" y="5575300"/>
          <p14:tracePt t="413786" x="9217025" y="5575300"/>
          <p14:tracePt t="413800" x="9244013" y="5575300"/>
          <p14:tracePt t="413817" x="9283700" y="5575300"/>
          <p14:tracePt t="413835" x="9310688" y="5575300"/>
          <p14:tracePt t="413836" x="9326563" y="5575300"/>
          <p14:tracePt t="413851" x="9355138" y="5575300"/>
          <p14:tracePt t="413867" x="9393238" y="5580063"/>
          <p14:tracePt t="413884" x="9420225" y="5580063"/>
          <p14:tracePt t="413901" x="9448800" y="5580063"/>
          <p14:tracePt t="413903" x="9464675" y="5580063"/>
          <p14:tracePt t="413917" x="9471025" y="5580063"/>
          <p14:tracePt t="413919" x="9475788" y="5580063"/>
          <p14:tracePt t="413936" x="9486900" y="5580063"/>
          <p14:tracePt t="413952" x="9493250" y="5580063"/>
          <p14:tracePt t="413969" x="9513888" y="5580063"/>
          <p14:tracePt t="413970" x="9520238" y="5580063"/>
          <p14:tracePt t="413984" x="9531350" y="5580063"/>
          <p14:tracePt t="413986" x="9536113" y="5580063"/>
          <p14:tracePt t="414002" x="9558338" y="5580063"/>
          <p14:tracePt t="414017" x="9569450" y="5580063"/>
          <p14:tracePt t="414094" x="9575800" y="5580063"/>
          <p14:tracePt t="414098" x="9580563" y="5580063"/>
          <p14:tracePt t="414114" x="9585325" y="5580063"/>
          <p14:tracePt t="414122" x="9591675" y="5580063"/>
          <p14:tracePt t="414135" x="9596438" y="5580063"/>
          <p14:tracePt t="414136" x="9602788" y="5580063"/>
          <p14:tracePt t="414153" x="9613900" y="5580063"/>
          <p14:tracePt t="415256" x="9591675" y="5580063"/>
          <p14:tracePt t="415260" x="9575800" y="5580063"/>
          <p14:tracePt t="415271" x="9498013" y="5568950"/>
          <p14:tracePt t="415286" x="9056688" y="5541963"/>
          <p14:tracePt t="415303" x="8594725" y="5553075"/>
          <p14:tracePt t="415305" x="8253413" y="5591175"/>
          <p14:tracePt t="415320" x="7894638" y="5624513"/>
          <p14:tracePt t="415321" x="7669213" y="5624513"/>
          <p14:tracePt t="415336" x="7343775" y="5624513"/>
          <p14:tracePt t="415338" x="6991350" y="5624513"/>
          <p14:tracePt t="415352" x="6473825" y="5624513"/>
          <p14:tracePt t="415370" x="6192838" y="5629275"/>
          <p14:tracePt t="415386" x="6103938" y="5629275"/>
          <p14:tracePt t="415388" x="6059488" y="5629275"/>
          <p14:tracePt t="415403" x="6032500" y="5618163"/>
          <p14:tracePt t="415405" x="6016625" y="5618163"/>
          <p14:tracePt t="415419" x="5961063" y="5591175"/>
          <p14:tracePt t="415436" x="5949950" y="5580063"/>
          <p14:tracePt t="415453" x="5927725" y="5564188"/>
          <p14:tracePt t="415455" x="5916613" y="5557838"/>
          <p14:tracePt t="415470" x="5905500" y="5553075"/>
          <p14:tracePt t="415472" x="5889625" y="5541963"/>
          <p14:tracePt t="415486" x="5867400" y="5535613"/>
          <p14:tracePt t="415503" x="5718175" y="5464175"/>
          <p14:tracePt t="415520" x="5394325" y="5403850"/>
          <p14:tracePt t="415538" x="4864100" y="5387975"/>
          <p14:tracePt t="415539" x="4710113" y="5387975"/>
          <p14:tracePt t="415554" x="4506913" y="5387975"/>
          <p14:tracePt t="415555" x="4259263" y="5387975"/>
          <p14:tracePt t="415570" x="4016375" y="5387975"/>
          <p14:tracePt t="415587" x="3762375" y="5387975"/>
          <p14:tracePt t="415604" x="3668713" y="5387975"/>
          <p14:tracePt t="415606" x="3625850" y="5392738"/>
          <p14:tracePt t="415621" x="3559175" y="5392738"/>
          <p14:tracePt t="415636" x="3509963" y="5392738"/>
          <p14:tracePt t="415638" x="3438525" y="5392738"/>
          <p14:tracePt t="415654" x="3316288" y="5392738"/>
          <p14:tracePt t="415670" x="3162300" y="5392738"/>
          <p14:tracePt t="415687" x="3068638" y="5392738"/>
          <p14:tracePt t="415688" x="3013075" y="5392738"/>
          <p14:tracePt t="415704" x="2936875" y="5392738"/>
          <p14:tracePt t="415706" x="2897188" y="5392738"/>
          <p14:tracePt t="415720" x="2738438" y="5387975"/>
          <p14:tracePt t="415736" x="2578100" y="5387975"/>
          <p14:tracePt t="415755" x="2232025" y="5376863"/>
          <p14:tracePt t="415756" x="2093913" y="5376863"/>
          <p14:tracePt t="415771" x="1690688" y="5376863"/>
          <p14:tracePt t="415788" x="1614488" y="5387975"/>
          <p14:tracePt t="415803" x="1576388" y="5387975"/>
          <p14:tracePt t="415820" x="1554163" y="5387975"/>
          <p14:tracePt t="415838" x="1547813" y="5387975"/>
          <p14:tracePt t="415893" x="1543050" y="5387975"/>
          <p14:tracePt t="415899" x="1543050" y="5381625"/>
          <p14:tracePt t="415906" x="1531938" y="5381625"/>
          <p14:tracePt t="415921" x="1525588" y="5381625"/>
          <p14:tracePt t="416650" x="1547813" y="5381625"/>
          <p14:tracePt t="416657" x="1608138" y="5381625"/>
          <p14:tracePt t="416663" x="1779588" y="5381625"/>
          <p14:tracePt t="416688" x="2428875" y="5370513"/>
          <p14:tracePt t="416705" x="2870200" y="5343525"/>
          <p14:tracePt t="416722" x="3001963" y="5343525"/>
          <p14:tracePt t="416739" x="3068638" y="5343525"/>
          <p14:tracePt t="416740" x="3079750" y="5337175"/>
          <p14:tracePt t="416935" x="3084513" y="5337175"/>
          <p14:tracePt t="416941" x="3090863" y="5337175"/>
          <p14:tracePt t="416964" x="3095625" y="5337175"/>
          <p14:tracePt t="417093" x="3101975" y="5337175"/>
          <p14:tracePt t="417114" x="3106738" y="5337175"/>
          <p14:tracePt t="417160" x="3113088" y="5337175"/>
          <p14:tracePt t="417250" x="3117850" y="5337175"/>
          <p14:tracePt t="417288" x="3124200" y="5332413"/>
          <p14:tracePt t="417767" x="3128963" y="5332413"/>
          <p14:tracePt t="417789" x="3135313" y="5332413"/>
          <p14:tracePt t="417797" x="3151188" y="5332413"/>
          <p14:tracePt t="417806" x="3167063" y="5332413"/>
          <p14:tracePt t="417824" x="3189288" y="5332413"/>
          <p14:tracePt t="417826" x="3211513" y="5332413"/>
          <p14:tracePt t="417840" x="3251200" y="5332413"/>
          <p14:tracePt t="417856" x="3271838" y="5332413"/>
          <p14:tracePt t="417858" x="3289300" y="5326063"/>
          <p14:tracePt t="417873" x="3311525" y="5321300"/>
          <p14:tracePt t="417890" x="3333750" y="5321300"/>
          <p14:tracePt t="417906" x="3349625" y="5321300"/>
          <p14:tracePt t="417924" x="3371850" y="5321300"/>
          <p14:tracePt t="417926" x="3376613" y="5321300"/>
          <p14:tracePt t="417940" x="3394075" y="5321300"/>
          <p14:tracePt t="418384" x="3387725" y="5321300"/>
          <p14:tracePt t="418388" x="3371850" y="5321300"/>
          <p14:tracePt t="418396" x="3311525" y="5326063"/>
          <p14:tracePt t="418425" x="2892425" y="5348288"/>
          <p14:tracePt t="418441" x="2754313" y="5348288"/>
          <p14:tracePt t="418443" x="2678113" y="5348288"/>
          <p14:tracePt t="418457" x="2346325" y="5343525"/>
          <p14:tracePt t="418474" x="2087563" y="5343525"/>
          <p14:tracePt t="418491" x="1828800" y="5343525"/>
          <p14:tracePt t="418493" x="1784350" y="5343525"/>
          <p14:tracePt t="418507" x="1712913" y="5343525"/>
          <p14:tracePt t="418509" x="1670050" y="5343525"/>
          <p14:tracePt t="418524" x="1658938" y="5343525"/>
          <p14:tracePt t="418526" x="1647825" y="5348288"/>
          <p14:tracePt t="418594" x="1663700" y="5354638"/>
          <p14:tracePt t="418599" x="1685925" y="5354638"/>
          <p14:tracePt t="418607" x="1735138" y="5365750"/>
          <p14:tracePt t="418625" x="1889125" y="5381625"/>
          <p14:tracePt t="418642" x="2054225" y="5392738"/>
          <p14:tracePt t="418643" x="2270125" y="5397500"/>
          <p14:tracePt t="418658" x="2506663" y="5408613"/>
          <p14:tracePt t="418659" x="2709863" y="5414963"/>
          <p14:tracePt t="418674" x="2997200" y="5414963"/>
          <p14:tracePt t="418676" x="3333750" y="5414963"/>
          <p14:tracePt t="418691" x="3822700" y="5414963"/>
          <p14:tracePt t="418707" x="4473575" y="5403850"/>
          <p14:tracePt t="418725" x="5129213" y="5370513"/>
          <p14:tracePt t="418741" x="5222875" y="5365750"/>
          <p14:tracePt t="418742" x="5327650" y="5359400"/>
          <p14:tracePt t="418757" x="5448300" y="5354638"/>
          <p14:tracePt t="418775" x="5530850" y="5354638"/>
          <p14:tracePt t="418792" x="5591175" y="5354638"/>
          <p14:tracePt t="418794" x="5597525" y="5354638"/>
          <p14:tracePt t="418885" x="5602288" y="5354638"/>
          <p14:tracePt t="418900" x="5608638" y="5354638"/>
          <p14:tracePt t="418905" x="5619750" y="5354638"/>
          <p14:tracePt t="418914" x="5635625" y="5354638"/>
          <p14:tracePt t="418925" x="5641975" y="5354638"/>
          <p14:tracePt t="418943" x="5664200" y="5354638"/>
          <p14:tracePt t="419027" x="5668963" y="5354638"/>
          <p14:tracePt t="419049" x="5675313" y="5354638"/>
          <p14:tracePt t="419064" x="5680075" y="5354638"/>
          <p14:tracePt t="419078" x="5691188" y="5354638"/>
          <p14:tracePt t="419086" x="5695950" y="5354638"/>
          <p14:tracePt t="419093" x="5702300" y="5354638"/>
          <p14:tracePt t="419110" x="5707063" y="5354638"/>
          <p14:tracePt t="419440" x="5707063" y="5348288"/>
          <p14:tracePt t="419446" x="5702300" y="5343525"/>
          <p14:tracePt t="419459" x="5695950" y="5343525"/>
          <p14:tracePt t="419461" x="5680075" y="5326063"/>
          <p14:tracePt t="419476" x="5675313" y="5321300"/>
          <p14:tracePt t="419478" x="5653088" y="5310188"/>
          <p14:tracePt t="419492" x="5608638" y="5276850"/>
          <p14:tracePt t="419509" x="5526088" y="5249863"/>
          <p14:tracePt t="419526" x="5487988" y="5232400"/>
          <p14:tracePt t="419528" x="5481638" y="5232400"/>
          <p14:tracePt t="419876" x="5492750" y="5232400"/>
          <p14:tracePt t="419881" x="5526088" y="5232400"/>
          <p14:tracePt t="419893" x="5537200" y="5232400"/>
          <p14:tracePt t="419895" x="5564188" y="5232400"/>
          <p14:tracePt t="419911" x="5657850" y="5232400"/>
          <p14:tracePt t="419927" x="5695950" y="5232400"/>
          <p14:tracePt t="419929" x="5724525" y="5227638"/>
          <p14:tracePt t="419944" x="5746750" y="5227638"/>
          <p14:tracePt t="420042" x="5751513" y="5227638"/>
          <p14:tracePt t="420055" x="5757863" y="5227638"/>
          <p14:tracePt t="420183" x="5762625" y="5227638"/>
          <p14:tracePt t="420196" x="5768975" y="5227638"/>
          <p14:tracePt t="420204" x="5773738" y="5227638"/>
          <p14:tracePt t="420212" x="5795963" y="5227638"/>
          <p14:tracePt t="420227" x="5845175" y="5227638"/>
          <p14:tracePt t="420243" x="5922963" y="5227638"/>
          <p14:tracePt t="420261" x="5956300" y="5227638"/>
          <p14:tracePt t="420277" x="5972175" y="5221288"/>
          <p14:tracePt t="420294" x="5983288" y="5221288"/>
          <p14:tracePt t="420716" x="6010275" y="5221288"/>
          <p14:tracePt t="420721" x="6021388" y="5221288"/>
          <p14:tracePt t="420729" x="6170613" y="5260975"/>
          <p14:tracePt t="420744" x="6396038" y="5294313"/>
          <p14:tracePt t="420746" x="6583363" y="5321300"/>
          <p14:tracePt t="420760" x="7183438" y="5408613"/>
          <p14:tracePt t="420777" x="7651750" y="5453063"/>
          <p14:tracePt t="420795" x="8126413" y="5470525"/>
          <p14:tracePt t="420796" x="8275638" y="5464175"/>
          <p14:tracePt t="420812" x="8351838" y="5464175"/>
          <p14:tracePt t="420814" x="8385175" y="5459413"/>
          <p14:tracePt t="420827" x="8396288" y="5459413"/>
          <p14:tracePt t="420850" x="8389938" y="5459413"/>
          <p14:tracePt t="420861" x="8378825" y="5459413"/>
          <p14:tracePt t="420863" x="8362950" y="5448300"/>
          <p14:tracePt t="420880" x="8351838" y="5448300"/>
          <p14:tracePt t="420882" x="8347075" y="5448300"/>
          <p14:tracePt t="420894" x="8347075" y="5441950"/>
          <p14:tracePt t="420955" x="8340725" y="5441950"/>
          <p14:tracePt t="421007" x="8340725" y="5437188"/>
          <p14:tracePt t="421022" x="8340725" y="5430838"/>
          <p14:tracePt t="421029" x="8347075" y="5430838"/>
          <p14:tracePt t="421045" x="8358188" y="5419725"/>
          <p14:tracePt t="421062" x="8362950" y="5414963"/>
          <p14:tracePt t="421078" x="8378825" y="5408613"/>
          <p14:tracePt t="421096" x="8401050" y="5397500"/>
          <p14:tracePt t="421112" x="8423275" y="5387975"/>
          <p14:tracePt t="421114" x="8429625" y="5381625"/>
          <p14:tracePt t="421128" x="8451850" y="5370513"/>
          <p14:tracePt t="421145" x="8483600" y="5354638"/>
          <p14:tracePt t="421162" x="8528050" y="5337175"/>
          <p14:tracePt t="421163" x="8545513" y="5326063"/>
          <p14:tracePt t="421178" x="8561388" y="5314950"/>
          <p14:tracePt t="421179" x="8577263" y="5310188"/>
          <p14:tracePt t="421195" x="8599488" y="5294313"/>
          <p14:tracePt t="421212" x="8616950" y="5283200"/>
          <p14:tracePt t="421229" x="8639175" y="5276850"/>
          <p14:tracePt t="421230" x="8643938" y="5272088"/>
          <p14:tracePt t="421246" x="8650288" y="5265738"/>
          <p14:tracePt t="421247" x="8655050" y="5265738"/>
          <p14:tracePt t="421262" x="8655050" y="5260975"/>
          <p14:tracePt t="421292" x="8655050" y="5254625"/>
          <p14:tracePt t="421299" x="8655050" y="5249863"/>
          <p14:tracePt t="421322" x="8655050" y="5243513"/>
          <p14:tracePt t="421338" x="8655050" y="5238750"/>
          <p14:tracePt t="421368" x="8655050" y="5232400"/>
          <p14:tracePt t="421381" x="8659813" y="5227638"/>
          <p14:tracePt t="421398" x="8659813" y="5221288"/>
          <p14:tracePt t="421412" x="8659813" y="5216525"/>
          <p14:tracePt t="421435" x="8666163" y="5216525"/>
          <p14:tracePt t="421457" x="8666163" y="5211763"/>
          <p14:tracePt t="421473" x="8670925" y="5205413"/>
          <p14:tracePt t="421482" x="8677275" y="5205413"/>
          <p14:tracePt t="421497" x="8688388" y="5194300"/>
          <p14:tracePt t="421513" x="8710613" y="5194300"/>
          <p14:tracePt t="421530" x="8732838" y="5183188"/>
          <p14:tracePt t="421532" x="8743950" y="5183188"/>
          <p14:tracePt t="421548" x="8764588" y="5183188"/>
          <p14:tracePt t="421564" x="8775700" y="5183188"/>
          <p14:tracePt t="421580" x="8782050" y="5183188"/>
          <p14:tracePt t="421598" x="8786813" y="5183188"/>
          <p14:tracePt t="423874" x="8782050" y="5183188"/>
          <p14:tracePt t="423895" x="8775700" y="5183188"/>
          <p14:tracePt t="423925" x="8770938" y="5183188"/>
          <p14:tracePt t="423941" x="8770938" y="5189538"/>
          <p14:tracePt t="424188" x="8764588" y="5189538"/>
          <p14:tracePt t="424540" x="8764588" y="5194300"/>
          <p14:tracePt t="424548" x="8759825" y="5194300"/>
          <p14:tracePt t="424565" x="8753475" y="5194300"/>
          <p14:tracePt t="424609" x="8753475" y="5200650"/>
          <p14:tracePt t="424624" x="8753475" y="5205413"/>
          <p14:tracePt t="424630" x="8748713" y="5205413"/>
          <p14:tracePt t="424637" x="8748713" y="5211763"/>
          <p14:tracePt t="424729" x="8748713" y="5216525"/>
          <p14:tracePt t="424743" x="8748713" y="5221288"/>
          <p14:tracePt t="424751" x="8748713" y="5227638"/>
          <p14:tracePt t="424781" x="8748713" y="5232400"/>
          <p14:tracePt t="424901" x="8737600" y="5232400"/>
          <p14:tracePt t="424907" x="8704263" y="5249863"/>
          <p14:tracePt t="424918" x="8655050" y="5260975"/>
          <p14:tracePt t="424936" x="8494713" y="5283200"/>
          <p14:tracePt t="424953" x="8429625" y="5294313"/>
          <p14:tracePt t="424969" x="8389938" y="5310188"/>
          <p14:tracePt t="424986" x="8374063" y="5314950"/>
          <p14:tracePt t="425002" x="8324850" y="5337175"/>
          <p14:tracePt t="425004" x="8313738" y="5343525"/>
          <p14:tracePt t="425018" x="8253413" y="5370513"/>
          <p14:tracePt t="425035" x="8220075" y="5381625"/>
          <p14:tracePt t="425051" x="8186738" y="5397500"/>
          <p14:tracePt t="425069" x="8148638" y="5408613"/>
          <p14:tracePt t="425071" x="8120063" y="5414963"/>
          <p14:tracePt t="425085" x="8115300" y="5419725"/>
          <p14:tracePt t="428653" x="8401050" y="5376863"/>
          <p14:tracePt t="428655" x="8434388" y="5376863"/>
          <p14:tracePt t="428661" x="8621713" y="5376863"/>
          <p14:tracePt t="428672" x="8643938" y="5376863"/>
          <p14:tracePt t="428690" x="8670925" y="5387975"/>
          <p14:tracePt t="428707" x="8688388" y="5387975"/>
          <p14:tracePt t="428709" x="8693150" y="5392738"/>
          <p14:tracePt t="428723" x="8699500" y="5397500"/>
          <p14:tracePt t="428741" x="8710613" y="5397500"/>
          <p14:tracePt t="428756" x="8721725" y="5397500"/>
          <p14:tracePt t="428774" x="8743950" y="5397500"/>
          <p14:tracePt t="428775" x="8748713" y="5397500"/>
          <p14:tracePt t="428791" x="8759825" y="5397500"/>
          <p14:tracePt t="428807" x="8764588" y="5397500"/>
          <p14:tracePt t="428837" x="8770938" y="5397500"/>
          <p14:tracePt t="428853" x="8775700" y="5403850"/>
          <p14:tracePt t="428858" x="8782050" y="5403850"/>
          <p14:tracePt t="428875" x="8786813" y="5408613"/>
          <p14:tracePt t="428890" x="8815388" y="5414963"/>
          <p14:tracePt t="428907" x="8864600" y="5419725"/>
          <p14:tracePt t="428924" x="8924925" y="5419725"/>
          <p14:tracePt t="428925" x="8940800" y="5419725"/>
          <p14:tracePt t="428941" x="8951913" y="5419725"/>
          <p14:tracePt t="428957" x="8958263" y="5419725"/>
          <p14:tracePt t="428958" x="8963025" y="5419725"/>
          <p14:tracePt t="428974" x="8969375" y="5419725"/>
          <p14:tracePt t="429003" x="8974138" y="5414963"/>
          <p14:tracePt t="429026" x="8974138" y="5408613"/>
          <p14:tracePt t="429039" x="8974138" y="5403850"/>
          <p14:tracePt t="429063" x="8974138" y="5397500"/>
          <p14:tracePt t="429076" x="8974138" y="5392738"/>
          <p14:tracePt t="429093" x="8974138" y="5387975"/>
          <p14:tracePt t="429099" x="8974138" y="5370513"/>
          <p14:tracePt t="429109" x="8974138" y="5365750"/>
          <p14:tracePt t="429123" x="8974138" y="5359400"/>
          <p14:tracePt t="429141" x="8974138" y="5348288"/>
          <p14:tracePt t="429333" x="8974138" y="5343525"/>
          <p14:tracePt t="429341" x="8985250" y="5332413"/>
          <p14:tracePt t="429347" x="8996363" y="5326063"/>
          <p14:tracePt t="429376" x="9051925" y="5287963"/>
          <p14:tracePt t="429392" x="9090025" y="5265738"/>
          <p14:tracePt t="429407" x="9112250" y="5254625"/>
          <p14:tracePt t="429425" x="9128125" y="5249863"/>
          <p14:tracePt t="429443" x="9172575" y="5249863"/>
          <p14:tracePt t="429445" x="9217025" y="5249863"/>
          <p14:tracePt t="429458" x="9261475" y="5260975"/>
          <p14:tracePt t="429459" x="9359900" y="5283200"/>
          <p14:tracePt t="429476" x="9569450" y="5310188"/>
          <p14:tracePt t="429491" x="9944100" y="5387975"/>
          <p14:tracePt t="429508" x="10296525" y="5481638"/>
          <p14:tracePt t="429526" x="11029950" y="5629275"/>
          <p14:tracePt t="429543" x="11387138" y="5689600"/>
          <p14:tracePt t="429558" x="11614150" y="5718175"/>
          <p14:tracePt t="429576" x="11784013" y="5729288"/>
          <p14:tracePt t="429593" x="11801475" y="5729288"/>
          <p14:tracePt t="429700" x="11795125" y="5729288"/>
          <p14:tracePt t="429706" x="11790363" y="5729288"/>
          <p14:tracePt t="429717" x="11784013" y="5729288"/>
          <p14:tracePt t="429724" x="11779250" y="5729288"/>
          <p14:tracePt t="429742" x="11772900" y="5718175"/>
          <p14:tracePt t="429743" x="11761788" y="5718175"/>
          <p14:tracePt t="429758" x="11761788" y="5711825"/>
          <p14:tracePt t="429759" x="11745913" y="5700713"/>
          <p14:tracePt t="429775" x="11728450" y="5684838"/>
          <p14:tracePt t="429777" x="11723688" y="5673725"/>
          <p14:tracePt t="429793" x="11663363" y="5629275"/>
          <p14:tracePt t="429810" x="11641138" y="5618163"/>
          <p14:tracePt t="429811" x="11618913" y="5595938"/>
          <p14:tracePt t="429825" x="11603038" y="5584825"/>
          <p14:tracePt t="429827" x="11596688" y="5580063"/>
          <p14:tracePt t="429842" x="11580813" y="5575300"/>
          <p14:tracePt t="429844" x="11569700" y="5568950"/>
          <p14:tracePt t="429858" x="11547475" y="5557838"/>
          <p14:tracePt t="429875" x="11531600" y="5546725"/>
          <p14:tracePt t="429892" x="11520488" y="5535613"/>
          <p14:tracePt t="429893" x="11514138" y="5535613"/>
          <p14:tracePt t="429908" x="11514138" y="5530850"/>
          <p14:tracePt t="430024" x="11514138" y="5519738"/>
          <p14:tracePt t="430028" x="11514138" y="5513388"/>
          <p14:tracePt t="430043" x="11514138" y="5491163"/>
          <p14:tracePt t="430058" x="11514138" y="5486400"/>
          <p14:tracePt t="430060" x="11514138" y="5481638"/>
          <p14:tracePt t="430075" x="11514138" y="5475288"/>
          <p14:tracePt t="430093" x="11514138" y="5470525"/>
          <p14:tracePt t="430109" x="11514138" y="5459413"/>
          <p14:tracePt t="430126" x="11514138" y="5448300"/>
          <p14:tracePt t="430211" x="11509375" y="5441950"/>
          <p14:tracePt t="430228" x="11498263" y="5441950"/>
          <p14:tracePt t="430233" x="11480800" y="5430838"/>
          <p14:tracePt t="430242" x="11476038" y="5430838"/>
          <p14:tracePt t="430260" x="11464925" y="5426075"/>
          <p14:tracePt t="430261" x="11458575" y="5426075"/>
          <p14:tracePt t="430276" x="11453813" y="5426075"/>
          <p14:tracePt t="430728" x="11447463" y="5426075"/>
          <p14:tracePt t="430795" x="11442700" y="5426075"/>
          <p14:tracePt t="430818" x="11442700" y="5419725"/>
          <p14:tracePt t="431628" x="11431588" y="5419725"/>
          <p14:tracePt t="431635" x="11420475" y="5419725"/>
          <p14:tracePt t="431644" x="11398250" y="5414963"/>
          <p14:tracePt t="431661" x="11364913" y="5408613"/>
          <p14:tracePt t="431678" x="11337925" y="5408613"/>
          <p14:tracePt t="431679" x="11326813" y="5408613"/>
          <p14:tracePt t="431695" x="11315700" y="5403850"/>
          <p14:tracePt t="431697" x="11304588" y="5403850"/>
          <p14:tracePt t="431711" x="11266488" y="5397500"/>
          <p14:tracePt t="431729" x="11239500" y="5387975"/>
          <p14:tracePt t="431745" x="11199813" y="5381625"/>
          <p14:tracePt t="431747" x="11195050" y="5376863"/>
          <p14:tracePt t="431762" x="11177588" y="5376863"/>
          <p14:tracePt t="431763" x="11161713" y="5376863"/>
          <p14:tracePt t="431778" x="11150600" y="5376863"/>
          <p14:tracePt t="431794" x="11134725" y="5370513"/>
          <p14:tracePt t="431812" x="11112500" y="5359400"/>
          <p14:tracePt t="431813" x="11090275" y="5359400"/>
          <p14:tracePt t="431827" x="11079163" y="5354638"/>
          <p14:tracePt t="431845" x="11056938" y="5348288"/>
          <p14:tracePt t="431862" x="11052175" y="5343525"/>
          <p14:tracePt t="432190" x="11056938" y="5343525"/>
          <p14:tracePt t="432197" x="11068050" y="5343525"/>
          <p14:tracePt t="432213" x="11134725" y="5332413"/>
          <p14:tracePt t="432228" x="11222038" y="5310188"/>
          <p14:tracePt t="432245" x="11277600" y="5303838"/>
          <p14:tracePt t="432262" x="11299825" y="5299075"/>
          <p14:tracePt t="432279" x="11299825" y="5294313"/>
          <p14:tracePt t="432453" x="11271250" y="5299075"/>
          <p14:tracePt t="432459" x="11188700" y="5326063"/>
          <p14:tracePt t="432467" x="11068050" y="5365750"/>
          <p14:tracePt t="432479" x="10902950" y="5387975"/>
          <p14:tracePt t="432481" x="10764838" y="5414963"/>
          <p14:tracePt t="432496" x="10412413" y="5470525"/>
          <p14:tracePt t="432498" x="10064750" y="5486400"/>
          <p14:tracePt t="432512" x="9547225" y="5524500"/>
          <p14:tracePt t="432514" x="9201150" y="5541963"/>
          <p14:tracePt t="432529" x="8329613" y="5553075"/>
          <p14:tracePt t="432547" x="7493000" y="5553075"/>
          <p14:tracePt t="432548" x="6759575" y="5553075"/>
          <p14:tracePt t="432563" x="6567488" y="5553075"/>
          <p14:tracePt t="432565" x="6215063" y="5553075"/>
          <p14:tracePt t="432579" x="5713413" y="5553075"/>
          <p14:tracePt t="432580" x="5233988" y="5553075"/>
          <p14:tracePt t="432595" x="4495800" y="5553075"/>
          <p14:tracePt t="432614" x="3762375" y="5553075"/>
          <p14:tracePt t="432631" x="2908300" y="5513388"/>
          <p14:tracePt t="432647" x="2379663" y="5491163"/>
          <p14:tracePt t="432663" x="2016125" y="5470525"/>
          <p14:tracePt t="432679" x="1917700" y="5459413"/>
          <p14:tracePt t="432696" x="1866900" y="5453063"/>
          <p14:tracePt t="432713" x="1862138" y="5453063"/>
          <p14:tracePt t="432836" x="1857375" y="5453063"/>
          <p14:tracePt t="432849" x="1851025" y="5448300"/>
          <p14:tracePt t="432856" x="1846263" y="5448300"/>
          <p14:tracePt t="432863" x="1839913" y="5448300"/>
          <p14:tracePt t="432879" x="1824038" y="5448300"/>
          <p14:tracePt t="432881" x="1801813" y="5448300"/>
          <p14:tracePt t="432896" x="1779588" y="5448300"/>
          <p14:tracePt t="432964" x="1773238" y="5448300"/>
          <p14:tracePt t="432977" x="1768475" y="5448300"/>
          <p14:tracePt t="432985" x="1746250" y="5448300"/>
          <p14:tracePt t="432996" x="1735138" y="5448300"/>
          <p14:tracePt t="433014" x="1701800" y="5464175"/>
          <p14:tracePt t="433030" x="1697038" y="5464175"/>
          <p14:tracePt t="433046" x="1685925" y="5470525"/>
          <p14:tracePt t="433075" x="1679575" y="5470525"/>
          <p14:tracePt t="433081" x="1674813" y="5470525"/>
          <p14:tracePt t="433097" x="1663700" y="5470525"/>
          <p14:tracePt t="433099" x="1652588" y="5481638"/>
          <p14:tracePt t="433114" x="1630363" y="5486400"/>
          <p14:tracePt t="433130" x="1614488" y="5486400"/>
          <p14:tracePt t="433147" x="1603375" y="5491163"/>
          <p14:tracePt t="433148" x="1592263" y="5491163"/>
          <p14:tracePt t="433164" x="1585913" y="5497513"/>
          <p14:tracePt t="433165" x="1576388" y="5497513"/>
          <p14:tracePt t="433180" x="1565275" y="5502275"/>
          <p14:tracePt t="433197" x="1558925" y="5502275"/>
          <p14:tracePt t="437869" x="1801813" y="5557838"/>
          <p14:tracePt t="437875" x="1839913" y="5568950"/>
          <p14:tracePt t="437878" x="1895475" y="5575300"/>
          <p14:tracePt t="437974" x="1895475" y="5580063"/>
          <p14:tracePt t="437979" x="1906588" y="5580063"/>
          <p14:tracePt t="437989" x="1906588" y="5584825"/>
          <p14:tracePt t="438003" x="1917700" y="5591175"/>
          <p14:tracePt t="438021" x="1944688" y="5595938"/>
          <p14:tracePt t="438037" x="2005013" y="5618163"/>
          <p14:tracePt t="438055" x="2082800" y="5629275"/>
          <p14:tracePt t="438056" x="2176463" y="5640388"/>
          <p14:tracePt t="438070" x="2390775" y="5662613"/>
          <p14:tracePt t="438087" x="2584450" y="5673725"/>
          <p14:tracePt t="438105" x="2716213" y="5673725"/>
          <p14:tracePt t="438122" x="2870200" y="5673725"/>
          <p14:tracePt t="438137" x="2936875" y="5673725"/>
          <p14:tracePt t="438154" x="2990850" y="5673725"/>
          <p14:tracePt t="438171" x="3035300" y="5673725"/>
          <p14:tracePt t="438188" x="3073400" y="5673725"/>
          <p14:tracePt t="438189" x="3090863" y="5673725"/>
          <p14:tracePt t="438205" x="3117850" y="5673725"/>
          <p14:tracePt t="438206" x="3135313" y="5673725"/>
          <p14:tracePt t="438220" x="3184525" y="5662613"/>
          <p14:tracePt t="438238" x="3228975" y="5657850"/>
          <p14:tracePt t="438255" x="3267075" y="5646738"/>
          <p14:tracePt t="438256" x="3282950" y="5646738"/>
          <p14:tracePt t="438271" x="3289300" y="5646738"/>
          <p14:tracePt t="438273" x="3300413" y="5646738"/>
          <p14:tracePt t="438287" x="3322638" y="5646738"/>
          <p14:tracePt t="438305" x="3333750" y="5646738"/>
          <p14:tracePt t="438322" x="3349625" y="5646738"/>
          <p14:tracePt t="438340" x="3365500" y="5646738"/>
          <p14:tracePt t="438355" x="3387725" y="5646738"/>
          <p14:tracePt t="438371" x="3432175" y="5640388"/>
          <p14:tracePt t="438388" x="3481388" y="5635625"/>
          <p14:tracePt t="438404" x="3509963" y="5629275"/>
          <p14:tracePt t="438422" x="3525838" y="5629275"/>
          <p14:tracePt t="438777" x="3532188" y="5629275"/>
          <p14:tracePt t="438781" x="3552825" y="5629275"/>
          <p14:tracePt t="438790" x="3603625" y="5624513"/>
          <p14:tracePt t="438805" x="3657600" y="5618163"/>
          <p14:tracePt t="438807" x="3702050" y="5613400"/>
          <p14:tracePt t="438822" x="3895725" y="5602288"/>
          <p14:tracePt t="438839" x="4094163" y="5595938"/>
          <p14:tracePt t="438856" x="4495800" y="5618163"/>
          <p14:tracePt t="438873" x="4727575" y="5629275"/>
          <p14:tracePt t="438888" x="4919663" y="5591175"/>
          <p14:tracePt t="438906" x="5140325" y="5591175"/>
          <p14:tracePt t="438923" x="5321300" y="5595938"/>
          <p14:tracePt t="438925" x="5383213" y="5595938"/>
          <p14:tracePt t="438939" x="5454650" y="5602288"/>
          <p14:tracePt t="438956" x="5481638" y="5602288"/>
          <p14:tracePt t="438972" x="5481638" y="5607050"/>
          <p14:tracePt t="439031" x="5487988" y="5607050"/>
          <p14:tracePt t="439045" x="5492750" y="5607050"/>
          <p14:tracePt t="439051" x="5497513" y="5607050"/>
          <p14:tracePt t="439067" x="5503863" y="5607050"/>
          <p14:tracePt t="439074" x="5508625" y="5607050"/>
          <p14:tracePt t="439090" x="5526088" y="5607050"/>
          <p14:tracePt t="439106" x="5548313" y="5607050"/>
          <p14:tracePt t="439123" x="5581650" y="5607050"/>
          <p14:tracePt t="439139" x="5608638" y="5607050"/>
          <p14:tracePt t="439141" x="5619750" y="5607050"/>
          <p14:tracePt t="439157" x="5635625" y="5607050"/>
          <p14:tracePt t="439158" x="5646738" y="5607050"/>
          <p14:tracePt t="439173" x="5713413" y="5607050"/>
          <p14:tracePt t="439189" x="5768975" y="5607050"/>
          <p14:tracePt t="439206" x="5834063" y="5607050"/>
          <p14:tracePt t="439222" x="5894388" y="5595938"/>
          <p14:tracePt t="439224" x="5934075" y="5595938"/>
          <p14:tracePt t="439239" x="5961063" y="5595938"/>
          <p14:tracePt t="439240" x="5994400" y="5595938"/>
          <p14:tracePt t="439255" x="6070600" y="5584825"/>
          <p14:tracePt t="439273" x="6126163" y="5580063"/>
          <p14:tracePt t="439290" x="6208713" y="5575300"/>
          <p14:tracePt t="439292" x="6242050" y="5575300"/>
          <p14:tracePt t="439307" x="6391275" y="5557838"/>
          <p14:tracePt t="439323" x="6523038" y="5546725"/>
          <p14:tracePt t="439340" x="6759575" y="5508625"/>
          <p14:tracePt t="439356" x="6864350" y="5497513"/>
          <p14:tracePt t="439374" x="7013575" y="5486400"/>
          <p14:tracePt t="439390" x="7046913" y="5486400"/>
          <p14:tracePt t="439391" x="7073900" y="5486400"/>
          <p14:tracePt t="439406" x="7118350" y="5486400"/>
          <p14:tracePt t="439424" x="7189788" y="5486400"/>
          <p14:tracePt t="439440" x="7283450" y="5486400"/>
          <p14:tracePt t="439441" x="7359650" y="5491163"/>
          <p14:tracePt t="439457" x="7426325" y="5491163"/>
          <p14:tracePt t="439458" x="7475538" y="5491163"/>
          <p14:tracePt t="439473" x="7546975" y="5497513"/>
          <p14:tracePt t="439475" x="7635875" y="5497513"/>
          <p14:tracePt t="439489" x="7734300" y="5497513"/>
          <p14:tracePt t="439507" x="7856538" y="5497513"/>
          <p14:tracePt t="439508" x="7894638" y="5497513"/>
          <p14:tracePt t="439523" x="7939088" y="5497513"/>
          <p14:tracePt t="439539" x="8026400" y="5497513"/>
          <p14:tracePt t="439541" x="8048625" y="5497513"/>
          <p14:tracePt t="439556" x="8131175" y="5508625"/>
          <p14:tracePt t="439573" x="8202613" y="5513388"/>
          <p14:tracePt t="439590" x="8313738" y="5519738"/>
          <p14:tracePt t="439591" x="8340725" y="5519738"/>
          <p14:tracePt t="439607" x="8389938" y="5519738"/>
          <p14:tracePt t="439608" x="8467725" y="5524500"/>
          <p14:tracePt t="439623" x="8516938" y="5524500"/>
          <p14:tracePt t="439640" x="8577263" y="5524500"/>
          <p14:tracePt t="439657" x="8621713" y="5524500"/>
          <p14:tracePt t="439658" x="8643938" y="5524500"/>
          <p14:tracePt t="439674" x="8688388" y="5524500"/>
          <p14:tracePt t="439690" x="8732838" y="5524500"/>
          <p14:tracePt t="439707" x="8775700" y="5519738"/>
          <p14:tracePt t="439724" x="8804275" y="5513388"/>
          <p14:tracePt t="439741" x="8826500" y="5513388"/>
          <p14:tracePt t="439757" x="8842375" y="5508625"/>
          <p14:tracePt t="439773" x="8864600" y="5508625"/>
          <p14:tracePt t="439790" x="8880475" y="5502275"/>
          <p14:tracePt t="439806" x="8902700" y="5502275"/>
          <p14:tracePt t="439825" x="8936038" y="5502275"/>
          <p14:tracePt t="439840" x="8958263" y="5502275"/>
          <p14:tracePt t="439857" x="8980488" y="5497513"/>
          <p14:tracePt t="439874" x="8991600" y="5497513"/>
          <p14:tracePt t="439891" x="9002713" y="5491163"/>
          <p14:tracePt t="439910" x="9013825" y="5491163"/>
          <p14:tracePt t="439923" x="9024938" y="5491163"/>
          <p14:tracePt t="439941" x="9034463" y="5486400"/>
          <p14:tracePt t="440291" x="9040813" y="5486400"/>
          <p14:tracePt t="440374" x="9045575" y="5486400"/>
          <p14:tracePt t="441296" x="9045575" y="5481638"/>
          <p14:tracePt t="441431" x="9040813" y="5481638"/>
          <p14:tracePt t="441437" x="9034463" y="5481638"/>
          <p14:tracePt t="441460" x="9029700" y="5481638"/>
          <p14:tracePt t="441483" x="9024938" y="5481638"/>
          <p14:tracePt t="441537" x="9018588" y="5481638"/>
          <p14:tracePt t="441550" x="9013825" y="5481638"/>
          <p14:tracePt t="441573" x="9007475" y="5481638"/>
          <p14:tracePt t="441587" x="9002713" y="5481638"/>
          <p14:tracePt t="441594" x="8996363" y="5481638"/>
          <p14:tracePt t="441609" x="8991600" y="5481638"/>
          <p14:tracePt t="441611" x="8974138" y="5481638"/>
          <p14:tracePt t="441626" x="8940800" y="5481638"/>
          <p14:tracePt t="441643" x="8886825" y="5486400"/>
          <p14:tracePt t="441659" x="8847138" y="5486400"/>
          <p14:tracePt t="441677" x="8793163" y="5491163"/>
          <p14:tracePt t="441679" x="8770938" y="5491163"/>
          <p14:tracePt t="441693" x="8699500" y="5491163"/>
          <p14:tracePt t="441709" x="8632825" y="5491163"/>
          <p14:tracePt t="441726" x="8583613" y="5491163"/>
          <p14:tracePt t="441743" x="8572500" y="5491163"/>
          <p14:tracePt t="441873" x="8577263" y="5491163"/>
          <p14:tracePt t="441881" x="8594725" y="5486400"/>
          <p14:tracePt t="441887" x="8632825" y="5481638"/>
          <p14:tracePt t="441910" x="8743950" y="5459413"/>
          <p14:tracePt t="441927" x="8793163" y="5448300"/>
          <p14:tracePt t="441944" x="8837613" y="5437188"/>
          <p14:tracePt t="441960" x="8869363" y="5426075"/>
          <p14:tracePt t="441962" x="8875713" y="5419725"/>
          <p14:tracePt t="441977" x="8880475" y="5419725"/>
          <p14:tracePt t="441979" x="8886825" y="5414963"/>
          <p14:tracePt t="441993" x="8897938" y="5414963"/>
          <p14:tracePt t="442010" x="8909050" y="5403850"/>
          <p14:tracePt t="442027" x="8924925" y="5387975"/>
          <p14:tracePt t="442028" x="8931275" y="5381625"/>
          <p14:tracePt t="442045" x="8940800" y="5376863"/>
          <p14:tracePt t="442242" x="8931275" y="5370513"/>
          <p14:tracePt t="442256" x="8920163" y="5365750"/>
          <p14:tracePt t="442261" x="8902700" y="5365750"/>
          <p14:tracePt t="442278" x="8886825" y="5365750"/>
          <p14:tracePt t="442293" x="8864600" y="5359400"/>
          <p14:tracePt t="442311" x="8842375" y="5359400"/>
          <p14:tracePt t="442328" x="8815388" y="5354638"/>
          <p14:tracePt t="442330" x="8804275" y="5354638"/>
          <p14:tracePt t="442345" x="8770938" y="5354638"/>
          <p14:tracePt t="442360" x="8748713" y="5354638"/>
          <p14:tracePt t="442377" x="8732838" y="5354638"/>
          <p14:tracePt t="442394" x="8721725" y="5354638"/>
          <p14:tracePt t="442396" x="8715375" y="5354638"/>
          <p14:tracePt t="442411" x="8710613" y="5354638"/>
          <p14:tracePt t="442412" x="8704263" y="5354638"/>
          <p14:tracePt t="442428" x="8699500" y="5354638"/>
          <p14:tracePt t="442429" x="8682038" y="5354638"/>
          <p14:tracePt t="442443" x="8655050" y="5354638"/>
          <p14:tracePt t="442461" x="8577263" y="5354638"/>
          <p14:tracePt t="442477" x="8494713" y="5354638"/>
          <p14:tracePt t="442495" x="8374063" y="5348288"/>
          <p14:tracePt t="442510" x="8335963" y="5343525"/>
          <p14:tracePt t="442527" x="8302625" y="5343525"/>
          <p14:tracePt t="442545" x="8280400" y="5343525"/>
          <p14:tracePt t="442546" x="8269288" y="5343525"/>
          <p14:tracePt t="442562" x="8220075" y="5343525"/>
          <p14:tracePt t="442577" x="8186738" y="5332413"/>
          <p14:tracePt t="442579" x="8120063" y="5326063"/>
          <p14:tracePt t="442594" x="7961313" y="5314950"/>
          <p14:tracePt t="442612" x="7872413" y="5314950"/>
          <p14:tracePt t="442613" x="7856538" y="5314950"/>
          <p14:tracePt t="442627" x="7850188" y="5314950"/>
          <p14:tracePt t="442646" x="7823200" y="5332413"/>
          <p14:tracePt t="442661" x="7785100" y="5359400"/>
          <p14:tracePt t="442677" x="7734300" y="5365750"/>
          <p14:tracePt t="442694" x="7651750" y="5359400"/>
          <p14:tracePt t="442696" x="7569200" y="5343525"/>
          <p14:tracePt t="442711" x="7515225" y="5321300"/>
          <p14:tracePt t="442713" x="7366000" y="5276850"/>
          <p14:tracePt t="442727" x="6902450" y="5118100"/>
          <p14:tracePt t="442745" x="6473825" y="4946650"/>
          <p14:tracePt t="442762" x="6038850" y="4819650"/>
          <p14:tracePt t="442764" x="5867400" y="4775200"/>
          <p14:tracePt t="442777" x="5613400" y="4687888"/>
          <p14:tracePt t="442796" x="5207000" y="4560888"/>
          <p14:tracePt t="442811" x="4957763" y="4456113"/>
          <p14:tracePt t="442828" x="4832350" y="4384675"/>
          <p14:tracePt t="442846" x="4705350" y="4264025"/>
          <p14:tracePt t="442862" x="4605338" y="4098925"/>
          <p14:tracePt t="442878" x="4495800" y="3894138"/>
          <p14:tracePt t="442894" x="4252913" y="3586163"/>
          <p14:tracePt t="442911" x="4016375" y="3354388"/>
          <p14:tracePt t="442929" x="3586163" y="2997200"/>
          <p14:tracePt t="442945" x="3382963" y="2825750"/>
          <p14:tracePt t="442947" x="3344863" y="2792413"/>
          <p14:tracePt t="442961" x="3244850" y="2705100"/>
          <p14:tracePt t="442978" x="3140075" y="2600325"/>
          <p14:tracePt t="442996" x="3068638" y="2506663"/>
          <p14:tracePt t="442997" x="3057525" y="2451100"/>
          <p14:tracePt t="443012" x="3106738" y="2368550"/>
          <p14:tracePt t="443028" x="3278188" y="2098675"/>
          <p14:tracePt t="443044" x="3394075" y="1911350"/>
          <p14:tracePt t="443062" x="3454400" y="1768475"/>
          <p14:tracePt t="443063" x="3465513" y="1730375"/>
          <p14:tracePt t="443078" x="3465513" y="1701800"/>
          <p14:tracePt t="443080" x="3465513" y="1690688"/>
          <p14:tracePt t="443095" x="3465513" y="1685925"/>
          <p14:tracePt t="443097" x="3465513" y="1679575"/>
          <p14:tracePt t="443112" x="3465513" y="1674813"/>
          <p14:tracePt t="443141" x="3470275" y="1668463"/>
          <p14:tracePt t="443146" x="3498850" y="1646238"/>
          <p14:tracePt t="443163" x="3536950" y="1619250"/>
          <p14:tracePt t="443164" x="3608388" y="1547813"/>
          <p14:tracePt t="443178" x="3690938" y="1487488"/>
          <p14:tracePt t="443196" x="3735388" y="1460500"/>
          <p14:tracePt t="443212" x="3757613" y="1443038"/>
          <p14:tracePt t="443248" x="3762375" y="1443038"/>
          <p14:tracePt t="443252" x="3762375" y="1438275"/>
          <p14:tracePt t="443261" x="3779838" y="1431925"/>
          <p14:tracePt t="443278" x="3867150" y="1387475"/>
          <p14:tracePt t="443296" x="4341813" y="1255713"/>
          <p14:tracePt t="443313" x="4473575" y="1233488"/>
          <p14:tracePt t="443314" x="4743450" y="1206500"/>
          <p14:tracePt t="443328" x="5080000" y="1162050"/>
          <p14:tracePt t="443346" x="5459413" y="1117600"/>
          <p14:tracePt t="443363" x="5553075" y="1117600"/>
          <p14:tracePt t="443364" x="5586413" y="1117600"/>
          <p14:tracePt t="443379" x="5608638" y="1117600"/>
          <p14:tracePt t="443380" x="5630863" y="1117600"/>
          <p14:tracePt t="443395" x="5664200" y="1117600"/>
          <p14:tracePt t="443412" x="5702300" y="1112838"/>
          <p14:tracePt t="443429" x="5762625" y="1112838"/>
          <p14:tracePt t="443447" x="5911850" y="1217613"/>
          <p14:tracePt t="443463" x="6005513" y="1277938"/>
          <p14:tracePt t="443464" x="6059488" y="1322388"/>
          <p14:tracePt t="443479" x="6148388" y="1382713"/>
          <p14:tracePt t="443496" x="6215063" y="1431925"/>
          <p14:tracePt t="443513" x="6269038" y="1465263"/>
          <p14:tracePt t="443514" x="6291263" y="1470025"/>
          <p14:tracePt t="443529" x="6297613" y="1481138"/>
          <p14:tracePt t="443530" x="6313488" y="1487488"/>
          <p14:tracePt t="443545" x="6346825" y="1525588"/>
          <p14:tracePt t="443563" x="6396038" y="1603375"/>
          <p14:tracePt t="443581" x="6456363" y="1712913"/>
          <p14:tracePt t="443582" x="6489700" y="1779588"/>
          <p14:tracePt t="443597" x="6550025" y="1878013"/>
          <p14:tracePt t="443598" x="6572250" y="1927225"/>
          <p14:tracePt t="443613" x="6610350" y="2011363"/>
          <p14:tracePt t="443629" x="6621463" y="2098675"/>
          <p14:tracePt t="443647" x="6665913" y="2281238"/>
          <p14:tracePt t="443648" x="6665913" y="2330450"/>
          <p14:tracePt t="443663" x="6677025" y="2395538"/>
          <p14:tracePt t="443665" x="6683375" y="2500313"/>
          <p14:tracePt t="443680" x="6704013" y="2705100"/>
          <p14:tracePt t="443696" x="6721475" y="2892425"/>
          <p14:tracePt t="443713" x="6721475" y="3040063"/>
          <p14:tracePt t="443730" x="6721475" y="3144838"/>
          <p14:tracePt t="443732" x="6721475" y="3200400"/>
          <p14:tracePt t="443747" x="6699250" y="3267075"/>
          <p14:tracePt t="443763" x="6683375" y="3321050"/>
          <p14:tracePt t="443779" x="6654800" y="3398838"/>
          <p14:tracePt t="443796" x="6610350" y="3486150"/>
          <p14:tracePt t="443814" x="6511925" y="3662363"/>
          <p14:tracePt t="443830" x="6445250" y="3751263"/>
          <p14:tracePt t="443846" x="6369050" y="3844925"/>
          <p14:tracePt t="443863" x="6264275" y="3954463"/>
          <p14:tracePt t="443880" x="6153150" y="4032250"/>
          <p14:tracePt t="443881" x="6103938" y="4065588"/>
          <p14:tracePt t="443897" x="6027738" y="4103688"/>
          <p14:tracePt t="443913" x="5949950" y="4137025"/>
          <p14:tracePt t="443914" x="5894388" y="4152900"/>
          <p14:tracePt t="443930" x="5789613" y="4181475"/>
          <p14:tracePt t="443949" x="5657850" y="4208463"/>
          <p14:tracePt t="443950" x="5586413" y="4213225"/>
          <p14:tracePt t="443965" x="5437188" y="4213225"/>
          <p14:tracePt t="443980" x="5372100" y="4213225"/>
          <p14:tracePt t="443982" x="5321300" y="4213225"/>
          <p14:tracePt t="443996" x="4997450" y="4181475"/>
          <p14:tracePt t="444014" x="4870450" y="4152900"/>
          <p14:tracePt t="444030" x="4440238" y="4081463"/>
          <p14:tracePt t="444032" x="4330700" y="4054475"/>
          <p14:tracePt t="444047" x="4000500" y="3983038"/>
          <p14:tracePt t="444063" x="3911600" y="3954463"/>
          <p14:tracePt t="444065" x="3873500" y="3943350"/>
          <p14:tracePt t="444079" x="3806825" y="3905250"/>
          <p14:tracePt t="444097" x="3773488" y="3860800"/>
          <p14:tracePt t="444099" x="3751263" y="3817938"/>
          <p14:tracePt t="444113" x="3729038" y="3773488"/>
          <p14:tracePt t="444130" x="3679825" y="3679825"/>
          <p14:tracePt t="444132" x="3625850" y="3597275"/>
          <p14:tracePt t="444146" x="3536950" y="3503613"/>
          <p14:tracePt t="444163" x="3443288" y="3432175"/>
          <p14:tracePt t="444180" x="3409950" y="3421063"/>
          <p14:tracePt t="444182" x="3398838" y="3409950"/>
          <p14:tracePt t="444197" x="3394075" y="3403600"/>
          <p14:tracePt t="444199" x="3387725" y="3398838"/>
          <p14:tracePt t="444213" x="3365500" y="3382963"/>
          <p14:tracePt t="444231" x="3344863" y="3354388"/>
          <p14:tracePt t="444247" x="3311525" y="3327400"/>
          <p14:tracePt t="444248" x="3300413" y="3316288"/>
          <p14:tracePt t="444264" x="3289300" y="3309938"/>
          <p14:tracePt t="444265" x="3271838" y="3298825"/>
          <p14:tracePt t="444280" x="3260725" y="3298825"/>
          <p14:tracePt t="444282" x="3255963" y="3298825"/>
          <p14:tracePt t="444296" x="3228975" y="3294063"/>
          <p14:tracePt t="444314" x="3211513" y="3289300"/>
          <p14:tracePt t="444330" x="3200400" y="3282950"/>
          <p14:tracePt t="444332" x="3195638" y="3282950"/>
          <p14:tracePt t="444611" x="3195638" y="3278188"/>
          <p14:tracePt t="444617" x="3046413" y="3111500"/>
          <p14:tracePt t="444630" x="3008313" y="3079750"/>
          <p14:tracePt t="444648" x="2881313" y="2974975"/>
          <p14:tracePt t="444664" x="2832100" y="2935288"/>
          <p14:tracePt t="444681" x="2792413" y="2897188"/>
          <p14:tracePt t="444698" x="2754313" y="2859088"/>
          <p14:tracePt t="444699" x="2720975" y="2792413"/>
          <p14:tracePt t="444715" x="2709863" y="2787650"/>
          <p14:tracePt t="444716" x="2698750" y="2765425"/>
          <p14:tracePt t="444731" x="2655888" y="2698750"/>
          <p14:tracePt t="444747" x="2627313" y="2649538"/>
          <p14:tracePt t="444765" x="2600325" y="2593975"/>
          <p14:tracePt t="444766" x="2595563" y="2578100"/>
          <p14:tracePt t="444782" x="2589213" y="2506663"/>
          <p14:tracePt t="444798" x="2589213" y="2468563"/>
          <p14:tracePt t="444799" x="2589213" y="2439988"/>
          <p14:tracePt t="444814" x="2600325" y="2346325"/>
          <p14:tracePt t="444831" x="2616200" y="2270125"/>
          <p14:tracePt t="444834" x="2622550" y="2236788"/>
          <p14:tracePt t="444848" x="2627313" y="2208213"/>
          <p14:tracePt t="444849" x="2627313" y="2197100"/>
          <p14:tracePt t="444865" x="2627313" y="2181225"/>
          <p14:tracePt t="444867" x="2633663" y="2159000"/>
          <p14:tracePt t="444881" x="2633663" y="2143125"/>
          <p14:tracePt t="444898" x="2644775" y="2125663"/>
          <p14:tracePt t="444914" x="2655888" y="2114550"/>
          <p14:tracePt t="444916" x="2655888" y="2109788"/>
          <p14:tracePt t="444932" x="2671763" y="2103438"/>
          <p14:tracePt t="444948" x="2671763" y="2098675"/>
          <p14:tracePt t="444987" x="2678113" y="2098675"/>
          <p14:tracePt t="444991" x="2682875" y="2098675"/>
          <p14:tracePt t="444999" x="2689225" y="2098675"/>
          <p14:tracePt t="445015" x="2743200" y="2071688"/>
          <p14:tracePt t="445031" x="2865438" y="2054225"/>
          <p14:tracePt t="445048" x="2974975" y="2038350"/>
          <p14:tracePt t="445065" x="3157538" y="2011363"/>
          <p14:tracePt t="445067" x="3189288" y="2005013"/>
          <p14:tracePt t="445082" x="3217863" y="2000250"/>
          <p14:tracePt t="445084" x="3233738" y="2000250"/>
          <p14:tracePt t="445137" x="3240088" y="2000250"/>
          <p14:tracePt t="445142" x="3244850" y="2000250"/>
          <p14:tracePt t="445149" x="3255963" y="2000250"/>
          <p14:tracePt t="445165" x="3278188" y="1993900"/>
          <p14:tracePt t="445167" x="3311525" y="1993900"/>
          <p14:tracePt t="445181" x="3354388" y="1982788"/>
          <p14:tracePt t="445198" x="3376613" y="1978025"/>
          <p14:tracePt t="485308" x="3251200" y="19780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82444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85091"/>
            <a:ext cx="4128422" cy="55720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06973"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03857" y="1253166"/>
            <a:ext cx="10894739" cy="4708981"/>
          </a:xfrm>
          <a:prstGeom prst="rect">
            <a:avLst/>
          </a:prstGeom>
          <a:noFill/>
        </p:spPr>
        <p:txBody>
          <a:bodyPr wrap="square" rtlCol="0">
            <a:spAutoFit/>
          </a:bodyPr>
          <a:lstStyle/>
          <a:p>
            <a:pPr algn="just"/>
            <a:r>
              <a:rPr lang="en-US" sz="2000" b="1" i="0" dirty="0">
                <a:solidFill>
                  <a:srgbClr val="FF0000"/>
                </a:solidFill>
                <a:effectLst/>
              </a:rPr>
              <a:t>Osterwalder and Pigneur</a:t>
            </a:r>
            <a:r>
              <a:rPr lang="en-US" sz="2000" b="0" i="0" dirty="0">
                <a:solidFill>
                  <a:srgbClr val="000000"/>
                </a:solidFill>
                <a:effectLst/>
              </a:rPr>
              <a:t> also contributed to the lean startup framework. Specifically, they positioned the startup process in a design science framework based on the scientific method. This approach led to the </a:t>
            </a:r>
            <a:r>
              <a:rPr lang="en-US" sz="2000" b="1" i="0" dirty="0">
                <a:solidFill>
                  <a:srgbClr val="000000"/>
                </a:solidFill>
                <a:effectLst/>
              </a:rPr>
              <a:t>“</a:t>
            </a:r>
            <a:r>
              <a:rPr lang="en-US" sz="2000" b="1" i="0" dirty="0">
                <a:solidFill>
                  <a:srgbClr val="FF0000"/>
                </a:solidFill>
                <a:effectLst/>
              </a:rPr>
              <a:t>Business Model Canvas</a:t>
            </a:r>
            <a:r>
              <a:rPr lang="en-US" sz="2000" b="1" i="0" dirty="0">
                <a:solidFill>
                  <a:srgbClr val="000000"/>
                </a:solidFill>
                <a:effectLst/>
              </a:rPr>
              <a:t>.” </a:t>
            </a:r>
            <a:r>
              <a:rPr lang="en-US" sz="2000" b="0" i="0" dirty="0">
                <a:solidFill>
                  <a:srgbClr val="FF0000"/>
                </a:solidFill>
                <a:effectLst/>
              </a:rPr>
              <a:t>This tool aims to </a:t>
            </a:r>
            <a:r>
              <a:rPr lang="en-US" sz="2000" b="0" i="0" u="sng" dirty="0">
                <a:solidFill>
                  <a:srgbClr val="FF0000"/>
                </a:solidFill>
                <a:effectLst/>
              </a:rPr>
              <a:t>help entrepreneurs design a business model and formulate and test hypotheses about that business model</a:t>
            </a:r>
            <a:r>
              <a:rPr lang="en-US" sz="2000" b="0" i="0" dirty="0">
                <a:solidFill>
                  <a:srgbClr val="FF0000"/>
                </a:solidFill>
                <a:effectLst/>
              </a:rPr>
              <a:t>. The Business Model Canvas assumes that every business model can be broken down into </a:t>
            </a:r>
            <a:r>
              <a:rPr lang="en-US" sz="2000" b="1" i="0" u="sng" dirty="0">
                <a:solidFill>
                  <a:srgbClr val="FF0000"/>
                </a:solidFill>
                <a:effectLst/>
              </a:rPr>
              <a:t>nine</a:t>
            </a:r>
            <a:r>
              <a:rPr lang="en-US" sz="2000" b="0" i="0" dirty="0">
                <a:solidFill>
                  <a:srgbClr val="FF0000"/>
                </a:solidFill>
                <a:effectLst/>
              </a:rPr>
              <a:t> different building blocks that founders must define for their ventures. </a:t>
            </a:r>
            <a:r>
              <a:rPr lang="en-US" sz="2000" b="0" i="0" dirty="0">
                <a:solidFill>
                  <a:srgbClr val="000000"/>
                </a:solidFill>
                <a:effectLst/>
              </a:rPr>
              <a:t>These building blocks capture:</a:t>
            </a:r>
          </a:p>
          <a:p>
            <a:pPr marL="457200" indent="-457200" algn="just">
              <a:buAutoNum type="arabicParenBoth"/>
            </a:pPr>
            <a:r>
              <a:rPr lang="en-US" sz="2000" b="0" i="0" dirty="0">
                <a:solidFill>
                  <a:srgbClr val="000000"/>
                </a:solidFill>
                <a:effectLst/>
              </a:rPr>
              <a:t>the venture’s </a:t>
            </a:r>
            <a:r>
              <a:rPr lang="en-US" sz="2000" b="1" i="0" dirty="0">
                <a:solidFill>
                  <a:srgbClr val="000000"/>
                </a:solidFill>
                <a:effectLst/>
              </a:rPr>
              <a:t>value proposition</a:t>
            </a:r>
            <a:r>
              <a:rPr lang="en-US" sz="2000" b="0" i="0" dirty="0">
                <a:solidFill>
                  <a:srgbClr val="000000"/>
                </a:solidFill>
                <a:effectLst/>
              </a:rPr>
              <a:t>, </a:t>
            </a:r>
          </a:p>
          <a:p>
            <a:pPr algn="just"/>
            <a:r>
              <a:rPr lang="en-US" sz="2000" b="0" i="0" dirty="0">
                <a:solidFill>
                  <a:srgbClr val="000000"/>
                </a:solidFill>
                <a:effectLst/>
              </a:rPr>
              <a:t>(2) the </a:t>
            </a:r>
            <a:r>
              <a:rPr lang="en-US" sz="2000" b="1" i="0" dirty="0">
                <a:solidFill>
                  <a:srgbClr val="000000"/>
                </a:solidFill>
                <a:effectLst/>
              </a:rPr>
              <a:t>customer segments </a:t>
            </a:r>
            <a:r>
              <a:rPr lang="en-US" sz="2000" b="0" i="0" dirty="0">
                <a:solidFill>
                  <a:srgbClr val="000000"/>
                </a:solidFill>
                <a:effectLst/>
              </a:rPr>
              <a:t>the venture aims to target, </a:t>
            </a:r>
          </a:p>
          <a:p>
            <a:pPr algn="just"/>
            <a:r>
              <a:rPr lang="en-US" sz="2000" b="0" i="0" dirty="0">
                <a:solidFill>
                  <a:srgbClr val="000000"/>
                </a:solidFill>
                <a:effectLst/>
              </a:rPr>
              <a:t>(3) the </a:t>
            </a:r>
            <a:r>
              <a:rPr lang="en-US" sz="2000" b="1" i="0" dirty="0">
                <a:solidFill>
                  <a:srgbClr val="000000"/>
                </a:solidFill>
                <a:effectLst/>
              </a:rPr>
              <a:t>customers relationships</a:t>
            </a:r>
            <a:r>
              <a:rPr lang="en-US" sz="2000" b="0" i="0" dirty="0">
                <a:solidFill>
                  <a:srgbClr val="000000"/>
                </a:solidFill>
                <a:effectLst/>
              </a:rPr>
              <a:t> the venture has to build </a:t>
            </a:r>
            <a:r>
              <a:rPr lang="en-US" sz="2000" b="1" i="0" dirty="0">
                <a:solidFill>
                  <a:srgbClr val="000000"/>
                </a:solidFill>
                <a:effectLst/>
              </a:rPr>
              <a:t>with its customers</a:t>
            </a:r>
            <a:r>
              <a:rPr lang="en-US" sz="2000" b="0" i="0" dirty="0">
                <a:solidFill>
                  <a:srgbClr val="000000"/>
                </a:solidFill>
                <a:effectLst/>
              </a:rPr>
              <a:t>, </a:t>
            </a:r>
          </a:p>
          <a:p>
            <a:pPr algn="just"/>
            <a:r>
              <a:rPr lang="en-US" sz="2000" b="0" i="0" dirty="0">
                <a:solidFill>
                  <a:srgbClr val="000000"/>
                </a:solidFill>
                <a:effectLst/>
              </a:rPr>
              <a:t>(4) the </a:t>
            </a:r>
            <a:r>
              <a:rPr lang="en-US" sz="2000" b="1" i="0" dirty="0">
                <a:solidFill>
                  <a:srgbClr val="000000"/>
                </a:solidFill>
                <a:effectLst/>
              </a:rPr>
              <a:t>channels</a:t>
            </a:r>
            <a:r>
              <a:rPr lang="en-US" sz="2000" b="0" i="0" dirty="0">
                <a:solidFill>
                  <a:srgbClr val="000000"/>
                </a:solidFill>
                <a:effectLst/>
              </a:rPr>
              <a:t> through which the venture reaches its customers, </a:t>
            </a:r>
          </a:p>
          <a:p>
            <a:pPr algn="just"/>
            <a:r>
              <a:rPr lang="en-US" sz="2000" b="0" i="0" dirty="0">
                <a:solidFill>
                  <a:srgbClr val="000000"/>
                </a:solidFill>
                <a:effectLst/>
              </a:rPr>
              <a:t>(5) the </a:t>
            </a:r>
            <a:r>
              <a:rPr lang="en-US" sz="2000" b="1" i="0" dirty="0">
                <a:solidFill>
                  <a:srgbClr val="000000"/>
                </a:solidFill>
                <a:effectLst/>
              </a:rPr>
              <a:t>revenue</a:t>
            </a:r>
            <a:r>
              <a:rPr lang="en-US" sz="2000" b="0" i="0" dirty="0">
                <a:solidFill>
                  <a:srgbClr val="000000"/>
                </a:solidFill>
                <a:effectLst/>
              </a:rPr>
              <a:t> </a:t>
            </a:r>
            <a:r>
              <a:rPr lang="en-US" sz="2000" b="1" i="0" dirty="0">
                <a:solidFill>
                  <a:srgbClr val="000000"/>
                </a:solidFill>
                <a:effectLst/>
              </a:rPr>
              <a:t>streams</a:t>
            </a:r>
            <a:r>
              <a:rPr lang="en-US" sz="2000" b="0" i="0" dirty="0">
                <a:solidFill>
                  <a:srgbClr val="000000"/>
                </a:solidFill>
                <a:effectLst/>
              </a:rPr>
              <a:t> the venture expects from customers, </a:t>
            </a:r>
          </a:p>
          <a:p>
            <a:pPr algn="just"/>
            <a:r>
              <a:rPr lang="en-US" sz="2000" b="0" i="0" dirty="0">
                <a:solidFill>
                  <a:srgbClr val="000000"/>
                </a:solidFill>
                <a:effectLst/>
              </a:rPr>
              <a:t>(6) the </a:t>
            </a:r>
            <a:r>
              <a:rPr lang="en-US" sz="2000" b="1" i="0" dirty="0">
                <a:solidFill>
                  <a:srgbClr val="000000"/>
                </a:solidFill>
                <a:effectLst/>
              </a:rPr>
              <a:t>key activities </a:t>
            </a:r>
            <a:r>
              <a:rPr lang="en-US" sz="2000" b="0" i="0" dirty="0">
                <a:solidFill>
                  <a:srgbClr val="000000"/>
                </a:solidFill>
                <a:effectLst/>
              </a:rPr>
              <a:t>the venture has to perform, </a:t>
            </a:r>
          </a:p>
          <a:p>
            <a:pPr algn="just"/>
            <a:r>
              <a:rPr lang="en-US" sz="2000" b="0" i="0" dirty="0">
                <a:solidFill>
                  <a:srgbClr val="000000"/>
                </a:solidFill>
                <a:effectLst/>
              </a:rPr>
              <a:t>(7) the </a:t>
            </a:r>
            <a:r>
              <a:rPr lang="en-US" sz="2000" b="1" i="0" dirty="0">
                <a:solidFill>
                  <a:srgbClr val="000000"/>
                </a:solidFill>
                <a:effectLst/>
              </a:rPr>
              <a:t>key resources </a:t>
            </a:r>
            <a:r>
              <a:rPr lang="en-US" sz="2000" b="0" i="0" dirty="0">
                <a:solidFill>
                  <a:srgbClr val="000000"/>
                </a:solidFill>
                <a:effectLst/>
              </a:rPr>
              <a:t>the venture needs to perform these activities, </a:t>
            </a:r>
          </a:p>
          <a:p>
            <a:pPr algn="just"/>
            <a:r>
              <a:rPr lang="en-US" sz="2000" b="0" i="0" dirty="0">
                <a:solidFill>
                  <a:srgbClr val="000000"/>
                </a:solidFill>
                <a:effectLst/>
              </a:rPr>
              <a:t>(8) the </a:t>
            </a:r>
            <a:r>
              <a:rPr lang="en-US" sz="2000" b="1" i="0" dirty="0">
                <a:solidFill>
                  <a:srgbClr val="000000"/>
                </a:solidFill>
                <a:effectLst/>
              </a:rPr>
              <a:t>key partnerships </a:t>
            </a:r>
            <a:r>
              <a:rPr lang="en-US" sz="2000" b="0" i="0" dirty="0">
                <a:solidFill>
                  <a:srgbClr val="000000"/>
                </a:solidFill>
                <a:effectLst/>
              </a:rPr>
              <a:t>required for performing the activities, and </a:t>
            </a:r>
          </a:p>
          <a:p>
            <a:pPr algn="just"/>
            <a:r>
              <a:rPr lang="en-US" sz="2000" b="0" i="0" dirty="0">
                <a:solidFill>
                  <a:srgbClr val="000000"/>
                </a:solidFill>
                <a:effectLst/>
              </a:rPr>
              <a:t>(9) the </a:t>
            </a:r>
            <a:r>
              <a:rPr lang="en-US" sz="2000" b="1" i="0" dirty="0">
                <a:solidFill>
                  <a:srgbClr val="000000"/>
                </a:solidFill>
                <a:effectLst/>
              </a:rPr>
              <a:t>cost structure </a:t>
            </a:r>
            <a:r>
              <a:rPr lang="en-US" sz="2000" b="0" i="0" dirty="0">
                <a:solidFill>
                  <a:srgbClr val="000000"/>
                </a:solidFill>
                <a:effectLst/>
              </a:rPr>
              <a:t>arising from the venture’s activities.</a:t>
            </a:r>
            <a:endParaRPr lang="en-US" dirty="0">
              <a:solidFill>
                <a:srgbClr val="2D3956"/>
              </a:solidFill>
              <a:cs typeface="Tajawal ExtraBold" panose="00000800000000000000" pitchFamily="2" charset="-78"/>
            </a:endParaRPr>
          </a:p>
        </p:txBody>
      </p:sp>
      <p:pic>
        <p:nvPicPr>
          <p:cNvPr id="3" name="Graphic 21">
            <a:extLst>
              <a:ext uri="{FF2B5EF4-FFF2-40B4-BE49-F238E27FC236}">
                <a16:creationId xmlns:a16="http://schemas.microsoft.com/office/drawing/2014/main" id="{6E98F000-DB33-2E9E-7E27-27830DE94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3735462"/>
      </p:ext>
    </p:extLst>
  </p:cSld>
  <p:clrMapOvr>
    <a:masterClrMapping/>
  </p:clrMapOvr>
  <mc:AlternateContent xmlns:mc="http://schemas.openxmlformats.org/markup-compatibility/2006" xmlns:p14="http://schemas.microsoft.com/office/powerpoint/2010/main">
    <mc:Choice Requires="p14">
      <p:transition spd="slow" advTm="255114">
        <p14:flash/>
      </p:transition>
    </mc:Choice>
    <mc:Fallback xmlns="">
      <p:transition spd="slow" advTm="255114">
        <p:fade/>
      </p:transition>
    </mc:Fallback>
  </mc:AlternateContent>
  <p:extLst>
    <p:ext uri="{3A86A75C-4F4B-4683-9AE1-C65F6400EC91}">
      <p14:laserTraceLst xmlns:p14="http://schemas.microsoft.com/office/powerpoint/2010/main">
        <p14:tracePtLst>
          <p14:tracePt t="267" x="5541963" y="2176463"/>
          <p14:tracePt t="269" x="5945188" y="2176463"/>
          <p14:tracePt t="271" x="6313488" y="2165350"/>
          <p14:tracePt t="273" x="6423025" y="2170113"/>
          <p14:tracePt t="701" x="6434138" y="2147888"/>
          <p14:tracePt t="705" x="6451600" y="2120900"/>
          <p14:tracePt t="714" x="6473825" y="2098675"/>
          <p14:tracePt t="728" x="6478588" y="2093913"/>
          <p14:tracePt t="819" x="6456363" y="2098675"/>
          <p14:tracePt t="826" x="6434138" y="2103438"/>
          <p14:tracePt t="834" x="6373813" y="2103438"/>
          <p14:tracePt t="845" x="6253163" y="2093913"/>
          <p14:tracePt t="863" x="5746750" y="2020888"/>
          <p14:tracePt t="865" x="5332413" y="1982788"/>
          <p14:tracePt t="879" x="4413250" y="1989138"/>
          <p14:tracePt t="895" x="3663950" y="2020888"/>
          <p14:tracePt t="913" x="3001963" y="2147888"/>
          <p14:tracePt t="915" x="2709863" y="2252663"/>
          <p14:tracePt t="929" x="2098675" y="2352675"/>
          <p14:tracePt t="931" x="2011363" y="2374900"/>
          <p14:tracePt t="945" x="1790700" y="2406650"/>
          <p14:tracePt t="947" x="1492250" y="2468563"/>
          <p14:tracePt t="962" x="1008063" y="2589213"/>
          <p14:tracePt t="980" x="704850" y="2732088"/>
          <p14:tracePt t="997" x="528638" y="2903538"/>
          <p14:tracePt t="998" x="490538" y="3090863"/>
          <p14:tracePt t="1013" x="577850" y="3563938"/>
          <p14:tracePt t="1029" x="671513" y="3811588"/>
          <p14:tracePt t="1030" x="914400" y="4275138"/>
          <p14:tracePt t="1046" x="1355725" y="4924425"/>
          <p14:tracePt t="1064" x="1817688" y="5437188"/>
          <p14:tracePt t="1065" x="1911350" y="5535613"/>
          <p14:tracePt t="1080" x="1966913" y="5591175"/>
          <p14:tracePt t="1255" x="1939925" y="5591175"/>
          <p14:tracePt t="1260" x="1866900" y="5580063"/>
          <p14:tracePt t="1268" x="1663700" y="5575300"/>
          <p14:tracePt t="1279" x="1316038" y="5564188"/>
          <p14:tracePt t="1298" x="715963" y="5607050"/>
          <p14:tracePt t="1314" x="660400" y="5607050"/>
          <p14:tracePt t="1329" x="671513" y="5607050"/>
          <p14:tracePt t="1347" x="936625" y="5459413"/>
          <p14:tracePt t="1363" x="1630363" y="5056188"/>
          <p14:tracePt t="1365" x="1866900" y="4891088"/>
          <p14:tracePt t="1382" x="2005013" y="4710113"/>
          <p14:tracePt t="1396" x="2087563" y="4560888"/>
          <p14:tracePt t="1413" x="2116138" y="4478338"/>
          <p14:tracePt t="1430" x="2116138" y="4422775"/>
          <p14:tracePt t="1433" x="2116138" y="4411663"/>
          <p14:tracePt t="1447" x="2109788" y="4395788"/>
          <p14:tracePt t="1464" x="2071688" y="4368800"/>
          <p14:tracePt t="1465" x="2054225" y="4351338"/>
          <p14:tracePt t="1479" x="2038350" y="4351338"/>
          <p14:tracePt t="1496" x="2033588" y="4351338"/>
          <p14:tracePt t="1514" x="2027238" y="4351338"/>
          <p14:tracePt t="4248" x="1895475" y="4567238"/>
          <p14:tracePt t="4250" x="1779588" y="4567238"/>
          <p14:tracePt t="4252" x="1338263" y="4527550"/>
          <p14:tracePt t="4254" x="969963" y="4489450"/>
          <p14:tracePt t="4260" x="749300" y="4440238"/>
          <p14:tracePt t="4269" x="557213" y="4368800"/>
          <p14:tracePt t="4284" x="265113" y="4224338"/>
          <p14:tracePt t="4301" x="0" y="3976688"/>
          <p14:tracePt t="4583" x="22225" y="2676525"/>
          <p14:tracePt t="4591" x="49213" y="2660650"/>
          <p14:tracePt t="4601" x="71438" y="2649538"/>
          <p14:tracePt t="4618" x="104775" y="2633663"/>
          <p14:tracePt t="4620" x="131763" y="2616200"/>
          <p14:tracePt t="4635" x="176213" y="2593975"/>
          <p14:tracePt t="4651" x="209550" y="2571750"/>
          <p14:tracePt t="4653" x="269875" y="2551113"/>
          <p14:tracePt t="4668" x="363538" y="2522538"/>
          <p14:tracePt t="4685" x="534988" y="2462213"/>
          <p14:tracePt t="4702" x="881063" y="2281238"/>
          <p14:tracePt t="4719" x="1008063" y="2192338"/>
          <p14:tracePt t="4735" x="1108075" y="2109788"/>
          <p14:tracePt t="4751" x="1157288" y="2049463"/>
          <p14:tracePt t="4769" x="1190625" y="2011363"/>
          <p14:tracePt t="4770" x="1201738" y="2000250"/>
          <p14:tracePt t="4786" x="1211263" y="1971675"/>
          <p14:tracePt t="4802" x="1211263" y="1955800"/>
          <p14:tracePt t="4819" x="1211263" y="1944688"/>
          <p14:tracePt t="4836" x="1211263" y="1933575"/>
          <p14:tracePt t="4852" x="1211263" y="1927225"/>
          <p14:tracePt t="4908" x="1211263" y="1922463"/>
          <p14:tracePt t="4914" x="1211263" y="1917700"/>
          <p14:tracePt t="4920" x="1211263" y="1911350"/>
          <p14:tracePt t="4935" x="1211263" y="1900238"/>
          <p14:tracePt t="4937" x="1217613" y="1895475"/>
          <p14:tracePt t="4952" x="1222375" y="1878013"/>
          <p14:tracePt t="4969" x="1222375" y="1866900"/>
          <p14:tracePt t="4985" x="1228725" y="1855788"/>
          <p14:tracePt t="5002" x="1233488" y="1855788"/>
          <p14:tracePt t="5004" x="1233488" y="1851025"/>
          <p14:tracePt t="5022" x="1233488" y="1844675"/>
          <p14:tracePt t="5035" x="1244600" y="1839913"/>
          <p14:tracePt t="5052" x="1250950" y="1833563"/>
          <p14:tracePt t="5069" x="1262063" y="1824038"/>
          <p14:tracePt t="5086" x="1266825" y="1817688"/>
          <p14:tracePt t="5102" x="1273175" y="1817688"/>
          <p14:tracePt t="5119" x="1284288" y="1812925"/>
          <p14:tracePt t="5135" x="1322388" y="1801813"/>
          <p14:tracePt t="5153" x="1355725" y="1801813"/>
          <p14:tracePt t="5170" x="1371600" y="1790700"/>
          <p14:tracePt t="5186" x="1409700" y="1779588"/>
          <p14:tracePt t="5203" x="1449388" y="1768475"/>
          <p14:tracePt t="5207" x="1471613" y="1762125"/>
          <p14:tracePt t="5220" x="1509713" y="1757363"/>
          <p14:tracePt t="5221" x="1543050" y="1751013"/>
          <p14:tracePt t="5236" x="1570038" y="1739900"/>
          <p14:tracePt t="5237" x="1608138" y="1735138"/>
          <p14:tracePt t="5252" x="1690688" y="1724025"/>
          <p14:tracePt t="5270" x="1763713" y="1712913"/>
          <p14:tracePt t="5286" x="1812925" y="1708150"/>
          <p14:tracePt t="5287" x="1857375" y="1708150"/>
          <p14:tracePt t="5303" x="1933575" y="1708150"/>
          <p14:tracePt t="5318" x="2000250" y="1708150"/>
          <p14:tracePt t="5336" x="2082800" y="1708150"/>
          <p14:tracePt t="5353" x="2214563" y="1708150"/>
          <p14:tracePt t="5354" x="2259013" y="1708150"/>
          <p14:tracePt t="5369" x="2286000" y="1708150"/>
          <p14:tracePt t="5371" x="2319338" y="1708150"/>
          <p14:tracePt t="5386" x="2341563" y="1708150"/>
          <p14:tracePt t="5387" x="2346325" y="1708150"/>
          <p14:tracePt t="5403" x="2352675" y="1708150"/>
          <p14:tracePt t="5420" x="2357438" y="1708150"/>
          <p14:tracePt t="5435" x="2368550" y="1708150"/>
          <p14:tracePt t="5453" x="2386013" y="1712913"/>
          <p14:tracePt t="5455" x="2408238" y="1724025"/>
          <p14:tracePt t="5469" x="2468563" y="1751013"/>
          <p14:tracePt t="5486" x="2522538" y="1779588"/>
          <p14:tracePt t="5503" x="2578100" y="1795463"/>
          <p14:tracePt t="5505" x="2595563" y="1801813"/>
          <p14:tracePt t="5520" x="2611438" y="1806575"/>
          <p14:tracePt t="5522" x="2616200" y="1806575"/>
          <p14:tracePt t="5536" x="2616200" y="1812925"/>
          <p14:tracePt t="5537" x="2622550" y="1812925"/>
          <p14:tracePt t="5553" x="2627313" y="1812925"/>
          <p14:tracePt t="5569" x="2644775" y="1812925"/>
          <p14:tracePt t="5585" x="2667000" y="1812925"/>
          <p14:tracePt t="5587" x="2671763" y="1812925"/>
          <p14:tracePt t="5603" x="2682875" y="1812925"/>
          <p14:tracePt t="5605" x="2693988" y="1812925"/>
          <p14:tracePt t="5619" x="2727325" y="1812925"/>
          <p14:tracePt t="5636" x="2743200" y="1806575"/>
          <p14:tracePt t="5686" x="2749550" y="1801813"/>
          <p14:tracePt t="5702" x="2760663" y="1795463"/>
          <p14:tracePt t="5724" x="2771775" y="1784350"/>
          <p14:tracePt t="5730" x="2782888" y="1784350"/>
          <p14:tracePt t="5738" x="2782888" y="1779588"/>
          <p14:tracePt t="5753" x="2792413" y="1773238"/>
          <p14:tracePt t="5916" x="2798763" y="1773238"/>
          <p14:tracePt t="5928" x="2803525" y="1773238"/>
          <p14:tracePt t="5938" x="2809875" y="1773238"/>
          <p14:tracePt t="5954" x="2825750" y="1773238"/>
          <p14:tracePt t="5955" x="2832100" y="1773238"/>
          <p14:tracePt t="5970" x="2843213" y="1768475"/>
          <p14:tracePt t="5986" x="2847975" y="1768475"/>
          <p14:tracePt t="6071" x="2854325" y="1768475"/>
          <p14:tracePt t="6076" x="2854325" y="1762125"/>
          <p14:tracePt t="6092" x="2854325" y="1757363"/>
          <p14:tracePt t="7900" x="2859088" y="1757363"/>
          <p14:tracePt t="7908" x="2865438" y="1757363"/>
          <p14:tracePt t="7912" x="2908300" y="1746250"/>
          <p14:tracePt t="7940" x="3162300" y="1739900"/>
          <p14:tracePt t="7956" x="3349625" y="1751013"/>
          <p14:tracePt t="7974" x="3509963" y="1768475"/>
          <p14:tracePt t="7975" x="3575050" y="1768475"/>
          <p14:tracePt t="7989" x="3657600" y="1790700"/>
          <p14:tracePt t="8006" x="3729038" y="1801813"/>
          <p14:tracePt t="8023" x="3844925" y="1817688"/>
          <p14:tracePt t="8025" x="3922713" y="1817688"/>
          <p14:tracePt t="8041" x="4110038" y="1828800"/>
          <p14:tracePt t="8056" x="4187825" y="1828800"/>
          <p14:tracePt t="8058" x="4203700" y="1839913"/>
          <p14:tracePt t="8073" x="4330700" y="1839913"/>
          <p14:tracePt t="8090" x="4391025" y="1839913"/>
          <p14:tracePt t="8106" x="4446588" y="1833563"/>
          <p14:tracePt t="8108" x="4467225" y="1833563"/>
          <p14:tracePt t="8124" x="4484688" y="1833563"/>
          <p14:tracePt t="8125" x="4506913" y="1828800"/>
          <p14:tracePt t="8140" x="4540250" y="1824038"/>
          <p14:tracePt t="8157" x="4551363" y="1824038"/>
          <p14:tracePt t="8174" x="4567238" y="1824038"/>
          <p14:tracePt t="8176" x="4572000" y="1824038"/>
          <p14:tracePt t="8191" x="4583113" y="1824038"/>
          <p14:tracePt t="8207" x="4627563" y="1839913"/>
          <p14:tracePt t="8224" x="4672013" y="1855788"/>
          <p14:tracePt t="8240" x="4710113" y="1873250"/>
          <p14:tracePt t="8258" x="4765675" y="1895475"/>
          <p14:tracePt t="8274" x="4770438" y="1895475"/>
          <p14:tracePt t="8275" x="4781550" y="1906588"/>
          <p14:tracePt t="8290" x="4810125" y="1911350"/>
          <p14:tracePt t="8307" x="4821238" y="1917700"/>
          <p14:tracePt t="8324" x="4870450" y="1927225"/>
          <p14:tracePt t="8325" x="4881563" y="1927225"/>
          <p14:tracePt t="8340" x="4908550" y="1927225"/>
          <p14:tracePt t="8342" x="4926013" y="1927225"/>
          <p14:tracePt t="8356" x="4946650" y="1927225"/>
          <p14:tracePt t="8374" x="4964113" y="1927225"/>
          <p14:tracePt t="8391" x="4986338" y="1933575"/>
          <p14:tracePt t="8393" x="4997450" y="1933575"/>
          <p14:tracePt t="8408" x="5008563" y="1933575"/>
          <p14:tracePt t="8424" x="5029200" y="1933575"/>
          <p14:tracePt t="8440" x="5046663" y="1933575"/>
          <p14:tracePt t="8458" x="5062538" y="1927225"/>
          <p14:tracePt t="8523" x="5080000" y="1917700"/>
          <p14:tracePt t="8529" x="5102225" y="1911350"/>
          <p14:tracePt t="8541" x="5122863" y="1906588"/>
          <p14:tracePt t="8543" x="5133975" y="1906588"/>
          <p14:tracePt t="8558" x="5151438" y="1900238"/>
          <p14:tracePt t="8560" x="5184775" y="1895475"/>
          <p14:tracePt t="8574" x="5207000" y="1895475"/>
          <p14:tracePt t="8576" x="5216525" y="1895475"/>
          <p14:tracePt t="8591" x="5267325" y="1884363"/>
          <p14:tracePt t="8608" x="5305425" y="1873250"/>
          <p14:tracePt t="8610" x="5338763" y="1862138"/>
          <p14:tracePt t="8626" x="5365750" y="1855788"/>
          <p14:tracePt t="8627" x="5383213" y="1851025"/>
          <p14:tracePt t="8640" x="5410200" y="1839913"/>
          <p14:tracePt t="8642" x="5443538" y="1833563"/>
          <p14:tracePt t="8657" x="5497513" y="1817688"/>
          <p14:tracePt t="8675" x="5564188" y="1812925"/>
          <p14:tracePt t="8693" x="5641975" y="1806575"/>
          <p14:tracePt t="8709" x="5691188" y="1801813"/>
          <p14:tracePt t="8724" x="5757863" y="1790700"/>
          <p14:tracePt t="8741" x="5818188" y="1801813"/>
          <p14:tracePt t="8757" x="5911850" y="1801813"/>
          <p14:tracePt t="8775" x="5976938" y="1795463"/>
          <p14:tracePt t="8792" x="6010275" y="1795463"/>
          <p14:tracePt t="8808" x="6070600" y="1790700"/>
          <p14:tracePt t="8825" x="6121400" y="1790700"/>
          <p14:tracePt t="8843" x="6257925" y="1779588"/>
          <p14:tracePt t="8859" x="6357938" y="1773238"/>
          <p14:tracePt t="8874" x="6451600" y="1768475"/>
          <p14:tracePt t="8891" x="6545263" y="1768475"/>
          <p14:tracePt t="8908" x="6616700" y="1768475"/>
          <p14:tracePt t="8910" x="6650038" y="1768475"/>
          <p14:tracePt t="8924" x="6704013" y="1762125"/>
          <p14:tracePt t="8926" x="6743700" y="1757363"/>
          <p14:tracePt t="8942" x="6770688" y="1751013"/>
          <p14:tracePt t="8943" x="6804025" y="1751013"/>
          <p14:tracePt t="8958" x="6853238" y="1751013"/>
          <p14:tracePt t="8975" x="6881813" y="1751013"/>
          <p14:tracePt t="8992" x="6886575" y="1751013"/>
          <p14:tracePt t="9175" x="6881813" y="1751013"/>
          <p14:tracePt t="9189" x="6875463" y="1751013"/>
          <p14:tracePt t="9211" x="6870700" y="1751013"/>
          <p14:tracePt t="9303" x="6864350" y="1751013"/>
          <p14:tracePt t="9309" x="6853238" y="1751013"/>
          <p14:tracePt t="9315" x="6848475" y="1751013"/>
          <p14:tracePt t="9324" x="6831013" y="1751013"/>
          <p14:tracePt t="9342" x="6808788" y="1751013"/>
          <p14:tracePt t="9359" x="6792913" y="1757363"/>
          <p14:tracePt t="9375" x="6788150" y="1757363"/>
          <p14:tracePt t="9377" x="6777038" y="1757363"/>
          <p14:tracePt t="9392" x="6765925" y="1762125"/>
          <p14:tracePt t="9409" x="6737350" y="1768475"/>
          <p14:tracePt t="9425" x="6688138" y="1779588"/>
          <p14:tracePt t="9442" x="6605588" y="1790700"/>
          <p14:tracePt t="9444" x="6561138" y="1795463"/>
          <p14:tracePt t="9459" x="6445250" y="1817688"/>
          <p14:tracePt t="9475" x="6380163" y="1824038"/>
          <p14:tracePt t="9491" x="6313488" y="1828800"/>
          <p14:tracePt t="9509" x="6257925" y="1833563"/>
          <p14:tracePt t="9511" x="6197600" y="1839913"/>
          <p14:tracePt t="9525" x="6142038" y="1844675"/>
          <p14:tracePt t="9527" x="6032500" y="1862138"/>
          <p14:tracePt t="9542" x="5487988" y="1895475"/>
          <p14:tracePt t="9559" x="4748213" y="1933575"/>
          <p14:tracePt t="9575" x="3652838" y="1989138"/>
          <p14:tracePt t="9593" x="2611438" y="2087563"/>
          <p14:tracePt t="9594" x="2000250" y="2093913"/>
          <p14:tracePt t="9609" x="1565275" y="2093913"/>
          <p14:tracePt t="9610" x="1085850" y="2093913"/>
          <p14:tracePt t="9625" x="473075" y="2103438"/>
          <p14:tracePt t="9642" x="441325" y="2103438"/>
          <p14:tracePt t="9659" x="463550" y="2103438"/>
          <p14:tracePt t="9660" x="495300" y="2093913"/>
          <p14:tracePt t="9675" x="639763" y="2054225"/>
          <p14:tracePt t="9677" x="903288" y="2016125"/>
          <p14:tracePt t="9692" x="1509713" y="1982788"/>
          <p14:tracePt t="9709" x="2259013" y="1971675"/>
          <p14:tracePt t="9725" x="2843213" y="1944688"/>
          <p14:tracePt t="9742" x="3438525" y="1927225"/>
          <p14:tracePt t="9744" x="3840163" y="1927225"/>
          <p14:tracePt t="9759" x="4352925" y="1927225"/>
          <p14:tracePt t="9775" x="4852988" y="1927225"/>
          <p14:tracePt t="9792" x="5372100" y="1927225"/>
          <p14:tracePt t="9810" x="5773738" y="1911350"/>
          <p14:tracePt t="9811" x="5900738" y="1906588"/>
          <p14:tracePt t="9826" x="6081713" y="1884363"/>
          <p14:tracePt t="9843" x="6164263" y="1878013"/>
          <p14:tracePt t="9859" x="6215063" y="1866900"/>
          <p14:tracePt t="9875" x="6257925" y="1855788"/>
          <p14:tracePt t="9893" x="6280150" y="1851025"/>
          <p14:tracePt t="9895" x="6286500" y="1851025"/>
          <p14:tracePt t="9909" x="6319838" y="1851025"/>
          <p14:tracePt t="9925" x="6346825" y="1844675"/>
          <p14:tracePt t="9943" x="6380163" y="1833563"/>
          <p14:tracePt t="9945" x="6391275" y="1833563"/>
          <p14:tracePt t="9960" x="6396038" y="1828800"/>
          <p14:tracePt t="9977" x="6413500" y="1824038"/>
          <p14:tracePt t="9978" x="6418263" y="1817688"/>
          <p14:tracePt t="9993" x="6440488" y="1812925"/>
          <p14:tracePt t="10009" x="6456363" y="1801813"/>
          <p14:tracePt t="10105" x="6462713" y="1795463"/>
          <p14:tracePt t="10111" x="6473825" y="1795463"/>
          <p14:tracePt t="10127" x="6489700" y="1790700"/>
          <p14:tracePt t="10128" x="6507163" y="1790700"/>
          <p14:tracePt t="10143" x="6556375" y="1790700"/>
          <p14:tracePt t="10160" x="6578600" y="1790700"/>
          <p14:tracePt t="10177" x="6616700" y="1790700"/>
          <p14:tracePt t="10194" x="6638925" y="1790700"/>
          <p14:tracePt t="10213" x="6661150" y="1784350"/>
          <p14:tracePt t="10226" x="6683375" y="1784350"/>
          <p14:tracePt t="10244" x="6704013" y="1784350"/>
          <p14:tracePt t="10261" x="6788150" y="1773238"/>
          <p14:tracePt t="10276" x="6819900" y="1773238"/>
          <p14:tracePt t="10278" x="6848475" y="1768475"/>
          <p14:tracePt t="10293" x="6891338" y="1768475"/>
          <p14:tracePt t="10310" x="6919913" y="1762125"/>
          <p14:tracePt t="10328" x="6975475" y="1762125"/>
          <p14:tracePt t="10344" x="7002463" y="1762125"/>
          <p14:tracePt t="10360" x="7024688" y="1762125"/>
          <p14:tracePt t="10377" x="7062788" y="1762125"/>
          <p14:tracePt t="10394" x="7085013" y="1762125"/>
          <p14:tracePt t="10395" x="7089775" y="1762125"/>
          <p14:tracePt t="10412" x="7100888" y="1757363"/>
          <p14:tracePt t="10427" x="7118350" y="1757363"/>
          <p14:tracePt t="10444" x="7134225" y="1757363"/>
          <p14:tracePt t="10461" x="7151688" y="1757363"/>
          <p14:tracePt t="10463" x="7162800" y="1757363"/>
          <p14:tracePt t="10478" x="7183438" y="1757363"/>
          <p14:tracePt t="10494" x="7205663" y="1757363"/>
          <p14:tracePt t="10496" x="7223125" y="1757363"/>
          <p14:tracePt t="10510" x="7239000" y="1757363"/>
          <p14:tracePt t="10527" x="7256463" y="1751013"/>
          <p14:tracePt t="10545" x="7283450" y="1746250"/>
          <p14:tracePt t="10562" x="7294563" y="1746250"/>
          <p14:tracePt t="10577" x="7299325" y="1746250"/>
          <p14:tracePt t="10594" x="7310438" y="1746250"/>
          <p14:tracePt t="10611" x="7316788" y="1746250"/>
          <p14:tracePt t="10612" x="7327900" y="1739900"/>
          <p14:tracePt t="10627" x="7332663" y="1739900"/>
          <p14:tracePt t="10629" x="7339013" y="1739900"/>
          <p14:tracePt t="10644" x="7343775" y="1739900"/>
          <p14:tracePt t="10645" x="7354888" y="1739900"/>
          <p14:tracePt t="10660" x="7359650" y="1735138"/>
          <p14:tracePt t="10953" x="7366000" y="1735138"/>
          <p14:tracePt t="10958" x="7370763" y="1735138"/>
          <p14:tracePt t="10966" x="7377113" y="1735138"/>
          <p14:tracePt t="10977" x="7388225" y="1735138"/>
          <p14:tracePt t="10995" x="7410450" y="1735138"/>
          <p14:tracePt t="10996" x="7421563" y="1735138"/>
          <p14:tracePt t="11012" x="7453313" y="1735138"/>
          <p14:tracePt t="11027" x="7470775" y="1735138"/>
          <p14:tracePt t="11044" x="7504113" y="1735138"/>
          <p14:tracePt t="11062" x="7531100" y="1735138"/>
          <p14:tracePt t="11063" x="7546975" y="1735138"/>
          <p14:tracePt t="11078" x="7553325" y="1735138"/>
          <p14:tracePt t="11080" x="7564438" y="1735138"/>
          <p14:tracePt t="11095" x="7597775" y="1735138"/>
          <p14:tracePt t="11111" x="7624763" y="1735138"/>
          <p14:tracePt t="11128" x="7658100" y="1735138"/>
          <p14:tracePt t="11130" x="7673975" y="1735138"/>
          <p14:tracePt t="11144" x="7691438" y="1730375"/>
          <p14:tracePt t="11146" x="7696200" y="1730375"/>
          <p14:tracePt t="11162" x="7713663" y="1730375"/>
          <p14:tracePt t="11178" x="7718425" y="1730375"/>
          <p14:tracePt t="11195" x="7724775" y="1730375"/>
          <p14:tracePt t="11214" x="7734300" y="1730375"/>
          <p14:tracePt t="11229" x="7756525" y="1730375"/>
          <p14:tracePt t="11245" x="7778750" y="1730375"/>
          <p14:tracePt t="11262" x="7807325" y="1730375"/>
          <p14:tracePt t="11279" x="7839075" y="1730375"/>
          <p14:tracePt t="11280" x="7850188" y="1730375"/>
          <p14:tracePt t="11295" x="7856538" y="1730375"/>
          <p14:tracePt t="11296" x="7872413" y="1730375"/>
          <p14:tracePt t="11312" x="7894638" y="1724025"/>
          <p14:tracePt t="11329" x="7921625" y="1724025"/>
          <p14:tracePt t="11346" x="7961313" y="1719263"/>
          <p14:tracePt t="11348" x="7977188" y="1719263"/>
          <p14:tracePt t="11362" x="8021638" y="1719263"/>
          <p14:tracePt t="11379" x="8032750" y="1719263"/>
          <p14:tracePt t="11380" x="8054975" y="1719263"/>
          <p14:tracePt t="11395" x="8088313" y="1712913"/>
          <p14:tracePt t="11412" x="8120063" y="1712913"/>
          <p14:tracePt t="11428" x="8142288" y="1712913"/>
          <p14:tracePt t="11446" x="8164513" y="1708150"/>
          <p14:tracePt t="11462" x="8175625" y="1708150"/>
          <p14:tracePt t="11463" x="8181975" y="1708150"/>
          <p14:tracePt t="11478" x="8197850" y="1708150"/>
          <p14:tracePt t="11494" x="8202613" y="1708150"/>
          <p14:tracePt t="11513" x="8220075" y="1701800"/>
          <p14:tracePt t="11529" x="8224838" y="1701800"/>
          <p14:tracePt t="11545" x="8235950" y="1701800"/>
          <p14:tracePt t="11562" x="8253413" y="1701800"/>
          <p14:tracePt t="11579" x="8258175" y="1701800"/>
          <p14:tracePt t="11581" x="8269288" y="1697038"/>
          <p14:tracePt t="11599" x="8280400" y="1697038"/>
          <p14:tracePt t="11614" x="8285163" y="1697038"/>
          <p14:tracePt t="11629" x="8291513" y="1697038"/>
          <p14:tracePt t="11646" x="8296275" y="1697038"/>
          <p14:tracePt t="11647" x="8302625" y="1697038"/>
          <p14:tracePt t="11662" x="8307388" y="1697038"/>
          <p14:tracePt t="11679" x="8313738" y="1697038"/>
          <p14:tracePt t="11830" x="8318500" y="1697038"/>
          <p14:tracePt t="11906" x="8324850" y="1697038"/>
          <p14:tracePt t="11919" x="8329613" y="1697038"/>
          <p14:tracePt t="13367" x="8313738" y="1697038"/>
          <p14:tracePt t="13374" x="8275638" y="1701800"/>
          <p14:tracePt t="13383" x="8115300" y="1708150"/>
          <p14:tracePt t="13398" x="7575550" y="1762125"/>
          <p14:tracePt t="13414" x="6710363" y="1938338"/>
          <p14:tracePt t="13431" x="6308725" y="2032000"/>
          <p14:tracePt t="13433" x="6164263" y="2087563"/>
          <p14:tracePt t="13448" x="6081713" y="2109788"/>
          <p14:tracePt t="13450" x="6059488" y="2120900"/>
          <p14:tracePt t="13464" x="6038850" y="2132013"/>
          <p14:tracePt t="13494" x="6032500" y="2132013"/>
          <p14:tracePt t="13500" x="6027738" y="2132013"/>
          <p14:tracePt t="13515" x="5976938" y="2147888"/>
          <p14:tracePt t="13532" x="5911850" y="2159000"/>
          <p14:tracePt t="13548" x="5856288" y="2170113"/>
          <p14:tracePt t="13565" x="5834063" y="2176463"/>
          <p14:tracePt t="13581" x="5818188" y="2176463"/>
          <p14:tracePt t="13583" x="5811838" y="2176463"/>
          <p14:tracePt t="13599" x="5800725" y="2181225"/>
          <p14:tracePt t="13601" x="5784850" y="2181225"/>
          <p14:tracePt t="13614" x="5746750" y="2187575"/>
          <p14:tracePt t="13632" x="5653088" y="2192338"/>
          <p14:tracePt t="13649" x="5591175" y="2192338"/>
          <p14:tracePt t="13650" x="5570538" y="2192338"/>
          <p14:tracePt t="13666" x="5564188" y="2197100"/>
          <p14:tracePt t="13764" x="5559425" y="2197100"/>
          <p14:tracePt t="13771" x="5553075" y="2197100"/>
          <p14:tracePt t="13862" x="5548313" y="2192338"/>
          <p14:tracePt t="13884" x="5541963" y="2187575"/>
          <p14:tracePt t="13906" x="5537200" y="2187575"/>
          <p14:tracePt t="13936" x="5537200" y="2181225"/>
          <p14:tracePt t="13966" x="5559425" y="2165350"/>
          <p14:tracePt t="13975" x="5586413" y="2147888"/>
          <p14:tracePt t="13985" x="5641975" y="2132013"/>
          <p14:tracePt t="13999" x="5762625" y="2098675"/>
          <p14:tracePt t="14016" x="5988050" y="2049463"/>
          <p14:tracePt t="14018" x="6043613" y="2032000"/>
          <p14:tracePt t="14033" x="6181725" y="2020888"/>
          <p14:tracePt t="14050" x="6369050" y="1978025"/>
          <p14:tracePt t="14065" x="6627813" y="1944688"/>
          <p14:tracePt t="14083" x="6864350" y="1911350"/>
          <p14:tracePt t="14100" x="7002463" y="1900238"/>
          <p14:tracePt t="14101" x="7162800" y="1895475"/>
          <p14:tracePt t="14115" x="7234238" y="1895475"/>
          <p14:tracePt t="14117" x="7288213" y="1895475"/>
          <p14:tracePt t="14133" x="7388225" y="1895475"/>
          <p14:tracePt t="14149" x="7443788" y="1895475"/>
          <p14:tracePt t="14166" x="7459663" y="1895475"/>
          <p14:tracePt t="14168" x="7464425" y="1900238"/>
          <p14:tracePt t="14185" x="7470775" y="1900238"/>
          <p14:tracePt t="14200" x="7486650" y="1900238"/>
          <p14:tracePt t="14217" x="7526338" y="1911350"/>
          <p14:tracePt t="14234" x="7569200" y="1911350"/>
          <p14:tracePt t="14235" x="7597775" y="1917700"/>
          <p14:tracePt t="14249" x="7620000" y="1922463"/>
          <p14:tracePt t="14251" x="7635875" y="1922463"/>
          <p14:tracePt t="14267" x="7646988" y="1922463"/>
          <p14:tracePt t="14268" x="7669213" y="1933575"/>
          <p14:tracePt t="14282" x="7707313" y="1933575"/>
          <p14:tracePt t="14300" x="7734300" y="1938338"/>
          <p14:tracePt t="14317" x="7762875" y="1944688"/>
          <p14:tracePt t="14318" x="7785100" y="1944688"/>
          <p14:tracePt t="14333" x="7818438" y="1944688"/>
          <p14:tracePt t="14335" x="7834313" y="1944688"/>
          <p14:tracePt t="14349" x="7867650" y="1938338"/>
          <p14:tracePt t="14366" x="7883525" y="1938338"/>
          <p14:tracePt t="14383" x="7900988" y="1933575"/>
          <p14:tracePt t="14400" x="7932738" y="1927225"/>
          <p14:tracePt t="14416" x="7939088" y="1927225"/>
          <p14:tracePt t="14418" x="7943850" y="1922463"/>
          <p14:tracePt t="14432" x="7950200" y="1922463"/>
          <p14:tracePt t="14463" x="7950200" y="1917700"/>
          <p14:tracePt t="14537" x="7950200" y="1911350"/>
          <p14:tracePt t="14543" x="7954963" y="1911350"/>
          <p14:tracePt t="14590" x="7954963" y="1906588"/>
          <p14:tracePt t="14596" x="7961313" y="1900238"/>
          <p14:tracePt t="14603" x="7966075" y="1900238"/>
          <p14:tracePt t="14616" x="7972425" y="1895475"/>
          <p14:tracePt t="14634" x="7988300" y="1895475"/>
          <p14:tracePt t="14649" x="7999413" y="1889125"/>
          <p14:tracePt t="14667" x="8010525" y="1878013"/>
          <p14:tracePt t="14684" x="8021638" y="1873250"/>
          <p14:tracePt t="14685" x="8032750" y="1866900"/>
          <p14:tracePt t="14700" x="8048625" y="1862138"/>
          <p14:tracePt t="14716" x="8066088" y="1855788"/>
          <p14:tracePt t="14718" x="8077200" y="1844675"/>
          <p14:tracePt t="14733" x="8115300" y="1833563"/>
          <p14:tracePt t="14750" x="8148638" y="1817688"/>
          <p14:tracePt t="14766" x="8175625" y="1806575"/>
          <p14:tracePt t="14784" x="8191500" y="1801813"/>
          <p14:tracePt t="14800" x="8208963" y="1801813"/>
          <p14:tracePt t="14817" x="8231188" y="1790700"/>
          <p14:tracePt t="14834" x="8242300" y="1779588"/>
          <p14:tracePt t="14835" x="8253413" y="1779588"/>
          <p14:tracePt t="14850" x="8269288" y="1773238"/>
          <p14:tracePt t="14852" x="8296275" y="1768475"/>
          <p14:tracePt t="14866" x="8358188" y="1757363"/>
          <p14:tracePt t="14883" x="8396288" y="1739900"/>
          <p14:tracePt t="14901" x="8418513" y="1735138"/>
          <p14:tracePt t="14902" x="8423275" y="1735138"/>
          <p14:tracePt t="14919" x="8429625" y="1735138"/>
          <p14:tracePt t="14952" x="8434388" y="1735138"/>
          <p14:tracePt t="15191" x="8440738" y="1735138"/>
          <p14:tracePt t="15196" x="8445500" y="1735138"/>
          <p14:tracePt t="15203" x="8451850" y="1735138"/>
          <p14:tracePt t="15218" x="8456613" y="1735138"/>
          <p14:tracePt t="15219" x="8467725" y="1735138"/>
          <p14:tracePt t="15235" x="8478838" y="1735138"/>
          <p14:tracePt t="15236" x="8483600" y="1735138"/>
          <p14:tracePt t="15250" x="8483600" y="1724025"/>
          <p14:tracePt t="15271" x="8489950" y="1724025"/>
          <p14:tracePt t="15284" x="8494713" y="1724025"/>
          <p14:tracePt t="15301" x="8501063" y="1724025"/>
          <p14:tracePt t="15444" x="8494713" y="1719263"/>
          <p14:tracePt t="15453" x="8489950" y="1719263"/>
          <p14:tracePt t="15467" x="8483600" y="1719263"/>
          <p14:tracePt t="15486" x="8478838" y="1719263"/>
          <p14:tracePt t="15588" x="8483600" y="1719263"/>
          <p14:tracePt t="15593" x="8489950" y="1712913"/>
          <p14:tracePt t="15603" x="8505825" y="1712913"/>
          <p14:tracePt t="15618" x="8516938" y="1712913"/>
          <p14:tracePt t="15635" x="8534400" y="1708150"/>
          <p14:tracePt t="15652" x="8539163" y="1708150"/>
          <p14:tracePt t="15654" x="8545513" y="1708150"/>
          <p14:tracePt t="15669" x="8556625" y="1701800"/>
          <p14:tracePt t="15684" x="8561388" y="1701800"/>
          <p14:tracePt t="15701" x="8566150" y="1701800"/>
          <p14:tracePt t="15719" x="8566150" y="1697038"/>
          <p14:tracePt t="15754" x="8572500" y="1697038"/>
          <p14:tracePt t="15933" x="8577263" y="1697038"/>
          <p14:tracePt t="15938" x="8583613" y="1697038"/>
          <p14:tracePt t="15951" x="8599488" y="1697038"/>
          <p14:tracePt t="15969" x="8628063" y="1697038"/>
          <p14:tracePt t="15985" x="8632825" y="1697038"/>
          <p14:tracePt t="16127" x="8639175" y="1697038"/>
          <p14:tracePt t="16143" x="8643938" y="1697038"/>
          <p14:tracePt t="16180" x="8650288" y="1697038"/>
          <p14:tracePt t="16301" x="8655050" y="1697038"/>
          <p14:tracePt t="16322" x="8659813" y="1697038"/>
          <p14:tracePt t="16464" x="8655050" y="1697038"/>
          <p14:tracePt t="16471" x="8650288" y="1697038"/>
          <p14:tracePt t="16485" x="8643938" y="1697038"/>
          <p14:tracePt t="16487" x="8639175" y="1697038"/>
          <p14:tracePt t="16502" x="8628063" y="1697038"/>
          <p14:tracePt t="16652" x="8632825" y="1697038"/>
          <p14:tracePt t="16658" x="8639175" y="1697038"/>
          <p14:tracePt t="16683" x="8643938" y="1697038"/>
          <p14:tracePt t="16688" x="8650288" y="1697038"/>
          <p14:tracePt t="16704" x="8659813" y="1697038"/>
          <p14:tracePt t="16720" x="8666163" y="1697038"/>
          <p14:tracePt t="16721" x="8677275" y="1697038"/>
          <p14:tracePt t="16736" x="8704263" y="1697038"/>
          <p14:tracePt t="16753" x="8721725" y="1697038"/>
          <p14:tracePt t="16755" x="8732838" y="1697038"/>
          <p14:tracePt t="16770" x="8737600" y="1697038"/>
          <p14:tracePt t="16786" x="8748713" y="1697038"/>
          <p14:tracePt t="16788" x="8753475" y="1697038"/>
          <p14:tracePt t="16802" x="8770938" y="1697038"/>
          <p14:tracePt t="16821" x="8775700" y="1697038"/>
          <p14:tracePt t="16823" x="8782050" y="1697038"/>
          <p14:tracePt t="16838" x="8786813" y="1697038"/>
          <p14:tracePt t="16853" x="8793163" y="1697038"/>
          <p14:tracePt t="17245" x="8793163" y="1701800"/>
          <p14:tracePt t="17258" x="8782050" y="1712913"/>
          <p14:tracePt t="17266" x="8770938" y="1719263"/>
          <p14:tracePt t="17273" x="8748713" y="1730375"/>
          <p14:tracePt t="17287" x="8715375" y="1757363"/>
          <p14:tracePt t="17289" x="8704263" y="1768475"/>
          <p14:tracePt t="17304" x="8688388" y="1779588"/>
          <p14:tracePt t="17306" x="8659813" y="1806575"/>
          <p14:tracePt t="17320" x="8632825" y="1844675"/>
          <p14:tracePt t="17337" x="8616950" y="1862138"/>
          <p14:tracePt t="17354" x="8599488" y="1873250"/>
          <p14:tracePt t="17356" x="8594725" y="1884363"/>
          <p14:tracePt t="17371" x="8577263" y="1895475"/>
          <p14:tracePt t="17373" x="8550275" y="1911350"/>
          <p14:tracePt t="17387" x="8456613" y="1922463"/>
          <p14:tracePt t="17403" x="8358188" y="1971675"/>
          <p14:tracePt t="17421" x="7905750" y="2170113"/>
          <p14:tracePt t="17437" x="7608888" y="2252663"/>
          <p14:tracePt t="17439" x="7245350" y="2335213"/>
          <p14:tracePt t="17455" x="6765925" y="2478088"/>
          <p14:tracePt t="17456" x="6230938" y="2605088"/>
          <p14:tracePt t="17470" x="5106988" y="2919413"/>
          <p14:tracePt t="17488" x="3773488" y="3316288"/>
          <p14:tracePt t="17504" x="1690688" y="3740150"/>
          <p14:tracePt t="17506" x="550863" y="3833813"/>
          <p14:tracePt t="17925" x="771525" y="1244600"/>
          <p14:tracePt t="17938" x="1179513" y="1030288"/>
          <p14:tracePt t="17956" x="2181225" y="396875"/>
          <p14:tracePt t="17972" x="2490788" y="138113"/>
          <p14:tracePt t="17989" x="2595563" y="55563"/>
          <p14:tracePt t="18041" x="2555875" y="55563"/>
          <p14:tracePt t="18046" x="2479675" y="55563"/>
          <p14:tracePt t="18054" x="2413000" y="60325"/>
          <p14:tracePt t="18072" x="2138363" y="182563"/>
          <p14:tracePt t="18089" x="2022475" y="280988"/>
          <p14:tracePt t="18091" x="1989138" y="303213"/>
          <p14:tracePt t="18106" x="1989138" y="307975"/>
          <p14:tracePt t="18122" x="2033588" y="314325"/>
          <p14:tracePt t="18124" x="2379663" y="325438"/>
          <p14:tracePt t="18138" x="3251200" y="325438"/>
          <p14:tracePt t="18155" x="5084763" y="292100"/>
          <p14:tracePt t="18173" x="8077200" y="55563"/>
          <p14:tracePt t="18660" x="11217275" y="919163"/>
          <p14:tracePt t="18673" x="10637838" y="1068388"/>
          <p14:tracePt t="18690" x="9812338" y="1333500"/>
          <p14:tracePt t="18692" x="9520238" y="1476375"/>
          <p14:tracePt t="18706" x="9348788" y="1585913"/>
          <p14:tracePt t="18707" x="9239250" y="1663700"/>
          <p14:tracePt t="18722" x="8940800" y="1839913"/>
          <p14:tracePt t="18739" x="8847138" y="1895475"/>
          <p14:tracePt t="18756" x="8804275" y="1922463"/>
          <p14:tracePt t="18773" x="8793163" y="1927225"/>
          <p14:tracePt t="18775" x="8786813" y="1938338"/>
          <p14:tracePt t="18792" x="8775700" y="1944688"/>
          <p14:tracePt t="18805" x="8748713" y="1966913"/>
          <p14:tracePt t="18823" x="8699500" y="1978025"/>
          <p14:tracePt t="18840" x="8628063" y="1989138"/>
          <p14:tracePt t="18841" x="8605838" y="1993900"/>
          <p14:tracePt t="18856" x="8588375" y="2000250"/>
          <p14:tracePt t="18858" x="8577263" y="2005013"/>
          <p14:tracePt t="18872" x="8561388" y="2011363"/>
          <p14:tracePt t="18890" x="8550275" y="2020888"/>
          <p14:tracePt t="18906" x="8539163" y="2027238"/>
          <p14:tracePt t="18923" x="8539163" y="2032000"/>
          <p14:tracePt t="18925" x="8534400" y="2038350"/>
          <p14:tracePt t="18940" x="8534400" y="2043113"/>
          <p14:tracePt t="18956" x="8545513" y="2043113"/>
          <p14:tracePt t="18973" x="8577263" y="2060575"/>
          <p14:tracePt t="18990" x="8610600" y="2071688"/>
          <p14:tracePt t="18992" x="8632825" y="2076450"/>
          <p14:tracePt t="19006" x="8655050" y="2093913"/>
          <p14:tracePt t="19008" x="8677275" y="2098675"/>
          <p14:tracePt t="19023" x="8715375" y="2114550"/>
          <p14:tracePt t="19040" x="8737600" y="2136775"/>
          <p14:tracePt t="19057" x="8753475" y="2154238"/>
          <p14:tracePt t="19059" x="8759825" y="2159000"/>
          <p14:tracePt t="19074" x="8764588" y="2181225"/>
          <p14:tracePt t="19089" x="8775700" y="2203450"/>
          <p14:tracePt t="19107" x="8782050" y="2208213"/>
          <p14:tracePt t="19124" x="8786813" y="2214563"/>
          <p14:tracePt t="19181" x="8786813" y="2219325"/>
          <p14:tracePt t="19186" x="8793163" y="2230438"/>
          <p14:tracePt t="19194" x="8797925" y="2247900"/>
          <p14:tracePt t="19207" x="8815388" y="2286000"/>
          <p14:tracePt t="19208" x="8826500" y="2301875"/>
          <p14:tracePt t="19223" x="8842375" y="2324100"/>
          <p14:tracePt t="19225" x="8864600" y="2346325"/>
          <p14:tracePt t="19239" x="8985250" y="2417763"/>
          <p14:tracePt t="19257" x="9090025" y="2451100"/>
          <p14:tracePt t="19274" x="9228138" y="2451100"/>
          <p14:tracePt t="19276" x="9239250" y="2446338"/>
          <p14:tracePt t="19960" x="9244013" y="2446338"/>
          <p14:tracePt t="19967" x="9250363" y="2446338"/>
          <p14:tracePt t="19974" x="9261475" y="2439988"/>
          <p14:tracePt t="19991" x="9277350" y="2435225"/>
          <p14:tracePt t="20008" x="9315450" y="2428875"/>
          <p14:tracePt t="20010" x="9326563" y="2428875"/>
          <p14:tracePt t="20027" x="9371013" y="2424113"/>
          <p14:tracePt t="20042" x="9377363" y="2417763"/>
          <p14:tracePt t="20044" x="9393238" y="2417763"/>
          <p14:tracePt t="20058" x="9415463" y="2417763"/>
          <p14:tracePt t="20075" x="9442450" y="2406650"/>
          <p14:tracePt t="20091" x="9475788" y="2401888"/>
          <p14:tracePt t="20093" x="9502775" y="2395538"/>
          <p14:tracePt t="20108" x="9564688" y="2384425"/>
          <p14:tracePt t="20110" x="9607550" y="2379663"/>
          <p14:tracePt t="20124" x="9652000" y="2406650"/>
          <p14:tracePt t="20141" x="9690100" y="2395538"/>
          <p14:tracePt t="20158" x="9723438" y="2379663"/>
          <p14:tracePt t="20175" x="9752013" y="2368550"/>
          <p14:tracePt t="20177" x="9756775" y="2363788"/>
          <p14:tracePt t="20191" x="9779000" y="2352675"/>
          <p14:tracePt t="20193" x="9783763" y="2341563"/>
          <p14:tracePt t="20208" x="9805988" y="2335213"/>
          <p14:tracePt t="20225" x="9817100" y="2330450"/>
          <p14:tracePt t="20243" x="9823450" y="2330450"/>
          <p14:tracePt t="20381" x="9823450" y="2324100"/>
          <p14:tracePt t="20386" x="9834563" y="2312988"/>
          <p14:tracePt t="20401" x="9856788" y="2290763"/>
          <p14:tracePt t="20410" x="9877425" y="2270125"/>
          <p14:tracePt t="20425" x="9921875" y="2219325"/>
          <p14:tracePt t="20442" x="10004425" y="2136775"/>
          <p14:tracePt t="20459" x="10037763" y="2087563"/>
          <p14:tracePt t="20461" x="10044113" y="2049463"/>
          <p14:tracePt t="20476" x="10053638" y="1993900"/>
          <p14:tracePt t="20492" x="10053638" y="1933575"/>
          <p14:tracePt t="20509" x="10053638" y="1900238"/>
          <p14:tracePt t="20526" x="10053638" y="1866900"/>
          <p14:tracePt t="20543" x="10048875" y="1855788"/>
          <p14:tracePt t="20559" x="10044113" y="1851025"/>
          <p14:tracePt t="20560" x="10037763" y="1844675"/>
          <p14:tracePt t="20575" x="10015538" y="1844675"/>
          <p14:tracePt t="20593" x="10004425" y="1844675"/>
          <p14:tracePt t="20688" x="10004425" y="1839913"/>
          <p14:tracePt t="20702" x="10021888" y="1839913"/>
          <p14:tracePt t="20710" x="10026650" y="1839913"/>
          <p14:tracePt t="20725" x="10059988" y="1828800"/>
          <p14:tracePt t="20743" x="10115550" y="1817688"/>
          <p14:tracePt t="20761" x="10220325" y="1779588"/>
          <p14:tracePt t="20776" x="10274300" y="1762125"/>
          <p14:tracePt t="20792" x="10296525" y="1751013"/>
          <p14:tracePt t="20853" x="10302875" y="1751013"/>
          <p14:tracePt t="20858" x="10307638" y="1751013"/>
          <p14:tracePt t="20866" x="10318750" y="1746250"/>
          <p14:tracePt t="20893" x="10356850" y="1739900"/>
          <p14:tracePt t="20910" x="10385425" y="1730375"/>
          <p14:tracePt t="20912" x="10401300" y="1730375"/>
          <p14:tracePt t="20927" x="10418763" y="1730375"/>
          <p14:tracePt t="20943" x="10428288" y="1724025"/>
          <p14:tracePt t="20959" x="10439400" y="1724025"/>
          <p14:tracePt t="20976" x="10461625" y="1719263"/>
          <p14:tracePt t="20978" x="10467975" y="1719263"/>
          <p14:tracePt t="21071" x="10472738" y="1719263"/>
          <p14:tracePt t="21093" x="10479088" y="1719263"/>
          <p14:tracePt t="21161" x="10490200" y="1719263"/>
          <p14:tracePt t="21166" x="10494963" y="1719263"/>
          <p14:tracePt t="21175" x="10506075" y="1724025"/>
          <p14:tracePt t="21194" x="10561638" y="1730375"/>
          <p14:tracePt t="21196" x="10566400" y="1730375"/>
          <p14:tracePt t="21210" x="10583863" y="1730375"/>
          <p14:tracePt t="21211" x="10599738" y="1730375"/>
          <p14:tracePt t="21226" x="10615613" y="1735138"/>
          <p14:tracePt t="21228" x="10633075" y="1735138"/>
          <p14:tracePt t="21243" x="10637838" y="1735138"/>
          <p14:tracePt t="21595" x="10648950" y="1735138"/>
          <p14:tracePt t="21601" x="10655300" y="1735138"/>
          <p14:tracePt t="21610" x="10671175" y="1735138"/>
          <p14:tracePt t="21627" x="10709275" y="1735138"/>
          <p14:tracePt t="21643" x="10748963" y="1735138"/>
          <p14:tracePt t="21662" x="10825163" y="1735138"/>
          <p14:tracePt t="21677" x="10858500" y="1735138"/>
          <p14:tracePt t="21695" x="10941050" y="1751013"/>
          <p14:tracePt t="21711" x="11023600" y="1751013"/>
          <p14:tracePt t="21712" x="11063288" y="1751013"/>
          <p14:tracePt t="21727" x="11090275" y="1751013"/>
          <p14:tracePt t="21729" x="11117263" y="1751013"/>
          <p14:tracePt t="21745" x="11145838" y="1746250"/>
          <p14:tracePt t="21760" x="11150600" y="1746250"/>
          <p14:tracePt t="24108" x="10479088" y="1779588"/>
          <p14:tracePt t="24110" x="9763125" y="1806575"/>
          <p14:tracePt t="24113" x="7332663" y="2043113"/>
          <p14:tracePt t="24121" x="7294563" y="2054225"/>
          <p14:tracePt t="24131" x="7162800" y="2082800"/>
          <p14:tracePt t="24147" x="6808788" y="2143125"/>
          <p14:tracePt t="24165" x="6610350" y="2154238"/>
          <p14:tracePt t="24166" x="6496050" y="2165350"/>
          <p14:tracePt t="24181" x="6402388" y="2170113"/>
          <p14:tracePt t="24183" x="6335713" y="2170113"/>
          <p14:tracePt t="24197" x="5983288" y="2187575"/>
          <p14:tracePt t="24215" x="5795963" y="2197100"/>
          <p14:tracePt t="24231" x="5508625" y="2219325"/>
          <p14:tracePt t="24233" x="5372100" y="2225675"/>
          <p14:tracePt t="24248" x="5300663" y="2230438"/>
          <p14:tracePt t="24265" x="4997450" y="2225675"/>
          <p14:tracePt t="24281" x="4821238" y="2219325"/>
          <p14:tracePt t="24298" x="4781550" y="2219325"/>
          <p14:tracePt t="24315" x="4738688" y="2225675"/>
          <p14:tracePt t="24332" x="4721225" y="2225675"/>
          <p14:tracePt t="24348" x="4721225" y="2230438"/>
          <p14:tracePt t="24365" x="4699000" y="2230438"/>
          <p14:tracePt t="24381" x="4665663" y="2230438"/>
          <p14:tracePt t="24383" x="4633913" y="2230438"/>
          <p14:tracePt t="24398" x="4572000" y="2230438"/>
          <p14:tracePt t="24400" x="4529138" y="2230438"/>
          <p14:tracePt t="24414" x="4346575" y="2230438"/>
          <p14:tracePt t="24433" x="4121150" y="2230438"/>
          <p14:tracePt t="24450" x="3856038" y="2236788"/>
          <p14:tracePt t="24452" x="3724275" y="2236788"/>
          <p14:tracePt t="24465" x="3646488" y="2236788"/>
          <p14:tracePt t="24467" x="3532188" y="2236788"/>
          <p14:tracePt t="24482" x="3387725" y="2236788"/>
          <p14:tracePt t="24484" x="3316288" y="2236788"/>
          <p14:tracePt t="24498" x="3095625" y="2230438"/>
          <p14:tracePt t="24515" x="3001963" y="2225675"/>
          <p14:tracePt t="24533" x="2974975" y="2219325"/>
          <p14:tracePt t="24534" x="2970213" y="2219325"/>
          <p14:tracePt t="24556" x="2963863" y="2219325"/>
          <p14:tracePt t="24573" x="2959100" y="2219325"/>
          <p14:tracePt t="24588" x="2952750" y="2214563"/>
          <p14:tracePt t="24599" x="2947988" y="2214563"/>
          <p14:tracePt t="24600" x="2941638" y="2214563"/>
          <p14:tracePt t="24615" x="2936875" y="2208213"/>
          <p14:tracePt t="24723" x="2936875" y="2203450"/>
          <p14:tracePt t="24729" x="2936875" y="2197100"/>
          <p14:tracePt t="24737" x="2941638" y="2197100"/>
          <p14:tracePt t="24749" x="2941638" y="2192338"/>
          <p14:tracePt t="24750" x="2947988" y="2187575"/>
          <p14:tracePt t="24765" x="2947988" y="2181225"/>
          <p14:tracePt t="24784" x="2952750" y="2176463"/>
          <p14:tracePt t="24828" x="2959100" y="2176463"/>
          <p14:tracePt t="24833" x="2959100" y="2170113"/>
          <p14:tracePt t="24850" x="2963863" y="2165350"/>
          <p14:tracePt t="24865" x="2970213" y="2159000"/>
          <p14:tracePt t="24883" x="2974975" y="2154238"/>
          <p14:tracePt t="24917" x="2974975" y="2147888"/>
          <p14:tracePt t="24940" x="2979738" y="2143125"/>
          <p14:tracePt t="25068" x="2979738" y="2132013"/>
          <p14:tracePt t="25082" x="2979738" y="2125663"/>
          <p14:tracePt t="25090" x="2986088" y="2120900"/>
          <p14:tracePt t="25099" x="2990850" y="2114550"/>
          <p14:tracePt t="25115" x="3008313" y="2098675"/>
          <p14:tracePt t="25132" x="3041650" y="2076450"/>
          <p14:tracePt t="25134" x="3068638" y="2071688"/>
          <p14:tracePt t="25150" x="3140075" y="2043113"/>
          <p14:tracePt t="25165" x="3211513" y="2020888"/>
          <p14:tracePt t="25183" x="3260725" y="2005013"/>
          <p14:tracePt t="25200" x="3278188" y="1993900"/>
          <p14:tracePt t="25201" x="3282950" y="1993900"/>
          <p14:tracePt t="25286" x="3289300" y="1993900"/>
          <p14:tracePt t="25291" x="3294063" y="1993900"/>
          <p14:tracePt t="25314" x="3300413" y="1993900"/>
          <p14:tracePt t="25329" x="3305175" y="1993900"/>
          <p14:tracePt t="25337" x="3311525" y="1993900"/>
          <p14:tracePt t="25351" x="3316288" y="1993900"/>
          <p14:tracePt t="25382" x="3322638" y="1993900"/>
          <p14:tracePt t="25525" x="3344863" y="1993900"/>
          <p14:tracePt t="25539" x="3360738" y="1993900"/>
          <p14:tracePt t="25546" x="3387725" y="1993900"/>
          <p14:tracePt t="25553" x="3421063" y="1993900"/>
          <p14:tracePt t="25566" x="3443288" y="1993900"/>
          <p14:tracePt t="25568" x="3454400" y="1993900"/>
          <p14:tracePt t="25583" x="3476625" y="1993900"/>
          <p14:tracePt t="25585" x="3487738" y="1993900"/>
          <p14:tracePt t="25600" x="3498850" y="1993900"/>
          <p14:tracePt t="25602" x="3521075" y="1993900"/>
          <p14:tracePt t="25616" x="3586163" y="1993900"/>
          <p14:tracePt t="25633" x="3635375" y="1993900"/>
          <p14:tracePt t="25651" x="3719513" y="1993900"/>
          <p14:tracePt t="25667" x="3740150" y="1993900"/>
          <p14:tracePt t="25668" x="3762375" y="1993900"/>
          <p14:tracePt t="25683" x="3784600" y="1989138"/>
          <p14:tracePt t="25700" x="3833813" y="1982788"/>
          <p14:tracePt t="25717" x="3862388" y="1982788"/>
          <p14:tracePt t="25718" x="3878263" y="1982788"/>
          <p14:tracePt t="25733" x="3889375" y="1982788"/>
          <p14:tracePt t="25750" x="3916363" y="1982788"/>
          <p14:tracePt t="25796" x="3922713" y="1982788"/>
          <p14:tracePt t="25801" x="3927475" y="1982788"/>
          <p14:tracePt t="25816" x="3933825" y="1982788"/>
          <p14:tracePt t="25818" x="3944938" y="1982788"/>
          <p14:tracePt t="25833" x="3967163" y="1982788"/>
          <p14:tracePt t="25850" x="3989388" y="1982788"/>
          <p14:tracePt t="25866" x="4016375" y="1982788"/>
          <p14:tracePt t="25884" x="4032250" y="1982788"/>
          <p14:tracePt t="25886" x="4049713" y="1982788"/>
          <p14:tracePt t="25900" x="4098925" y="1982788"/>
          <p14:tracePt t="25917" x="4230688" y="1993900"/>
          <p14:tracePt t="25934" x="4373563" y="1993900"/>
          <p14:tracePt t="25936" x="4473575" y="1993900"/>
          <p14:tracePt t="25951" x="4743450" y="1993900"/>
          <p14:tracePt t="25967" x="4968875" y="1993900"/>
          <p14:tracePt t="25983" x="5133975" y="1993900"/>
          <p14:tracePt t="26002" x="5260975" y="1993900"/>
          <p14:tracePt t="26003" x="5289550" y="1993900"/>
          <p14:tracePt t="26018" x="5316538" y="1993900"/>
          <p14:tracePt t="26034" x="5321300" y="2000250"/>
          <p14:tracePt t="26860" x="5343525" y="2000250"/>
          <p14:tracePt t="26867" x="5383213" y="2000250"/>
          <p14:tracePt t="26876" x="5448300" y="2000250"/>
          <p14:tracePt t="26885" x="5481638" y="2000250"/>
          <p14:tracePt t="26903" x="5624513" y="1993900"/>
          <p14:tracePt t="26920" x="5657850" y="1993900"/>
          <p14:tracePt t="27063" x="5664200" y="1993900"/>
          <p14:tracePt t="27634" x="5675313" y="1993900"/>
          <p14:tracePt t="27638" x="5702300" y="1993900"/>
          <p14:tracePt t="27653" x="5713413" y="1993900"/>
          <p14:tracePt t="27670" x="5862638" y="1960563"/>
          <p14:tracePt t="27686" x="5956300" y="1955800"/>
          <p14:tracePt t="27703" x="6126163" y="1944688"/>
          <p14:tracePt t="27720" x="6170613" y="1938338"/>
          <p14:tracePt t="27721" x="6208713" y="1927225"/>
          <p14:tracePt t="27738" x="6275388" y="1917700"/>
          <p14:tracePt t="27752" x="6324600" y="1906588"/>
          <p14:tracePt t="27770" x="6369050" y="1906588"/>
          <p14:tracePt t="27787" x="6429375" y="1889125"/>
          <p14:tracePt t="27789" x="6451600" y="1889125"/>
          <p14:tracePt t="27804" x="6473825" y="1889125"/>
          <p14:tracePt t="27821" x="6489700" y="1889125"/>
          <p14:tracePt t="27822" x="6496050" y="1889125"/>
          <p14:tracePt t="27837" x="6500813" y="1889125"/>
          <p14:tracePt t="27881" x="6507163" y="1889125"/>
          <p14:tracePt t="27888" x="6516688" y="1889125"/>
          <p14:tracePt t="27893" x="6538913" y="1889125"/>
          <p14:tracePt t="27902" x="6572250" y="1889125"/>
          <p14:tracePt t="27921" x="6638925" y="1906588"/>
          <p14:tracePt t="27938" x="6661150" y="1906588"/>
          <p14:tracePt t="27939" x="6672263" y="1906588"/>
          <p14:tracePt t="27956" x="6683375" y="1906588"/>
          <p14:tracePt t="28607" x="6677025" y="1906588"/>
          <p14:tracePt t="28946" x="6683375" y="1906588"/>
          <p14:tracePt t="28951" x="6694488" y="1911350"/>
          <p14:tracePt t="28959" x="6737350" y="1917700"/>
          <p14:tracePt t="28972" x="6781800" y="1938338"/>
          <p14:tracePt t="28989" x="7178675" y="1966913"/>
          <p14:tracePt t="29005" x="7497763" y="1978025"/>
          <p14:tracePt t="29021" x="7812088" y="1989138"/>
          <p14:tracePt t="29038" x="8296275" y="2011363"/>
          <p14:tracePt t="29055" x="8401050" y="2011363"/>
          <p14:tracePt t="29058" x="8483600" y="2011363"/>
          <p14:tracePt t="29074" x="8412163" y="2087563"/>
          <p14:tracePt t="29076" x="8456613" y="2093913"/>
          <p14:tracePt t="29088" x="8534400" y="2093913"/>
          <p14:tracePt t="29106" x="8610600" y="2093913"/>
          <p14:tracePt t="29122" x="8677275" y="2093913"/>
          <p14:tracePt t="29124" x="8693150" y="2098675"/>
          <p14:tracePt t="29139" x="8704263" y="2098675"/>
          <p14:tracePt t="29140" x="8715375" y="2098675"/>
          <p14:tracePt t="29614" x="8726488" y="2098675"/>
          <p14:tracePt t="29619" x="8732838" y="2098675"/>
          <p14:tracePt t="29627" x="8748713" y="2093913"/>
          <p14:tracePt t="29639" x="8764588" y="2087563"/>
          <p14:tracePt t="29640" x="8793163" y="2076450"/>
          <p14:tracePt t="29656" x="8826500" y="2065338"/>
          <p14:tracePt t="29658" x="8831263" y="2060575"/>
          <p14:tracePt t="29672" x="8886825" y="2038350"/>
          <p14:tracePt t="29690" x="8920163" y="2038350"/>
          <p14:tracePt t="29705" x="8958263" y="2027238"/>
          <p14:tracePt t="29724" x="8996363" y="2027238"/>
          <p14:tracePt t="29740" x="9007475" y="2027238"/>
          <p14:tracePt t="29743" x="9018588" y="2027238"/>
          <p14:tracePt t="29756" x="9056688" y="2027238"/>
          <p14:tracePt t="29773" x="9107488" y="2027238"/>
          <p14:tracePt t="29789" x="9145588" y="2027238"/>
          <p14:tracePt t="29791" x="9156700" y="2027238"/>
          <p14:tracePt t="29806" x="9172575" y="2027238"/>
          <p14:tracePt t="29807" x="9190038" y="2032000"/>
          <p14:tracePt t="29823" x="9201150" y="2032000"/>
          <p14:tracePt t="29840" x="9205913" y="2032000"/>
          <p14:tracePt t="30535" x="9212263" y="2032000"/>
          <p14:tracePt t="30549" x="9212263" y="2027238"/>
          <p14:tracePt t="30556" x="9217025" y="2027238"/>
          <p14:tracePt t="30579" x="9217025" y="2020888"/>
          <p14:tracePt t="30591" x="9221788" y="2020888"/>
          <p14:tracePt t="30607" x="9228138" y="2011363"/>
          <p14:tracePt t="30625" x="9232900" y="2005013"/>
          <p14:tracePt t="30641" x="9239250" y="2005013"/>
          <p14:tracePt t="30663" x="9244013" y="2005013"/>
          <p14:tracePt t="30692" x="9244013" y="2000250"/>
          <p14:tracePt t="30698" x="9250363" y="2000250"/>
          <p14:tracePt t="30707" x="9255125" y="2000250"/>
          <p14:tracePt t="30724" x="9261475" y="2000250"/>
          <p14:tracePt t="30741" x="9266238" y="1993900"/>
          <p14:tracePt t="30758" x="9283700" y="1989138"/>
          <p14:tracePt t="30759" x="9305925" y="1989138"/>
          <p14:tracePt t="30775" x="9310688" y="1989138"/>
          <p14:tracePt t="30776" x="9321800" y="1989138"/>
          <p14:tracePt t="30790" x="9359900" y="1989138"/>
          <p14:tracePt t="30808" x="9382125" y="1982788"/>
          <p14:tracePt t="30825" x="9399588" y="1978025"/>
          <p14:tracePt t="30841" x="9404350" y="1971675"/>
          <p14:tracePt t="30880" x="9409113" y="1971675"/>
          <p14:tracePt t="30894" x="9415463" y="1971675"/>
          <p14:tracePt t="30910" x="9420225" y="1971675"/>
          <p14:tracePt t="30916" x="9420225" y="1966913"/>
          <p14:tracePt t="31181" x="9437688" y="1960563"/>
          <p14:tracePt t="31195" x="9459913" y="1955800"/>
          <p14:tracePt t="31204" x="9486900" y="1949450"/>
          <p14:tracePt t="31210" x="9502775" y="1944688"/>
          <p14:tracePt t="31224" x="9558338" y="1933575"/>
          <p14:tracePt t="31241" x="9580563" y="1922463"/>
          <p14:tracePt t="31260" x="9602788" y="1922463"/>
          <p14:tracePt t="31262" x="9613900" y="1922463"/>
          <p14:tracePt t="31278" x="9636125" y="1917700"/>
          <p14:tracePt t="31291" x="9647238" y="1911350"/>
          <p14:tracePt t="31293" x="9663113" y="1911350"/>
          <p14:tracePt t="31308" x="9678988" y="1906588"/>
          <p14:tracePt t="31325" x="9696450" y="1900238"/>
          <p14:tracePt t="31342" x="9729788" y="1895475"/>
          <p14:tracePt t="31344" x="9745663" y="1889125"/>
          <p14:tracePt t="31359" x="9767888" y="1884363"/>
          <p14:tracePt t="31375" x="9794875" y="1884363"/>
          <p14:tracePt t="31392" x="9805988" y="1884363"/>
          <p14:tracePt t="31409" x="9817100" y="1884363"/>
          <p14:tracePt t="31410" x="9823450" y="1884363"/>
          <p14:tracePt t="31425" x="9828213" y="1884363"/>
          <p14:tracePt t="31427" x="9834563" y="1884363"/>
          <p14:tracePt t="31449" x="9839325" y="1884363"/>
          <p14:tracePt t="31458" x="9845675" y="1884363"/>
          <p14:tracePt t="31475" x="9850438" y="1884363"/>
          <p14:tracePt t="31492" x="9850438" y="1878013"/>
          <p14:tracePt t="31577" x="9856788" y="1878013"/>
          <p14:tracePt t="31584" x="9861550" y="1878013"/>
          <p14:tracePt t="31595" x="9866313" y="1878013"/>
          <p14:tracePt t="31610" x="9872663" y="1873250"/>
          <p14:tracePt t="31626" x="9877425" y="1866900"/>
          <p14:tracePt t="31643" x="9888538" y="1855788"/>
          <p14:tracePt t="31728" x="9894888" y="1855788"/>
          <p14:tracePt t="31743" x="9917113" y="1855788"/>
          <p14:tracePt t="31751" x="9921875" y="1862138"/>
          <p14:tracePt t="31759" x="9939338" y="1866900"/>
          <p14:tracePt t="31777" x="9944100" y="1866900"/>
          <p14:tracePt t="31833" x="9944100" y="1873250"/>
          <p14:tracePt t="31841" x="9950450" y="1878013"/>
          <p14:tracePt t="31855" x="9955213" y="1884363"/>
          <p14:tracePt t="31862" x="9966325" y="1895475"/>
          <p14:tracePt t="31876" x="9977438" y="1900238"/>
          <p14:tracePt t="31892" x="9977438" y="1906588"/>
          <p14:tracePt t="36564" x="9944100" y="1993900"/>
          <p14:tracePt t="36566" x="9939338" y="2000250"/>
          <p14:tracePt t="36625" x="9932988" y="2005013"/>
          <p14:tracePt t="36631" x="9917113" y="2005013"/>
          <p14:tracePt t="36639" x="9883775" y="2016125"/>
          <p14:tracePt t="36655" x="9877425" y="2016125"/>
          <p14:tracePt t="36666" x="9872663" y="2020888"/>
          <p14:tracePt t="36684" x="9861550" y="2027238"/>
          <p14:tracePt t="36685" x="9856788" y="2027238"/>
          <p14:tracePt t="36791" x="9850438" y="2027238"/>
          <p14:tracePt t="36797" x="9839325" y="2027238"/>
          <p14:tracePt t="36804" x="9817100" y="2027238"/>
          <p14:tracePt t="36817" x="9801225" y="2027238"/>
          <p14:tracePt t="36818" x="9794875" y="2027238"/>
          <p14:tracePt t="36834" x="9783763" y="2027238"/>
          <p14:tracePt t="36835" x="9772650" y="2027238"/>
          <p14:tracePt t="36850" x="9763125" y="2027238"/>
          <p14:tracePt t="36852" x="9756775" y="2027238"/>
          <p14:tracePt t="36867" x="9734550" y="2027238"/>
          <p14:tracePt t="36884" x="9707563" y="2027238"/>
          <p14:tracePt t="36886" x="9685338" y="2032000"/>
          <p14:tracePt t="36901" x="9663113" y="2038350"/>
          <p14:tracePt t="36917" x="9647238" y="2038350"/>
          <p14:tracePt t="36918" x="9636125" y="2043113"/>
          <p14:tracePt t="36933" x="9613900" y="2054225"/>
          <p14:tracePt t="36951" x="9585325" y="2060575"/>
          <p14:tracePt t="36969" x="9525000" y="2087563"/>
          <p14:tracePt t="36985" x="9513888" y="2093913"/>
          <p14:tracePt t="36986" x="9475788" y="2114550"/>
          <p14:tracePt t="37001" x="9442450" y="2125663"/>
          <p14:tracePt t="37002" x="9431338" y="2132013"/>
          <p14:tracePt t="37017" x="9399588" y="2147888"/>
          <p14:tracePt t="37033" x="9366250" y="2154238"/>
          <p14:tracePt t="37051" x="9332913" y="2159000"/>
          <p14:tracePt t="37052" x="9326563" y="2165350"/>
          <p14:tracePt t="37068" x="9326563" y="2159000"/>
          <p14:tracePt t="37084" x="9315450" y="2159000"/>
          <p14:tracePt t="37101" x="9288463" y="2159000"/>
          <p14:tracePt t="37118" x="9250363" y="2165350"/>
          <p14:tracePt t="37135" x="9239250" y="2170113"/>
          <p14:tracePt t="37137" x="9232900" y="2170113"/>
          <p14:tracePt t="37150" x="9217025" y="2176463"/>
          <p14:tracePt t="37167" x="9205913" y="2176463"/>
          <p14:tracePt t="37185" x="9205913" y="2181225"/>
          <p14:tracePt t="37458" x="9201150" y="2181225"/>
          <p14:tracePt t="37464" x="9161463" y="2192338"/>
          <p14:tracePt t="37472" x="9156700" y="2197100"/>
          <p14:tracePt t="37485" x="9139238" y="2203450"/>
          <p14:tracePt t="37486" x="9128125" y="2203450"/>
          <p14:tracePt t="37502" x="9118600" y="2203450"/>
          <p14:tracePt t="37503" x="9096375" y="2214563"/>
          <p14:tracePt t="37518" x="9024938" y="2225675"/>
          <p14:tracePt t="37534" x="8980488" y="2225675"/>
          <p14:tracePt t="37553" x="8902700" y="2247900"/>
          <p14:tracePt t="37555" x="8853488" y="2263775"/>
          <p14:tracePt t="37570" x="8759825" y="2301875"/>
          <p14:tracePt t="37585" x="8743950" y="2308225"/>
          <p14:tracePt t="37587" x="8693150" y="2319338"/>
          <p14:tracePt t="37601" x="8643938" y="2335213"/>
          <p14:tracePt t="37619" x="8566150" y="2357438"/>
          <p14:tracePt t="37635" x="8534400" y="2363788"/>
          <p14:tracePt t="37637" x="8494713" y="2368550"/>
          <p14:tracePt t="37652" x="8440738" y="2374900"/>
          <p14:tracePt t="37653" x="8340725" y="2395538"/>
          <p14:tracePt t="37668" x="8208963" y="2417763"/>
          <p14:tracePt t="37685" x="8054975" y="2446338"/>
          <p14:tracePt t="37702" x="7916863" y="2462213"/>
          <p14:tracePt t="37704" x="7861300" y="2462213"/>
          <p14:tracePt t="37719" x="7734300" y="2462213"/>
          <p14:tracePt t="37735" x="7651750" y="2462213"/>
          <p14:tracePt t="37736" x="7597775" y="2462213"/>
          <p14:tracePt t="37752" x="7410450" y="2435225"/>
          <p14:tracePt t="37769" x="7212013" y="2417763"/>
          <p14:tracePt t="37786" x="6919913" y="2390775"/>
          <p14:tracePt t="37788" x="6837363" y="2384425"/>
          <p14:tracePt t="37803" x="6721475" y="2379663"/>
          <p14:tracePt t="37818" x="6654800" y="2374900"/>
          <p14:tracePt t="37835" x="6627813" y="2374900"/>
          <p14:tracePt t="37853" x="6621463" y="2374900"/>
          <p14:tracePt t="37869" x="6610350" y="2368550"/>
          <p14:tracePt t="37885" x="6561138" y="2357438"/>
          <p14:tracePt t="37902" x="6478588" y="2341563"/>
          <p14:tracePt t="37919" x="6362700" y="2330450"/>
          <p14:tracePt t="37920" x="6313488" y="2324100"/>
          <p14:tracePt t="37936" x="6286500" y="2324100"/>
          <p14:tracePt t="37938" x="6253163" y="2324100"/>
          <p14:tracePt t="37952" x="6219825" y="2324100"/>
          <p14:tracePt t="37954" x="6203950" y="2319338"/>
          <p14:tracePt t="37968" x="6175375" y="2312988"/>
          <p14:tracePt t="37985" x="6159500" y="2301875"/>
          <p14:tracePt t="38003" x="6142038" y="2297113"/>
          <p14:tracePt t="38005" x="6132513" y="2290763"/>
          <p14:tracePt t="38019" x="6115050" y="2286000"/>
          <p14:tracePt t="38035" x="6099175" y="2274888"/>
          <p14:tracePt t="38052" x="6070600" y="2259013"/>
          <p14:tracePt t="38069" x="6043613" y="2247900"/>
          <p14:tracePt t="38071" x="6032500" y="2241550"/>
          <p14:tracePt t="38087" x="5999163" y="2236788"/>
          <p14:tracePt t="38104" x="5976938" y="2230438"/>
          <p14:tracePt t="38119" x="5972175" y="2225675"/>
          <p14:tracePt t="38202" x="5965825" y="2225675"/>
          <p14:tracePt t="38221" x="5965825" y="2219325"/>
          <p14:tracePt t="38253" x="5965825" y="2214563"/>
          <p14:tracePt t="38275" x="5965825" y="2208213"/>
          <p14:tracePt t="38282" x="5972175" y="2208213"/>
          <p14:tracePt t="38298" x="5976938" y="2208213"/>
          <p14:tracePt t="38304" x="5976938" y="2203450"/>
          <p14:tracePt t="38320" x="5988050" y="2187575"/>
          <p14:tracePt t="38335" x="5988050" y="2181225"/>
          <p14:tracePt t="38353" x="5988050" y="2159000"/>
          <p14:tracePt t="38369" x="5976938" y="2136775"/>
          <p14:tracePt t="38371" x="5965825" y="2125663"/>
          <p14:tracePt t="38386" x="5961063" y="2114550"/>
          <p14:tracePt t="38388" x="5956300" y="2109788"/>
          <p14:tracePt t="38403" x="5949950" y="2109788"/>
          <p14:tracePt t="38433" x="5949950" y="2103438"/>
          <p14:tracePt t="38446" x="5983288" y="2093913"/>
          <p14:tracePt t="38454" x="6049963" y="2087563"/>
          <p14:tracePt t="38470" x="6164263" y="2087563"/>
          <p14:tracePt t="38471" x="6253163" y="2087563"/>
          <p14:tracePt t="38485" x="6721475" y="2087563"/>
          <p14:tracePt t="38502" x="7134225" y="2087563"/>
          <p14:tracePt t="38520" x="7707313" y="2071688"/>
          <p14:tracePt t="38521" x="7856538" y="2071688"/>
          <p14:tracePt t="38537" x="8280400" y="2071688"/>
          <p14:tracePt t="38553" x="8412163" y="2071688"/>
          <p14:tracePt t="38554" x="8462963" y="2071688"/>
          <p14:tracePt t="38569" x="8588375" y="2071688"/>
          <p14:tracePt t="38586" x="8650288" y="2071688"/>
          <p14:tracePt t="38604" x="8699500" y="2071688"/>
          <p14:tracePt t="38620" x="8704263" y="2071688"/>
          <p14:tracePt t="38666" x="8710613" y="2071688"/>
          <p14:tracePt t="38671" x="8715375" y="2071688"/>
          <p14:tracePt t="38687" x="8737600" y="2071688"/>
          <p14:tracePt t="38704" x="8837613" y="2071688"/>
          <p14:tracePt t="38720" x="8940800" y="2071688"/>
          <p14:tracePt t="38737" x="9096375" y="2060575"/>
          <p14:tracePt t="38739" x="9134475" y="2054225"/>
          <p14:tracePt t="38754" x="9194800" y="2049463"/>
          <p14:tracePt t="38755" x="9255125" y="2032000"/>
          <p14:tracePt t="38770" x="9321800" y="2016125"/>
          <p14:tracePt t="38786" x="9348788" y="2011363"/>
          <p14:tracePt t="38854" x="9359900" y="2011363"/>
          <p14:tracePt t="38859" x="9371013" y="2011363"/>
          <p14:tracePt t="38870" x="9377363" y="2011363"/>
          <p14:tracePt t="38887" x="9404350" y="2011363"/>
          <p14:tracePt t="38889" x="9409113" y="2011363"/>
          <p14:tracePt t="38904" x="9415463" y="2011363"/>
          <p14:tracePt t="39026" x="9420225" y="2011363"/>
          <p14:tracePt t="39040" x="9426575" y="2011363"/>
          <p14:tracePt t="39046" x="9442450" y="2011363"/>
          <p14:tracePt t="39055" x="9459913" y="2011363"/>
          <p14:tracePt t="39070" x="9493250" y="2011363"/>
          <p14:tracePt t="39087" x="9531350" y="2011363"/>
          <p14:tracePt t="39104" x="9547225" y="2011363"/>
          <p14:tracePt t="39106" x="9558338" y="2011363"/>
          <p14:tracePt t="39121" x="9569450" y="2011363"/>
          <p14:tracePt t="39122" x="9575800" y="2011363"/>
          <p14:tracePt t="39136" x="9591675" y="2011363"/>
          <p14:tracePt t="39138" x="9613900" y="2011363"/>
          <p14:tracePt t="39153" x="9669463" y="2011363"/>
          <p14:tracePt t="39171" x="9772650" y="2011363"/>
          <p14:tracePt t="39188" x="9894888" y="2011363"/>
          <p14:tracePt t="39189" x="9993313" y="2011363"/>
          <p14:tracePt t="39204" x="10037763" y="2011363"/>
          <p14:tracePt t="39206" x="10082213" y="2011363"/>
          <p14:tracePt t="39220" x="10158413" y="2005013"/>
          <p14:tracePt t="39237" x="10180638" y="2000250"/>
          <p14:tracePt t="39254" x="10186988" y="1993900"/>
          <p14:tracePt t="39295" x="10198100" y="1993900"/>
          <p14:tracePt t="39310" x="10209213" y="1993900"/>
          <p14:tracePt t="39316" x="10225088" y="1993900"/>
          <p14:tracePt t="39325" x="10240963" y="1993900"/>
          <p14:tracePt t="39337" x="10258425" y="1993900"/>
          <p14:tracePt t="39339" x="10269538" y="1993900"/>
          <p14:tracePt t="39354" x="10274300" y="1993900"/>
          <p14:tracePt t="39356" x="10285413" y="1993900"/>
          <p14:tracePt t="39370" x="10291763" y="1989138"/>
          <p14:tracePt t="39387" x="10307638" y="1989138"/>
          <p14:tracePt t="39405" x="10318750" y="1989138"/>
          <p14:tracePt t="39406" x="10329863" y="1989138"/>
          <p14:tracePt t="39421" x="10334625" y="1989138"/>
          <p14:tracePt t="39423" x="10345738" y="1989138"/>
          <p14:tracePt t="39437" x="10363200" y="1978025"/>
          <p14:tracePt t="39454" x="10379075" y="1978025"/>
          <p14:tracePt t="39471" x="10390188" y="1978025"/>
          <p14:tracePt t="39488" x="10401300" y="1978025"/>
          <p14:tracePt t="39489" x="10401300" y="1971675"/>
          <p14:tracePt t="39505" x="10412413" y="1971675"/>
          <p14:tracePt t="39506" x="10423525" y="1971675"/>
          <p14:tracePt t="39520" x="10439400" y="1966913"/>
          <p14:tracePt t="39538" x="10450513" y="1966913"/>
          <p14:tracePt t="39555" x="10461625" y="1960563"/>
          <p14:tracePt t="39626" x="10467975" y="1960563"/>
          <p14:tracePt t="39631" x="10472738" y="1960563"/>
          <p14:tracePt t="39639" x="10479088" y="1960563"/>
          <p14:tracePt t="39655" x="10490200" y="1955800"/>
          <p14:tracePt t="39671" x="10494963" y="1949450"/>
          <p14:tracePt t="39689" x="10501313" y="1949450"/>
          <p14:tracePt t="39754" x="10506075" y="1944688"/>
          <p14:tracePt t="39766" x="10517188" y="1938338"/>
          <p14:tracePt t="39782" x="10521950" y="1938338"/>
          <p14:tracePt t="40264" x="10517188" y="1938338"/>
          <p14:tracePt t="40269" x="10501313" y="1938338"/>
          <p14:tracePt t="40278" x="10472738" y="1938338"/>
          <p14:tracePt t="40289" x="10456863" y="1938338"/>
          <p14:tracePt t="40291" x="10428288" y="1938338"/>
          <p14:tracePt t="40306" x="10379075" y="1938338"/>
          <p14:tracePt t="40322" x="10352088" y="1938338"/>
          <p14:tracePt t="40324" x="10329863" y="1938338"/>
          <p14:tracePt t="40339" x="10285413" y="1938338"/>
          <p14:tracePt t="40356" x="10252075" y="1938338"/>
          <p14:tracePt t="40373" x="10186988" y="1938338"/>
          <p14:tracePt t="40375" x="10147300" y="1938338"/>
          <p14:tracePt t="40390" x="10037763" y="1938338"/>
          <p14:tracePt t="40405" x="9928225" y="1938338"/>
          <p14:tracePt t="40423" x="9861550" y="1949450"/>
          <p14:tracePt t="40439" x="9823450" y="1955800"/>
          <p14:tracePt t="40441" x="9817100" y="1955800"/>
          <p14:tracePt t="41276" x="9812338" y="1955800"/>
          <p14:tracePt t="41283" x="9783763" y="1955800"/>
          <p14:tracePt t="41290" x="9729788" y="1955800"/>
          <p14:tracePt t="41307" x="9585325" y="1966913"/>
          <p14:tracePt t="41324" x="9459913" y="1982788"/>
          <p14:tracePt t="41326" x="9426575" y="1989138"/>
          <p14:tracePt t="41341" x="9393238" y="2005013"/>
          <p14:tracePt t="41343" x="9359900" y="2005013"/>
          <p14:tracePt t="41357" x="9348788" y="2011363"/>
          <p14:tracePt t="41359" x="9337675" y="2011363"/>
          <p14:tracePt t="41373" x="9332913" y="2011363"/>
          <p14:tracePt t="41448" x="9326563" y="2011363"/>
          <p14:tracePt t="41606" x="9332913" y="2011363"/>
          <p14:tracePt t="41611" x="9359900" y="2011363"/>
          <p14:tracePt t="41624" x="9448800" y="2011363"/>
          <p14:tracePt t="41641" x="9636125" y="2005013"/>
          <p14:tracePt t="41643" x="9763125" y="1989138"/>
          <p14:tracePt t="41657" x="9966325" y="1960563"/>
          <p14:tracePt t="41674" x="10220325" y="1911350"/>
          <p14:tracePt t="41691" x="10307638" y="1900238"/>
          <p14:tracePt t="41707" x="10325100" y="1900238"/>
          <p14:tracePt t="42822" x="10329863" y="1900238"/>
          <p14:tracePt t="42827" x="10334625" y="1900238"/>
          <p14:tracePt t="42843" x="10340975" y="1900238"/>
          <p14:tracePt t="42844" x="10340975" y="1906588"/>
          <p14:tracePt t="42861" x="10345738" y="1911350"/>
          <p14:tracePt t="42876" x="10334625" y="1917700"/>
          <p14:tracePt t="42895" x="10269538" y="1944688"/>
          <p14:tracePt t="42910" x="10240963" y="1944688"/>
          <p14:tracePt t="42926" x="10198100" y="1955800"/>
          <p14:tracePt t="42944" x="10169525" y="1966913"/>
          <p14:tracePt t="45972" x="11437938" y="1492250"/>
          <p14:tracePt t="45974" x="11630025" y="1366838"/>
          <p14:tracePt t="45978" x="11779250" y="1349375"/>
          <p14:tracePt t="46023" x="11779250" y="1344613"/>
          <p14:tracePt t="46030" x="11790363" y="1333500"/>
          <p14:tracePt t="46038" x="11795125" y="1327150"/>
          <p14:tracePt t="46047" x="11801475" y="1322388"/>
          <p14:tracePt t="46084" x="11806238" y="1322388"/>
          <p14:tracePt t="46101" x="11812588" y="1316038"/>
          <p14:tracePt t="46113" x="11817350" y="1316038"/>
          <p14:tracePt t="46121" x="11822113" y="1316038"/>
          <p14:tracePt t="46131" x="11833225" y="1349375"/>
          <p14:tracePt t="46147" x="11884025" y="1376363"/>
          <p14:tracePt t="46149" x="11899900" y="1387475"/>
          <p14:tracePt t="46164" x="11915775" y="1398588"/>
          <p14:tracePt t="46181" x="11933238" y="1420813"/>
          <p14:tracePt t="46198" x="11926888" y="1431925"/>
          <p14:tracePt t="46215" x="11884025" y="1465263"/>
          <p14:tracePt t="46217" x="11850688" y="1481138"/>
          <p14:tracePt t="46232" x="11806238" y="1520825"/>
          <p14:tracePt t="46248" x="11772900" y="1543050"/>
          <p14:tracePt t="46249" x="11750675" y="1563688"/>
          <p14:tracePt t="46265" x="11679238" y="1641475"/>
          <p14:tracePt t="46282" x="11525250" y="1824038"/>
          <p14:tracePt t="46284" x="11437938" y="1960563"/>
          <p14:tracePt t="46299" x="11299825" y="2170113"/>
          <p14:tracePt t="46316" x="11183938" y="2346325"/>
          <p14:tracePt t="46332" x="11117263" y="2468563"/>
          <p14:tracePt t="46348" x="11117263" y="2478088"/>
          <p14:tracePt t="46366" x="11123613" y="2473325"/>
          <p14:tracePt t="46381" x="11150600" y="2451100"/>
          <p14:tracePt t="46383" x="11172825" y="2439988"/>
          <p14:tracePt t="46482" x="11161713" y="2439988"/>
          <p14:tracePt t="46486" x="11101388" y="2439988"/>
          <p14:tracePt t="46498" x="10947400" y="2478088"/>
          <p14:tracePt t="46515" x="10588625" y="2522538"/>
          <p14:tracePt t="46517" x="10345738" y="2571750"/>
          <p14:tracePt t="46532" x="9950450" y="2638425"/>
          <p14:tracePt t="46548" x="9294813" y="2798763"/>
          <p14:tracePt t="46565" x="8666163" y="2952750"/>
          <p14:tracePt t="46582" x="7751763" y="3178175"/>
          <p14:tracePt t="46584" x="7321550" y="3298825"/>
          <p14:tracePt t="46599" x="6523038" y="3486150"/>
          <p14:tracePt t="46615" x="5965825" y="3586163"/>
          <p14:tracePt t="46617" x="5608638" y="3630613"/>
          <p14:tracePt t="46632" x="4654550" y="3684588"/>
          <p14:tracePt t="46649" x="3916363" y="3695700"/>
          <p14:tracePt t="46666" x="3090863" y="3695700"/>
          <p14:tracePt t="46667" x="2803525" y="3695700"/>
          <p14:tracePt t="46682" x="2435225" y="3695700"/>
          <p14:tracePt t="46683" x="2087563" y="3695700"/>
          <p14:tracePt t="46698" x="1576388" y="3695700"/>
          <p14:tracePt t="46716" x="1112838" y="3702050"/>
          <p14:tracePt t="46733" x="936625" y="3706813"/>
          <p14:tracePt t="46734" x="881063" y="3706813"/>
          <p14:tracePt t="46749" x="804863" y="3690938"/>
          <p14:tracePt t="46766" x="693738" y="3630613"/>
          <p14:tracePt t="46782" x="628650" y="3602038"/>
          <p14:tracePt t="46799" x="457200" y="3530600"/>
          <p14:tracePt t="46801" x="374650" y="3497263"/>
          <p14:tracePt t="46817" x="285750" y="3470275"/>
          <p14:tracePt t="46833" x="214313" y="3448050"/>
          <p14:tracePt t="46849" x="192088" y="3432175"/>
          <p14:tracePt t="46865" x="187325" y="3425825"/>
          <p14:tracePt t="46884" x="192088" y="3398838"/>
          <p14:tracePt t="46901" x="236538" y="3354388"/>
          <p14:tracePt t="46916" x="314325" y="3282950"/>
          <p14:tracePt t="46932" x="423863" y="3189288"/>
          <p14:tracePt t="46950" x="595313" y="3062288"/>
          <p14:tracePt t="46952" x="700088" y="2990850"/>
          <p14:tracePt t="46966" x="881063" y="2847975"/>
          <p14:tracePt t="46983" x="1019175" y="2743200"/>
          <p14:tracePt t="46984" x="1101725" y="2687638"/>
          <p14:tracePt t="46999" x="1217613" y="2600325"/>
          <p14:tracePt t="47016" x="1284288" y="2544763"/>
          <p14:tracePt t="47034" x="1316038" y="2517775"/>
          <p14:tracePt t="47050" x="1322388" y="2517775"/>
          <p14:tracePt t="47066" x="1327150" y="2511425"/>
          <p14:tracePt t="47083" x="1338263" y="2506663"/>
          <p14:tracePt t="47101" x="1360488" y="2506663"/>
          <p14:tracePt t="47102" x="1366838" y="2506663"/>
          <p14:tracePt t="47118" x="1398588" y="2506663"/>
          <p14:tracePt t="47134" x="1409700" y="2506663"/>
          <p14:tracePt t="47306" x="1416050" y="2506663"/>
          <p14:tracePt t="47312" x="1427163" y="2506663"/>
          <p14:tracePt t="47319" x="1449388" y="2506663"/>
          <p14:tracePt t="47333" x="1487488" y="2506663"/>
          <p14:tracePt t="47334" x="1554163" y="2506663"/>
          <p14:tracePt t="47350" x="1603375" y="2506663"/>
          <p14:tracePt t="47351" x="1647825" y="2500313"/>
          <p14:tracePt t="47366" x="1735138" y="2500313"/>
          <p14:tracePt t="47383" x="1779588" y="2495550"/>
          <p14:tracePt t="47400" x="1795463" y="2495550"/>
          <p14:tracePt t="47425" x="1801813" y="2495550"/>
          <p14:tracePt t="47435" x="1806575" y="2495550"/>
          <p14:tracePt t="47449" x="1828800" y="2495550"/>
          <p14:tracePt t="47466" x="1878013" y="2495550"/>
          <p14:tracePt t="47483" x="1955800" y="2495550"/>
          <p14:tracePt t="47500" x="2011363" y="2489200"/>
          <p14:tracePt t="47516" x="2022475" y="2489200"/>
          <p14:tracePt t="47591" x="2027238" y="2489200"/>
          <p14:tracePt t="47597" x="2033588" y="2489200"/>
          <p14:tracePt t="47604" x="2038350" y="2489200"/>
          <p14:tracePt t="47619" x="2044700" y="2489200"/>
          <p14:tracePt t="47635" x="2049463" y="2489200"/>
          <p14:tracePt t="47650" x="2054225" y="2489200"/>
          <p14:tracePt t="47666" x="2071688" y="2489200"/>
          <p14:tracePt t="47684" x="2109788" y="2489200"/>
          <p14:tracePt t="47700" x="2143125" y="2484438"/>
          <p14:tracePt t="47702" x="2147888" y="2484438"/>
          <p14:tracePt t="47716" x="2159000" y="2484438"/>
          <p14:tracePt t="47778" x="2165350" y="2478088"/>
          <p14:tracePt t="47785" x="2170113" y="2478088"/>
          <p14:tracePt t="47792" x="2187575" y="2462213"/>
          <p14:tracePt t="47817" x="2225675" y="2451100"/>
          <p14:tracePt t="47834" x="2232025" y="2446338"/>
          <p14:tracePt t="47967" x="2236788" y="2439988"/>
          <p14:tracePt t="47987" x="2241550" y="2435225"/>
          <p14:tracePt t="47995" x="2247900" y="2435225"/>
          <p14:tracePt t="48010" x="2252663" y="2435225"/>
          <p14:tracePt t="48033" x="2259013" y="2428875"/>
          <p14:tracePt t="48063" x="2263775" y="2424113"/>
          <p14:tracePt t="48077" x="2274888" y="2417763"/>
          <p14:tracePt t="48085" x="2281238" y="2417763"/>
          <p14:tracePt t="48101" x="2308225" y="2406650"/>
          <p14:tracePt t="48117" x="2319338" y="2401888"/>
          <p14:tracePt t="48134" x="2341563" y="2390775"/>
          <p14:tracePt t="48152" x="2352675" y="2379663"/>
          <p14:tracePt t="48167" x="2363788" y="2368550"/>
          <p14:tracePt t="48169" x="2374900" y="2368550"/>
          <p14:tracePt t="48183" x="2428875" y="2352675"/>
          <p14:tracePt t="48201" x="2473325" y="2341563"/>
          <p14:tracePt t="48217" x="2506663" y="2335213"/>
          <p14:tracePt t="48275" x="2513013" y="2335213"/>
          <p14:tracePt t="48279" x="2517775" y="2335213"/>
          <p14:tracePt t="48287" x="2522538" y="2335213"/>
          <p14:tracePt t="48301" x="2540000" y="2335213"/>
          <p14:tracePt t="48302" x="2566988" y="2335213"/>
          <p14:tracePt t="48317" x="2606675" y="2335213"/>
          <p14:tracePt t="48319" x="2638425" y="2330450"/>
          <p14:tracePt t="48334" x="2678113" y="2324100"/>
          <p14:tracePt t="48351" x="2693988" y="2324100"/>
          <p14:tracePt t="48368" x="2698750" y="2324100"/>
          <p14:tracePt t="48369" x="2705100" y="2324100"/>
          <p14:tracePt t="48385" x="2716213" y="2324100"/>
          <p14:tracePt t="48386" x="2720975" y="2324100"/>
          <p14:tracePt t="48400" x="2771775" y="2324100"/>
          <p14:tracePt t="48417" x="2820988" y="2319338"/>
          <p14:tracePt t="48435" x="2881313" y="2319338"/>
          <p14:tracePt t="48436" x="2886075" y="2319338"/>
          <p14:tracePt t="48451" x="2897188" y="2319338"/>
          <p14:tracePt t="48499" x="2903538" y="2319338"/>
          <p14:tracePt t="48505" x="2914650" y="2319338"/>
          <p14:tracePt t="48518" x="2963863" y="2319338"/>
          <p14:tracePt t="48520" x="3013075" y="2319338"/>
          <p14:tracePt t="48536" x="3222625" y="2308225"/>
          <p14:tracePt t="48551" x="3349625" y="2301875"/>
          <p14:tracePt t="48568" x="3559175" y="2290763"/>
          <p14:tracePt t="48586" x="3586163" y="2290763"/>
          <p14:tracePt t="48648" x="3592513" y="2290763"/>
          <p14:tracePt t="48655" x="3597275" y="2290763"/>
          <p14:tracePt t="48669" x="3614738" y="2290763"/>
          <p14:tracePt t="48685" x="3619500" y="2290763"/>
          <p14:tracePt t="48702" x="3630613" y="2290763"/>
          <p14:tracePt t="48719" x="3646488" y="2290763"/>
          <p14:tracePt t="48735" x="3697288" y="2290763"/>
          <p14:tracePt t="48736" x="3708400" y="2290763"/>
          <p14:tracePt t="48753" x="3735388" y="2290763"/>
          <p14:tracePt t="48769" x="3746500" y="2290763"/>
          <p14:tracePt t="48852" x="3751263" y="2290763"/>
          <p14:tracePt t="48857" x="3757613" y="2290763"/>
          <p14:tracePt t="48869" x="3773488" y="2290763"/>
          <p14:tracePt t="48871" x="3779838" y="2290763"/>
          <p14:tracePt t="48885" x="3790950" y="2290763"/>
          <p14:tracePt t="48963" x="3795713" y="2290763"/>
          <p14:tracePt t="48970" x="3802063" y="2290763"/>
          <p14:tracePt t="48986" x="3806825" y="2290763"/>
          <p14:tracePt t="49001" x="3829050" y="2290763"/>
          <p14:tracePt t="49018" x="3844925" y="2290763"/>
          <p14:tracePt t="49035" x="3873500" y="2290763"/>
          <p14:tracePt t="49053" x="3983038" y="2290763"/>
          <p14:tracePt t="49068" x="4083050" y="2286000"/>
          <p14:tracePt t="49085" x="4154488" y="2270125"/>
          <p14:tracePt t="49103" x="4187825" y="2263775"/>
          <p14:tracePt t="49197" x="4192588" y="2263775"/>
          <p14:tracePt t="49210" x="4197350" y="2263775"/>
          <p14:tracePt t="49218" x="4203700" y="2263775"/>
          <p14:tracePt t="49236" x="4214813" y="2259013"/>
          <p14:tracePt t="49253" x="4248150" y="2252663"/>
          <p14:tracePt t="49270" x="4346575" y="2236788"/>
          <p14:tracePt t="49286" x="4413250" y="2230438"/>
          <p14:tracePt t="49303" x="4489450" y="2219325"/>
          <p14:tracePt t="49320" x="4551363" y="2208213"/>
          <p14:tracePt t="49321" x="4567238" y="2208213"/>
          <p14:tracePt t="49336" x="4578350" y="2208213"/>
          <p14:tracePt t="49337" x="4594225" y="2208213"/>
          <p14:tracePt t="49353" x="4627563" y="2208213"/>
          <p14:tracePt t="49369" x="4665663" y="2208213"/>
          <p14:tracePt t="49386" x="4716463" y="2214563"/>
          <p14:tracePt t="49402" x="4787900" y="2219325"/>
          <p14:tracePt t="49403" x="4814888" y="2219325"/>
          <p14:tracePt t="49419" x="4841875" y="2219325"/>
          <p14:tracePt t="49421" x="4886325" y="2225675"/>
          <p14:tracePt t="49436" x="4941888" y="2230438"/>
          <p14:tracePt t="49453" x="4968875" y="2236788"/>
          <p14:tracePt t="49470" x="4975225" y="2236788"/>
          <p14:tracePt t="49541" x="4979988" y="2236788"/>
          <p14:tracePt t="49554" x="4991100" y="2241550"/>
          <p14:tracePt t="49562" x="4997450" y="2241550"/>
          <p14:tracePt t="49571" x="5002213" y="2241550"/>
          <p14:tracePt t="49586" x="5024438" y="2247900"/>
          <p14:tracePt t="49603" x="5035550" y="2247900"/>
          <p14:tracePt t="49620" x="5057775" y="2247900"/>
          <p14:tracePt t="49637" x="5084763" y="2247900"/>
          <p14:tracePt t="49638" x="5113338" y="2247900"/>
          <p14:tracePt t="49653" x="5129213" y="2247900"/>
          <p14:tracePt t="49655" x="5145088" y="2252663"/>
          <p14:tracePt t="49669" x="5173663" y="2252663"/>
          <p14:tracePt t="50044" x="5151438" y="2252663"/>
          <p14:tracePt t="50049" x="5084763" y="2259013"/>
          <p14:tracePt t="50057" x="5029200" y="2263775"/>
          <p14:tracePt t="50070" x="4908550" y="2274888"/>
          <p14:tracePt t="50072" x="4716463" y="2290763"/>
          <p14:tracePt t="50087" x="4518025" y="2312988"/>
          <p14:tracePt t="50089" x="4368800" y="2330450"/>
          <p14:tracePt t="50103" x="4043363" y="2379663"/>
          <p14:tracePt t="50120" x="3851275" y="2401888"/>
          <p14:tracePt t="50137" x="3784600" y="2413000"/>
          <p14:tracePt t="50139" x="3779838" y="2413000"/>
          <p14:tracePt t="50185" x="3773488" y="2406650"/>
          <p14:tracePt t="50191" x="3757613" y="2401888"/>
          <p14:tracePt t="50203" x="3751263" y="2401888"/>
          <p14:tracePt t="50222" x="3668713" y="2390775"/>
          <p14:tracePt t="50237" x="3635375" y="2379663"/>
          <p14:tracePt t="50238" x="3603625" y="2379663"/>
          <p14:tracePt t="50254" x="3563938" y="2379663"/>
          <p14:tracePt t="50271" x="3525838" y="2368550"/>
          <p14:tracePt t="50287" x="3514725" y="2368550"/>
          <p14:tracePt t="50289" x="3503613" y="2368550"/>
          <p14:tracePt t="50304" x="3503613" y="2363788"/>
          <p14:tracePt t="50306" x="3498850" y="2363788"/>
          <p14:tracePt t="50320" x="3492500" y="2363788"/>
          <p14:tracePt t="50373" x="3487738" y="2357438"/>
          <p14:tracePt t="50379" x="3481388" y="2357438"/>
          <p14:tracePt t="50403" x="3470275" y="2357438"/>
          <p14:tracePt t="50420" x="3465513" y="2352675"/>
          <p14:tracePt t="50424" x="3454400" y="2352675"/>
          <p14:tracePt t="50915" x="3465513" y="2352675"/>
          <p14:tracePt t="50920" x="3509963" y="2341563"/>
          <p14:tracePt t="50927" x="3521075" y="2341563"/>
          <p14:tracePt t="50939" x="3575050" y="2330450"/>
          <p14:tracePt t="50955" x="3729038" y="2297113"/>
          <p14:tracePt t="50957" x="3844925" y="2290763"/>
          <p14:tracePt t="50972" x="4027488" y="2270125"/>
          <p14:tracePt t="50988" x="4181475" y="2252663"/>
          <p14:tracePt t="51005" x="4248150" y="2241550"/>
          <p14:tracePt t="51022" x="4259263" y="2241550"/>
          <p14:tracePt t="51402" x="4281488" y="2241550"/>
          <p14:tracePt t="51407" x="4324350" y="2241550"/>
          <p14:tracePt t="51415" x="4373563" y="2247900"/>
          <p14:tracePt t="51439" x="4540250" y="2247900"/>
          <p14:tracePt t="51455" x="4672013" y="2247900"/>
          <p14:tracePt t="51473" x="4683125" y="2270125"/>
          <p14:tracePt t="51475" x="4705350" y="2274888"/>
          <p14:tracePt t="51490" x="4721225" y="2274888"/>
          <p14:tracePt t="51506" x="4727575" y="2274888"/>
          <p14:tracePt t="51558" x="4732338" y="2274888"/>
          <p14:tracePt t="51564" x="4743450" y="2274888"/>
          <p14:tracePt t="51574" x="4754563" y="2274888"/>
          <p14:tracePt t="51588" x="4810125" y="2274888"/>
          <p14:tracePt t="51606" x="4848225" y="2270125"/>
          <p14:tracePt t="51623" x="4870450" y="2263775"/>
          <p14:tracePt t="51678" x="4875213" y="2263775"/>
          <p14:tracePt t="51684" x="4881563" y="2263775"/>
          <p14:tracePt t="51692" x="4886325" y="2263775"/>
          <p14:tracePt t="51705" x="4892675" y="2263775"/>
          <p14:tracePt t="51722" x="4903788" y="2263775"/>
          <p14:tracePt t="52527" x="4914900" y="2263775"/>
          <p14:tracePt t="52532" x="4935538" y="2270125"/>
          <p14:tracePt t="52543" x="4997450" y="2281238"/>
          <p14:tracePt t="52557" x="5167313" y="2330450"/>
          <p14:tracePt t="52574" x="5305425" y="2368550"/>
          <p14:tracePt t="52591" x="5707063" y="2446338"/>
          <p14:tracePt t="52607" x="5845175" y="2457450"/>
          <p14:tracePt t="52609" x="5988050" y="2473325"/>
          <p14:tracePt t="52624" x="6192838" y="2484438"/>
          <p14:tracePt t="52641" x="6335713" y="2484438"/>
          <p14:tracePt t="52657" x="6384925" y="2484438"/>
          <p14:tracePt t="52674" x="6391275" y="2484438"/>
          <p14:tracePt t="52775" x="6384925" y="2484438"/>
          <p14:tracePt t="52779" x="6373813" y="2484438"/>
          <p14:tracePt t="52791" x="6357938" y="2484438"/>
          <p14:tracePt t="52807" x="6264275" y="2484438"/>
          <p14:tracePt t="52825" x="6081713" y="2484438"/>
          <p14:tracePt t="52826" x="5889625" y="2484438"/>
          <p14:tracePt t="52841" x="5586413" y="2484438"/>
          <p14:tracePt t="52858" x="5151438" y="2495550"/>
          <p14:tracePt t="52875" x="4964113" y="2500313"/>
          <p14:tracePt t="52876" x="4897438" y="2500313"/>
          <p14:tracePt t="52891" x="4859338" y="2500313"/>
          <p14:tracePt t="52893" x="4832350" y="2500313"/>
          <p14:tracePt t="52907" x="4821238" y="2500313"/>
          <p14:tracePt t="52909" x="4814888" y="2500313"/>
          <p14:tracePt t="52938" x="4814888" y="2495550"/>
          <p14:tracePt t="52944" x="4814888" y="2484438"/>
          <p14:tracePt t="52958" x="4814888" y="2473325"/>
          <p14:tracePt t="52960" x="4814888" y="2468563"/>
          <p14:tracePt t="52975" x="4814888" y="2457450"/>
          <p14:tracePt t="52976" x="4814888" y="2451100"/>
          <p14:tracePt t="52991" x="4826000" y="2428875"/>
          <p14:tracePt t="53008" x="4832350" y="2417763"/>
          <p14:tracePt t="53025" x="4832350" y="2406650"/>
          <p14:tracePt t="53027" x="4826000" y="2401888"/>
          <p14:tracePt t="53042" x="4826000" y="2395538"/>
          <p14:tracePt t="53043" x="4814888" y="2390775"/>
          <p14:tracePt t="53058" x="4799013" y="2384425"/>
          <p14:tracePt t="53075" x="4787900" y="2379663"/>
          <p14:tracePt t="53092" x="4770438" y="2379663"/>
          <p14:tracePt t="53094" x="4765675" y="2374900"/>
          <p14:tracePt t="53108" x="4754563" y="2368550"/>
          <p14:tracePt t="53110" x="4738688" y="2368550"/>
          <p14:tracePt t="53126" x="4676775" y="2368550"/>
          <p14:tracePt t="53141" x="4578350" y="2368550"/>
          <p14:tracePt t="53158" x="4435475" y="2368550"/>
          <p14:tracePt t="53175" x="4154488" y="2368550"/>
          <p14:tracePt t="53177" x="4114800" y="2368550"/>
          <p14:tracePt t="53192" x="3813175" y="2368550"/>
          <p14:tracePt t="53208" x="3503613" y="2363788"/>
          <p14:tracePt t="53225" x="3255963" y="2352675"/>
          <p14:tracePt t="53243" x="3113088" y="2341563"/>
          <p14:tracePt t="53245" x="3063875" y="2341563"/>
          <p14:tracePt t="53259" x="3024188" y="2341563"/>
          <p14:tracePt t="53367" x="3019425" y="2335213"/>
          <p14:tracePt t="53372" x="3013075" y="2335213"/>
          <p14:tracePt t="53388" x="3013075" y="2330450"/>
          <p14:tracePt t="53426" x="3013075" y="2324100"/>
          <p14:tracePt t="53493" x="3030538" y="2319338"/>
          <p14:tracePt t="53507" x="3052763" y="2319338"/>
          <p14:tracePt t="53515" x="3084513" y="2312988"/>
          <p14:tracePt t="53525" x="3128963" y="2301875"/>
          <p14:tracePt t="53543" x="3178175" y="2286000"/>
          <p14:tracePt t="53544" x="3206750" y="2274888"/>
          <p14:tracePt t="53559" x="3217863" y="2274888"/>
          <p14:tracePt t="54349" x="3228975" y="2274888"/>
          <p14:tracePt t="54354" x="3416300" y="2259013"/>
          <p14:tracePt t="54361" x="3465513" y="2247900"/>
          <p14:tracePt t="54377" x="3503613" y="2247900"/>
          <p14:tracePt t="54379" x="3509963" y="2203450"/>
          <p14:tracePt t="54393" x="3559175" y="2197100"/>
          <p14:tracePt t="54410" x="3608388" y="2203450"/>
          <p14:tracePt t="54426" x="3657600" y="2208213"/>
          <p14:tracePt t="54443" x="3679825" y="2208213"/>
          <p14:tracePt t="54445" x="3697288" y="2208213"/>
          <p14:tracePt t="54460" x="3708400" y="2208213"/>
          <p14:tracePt t="54462" x="3713163" y="2208213"/>
          <p14:tracePt t="54476" x="3729038" y="2208213"/>
          <p14:tracePt t="54494" x="3746500" y="2214563"/>
          <p14:tracePt t="54511" x="3773488" y="2219325"/>
          <p14:tracePt t="54528" x="3779838" y="2219325"/>
          <p14:tracePt t="54543" x="3795713" y="2225675"/>
          <p14:tracePt t="54560" x="3817938" y="2230438"/>
          <p14:tracePt t="54577" x="3889375" y="2236788"/>
          <p14:tracePt t="54579" x="3906838" y="2236788"/>
          <p14:tracePt t="54595" x="3944938" y="2236788"/>
          <p14:tracePt t="54611" x="3956050" y="2236788"/>
          <p14:tracePt t="54628" x="3960813" y="2236788"/>
          <p14:tracePt t="54648" x="3967163" y="2236788"/>
          <p14:tracePt t="54663" x="3978275" y="2236788"/>
          <p14:tracePt t="54677" x="3983038" y="2236788"/>
          <p14:tracePt t="54679" x="3994150" y="2236788"/>
          <p14:tracePt t="54693" x="4076700" y="2225675"/>
          <p14:tracePt t="54711" x="4137025" y="2219325"/>
          <p14:tracePt t="54727" x="4176713" y="2208213"/>
          <p14:tracePt t="54852" x="4181475" y="2208213"/>
          <p14:tracePt t="54866" x="4187825" y="2208213"/>
          <p14:tracePt t="54872" x="4192588" y="2208213"/>
          <p14:tracePt t="54879" x="4241800" y="2203450"/>
          <p14:tracePt t="54895" x="4330700" y="2192338"/>
          <p14:tracePt t="54912" x="4457700" y="2176463"/>
          <p14:tracePt t="54928" x="4551363" y="2159000"/>
          <p14:tracePt t="54945" x="4616450" y="2154238"/>
          <p14:tracePt t="54947" x="4633913" y="2154238"/>
          <p14:tracePt t="54961" x="4645025" y="2154238"/>
          <p14:tracePt t="54963" x="4660900" y="2154238"/>
          <p14:tracePt t="54980" x="4672013" y="2154238"/>
          <p14:tracePt t="54981" x="4676775" y="2154238"/>
          <p14:tracePt t="54994" x="4683125" y="2154238"/>
          <p14:tracePt t="55011" x="4687888" y="2154238"/>
          <p14:tracePt t="55029" x="4716463" y="2154238"/>
          <p14:tracePt t="55030" x="4721225" y="2154238"/>
          <p14:tracePt t="55046" x="4754563" y="2154238"/>
          <p14:tracePt t="55062" x="4781550" y="2154238"/>
          <p14:tracePt t="55078" x="4803775" y="2154238"/>
          <p14:tracePt t="55096" x="4814888" y="2154238"/>
          <p14:tracePt t="55113" x="4821238" y="2154238"/>
          <p14:tracePt t="55181" x="4826000" y="2154238"/>
          <p14:tracePt t="55188" x="4832350" y="2154238"/>
          <p14:tracePt t="55204" x="4841875" y="2154238"/>
          <p14:tracePt t="55219" x="4848225" y="2154238"/>
          <p14:tracePt t="55229" x="4852988" y="2154238"/>
          <p14:tracePt t="55245" x="4881563" y="2165350"/>
          <p14:tracePt t="55247" x="4903788" y="2170113"/>
          <p14:tracePt t="55263" x="4957763" y="2176463"/>
          <p14:tracePt t="55278" x="4997450" y="2187575"/>
          <p14:tracePt t="55295" x="5051425" y="2187575"/>
          <p14:tracePt t="55312" x="5091113" y="2187575"/>
          <p14:tracePt t="55314" x="5095875" y="2187575"/>
          <p14:tracePt t="55329" x="5106988" y="2187575"/>
          <p14:tracePt t="55330" x="5113338" y="2187575"/>
          <p14:tracePt t="55346" x="5118100" y="2187575"/>
          <p14:tracePt t="55362" x="5129213" y="2187575"/>
          <p14:tracePt t="55379" x="5133975" y="2187575"/>
          <p14:tracePt t="55396" x="5145088" y="2187575"/>
          <p14:tracePt t="55397" x="5151438" y="2192338"/>
          <p14:tracePt t="55481" x="5145088" y="2192338"/>
          <p14:tracePt t="55487" x="5095875" y="2203450"/>
          <p14:tracePt t="55498" x="5029200" y="2208213"/>
          <p14:tracePt t="55511" x="4654550" y="2230438"/>
          <p14:tracePt t="55529" x="4203700" y="2230438"/>
          <p14:tracePt t="55546" x="3525838" y="2230438"/>
          <p14:tracePt t="55547" x="3305175" y="2197100"/>
          <p14:tracePt t="55562" x="2952750" y="2132013"/>
          <p14:tracePt t="55564" x="2689225" y="2071688"/>
          <p14:tracePt t="55581" x="2330450" y="1966913"/>
          <p14:tracePt t="55595" x="2011363" y="1795463"/>
          <p14:tracePt t="55612" x="1900238" y="1708150"/>
          <p14:tracePt t="55614" x="1846263" y="1652588"/>
          <p14:tracePt t="55629" x="1824038" y="1625600"/>
          <p14:tracePt t="55631" x="1806575" y="1597025"/>
          <p14:tracePt t="55646" x="1784350" y="1581150"/>
          <p14:tracePt t="55648" x="1768475" y="1554163"/>
          <p14:tracePt t="55663" x="1752600" y="1543050"/>
          <p14:tracePt t="55680" x="1724025" y="1536700"/>
          <p14:tracePt t="55682" x="1712913" y="1536700"/>
          <p14:tracePt t="55697" x="1663700" y="1547813"/>
          <p14:tracePt t="55713" x="1641475" y="1554163"/>
          <p14:tracePt t="55715" x="1619250" y="1563688"/>
          <p14:tracePt t="55729" x="1547813" y="1592263"/>
          <p14:tracePt t="55746" x="1509713" y="1603375"/>
          <p14:tracePt t="55762" x="1465263" y="1614488"/>
          <p14:tracePt t="55764" x="1454150" y="1625600"/>
          <p14:tracePt t="55779" x="1443038" y="1625600"/>
          <p14:tracePt t="55781" x="1416050" y="1630363"/>
          <p14:tracePt t="55796" x="1404938" y="1636713"/>
          <p14:tracePt t="55812" x="1398588" y="1641475"/>
          <p14:tracePt t="55829" x="1393825" y="1641475"/>
          <p14:tracePt t="55847" x="1382713" y="1646238"/>
          <p14:tracePt t="55864" x="1360488" y="1657350"/>
          <p14:tracePt t="55878" x="1344613" y="1668463"/>
          <p14:tracePt t="55896" x="1338263" y="1674813"/>
          <p14:tracePt t="56096" x="1338263" y="1679575"/>
          <p14:tracePt t="56110" x="1333500" y="1679575"/>
          <p14:tracePt t="56117" x="1333500" y="1685925"/>
          <p14:tracePt t="56344" x="1338263" y="1685925"/>
          <p14:tracePt t="56350" x="1344613" y="1685925"/>
          <p14:tracePt t="56363" x="1371600" y="1674813"/>
          <p14:tracePt t="56365" x="1389063" y="1674813"/>
          <p14:tracePt t="56380" x="1420813" y="1674813"/>
          <p14:tracePt t="56381" x="1471613" y="1657350"/>
          <p14:tracePt t="56396" x="1543050" y="1652588"/>
          <p14:tracePt t="56414" x="1592263" y="1641475"/>
          <p14:tracePt t="56430" x="1625600" y="1641475"/>
          <p14:tracePt t="56432" x="1658938" y="1641475"/>
          <p14:tracePt t="56447" x="1690688" y="1636713"/>
          <p14:tracePt t="56464" x="1752600" y="1636713"/>
          <p14:tracePt t="56481" x="1784350" y="1636713"/>
          <p14:tracePt t="56496" x="1801813" y="1636713"/>
          <p14:tracePt t="56533" x="1806575" y="1636713"/>
          <p14:tracePt t="56538" x="1817688" y="1636713"/>
          <p14:tracePt t="56546" x="1851025" y="1641475"/>
          <p14:tracePt t="56564" x="1928813" y="1641475"/>
          <p14:tracePt t="56581" x="2143125" y="1641475"/>
          <p14:tracePt t="56597" x="2259013" y="1641475"/>
          <p14:tracePt t="56614" x="2363788" y="1641475"/>
          <p14:tracePt t="56631" x="2446338" y="1641475"/>
          <p14:tracePt t="56646" x="2540000" y="1641475"/>
          <p14:tracePt t="56664" x="2682875" y="1641475"/>
          <p14:tracePt t="56665" x="2832100" y="1641475"/>
          <p14:tracePt t="56680" x="2963863" y="1641475"/>
          <p14:tracePt t="56681" x="3101975" y="1641475"/>
          <p14:tracePt t="56696" x="3311525" y="1619250"/>
          <p14:tracePt t="56714" x="3405188" y="1608138"/>
          <p14:tracePt t="56731" x="3409950" y="1608138"/>
          <p14:tracePt t="56996" x="3427413" y="1608138"/>
          <p14:tracePt t="57002" x="3603625" y="1708150"/>
          <p14:tracePt t="57015" x="3652838" y="1735138"/>
          <p14:tracePt t="57016" x="3740150" y="1779588"/>
          <p14:tracePt t="57031" x="4005263" y="1955800"/>
          <p14:tracePt t="57048" x="4065588" y="2005013"/>
          <p14:tracePt t="57050" x="4137025" y="2065338"/>
          <p14:tracePt t="57064" x="4467225" y="2312988"/>
          <p14:tracePt t="57081" x="4732338" y="2468563"/>
          <p14:tracePt t="57098" x="4953000" y="2566988"/>
          <p14:tracePt t="57100" x="5035550" y="2589213"/>
          <p14:tracePt t="57115" x="5095875" y="2600325"/>
          <p14:tracePt t="57117" x="5151438" y="2605088"/>
          <p14:tracePt t="57131" x="5178425" y="2611438"/>
          <p14:tracePt t="57133" x="5211763" y="2611438"/>
          <p14:tracePt t="57148" x="5238750" y="2611438"/>
          <p14:tracePt t="57165" x="5245100" y="2611438"/>
          <p14:tracePt t="57167" x="5249863" y="2600325"/>
          <p14:tracePt t="57183" x="5256213" y="2582863"/>
          <p14:tracePt t="57197" x="5260975" y="2578100"/>
          <p14:tracePt t="57199" x="5267325" y="2566988"/>
          <p14:tracePt t="57214" x="5272088" y="2544763"/>
          <p14:tracePt t="57231" x="5289550" y="2522538"/>
          <p14:tracePt t="57248" x="5305425" y="2500313"/>
          <p14:tracePt t="57266" x="5338763" y="2473325"/>
          <p14:tracePt t="57281" x="5410200" y="2457450"/>
          <p14:tracePt t="57299" x="5559425" y="2428875"/>
          <p14:tracePt t="57315" x="5653088" y="2413000"/>
          <p14:tracePt t="57316" x="5724525" y="2390775"/>
          <p14:tracePt t="57332" x="5807075" y="2363788"/>
          <p14:tracePt t="57348" x="5851525" y="2335213"/>
          <p14:tracePt t="57364" x="5862638" y="2330450"/>
          <p14:tracePt t="57381" x="5867400" y="2330450"/>
          <p14:tracePt t="57462" x="5872163" y="2330450"/>
          <p14:tracePt t="57475" x="5878513" y="2330450"/>
          <p14:tracePt t="57611" x="5883275" y="2330450"/>
          <p14:tracePt t="57634" x="5889625" y="2330450"/>
          <p14:tracePt t="57671" x="5894388" y="2330450"/>
          <p14:tracePt t="57693" x="5900738" y="2330450"/>
          <p14:tracePt t="57700" x="5922963" y="2330450"/>
          <p14:tracePt t="57707" x="5949950" y="2335213"/>
          <p14:tracePt t="57716" x="5961063" y="2335213"/>
          <p14:tracePt t="57732" x="6005513" y="2335213"/>
          <p14:tracePt t="57749" x="6021388" y="2335213"/>
          <p14:tracePt t="57766" x="6032500" y="2335213"/>
          <p14:tracePt t="57767" x="6038850" y="2335213"/>
          <p14:tracePt t="57783" x="6049963" y="2335213"/>
          <p14:tracePt t="57798" x="6065838" y="2335213"/>
          <p14:tracePt t="57816" x="6115050" y="2319338"/>
          <p14:tracePt t="57832" x="6148388" y="2301875"/>
          <p14:tracePt t="57834" x="6159500" y="2301875"/>
          <p14:tracePt t="57850" x="6164263" y="2297113"/>
          <p14:tracePt t="57865" x="6186488" y="2290763"/>
          <p14:tracePt t="57882" x="6197600" y="2290763"/>
          <p14:tracePt t="57899" x="6226175" y="2290763"/>
          <p14:tracePt t="57917" x="6257925" y="2290763"/>
          <p14:tracePt t="57933" x="6269038" y="2290763"/>
          <p14:tracePt t="57935" x="6291263" y="2290763"/>
          <p14:tracePt t="57948" x="6335713" y="2297113"/>
          <p14:tracePt t="57966" x="6369050" y="2297113"/>
          <p14:tracePt t="57982" x="6391275" y="2290763"/>
          <p14:tracePt t="58000" x="6402388" y="2290763"/>
          <p14:tracePt t="58001" x="6407150" y="2290763"/>
          <p14:tracePt t="58015" x="6418263" y="2286000"/>
          <p14:tracePt t="58033" x="6440488" y="2281238"/>
          <p14:tracePt t="58049" x="6484938" y="2281238"/>
          <p14:tracePt t="58065" x="6523038" y="2281238"/>
          <p14:tracePt t="58082" x="6538913" y="2281238"/>
          <p14:tracePt t="58084" x="6550025" y="2281238"/>
          <p14:tracePt t="58098" x="6556375" y="2281238"/>
          <p14:tracePt t="58143" x="6561138" y="2281238"/>
          <p14:tracePt t="58150" x="6567488" y="2281238"/>
          <p14:tracePt t="58165" x="6578600" y="2274888"/>
          <p14:tracePt t="58173" x="6589713" y="2274888"/>
          <p14:tracePt t="58182" x="6594475" y="2274888"/>
          <p14:tracePt t="58199" x="6605588" y="2274888"/>
          <p14:tracePt t="58227" x="6610350" y="2274888"/>
          <p14:tracePt t="58235" x="6610350" y="2270125"/>
          <p14:tracePt t="58249" x="6616700" y="2270125"/>
          <p14:tracePt t="58266" x="6621463" y="2270125"/>
          <p14:tracePt t="58283" x="6627813" y="2270125"/>
          <p14:tracePt t="58285" x="6638925" y="2270125"/>
          <p14:tracePt t="58299" x="6643688" y="2270125"/>
          <p14:tracePt t="58301" x="6650038" y="2270125"/>
          <p14:tracePt t="58316" x="6654800" y="2270125"/>
          <p14:tracePt t="58338" x="6665913" y="2270125"/>
          <p14:tracePt t="58350" x="6672263" y="2270125"/>
          <p14:tracePt t="58367" x="6694488" y="2274888"/>
          <p14:tracePt t="58383" x="6704013" y="2274888"/>
          <p14:tracePt t="58385" x="6715125" y="2274888"/>
          <p14:tracePt t="58399" x="6732588" y="2274888"/>
          <p14:tracePt t="58474" x="6737350" y="2274888"/>
          <p14:tracePt t="58488" x="6748463" y="2274888"/>
          <p14:tracePt t="58495" x="6759575" y="2281238"/>
          <p14:tracePt t="58502" x="6777038" y="2286000"/>
          <p14:tracePt t="58516" x="6792913" y="2290763"/>
          <p14:tracePt t="58518" x="6808788" y="2290763"/>
          <p14:tracePt t="58533" x="6819900" y="2290763"/>
          <p14:tracePt t="58535" x="6819900" y="2297113"/>
          <p14:tracePt t="58550" x="6831013" y="2297113"/>
          <p14:tracePt t="58571" x="6837363" y="2297113"/>
          <p14:tracePt t="58585" x="6848475" y="2297113"/>
          <p14:tracePt t="58600" x="6870700" y="2301875"/>
          <p14:tracePt t="58601" x="6891338" y="2301875"/>
          <p14:tracePt t="58616" x="6953250" y="2301875"/>
          <p14:tracePt t="58633" x="6991350" y="2308225"/>
          <p14:tracePt t="58650" x="7013575" y="2308225"/>
          <p14:tracePt t="58652" x="7029450" y="2308225"/>
          <p14:tracePt t="58666" x="7040563" y="2308225"/>
          <p14:tracePt t="58668" x="7051675" y="2308225"/>
          <p14:tracePt t="58683" x="7085013" y="2312988"/>
          <p14:tracePt t="58700" x="7118350" y="2312988"/>
          <p14:tracePt t="58716" x="7156450" y="2312988"/>
          <p14:tracePt t="58734" x="7205663" y="2319338"/>
          <p14:tracePt t="58752" x="7216775" y="2319338"/>
          <p14:tracePt t="58767" x="7245350" y="2319338"/>
          <p14:tracePt t="58784" x="7261225" y="2319338"/>
          <p14:tracePt t="58801" x="7277100" y="2319338"/>
          <p14:tracePt t="58803" x="7283450" y="2319338"/>
          <p14:tracePt t="58895" x="7288213" y="2319338"/>
          <p14:tracePt t="58899" x="7294563" y="2319338"/>
          <p14:tracePt t="58915" x="7299325" y="2319338"/>
          <p14:tracePt t="58933" x="7332663" y="2319338"/>
          <p14:tracePt t="58951" x="7359650" y="2319338"/>
          <p14:tracePt t="58967" x="7370763" y="2319338"/>
          <p14:tracePt t="58969" x="7377113" y="2319338"/>
          <p14:tracePt t="58984" x="7388225" y="2319338"/>
          <p14:tracePt t="59000" x="7399338" y="2319338"/>
          <p14:tracePt t="59017" x="7421563" y="2319338"/>
          <p14:tracePt t="59034" x="7443788" y="2319338"/>
          <p14:tracePt t="59036" x="7470775" y="2312988"/>
          <p14:tracePt t="59050" x="7486650" y="2312988"/>
          <p14:tracePt t="59052" x="7519988" y="2312988"/>
          <p14:tracePt t="59067" x="7564438" y="2308225"/>
          <p14:tracePt t="59086" x="7602538" y="2301875"/>
          <p14:tracePt t="59088" x="7613650" y="2301875"/>
          <p14:tracePt t="59100" x="7635875" y="2301875"/>
          <p14:tracePt t="59117" x="7673975" y="2297113"/>
          <p14:tracePt t="59119" x="7680325" y="2297113"/>
          <p14:tracePt t="59133" x="7696200" y="2297113"/>
          <p14:tracePt t="59151" x="7718425" y="2297113"/>
          <p14:tracePt t="59167" x="7740650" y="2297113"/>
          <p14:tracePt t="59185" x="7762875" y="2297113"/>
          <p14:tracePt t="59186" x="7778750" y="2297113"/>
          <p14:tracePt t="59201" x="7796213" y="2297113"/>
          <p14:tracePt t="59217" x="7800975" y="2297113"/>
          <p14:tracePt t="60514" x="7812088" y="2297113"/>
          <p14:tracePt t="60519" x="7850188" y="2297113"/>
          <p14:tracePt t="60529" x="7905750" y="2297113"/>
          <p14:tracePt t="60553" x="8021638" y="2301875"/>
          <p14:tracePt t="60569" x="8120063" y="2301875"/>
          <p14:tracePt t="60571" x="8175625" y="2312988"/>
          <p14:tracePt t="60586" x="8269288" y="2312988"/>
          <p14:tracePt t="60588" x="8362950" y="2324100"/>
          <p14:tracePt t="60603" x="8489950" y="2324100"/>
          <p14:tracePt t="60619" x="8594725" y="2324100"/>
          <p14:tracePt t="60636" x="8666163" y="2341563"/>
          <p14:tracePt t="60654" x="8670925" y="2341563"/>
          <p14:tracePt t="60716" x="8677275" y="2341563"/>
          <p14:tracePt t="60722" x="8682038" y="2341563"/>
          <p14:tracePt t="60736" x="8688388" y="2346325"/>
          <p14:tracePt t="60738" x="8693150" y="2346325"/>
          <p14:tracePt t="60753" x="8699500" y="2346325"/>
          <p14:tracePt t="60755" x="8704263" y="2346325"/>
          <p14:tracePt t="60793" x="8704263" y="2352675"/>
          <p14:tracePt t="60797" x="8710613" y="2352675"/>
          <p14:tracePt t="60813" x="8715375" y="2352675"/>
          <p14:tracePt t="60822" x="8721725" y="2352675"/>
          <p14:tracePt t="60837" x="8753475" y="2363788"/>
          <p14:tracePt t="60854" x="8804275" y="2368550"/>
          <p14:tracePt t="60871" x="8880475" y="2374900"/>
          <p14:tracePt t="60887" x="8909050" y="2374900"/>
          <p14:tracePt t="60904" x="8940800" y="2374900"/>
          <p14:tracePt t="60921" x="8963025" y="2368550"/>
          <p14:tracePt t="60937" x="9002713" y="2368550"/>
          <p14:tracePt t="60954" x="9078913" y="2363788"/>
          <p14:tracePt t="60971" x="9123363" y="2357438"/>
          <p14:tracePt t="60987" x="9172575" y="2357438"/>
          <p14:tracePt t="61003" x="9190038" y="2357438"/>
          <p14:tracePt t="61021" x="9217025" y="2346325"/>
          <p14:tracePt t="61022" x="9221788" y="2346325"/>
          <p14:tracePt t="61037" x="9232900" y="2346325"/>
          <p14:tracePt t="61038" x="9261475" y="2335213"/>
          <p14:tracePt t="61053" x="9283700" y="2330450"/>
          <p14:tracePt t="61071" x="9299575" y="2330450"/>
          <p14:tracePt t="61087" x="9305925" y="2324100"/>
          <p14:tracePt t="61452" x="9310688" y="2324100"/>
          <p14:tracePt t="61467" x="9315450" y="2324100"/>
          <p14:tracePt t="61472" x="9321800" y="2324100"/>
          <p14:tracePt t="61487" x="9326563" y="2324100"/>
          <p14:tracePt t="61488" x="9332913" y="2324100"/>
          <p14:tracePt t="61504" x="9344025" y="2324100"/>
          <p14:tracePt t="61521" x="9355138" y="2324100"/>
          <p14:tracePt t="61537" x="9366250" y="2324100"/>
          <p14:tracePt t="61555" x="9366250" y="2319338"/>
          <p14:tracePt t="61571" x="9371013" y="2319338"/>
          <p14:tracePt t="61587" x="9377363" y="2319338"/>
          <p14:tracePt t="61604" x="9382125" y="2312988"/>
          <p14:tracePt t="61621" x="9388475" y="2312988"/>
          <p14:tracePt t="62315" x="9393238" y="2312988"/>
          <p14:tracePt t="62320" x="9404350" y="2312988"/>
          <p14:tracePt t="62328" x="9415463" y="2319338"/>
          <p14:tracePt t="62339" x="9437688" y="2319338"/>
          <p14:tracePt t="62356" x="9493250" y="2324100"/>
          <p14:tracePt t="62357" x="9502775" y="2324100"/>
          <p14:tracePt t="62373" x="9513888" y="2335213"/>
          <p14:tracePt t="62374" x="9536113" y="2335213"/>
          <p14:tracePt t="62389" x="9575800" y="2335213"/>
          <p14:tracePt t="62406" x="9607550" y="2335213"/>
          <p14:tracePt t="62423" x="9640888" y="2335213"/>
          <p14:tracePt t="62425" x="9663113" y="2335213"/>
          <p14:tracePt t="62440" x="9701213" y="2335213"/>
          <p14:tracePt t="62455" x="9723438" y="2330450"/>
          <p14:tracePt t="62457" x="9745663" y="2330450"/>
          <p14:tracePt t="62472" x="9763125" y="2324100"/>
          <p14:tracePt t="62490" x="9783763" y="2319338"/>
          <p14:tracePt t="62491" x="9794875" y="2312988"/>
          <p14:tracePt t="62506" x="9805988" y="2312988"/>
          <p14:tracePt t="62507" x="9823450" y="2308225"/>
          <p14:tracePt t="62523" x="9839325" y="2301875"/>
          <p14:tracePt t="62539" x="9845675" y="2297113"/>
          <p14:tracePt t="62556" x="9850438" y="2297113"/>
          <p14:tracePt t="63484" x="9856788" y="2297113"/>
          <p14:tracePt t="63492" x="9861550" y="2297113"/>
          <p14:tracePt t="63497" x="9877425" y="2297113"/>
          <p14:tracePt t="63506" x="9888538" y="2297113"/>
          <p14:tracePt t="63524" x="9917113" y="2297113"/>
          <p14:tracePt t="63542" x="9939338" y="2301875"/>
          <p14:tracePt t="63559" x="9944100" y="2301875"/>
          <p14:tracePt t="63627" x="9939338" y="2301875"/>
          <p14:tracePt t="63632" x="9928225" y="2301875"/>
          <p14:tracePt t="63642" x="9894888" y="2301875"/>
          <p14:tracePt t="63657" x="9685338" y="2312988"/>
          <p14:tracePt t="63674" x="9377363" y="2330450"/>
          <p14:tracePt t="63691" x="8556625" y="2424113"/>
          <p14:tracePt t="63707" x="8220075" y="2457450"/>
          <p14:tracePt t="63709" x="7845425" y="2495550"/>
          <p14:tracePt t="63724" x="7089775" y="2578100"/>
          <p14:tracePt t="63741" x="6396038" y="2593975"/>
          <p14:tracePt t="63757" x="5713413" y="2600325"/>
          <p14:tracePt t="63775" x="5091113" y="2622550"/>
          <p14:tracePt t="63776" x="4941888" y="2622550"/>
          <p14:tracePt t="63791" x="4638675" y="2627313"/>
          <p14:tracePt t="63808" x="4457700" y="2627313"/>
          <p14:tracePt t="63824" x="4346575" y="2627313"/>
          <p14:tracePt t="63842" x="4187825" y="2627313"/>
          <p14:tracePt t="63859" x="4032250" y="2627313"/>
          <p14:tracePt t="63875" x="3867150" y="2627313"/>
          <p14:tracePt t="63891" x="3740150" y="2627313"/>
          <p14:tracePt t="63908" x="3657600" y="2627313"/>
          <p14:tracePt t="63910" x="3630613" y="2627313"/>
          <p14:tracePt t="63925" x="3592513" y="2622550"/>
          <p14:tracePt t="63927" x="3548063" y="2622550"/>
          <p14:tracePt t="63941" x="3459163" y="2611438"/>
          <p14:tracePt t="63958" x="3382963" y="2611438"/>
          <p14:tracePt t="63975" x="3333750" y="2611438"/>
          <p14:tracePt t="63977" x="3327400" y="2611438"/>
          <p14:tracePt t="63992" x="3316288" y="2611438"/>
          <p14:tracePt t="64008" x="3305175" y="2611438"/>
          <p14:tracePt t="64010" x="3300413" y="2611438"/>
          <p14:tracePt t="64024" x="3267075" y="2611438"/>
          <p14:tracePt t="64042" x="3195638" y="2600325"/>
          <p14:tracePt t="64058" x="3079750" y="2600325"/>
          <p14:tracePt t="64059" x="2986088" y="2600325"/>
          <p14:tracePt t="64075" x="2876550" y="2600325"/>
          <p14:tracePt t="64076" x="2803525" y="2600325"/>
          <p14:tracePt t="64091" x="2573338" y="2600325"/>
          <p14:tracePt t="64109" x="2435225" y="2600325"/>
          <p14:tracePt t="64125" x="2292350" y="2605088"/>
          <p14:tracePt t="64127" x="2252663" y="2605088"/>
          <p14:tracePt t="64142" x="2214563" y="2605088"/>
          <p14:tracePt t="64144" x="2176463" y="2605088"/>
          <p14:tracePt t="64158" x="2147888" y="2605088"/>
          <p14:tracePt t="64160" x="2127250" y="2611438"/>
          <p14:tracePt t="64176" x="2049463" y="2616200"/>
          <p14:tracePt t="64193" x="1982788" y="2616200"/>
          <p14:tracePt t="64194" x="1928813" y="2616200"/>
          <p14:tracePt t="64210" x="1835150" y="2616200"/>
          <p14:tracePt t="64225" x="1779588" y="2616200"/>
          <p14:tracePt t="64227" x="1697038" y="2616200"/>
          <p14:tracePt t="64241" x="1608138" y="2616200"/>
          <p14:tracePt t="64259" x="1509713" y="2611438"/>
          <p14:tracePt t="64275" x="1454150" y="2600325"/>
          <p14:tracePt t="64277" x="1427163" y="2593975"/>
          <p14:tracePt t="64293" x="1404938" y="2593975"/>
          <p14:tracePt t="64308" x="1382713" y="2589213"/>
          <p14:tracePt t="64377" x="1377950" y="2589213"/>
          <p14:tracePt t="64382" x="1360488" y="2589213"/>
          <p14:tracePt t="64392" x="1322388" y="2589213"/>
          <p14:tracePt t="64409" x="1273175" y="2589213"/>
          <p14:tracePt t="64426" x="1222375" y="2589213"/>
          <p14:tracePt t="64427" x="1217613" y="2589213"/>
          <p14:tracePt t="64443" x="1195388" y="2582863"/>
          <p14:tracePt t="64459" x="1190625" y="2578100"/>
          <p14:tracePt t="64512" x="1184275" y="2578100"/>
          <p14:tracePt t="64533" x="1179513" y="2578100"/>
          <p14:tracePt t="64549" x="1173163" y="2578100"/>
          <p14:tracePt t="64752" x="1173163" y="2582863"/>
          <p14:tracePt t="64765" x="1168400" y="2589213"/>
          <p14:tracePt t="64772" x="1168400" y="2593975"/>
          <p14:tracePt t="65015" x="1168400" y="2600325"/>
          <p14:tracePt t="65020" x="1162050" y="2605088"/>
          <p14:tracePt t="65035" x="1162050" y="2611438"/>
          <p14:tracePt t="65058" x="1162050" y="2616200"/>
          <p14:tracePt t="65097" x="1162050" y="2622550"/>
          <p14:tracePt t="65989" x="1162050" y="2627313"/>
          <p14:tracePt t="65996" x="1162050" y="2633663"/>
          <p14:tracePt t="66013" x="1162050" y="2638425"/>
          <p14:tracePt t="66040" x="1162050" y="2644775"/>
          <p14:tracePt t="66055" x="1162050" y="2649538"/>
          <p14:tracePt t="66062" x="1173163" y="2654300"/>
          <p14:tracePt t="66077" x="1195388" y="2660650"/>
          <p14:tracePt t="66079" x="1201738" y="2660650"/>
          <p14:tracePt t="66094" x="1228725" y="2654300"/>
          <p14:tracePt t="66113" x="1250950" y="2638425"/>
          <p14:tracePt t="66115" x="1262063" y="2633663"/>
          <p14:tracePt t="66129" x="1277938" y="2616200"/>
          <p14:tracePt t="66130" x="1289050" y="2611438"/>
          <p14:tracePt t="66146" x="1304925" y="2600325"/>
          <p14:tracePt t="66192" x="1311275" y="2600325"/>
          <p14:tracePt t="66198" x="1344613" y="2600325"/>
          <p14:tracePt t="66211" x="1389063" y="2605088"/>
          <p14:tracePt t="66213" x="1404938" y="2611438"/>
          <p14:tracePt t="66228" x="1476375" y="2611438"/>
          <p14:tracePt t="66246" x="1482725" y="2611438"/>
          <p14:tracePt t="66365" x="1487488" y="2611438"/>
          <p14:tracePt t="66380" x="1498600" y="2616200"/>
          <p14:tracePt t="66385" x="1498600" y="2622550"/>
          <p14:tracePt t="66395" x="1520825" y="2638425"/>
          <p14:tracePt t="66413" x="1565275" y="2671763"/>
          <p14:tracePt t="66415" x="1603375" y="2682875"/>
          <p14:tracePt t="66429" x="1614488" y="2693988"/>
          <p14:tracePt t="66431" x="1625600" y="2698750"/>
          <p14:tracePt t="66446" x="1630363" y="2705100"/>
          <p14:tracePt t="66485" x="1636713" y="2705100"/>
          <p14:tracePt t="66497" x="1647825" y="2709863"/>
          <p14:tracePt t="66504" x="1670050" y="2716213"/>
          <p14:tracePt t="66513" x="1685925" y="2716213"/>
          <p14:tracePt t="66528" x="1757363" y="2732088"/>
          <p14:tracePt t="66545" x="1817688" y="2732088"/>
          <p14:tracePt t="66563" x="1911350" y="2738438"/>
          <p14:tracePt t="66564" x="1944688" y="2738438"/>
          <p14:tracePt t="66579" x="2060575" y="2738438"/>
          <p14:tracePt t="66596" x="2116138" y="2738438"/>
          <p14:tracePt t="66597" x="2159000" y="2738438"/>
          <p14:tracePt t="66612" x="2286000" y="2738438"/>
          <p14:tracePt t="66630" x="2413000" y="2738438"/>
          <p14:tracePt t="66631" x="2490788" y="2738438"/>
          <p14:tracePt t="66645" x="2616200" y="2738438"/>
          <p14:tracePt t="66646" x="2671763" y="2738438"/>
          <p14:tracePt t="66663" x="2925763" y="2732088"/>
          <p14:tracePt t="66678" x="3024188" y="2732088"/>
          <p14:tracePt t="66696" x="3084513" y="2732088"/>
          <p14:tracePt t="66713" x="3090863" y="2732088"/>
          <p14:tracePt t="66837" x="3079750" y="2732088"/>
          <p14:tracePt t="66842" x="3068638" y="2732088"/>
          <p14:tracePt t="66851" x="3063875" y="2732088"/>
          <p14:tracePt t="66863" x="3046413" y="2732088"/>
          <p14:tracePt t="66865" x="3030538" y="2732088"/>
          <p14:tracePt t="66880" x="3001963" y="2732088"/>
          <p14:tracePt t="66896" x="2963863" y="2732088"/>
          <p14:tracePt t="66912" x="2936875" y="2727325"/>
          <p14:tracePt t="66929" x="2919413" y="2720975"/>
          <p14:tracePt t="66947" x="2897188" y="2720975"/>
          <p14:tracePt t="66963" x="2886075" y="2720975"/>
          <p14:tracePt t="66979" x="2870200" y="2720975"/>
          <p14:tracePt t="66996" x="2854325" y="2720975"/>
          <p14:tracePt t="67013" x="2843213" y="2720975"/>
          <p14:tracePt t="67030" x="2836863" y="2720975"/>
          <p14:tracePt t="67654" x="2854325" y="2720975"/>
          <p14:tracePt t="67660" x="2886075" y="2720975"/>
          <p14:tracePt t="67667" x="2970213" y="2720975"/>
          <p14:tracePt t="67680" x="3073400" y="2698750"/>
          <p14:tracePt t="67682" x="3151188" y="2644775"/>
          <p14:tracePt t="67697" x="3233738" y="2644775"/>
          <p14:tracePt t="67698" x="3300413" y="2644775"/>
          <p14:tracePt t="67713" x="3360738" y="2644775"/>
          <p14:tracePt t="68248" x="3365500" y="2644775"/>
          <p14:tracePt t="68252" x="3371850" y="2644775"/>
          <p14:tracePt t="68265" x="3382963" y="2644775"/>
          <p14:tracePt t="68282" x="3427413" y="2633663"/>
          <p14:tracePt t="68283" x="3438525" y="2633663"/>
          <p14:tracePt t="68298" x="3454400" y="2633663"/>
          <p14:tracePt t="68314" x="3465513" y="2633663"/>
          <p14:tracePt t="68351" x="3470275" y="2633663"/>
          <p14:tracePt t="68366" x="3476625" y="2633663"/>
          <p14:tracePt t="68372" x="3481388" y="2633663"/>
          <p14:tracePt t="68380" x="3514725" y="2633663"/>
          <p14:tracePt t="68397" x="3541713" y="2633663"/>
          <p14:tracePt t="68415" x="3597275" y="2633663"/>
          <p14:tracePt t="68417" x="3614738" y="2633663"/>
          <p14:tracePt t="68432" x="3635375" y="2633663"/>
          <p14:tracePt t="68433" x="3652838" y="2633663"/>
          <p14:tracePt t="68449" x="3686175" y="2633663"/>
          <p14:tracePt t="68450" x="3690938" y="2633663"/>
          <p14:tracePt t="68465" x="3719513" y="2633663"/>
          <p14:tracePt t="68481" x="3735388" y="2633663"/>
          <p14:tracePt t="68499" x="3746500" y="2633663"/>
          <p14:tracePt t="68516" x="3751263" y="2633663"/>
          <p14:tracePt t="68531" x="3757613" y="2633663"/>
          <p14:tracePt t="68549" x="3768725" y="2633663"/>
          <p14:tracePt t="68565" x="3773488" y="2633663"/>
          <p14:tracePt t="68584" x="3779838" y="2633663"/>
          <p14:tracePt t="68598" x="3790950" y="2633663"/>
          <p14:tracePt t="68600" x="3802063" y="2633663"/>
          <p14:tracePt t="68615" x="3806825" y="2633663"/>
          <p14:tracePt t="68633" x="3817938" y="2633663"/>
          <p14:tracePt t="68802" x="3822700" y="2633663"/>
          <p14:tracePt t="68818" x="3840163" y="2633663"/>
          <p14:tracePt t="68822" x="3851275" y="2633663"/>
          <p14:tracePt t="68831" x="3856038" y="2633663"/>
          <p14:tracePt t="68849" x="3862388" y="2633663"/>
          <p14:tracePt t="68867" x="3867150" y="2633663"/>
          <p14:tracePt t="69018" x="3873500" y="2633663"/>
          <p14:tracePt t="69025" x="3906838" y="2633663"/>
          <p14:tracePt t="69034" x="3960813" y="2633663"/>
          <p14:tracePt t="69048" x="4071938" y="2633663"/>
          <p14:tracePt t="69066" x="4264025" y="2638425"/>
          <p14:tracePt t="69083" x="4418013" y="2638425"/>
          <p14:tracePt t="69085" x="4473575" y="2644775"/>
          <p14:tracePt t="69099" x="4506913" y="2644775"/>
          <p14:tracePt t="69101" x="4522788" y="2644775"/>
          <p14:tracePt t="69115" x="4545013" y="2644775"/>
          <p14:tracePt t="69117" x="4551363" y="2644775"/>
          <p14:tracePt t="69371" x="4556125" y="2644775"/>
          <p14:tracePt t="69403" x="4560888" y="2644775"/>
          <p14:tracePt t="69433" x="4567238" y="2644775"/>
          <p14:tracePt t="69672" x="4572000" y="2644775"/>
          <p14:tracePt t="69700" x="4578350" y="2644775"/>
          <p14:tracePt t="69822" x="4583113" y="2644775"/>
          <p14:tracePt t="69835" x="4589463" y="2644775"/>
          <p14:tracePt t="69842" x="4633913" y="2644775"/>
          <p14:tracePt t="69852" x="4672013" y="2644775"/>
          <p14:tracePt t="69866" x="4743450" y="2644775"/>
          <p14:tracePt t="69886" x="4826000" y="2644775"/>
          <p14:tracePt t="69887" x="4848225" y="2644775"/>
          <p14:tracePt t="69901" x="4870450" y="2644775"/>
          <p14:tracePt t="69902" x="4908550" y="2644775"/>
          <p14:tracePt t="69917" x="4926013" y="2644775"/>
          <p14:tracePt t="69919" x="4953000" y="2649538"/>
          <p14:tracePt t="69933" x="4991100" y="2654300"/>
          <p14:tracePt t="69935" x="5013325" y="2665413"/>
          <p14:tracePt t="69950" x="5057775" y="2676525"/>
          <p14:tracePt t="69969" x="5113338" y="2682875"/>
          <p14:tracePt t="69970" x="5133975" y="2687638"/>
          <p14:tracePt t="69984" x="5156200" y="2693988"/>
          <p14:tracePt t="69986" x="5195888" y="2705100"/>
          <p14:tracePt t="70002" x="5233988" y="2709863"/>
          <p14:tracePt t="70017" x="5272088" y="2720975"/>
          <p14:tracePt t="70034" x="5283200" y="2720975"/>
          <p14:tracePt t="70051" x="5305425" y="2720975"/>
          <p14:tracePt t="70067" x="5327650" y="2720975"/>
          <p14:tracePt t="70069" x="5343525" y="2720975"/>
          <p14:tracePt t="70084" x="5376863" y="2705100"/>
          <p14:tracePt t="70101" x="5399088" y="2705100"/>
          <p14:tracePt t="70117" x="5426075" y="2705100"/>
          <p14:tracePt t="70135" x="5559425" y="2727325"/>
          <p14:tracePt t="70151" x="5608638" y="2732088"/>
          <p14:tracePt t="70153" x="5646738" y="2732088"/>
          <p14:tracePt t="70167" x="5664200" y="2738438"/>
          <p14:tracePt t="70184" x="5675313" y="2738438"/>
          <p14:tracePt t="70202" x="5695950" y="2738438"/>
          <p14:tracePt t="70226" x="5702300" y="2738438"/>
          <p14:tracePt t="70233" x="5707063" y="2738438"/>
          <p14:tracePt t="70251" x="5713413" y="2738438"/>
          <p14:tracePt t="70270" x="5729288" y="2743200"/>
          <p14:tracePt t="70286" x="5757863" y="2754313"/>
          <p14:tracePt t="70301" x="5762625" y="2754313"/>
          <p14:tracePt t="70302" x="5768975" y="2754313"/>
          <p14:tracePt t="70317" x="5789613" y="2754313"/>
          <p14:tracePt t="70334" x="5800725" y="2754313"/>
          <p14:tracePt t="70352" x="5807075" y="2754313"/>
          <p14:tracePt t="70367" x="5811838" y="2754313"/>
          <p14:tracePt t="70369" x="5822950" y="2759075"/>
          <p14:tracePt t="70384" x="5851525" y="2759075"/>
          <p14:tracePt t="70401" x="5878513" y="2759075"/>
          <p14:tracePt t="70417" x="5905500" y="2765425"/>
          <p14:tracePt t="70419" x="5905500" y="2770188"/>
          <p14:tracePt t="70435" x="5911850" y="2770188"/>
          <p14:tracePt t="70437" x="5916613" y="2776538"/>
          <p14:tracePt t="70451" x="5922963" y="2776538"/>
          <p14:tracePt t="70504" x="5927725" y="2776538"/>
          <p14:tracePt t="70510" x="5934075" y="2776538"/>
          <p14:tracePt t="70525" x="5938838" y="2776538"/>
          <p14:tracePt t="70534" x="5945188" y="2776538"/>
          <p14:tracePt t="70578" x="5949950" y="2776538"/>
          <p14:tracePt t="70593" x="5956300" y="2776538"/>
          <p14:tracePt t="70608" x="5972175" y="2776538"/>
          <p14:tracePt t="70615" x="5983288" y="2776538"/>
          <p14:tracePt t="70623" x="6005513" y="2776538"/>
          <p14:tracePt t="70634" x="6027738" y="2776538"/>
          <p14:tracePt t="70652" x="6121400" y="2776538"/>
          <p14:tracePt t="70668" x="6175375" y="2770188"/>
          <p14:tracePt t="70684" x="6235700" y="2765425"/>
          <p14:tracePt t="70702" x="6286500" y="2765425"/>
          <p14:tracePt t="70718" x="6335713" y="2765425"/>
          <p14:tracePt t="70720" x="6362700" y="2765425"/>
          <p14:tracePt t="70736" x="6380163" y="2759075"/>
          <p14:tracePt t="70737" x="6413500" y="2754313"/>
          <p14:tracePt t="70752" x="6462713" y="2743200"/>
          <p14:tracePt t="70768" x="6496050" y="2738438"/>
          <p14:tracePt t="70784" x="6516688" y="2732088"/>
          <p14:tracePt t="70802" x="6534150" y="2727325"/>
          <p14:tracePt t="70818" x="6538913" y="2727325"/>
          <p14:tracePt t="70835" x="6550025" y="2720975"/>
          <p14:tracePt t="70853" x="6567488" y="2720975"/>
          <p14:tracePt t="70854" x="6578600" y="2720975"/>
          <p14:tracePt t="70869" x="6594475" y="2716213"/>
          <p14:tracePt t="70886" x="6600825" y="2709863"/>
          <p14:tracePt t="70887" x="6605588" y="2709863"/>
          <p14:tracePt t="70901" x="6627813" y="2705100"/>
          <p14:tracePt t="70919" x="6632575" y="2705100"/>
          <p14:tracePt t="70936" x="6650038" y="2705100"/>
          <p14:tracePt t="70937" x="6661150" y="2705100"/>
          <p14:tracePt t="70953" x="6694488" y="2698750"/>
          <p14:tracePt t="70968" x="6748463" y="2698750"/>
          <p14:tracePt t="70985" x="6815138" y="2693988"/>
          <p14:tracePt t="71002" x="6826250" y="2698750"/>
          <p14:tracePt t="71019" x="6853238" y="2698750"/>
          <p14:tracePt t="71020" x="6864350" y="2698750"/>
          <p14:tracePt t="71036" x="6886575" y="2698750"/>
          <p14:tracePt t="71052" x="6946900" y="2687638"/>
          <p14:tracePt t="71068" x="7018338" y="2676525"/>
          <p14:tracePt t="71086" x="7069138" y="2676525"/>
          <p14:tracePt t="71088" x="7100888" y="2671763"/>
          <p14:tracePt t="71102" x="7123113" y="2671763"/>
          <p14:tracePt t="71104" x="7134225" y="2671763"/>
          <p14:tracePt t="71118" x="7151688" y="2671763"/>
          <p14:tracePt t="71136" x="7162800" y="2671763"/>
          <p14:tracePt t="71153" x="7183438" y="2671763"/>
          <p14:tracePt t="71156" x="7189788" y="2671763"/>
          <p14:tracePt t="71169" x="7200900" y="2671763"/>
          <p14:tracePt t="71171" x="7212013" y="2671763"/>
          <p14:tracePt t="71186" x="7227888" y="2671763"/>
          <p14:tracePt t="71187" x="7245350" y="2671763"/>
          <p14:tracePt t="71202" x="7294563" y="2671763"/>
          <p14:tracePt t="71219" x="7327900" y="2671763"/>
          <p14:tracePt t="71236" x="7359650" y="2671763"/>
          <p14:tracePt t="71253" x="7366000" y="2671763"/>
          <p14:tracePt t="71255" x="7377113" y="2671763"/>
          <p14:tracePt t="71268" x="7392988" y="2671763"/>
          <p14:tracePt t="71285" x="7426325" y="2671763"/>
          <p14:tracePt t="71302" x="7459663" y="2671763"/>
          <p14:tracePt t="71320" x="7493000" y="2671763"/>
          <p14:tracePt t="71321" x="7497763" y="2671763"/>
          <p14:tracePt t="71336" x="7515225" y="2671763"/>
          <p14:tracePt t="71359" x="7519988" y="2671763"/>
          <p14:tracePt t="71370" x="7526338" y="2671763"/>
          <p14:tracePt t="71371" x="7531100" y="2671763"/>
          <p14:tracePt t="71387" x="7542213" y="2665413"/>
          <p14:tracePt t="71403" x="7553325" y="2665413"/>
          <p14:tracePt t="71419" x="7564438" y="2660650"/>
          <p14:tracePt t="71448" x="7569200" y="2660650"/>
          <p14:tracePt t="71464" x="7569200" y="2654300"/>
          <p14:tracePt t="71470" x="7575550" y="2654300"/>
          <p14:tracePt t="71486" x="7580313" y="2654300"/>
          <p14:tracePt t="71503" x="7586663" y="2649538"/>
          <p14:tracePt t="71520" x="7591425" y="2649538"/>
          <p14:tracePt t="72124" x="7580313" y="2649538"/>
          <p14:tracePt t="72130" x="7519988" y="2676525"/>
          <p14:tracePt t="72138" x="7426325" y="2709863"/>
          <p14:tracePt t="72153" x="7277100" y="2770188"/>
          <p14:tracePt t="72170" x="6902450" y="2903538"/>
          <p14:tracePt t="72187" x="6346825" y="3128963"/>
          <p14:tracePt t="72204" x="5729288" y="3503613"/>
          <p14:tracePt t="72206" x="5321300" y="3817938"/>
          <p14:tracePt t="72221" x="4903788" y="4306888"/>
          <p14:tracePt t="72237" x="4341813" y="4826000"/>
          <p14:tracePt t="72254" x="3933825" y="5326063"/>
          <p14:tracePt t="72271" x="3735388" y="5635625"/>
          <p14:tracePt t="72272" x="3592513" y="5883275"/>
          <p14:tracePt t="72288" x="3157538" y="6583363"/>
          <p14:tracePt t="73052" x="131763" y="1690688"/>
          <p14:tracePt t="73061" x="347663" y="1746250"/>
          <p14:tracePt t="73071" x="566738" y="1824038"/>
          <p14:tracePt t="73088" x="1746250" y="2136775"/>
          <p14:tracePt t="73106" x="2682875" y="2374900"/>
          <p14:tracePt t="73121" x="3300413" y="2517775"/>
          <p14:tracePt t="73139" x="4027488" y="2611438"/>
          <p14:tracePt t="73156" x="4556125" y="2644775"/>
          <p14:tracePt t="73158" x="4859338" y="2671763"/>
          <p14:tracePt t="73173" x="5630863" y="2687638"/>
          <p14:tracePt t="73188" x="6280150" y="2687638"/>
          <p14:tracePt t="73205" x="6715125" y="2693988"/>
          <p14:tracePt t="73222" x="7167563" y="2705100"/>
          <p14:tracePt t="73224" x="7339013" y="2716213"/>
          <p14:tracePt t="73239" x="7415213" y="2716213"/>
          <p14:tracePt t="73240" x="7475538" y="2720975"/>
          <p14:tracePt t="73255" x="7504113" y="2720975"/>
          <p14:tracePt t="73273" x="7515225" y="2720975"/>
          <p14:tracePt t="73333" x="7508875" y="2727325"/>
          <p14:tracePt t="73338" x="7504113" y="2727325"/>
          <p14:tracePt t="73356" x="7493000" y="2727325"/>
          <p14:tracePt t="73373" x="7486650" y="2720975"/>
          <p14:tracePt t="73374" x="7486650" y="2716213"/>
          <p14:tracePt t="73389" x="7486650" y="2709863"/>
          <p14:tracePt t="73391" x="7493000" y="2705100"/>
          <p14:tracePt t="73406" x="7493000" y="2698750"/>
          <p14:tracePt t="73407" x="7497763" y="2693988"/>
          <p14:tracePt t="73423" x="7504113" y="2693988"/>
          <p14:tracePt t="73438" x="7504113" y="2676525"/>
          <p14:tracePt t="73457" x="7504113" y="2665413"/>
          <p14:tracePt t="73475" x="7508875" y="2665413"/>
          <p14:tracePt t="73490" x="7508875" y="2660650"/>
          <p14:tracePt t="73506" x="7537450" y="2644775"/>
          <p14:tracePt t="73522" x="7591425" y="2616200"/>
          <p14:tracePt t="73540" x="7651750" y="2571750"/>
          <p14:tracePt t="73541" x="7685088" y="2540000"/>
          <p14:tracePt t="73556" x="7702550" y="2522538"/>
          <p14:tracePt t="73558" x="7713663" y="2506663"/>
          <p14:tracePt t="73572" x="7745413" y="2462213"/>
          <p14:tracePt t="73589" x="7762875" y="2446338"/>
          <p14:tracePt t="73607" x="7785100" y="2417763"/>
          <p14:tracePt t="73623" x="7796213" y="2413000"/>
          <p14:tracePt t="73625" x="7800975" y="2406650"/>
          <p14:tracePt t="73639" x="7800975" y="2395538"/>
          <p14:tracePt t="73656" x="7812088" y="2384425"/>
          <p14:tracePt t="73673" x="7823200" y="2374900"/>
          <p14:tracePt t="73674" x="7827963" y="2368550"/>
          <p14:tracePt t="73690" x="7839075" y="2357438"/>
          <p14:tracePt t="73691" x="7839075" y="2352675"/>
          <p14:tracePt t="73706" x="7861300" y="2330450"/>
          <p14:tracePt t="73723" x="7878763" y="2319338"/>
          <p14:tracePt t="73740" x="7894638" y="2308225"/>
          <p14:tracePt t="73742" x="7900988" y="2301875"/>
          <p14:tracePt t="73758" x="7916863" y="2290763"/>
          <p14:tracePt t="73773" x="7927975" y="2286000"/>
          <p14:tracePt t="73789" x="7932738" y="2286000"/>
          <p14:tracePt t="73811" x="7943850" y="2281238"/>
          <p14:tracePt t="73825" x="7954963" y="2274888"/>
          <p14:tracePt t="73840" x="7983538" y="2270125"/>
          <p14:tracePt t="73841" x="8021638" y="2259013"/>
          <p14:tracePt t="73856" x="8104188" y="2230438"/>
          <p14:tracePt t="73873" x="8197850" y="2208213"/>
          <p14:tracePt t="73890" x="8253413" y="2197100"/>
          <p14:tracePt t="73891" x="8269288" y="2192338"/>
          <p14:tracePt t="73906" x="8285163" y="2192338"/>
          <p14:tracePt t="73908" x="8291513" y="2192338"/>
          <p14:tracePt t="73930" x="8296275" y="2192338"/>
          <p14:tracePt t="73946" x="8307388" y="2187575"/>
          <p14:tracePt t="73956" x="8329613" y="2181225"/>
          <p14:tracePt t="73974" x="8440738" y="2176463"/>
          <p14:tracePt t="73991" x="8505825" y="2170113"/>
          <p14:tracePt t="73992" x="8539163" y="2165350"/>
          <p14:tracePt t="74006" x="8605838" y="2165350"/>
          <p14:tracePt t="74024" x="8621713" y="2165350"/>
          <p14:tracePt t="74041" x="8628063" y="2165350"/>
          <p14:tracePt t="74066" x="8632825" y="2165350"/>
          <p14:tracePt t="74075" x="8639175" y="2165350"/>
          <p14:tracePt t="74090" x="8666163" y="2165350"/>
          <p14:tracePt t="74106" x="8688388" y="2165350"/>
          <p14:tracePt t="74124" x="8699500" y="2165350"/>
          <p14:tracePt t="74179" x="8715375" y="2170113"/>
          <p14:tracePt t="74185" x="8732838" y="2181225"/>
          <p14:tracePt t="74192" x="8743950" y="2187575"/>
          <p14:tracePt t="74207" x="8759825" y="2187575"/>
          <p14:tracePt t="74208" x="8775700" y="2192338"/>
          <p14:tracePt t="74224" x="8815388" y="2197100"/>
          <p14:tracePt t="74241" x="8826500" y="2203450"/>
          <p14:tracePt t="74276" x="8831263" y="2208213"/>
          <p14:tracePt t="74283" x="8837613" y="2208213"/>
          <p14:tracePt t="74294" x="8842375" y="2214563"/>
          <p14:tracePt t="74307" x="8853488" y="2219325"/>
          <p14:tracePt t="74323" x="8858250" y="2225675"/>
          <p14:tracePt t="74342" x="8864600" y="2225675"/>
          <p14:tracePt t="74357" x="8864600" y="2230438"/>
          <p14:tracePt t="74817" x="8869363" y="2230438"/>
          <p14:tracePt t="74822" x="8891588" y="2236788"/>
          <p14:tracePt t="74830" x="8920163" y="2236788"/>
          <p14:tracePt t="74841" x="8963025" y="2236788"/>
          <p14:tracePt t="74857" x="9074150" y="2236788"/>
          <p14:tracePt t="74859" x="9150350" y="2236788"/>
          <p14:tracePt t="74875" x="9232900" y="2230438"/>
          <p14:tracePt t="74877" x="9310688" y="2230438"/>
          <p14:tracePt t="74891" x="9404350" y="2225675"/>
          <p14:tracePt t="74908" x="9486900" y="2225675"/>
          <p14:tracePt t="74924" x="9542463" y="2225675"/>
          <p14:tracePt t="74941" x="9585325" y="2225675"/>
          <p14:tracePt t="74943" x="9607550" y="2225675"/>
          <p14:tracePt t="74959" x="9636125" y="2225675"/>
          <p14:tracePt t="74975" x="9640888" y="2225675"/>
          <p14:tracePt t="74992" x="9647238" y="2225675"/>
          <p14:tracePt t="74994" x="9652000" y="2230438"/>
          <p14:tracePt t="75009" x="9658350" y="2230438"/>
          <p14:tracePt t="75026" x="9678988" y="2230438"/>
          <p14:tracePt t="75041" x="9690100" y="2230438"/>
          <p14:tracePt t="75095" x="9690100" y="2236788"/>
          <p14:tracePt t="75100" x="9696450" y="2236788"/>
          <p14:tracePt t="75110" x="9707563" y="2236788"/>
          <p14:tracePt t="75125" x="9729788" y="2236788"/>
          <p14:tracePt t="75142" x="9740900" y="2236788"/>
          <p14:tracePt t="77975" x="9018588" y="2687638"/>
          <p14:tracePt t="77980" x="8913813" y="2747963"/>
          <p14:tracePt t="77997" x="8396288" y="2919413"/>
          <p14:tracePt t="78013" x="8197850" y="2930525"/>
          <p14:tracePt t="78029" x="8037513" y="2935288"/>
          <p14:tracePt t="78047" x="7586663" y="2941638"/>
          <p14:tracePt t="78063" x="7381875" y="2925763"/>
          <p14:tracePt t="78065" x="7100888" y="2919413"/>
          <p14:tracePt t="78079" x="6726238" y="2892425"/>
          <p14:tracePt t="78096" x="6362700" y="2892425"/>
          <p14:tracePt t="78113" x="6115050" y="2886075"/>
          <p14:tracePt t="78115" x="6010275" y="2874963"/>
          <p14:tracePt t="78130" x="5949950" y="2870200"/>
          <p14:tracePt t="78131" x="5867400" y="2852738"/>
          <p14:tracePt t="78146" x="5624513" y="2841625"/>
          <p14:tracePt t="78162" x="5564188" y="2832100"/>
          <p14:tracePt t="78179" x="5487988" y="2814638"/>
          <p14:tracePt t="78197" x="5376863" y="2787650"/>
          <p14:tracePt t="78213" x="5321300" y="2787650"/>
          <p14:tracePt t="78215" x="5233988" y="2776538"/>
          <p14:tracePt t="78229" x="5068888" y="2759075"/>
          <p14:tracePt t="78246" x="4892675" y="2747963"/>
          <p14:tracePt t="78263" x="4633913" y="2732088"/>
          <p14:tracePt t="78265" x="4572000" y="2732088"/>
          <p14:tracePt t="78280" x="4484688" y="2727325"/>
          <p14:tracePt t="78282" x="4391025" y="2720975"/>
          <p14:tracePt t="78296" x="4230688" y="2716213"/>
          <p14:tracePt t="78313" x="4000500" y="2705100"/>
          <p14:tracePt t="78330" x="3757613" y="2693988"/>
          <p14:tracePt t="78332" x="3635375" y="2693988"/>
          <p14:tracePt t="78347" x="3409950" y="2693988"/>
          <p14:tracePt t="78363" x="3327400" y="2687638"/>
          <p14:tracePt t="78365" x="3267075" y="2687638"/>
          <p14:tracePt t="78379" x="3195638" y="2687638"/>
          <p14:tracePt t="78396" x="3167063" y="2682875"/>
          <p14:tracePt t="78413" x="3157538" y="2682875"/>
          <p14:tracePt t="78415" x="3151188" y="2682875"/>
          <p14:tracePt t="78430" x="3146425" y="2682875"/>
          <p14:tracePt t="78432" x="3140075" y="2682875"/>
          <p14:tracePt t="78446" x="3113088" y="2682875"/>
          <p14:tracePt t="78463" x="3057525" y="2698750"/>
          <p14:tracePt t="78480" x="3019425" y="2716213"/>
          <p14:tracePt t="78482" x="3008313" y="2716213"/>
          <p14:tracePt t="78497" x="2997200" y="2720975"/>
          <p14:tracePt t="78498" x="2979738" y="2720975"/>
          <p14:tracePt t="78515" x="2974975" y="2727325"/>
          <p14:tracePt t="78529" x="2970213" y="2727325"/>
          <p14:tracePt t="78546" x="2959100" y="2727325"/>
          <p14:tracePt t="78564" x="2936875" y="2727325"/>
          <p14:tracePt t="78566" x="2925763" y="2727325"/>
          <p14:tracePt t="78580" x="2919413" y="2727325"/>
          <p14:tracePt t="78582" x="2914650" y="2727325"/>
          <p14:tracePt t="78596" x="2908300" y="2727325"/>
          <p14:tracePt t="78619" x="2903538" y="2727325"/>
          <p14:tracePt t="78640" x="2897188" y="2727325"/>
          <p14:tracePt t="78648" x="2892425" y="2720975"/>
          <p14:tracePt t="78663" x="2876550" y="2716213"/>
          <p14:tracePt t="78680" x="2865438" y="2716213"/>
          <p14:tracePt t="78697" x="2859088" y="2716213"/>
          <p14:tracePt t="78714" x="2859088" y="2709863"/>
          <p14:tracePt t="78777" x="2854325" y="2709863"/>
          <p14:tracePt t="78790" x="2847975" y="2709863"/>
          <p14:tracePt t="78798" x="2843213" y="2709863"/>
          <p14:tracePt t="78814" x="2836863" y="2705100"/>
          <p14:tracePt t="78831" x="2814638" y="2698750"/>
          <p14:tracePt t="78847" x="2792413" y="2693988"/>
          <p14:tracePt t="78865" x="2743200" y="2676525"/>
          <p14:tracePt t="78881" x="2732088" y="2671763"/>
          <p14:tracePt t="78882" x="2716213" y="2671763"/>
          <p14:tracePt t="78897" x="2709863" y="2665413"/>
          <p14:tracePt t="78994" x="2709863" y="2660650"/>
          <p14:tracePt t="79000" x="2705100" y="2660650"/>
          <p14:tracePt t="79008" x="2705100" y="2654300"/>
          <p14:tracePt t="79031" x="2698750" y="2644775"/>
          <p14:tracePt t="79047" x="2693988" y="2633663"/>
          <p14:tracePt t="79064" x="2689225" y="2616200"/>
          <p14:tracePt t="79081" x="2689225" y="2605088"/>
          <p14:tracePt t="79083" x="2682875" y="2593975"/>
          <p14:tracePt t="79098" x="2678113" y="2589213"/>
          <p14:tracePt t="79099" x="2678113" y="2582863"/>
          <p14:tracePt t="79114" x="2678113" y="2578100"/>
          <p14:tracePt t="79132" x="2678113" y="2566988"/>
          <p14:tracePt t="79150" x="2678113" y="2560638"/>
          <p14:tracePt t="79152" x="2678113" y="2551113"/>
          <p14:tracePt t="79165" x="2678113" y="2544763"/>
          <p14:tracePt t="79167" x="2678113" y="2540000"/>
          <p14:tracePt t="79182" x="2678113" y="2528888"/>
          <p14:tracePt t="79184" x="2682875" y="2511425"/>
          <p14:tracePt t="79199" x="2682875" y="2495550"/>
          <p14:tracePt t="79215" x="2689225" y="2478088"/>
          <p14:tracePt t="79217" x="2693988" y="2468563"/>
          <p14:tracePt t="79232" x="2709863" y="2446338"/>
          <p14:tracePt t="79248" x="2709863" y="2439988"/>
          <p14:tracePt t="79264" x="2727325" y="2424113"/>
          <p14:tracePt t="79281" x="2732088" y="2417763"/>
          <p14:tracePt t="79298" x="2743200" y="2413000"/>
          <p14:tracePt t="79299" x="2749550" y="2406650"/>
          <p14:tracePt t="79315" x="2771775" y="2406650"/>
          <p14:tracePt t="79317" x="2798763" y="2406650"/>
          <p14:tracePt t="79332" x="2870200" y="2406650"/>
          <p14:tracePt t="79348" x="2947988" y="2435225"/>
          <p14:tracePt t="79365" x="3052763" y="2528888"/>
          <p14:tracePt t="79367" x="3063875" y="2551113"/>
          <p14:tracePt t="79383" x="3101975" y="2600325"/>
          <p14:tracePt t="79398" x="3128963" y="2644775"/>
          <p14:tracePt t="79415" x="3128963" y="2676525"/>
          <p14:tracePt t="79432" x="3135313" y="2687638"/>
          <p14:tracePt t="79450" x="3117850" y="2709863"/>
          <p14:tracePt t="79465" x="3113088" y="2716213"/>
          <p14:tracePt t="79467" x="3095625" y="2727325"/>
          <p14:tracePt t="79482" x="3079750" y="2738438"/>
          <p14:tracePt t="79499" x="3035300" y="2747963"/>
          <p14:tracePt t="79515" x="3019425" y="2754313"/>
          <p14:tracePt t="79517" x="3008313" y="2754313"/>
          <p14:tracePt t="79532" x="3001963" y="2759075"/>
          <p14:tracePt t="79549" x="2997200" y="2759075"/>
          <p14:tracePt t="79595" x="2990850" y="2759075"/>
          <p14:tracePt t="79609" x="2986088" y="2759075"/>
          <p14:tracePt t="79623" x="2979738" y="2759075"/>
          <p14:tracePt t="79843" x="2974975" y="2759075"/>
          <p14:tracePt t="79857" x="2970213" y="2754313"/>
          <p14:tracePt t="79871" x="2963863" y="2754313"/>
          <p14:tracePt t="79883" x="2963863" y="2747963"/>
          <p14:tracePt t="79900" x="2959100" y="2743200"/>
          <p14:tracePt t="79917" x="2952750" y="2743200"/>
          <p14:tracePt t="79932" x="2952750" y="2738438"/>
          <p14:tracePt t="79949" x="2947988" y="2738438"/>
          <p14:tracePt t="79966" x="2947988" y="2732088"/>
          <p14:tracePt t="79983" x="2941638" y="2727325"/>
          <p14:tracePt t="79985" x="2936875" y="2727325"/>
          <p14:tracePt t="79999" x="2925763" y="2716213"/>
          <p14:tracePt t="80016" x="2919413" y="2705100"/>
          <p14:tracePt t="80033" x="2914650" y="2698750"/>
          <p14:tracePt t="80051" x="2908300" y="2693988"/>
          <p14:tracePt t="80066" x="2908300" y="2687638"/>
          <p14:tracePt t="80067" x="2903538" y="2682875"/>
          <p14:tracePt t="80082" x="2903538" y="2671763"/>
          <p14:tracePt t="80099" x="2897188" y="2665413"/>
          <p14:tracePt t="80116" x="2892425" y="2665413"/>
          <p14:tracePt t="80345" x="2892425" y="2660650"/>
          <p14:tracePt t="80555" x="2897188" y="2660650"/>
          <p14:tracePt t="80561" x="2914650" y="2660650"/>
          <p14:tracePt t="80567" x="2925763" y="2660650"/>
          <p14:tracePt t="80584" x="3001963" y="2660650"/>
          <p14:tracePt t="80599" x="3079750" y="2660650"/>
          <p14:tracePt t="80617" x="3157538" y="2654300"/>
          <p14:tracePt t="80634" x="3222625" y="2644775"/>
          <p14:tracePt t="80636" x="3260725" y="2644775"/>
          <p14:tracePt t="80650" x="3316288" y="2644775"/>
          <p14:tracePt t="80651" x="3344863" y="2644775"/>
          <p14:tracePt t="80666" x="3398838" y="2644775"/>
          <p14:tracePt t="80683" x="3481388" y="2644775"/>
          <p14:tracePt t="80700" x="3563938" y="2649538"/>
          <p14:tracePt t="80717" x="3635375" y="2654300"/>
          <p14:tracePt t="80718" x="3686175" y="2665413"/>
          <p14:tracePt t="80734" x="3768725" y="2682875"/>
          <p14:tracePt t="80736" x="3806825" y="2687638"/>
          <p14:tracePt t="80750" x="3956050" y="2705100"/>
          <p14:tracePt t="80767" x="4043363" y="2705100"/>
          <p14:tracePt t="80785" x="4137025" y="2705100"/>
          <p14:tracePt t="80801" x="4165600" y="2709863"/>
          <p14:tracePt t="80817" x="4176713" y="2709863"/>
          <p14:tracePt t="80834" x="4181475" y="2709863"/>
          <p14:tracePt t="80852" x="4187825" y="2709863"/>
          <p14:tracePt t="80853" x="4192588" y="2709863"/>
          <p14:tracePt t="80871" x="4197350" y="2709863"/>
          <p14:tracePt t="80885" x="4214813" y="2709863"/>
          <p14:tracePt t="80886" x="4230688" y="2709863"/>
          <p14:tracePt t="80900" x="4259263" y="2709863"/>
          <p14:tracePt t="80917" x="4297363" y="2705100"/>
          <p14:tracePt t="80935" x="4368800" y="2676525"/>
          <p14:tracePt t="80951" x="4379913" y="2671763"/>
          <p14:tracePt t="80967" x="4384675" y="2665413"/>
          <p14:tracePt t="81260" x="4379913" y="2665413"/>
          <p14:tracePt t="81265" x="4379913" y="2660650"/>
          <p14:tracePt t="81276" x="4368800" y="2654300"/>
          <p14:tracePt t="81284" x="4364038" y="2654300"/>
          <p14:tracePt t="81301" x="4341813" y="2638425"/>
          <p14:tracePt t="81303" x="4335463" y="2633663"/>
          <p14:tracePt t="81317" x="4335463" y="2627313"/>
          <p14:tracePt t="81319" x="4330700" y="2611438"/>
          <p14:tracePt t="81334" x="4330700" y="2578100"/>
          <p14:tracePt t="81351" x="4364038" y="2566988"/>
          <p14:tracePt t="81367" x="4406900" y="2522538"/>
          <p14:tracePt t="81385" x="4473575" y="2468563"/>
          <p14:tracePt t="81386" x="4518025" y="2446338"/>
          <p14:tracePt t="81402" x="4611688" y="2417763"/>
          <p14:tracePt t="81418" x="4721225" y="2379663"/>
          <p14:tracePt t="81435" x="4852988" y="2357438"/>
          <p14:tracePt t="81452" x="4957763" y="2346325"/>
          <p14:tracePt t="81468" x="4975225" y="2346325"/>
          <p14:tracePt t="81470" x="4979988" y="2346325"/>
          <p14:tracePt t="81484" x="4991100" y="2352675"/>
          <p14:tracePt t="81502" x="5008563" y="2368550"/>
          <p14:tracePt t="81517" x="5029200" y="2401888"/>
          <p14:tracePt t="81535" x="5046663" y="2446338"/>
          <p14:tracePt t="81552" x="5051425" y="2468563"/>
          <p14:tracePt t="81568" x="5051425" y="2484438"/>
          <p14:tracePt t="81585" x="5046663" y="2495550"/>
          <p14:tracePt t="81587" x="5040313" y="2500313"/>
          <p14:tracePt t="81602" x="5029200" y="2511425"/>
          <p14:tracePt t="81604" x="5024438" y="2517775"/>
          <p14:tracePt t="81617" x="5008563" y="2528888"/>
          <p14:tracePt t="81619" x="4997450" y="2540000"/>
          <p14:tracePt t="81634" x="4968875" y="2551113"/>
          <p14:tracePt t="81652" x="4930775" y="2578100"/>
          <p14:tracePt t="81668" x="4897438" y="2593975"/>
          <p14:tracePt t="81670" x="4886325" y="2605088"/>
          <p14:tracePt t="81685" x="4881563" y="2611438"/>
          <p14:tracePt t="81687" x="4864100" y="2616200"/>
          <p14:tracePt t="81701" x="4859338" y="2622550"/>
          <p14:tracePt t="81718" x="4848225" y="2627313"/>
          <p14:tracePt t="81735" x="4832350" y="2627313"/>
          <p14:tracePt t="81752" x="4776788" y="2627313"/>
          <p14:tracePt t="81768" x="4748213" y="2627313"/>
          <p14:tracePt t="81770" x="4721225" y="2627313"/>
          <p14:tracePt t="81785" x="4649788" y="2627313"/>
          <p14:tracePt t="81802" x="4611688" y="2627313"/>
          <p14:tracePt t="81818" x="4583113" y="2627313"/>
          <p14:tracePt t="81820" x="4578350" y="2627313"/>
          <p14:tracePt t="81836" x="4572000" y="2627313"/>
          <p14:tracePt t="82505" x="4572000" y="2616200"/>
          <p14:tracePt t="82510" x="4572000" y="2611438"/>
          <p14:tracePt t="82519" x="4572000" y="2605088"/>
          <p14:tracePt t="82536" x="4572000" y="2600325"/>
          <p14:tracePt t="82553" x="4578350" y="2593975"/>
          <p14:tracePt t="82570" x="4578350" y="2589213"/>
          <p14:tracePt t="82571" x="4578350" y="2582863"/>
          <p14:tracePt t="82586" x="4578350" y="2578100"/>
          <p14:tracePt t="82603" x="4589463" y="2571750"/>
          <p14:tracePt t="82621" x="4589463" y="2566988"/>
          <p14:tracePt t="82637" x="4589463" y="2560638"/>
          <p14:tracePt t="82653" x="4589463" y="2555875"/>
          <p14:tracePt t="82655" x="4594225" y="2555875"/>
          <p14:tracePt t="82669" x="4594225" y="2551113"/>
          <p14:tracePt t="82687" x="4600575" y="2544763"/>
          <p14:tracePt t="82703" x="4600575" y="2540000"/>
          <p14:tracePt t="82705" x="4605338" y="2540000"/>
          <p14:tracePt t="82719" x="4605338" y="2533650"/>
          <p14:tracePt t="83629" x="4605338" y="2540000"/>
          <p14:tracePt t="83635" x="4605338" y="2544763"/>
          <p14:tracePt t="83643" x="4611688" y="2551113"/>
          <p14:tracePt t="83654" x="4616450" y="2555875"/>
          <p14:tracePt t="83671" x="4616450" y="2560638"/>
          <p14:tracePt t="83673" x="4622800" y="2560638"/>
          <p14:tracePt t="83869" x="4622800" y="2566988"/>
          <p14:tracePt t="83876" x="4622800" y="2571750"/>
          <p14:tracePt t="83887" x="4622800" y="2578100"/>
          <p14:tracePt t="83905" x="4622800" y="2582863"/>
          <p14:tracePt t="83923" x="4627563" y="2593975"/>
          <p14:tracePt t="83938" x="4633913" y="2593975"/>
          <p14:tracePt t="83955" x="4633913" y="2600325"/>
          <p14:tracePt t="83957" x="4633913" y="2605088"/>
          <p14:tracePt t="83974" x="4638675" y="2605088"/>
          <p14:tracePt t="83988" x="4638675" y="2611438"/>
          <p14:tracePt t="84005" x="4638675" y="2616200"/>
          <p14:tracePt t="84022" x="4645025" y="2622550"/>
          <p14:tracePt t="84038" x="4645025" y="2627313"/>
          <p14:tracePt t="84040" x="4645025" y="2633663"/>
          <p14:tracePt t="84071" x="4649788" y="2638425"/>
          <p14:tracePt t="84085" x="4649788" y="2644775"/>
          <p14:tracePt t="84100" x="4649788" y="2649538"/>
          <p14:tracePt t="84107" x="4654550" y="2654300"/>
          <p14:tracePt t="84122" x="4654550" y="2660650"/>
          <p14:tracePt t="84139" x="4654550" y="2665413"/>
          <p14:tracePt t="85573" x="4660900" y="2665413"/>
          <p14:tracePt t="85578" x="4665663" y="2671763"/>
          <p14:tracePt t="85593" x="4687888" y="2676525"/>
          <p14:tracePt t="85607" x="4699000" y="2682875"/>
          <p14:tracePt t="85609" x="4710113" y="2687638"/>
          <p14:tracePt t="85624" x="4743450" y="2698750"/>
          <p14:tracePt t="85641" x="4765675" y="2716213"/>
          <p14:tracePt t="85657" x="4864100" y="2743200"/>
          <p14:tracePt t="85674" x="4914900" y="2754313"/>
          <p14:tracePt t="85676" x="4975225" y="2759075"/>
          <p14:tracePt t="85691" x="5040313" y="2765425"/>
          <p14:tracePt t="85692" x="5102225" y="2765425"/>
          <p14:tracePt t="85707" x="5305425" y="2770188"/>
          <p14:tracePt t="85726" x="5564188" y="2770188"/>
          <p14:tracePt t="85728" x="5702300" y="2770188"/>
          <p14:tracePt t="85741" x="5822950" y="2770188"/>
          <p14:tracePt t="85743" x="5922963" y="2770188"/>
          <p14:tracePt t="85757" x="5976938" y="2770188"/>
          <p14:tracePt t="85759" x="6027738" y="2770188"/>
          <p14:tracePt t="85775" x="6092825" y="2765425"/>
          <p14:tracePt t="85791" x="6110288" y="2765425"/>
          <p14:tracePt t="85834" x="6115050" y="2765425"/>
          <p14:tracePt t="85848" x="6126163" y="2765425"/>
          <p14:tracePt t="85856" x="6153150" y="2759075"/>
          <p14:tracePt t="85864" x="6208713" y="2747963"/>
          <p14:tracePt t="85874" x="6257925" y="2747963"/>
          <p14:tracePt t="85892" x="6373813" y="2738438"/>
          <p14:tracePt t="85893" x="6440488" y="2727325"/>
          <p14:tracePt t="85908" x="6489700" y="2716213"/>
          <p14:tracePt t="85909" x="6523038" y="2716213"/>
          <p14:tracePt t="85924" x="6589713" y="2698750"/>
          <p14:tracePt t="85942" x="6610350" y="2693988"/>
          <p14:tracePt t="85977" x="6610350" y="2687638"/>
          <p14:tracePt t="85983" x="6616700" y="2687638"/>
          <p14:tracePt t="85993" x="6632575" y="2676525"/>
          <p14:tracePt t="86008" x="6743700" y="2644775"/>
          <p14:tracePt t="86025" x="6777038" y="2627313"/>
          <p14:tracePt t="86042" x="6897688" y="2582863"/>
          <p14:tracePt t="86059" x="6924675" y="2571750"/>
          <p14:tracePt t="86060" x="6953250" y="2555875"/>
          <p14:tracePt t="86074" x="6958013" y="2555875"/>
          <p14:tracePt t="86093" x="6958013" y="2551113"/>
          <p14:tracePt t="86108" x="6964363" y="2551113"/>
          <p14:tracePt t="86126" x="6980238" y="2551113"/>
          <p14:tracePt t="86128" x="6996113" y="2544763"/>
          <p14:tracePt t="86142" x="7062788" y="2544763"/>
          <p14:tracePt t="86158" x="7112000" y="2544763"/>
          <p14:tracePt t="86175" x="7156450" y="2540000"/>
          <p14:tracePt t="86177" x="7167563" y="2540000"/>
          <p14:tracePt t="86193" x="7172325" y="2540000"/>
          <p14:tracePt t="86209" x="7183438" y="2540000"/>
          <p14:tracePt t="86225" x="7194550" y="2540000"/>
          <p14:tracePt t="86242" x="7212013" y="2540000"/>
          <p14:tracePt t="86259" x="7250113" y="2540000"/>
          <p14:tracePt t="86260" x="7272338" y="2540000"/>
          <p14:tracePt t="86276" x="7294563" y="2540000"/>
          <p14:tracePt t="86277" x="7321550" y="2540000"/>
          <p14:tracePt t="86292" x="7359650" y="2540000"/>
          <p14:tracePt t="86308" x="7381875" y="2540000"/>
          <p14:tracePt t="86345" x="7388225" y="2540000"/>
          <p14:tracePt t="86361" x="7410450" y="2540000"/>
          <p14:tracePt t="86366" x="7453313" y="2540000"/>
          <p14:tracePt t="86374" x="7497763" y="2540000"/>
          <p14:tracePt t="86393" x="7597775" y="2540000"/>
          <p14:tracePt t="86394" x="7640638" y="2540000"/>
          <p14:tracePt t="86408" x="7696200" y="2540000"/>
          <p14:tracePt t="86425" x="7785100" y="2533650"/>
          <p14:tracePt t="86427" x="7796213" y="2528888"/>
          <p14:tracePt t="86442" x="7812088" y="2528888"/>
          <p14:tracePt t="86902" x="7807325" y="2528888"/>
          <p14:tracePt t="86906" x="7800975" y="2528888"/>
          <p14:tracePt t="86913" x="7778750" y="2528888"/>
          <p14:tracePt t="86926" x="7767638" y="2522538"/>
          <p14:tracePt t="86944" x="7729538" y="2517775"/>
          <p14:tracePt t="86960" x="7696200" y="2511425"/>
          <p14:tracePt t="86976" x="7673975" y="2506663"/>
          <p14:tracePt t="86994" x="7662863" y="2506663"/>
          <p14:tracePt t="87011" x="7651750" y="2506663"/>
          <p14:tracePt t="87029" x="7646988" y="2506663"/>
          <p14:tracePt t="87043" x="7640638" y="2506663"/>
          <p14:tracePt t="87061" x="7635875" y="2506663"/>
          <p14:tracePt t="87062" x="7631113" y="2506663"/>
          <p14:tracePt t="87076" x="7624763" y="2506663"/>
          <p14:tracePt t="87094" x="7591425" y="2506663"/>
          <p14:tracePt t="87110" x="7558088" y="2506663"/>
          <p14:tracePt t="87126" x="7519988" y="2517775"/>
          <p14:tracePt t="87144" x="7481888" y="2517775"/>
          <p14:tracePt t="87145" x="7470775" y="2517775"/>
          <p14:tracePt t="87161" x="7421563" y="2522538"/>
          <p14:tracePt t="87176" x="7332663" y="2533650"/>
          <p14:tracePt t="87194" x="7239000" y="2544763"/>
          <p14:tracePt t="87211" x="7107238" y="2560638"/>
          <p14:tracePt t="87212" x="7073900" y="2566988"/>
          <p14:tracePt t="87227" x="6958013" y="2582863"/>
          <p14:tracePt t="87244" x="6908800" y="2582863"/>
          <p14:tracePt t="87246" x="6881813" y="2589213"/>
          <p14:tracePt t="87260" x="6831013" y="2589213"/>
          <p14:tracePt t="87277" x="6815138" y="2593975"/>
          <p14:tracePt t="87365" x="6819900" y="2593975"/>
          <p14:tracePt t="87371" x="6848475" y="2593975"/>
          <p14:tracePt t="87378" x="6886575" y="2593975"/>
          <p14:tracePt t="87394" x="7024688" y="2593975"/>
          <p14:tracePt t="87410" x="7183438" y="2593975"/>
          <p14:tracePt t="87427" x="7453313" y="2600325"/>
          <p14:tracePt t="87444" x="7597775" y="2600325"/>
          <p14:tracePt t="87446" x="7658100" y="2600325"/>
          <p14:tracePt t="87461" x="7713663" y="2600325"/>
          <p14:tracePt t="87462" x="7734300" y="2600325"/>
          <p14:tracePt t="87476" x="7767638" y="2600325"/>
          <p14:tracePt t="87494" x="7773988" y="2600325"/>
          <p14:tracePt t="88099" x="7778750" y="2600325"/>
          <p14:tracePt t="88115" x="7785100" y="2600325"/>
          <p14:tracePt t="88543" x="7785100" y="2605088"/>
          <p14:tracePt t="88548" x="7789863" y="2605088"/>
          <p14:tracePt t="88563" x="7827963" y="2627313"/>
          <p14:tracePt t="88579" x="7872413" y="2644775"/>
          <p14:tracePt t="88581" x="7889875" y="2660650"/>
          <p14:tracePt t="88595" x="7994650" y="2705100"/>
          <p14:tracePt t="88612" x="8115300" y="2732088"/>
          <p14:tracePt t="88628" x="8307388" y="2765425"/>
          <p14:tracePt t="88646" x="8423275" y="2781300"/>
          <p14:tracePt t="88648" x="8478838" y="2787650"/>
          <p14:tracePt t="88662" x="8566150" y="2792413"/>
          <p14:tracePt t="88679" x="8643938" y="2798763"/>
          <p14:tracePt t="88696" x="8704263" y="2798763"/>
          <p14:tracePt t="88697" x="8743950" y="2798763"/>
          <p14:tracePt t="88712" x="8764588" y="2798763"/>
          <p14:tracePt t="88714" x="8793163" y="2803525"/>
          <p14:tracePt t="88729" x="8886825" y="2798763"/>
          <p14:tracePt t="88745" x="8924925" y="2787650"/>
          <p14:tracePt t="88762" x="8958263" y="2787650"/>
          <p14:tracePt t="88779" x="8963025" y="2787650"/>
          <p14:tracePt t="88827" x="8969375" y="2787650"/>
          <p14:tracePt t="88832" x="8974138" y="2787650"/>
          <p14:tracePt t="88846" x="8980488" y="2787650"/>
          <p14:tracePt t="88848" x="8991600" y="2781300"/>
          <p14:tracePt t="88863" x="9002713" y="2776538"/>
          <p14:tracePt t="88865" x="9007475" y="2776538"/>
          <p14:tracePt t="88878" x="9029700" y="2765425"/>
          <p14:tracePt t="88895" x="9056688" y="2759075"/>
          <p14:tracePt t="89045" x="9063038" y="2759075"/>
          <p14:tracePt t="89050" x="9067800" y="2759075"/>
          <p14:tracePt t="89063" x="9085263" y="2759075"/>
          <p14:tracePt t="89080" x="9112250" y="2759075"/>
          <p14:tracePt t="89098" x="9123363" y="2759075"/>
          <p14:tracePt t="89112" x="9139238" y="2765425"/>
          <p14:tracePt t="89130" x="9156700" y="2770188"/>
          <p14:tracePt t="89146" x="9190038" y="2776538"/>
          <p14:tracePt t="89148" x="9194800" y="2781300"/>
          <p14:tracePt t="89163" x="9212263" y="2781300"/>
          <p14:tracePt t="89165" x="9228138" y="2787650"/>
          <p14:tracePt t="89179" x="9266238" y="2792413"/>
          <p14:tracePt t="89196" x="9321800" y="2803525"/>
          <p14:tracePt t="89213" x="9359900" y="2809875"/>
          <p14:tracePt t="89215" x="9382125" y="2809875"/>
          <p14:tracePt t="89230" x="9409113" y="2809875"/>
          <p14:tracePt t="89232" x="9420225" y="2809875"/>
          <p14:tracePt t="89246" x="9431338" y="2809875"/>
          <p14:tracePt t="89248" x="9442450" y="2809875"/>
          <p14:tracePt t="89263" x="9453563" y="2809875"/>
          <p14:tracePt t="89960" x="9459913" y="2809875"/>
          <p14:tracePt t="89976" x="9464675" y="2803525"/>
          <p14:tracePt t="89982" x="9471025" y="2803525"/>
          <p14:tracePt t="89998" x="9471025" y="2792413"/>
          <p14:tracePt t="90015" x="9475788" y="2787650"/>
          <p14:tracePt t="90032" x="9493250" y="2770188"/>
          <p14:tracePt t="90047" x="9498013" y="2770188"/>
          <p14:tracePt t="90049" x="9502775" y="2770188"/>
          <p14:tracePt t="90065" x="9542463" y="2759075"/>
          <p14:tracePt t="90081" x="9613900" y="2738438"/>
          <p14:tracePt t="90098" x="9690100" y="2720975"/>
          <p14:tracePt t="90100" x="9740900" y="2720975"/>
          <p14:tracePt t="90115" x="9828213" y="2698750"/>
          <p14:tracePt t="90132" x="9955213" y="2693988"/>
          <p14:tracePt t="90148" x="10021888" y="2687638"/>
          <p14:tracePt t="90165" x="10086975" y="2676525"/>
          <p14:tracePt t="90182" x="10115550" y="2665413"/>
          <p14:tracePt t="90183" x="10120313" y="2665413"/>
          <p14:tracePt t="90197" x="10126663" y="2665413"/>
          <p14:tracePt t="90199" x="10131425" y="2665413"/>
          <p14:tracePt t="90214" x="10137775" y="2665413"/>
          <p14:tracePt t="90232" x="10147300" y="2665413"/>
          <p14:tracePt t="90248" x="10175875" y="2649538"/>
          <p14:tracePt t="90250" x="10180638" y="2649538"/>
          <p14:tracePt t="90266" x="10202863" y="2649538"/>
          <p14:tracePt t="90282" x="10225088" y="2644775"/>
          <p14:tracePt t="90297" x="10252075" y="2638425"/>
          <p14:tracePt t="90315" x="10285413" y="2633663"/>
          <p14:tracePt t="90317" x="10318750" y="2633663"/>
          <p14:tracePt t="90332" x="10329863" y="2633663"/>
          <p14:tracePt t="90333" x="10352088" y="2633663"/>
          <p14:tracePt t="90348" x="10423525" y="2627313"/>
          <p14:tracePt t="90365" x="10479088" y="2627313"/>
          <p14:tracePt t="90384" x="10539413" y="2627313"/>
          <p14:tracePt t="90386" x="10550525" y="2627313"/>
          <p14:tracePt t="90399" x="10561638" y="2627313"/>
          <p14:tracePt t="90401" x="10588625" y="2627313"/>
          <p14:tracePt t="90416" x="10621963" y="2633663"/>
          <p14:tracePt t="90432" x="10655300" y="2633663"/>
          <p14:tracePt t="90448" x="10677525" y="2633663"/>
          <p14:tracePt t="90465" x="10693400" y="2633663"/>
          <p14:tracePt t="90482" x="10709275" y="2633663"/>
          <p14:tracePt t="90483" x="10726738" y="2633663"/>
          <p14:tracePt t="90499" x="10748963" y="2633663"/>
          <p14:tracePt t="90514" x="10787063" y="2633663"/>
          <p14:tracePt t="90533" x="10820400" y="2644775"/>
          <p14:tracePt t="90534" x="10842625" y="2644775"/>
          <p14:tracePt t="90548" x="10853738" y="2644775"/>
          <p14:tracePt t="90550" x="10858500" y="2644775"/>
          <p14:tracePt t="90875" x="10847388" y="2644775"/>
          <p14:tracePt t="90881" x="10820400" y="2660650"/>
          <p14:tracePt t="90889" x="10760075" y="2671763"/>
          <p14:tracePt t="90898" x="10648950" y="2693988"/>
          <p14:tracePt t="90916" x="10302875" y="2787650"/>
          <p14:tracePt t="90918" x="10126663" y="2820988"/>
          <p14:tracePt t="90933" x="9701213" y="2892425"/>
          <p14:tracePt t="90949" x="9299575" y="2952750"/>
          <p14:tracePt t="90966" x="8748713" y="3028950"/>
          <p14:tracePt t="90983" x="8235950" y="3106738"/>
          <p14:tracePt t="90985" x="7839075" y="3173413"/>
          <p14:tracePt t="90999" x="7558088" y="3189288"/>
          <p14:tracePt t="91001" x="7140575" y="3233738"/>
          <p14:tracePt t="91016" x="6677025" y="3271838"/>
          <p14:tracePt t="91017" x="6302375" y="3338513"/>
          <p14:tracePt t="91032" x="5630863" y="3382963"/>
          <p14:tracePt t="91049" x="4946650" y="3409950"/>
          <p14:tracePt t="91066" x="4330700" y="3443288"/>
          <p14:tracePt t="91068" x="4000500" y="3459163"/>
          <p14:tracePt t="91083" x="3779838" y="3470275"/>
          <p14:tracePt t="91085" x="3476625" y="3475038"/>
          <p14:tracePt t="91099" x="2959100" y="3486150"/>
          <p14:tracePt t="91115" x="2633663" y="3486150"/>
          <p14:tracePt t="91133" x="2424113" y="3486150"/>
          <p14:tracePt t="91135" x="2308225" y="3486150"/>
          <p14:tracePt t="91149" x="2198688" y="3486150"/>
          <p14:tracePt t="91151" x="2082800" y="3486150"/>
          <p14:tracePt t="91166" x="2016125" y="3486150"/>
          <p14:tracePt t="91168" x="1928813" y="3486150"/>
          <p14:tracePt t="91182" x="1719263" y="3486150"/>
          <p14:tracePt t="91199" x="1636713" y="3475038"/>
          <p14:tracePt t="91216" x="1581150" y="3454400"/>
          <p14:tracePt t="91219" x="1554163" y="3443288"/>
          <p14:tracePt t="91233" x="1520825" y="3421063"/>
          <p14:tracePt t="91235" x="1454150" y="3387725"/>
          <p14:tracePt t="91249" x="1371600" y="3321050"/>
          <p14:tracePt t="91266" x="1139825" y="3233738"/>
          <p14:tracePt t="91283" x="985838" y="3195638"/>
          <p14:tracePt t="91300" x="809625" y="3151188"/>
          <p14:tracePt t="91316" x="787400" y="3144838"/>
          <p14:tracePt t="91318" x="782638" y="3144838"/>
          <p14:tracePt t="91347" x="782638" y="3140075"/>
          <p14:tracePt t="91353" x="782638" y="3133725"/>
          <p14:tracePt t="91369" x="787400" y="3128963"/>
          <p14:tracePt t="91384" x="809625" y="3117850"/>
          <p14:tracePt t="91399" x="847725" y="3095625"/>
          <p14:tracePt t="91416" x="909638" y="3073400"/>
          <p14:tracePt t="91433" x="1008063" y="3057525"/>
          <p14:tracePt t="91435" x="1128713" y="3051175"/>
          <p14:tracePt t="91450" x="1355725" y="3013075"/>
          <p14:tracePt t="91467" x="1487488" y="3001963"/>
          <p14:tracePt t="91483" x="1543050" y="2997200"/>
          <p14:tracePt t="91500" x="1565275" y="2990850"/>
          <p14:tracePt t="91535" x="1570038" y="2990850"/>
          <p14:tracePt t="91541" x="1581150" y="2990850"/>
          <p14:tracePt t="91549" x="1614488" y="2986088"/>
          <p14:tracePt t="91566" x="1679575" y="2968625"/>
          <p14:tracePt t="91583" x="1763713" y="2946400"/>
          <p14:tracePt t="91600" x="1806575" y="2941638"/>
          <p14:tracePt t="91602" x="1824038" y="2941638"/>
          <p14:tracePt t="91616" x="1878013" y="2935288"/>
          <p14:tracePt t="91634" x="1955800" y="2935288"/>
          <p14:tracePt t="91651" x="2033588" y="2935288"/>
          <p14:tracePt t="91652" x="2060575" y="2935288"/>
          <p14:tracePt t="91667" x="2116138" y="2935288"/>
          <p14:tracePt t="91668" x="2159000" y="2935288"/>
          <p14:tracePt t="91683" x="2192338" y="2935288"/>
          <p14:tracePt t="91685" x="2220913" y="2941638"/>
          <p14:tracePt t="91699" x="2252663" y="2946400"/>
          <p14:tracePt t="91717" x="2259013" y="2946400"/>
          <p14:tracePt t="91776" x="2263775" y="2946400"/>
          <p14:tracePt t="92683" x="2259013" y="2946400"/>
          <p14:tracePt t="93320" x="2270125" y="2946400"/>
          <p14:tracePt t="93325" x="2281238" y="2946400"/>
          <p14:tracePt t="93336" x="2325688" y="2952750"/>
          <p14:tracePt t="93353" x="2435225" y="2968625"/>
          <p14:tracePt t="93355" x="2517775" y="2974975"/>
          <p14:tracePt t="93369" x="2578100" y="2974975"/>
          <p14:tracePt t="93387" x="2693988" y="2986088"/>
          <p14:tracePt t="93402" x="2709863" y="2986088"/>
          <p14:tracePt t="93478" x="2716213" y="2986088"/>
          <p14:tracePt t="93492" x="2720975" y="2990850"/>
          <p14:tracePt t="93497" x="2743200" y="2997200"/>
          <p14:tracePt t="93505" x="2749550" y="3001963"/>
          <p14:tracePt t="93520" x="2765425" y="3001963"/>
          <p14:tracePt t="93521" x="2771775" y="3008313"/>
          <p14:tracePt t="93537" x="2792413" y="3013075"/>
          <p14:tracePt t="93553" x="2814638" y="3017838"/>
          <p14:tracePt t="93571" x="2825750" y="3017838"/>
          <p14:tracePt t="93588" x="2865438" y="3017838"/>
          <p14:tracePt t="93604" x="2914650" y="3017838"/>
          <p14:tracePt t="93619" x="2959100" y="3017838"/>
          <p14:tracePt t="93636" x="3019425" y="3017838"/>
          <p14:tracePt t="93653" x="3073400" y="3017838"/>
          <p14:tracePt t="93671" x="3157538" y="3001963"/>
          <p14:tracePt t="93686" x="3200400" y="3001963"/>
          <p14:tracePt t="93688" x="3255963" y="3001963"/>
          <p14:tracePt t="93703" x="3333750" y="3001963"/>
          <p14:tracePt t="93720" x="3465513" y="2990850"/>
          <p14:tracePt t="93736" x="3614738" y="2986088"/>
          <p14:tracePt t="93738" x="3773488" y="2979738"/>
          <p14:tracePt t="93755" x="3971925" y="2968625"/>
          <p14:tracePt t="93770" x="4192588" y="2957513"/>
          <p14:tracePt t="93787" x="4291013" y="2957513"/>
          <p14:tracePt t="93804" x="4368800" y="2952750"/>
          <p14:tracePt t="93949" x="4364038" y="2952750"/>
          <p14:tracePt t="93957" x="4357688" y="2952750"/>
          <p14:tracePt t="93973" x="4352925" y="2952750"/>
          <p14:tracePt t="94475" x="4364038" y="2952750"/>
          <p14:tracePt t="94481" x="4440238" y="2941638"/>
          <p14:tracePt t="94489" x="4457700" y="2935288"/>
          <p14:tracePt t="94504" x="4665663" y="2925763"/>
          <p14:tracePt t="94521" x="5013325" y="2897188"/>
          <p14:tracePt t="94537" x="5260975" y="2881313"/>
          <p14:tracePt t="94554" x="5443538" y="2881313"/>
          <p14:tracePt t="94556" x="5487988" y="2874963"/>
          <p14:tracePt t="94572" x="5497513" y="2874963"/>
          <p14:tracePt t="94857" x="5514975" y="2874963"/>
          <p14:tracePt t="94863" x="5564188" y="2874963"/>
          <p14:tracePt t="94873" x="5570538" y="2881313"/>
          <p14:tracePt t="94888" x="5707063" y="2897188"/>
          <p14:tracePt t="94905" x="5988050" y="2897188"/>
          <p14:tracePt t="94922" x="6186488" y="2897188"/>
          <p14:tracePt t="94924" x="6253163" y="2897188"/>
          <p14:tracePt t="94938" x="6286500" y="2903538"/>
          <p14:tracePt t="94939" x="6291263" y="2903538"/>
          <p14:tracePt t="94956" x="6297613" y="2903538"/>
          <p14:tracePt t="95300" x="6313488" y="2903538"/>
          <p14:tracePt t="95308" x="6357938" y="2914650"/>
          <p14:tracePt t="95312" x="6391275" y="2919413"/>
          <p14:tracePt t="95339" x="6661150" y="2930525"/>
          <p14:tracePt t="95357" x="6913563" y="2930525"/>
          <p14:tracePt t="95358" x="7085013" y="2914650"/>
          <p14:tracePt t="95373" x="7265988" y="2914650"/>
          <p14:tracePt t="95388" x="7310438" y="2914650"/>
          <p14:tracePt t="95533" x="7316788" y="2914650"/>
          <p14:tracePt t="95538" x="7332663" y="2914650"/>
          <p14:tracePt t="95554" x="7370763" y="2919413"/>
          <p14:tracePt t="95573" x="7558088" y="2946400"/>
          <p14:tracePt t="95575" x="7745413" y="2957513"/>
          <p14:tracePt t="95589" x="7994650" y="2963863"/>
          <p14:tracePt t="95591" x="8197850" y="2963863"/>
          <p14:tracePt t="95606" x="8512175" y="2974975"/>
          <p14:tracePt t="95608" x="8710613" y="2974975"/>
          <p14:tracePt t="95622" x="8969375" y="2974975"/>
          <p14:tracePt t="95639" x="9013825" y="2974975"/>
          <p14:tracePt t="95832" x="9007475" y="2974975"/>
          <p14:tracePt t="95839" x="8991600" y="2974975"/>
          <p14:tracePt t="95846" x="8951913" y="2974975"/>
          <p14:tracePt t="95856" x="8913813" y="2974975"/>
          <p14:tracePt t="95874" x="8826500" y="2979738"/>
          <p14:tracePt t="95875" x="8732838" y="2979738"/>
          <p14:tracePt t="95890" x="8632825" y="2979738"/>
          <p14:tracePt t="95892" x="8572500" y="2979738"/>
          <p14:tracePt t="95907" x="8478838" y="2979738"/>
          <p14:tracePt t="95909" x="8385175" y="2990850"/>
          <p14:tracePt t="95923" x="8329613" y="3013075"/>
          <p14:tracePt t="95940" x="8324850" y="3013075"/>
          <p14:tracePt t="96492" x="8318500" y="3013075"/>
          <p14:tracePt t="96500" x="8313738" y="3013075"/>
          <p14:tracePt t="96507" x="8307388" y="3013075"/>
          <p14:tracePt t="96524" x="8291513" y="3013075"/>
          <p14:tracePt t="96541" x="8280400" y="3017838"/>
          <p14:tracePt t="96542" x="8275638" y="3017838"/>
          <p14:tracePt t="96557" x="8269288" y="3017838"/>
          <p14:tracePt t="96559" x="8264525" y="3017838"/>
          <p14:tracePt t="96574" x="8253413" y="3017838"/>
          <p14:tracePt t="96591" x="8235950" y="3017838"/>
          <p14:tracePt t="96607" x="8220075" y="3017838"/>
          <p14:tracePt t="96625" x="8197850" y="3017838"/>
          <p14:tracePt t="96641" x="8186738" y="3017838"/>
          <p14:tracePt t="96643" x="8164513" y="3017838"/>
          <p14:tracePt t="96659" x="8153400" y="3017838"/>
          <p14:tracePt t="96675" x="8137525" y="3024188"/>
          <p14:tracePt t="96692" x="8126413" y="3024188"/>
          <p14:tracePt t="96693" x="8120063" y="3028950"/>
          <p14:tracePt t="96709" x="8108950" y="3028950"/>
          <p14:tracePt t="96725" x="8081963" y="3035300"/>
          <p14:tracePt t="96742" x="8070850" y="3035300"/>
          <p14:tracePt t="96758" x="8059738" y="3035300"/>
          <p14:tracePt t="96760" x="8054975" y="3035300"/>
          <p14:tracePt t="96776" x="8048625" y="3035300"/>
          <p14:tracePt t="96792" x="8037513" y="3035300"/>
          <p14:tracePt t="96972" x="8032750" y="3035300"/>
          <p14:tracePt t="96978" x="8026400" y="3024188"/>
          <p14:tracePt t="96993" x="8021638" y="3017838"/>
          <p14:tracePt t="98300" x="8026400" y="3017838"/>
          <p14:tracePt t="98305" x="8032750" y="3017838"/>
          <p14:tracePt t="98313" x="8059738" y="3024188"/>
          <p14:tracePt t="98327" x="8104188" y="3028950"/>
          <p14:tracePt t="98328" x="8159750" y="3028950"/>
          <p14:tracePt t="98344" x="8235950" y="3035300"/>
          <p14:tracePt t="98345" x="8285163" y="3040063"/>
          <p14:tracePt t="98360" x="8566150" y="3068638"/>
          <p14:tracePt t="98377" x="8924925" y="3068638"/>
          <p14:tracePt t="98394" x="9315450" y="3068638"/>
          <p14:tracePt t="98396" x="9464675" y="3068638"/>
          <p14:tracePt t="98411" x="9580563" y="3068638"/>
          <p14:tracePt t="98427" x="9647238" y="3057525"/>
          <p14:tracePt t="98444" x="9674225" y="3057525"/>
          <p14:tracePt t="98461" x="9685338" y="3057525"/>
          <p14:tracePt t="98478" x="9701213" y="3057525"/>
          <p14:tracePt t="98494" x="9712325" y="3057525"/>
          <p14:tracePt t="98496" x="9712325" y="3051175"/>
          <p14:tracePt t="98510" x="9718675" y="3051175"/>
          <p14:tracePt t="98585" x="9723438" y="3051175"/>
          <p14:tracePt t="98591" x="9729788" y="3051175"/>
          <p14:tracePt t="98600" x="9745663" y="3046413"/>
          <p14:tracePt t="98611" x="9763125" y="3046413"/>
          <p14:tracePt t="98612" x="9790113" y="3046413"/>
          <p14:tracePt t="98628" x="9823450" y="3046413"/>
          <p14:tracePt t="98645" x="9845675" y="3046413"/>
          <p14:tracePt t="98662" x="9850438" y="3046413"/>
          <p14:tracePt t="98810" x="9856788" y="3046413"/>
          <p14:tracePt t="98816" x="9872663" y="3046413"/>
          <p14:tracePt t="98828" x="9877425" y="3046413"/>
          <p14:tracePt t="98844" x="9939338" y="3040063"/>
          <p14:tracePt t="98846" x="9999663" y="3028950"/>
          <p14:tracePt t="98861" x="10053638" y="3028950"/>
          <p14:tracePt t="98862" x="10104438" y="3024188"/>
          <p14:tracePt t="98877" x="10247313" y="3013075"/>
          <p14:tracePt t="98894" x="10363200" y="2990850"/>
          <p14:tracePt t="98911" x="10434638" y="2979738"/>
          <p14:tracePt t="98913" x="10445750" y="2979738"/>
          <p14:tracePt t="98998" x="10450513" y="2979738"/>
          <p14:tracePt t="99014" x="10456863" y="2979738"/>
          <p14:tracePt t="99018" x="10467975" y="2968625"/>
          <p14:tracePt t="99034" x="10472738" y="2968625"/>
          <p14:tracePt t="99045" x="10479088" y="2963863"/>
          <p14:tracePt t="99816" x="10483850" y="2963863"/>
          <p14:tracePt t="99821" x="10494963" y="2963863"/>
          <p14:tracePt t="99830" x="10521950" y="2957513"/>
          <p14:tracePt t="99845" x="10583863" y="2941638"/>
          <p14:tracePt t="99863" x="10610850" y="2941638"/>
          <p14:tracePt t="99879" x="10633075" y="2925763"/>
          <p14:tracePt t="99881" x="10644188" y="2919413"/>
          <p14:tracePt t="99896" x="10648950" y="2919413"/>
          <p14:tracePt t="99898" x="10655300" y="2914650"/>
          <p14:tracePt t="99912" x="10655300" y="2908300"/>
          <p14:tracePt t="99929" x="10621963" y="2881313"/>
          <p14:tracePt t="99946" x="10572750" y="2859088"/>
          <p14:tracePt t="99948" x="10517188" y="2847975"/>
          <p14:tracePt t="99963" x="10472738" y="2836863"/>
          <p14:tracePt t="99965" x="10401300" y="2820988"/>
          <p14:tracePt t="99979" x="10137775" y="2792413"/>
          <p14:tracePt t="99996" x="9939338" y="2781300"/>
          <p14:tracePt t="100013" x="9850438" y="2781300"/>
          <p14:tracePt t="100015" x="9839325" y="2781300"/>
          <p14:tracePt t="100029" x="9834563" y="2781300"/>
          <p14:tracePt t="100054" x="9834563" y="2776538"/>
          <p14:tracePt t="100062" x="9839325" y="2770188"/>
          <p14:tracePt t="100080" x="9845675" y="2765425"/>
          <p14:tracePt t="100096" x="9845675" y="2754313"/>
          <p14:tracePt t="100113" x="9845675" y="2747963"/>
          <p14:tracePt t="100129" x="9845675" y="2743200"/>
          <p14:tracePt t="100204" x="9845675" y="2738438"/>
          <p14:tracePt t="100211" x="9839325" y="2732088"/>
          <p14:tracePt t="100219" x="9828213" y="2727325"/>
          <p14:tracePt t="100230" x="9817100" y="2720975"/>
          <p14:tracePt t="100246" x="9783763" y="2705100"/>
          <p14:tracePt t="100263" x="9740900" y="2687638"/>
          <p14:tracePt t="100265" x="9718675" y="2682875"/>
          <p14:tracePt t="100279" x="9674225" y="2660650"/>
          <p14:tracePt t="100297" x="9647238" y="2649538"/>
          <p14:tracePt t="100314" x="9613900" y="2638425"/>
          <p14:tracePt t="100315" x="9607550" y="2633663"/>
          <p14:tracePt t="100331" x="9591675" y="2627313"/>
          <p14:tracePt t="100347" x="9585325" y="2627313"/>
          <p14:tracePt t="100348" x="9585325" y="2622550"/>
          <p14:tracePt t="100513" x="9607550" y="2622550"/>
          <p14:tracePt t="100518" x="9663113" y="2616200"/>
          <p14:tracePt t="100531" x="9707563" y="2611438"/>
          <p14:tracePt t="100547" x="9850438" y="2605088"/>
          <p14:tracePt t="100549" x="9861550" y="2605088"/>
          <p14:tracePt t="100564" x="10015538" y="2593975"/>
          <p14:tracePt t="100580" x="10115550" y="2582863"/>
          <p14:tracePt t="100597" x="10158413" y="2578100"/>
          <p14:tracePt t="100746" x="10169525" y="2578100"/>
          <p14:tracePt t="100751" x="10191750" y="2578100"/>
          <p14:tracePt t="100764" x="10252075" y="2589213"/>
          <p14:tracePt t="100766" x="10296525" y="2593975"/>
          <p14:tracePt t="100782" x="10439400" y="2600325"/>
          <p14:tracePt t="100798" x="10621963" y="2600325"/>
          <p14:tracePt t="100814" x="10742613" y="2600325"/>
          <p14:tracePt t="100832" x="10858500" y="2600325"/>
          <p14:tracePt t="100833" x="10896600" y="2600325"/>
          <p14:tracePt t="100848" x="10925175" y="2600325"/>
          <p14:tracePt t="101233" x="10929938" y="2600325"/>
          <p14:tracePt t="101246" x="10941050" y="2600325"/>
          <p14:tracePt t="101261" x="10952163" y="2600325"/>
          <p14:tracePt t="101269" x="10969625" y="2600325"/>
          <p14:tracePt t="101282" x="10980738" y="2600325"/>
          <p14:tracePt t="101298" x="10980738" y="2622550"/>
          <p14:tracePt t="101300" x="10990263" y="2622550"/>
          <p14:tracePt t="101428" x="10996613" y="2627313"/>
          <p14:tracePt t="101441" x="11007725" y="2638425"/>
          <p14:tracePt t="101449" x="11045825" y="2649538"/>
          <p14:tracePt t="101464" x="11068050" y="2682875"/>
          <p14:tracePt t="101482" x="11083925" y="2698750"/>
          <p14:tracePt t="101498" x="11095038" y="2709863"/>
          <p14:tracePt t="101516" x="11095038" y="2720975"/>
          <p14:tracePt t="101532" x="11101388" y="2720975"/>
          <p14:tracePt t="101689" x="11101388" y="2727325"/>
          <p14:tracePt t="101696" x="11101388" y="2732088"/>
          <p14:tracePt t="101704" x="11101388" y="2743200"/>
          <p14:tracePt t="101715" x="11106150" y="2754313"/>
          <p14:tracePt t="101732" x="11106150" y="2770188"/>
          <p14:tracePt t="101734" x="11112500" y="2776538"/>
          <p14:tracePt t="101749" x="11112500" y="2781300"/>
          <p14:tracePt t="101750" x="11117263" y="2787650"/>
          <p14:tracePt t="101765" x="11117263" y="2792413"/>
          <p14:tracePt t="101794" x="11117263" y="2798763"/>
          <p14:tracePt t="102553" x="11117263" y="2803525"/>
          <p14:tracePt t="102568" x="11117263" y="2809875"/>
          <p14:tracePt t="102590" x="11112500" y="2814638"/>
          <p14:tracePt t="102800" x="11106150" y="2814638"/>
          <p14:tracePt t="102805" x="11101388" y="2820988"/>
          <p14:tracePt t="102817" x="11095038" y="2820988"/>
          <p14:tracePt t="102834" x="11090275" y="2820988"/>
          <p14:tracePt t="102836" x="11083925" y="2820988"/>
          <p14:tracePt t="102852" x="11083925" y="2825750"/>
          <p14:tracePt t="102913" x="11079163" y="2825750"/>
          <p14:tracePt t="102918" x="11074400" y="2825750"/>
          <p14:tracePt t="102941" x="11068050" y="2825750"/>
          <p14:tracePt t="102950" x="11063288" y="2825750"/>
          <p14:tracePt t="102967" x="11045825" y="2832100"/>
          <p14:tracePt t="102984" x="11034713" y="2832100"/>
          <p14:tracePt t="102986" x="11029950" y="2832100"/>
          <p14:tracePt t="103001" x="11007725" y="2832100"/>
          <p14:tracePt t="103017" x="10996613" y="2832100"/>
          <p14:tracePt t="103034" x="10990263" y="2832100"/>
          <p14:tracePt t="103051" x="10985500" y="2832100"/>
          <p14:tracePt t="103068" x="10974388" y="2832100"/>
          <p14:tracePt t="103084" x="10969625" y="2832100"/>
          <p14:tracePt t="103086" x="10969625" y="2825750"/>
          <p14:tracePt t="103100" x="10958513" y="2825750"/>
          <p14:tracePt t="103117" x="10936288" y="2825750"/>
          <p14:tracePt t="103135" x="10918825" y="2825750"/>
          <p14:tracePt t="103159" x="10907713" y="2825750"/>
          <p14:tracePt t="103168" x="10896600" y="2825750"/>
          <p14:tracePt t="103185" x="10887075" y="2836863"/>
          <p14:tracePt t="103201" x="10869613" y="2841625"/>
          <p14:tracePt t="103206" x="10858500" y="2847975"/>
          <p14:tracePt t="103218" x="10853738" y="2847975"/>
          <p14:tracePt t="103219" x="10847388" y="2847975"/>
          <p14:tracePt t="103234" x="10831513" y="2852738"/>
          <p14:tracePt t="103236" x="10831513" y="2859088"/>
          <p14:tracePt t="103252" x="10825163" y="2859088"/>
          <p14:tracePt t="103267" x="10814050" y="2859088"/>
          <p14:tracePt t="103285" x="10798175" y="2859088"/>
          <p14:tracePt t="103301" x="10771188" y="2859088"/>
          <p14:tracePt t="103317" x="10748963" y="2859088"/>
          <p14:tracePt t="103335" x="10737850" y="2859088"/>
          <p14:tracePt t="103353" x="10731500" y="2859088"/>
          <p14:tracePt t="103369" x="10726738" y="2859088"/>
          <p14:tracePt t="103385" x="10720388" y="2859088"/>
          <p14:tracePt t="103401" x="10715625" y="2859088"/>
          <p14:tracePt t="103418" x="10693400" y="2859088"/>
          <p14:tracePt t="103435" x="10677525" y="2870200"/>
          <p14:tracePt t="103452" x="10666413" y="2874963"/>
          <p14:tracePt t="103468" x="10655300" y="2874963"/>
          <p14:tracePt t="103485" x="10644188" y="2881313"/>
          <p14:tracePt t="103503" x="10610850" y="2892425"/>
          <p14:tracePt t="103518" x="10577513" y="2903538"/>
          <p14:tracePt t="103535" x="10533063" y="2919413"/>
          <p14:tracePt t="103552" x="10506075" y="2930525"/>
          <p14:tracePt t="103568" x="10472738" y="2957513"/>
          <p14:tracePt t="103586" x="10434638" y="2990850"/>
          <p14:tracePt t="103602" x="10401300" y="3017838"/>
          <p14:tracePt t="103618" x="10379075" y="3040063"/>
          <p14:tracePt t="103635" x="10367963" y="3062288"/>
          <p14:tracePt t="103653" x="10356850" y="3073400"/>
          <p14:tracePt t="103669" x="10345738" y="3084513"/>
          <p14:tracePt t="103670" x="10340975" y="3090863"/>
          <p14:tracePt t="103685" x="10325100" y="3111500"/>
          <p14:tracePt t="103703" x="10313988" y="3128963"/>
          <p14:tracePt t="103718" x="10302875" y="3133725"/>
          <p14:tracePt t="103720" x="10296525" y="3144838"/>
          <p14:tracePt t="103736" x="10291763" y="3155950"/>
          <p14:tracePt t="103752" x="10291763" y="3162300"/>
          <p14:tracePt t="103768" x="10280650" y="3178175"/>
          <p14:tracePt t="103786" x="10280650" y="3195638"/>
          <p14:tracePt t="103787" x="10280650" y="3200400"/>
          <p14:tracePt t="103802" x="10274300" y="3222625"/>
          <p14:tracePt t="103803" x="10274300" y="3238500"/>
          <p14:tracePt t="103818" x="10269538" y="3249613"/>
          <p14:tracePt t="103820" x="10269538" y="3267075"/>
          <p14:tracePt t="103835" x="10269538" y="3298825"/>
          <p14:tracePt t="103852" x="10269538" y="3332163"/>
          <p14:tracePt t="103868" x="10269538" y="3365500"/>
          <p14:tracePt t="103870" x="10269538" y="3382963"/>
          <p14:tracePt t="103886" x="10263188" y="3421063"/>
          <p14:tracePt t="103902" x="10263188" y="3432175"/>
          <p14:tracePt t="103903" x="10263188" y="3443288"/>
          <p14:tracePt t="103918" x="10263188" y="3475038"/>
          <p14:tracePt t="103936" x="10263188" y="3503613"/>
          <p14:tracePt t="103937" x="10263188" y="3514725"/>
          <p14:tracePt t="103953" x="10263188" y="3536950"/>
          <p14:tracePt t="103969" x="10263188" y="3559175"/>
          <p14:tracePt t="103985" x="10258425" y="3579813"/>
          <p14:tracePt t="104003" x="10252075" y="3597275"/>
          <p14:tracePt t="104019" x="10247313" y="3613150"/>
          <p14:tracePt t="104021" x="10240963" y="3619500"/>
          <p14:tracePt t="104037" x="10236200" y="3635375"/>
          <p14:tracePt t="104054" x="10236200" y="3652838"/>
          <p14:tracePt t="104068" x="10236200" y="3668713"/>
          <p14:tracePt t="104085" x="10236200" y="3690938"/>
          <p14:tracePt t="104103" x="10240963" y="3702050"/>
          <p14:tracePt t="104119" x="10240963" y="3713163"/>
          <p14:tracePt t="104135" x="10240963" y="3729038"/>
          <p14:tracePt t="104153" x="10240963" y="3740150"/>
          <p14:tracePt t="104169" x="10240963" y="3762375"/>
          <p14:tracePt t="104171" x="10240963" y="3773488"/>
          <p14:tracePt t="104186" x="10240963" y="3784600"/>
          <p14:tracePt t="104188" x="10247313" y="3795713"/>
          <p14:tracePt t="104202" x="10252075" y="3829050"/>
          <p14:tracePt t="104219" x="10269538" y="3867150"/>
          <p14:tracePt t="104236" x="10285413" y="3900488"/>
          <p14:tracePt t="104238" x="10285413" y="3927475"/>
          <p14:tracePt t="104253" x="10285413" y="3949700"/>
          <p14:tracePt t="104269" x="10285413" y="3971925"/>
          <p14:tracePt t="104285" x="10285413" y="3987800"/>
          <p14:tracePt t="104303" x="10285413" y="3994150"/>
          <p14:tracePt t="104319" x="10285413" y="3998913"/>
          <p14:tracePt t="104344" x="10285413" y="4005263"/>
          <p14:tracePt t="104376" x="10285413" y="4010025"/>
          <p14:tracePt t="104388" x="10280650" y="4010025"/>
          <p14:tracePt t="104591" x="10291763" y="3998913"/>
          <p14:tracePt t="104598" x="10291763" y="3987800"/>
          <p14:tracePt t="104606" x="10296525" y="3960813"/>
          <p14:tracePt t="104620" x="10296525" y="3932238"/>
          <p14:tracePt t="104621" x="10296525" y="3911600"/>
          <p14:tracePt t="104637" x="10296525" y="3894138"/>
          <p14:tracePt t="104638" x="10296525" y="3871913"/>
          <p14:tracePt t="104654" x="10296525" y="3811588"/>
          <p14:tracePt t="104670" x="10280650" y="3751263"/>
          <p14:tracePt t="104686" x="10269538" y="3706813"/>
          <p14:tracePt t="104704" x="10252075" y="3646488"/>
          <p14:tracePt t="104719" x="10247313" y="3630613"/>
          <p14:tracePt t="104737" x="10240963" y="3613150"/>
          <p14:tracePt t="104832" x="10240963" y="3608388"/>
          <p14:tracePt t="104990" x="10240963" y="3602038"/>
          <p14:tracePt t="105049" x="10236200" y="3602038"/>
          <p14:tracePt t="105071" x="10231438" y="3602038"/>
          <p14:tracePt t="105078" x="10231438" y="3597275"/>
          <p14:tracePt t="105086" x="10225088" y="3597275"/>
          <p14:tracePt t="105104" x="10209213" y="3590925"/>
          <p14:tracePt t="105120" x="10191750" y="3586163"/>
          <p14:tracePt t="105137" x="10164763" y="3579813"/>
          <p14:tracePt t="105139" x="10142538" y="3579813"/>
          <p14:tracePt t="105154" x="10126663" y="3579813"/>
          <p14:tracePt t="105156" x="10082213" y="3579813"/>
          <p14:tracePt t="105170" x="9993313" y="3579813"/>
          <p14:tracePt t="105187" x="9877425" y="3579813"/>
          <p14:tracePt t="105204" x="9823450" y="3579813"/>
          <p14:tracePt t="105206" x="9801225" y="3579813"/>
          <p14:tracePt t="105221" x="9783763" y="3579813"/>
          <p14:tracePt t="105222" x="9772650" y="3579813"/>
          <p14:tracePt t="105237" x="9740900" y="3563938"/>
          <p14:tracePt t="105253" x="9701213" y="3541713"/>
          <p14:tracePt t="105271" x="9636125" y="3508375"/>
          <p14:tracePt t="105272" x="9607550" y="3497263"/>
          <p14:tracePt t="105287" x="9591675" y="3486150"/>
          <p14:tracePt t="105289" x="9564688" y="3470275"/>
          <p14:tracePt t="105304" x="9520238" y="3454400"/>
          <p14:tracePt t="105306" x="9502775" y="3443288"/>
          <p14:tracePt t="105321" x="9426575" y="3398838"/>
          <p14:tracePt t="105337" x="9337675" y="3360738"/>
          <p14:tracePt t="105354" x="9190038" y="3327400"/>
          <p14:tracePt t="105356" x="9128125" y="3321050"/>
          <p14:tracePt t="105371" x="9085263" y="3316288"/>
          <p14:tracePt t="105373" x="9051925" y="3316288"/>
          <p14:tracePt t="105387" x="9013825" y="3316288"/>
          <p14:tracePt t="105404" x="8991600" y="3309938"/>
          <p14:tracePt t="105421" x="8985250" y="3305175"/>
          <p14:tracePt t="105422" x="8980488" y="3305175"/>
          <p14:tracePt t="105437" x="8980488" y="3298825"/>
          <p14:tracePt t="105439" x="8969375" y="3294063"/>
          <p14:tracePt t="105454" x="8958263" y="3282950"/>
          <p14:tracePt t="105456" x="8936038" y="3282950"/>
          <p14:tracePt t="105471" x="8891588" y="3271838"/>
          <p14:tracePt t="105488" x="8826500" y="3271838"/>
          <p14:tracePt t="105504" x="8764588" y="3271838"/>
          <p14:tracePt t="105506" x="8753475" y="3271838"/>
          <p14:tracePt t="105521" x="8753475" y="3267075"/>
          <p14:tracePt t="105522" x="8748713" y="3267075"/>
          <p14:tracePt t="105537" x="8737600" y="3260725"/>
          <p14:tracePt t="105555" x="8726488" y="3249613"/>
          <p14:tracePt t="105571" x="8710613" y="3233738"/>
          <p14:tracePt t="105573" x="8693150" y="3227388"/>
          <p14:tracePt t="105588" x="8682038" y="3216275"/>
          <p14:tracePt t="105589" x="8666163" y="3205163"/>
          <p14:tracePt t="105605" x="8643938" y="3195638"/>
          <p14:tracePt t="105606" x="8639175" y="3184525"/>
          <p14:tracePt t="105621" x="8616950" y="3167063"/>
          <p14:tracePt t="105637" x="8599488" y="3151188"/>
          <p14:tracePt t="105655" x="8583613" y="3140075"/>
          <p14:tracePt t="105657" x="8583613" y="3133725"/>
          <p14:tracePt t="105672" x="8572500" y="3128963"/>
          <p14:tracePt t="105688" x="8561388" y="3122613"/>
          <p14:tracePt t="105705" x="8550275" y="3122613"/>
          <p14:tracePt t="105722" x="8539163" y="3122613"/>
          <p14:tracePt t="105737" x="8534400" y="3122613"/>
          <p14:tracePt t="105794" x="8528050" y="3122613"/>
          <p14:tracePt t="105798" x="8528050" y="3117850"/>
          <p14:tracePt t="105807" x="8523288" y="3117850"/>
          <p14:tracePt t="105822" x="8512175" y="3111500"/>
          <p14:tracePt t="105838" x="8505825" y="3111500"/>
          <p14:tracePt t="105855" x="8494713" y="3106738"/>
          <p14:tracePt t="105882" x="8494713" y="3101975"/>
          <p14:tracePt t="105890" x="8489950" y="3101975"/>
          <p14:tracePt t="105905" x="8478838" y="3095625"/>
          <p14:tracePt t="105922" x="8467725" y="3090863"/>
          <p14:tracePt t="105939" x="8456613" y="3090863"/>
          <p14:tracePt t="105940" x="8445500" y="3090863"/>
          <p14:tracePt t="105956" x="8423275" y="3084513"/>
          <p14:tracePt t="105972" x="8407400" y="3084513"/>
          <p14:tracePt t="105973" x="8396288" y="3084513"/>
          <p14:tracePt t="105988" x="8374063" y="3084513"/>
          <p14:tracePt t="106006" x="8358188" y="3084513"/>
          <p14:tracePt t="106007" x="8351838" y="3084513"/>
          <p14:tracePt t="106022" x="8347075" y="3084513"/>
          <p14:tracePt t="106023" x="8335963" y="3079750"/>
          <p14:tracePt t="106038" x="8329613" y="3073400"/>
          <p14:tracePt t="106040" x="8324850" y="3073400"/>
          <p14:tracePt t="106055" x="8302625" y="3062288"/>
          <p14:tracePt t="106073" x="8291513" y="3051175"/>
          <p14:tracePt t="106088" x="8269288" y="3046413"/>
          <p14:tracePt t="106090" x="8253413" y="3046413"/>
          <p14:tracePt t="106106" x="8224838" y="3040063"/>
          <p14:tracePt t="106122" x="8208963" y="3035300"/>
          <p14:tracePt t="106138" x="8191500" y="3035300"/>
          <p14:tracePt t="106156" x="8175625" y="3028950"/>
          <p14:tracePt t="106157" x="8170863" y="3028950"/>
          <p14:tracePt t="106173" x="8159750" y="3024188"/>
          <p14:tracePt t="106189" x="8153400" y="3017838"/>
          <p14:tracePt t="106206" x="8148638" y="3017838"/>
          <p14:tracePt t="106223" x="8137525" y="3013075"/>
          <p14:tracePt t="106240" x="8126413" y="3008313"/>
          <p14:tracePt t="106259" x="8115300" y="3001963"/>
          <p14:tracePt t="106272" x="8115300" y="2997200"/>
          <p14:tracePt t="106295" x="8108950" y="2997200"/>
          <p14:tracePt t="106325" x="8104188" y="2997200"/>
          <p14:tracePt t="106341" x="8097838" y="2997200"/>
          <p14:tracePt t="106353" x="8093075" y="2997200"/>
          <p14:tracePt t="106361" x="8088313" y="2990850"/>
          <p14:tracePt t="106373" x="8081963" y="2990850"/>
          <p14:tracePt t="106389" x="8066088" y="2990850"/>
          <p14:tracePt t="106407" x="8043863" y="2990850"/>
          <p14:tracePt t="106422" x="8026400" y="2990850"/>
          <p14:tracePt t="106439" x="8010525" y="2986088"/>
          <p14:tracePt t="106456" x="7999413" y="2986088"/>
          <p14:tracePt t="106550" x="7999413" y="2979738"/>
          <p14:tracePt t="106564" x="7994650" y="2974975"/>
          <p14:tracePt t="106578" x="7988300" y="2974975"/>
          <p14:tracePt t="106594" x="7988300" y="2968625"/>
          <p14:tracePt t="106608" x="7988300" y="2963863"/>
          <p14:tracePt t="106623" x="7983538" y="2952750"/>
          <p14:tracePt t="106640" x="7983538" y="2946400"/>
          <p14:tracePt t="106656" x="7977188" y="2946400"/>
          <p14:tracePt t="106673" x="7972425" y="2941638"/>
          <p14:tracePt t="106675" x="7972425" y="2935288"/>
          <p14:tracePt t="106691" x="7972425" y="2930525"/>
          <p14:tracePt t="106714" x="7966075" y="2930525"/>
          <p14:tracePt t="106857" x="7966075" y="2925763"/>
          <p14:tracePt t="106888" x="7966075" y="2919413"/>
          <p14:tracePt t="106993" x="7966075" y="2914650"/>
          <p14:tracePt t="107039" x="7966075" y="2908300"/>
          <p14:tracePt t="107300" x="7966075" y="2903538"/>
          <p14:tracePt t="108845" x="7961313" y="2903538"/>
          <p14:tracePt t="108851" x="7950200" y="2903538"/>
          <p14:tracePt t="108859" x="7927975" y="2903538"/>
          <p14:tracePt t="108876" x="7894638" y="2903538"/>
          <p14:tracePt t="108892" x="7756525" y="2903538"/>
          <p14:tracePt t="108909" x="7631113" y="2903538"/>
          <p14:tracePt t="108911" x="7564438" y="2903538"/>
          <p14:tracePt t="108927" x="7470775" y="2903538"/>
          <p14:tracePt t="108928" x="7388225" y="2908300"/>
          <p14:tracePt t="108942" x="6919913" y="2968625"/>
          <p14:tracePt t="108960" x="6500813" y="2979738"/>
          <p14:tracePt t="108977" x="5945188" y="3051175"/>
          <p14:tracePt t="108978" x="5657850" y="3084513"/>
          <p14:tracePt t="108994" x="5200650" y="3162300"/>
          <p14:tracePt t="109010" x="4837113" y="3189288"/>
          <p14:tracePt t="109026" x="4495800" y="3211513"/>
          <p14:tracePt t="109043" x="4291013" y="3233738"/>
          <p14:tracePt t="109045" x="4208463" y="3233738"/>
          <p14:tracePt t="109059" x="4148138" y="3233738"/>
          <p14:tracePt t="109077" x="4005263" y="3227388"/>
          <p14:tracePt t="109093" x="3851275" y="3184525"/>
          <p14:tracePt t="109110" x="3708400" y="3184525"/>
          <p14:tracePt t="109126" x="3592513" y="3184525"/>
          <p14:tracePt t="109128" x="3498850" y="3184525"/>
          <p14:tracePt t="109143" x="3405188" y="3189288"/>
          <p14:tracePt t="109145" x="3344863" y="3195638"/>
          <p14:tracePt t="109159" x="3101975" y="3222625"/>
          <p14:tracePt t="109177" x="2947988" y="3227388"/>
          <p14:tracePt t="109194" x="2765425" y="3238500"/>
          <p14:tracePt t="109195" x="2682875" y="3238500"/>
          <p14:tracePt t="109210" x="2638425" y="3249613"/>
          <p14:tracePt t="109212" x="2573338" y="3255963"/>
          <p14:tracePt t="109227" x="2522538" y="3255963"/>
          <p14:tracePt t="109229" x="2484438" y="3255963"/>
          <p14:tracePt t="109243" x="2346325" y="3260725"/>
          <p14:tracePt t="109260" x="2241550" y="3260725"/>
          <p14:tracePt t="109277" x="2120900" y="3260725"/>
          <p14:tracePt t="109279" x="2093913" y="3260725"/>
          <p14:tracePt t="109294" x="2060575" y="3260725"/>
          <p14:tracePt t="109296" x="2033588" y="3260725"/>
          <p14:tracePt t="109309" x="2016125" y="3255963"/>
          <p14:tracePt t="109327" x="1982788" y="3249613"/>
          <p14:tracePt t="109344" x="1955800" y="3238500"/>
          <p14:tracePt t="109346" x="1928813" y="3233738"/>
          <p14:tracePt t="109361" x="1878013" y="3222625"/>
          <p14:tracePt t="109362" x="1857375" y="3222625"/>
          <p14:tracePt t="109377" x="1828800" y="3222625"/>
          <p14:tracePt t="109378" x="1801813" y="3222625"/>
          <p14:tracePt t="109393" x="1784350" y="3216275"/>
          <p14:tracePt t="109410" x="1757363" y="3216275"/>
          <p14:tracePt t="109428" x="1741488" y="3216275"/>
          <p14:tracePt t="109429" x="1735138" y="3216275"/>
          <p14:tracePt t="109445" x="1701800" y="3216275"/>
          <p14:tracePt t="109460" x="1663700" y="3216275"/>
          <p14:tracePt t="109477" x="1614488" y="3205163"/>
          <p14:tracePt t="109494" x="1554163" y="3205163"/>
          <p14:tracePt t="109496" x="1536700" y="3205163"/>
          <p14:tracePt t="109511" x="1520825" y="3205163"/>
          <p14:tracePt t="109528" x="1509713" y="3205163"/>
          <p14:tracePt t="109544" x="1498600" y="3200400"/>
          <p14:tracePt t="109561" x="1492250" y="3200400"/>
          <p14:tracePt t="109563" x="1487488" y="3200400"/>
          <p14:tracePt t="109587" x="1482725" y="3200400"/>
          <p14:tracePt t="109602" x="1476375" y="3200400"/>
          <p14:tracePt t="110039" x="1482725" y="3200400"/>
          <p14:tracePt t="110043" x="1492250" y="3195638"/>
          <p14:tracePt t="110061" x="1525588" y="3189288"/>
          <p14:tracePt t="110077" x="1570038" y="3178175"/>
          <p14:tracePt t="110095" x="1630363" y="3167063"/>
          <p14:tracePt t="110097" x="1652588" y="3162300"/>
          <p14:tracePt t="110111" x="1701800" y="3155950"/>
          <p14:tracePt t="110113" x="1712913" y="3155950"/>
          <p14:tracePt t="110127" x="1757363" y="3151188"/>
          <p14:tracePt t="110145" x="1817688" y="3151188"/>
          <p14:tracePt t="110162" x="1862138" y="3144838"/>
          <p14:tracePt t="110163" x="1878013" y="3144838"/>
          <p14:tracePt t="110178" x="1889125" y="3144838"/>
          <p14:tracePt t="110180" x="1900238" y="3144838"/>
          <p14:tracePt t="110194" x="1933575" y="3144838"/>
          <p14:tracePt t="110211" x="1955800" y="3144838"/>
          <p14:tracePt t="110228" x="1989138" y="3144838"/>
          <p14:tracePt t="110245" x="2027238" y="3144838"/>
          <p14:tracePt t="110247" x="2049463" y="3144838"/>
          <p14:tracePt t="110261" x="2054225" y="3144838"/>
          <p14:tracePt t="110278" x="2082800" y="3144838"/>
          <p14:tracePt t="110295" x="2087563" y="3144838"/>
          <p14:tracePt t="110322" x="2093913" y="3144838"/>
          <p14:tracePt t="110336" x="2105025" y="3144838"/>
          <p14:tracePt t="110344" x="2120900" y="3144838"/>
          <p14:tracePt t="110362" x="2165350" y="3151188"/>
          <p14:tracePt t="110378" x="2214563" y="3162300"/>
          <p14:tracePt t="110380" x="2247900" y="3167063"/>
          <p14:tracePt t="110396" x="2270125" y="3167063"/>
          <p14:tracePt t="110397" x="2308225" y="3167063"/>
          <p14:tracePt t="110411" x="2335213" y="3167063"/>
          <p14:tracePt t="110413" x="2374900" y="3167063"/>
          <p14:tracePt t="110429" x="2446338" y="3173413"/>
          <p14:tracePt t="110445" x="2506663" y="3173413"/>
          <p14:tracePt t="110463" x="2633663" y="3173413"/>
          <p14:tracePt t="110478" x="2655888" y="3173413"/>
          <p14:tracePt t="110480" x="2689225" y="3173413"/>
          <p14:tracePt t="110495" x="2738438" y="3173413"/>
          <p14:tracePt t="110512" x="2776538" y="3173413"/>
          <p14:tracePt t="110528" x="2820988" y="3173413"/>
          <p14:tracePt t="110545" x="2886075" y="3184525"/>
          <p14:tracePt t="110547" x="2914650" y="3184525"/>
          <p14:tracePt t="110561" x="2959100" y="3184525"/>
          <p14:tracePt t="110579" x="3001963" y="3184525"/>
          <p14:tracePt t="110596" x="3035300" y="3184525"/>
          <p14:tracePt t="110598" x="3052763" y="3184525"/>
          <p14:tracePt t="110613" x="3063875" y="3184525"/>
          <p14:tracePt t="110614" x="3079750" y="3184525"/>
          <p14:tracePt t="110628" x="3090863" y="3184525"/>
          <p14:tracePt t="110630" x="3095625" y="3184525"/>
          <p14:tracePt t="110645" x="3124200" y="3184525"/>
          <p14:tracePt t="110662" x="3157538" y="3189288"/>
          <p14:tracePt t="110678" x="3206750" y="3195638"/>
          <p14:tracePt t="110696" x="3244850" y="3195638"/>
          <p14:tracePt t="110698" x="3267075" y="3195638"/>
          <p14:tracePt t="110712" x="3289300" y="3200400"/>
          <p14:tracePt t="110729" x="3300413" y="3200400"/>
          <p14:tracePt t="110746" x="3305175" y="3200400"/>
          <p14:tracePt t="110771" x="3311525" y="3205163"/>
          <p14:tracePt t="110781" x="3316288" y="3205163"/>
          <p14:tracePt t="110797" x="3333750" y="3205163"/>
          <p14:tracePt t="110813" x="3360738" y="3205163"/>
          <p14:tracePt t="110829" x="3371850" y="3216275"/>
          <p14:tracePt t="110831" x="3376613" y="3216275"/>
          <p14:tracePt t="110846" x="3382963" y="3216275"/>
          <p14:tracePt t="111411" x="3394075" y="3216275"/>
          <p14:tracePt t="111424" x="3416300" y="3216275"/>
          <p14:tracePt t="111431" x="3448050" y="3216275"/>
          <p14:tracePt t="111447" x="3492500" y="3216275"/>
          <p14:tracePt t="111449" x="3536950" y="3216275"/>
          <p14:tracePt t="111464" x="3878263" y="3216275"/>
          <p14:tracePt t="111480" x="4043363" y="3216275"/>
          <p14:tracePt t="111498" x="4540250" y="3200400"/>
          <p14:tracePt t="111514" x="4732338" y="3173413"/>
          <p14:tracePt t="111516" x="4875213" y="3162300"/>
          <p14:tracePt t="111530" x="5029200" y="3144838"/>
          <p14:tracePt t="111547" x="5095875" y="3128963"/>
          <p14:tracePt t="111564" x="5102225" y="3128963"/>
          <p14:tracePt t="112079" x="5106988" y="3128963"/>
          <p14:tracePt t="112083" x="5118100" y="3128963"/>
          <p14:tracePt t="112099" x="5233988" y="3128963"/>
          <p14:tracePt t="112115" x="5383213" y="3111500"/>
          <p14:tracePt t="112131" x="5695950" y="3101975"/>
          <p14:tracePt t="112148" x="6081713" y="3095625"/>
          <p14:tracePt t="112165" x="6572250" y="3062288"/>
          <p14:tracePt t="112182" x="6743700" y="3035300"/>
          <p14:tracePt t="112198" x="6853238" y="3013075"/>
          <p14:tracePt t="112215" x="6924675" y="3013075"/>
          <p14:tracePt t="112231" x="6975475" y="3008313"/>
          <p14:tracePt t="112233" x="7002463" y="3008313"/>
          <p14:tracePt t="112248" x="7024688" y="3008313"/>
          <p14:tracePt t="112265" x="7089775" y="3001963"/>
          <p14:tracePt t="112282" x="7140575" y="3001963"/>
          <p14:tracePt t="112298" x="7151688" y="3001963"/>
          <p14:tracePt t="112315" x="7212013" y="3017838"/>
          <p14:tracePt t="112331" x="7227888" y="3017838"/>
          <p14:tracePt t="112333" x="7265988" y="3028950"/>
          <p14:tracePt t="112348" x="7343775" y="3051175"/>
          <p14:tracePt t="112365" x="7443788" y="3079750"/>
          <p14:tracePt t="112382" x="7537450" y="3111500"/>
          <p14:tracePt t="112384" x="7580313" y="3144838"/>
          <p14:tracePt t="112398" x="7608888" y="3167063"/>
          <p14:tracePt t="112399" x="7624763" y="3200400"/>
          <p14:tracePt t="112415" x="7669213" y="3298825"/>
          <p14:tracePt t="112431" x="7691438" y="3392488"/>
          <p14:tracePt t="112448" x="7713663" y="3568700"/>
          <p14:tracePt t="112450" x="7729538" y="3635375"/>
          <p14:tracePt t="112466" x="7734300" y="3735388"/>
          <p14:tracePt t="112482" x="7751763" y="3800475"/>
          <p14:tracePt t="112498" x="7762875" y="3833813"/>
          <p14:tracePt t="112516" x="7762875" y="3849688"/>
          <p14:tracePt t="112517" x="7767638" y="3849688"/>
          <p14:tracePt t="112565" x="7767638" y="3844925"/>
          <p14:tracePt t="112572" x="7762875" y="3806825"/>
          <p14:tracePt t="112582" x="7762875" y="3767138"/>
          <p14:tracePt t="112599" x="7762875" y="3679825"/>
          <p14:tracePt t="112600" x="7767638" y="3619500"/>
          <p14:tracePt t="112616" x="7796213" y="3503613"/>
          <p14:tracePt t="112632" x="7850188" y="3354388"/>
          <p14:tracePt t="112648" x="7905750" y="3233738"/>
          <p14:tracePt t="112666" x="7961313" y="3144838"/>
          <p14:tracePt t="112667" x="7983538" y="3111500"/>
          <p14:tracePt t="112683" x="8032750" y="3040063"/>
          <p14:tracePt t="112699" x="8070850" y="3001963"/>
          <p14:tracePt t="112715" x="8108950" y="2968625"/>
          <p14:tracePt t="112733" x="8153400" y="2946400"/>
          <p14:tracePt t="112749" x="8213725" y="2935288"/>
          <p14:tracePt t="112750" x="8224838" y="2935288"/>
          <p14:tracePt t="112766" x="8275638" y="2930525"/>
          <p14:tracePt t="112782" x="8285163" y="2930525"/>
          <p14:tracePt t="112784" x="8291513" y="2930525"/>
          <p14:tracePt t="112799" x="8324850" y="2930525"/>
          <p14:tracePt t="112817" x="8335963" y="2930525"/>
          <p14:tracePt t="112819" x="8340725" y="2930525"/>
          <p14:tracePt t="112832" x="8347075" y="2930525"/>
          <p14:tracePt t="112848" x="8358188" y="2935288"/>
          <p14:tracePt t="112850" x="8369300" y="2946400"/>
          <p14:tracePt t="112865" x="8412163" y="2957513"/>
          <p14:tracePt t="112882" x="8483600" y="2979738"/>
          <p14:tracePt t="112899" x="8523288" y="2986088"/>
          <p14:tracePt t="112901" x="8534400" y="2986088"/>
          <p14:tracePt t="112916" x="8545513" y="2990850"/>
          <p14:tracePt t="113099" x="8556625" y="2990850"/>
          <p14:tracePt t="113103" x="8566150" y="2990850"/>
          <p14:tracePt t="113116" x="8577263" y="2990850"/>
          <p14:tracePt t="113118" x="8594725" y="2990850"/>
          <p14:tracePt t="113134" x="8616950" y="2986088"/>
          <p14:tracePt t="113149" x="8643938" y="2986088"/>
          <p14:tracePt t="113151" x="8682038" y="2986088"/>
          <p14:tracePt t="113165" x="8726488" y="2974975"/>
          <p14:tracePt t="113183" x="8759825" y="2974975"/>
          <p14:tracePt t="113200" x="8775700" y="2968625"/>
          <p14:tracePt t="113742" x="8770938" y="2968625"/>
          <p14:tracePt t="113749" x="8759825" y="2968625"/>
          <p14:tracePt t="113757" x="8759825" y="2963863"/>
          <p14:tracePt t="113766" x="8753475" y="2963863"/>
          <p14:tracePt t="113784" x="8748713" y="2963863"/>
          <p14:tracePt t="113863" x="8753475" y="2963863"/>
          <p14:tracePt t="113877" x="8764588" y="2957513"/>
          <p14:tracePt t="113885" x="8793163" y="2957513"/>
          <p14:tracePt t="113900" x="8853488" y="2952750"/>
          <p14:tracePt t="113918" x="8897938" y="2946400"/>
          <p14:tracePt t="113935" x="8924925" y="2941638"/>
          <p14:tracePt t="114020" x="8931275" y="2941638"/>
          <p14:tracePt t="114036" x="8936038" y="2941638"/>
          <p14:tracePt t="114057" x="8940800" y="2941638"/>
          <p14:tracePt t="115071" x="8947150" y="2941638"/>
          <p14:tracePt t="115076" x="8947150" y="2946400"/>
          <p14:tracePt t="115085" x="8951913" y="2946400"/>
          <p14:tracePt t="115102" x="8963025" y="2957513"/>
          <p14:tracePt t="115119" x="8969375" y="2963863"/>
          <p14:tracePt t="115120" x="8969375" y="2968625"/>
          <p14:tracePt t="115138" x="8974138" y="2968625"/>
          <p14:tracePt t="115152" x="8980488" y="2979738"/>
          <p14:tracePt t="115168" x="8985250" y="2990850"/>
          <p14:tracePt t="115187" x="8991600" y="2997200"/>
          <p14:tracePt t="115188" x="8996363" y="2997200"/>
          <p14:tracePt t="115203" x="8996363" y="3001963"/>
          <p14:tracePt t="115204" x="9002713" y="3001963"/>
          <p14:tracePt t="115221" x="9002713" y="3008313"/>
          <p14:tracePt t="115288" x="9002713" y="3013075"/>
          <p14:tracePt t="118090" x="8869363" y="2997200"/>
          <p14:tracePt t="118092" x="8837613" y="2986088"/>
          <p14:tracePt t="118097" x="8699500" y="2930525"/>
          <p14:tracePt t="118108" x="8666163" y="2914650"/>
          <p14:tracePt t="118123" x="8643938" y="2908300"/>
          <p14:tracePt t="118140" x="8639175" y="2903538"/>
          <p14:tracePt t="118157" x="8632825" y="2897188"/>
          <p14:tracePt t="118229" x="8628063" y="2897188"/>
          <p14:tracePt t="118234" x="8628063" y="2903538"/>
          <p14:tracePt t="118241" x="8616950" y="2925763"/>
          <p14:tracePt t="118257" x="8616950" y="2930525"/>
          <p14:tracePt t="119068" x="8610600" y="2930525"/>
          <p14:tracePt t="119173" x="8605838" y="2930525"/>
          <p14:tracePt t="119188" x="8599488" y="2930525"/>
          <p14:tracePt t="119193" x="8594725" y="2935288"/>
          <p14:tracePt t="119209" x="8588375" y="2941638"/>
          <p14:tracePt t="119210" x="8583613" y="2946400"/>
          <p14:tracePt t="119224" x="8572500" y="2957513"/>
          <p14:tracePt t="119242" x="8561388" y="2968625"/>
          <p14:tracePt t="119258" x="8550275" y="2990850"/>
          <p14:tracePt t="119276" x="8539163" y="3001963"/>
          <p14:tracePt t="119292" x="8534400" y="3001963"/>
          <p14:tracePt t="119308" x="8516938" y="3024188"/>
          <p14:tracePt t="119326" x="8483600" y="3051175"/>
          <p14:tracePt t="119342" x="8418513" y="3117850"/>
          <p14:tracePt t="119343" x="8389938" y="3140075"/>
          <p14:tracePt t="119358" x="8340725" y="3178175"/>
          <p14:tracePt t="119360" x="8291513" y="3216275"/>
          <p14:tracePt t="119375" x="8175625" y="3305175"/>
          <p14:tracePt t="119392" x="8077200" y="3371850"/>
          <p14:tracePt t="119408" x="7988300" y="3409950"/>
          <p14:tracePt t="119428" x="7894638" y="3448050"/>
          <p14:tracePt t="119442" x="7878763" y="3454400"/>
          <p14:tracePt t="119444" x="7861300" y="3459163"/>
          <p14:tracePt t="119458" x="7839075" y="3465513"/>
          <p14:tracePt t="119477" x="7834313" y="3465513"/>
          <p14:tracePt t="119494" x="7796213" y="3475038"/>
          <p14:tracePt t="119508" x="7773988" y="3481388"/>
          <p14:tracePt t="119510" x="7734300" y="3497263"/>
          <p14:tracePt t="119525" x="7685088" y="3503613"/>
          <p14:tracePt t="119542" x="7646988" y="3514725"/>
          <p14:tracePt t="119559" x="7624763" y="3519488"/>
          <p14:tracePt t="119560" x="7620000" y="3519488"/>
          <p14:tracePt t="119750" x="7613650" y="3519488"/>
          <p14:tracePt t="119756" x="7608888" y="3519488"/>
          <p14:tracePt t="119767" x="7602538" y="3519488"/>
          <p14:tracePt t="119776" x="7591425" y="3525838"/>
          <p14:tracePt t="119793" x="7558088" y="3525838"/>
          <p14:tracePt t="119795" x="7526338" y="3530600"/>
          <p14:tracePt t="119809" x="7504113" y="3530600"/>
          <p14:tracePt t="119811" x="7464425" y="3541713"/>
          <p14:tracePt t="119826" x="7388225" y="3552825"/>
          <p14:tracePt t="119843" x="7332663" y="3559175"/>
          <p14:tracePt t="119859" x="7316788" y="3559175"/>
          <p14:tracePt t="119878" x="7216775" y="3579813"/>
          <p14:tracePt t="119892" x="7156450" y="3597275"/>
          <p14:tracePt t="119909" x="7100888" y="3619500"/>
          <p14:tracePt t="119927" x="7073900" y="3630613"/>
          <p14:tracePt t="119928" x="7058025" y="3635375"/>
          <p14:tracePt t="119944" x="7040563" y="3641725"/>
          <p14:tracePt t="119961" x="7029450" y="3641725"/>
          <p14:tracePt t="120299" x="7035800" y="3641725"/>
          <p14:tracePt t="120304" x="7040563" y="3646488"/>
          <p14:tracePt t="120311" x="7046913" y="3646488"/>
          <p14:tracePt t="120327" x="7058025" y="3652838"/>
          <p14:tracePt t="120329" x="7069138" y="3652838"/>
          <p14:tracePt t="120343" x="7107238" y="3657600"/>
          <p14:tracePt t="120361" x="7118350" y="3657600"/>
          <p14:tracePt t="120378" x="7129463" y="3662363"/>
          <p14:tracePt t="139392" x="7069138" y="3778250"/>
          <p14:tracePt t="139394" x="7058025" y="3800475"/>
          <p14:tracePt t="139398" x="7046913" y="3817938"/>
          <p14:tracePt t="139687" x="7018338" y="3817938"/>
          <p14:tracePt t="139693" x="6969125" y="3833813"/>
          <p14:tracePt t="139706" x="6808788" y="3849688"/>
          <p14:tracePt t="139723" x="6413500" y="3932238"/>
          <p14:tracePt t="139724" x="6275388" y="3943350"/>
          <p14:tracePt t="139740" x="5938838" y="3998913"/>
          <p14:tracePt t="139756" x="5746750" y="4025900"/>
          <p14:tracePt t="139773" x="5526088" y="4070350"/>
          <p14:tracePt t="139775" x="5476875" y="4087813"/>
          <p14:tracePt t="139789" x="5426075" y="4119563"/>
          <p14:tracePt t="139791" x="5387975" y="4159250"/>
          <p14:tracePt t="139806" x="5327650" y="4219575"/>
          <p14:tracePt t="139823" x="5267325" y="4275138"/>
          <p14:tracePt t="139840" x="5211763" y="4329113"/>
          <p14:tracePt t="139841" x="5178425" y="4346575"/>
          <p14:tracePt t="139857" x="5133975" y="4373563"/>
          <p14:tracePt t="139859" x="5106988" y="4395788"/>
          <p14:tracePt t="139873" x="5068888" y="4418013"/>
          <p14:tracePt t="139874" x="5035550" y="4440238"/>
          <p14:tracePt t="139890" x="4964113" y="4473575"/>
          <p14:tracePt t="139907" x="4897438" y="4505325"/>
          <p14:tracePt t="139909" x="4881563" y="4522788"/>
          <p14:tracePt t="139923" x="4848225" y="4538663"/>
          <p14:tracePt t="139925" x="4814888" y="4560888"/>
          <p14:tracePt t="139941" x="4799013" y="4567238"/>
          <p14:tracePt t="139942" x="4781550" y="4572000"/>
          <p14:tracePt t="139956" x="4748213" y="4587875"/>
          <p14:tracePt t="139973" x="4743450" y="4587875"/>
          <p14:tracePt t="140211" x="4743450" y="4572000"/>
          <p14:tracePt t="140217" x="4732338" y="4556125"/>
          <p14:tracePt t="140225" x="4727575" y="4538663"/>
          <p14:tracePt t="140241" x="4721225" y="4533900"/>
          <p14:tracePt t="140243" x="4721225" y="4527550"/>
          <p14:tracePt t="140355" x="4716463" y="4527550"/>
          <p14:tracePt t="140360" x="4710113" y="4527550"/>
          <p14:tracePt t="140375" x="4676775" y="4511675"/>
          <p14:tracePt t="140392" x="4611688" y="4489450"/>
          <p14:tracePt t="140407" x="4567238" y="4462463"/>
          <p14:tracePt t="140425" x="4529138" y="4440238"/>
          <p14:tracePt t="140426" x="4506913" y="4422775"/>
          <p14:tracePt t="140441" x="4489450" y="4411663"/>
          <p14:tracePt t="140442" x="4478338" y="4400550"/>
          <p14:tracePt t="140458" x="4451350" y="4384675"/>
          <p14:tracePt t="140474" x="4435475" y="4379913"/>
          <p14:tracePt t="140492" x="4429125" y="4379913"/>
          <p14:tracePt t="140508" x="4424363" y="4373563"/>
          <p14:tracePt t="140509" x="4418013" y="4373563"/>
          <p14:tracePt t="140525" x="4413250" y="4373563"/>
          <p14:tracePt t="140542" x="4406900" y="4373563"/>
          <p14:tracePt t="140557" x="4395788" y="4373563"/>
          <p14:tracePt t="140575" x="4384675" y="4373563"/>
          <p14:tracePt t="140591" x="4379913" y="4373563"/>
          <p14:tracePt t="140610" x="4373563" y="4373563"/>
          <p14:tracePt t="140625" x="4368800" y="4373563"/>
          <p14:tracePt t="140654" x="4364038" y="4373563"/>
          <p14:tracePt t="140677" x="4357688" y="4373563"/>
          <p14:tracePt t="140682" x="4352925" y="4373563"/>
          <p14:tracePt t="140691" x="4341813" y="4373563"/>
          <p14:tracePt t="140708" x="4313238" y="4379913"/>
          <p14:tracePt t="140725" x="4270375" y="4379913"/>
          <p14:tracePt t="140726" x="4241800" y="4379913"/>
          <p14:tracePt t="140742" x="4159250" y="4379913"/>
          <p14:tracePt t="140758" x="4114800" y="4379913"/>
          <p14:tracePt t="140759" x="4054475" y="4373563"/>
          <p14:tracePt t="140774" x="3922713" y="4351338"/>
          <p14:tracePt t="140792" x="3773488" y="4313238"/>
          <p14:tracePt t="140808" x="3641725" y="4257675"/>
          <p14:tracePt t="140825" x="3532188" y="4224338"/>
          <p14:tracePt t="140827" x="3454400" y="4197350"/>
          <p14:tracePt t="140841" x="3371850" y="4159250"/>
          <p14:tracePt t="140857" x="3327400" y="4125913"/>
          <p14:tracePt t="140875" x="3300413" y="4110038"/>
          <p14:tracePt t="140876" x="3300413" y="4103688"/>
          <p14:tracePt t="140892" x="3294063" y="4098925"/>
          <p14:tracePt t="140893" x="3294063" y="4092575"/>
          <p14:tracePt t="140908" x="3289300" y="4081463"/>
          <p14:tracePt t="140910" x="3289300" y="4065588"/>
          <p14:tracePt t="140924" x="3289300" y="4048125"/>
          <p14:tracePt t="140942" x="3289300" y="4025900"/>
          <p14:tracePt t="140958" x="3294063" y="4016375"/>
          <p14:tracePt t="140959" x="3305175" y="4010025"/>
          <p14:tracePt t="140975" x="3311525" y="4005263"/>
          <p14:tracePt t="140977" x="3327400" y="3994150"/>
          <p14:tracePt t="140992" x="3354388" y="3983038"/>
          <p14:tracePt t="141009" x="3427413" y="3965575"/>
          <p14:tracePt t="141025" x="3492500" y="3943350"/>
          <p14:tracePt t="141027" x="3541713" y="3938588"/>
          <p14:tracePt t="141043" x="3635375" y="3922713"/>
          <p14:tracePt t="141058" x="3663950" y="3916363"/>
          <p14:tracePt t="141059" x="3713163" y="3905250"/>
          <p14:tracePt t="141075" x="3829050" y="3889375"/>
          <p14:tracePt t="141092" x="4049713" y="3856038"/>
          <p14:tracePt t="141109" x="4197350" y="3822700"/>
          <p14:tracePt t="141110" x="4259263" y="3806825"/>
          <p14:tracePt t="141125" x="4291013" y="3795713"/>
          <p14:tracePt t="141126" x="4297363" y="3795713"/>
          <p14:tracePt t="141141" x="4297363" y="3789363"/>
          <p14:tracePt t="141195" x="4302125" y="3784600"/>
          <p14:tracePt t="141202" x="4319588" y="3773488"/>
          <p14:tracePt t="141208" x="4346575" y="3762375"/>
          <p14:tracePt t="141225" x="4457700" y="3717925"/>
          <p14:tracePt t="141243" x="4600575" y="3668713"/>
          <p14:tracePt t="141244" x="4694238" y="3630613"/>
          <p14:tracePt t="141258" x="4852988" y="3568700"/>
          <p14:tracePt t="141276" x="5080000" y="3503613"/>
          <p14:tracePt t="141278" x="5289550" y="3448050"/>
          <p14:tracePt t="141292" x="5608638" y="3343275"/>
          <p14:tracePt t="141308" x="6121400" y="3189288"/>
          <p14:tracePt t="141326" x="6434138" y="3095625"/>
          <p14:tracePt t="141327" x="6572250" y="3040063"/>
          <p14:tracePt t="141343" x="6721475" y="2990850"/>
          <p14:tracePt t="141358" x="6737350" y="2979738"/>
          <p14:tracePt t="141382" x="6743700" y="2979738"/>
          <p14:tracePt t="141392" x="6748463" y="2979738"/>
          <p14:tracePt t="141394" x="6765925" y="2979738"/>
          <p14:tracePt t="141408" x="6815138" y="3001963"/>
          <p14:tracePt t="141426" x="7167563" y="3122613"/>
          <p14:tracePt t="141442" x="7508875" y="3195638"/>
          <p14:tracePt t="141459" x="7707313" y="3244850"/>
          <p14:tracePt t="141478" x="7823200" y="3321050"/>
          <p14:tracePt t="141493" x="7856538" y="3365500"/>
          <p14:tracePt t="141508" x="7867650" y="3392488"/>
          <p14:tracePt t="141526" x="7867650" y="3421063"/>
          <p14:tracePt t="141543" x="7861300" y="3432175"/>
          <p14:tracePt t="141544" x="7856538" y="3443288"/>
          <p14:tracePt t="141559" x="7856538" y="3448050"/>
          <p14:tracePt t="141560" x="7856538" y="3454400"/>
          <p14:tracePt t="141578" x="7856538" y="3459163"/>
          <p14:tracePt t="141652" x="7856538" y="3465513"/>
          <p14:tracePt t="141658" x="7845425" y="3465513"/>
          <p14:tracePt t="141665" x="7807325" y="3475038"/>
          <p14:tracePt t="141676" x="7762875" y="3475038"/>
          <p14:tracePt t="141693" x="7564438" y="3497263"/>
          <p14:tracePt t="141710" x="6870700" y="3497263"/>
          <p14:tracePt t="141726" x="6819900" y="3503613"/>
          <p14:tracePt t="141728" x="6683375" y="3503613"/>
          <p14:tracePt t="141743" x="6208713" y="3519488"/>
          <p14:tracePt t="141759" x="5961063" y="3519488"/>
          <p14:tracePt t="141777" x="5829300" y="3519488"/>
          <p14:tracePt t="141793" x="5811838" y="3514725"/>
          <p14:tracePt t="141794" x="5807075" y="3508375"/>
          <p14:tracePt t="141809" x="5800725" y="3503613"/>
          <p14:tracePt t="141826" x="5795963" y="3503613"/>
          <p14:tracePt t="141869" x="5789613" y="3503613"/>
          <p14:tracePt t="141876" x="5778500" y="3503613"/>
          <p14:tracePt t="141885" x="5751513" y="3503613"/>
          <p14:tracePt t="141893" x="5695950" y="3503613"/>
          <p14:tracePt t="141909" x="5481638" y="3503613"/>
          <p14:tracePt t="141926" x="5195888" y="3519488"/>
          <p14:tracePt t="141928" x="4892675" y="3536950"/>
          <p14:tracePt t="141943" x="4611688" y="3552825"/>
          <p14:tracePt t="141944" x="4395788" y="3559175"/>
          <p14:tracePt t="141960" x="3802063" y="3586163"/>
          <p14:tracePt t="141977" x="3465513" y="3586163"/>
          <p14:tracePt t="141994" x="3173413" y="3590925"/>
          <p14:tracePt t="141995" x="3101975" y="3590925"/>
          <p14:tracePt t="142010" x="3024188" y="3590925"/>
          <p14:tracePt t="142011" x="2903538" y="3590925"/>
          <p14:tracePt t="142027" x="2754313" y="3590925"/>
          <p14:tracePt t="142044" x="2595563" y="3590925"/>
          <p14:tracePt t="142060" x="2501900" y="3608388"/>
          <p14:tracePt t="142062" x="2408238" y="3619500"/>
          <p14:tracePt t="142078" x="2357438" y="3619500"/>
          <p14:tracePt t="142094" x="2297113" y="3619500"/>
          <p14:tracePt t="142110" x="2274888" y="3619500"/>
          <p14:tracePt t="142127" x="2209800" y="3602038"/>
          <p14:tracePt t="142144" x="2065338" y="3597275"/>
          <p14:tracePt t="142160" x="1966913" y="3597275"/>
          <p14:tracePt t="142161" x="1928813" y="3597275"/>
          <p14:tracePt t="142176" x="1835150" y="3597275"/>
          <p14:tracePt t="142193" x="1773238" y="3597275"/>
          <p14:tracePt t="142210" x="1757363" y="3597275"/>
          <p14:tracePt t="142227" x="1752600" y="3597275"/>
          <p14:tracePt t="142258" x="1746250" y="3597275"/>
          <p14:tracePt t="142266" x="1741488" y="3597275"/>
          <p14:tracePt t="142277" x="1730375" y="3597275"/>
          <p14:tracePt t="142294" x="1697038" y="3597275"/>
          <p14:tracePt t="142296" x="1690688" y="3597275"/>
          <p14:tracePt t="142311" x="1663700" y="3597275"/>
          <p14:tracePt t="142326" x="1652588" y="3597275"/>
          <p14:tracePt t="142344" x="1641475" y="3597275"/>
          <p14:tracePt t="142361" x="1630363" y="3597275"/>
          <p14:tracePt t="142362" x="1625600" y="3597275"/>
          <p14:tracePt t="142377" x="1619250" y="3597275"/>
          <p14:tracePt t="142492" x="1630363" y="3602038"/>
          <p14:tracePt t="142498" x="1641475" y="3613150"/>
          <p14:tracePt t="142511" x="1647825" y="3613150"/>
          <p14:tracePt t="143205" x="1652588" y="3613150"/>
          <p14:tracePt t="143210" x="1685925" y="3590925"/>
          <p14:tracePt t="143217" x="1685925" y="3586163"/>
          <p14:tracePt t="143246" x="1752600" y="3536950"/>
          <p14:tracePt t="143262" x="1784350" y="3497263"/>
          <p14:tracePt t="143278" x="1784350" y="3492500"/>
          <p14:tracePt t="143301" x="1784350" y="3486150"/>
          <p14:tracePt t="143497" x="1784350" y="3481388"/>
          <p14:tracePt t="143579" x="1779588" y="3481388"/>
          <p14:tracePt t="143585" x="1779588" y="3475038"/>
          <p14:tracePt t="143595" x="1773238" y="3475038"/>
          <p14:tracePt t="143612" x="1768475" y="3475038"/>
          <p14:tracePt t="143628" x="1768475" y="3470275"/>
          <p14:tracePt t="143630" x="1763713" y="3470275"/>
          <p14:tracePt t="143835" x="1757363" y="3470275"/>
          <p14:tracePt t="143856" x="1752600" y="3470275"/>
          <p14:tracePt t="143864" x="1746250" y="3470275"/>
          <p14:tracePt t="143870" x="1741488" y="3475038"/>
          <p14:tracePt t="143878" x="1730375" y="3475038"/>
          <p14:tracePt t="143896" x="1724025" y="3475038"/>
          <p14:tracePt t="143913" x="1712913" y="3481388"/>
          <p14:tracePt t="143914" x="1708150" y="3481388"/>
          <p14:tracePt t="143929" x="1708150" y="3486150"/>
          <p14:tracePt t="143946" x="1697038" y="3486150"/>
          <p14:tracePt t="143963" x="1697038" y="3492500"/>
          <p14:tracePt t="143980" x="1685925" y="3492500"/>
          <p14:tracePt t="143998" x="1652588" y="3497263"/>
          <p14:tracePt t="144014" x="1625600" y="3503613"/>
          <p14:tracePt t="144015" x="1619250" y="3503613"/>
          <p14:tracePt t="144029" x="1597025" y="3508375"/>
          <p14:tracePt t="144046" x="1581150" y="3514725"/>
          <p14:tracePt t="144063" x="1570038" y="3514725"/>
          <p14:tracePt t="144079" x="1565275" y="3514725"/>
          <p14:tracePt t="144314" x="1558925" y="3514725"/>
          <p14:tracePt t="144320" x="1547813" y="3514725"/>
          <p14:tracePt t="144330" x="1543050" y="3514725"/>
          <p14:tracePt t="144346" x="1520825" y="3514725"/>
          <p14:tracePt t="144363" x="1498600" y="3514725"/>
          <p14:tracePt t="144365" x="1492250" y="3508375"/>
          <p14:tracePt t="144380" x="1482725" y="3508375"/>
          <p14:tracePt t="144381" x="1471613" y="3508375"/>
          <p14:tracePt t="144397" x="1454150" y="3508375"/>
          <p14:tracePt t="144414" x="1449388" y="3508375"/>
          <p14:tracePt t="144430" x="1443038" y="3508375"/>
          <p14:tracePt t="144432" x="1438275" y="3508375"/>
          <p14:tracePt t="144456" x="1431925" y="3508375"/>
          <p14:tracePt t="144463" x="1427163" y="3503613"/>
          <p14:tracePt t="144576" x="1443038" y="3503613"/>
          <p14:tracePt t="144583" x="1476375" y="3503613"/>
          <p14:tracePt t="144591" x="1509713" y="3503613"/>
          <p14:tracePt t="144614" x="1641475" y="3503613"/>
          <p14:tracePt t="144630" x="1724025" y="3497263"/>
          <p14:tracePt t="144647" x="1784350" y="3486150"/>
          <p14:tracePt t="144664" x="1795463" y="3486150"/>
          <p14:tracePt t="144854" x="1801813" y="3486150"/>
          <p14:tracePt t="144868" x="1806575" y="3486150"/>
          <p14:tracePt t="144875" x="1812925" y="3486150"/>
          <p14:tracePt t="144883" x="1857375" y="3486150"/>
          <p14:tracePt t="144898" x="1895475" y="3486150"/>
          <p14:tracePt t="144899" x="1951038" y="3486150"/>
          <p14:tracePt t="144914" x="2098675" y="3486150"/>
          <p14:tracePt t="144930" x="2314575" y="3465513"/>
          <p14:tracePt t="144947" x="2368550" y="3459163"/>
          <p14:tracePt t="144964" x="2419350" y="3448050"/>
          <p14:tracePt t="144966" x="2424113" y="3448050"/>
          <p14:tracePt t="145026" x="2428875" y="3448050"/>
          <p14:tracePt t="145033" x="2439988" y="3448050"/>
          <p14:tracePt t="145040" x="2457450" y="3448050"/>
          <p14:tracePt t="145065" x="2484438" y="3448050"/>
          <p14:tracePt t="145081" x="2490788" y="3448050"/>
          <p14:tracePt t="145215" x="2495550" y="3448050"/>
          <p14:tracePt t="145236" x="2501900" y="3448050"/>
          <p14:tracePt t="145243" x="2506663" y="3448050"/>
          <p14:tracePt t="145250" x="2517775" y="3448050"/>
          <p14:tracePt t="145265" x="2528888" y="3454400"/>
          <p14:tracePt t="145267" x="2540000" y="3459163"/>
          <p14:tracePt t="145281" x="2573338" y="3459163"/>
          <p14:tracePt t="145491" x="2578100" y="3465513"/>
          <p14:tracePt t="145528" x="2578100" y="3470275"/>
          <p14:tracePt t="145558" x="2584450" y="3475038"/>
          <p14:tracePt t="145573" x="2589213" y="3481388"/>
          <p14:tracePt t="145588" x="2595563" y="3481388"/>
          <p14:tracePt t="145594" x="2595563" y="3486150"/>
          <p14:tracePt t="145618" x="2600325" y="3486150"/>
          <p14:tracePt t="145740" x="2606675" y="3486150"/>
          <p14:tracePt t="145753" x="2622550" y="3492500"/>
          <p14:tracePt t="145760" x="2633663" y="3492500"/>
          <p14:tracePt t="145776" x="2638425" y="3497263"/>
          <p14:tracePt t="145784" x="2655888" y="3497263"/>
          <p14:tracePt t="145798" x="2689225" y="3497263"/>
          <p14:tracePt t="145816" x="2709863" y="3497263"/>
          <p14:tracePt t="145832" x="2743200" y="3497263"/>
          <p14:tracePt t="145834" x="2760663" y="3497263"/>
          <p14:tracePt t="145848" x="2787650" y="3497263"/>
          <p14:tracePt t="145850" x="2798763" y="3497263"/>
          <p14:tracePt t="145865" x="2814638" y="3497263"/>
          <p14:tracePt t="145867" x="2825750" y="3497263"/>
          <p14:tracePt t="145881" x="2886075" y="3497263"/>
          <p14:tracePt t="145898" x="2952750" y="3497263"/>
          <p14:tracePt t="145916" x="3046413" y="3497263"/>
          <p14:tracePt t="145918" x="3090863" y="3497263"/>
          <p14:tracePt t="145933" x="3206750" y="3503613"/>
          <p14:tracePt t="145948" x="3300413" y="3503613"/>
          <p14:tracePt t="145966" x="3394075" y="3503613"/>
          <p14:tracePt t="145983" x="3432175" y="3503613"/>
          <p14:tracePt t="145984" x="3454400" y="3503613"/>
          <p14:tracePt t="146000" x="3476625" y="3503613"/>
          <p14:tracePt t="146016" x="3481388" y="3503613"/>
          <p14:tracePt t="146018" x="3498850" y="3508375"/>
          <p14:tracePt t="146033" x="3514725" y="3508375"/>
          <p14:tracePt t="146050" x="3532188" y="3508375"/>
          <p14:tracePt t="146066" x="3548063" y="3508375"/>
          <p14:tracePt t="146068" x="3563938" y="3508375"/>
          <p14:tracePt t="146083" x="3575050" y="3508375"/>
          <p14:tracePt t="146085" x="3586163" y="3508375"/>
          <p14:tracePt t="146099" x="3614738" y="3508375"/>
          <p14:tracePt t="146115" x="3635375" y="3508375"/>
          <p14:tracePt t="146134" x="3646488" y="3508375"/>
          <p14:tracePt t="146150" x="3652838" y="3508375"/>
          <p14:tracePt t="161453" x="3559175" y="3508375"/>
          <p14:tracePt t="161456" x="3541713" y="3508375"/>
          <p14:tracePt t="161458" x="3521075" y="3514725"/>
          <p14:tracePt t="161460" x="3503613" y="3519488"/>
          <p14:tracePt t="161466" x="3498850" y="3519488"/>
          <p14:tracePt t="161481" x="3492500" y="3519488"/>
          <p14:tracePt t="161504" x="3487738" y="3519488"/>
          <p14:tracePt t="161512" x="3481388" y="3519488"/>
          <p14:tracePt t="161522" x="3470275" y="3519488"/>
          <p14:tracePt t="161541" x="3409950" y="3519488"/>
          <p14:tracePt t="161556" x="3371850" y="3519488"/>
          <p14:tracePt t="161558" x="3349625" y="3525838"/>
          <p14:tracePt t="161573" x="3271838" y="3530600"/>
          <p14:tracePt t="161589" x="3211513" y="3536950"/>
          <p14:tracePt t="161608" x="3140075" y="3548063"/>
          <p14:tracePt t="161624" x="3084513" y="3559175"/>
          <p14:tracePt t="161639" x="3073400" y="3559175"/>
          <p14:tracePt t="161641" x="3063875" y="3559175"/>
          <p14:tracePt t="161656" x="3041650" y="3559175"/>
          <p14:tracePt t="161672" x="3035300" y="3559175"/>
          <p14:tracePt t="161690" x="3008313" y="3559175"/>
          <p14:tracePt t="161707" x="3001963" y="3563938"/>
          <p14:tracePt t="161708" x="2990850" y="3563938"/>
          <p14:tracePt t="161722" x="2974975" y="3563938"/>
          <p14:tracePt t="161740" x="2952750" y="3575050"/>
          <p14:tracePt t="161757" x="2936875" y="3575050"/>
          <p14:tracePt t="161758" x="2930525" y="3579813"/>
          <p14:tracePt t="161774" x="2914650" y="3579813"/>
          <p14:tracePt t="161789" x="2903538" y="3579813"/>
          <p14:tracePt t="162000" x="2925763" y="3579813"/>
          <p14:tracePt t="162009" x="2952750" y="3568700"/>
          <p14:tracePt t="162014" x="2974975" y="3568700"/>
          <p14:tracePt t="162040" x="3084513" y="3541713"/>
          <p14:tracePt t="162057" x="3140075" y="3530600"/>
          <p14:tracePt t="162059" x="3167063" y="3525838"/>
          <p14:tracePt t="162074" x="3195638" y="3525838"/>
          <p14:tracePt t="162076" x="3217863" y="3519488"/>
          <p14:tracePt t="162090" x="3255963" y="3519488"/>
          <p14:tracePt t="162107" x="3267075" y="3519488"/>
          <p14:tracePt t="162164" x="3271838" y="3519488"/>
          <p14:tracePt t="162171" x="3278188" y="3519488"/>
          <p14:tracePt t="162179" x="3282950" y="3519488"/>
          <p14:tracePt t="162190" x="3289300" y="3519488"/>
          <p14:tracePt t="162207" x="3305175" y="3519488"/>
          <p14:tracePt t="162209" x="3316288" y="3519488"/>
          <p14:tracePt t="162224" x="3327400" y="3519488"/>
          <p14:tracePt t="162226" x="3338513" y="3519488"/>
          <p14:tracePt t="162240" x="3354388" y="3519488"/>
          <p14:tracePt t="162257" x="3365500" y="3519488"/>
          <p14:tracePt t="162274" x="3376613" y="3519488"/>
          <p14:tracePt t="162276" x="3387725" y="3519488"/>
          <p14:tracePt t="162291" x="3398838" y="3519488"/>
          <p14:tracePt t="162293" x="3409950" y="3519488"/>
          <p14:tracePt t="162307" x="3427413" y="3519488"/>
          <p14:tracePt t="162309" x="3448050" y="3519488"/>
          <p14:tracePt t="162323" x="3481388" y="3519488"/>
          <p14:tracePt t="162340" x="3521075" y="3519488"/>
          <p14:tracePt t="162358" x="3541713" y="3519488"/>
          <p14:tracePt t="162359" x="3548063" y="3519488"/>
          <p14:tracePt t="162374" x="3559175" y="3519488"/>
          <p14:tracePt t="162376" x="3563938" y="3514725"/>
          <p14:tracePt t="162390" x="3597275" y="3514725"/>
          <p14:tracePt t="162407" x="3619500" y="3508375"/>
          <p14:tracePt t="162425" x="3657600" y="3508375"/>
          <p14:tracePt t="162426" x="3668713" y="3508375"/>
          <p14:tracePt t="162440" x="3686175" y="3508375"/>
          <p14:tracePt t="162442" x="3697288" y="3508375"/>
          <p14:tracePt t="162457" x="3702050" y="3508375"/>
          <p14:tracePt t="162459" x="3713163" y="3508375"/>
          <p14:tracePt t="162474" x="3719513" y="3508375"/>
          <p14:tracePt t="162491" x="3724275" y="3508375"/>
          <p14:tracePt t="162540" x="3729038" y="3508375"/>
          <p14:tracePt t="165482" x="3746500" y="3508375"/>
          <p14:tracePt t="165766" x="3751263" y="3508375"/>
          <p14:tracePt t="165771" x="3757613" y="3519488"/>
          <p14:tracePt t="165782" x="3757613" y="3525838"/>
          <p14:tracePt t="165795" x="3768725" y="3552825"/>
          <p14:tracePt t="165813" x="3768725" y="3579813"/>
          <p14:tracePt t="165829" x="3768725" y="3619500"/>
          <p14:tracePt t="165831" x="3768725" y="3630613"/>
          <p14:tracePt t="165846" x="3757613" y="3662363"/>
          <p14:tracePt t="165847" x="3746500" y="3702050"/>
          <p14:tracePt t="165862" x="3735388" y="3773488"/>
          <p14:tracePt t="165879" x="3713163" y="3844925"/>
          <p14:tracePt t="165896" x="3702050" y="3894138"/>
          <p14:tracePt t="165898" x="3690938" y="3922713"/>
          <p14:tracePt t="165913" x="3679825" y="3943350"/>
          <p14:tracePt t="165915" x="3663950" y="3960813"/>
          <p14:tracePt t="165929" x="3646488" y="3987800"/>
          <p14:tracePt t="165931" x="3625850" y="4016375"/>
          <p14:tracePt t="165945" x="3586163" y="4065588"/>
          <p14:tracePt t="165963" x="3548063" y="4110038"/>
          <p14:tracePt t="165979" x="3503613" y="4152900"/>
          <p14:tracePt t="165980" x="3459163" y="4186238"/>
          <p14:tracePt t="165996" x="3427413" y="4208463"/>
          <p14:tracePt t="165998" x="3398838" y="4230688"/>
          <p14:tracePt t="166012" x="3311525" y="4268788"/>
          <p14:tracePt t="166029" x="3233738" y="4313238"/>
          <p14:tracePt t="166047" x="3162300" y="4340225"/>
          <p14:tracePt t="166048" x="3135313" y="4346575"/>
          <p14:tracePt t="166063" x="3101975" y="4362450"/>
          <p14:tracePt t="166065" x="3068638" y="4368800"/>
          <p14:tracePt t="166079" x="3046413" y="4379913"/>
          <p14:tracePt t="166096" x="2963863" y="4400550"/>
          <p14:tracePt t="166113" x="2925763" y="4406900"/>
          <p14:tracePt t="166130" x="2876550" y="4411663"/>
          <p14:tracePt t="166132" x="2859088" y="4411663"/>
          <p14:tracePt t="166147" x="2825750" y="4418013"/>
          <p14:tracePt t="166149" x="2803525" y="4418013"/>
          <p14:tracePt t="166163" x="2749550" y="4418013"/>
          <p14:tracePt t="166180" x="2698750" y="4411663"/>
          <p14:tracePt t="166197" x="2660650" y="4384675"/>
          <p14:tracePt t="166198" x="2633663" y="4368800"/>
          <p14:tracePt t="166214" x="2584450" y="4329113"/>
          <p14:tracePt t="166229" x="2517775" y="4257675"/>
          <p14:tracePt t="166247" x="2451100" y="4186238"/>
          <p14:tracePt t="166264" x="2390775" y="4125913"/>
          <p14:tracePt t="166265" x="2374900" y="4110038"/>
          <p14:tracePt t="166280" x="2352675" y="4081463"/>
          <p14:tracePt t="166282" x="2330450" y="4059238"/>
          <p14:tracePt t="166298" x="2292350" y="4021138"/>
          <p14:tracePt t="166313" x="2241550" y="3987800"/>
          <p14:tracePt t="166330" x="2198688" y="3960813"/>
          <p14:tracePt t="166347" x="2147888" y="3938588"/>
          <p14:tracePt t="166364" x="2098675" y="3916363"/>
          <p14:tracePt t="166380" x="2082800" y="3905250"/>
          <p14:tracePt t="166397" x="2071688" y="3905250"/>
          <p14:tracePt t="166415" x="2060575" y="3900488"/>
          <p14:tracePt t="166416" x="2054225" y="3900488"/>
          <p14:tracePt t="166431" x="2044700" y="3894138"/>
          <p14:tracePt t="166447" x="2038350" y="3889375"/>
          <p14:tracePt t="166449" x="2027238" y="3889375"/>
          <p14:tracePt t="166463" x="2011363" y="3889375"/>
          <p14:tracePt t="166480" x="2000250" y="3889375"/>
          <p14:tracePt t="166499" x="1993900" y="3889375"/>
          <p14:tracePt t="166553" x="1993900" y="3883025"/>
          <p14:tracePt t="166559" x="1993900" y="3878263"/>
          <p14:tracePt t="166575" x="1993900" y="3871913"/>
          <p14:tracePt t="166606" x="1993900" y="3867150"/>
          <p14:tracePt t="166680" x="1993900" y="3860800"/>
          <p14:tracePt t="166696" x="1993900" y="3856038"/>
          <p14:tracePt t="166701" x="1989138" y="3856038"/>
          <p14:tracePt t="166714" x="1989138" y="3849688"/>
          <p14:tracePt t="166716" x="1982788" y="3840163"/>
          <p14:tracePt t="166731" x="1978025" y="3840163"/>
          <p14:tracePt t="166732" x="1966913" y="3829050"/>
          <p14:tracePt t="166749" x="1960563" y="3817938"/>
          <p14:tracePt t="166764" x="1955800" y="3817938"/>
          <p14:tracePt t="166781" x="1955800" y="3811588"/>
          <p14:tracePt t="167026" x="1960563" y="3811588"/>
          <p14:tracePt t="167031" x="1978025" y="3811588"/>
          <p14:tracePt t="167041" x="2005013" y="3811588"/>
          <p14:tracePt t="167065" x="2087563" y="3811588"/>
          <p14:tracePt t="167082" x="2165350" y="3806825"/>
          <p14:tracePt t="167083" x="2214563" y="3800475"/>
          <p14:tracePt t="167098" x="2281238" y="3795713"/>
          <p14:tracePt t="167100" x="2352675" y="3789363"/>
          <p14:tracePt t="167115" x="2390775" y="3784600"/>
          <p14:tracePt t="167117" x="2446338" y="3778250"/>
          <p14:tracePt t="167131" x="2533650" y="3773488"/>
          <p14:tracePt t="167149" x="2606675" y="3773488"/>
          <p14:tracePt t="167150" x="2644775" y="3773488"/>
          <p14:tracePt t="167166" x="2693988" y="3773488"/>
          <p14:tracePt t="167183" x="2743200" y="3773488"/>
          <p14:tracePt t="167200" x="2787650" y="3773488"/>
          <p14:tracePt t="167204" x="2814638" y="3773488"/>
          <p14:tracePt t="167214" x="2832100" y="3773488"/>
          <p14:tracePt t="167232" x="2886075" y="3767138"/>
          <p14:tracePt t="167233" x="2897188" y="3767138"/>
          <p14:tracePt t="167248" x="2903538" y="3767138"/>
          <p14:tracePt t="167265" x="2914650" y="3767138"/>
          <p14:tracePt t="167266" x="2919413" y="3767138"/>
          <p14:tracePt t="167281" x="2919413" y="3762375"/>
          <p14:tracePt t="167301" x="2925763" y="3762375"/>
          <p14:tracePt t="167317" x="2930525" y="3762375"/>
          <p14:tracePt t="167332" x="2947988" y="3762375"/>
          <p14:tracePt t="167348" x="2963863" y="3767138"/>
          <p14:tracePt t="167365" x="2979738" y="3767138"/>
          <p14:tracePt t="167383" x="2986088" y="3773488"/>
          <p14:tracePt t="167970" x="2990850" y="3773488"/>
          <p14:tracePt t="168960" x="2986088" y="3773488"/>
          <p14:tracePt t="168966" x="2959100" y="3773488"/>
          <p14:tracePt t="168974" x="2881313" y="3773488"/>
          <p14:tracePt t="168983" x="2792413" y="3773488"/>
          <p14:tracePt t="169000" x="2644775" y="3778250"/>
          <p14:tracePt t="169018" x="2513013" y="3778250"/>
          <p14:tracePt t="169019" x="2473325" y="3778250"/>
          <p14:tracePt t="169034" x="2428875" y="3778250"/>
          <p14:tracePt t="169036" x="2390775" y="3778250"/>
          <p14:tracePt t="169050" x="2379663" y="3778250"/>
          <p14:tracePt t="169068" x="2374900" y="3778250"/>
          <p14:tracePt t="169086" x="2368550" y="3778250"/>
          <p14:tracePt t="169103" x="2357438" y="3778250"/>
          <p14:tracePt t="169118" x="2330450" y="3778250"/>
          <p14:tracePt t="169134" x="2303463" y="3773488"/>
          <p14:tracePt t="169151" x="2274888" y="3773488"/>
          <p14:tracePt t="169168" x="2236788" y="3784600"/>
          <p14:tracePt t="169169" x="2209800" y="3784600"/>
          <p14:tracePt t="169184" x="2181225" y="3789363"/>
          <p14:tracePt t="169186" x="2176463" y="3789363"/>
          <p14:tracePt t="169200" x="2143125" y="3806825"/>
          <p14:tracePt t="169218" x="2127250" y="3806825"/>
          <p14:tracePt t="169235" x="2109788" y="3811588"/>
          <p14:tracePt t="169236" x="2109788" y="3817938"/>
          <p14:tracePt t="169251" x="2105025" y="3817938"/>
          <p14:tracePt t="169253" x="2098675" y="3822700"/>
          <p14:tracePt t="169268" x="2093913" y="3829050"/>
          <p14:tracePt t="169284" x="2082800" y="3833813"/>
          <p14:tracePt t="169301" x="2065338" y="3840163"/>
          <p14:tracePt t="169303" x="2060575" y="3840163"/>
          <p14:tracePt t="169321" x="2038350" y="3856038"/>
          <p14:tracePt t="169335" x="2027238" y="3856038"/>
          <p14:tracePt t="169336" x="2011363" y="3867150"/>
          <p14:tracePt t="169351" x="1993900" y="3871913"/>
          <p14:tracePt t="169368" x="1978025" y="3878263"/>
          <p14:tracePt t="169385" x="1971675" y="3883025"/>
          <p14:tracePt t="169387" x="1966913" y="3883025"/>
          <p14:tracePt t="169457" x="1960563" y="3883025"/>
          <p14:tracePt t="169478" x="1955800" y="3883025"/>
          <p14:tracePt t="169546" x="1955800" y="3878263"/>
          <p14:tracePt t="169620" x="1955800" y="3871913"/>
          <p14:tracePt t="169637" x="1955800" y="3867150"/>
          <p14:tracePt t="169641" x="1960563" y="3867150"/>
          <p14:tracePt t="169657" x="1960563" y="3860800"/>
          <p14:tracePt t="169668" x="1960563" y="3856038"/>
          <p14:tracePt t="169686" x="1966913" y="3849688"/>
          <p14:tracePt t="169702" x="1971675" y="3844925"/>
          <p14:tracePt t="170611" x="1978025" y="3844925"/>
          <p14:tracePt t="170616" x="1989138" y="3844925"/>
          <p14:tracePt t="170624" x="2011363" y="3844925"/>
          <p14:tracePt t="170637" x="2049463" y="3840163"/>
          <p14:tracePt t="170638" x="2098675" y="3840163"/>
          <p14:tracePt t="170654" x="2127250" y="3840163"/>
          <p14:tracePt t="170656" x="2165350" y="3840163"/>
          <p14:tracePt t="170670" x="2241550" y="3829050"/>
          <p14:tracePt t="170686" x="2292350" y="3822700"/>
          <p14:tracePt t="170704" x="2325688" y="3822700"/>
          <p14:tracePt t="170705" x="2341563" y="3822700"/>
          <p14:tracePt t="170719" x="2352675" y="3822700"/>
          <p14:tracePt t="170737" x="2368550" y="3822700"/>
          <p14:tracePt t="170738" x="2386013" y="3822700"/>
          <p14:tracePt t="170753" x="2413000" y="3822700"/>
          <p14:tracePt t="170769" x="2446338" y="3817938"/>
          <p14:tracePt t="170787" x="2479675" y="3817938"/>
          <p14:tracePt t="170789" x="2501900" y="3811588"/>
          <p14:tracePt t="170804" x="2540000" y="3800475"/>
          <p14:tracePt t="170806" x="2555875" y="3789363"/>
          <p14:tracePt t="170820" x="2589213" y="3784600"/>
          <p14:tracePt t="170836" x="2616200" y="3773488"/>
          <p14:tracePt t="170854" x="2633663" y="3789363"/>
          <p14:tracePt t="170933" x="2638425" y="3789363"/>
          <p14:tracePt t="170947" x="2644775" y="3789363"/>
          <p14:tracePt t="170955" x="2655888" y="3789363"/>
          <p14:tracePt t="170970" x="2667000" y="3789363"/>
          <p14:tracePt t="170987" x="2682875" y="3795713"/>
          <p14:tracePt t="171004" x="2698750" y="3795713"/>
          <p14:tracePt t="171021" x="2709863" y="3795713"/>
          <p14:tracePt t="171061" x="2716213" y="3795713"/>
          <p14:tracePt t="171074" x="2720975" y="3795713"/>
          <p14:tracePt t="171090" x="2727325" y="3800475"/>
          <p14:tracePt t="171097" x="2732088" y="3800475"/>
          <p14:tracePt t="171112" x="2738438" y="3800475"/>
          <p14:tracePt t="171120" x="2743200" y="3800475"/>
          <p14:tracePt t="171138" x="2749550" y="3800475"/>
          <p14:tracePt t="171154" x="2760663" y="3800475"/>
          <p14:tracePt t="171171" x="2776538" y="3800475"/>
          <p14:tracePt t="171188" x="2787650" y="3800475"/>
          <p14:tracePt t="171203" x="2809875" y="3800475"/>
          <p14:tracePt t="171221" x="2832100" y="3806825"/>
          <p14:tracePt t="171238" x="2847975" y="3806825"/>
          <p14:tracePt t="171257" x="2854325" y="3806825"/>
          <p14:tracePt t="171278" x="2859088" y="3806825"/>
          <p14:tracePt t="174868" x="3019425" y="3822700"/>
          <p14:tracePt t="174870" x="3030538" y="3822700"/>
          <p14:tracePt t="174874" x="3046413" y="3822700"/>
          <p14:tracePt t="174999" x="3052763" y="3822700"/>
          <p14:tracePt t="175004" x="3063875" y="3811588"/>
          <p14:tracePt t="175011" x="3073400" y="3811588"/>
          <p14:tracePt t="175027" x="3079750" y="3811588"/>
          <p14:tracePt t="175028" x="3090863" y="3806825"/>
          <p14:tracePt t="175043" x="3117850" y="3800475"/>
          <p14:tracePt t="175059" x="3151188" y="3795713"/>
          <p14:tracePt t="175077" x="3184525" y="3784600"/>
          <p14:tracePt t="175079" x="3195638" y="3778250"/>
          <p14:tracePt t="175094" x="3200400" y="3778250"/>
          <p14:tracePt t="175095" x="3206750" y="3778250"/>
          <p14:tracePt t="175109" x="3211513" y="3778250"/>
          <p14:tracePt t="175305" x="3211513" y="3767138"/>
          <p14:tracePt t="175321" x="3211513" y="3762375"/>
          <p14:tracePt t="175334" x="3211513" y="3756025"/>
          <p14:tracePt t="175343" x="3211513" y="3751263"/>
          <p14:tracePt t="175361" x="3211513" y="3746500"/>
          <p14:tracePt t="175378" x="3211513" y="3740150"/>
          <p14:tracePt t="175394" x="3211513" y="3735388"/>
          <p14:tracePt t="175410" x="3211513" y="3729038"/>
          <p14:tracePt t="175433" x="3217863" y="3724275"/>
          <p14:tracePt t="175462" x="3217863" y="3717925"/>
          <p14:tracePt t="175599" x="3217863" y="3713163"/>
          <p14:tracePt t="175695" x="3211513" y="3713163"/>
          <p14:tracePt t="175756" x="3206750" y="3713163"/>
          <p14:tracePt t="175770" x="3200400" y="3713163"/>
          <p14:tracePt t="175779" x="3200400" y="3706813"/>
          <p14:tracePt t="175794" x="3189288" y="3706813"/>
          <p14:tracePt t="175811" x="3167063" y="3706813"/>
          <p14:tracePt t="175828" x="3135313" y="3706813"/>
          <p14:tracePt t="175845" x="3124200" y="3706813"/>
          <p14:tracePt t="175846" x="3106738" y="3706813"/>
          <p14:tracePt t="175861" x="3090863" y="3706813"/>
          <p14:tracePt t="175878" x="3073400" y="3706813"/>
          <p14:tracePt t="175895" x="3063875" y="3706813"/>
          <p14:tracePt t="175896" x="3052763" y="3706813"/>
          <p14:tracePt t="175911" x="3030538" y="3706813"/>
          <p14:tracePt t="175913" x="3008313" y="3706813"/>
          <p14:tracePt t="175928" x="2959100" y="3706813"/>
          <p14:tracePt t="175945" x="2892425" y="3706813"/>
          <p14:tracePt t="175962" x="2843213" y="3706813"/>
          <p14:tracePt t="175963" x="2820988" y="3706813"/>
          <p14:tracePt t="175978" x="2798763" y="3706813"/>
          <p14:tracePt t="175979" x="2771775" y="3706813"/>
          <p14:tracePt t="175995" x="2732088" y="3706813"/>
          <p14:tracePt t="175997" x="2720975" y="3706813"/>
          <p14:tracePt t="176011" x="2693988" y="3706813"/>
          <p14:tracePt t="176029" x="2644775" y="3713163"/>
          <p14:tracePt t="176031" x="2622550" y="3717925"/>
          <p14:tracePt t="176046" x="2595563" y="3724275"/>
          <p14:tracePt t="176047" x="2578100" y="3724275"/>
          <p14:tracePt t="176062" x="2555875" y="3729038"/>
          <p14:tracePt t="176063" x="2544763" y="3735388"/>
          <p14:tracePt t="176078" x="2517775" y="3735388"/>
          <p14:tracePt t="176095" x="2506663" y="3740150"/>
          <p14:tracePt t="176112" x="2479675" y="3746500"/>
          <p14:tracePt t="176114" x="2468563" y="3751263"/>
          <p14:tracePt t="176128" x="2457450" y="3751263"/>
          <p14:tracePt t="176129" x="2439988" y="3756025"/>
          <p14:tracePt t="176145" x="2424113" y="3762375"/>
          <p14:tracePt t="176147" x="2413000" y="3767138"/>
          <p14:tracePt t="176162" x="2368550" y="3773488"/>
          <p14:tracePt t="176179" x="2330450" y="3784600"/>
          <p14:tracePt t="176181" x="2303463" y="3795713"/>
          <p14:tracePt t="176197" x="2270125" y="3795713"/>
          <p14:tracePt t="176213" x="2252663" y="3800475"/>
          <p14:tracePt t="176214" x="2241550" y="3806825"/>
          <p14:tracePt t="176229" x="2214563" y="3806825"/>
          <p14:tracePt t="176245" x="2187575" y="3806825"/>
          <p14:tracePt t="176262" x="2159000" y="3811588"/>
          <p14:tracePt t="176279" x="2116138" y="3811588"/>
          <p14:tracePt t="176295" x="2093913" y="3811588"/>
          <p14:tracePt t="176312" x="2087563" y="3817938"/>
          <p14:tracePt t="176329" x="2082800" y="3817938"/>
          <p14:tracePt t="176347" x="2076450" y="3822700"/>
          <p14:tracePt t="176363" x="2071688" y="3822700"/>
          <p14:tracePt t="176378" x="2060575" y="3822700"/>
          <p14:tracePt t="176396" x="2033588" y="3829050"/>
          <p14:tracePt t="176399" x="2027238" y="3829050"/>
          <p14:tracePt t="176412" x="2022475" y="3833813"/>
          <p14:tracePt t="176414" x="2011363" y="3833813"/>
          <p14:tracePt t="176430" x="2005013" y="3833813"/>
          <p14:tracePt t="176446" x="2000250" y="3833813"/>
          <p14:tracePt t="176462" x="2000250" y="3840163"/>
          <p14:tracePt t="176479" x="1993900" y="3840163"/>
          <p14:tracePt t="176498" x="1989138" y="3840163"/>
          <p14:tracePt t="176513" x="1978025" y="3840163"/>
          <p14:tracePt t="176528" x="1971675" y="3840163"/>
          <p14:tracePt t="179189" x="2259013" y="4654550"/>
          <p14:tracePt t="179191" x="2263775" y="4714875"/>
          <p14:tracePt t="179196" x="2274888" y="4935538"/>
          <p14:tracePt t="179204" x="2270125" y="4951413"/>
          <p14:tracePt t="179216" x="2270125" y="4957763"/>
          <p14:tracePt t="179233" x="2263775" y="4973638"/>
          <p14:tracePt t="179249" x="2259013" y="4973638"/>
          <p14:tracePt t="179266" x="2252663" y="4973638"/>
          <p14:tracePt t="179283" x="2247900" y="4973638"/>
          <p14:tracePt t="179301" x="2241550" y="4973638"/>
          <p14:tracePt t="179319" x="2236788" y="4973638"/>
          <p14:tracePt t="179379" x="2236788" y="4979988"/>
          <p14:tracePt t="179385" x="2236788" y="4984750"/>
          <p14:tracePt t="179392" x="2236788" y="4991100"/>
          <p14:tracePt t="179417" x="2236788" y="5006975"/>
          <p14:tracePt t="179433" x="2236788" y="5018088"/>
          <p14:tracePt t="179449" x="2236788" y="5033963"/>
          <p14:tracePt t="179467" x="2236788" y="5040313"/>
          <p14:tracePt t="179521" x="2232025" y="5040313"/>
          <p14:tracePt t="179527" x="2225675" y="5040313"/>
          <p14:tracePt t="179534" x="2220913" y="5040313"/>
          <p14:tracePt t="179549" x="2214563" y="5006975"/>
          <p14:tracePt t="179566" x="2209800" y="4968875"/>
          <p14:tracePt t="179584" x="2214563" y="4908550"/>
          <p14:tracePt t="179600" x="2220913" y="4837113"/>
          <p14:tracePt t="179601" x="2225675" y="4803775"/>
          <p14:tracePt t="179617" x="2232025" y="4764088"/>
          <p14:tracePt t="179619" x="2236788" y="4754563"/>
          <p14:tracePt t="179633" x="2241550" y="4687888"/>
          <p14:tracePt t="179650" x="2241550" y="4649788"/>
          <p14:tracePt t="179667" x="2241550" y="4616450"/>
          <p14:tracePt t="179669" x="2241550" y="4605338"/>
          <p14:tracePt t="179684" x="2241550" y="4587875"/>
          <p14:tracePt t="179685" x="2241550" y="4572000"/>
          <p14:tracePt t="179700" x="2236788" y="4549775"/>
          <p14:tracePt t="179717" x="2225675" y="4527550"/>
          <p14:tracePt t="179734" x="2214563" y="4505325"/>
          <p14:tracePt t="179736" x="2203450" y="4500563"/>
          <p14:tracePt t="179750" x="2198688" y="4489450"/>
          <p14:tracePt t="179752" x="2198688" y="4483100"/>
          <p14:tracePt t="179768" x="2187575" y="4473575"/>
          <p14:tracePt t="179783" x="2176463" y="4467225"/>
          <p14:tracePt t="179800" x="2170113" y="4451350"/>
          <p14:tracePt t="179818" x="2165350" y="4445000"/>
          <p14:tracePt t="179836" x="2165350" y="4440238"/>
          <p14:tracePt t="179850" x="2165350" y="4433888"/>
          <p14:tracePt t="179867" x="2165350" y="4429125"/>
          <p14:tracePt t="179885" x="2165350" y="4422775"/>
          <p14:tracePt t="179886" x="2165350" y="4411663"/>
          <p14:tracePt t="179900" x="2170113" y="4395788"/>
          <p14:tracePt t="179902" x="2176463" y="4368800"/>
          <p14:tracePt t="179918" x="2181225" y="4351338"/>
          <p14:tracePt t="179919" x="2187575" y="4335463"/>
          <p14:tracePt t="179934" x="2192338" y="4306888"/>
          <p14:tracePt t="179951" x="2198688" y="4286250"/>
          <p14:tracePt t="179968" x="2203450" y="4275138"/>
          <p14:tracePt t="179969" x="2203450" y="4268788"/>
          <p14:tracePt t="180075" x="2198688" y="4268788"/>
          <p14:tracePt t="180089" x="2187575" y="4268788"/>
          <p14:tracePt t="180097" x="2170113" y="4257675"/>
          <p14:tracePt t="180104" x="2165350" y="4257675"/>
          <p14:tracePt t="180117" x="2159000" y="4257675"/>
          <p14:tracePt t="180135" x="2147888" y="4246563"/>
          <p14:tracePt t="180158" x="2143125" y="4246563"/>
          <p14:tracePt t="180167" x="2143125" y="4241800"/>
          <p14:tracePt t="180185" x="2143125" y="4235450"/>
          <p14:tracePt t="180248" x="2143125" y="4230688"/>
          <p14:tracePt t="180377" x="2138363" y="4230688"/>
          <p14:tracePt t="180390" x="2132013" y="4224338"/>
          <p14:tracePt t="180396" x="2127250" y="4224338"/>
          <p14:tracePt t="180404" x="2120900" y="4224338"/>
          <p14:tracePt t="180418" x="2116138" y="4219575"/>
          <p14:tracePt t="180420" x="2105025" y="4219575"/>
          <p14:tracePt t="180435" x="2105025" y="4213225"/>
          <p14:tracePt t="180436" x="2098675" y="4213225"/>
          <p14:tracePt t="180451" x="2093913" y="4213225"/>
          <p14:tracePt t="180469" x="2082800" y="4208463"/>
          <p14:tracePt t="180485" x="2076450" y="4208463"/>
          <p14:tracePt t="180502" x="2071688" y="4208463"/>
          <p14:tracePt t="180563" x="2065338" y="4208463"/>
          <p14:tracePt t="180577" x="2060575" y="4208463"/>
          <p14:tracePt t="180623" x="2054225" y="4208463"/>
          <p14:tracePt t="180629" x="2054225" y="4203700"/>
          <p14:tracePt t="180637" x="2049463" y="4203700"/>
          <p14:tracePt t="180653" x="2044700" y="4203700"/>
          <p14:tracePt t="180682" x="2038350" y="4203700"/>
          <p14:tracePt t="180690" x="2033588" y="4197350"/>
          <p14:tracePt t="180701" x="2027238" y="4197350"/>
          <p14:tracePt t="180719" x="2016125" y="4192588"/>
          <p14:tracePt t="180737" x="2011363" y="4192588"/>
          <p14:tracePt t="180751" x="2005013" y="4192588"/>
          <p14:tracePt t="180769" x="2005013" y="4186238"/>
          <p14:tracePt t="181044" x="2016125" y="4186238"/>
          <p14:tracePt t="181051" x="2022475" y="4186238"/>
          <p14:tracePt t="181057" x="2060575" y="4186238"/>
          <p14:tracePt t="181069" x="2132013" y="4197350"/>
          <p14:tracePt t="181071" x="2192338" y="4203700"/>
          <p14:tracePt t="181087" x="2330450" y="4203700"/>
          <p14:tracePt t="181102" x="2451100" y="4203700"/>
          <p14:tracePt t="181104" x="2533650" y="4203700"/>
          <p14:tracePt t="181118" x="2667000" y="4203700"/>
          <p14:tracePt t="181136" x="2787650" y="4192588"/>
          <p14:tracePt t="181153" x="2859088" y="4181475"/>
          <p14:tracePt t="181169" x="2865438" y="4181475"/>
          <p14:tracePt t="181171" x="2870200" y="4181475"/>
          <p14:tracePt t="181186" x="2876550" y="4181475"/>
          <p14:tracePt t="181205" x="2881313" y="4181475"/>
          <p14:tracePt t="181220" x="2886075" y="4181475"/>
          <p14:tracePt t="181222" x="2903538" y="4181475"/>
          <p14:tracePt t="181237" x="2919413" y="4181475"/>
          <p14:tracePt t="181239" x="2952750" y="4181475"/>
          <p14:tracePt t="181252" x="2970213" y="4181475"/>
          <p14:tracePt t="181269" x="3046413" y="4175125"/>
          <p14:tracePt t="181287" x="3073400" y="4170363"/>
          <p14:tracePt t="181288" x="3079750" y="4170363"/>
          <p14:tracePt t="181304" x="3090863" y="4170363"/>
          <p14:tracePt t="181434" x="3095625" y="4170363"/>
          <p14:tracePt t="181599" x="3101975" y="4164013"/>
          <p14:tracePt t="182364" x="3106738" y="4164013"/>
          <p14:tracePt t="182385" x="3113088" y="4164013"/>
          <p14:tracePt t="182392" x="3124200" y="4164013"/>
          <p14:tracePt t="182405" x="3135313" y="4164013"/>
          <p14:tracePt t="182406" x="3140075" y="4164013"/>
          <p14:tracePt t="182422" x="3151188" y="4164013"/>
          <p14:tracePt t="182438" x="3167063" y="4175125"/>
          <p14:tracePt t="182455" x="3222625" y="4175125"/>
          <p14:tracePt t="182472" x="3255963" y="4175125"/>
          <p14:tracePt t="182489" x="3289300" y="4175125"/>
          <p14:tracePt t="182490" x="3294063" y="4175125"/>
          <p14:tracePt t="182505" x="3300413" y="4175125"/>
          <p14:tracePt t="182506" x="3305175" y="4175125"/>
          <p14:tracePt t="182521" x="3322638" y="4175125"/>
          <p14:tracePt t="182540" x="3360738" y="4175125"/>
          <p14:tracePt t="182542" x="3371850" y="4175125"/>
          <p14:tracePt t="182555" x="3398838" y="4175125"/>
          <p14:tracePt t="182557" x="3427413" y="4175125"/>
          <p14:tracePt t="182572" x="3443288" y="4175125"/>
          <p14:tracePt t="182574" x="3465513" y="4175125"/>
          <p14:tracePt t="182589" x="3503613" y="4170363"/>
          <p14:tracePt t="182604" x="3521075" y="4170363"/>
          <p14:tracePt t="182671" x="3525838" y="4170363"/>
          <p14:tracePt t="182687" x="3532188" y="4170363"/>
          <p14:tracePt t="182691" x="3541713" y="4170363"/>
          <p14:tracePt t="182705" x="3552825" y="4170363"/>
          <p14:tracePt t="182707" x="3559175" y="4170363"/>
          <p14:tracePt t="182723" x="3563938" y="4170363"/>
          <p14:tracePt t="182949" x="3563938" y="4164013"/>
          <p14:tracePt t="182964" x="3563938" y="4159250"/>
          <p14:tracePt t="182977" x="3563938" y="4152900"/>
          <p14:tracePt t="182992" x="3570288" y="4152900"/>
          <p14:tracePt t="183361" x="3575050" y="4152900"/>
          <p14:tracePt t="183374" x="3581400" y="4152900"/>
          <p14:tracePt t="183391" x="3592513" y="4148138"/>
          <p14:tracePt t="183594" x="3592513" y="4141788"/>
          <p14:tracePt t="183608" x="3586163" y="4141788"/>
          <p14:tracePt t="183622" x="3581400" y="4141788"/>
          <p14:tracePt t="183660" x="3575050" y="4141788"/>
          <p14:tracePt t="183706" x="3575050" y="4137025"/>
          <p14:tracePt t="183721" x="3570288" y="4137025"/>
          <p14:tracePt t="183736" x="3563938" y="4137025"/>
          <p14:tracePt t="183749" x="3563938" y="4130675"/>
          <p14:tracePt t="183758" x="3559175" y="4130675"/>
          <p14:tracePt t="183773" x="3552825" y="4130675"/>
          <p14:tracePt t="183789" x="3548063" y="4130675"/>
          <p14:tracePt t="183901" x="3541713" y="4130675"/>
          <p14:tracePt t="183908" x="3536950" y="4125913"/>
          <p14:tracePt t="183914" x="3532188" y="4125913"/>
          <p14:tracePt t="183940" x="3503613" y="4114800"/>
          <p14:tracePt t="183958" x="3481388" y="4114800"/>
          <p14:tracePt t="183959" x="3476625" y="4114800"/>
          <p14:tracePt t="184967" x="3465513" y="4114800"/>
          <p14:tracePt t="184972" x="3443288" y="4114800"/>
          <p14:tracePt t="184980" x="3427413" y="4114800"/>
          <p14:tracePt t="184991" x="3394075" y="4114800"/>
          <p14:tracePt t="185008" x="3282950" y="4114800"/>
          <p14:tracePt t="185010" x="3240088" y="4114800"/>
          <p14:tracePt t="185025" x="3184525" y="4114800"/>
          <p14:tracePt t="185026" x="3106738" y="4114800"/>
          <p14:tracePt t="185041" x="3008313" y="4119563"/>
          <p14:tracePt t="185059" x="2919413" y="4125913"/>
          <p14:tracePt t="185061" x="2886075" y="4130675"/>
          <p14:tracePt t="185076" x="2876550" y="4130675"/>
          <p14:tracePt t="185077" x="2865438" y="4130675"/>
          <p14:tracePt t="185091" x="2854325" y="4130675"/>
          <p14:tracePt t="185093" x="2847975" y="4130675"/>
          <p14:tracePt t="185108" x="2836863" y="4130675"/>
          <p14:tracePt t="185125" x="2820988" y="4137025"/>
          <p14:tracePt t="185142" x="2760663" y="4148138"/>
          <p14:tracePt t="185143" x="2705100" y="4159250"/>
          <p14:tracePt t="185159" x="2678113" y="4164013"/>
          <p14:tracePt t="185161" x="2622550" y="4181475"/>
          <p14:tracePt t="185175" x="2573338" y="4181475"/>
          <p14:tracePt t="185177" x="2540000" y="4186238"/>
          <p14:tracePt t="185192" x="2479675" y="4192588"/>
          <p14:tracePt t="185209" x="2457450" y="4192588"/>
          <p14:tracePt t="186053" x="2446338" y="4192588"/>
          <p14:tracePt t="186067" x="2428875" y="4192588"/>
          <p14:tracePt t="186074" x="2408238" y="4192588"/>
          <p14:tracePt t="186093" x="2368550" y="4186238"/>
          <p14:tracePt t="186110" x="2341563" y="4175125"/>
          <p14:tracePt t="186112" x="2335213" y="4175125"/>
          <p14:tracePt t="186127" x="2330450" y="4175125"/>
          <p14:tracePt t="186129" x="2325688" y="4175125"/>
          <p14:tracePt t="186144" x="2319338" y="4175125"/>
          <p14:tracePt t="186160" x="2308225" y="4170363"/>
          <p14:tracePt t="186179" x="2303463" y="4170363"/>
          <p14:tracePt t="192223" x="2303463" y="4362450"/>
          <p14:tracePt t="192228" x="2303463" y="4456113"/>
          <p14:tracePt t="192237" x="2297113" y="4473575"/>
          <p14:tracePt t="192253" x="2292350" y="4489450"/>
          <p14:tracePt t="192270" x="2281238" y="4511675"/>
          <p14:tracePt t="192286" x="2270125" y="4522788"/>
          <p14:tracePt t="192303" x="2263775" y="4538663"/>
          <p14:tracePt t="192320" x="2252663" y="4560888"/>
          <p14:tracePt t="192337" x="2236788" y="4598988"/>
          <p14:tracePt t="192354" x="2225675" y="4621213"/>
          <p14:tracePt t="192370" x="2209800" y="4649788"/>
          <p14:tracePt t="192387" x="2198688" y="4670425"/>
          <p14:tracePt t="192404" x="2165350" y="4710113"/>
          <p14:tracePt t="192421" x="2138363" y="4748213"/>
          <p14:tracePt t="192436" x="2105025" y="4792663"/>
          <p14:tracePt t="192454" x="2087563" y="4814888"/>
          <p14:tracePt t="192471" x="2082800" y="4826000"/>
          <p14:tracePt t="192472" x="2076450" y="4830763"/>
          <p14:tracePt t="192571" x="2071688" y="4830763"/>
          <p14:tracePt t="192577" x="2065338" y="4826000"/>
          <p14:tracePt t="192594" x="2060575" y="4814888"/>
          <p14:tracePt t="192603" x="2054225" y="4797425"/>
          <p14:tracePt t="192620" x="2027238" y="4714875"/>
          <p14:tracePt t="192622" x="2016125" y="4681538"/>
          <p14:tracePt t="192637" x="2005013" y="4649788"/>
          <p14:tracePt t="192639" x="2005013" y="4610100"/>
          <p14:tracePt t="192653" x="2000250" y="4572000"/>
          <p14:tracePt t="192654" x="1993900" y="4549775"/>
          <p14:tracePt t="192671" x="1982788" y="4489450"/>
          <p14:tracePt t="192687" x="1971675" y="4467225"/>
          <p14:tracePt t="192689" x="1971675" y="4462463"/>
          <p14:tracePt t="192704" x="1966913" y="4456113"/>
          <p14:tracePt t="192721" x="1966913" y="4451350"/>
          <p14:tracePt t="193382" x="1960563" y="4451350"/>
          <p14:tracePt t="193389" x="1955800" y="4451350"/>
          <p14:tracePt t="193395" x="1951038" y="4451350"/>
          <p14:tracePt t="193422" x="1933575" y="4451350"/>
          <p14:tracePt t="193439" x="1928813" y="4451350"/>
          <p14:tracePt t="202890" x="1971675" y="4500563"/>
          <p14:tracePt t="202893" x="2000250" y="4533900"/>
          <p14:tracePt t="202895" x="2044700" y="4610100"/>
          <p14:tracePt t="203027" x="2049463" y="4616450"/>
          <p14:tracePt t="203032" x="2049463" y="4621213"/>
          <p14:tracePt t="203041" x="2049463" y="4627563"/>
          <p14:tracePt t="203052" x="2027238" y="4643438"/>
          <p14:tracePt t="203070" x="2027238" y="4687888"/>
          <p14:tracePt t="203088" x="2054225" y="4737100"/>
          <p14:tracePt t="203102" x="2065338" y="4764088"/>
          <p14:tracePt t="203120" x="2076450" y="4775200"/>
          <p14:tracePt t="203137" x="2082800" y="4775200"/>
          <p14:tracePt t="203432" x="2087563" y="4786313"/>
          <p14:tracePt t="203438" x="2093913" y="4792663"/>
          <p14:tracePt t="203445" x="2120900" y="4792663"/>
          <p14:tracePt t="203470" x="2270125" y="4764088"/>
          <p14:tracePt t="203486" x="2428875" y="4721225"/>
          <p14:tracePt t="203503" x="2522538" y="4699000"/>
          <p14:tracePt t="203505" x="2566988" y="4692650"/>
          <p14:tracePt t="203519" x="2584450" y="4692650"/>
          <p14:tracePt t="203521" x="2589213" y="4692650"/>
          <p14:tracePt t="203679" x="2595563" y="4692650"/>
          <p14:tracePt t="203685" x="2600325" y="4692650"/>
          <p14:tracePt t="203700" x="2606675" y="4692650"/>
          <p14:tracePt t="203709" x="2611438" y="4692650"/>
          <p14:tracePt t="203719" x="2622550" y="4692650"/>
          <p14:tracePt t="203737" x="2633663" y="4692650"/>
          <p14:tracePt t="203739" x="2649538" y="4692650"/>
          <p14:tracePt t="203754" x="2667000" y="4692650"/>
          <p14:tracePt t="203770" x="2682875" y="4699000"/>
          <p14:tracePt t="203787" x="2698750" y="4699000"/>
          <p14:tracePt t="203803" x="2709863" y="4699000"/>
          <p14:tracePt t="203805" x="2716213" y="4699000"/>
          <p14:tracePt t="203820" x="2732088" y="4699000"/>
          <p14:tracePt t="203836" x="2754313" y="4699000"/>
          <p14:tracePt t="203854" x="2771775" y="4699000"/>
          <p14:tracePt t="203870" x="2792413" y="4699000"/>
          <p14:tracePt t="203887" x="2803525" y="4699000"/>
          <p14:tracePt t="203889" x="2809875" y="4699000"/>
          <p14:tracePt t="203904" x="2814638" y="4699000"/>
          <p14:tracePt t="203920" x="2820988" y="4699000"/>
          <p14:tracePt t="203980" x="2825750" y="4699000"/>
          <p14:tracePt t="203985" x="2832100" y="4699000"/>
          <p14:tracePt t="203993" x="2836863" y="4699000"/>
          <p14:tracePt t="204004" x="2843213" y="4699000"/>
          <p14:tracePt t="204021" x="2847975" y="4699000"/>
          <p14:tracePt t="204038" x="2854325" y="4699000"/>
          <p14:tracePt t="204061" x="2859088" y="4699000"/>
          <p14:tracePt t="206300" x="2897188" y="4826000"/>
          <p14:tracePt t="206306" x="2930525" y="4886325"/>
          <p14:tracePt t="206324" x="3001963" y="5018088"/>
          <p14:tracePt t="206326" x="3001963" y="5029200"/>
          <p14:tracePt t="206341" x="3008313" y="5040313"/>
          <p14:tracePt t="206343" x="3008313" y="5045075"/>
          <p14:tracePt t="206357" x="3013075" y="5062538"/>
          <p14:tracePt t="206375" x="3019425" y="5084763"/>
          <p14:tracePt t="206390" x="3019425" y="5100638"/>
          <p14:tracePt t="206408" x="3024188" y="5122863"/>
          <p14:tracePt t="206424" x="3024188" y="5138738"/>
          <p14:tracePt t="206441" x="3024188" y="5149850"/>
          <p14:tracePt t="206458" x="3030538" y="5156200"/>
          <p14:tracePt t="206612" x="3030538" y="5138738"/>
          <p14:tracePt t="206619" x="3030538" y="5133975"/>
          <p14:tracePt t="206625" x="3019425" y="5106988"/>
          <p14:tracePt t="206641" x="3008313" y="5078413"/>
          <p14:tracePt t="206643" x="2997200" y="5051425"/>
          <p14:tracePt t="206658" x="2963863" y="4991100"/>
          <p14:tracePt t="206674" x="2941638" y="4940300"/>
          <p14:tracePt t="206691" x="2908300" y="4897438"/>
          <p14:tracePt t="206692" x="2903538" y="4886325"/>
          <p14:tracePt t="206708" x="2897188" y="4875213"/>
          <p14:tracePt t="206709" x="2886075" y="4857750"/>
          <p14:tracePt t="206724" x="2886075" y="4841875"/>
          <p14:tracePt t="206742" x="2886075" y="4826000"/>
          <p14:tracePt t="206759" x="2892425" y="4814888"/>
          <p14:tracePt t="206761" x="2903538" y="4808538"/>
          <p14:tracePt t="206776" x="2908300" y="4792663"/>
          <p14:tracePt t="206791" x="2914650" y="4775200"/>
          <p14:tracePt t="206808" x="2914650" y="4754563"/>
          <p14:tracePt t="206825" x="2914650" y="4737100"/>
          <p14:tracePt t="206827" x="2914650" y="4732338"/>
          <p14:tracePt t="206842" x="2914650" y="4725988"/>
          <p14:tracePt t="206843" x="2914650" y="4721225"/>
          <p14:tracePt t="206867" x="2914650" y="4714875"/>
          <p14:tracePt t="206889" x="2914650" y="4710113"/>
          <p14:tracePt t="206904" x="2914650" y="4703763"/>
          <p14:tracePt t="206926" x="2914650" y="4699000"/>
          <p14:tracePt t="206944" x="2914650" y="4692650"/>
          <p14:tracePt t="206972" x="2914650" y="4687888"/>
          <p14:tracePt t="207310" x="2903538" y="4687888"/>
          <p14:tracePt t="207315" x="2876550" y="4687888"/>
          <p14:tracePt t="207325" x="2843213" y="4687888"/>
          <p14:tracePt t="207342" x="2787650" y="4687888"/>
          <p14:tracePt t="207360" x="2693988" y="4687888"/>
          <p14:tracePt t="207376" x="2671763" y="4687888"/>
          <p14:tracePt t="207378" x="2644775" y="4687888"/>
          <p14:tracePt t="207392" x="2611438" y="4687888"/>
          <p14:tracePt t="207409" x="2589213" y="4687888"/>
          <p14:tracePt t="207427" x="2573338" y="4687888"/>
          <p14:tracePt t="207429" x="2562225" y="4687888"/>
          <p14:tracePt t="207443" x="2540000" y="4687888"/>
          <p14:tracePt t="207460" x="2495550" y="4687888"/>
          <p14:tracePt t="207476" x="2451100" y="4687888"/>
          <p14:tracePt t="207493" x="2379663" y="4687888"/>
          <p14:tracePt t="207494" x="2335213" y="4687888"/>
          <p14:tracePt t="207509" x="2297113" y="4687888"/>
          <p14:tracePt t="207511" x="2263775" y="4692650"/>
          <p14:tracePt t="207526" x="2247900" y="4692650"/>
          <p14:tracePt t="207528" x="2236788" y="4699000"/>
          <p14:tracePt t="207542" x="2225675" y="4699000"/>
          <p14:tracePt t="207632" x="2220913" y="4699000"/>
          <p14:tracePt t="207655" x="2214563" y="4699000"/>
          <p14:tracePt t="207669" x="2209800" y="4699000"/>
          <p14:tracePt t="207691" x="2203450" y="4699000"/>
          <p14:tracePt t="207707" x="2198688" y="4699000"/>
          <p14:tracePt t="207721" x="2192338" y="4699000"/>
          <p14:tracePt t="207728" x="2187575" y="4699000"/>
          <p14:tracePt t="207743" x="2176463" y="4699000"/>
          <p14:tracePt t="207745" x="2165350" y="4699000"/>
          <p14:tracePt t="207759" x="2147888" y="4699000"/>
          <p14:tracePt t="207776" x="2116138" y="4699000"/>
          <p14:tracePt t="207793" x="2093913" y="4699000"/>
          <p14:tracePt t="207810" x="2054225" y="4699000"/>
          <p14:tracePt t="207811" x="2038350" y="4699000"/>
          <p14:tracePt t="207826" x="2000250" y="4699000"/>
          <p14:tracePt t="207828" x="1971675" y="4699000"/>
          <p14:tracePt t="207843" x="1939925" y="4699000"/>
          <p14:tracePt t="207860" x="1900238" y="4699000"/>
          <p14:tracePt t="207877" x="1895475" y="4699000"/>
          <p14:tracePt t="208675" x="1895475" y="4703763"/>
          <p14:tracePt t="208681" x="1895475" y="4759325"/>
          <p14:tracePt t="208696" x="1884363" y="4814888"/>
          <p14:tracePt t="208711" x="1884363" y="4837113"/>
          <p14:tracePt t="208712" x="1878013" y="4868863"/>
          <p14:tracePt t="208727" x="1878013" y="4924425"/>
          <p14:tracePt t="208745" x="1878013" y="4984750"/>
          <p14:tracePt t="208761" x="1878013" y="5024438"/>
          <p14:tracePt t="208762" x="1884363" y="5040313"/>
          <p14:tracePt t="208778" x="1884363" y="5062538"/>
          <p14:tracePt t="208780" x="1884363" y="5067300"/>
          <p14:tracePt t="208794" x="1895475" y="5100638"/>
          <p14:tracePt t="208811" x="1900238" y="5118100"/>
          <p14:tracePt t="208828" x="1900238" y="5127625"/>
          <p14:tracePt t="208846" x="1900238" y="5133975"/>
          <p14:tracePt t="208937" x="1900238" y="5138738"/>
          <p14:tracePt t="208960" x="1900238" y="5145088"/>
          <p14:tracePt t="208980" x="1895475" y="5145088"/>
          <p14:tracePt t="208988" x="1895475" y="5149850"/>
          <p14:tracePt t="209003" x="1895475" y="5156200"/>
          <p14:tracePt t="209012" x="1889125" y="5156200"/>
          <p14:tracePt t="209028" x="1884363" y="5167313"/>
          <p14:tracePt t="209049" x="1884363" y="5172075"/>
          <p14:tracePt t="209062" x="1878013" y="5178425"/>
          <p14:tracePt t="209081" x="1878013" y="5183188"/>
          <p14:tracePt t="209094" x="1873250" y="5194300"/>
          <p14:tracePt t="209111" x="1873250" y="5205413"/>
          <p14:tracePt t="209130" x="1873250" y="5211763"/>
          <p14:tracePt t="209145" x="1873250" y="5216525"/>
          <p14:tracePt t="209161" x="1873250" y="5221288"/>
          <p14:tracePt t="209178" x="1873250" y="5227638"/>
          <p14:tracePt t="209199" x="1866900" y="5227638"/>
          <p14:tracePt t="209221" x="1862138" y="5227638"/>
          <p14:tracePt t="209230" x="1862138" y="5232400"/>
          <p14:tracePt t="209305" x="1857375" y="5238750"/>
          <p14:tracePt t="209327" x="1851025" y="5238750"/>
          <p14:tracePt t="209334" x="1851025" y="5243513"/>
          <p14:tracePt t="209372" x="1846263" y="5243513"/>
          <p14:tracePt t="209386" x="1846263" y="5249863"/>
          <p14:tracePt t="209409" x="1839913" y="5249863"/>
          <p14:tracePt t="209439" x="1835150" y="5254625"/>
          <p14:tracePt t="209461" x="1828800" y="5254625"/>
          <p14:tracePt t="209468" x="1828800" y="5260975"/>
          <p14:tracePt t="209478" x="1824038" y="5260975"/>
          <p14:tracePt t="209496" x="1817688" y="5260975"/>
          <p14:tracePt t="209512" x="1812925" y="5260975"/>
          <p14:tracePt t="209530" x="1806575" y="5265738"/>
          <p14:tracePt t="209560" x="1801813" y="5272088"/>
          <p14:tracePt t="209566" x="1801813" y="5276850"/>
          <p14:tracePt t="209581" x="1795463" y="5276850"/>
          <p14:tracePt t="209710" x="1790700" y="5276850"/>
          <p14:tracePt t="209738" x="1784350" y="5272088"/>
          <p14:tracePt t="209747" x="1779588" y="5265738"/>
          <p14:tracePt t="209753" x="1779588" y="5260975"/>
          <p14:tracePt t="209762" x="1773238" y="5249863"/>
          <p14:tracePt t="209780" x="1763713" y="5238750"/>
          <p14:tracePt t="209796" x="1757363" y="5221288"/>
          <p14:tracePt t="209815" x="1752600" y="5216525"/>
          <p14:tracePt t="209829" x="1752600" y="5194300"/>
          <p14:tracePt t="209846" x="1746250" y="5183188"/>
          <p14:tracePt t="209863" x="1735138" y="5172075"/>
          <p14:tracePt t="209880" x="1730375" y="5156200"/>
          <p14:tracePt t="209881" x="1724025" y="5145088"/>
          <p14:tracePt t="209898" x="1719263" y="5133975"/>
          <p14:tracePt t="209912" x="1712913" y="5122863"/>
          <p14:tracePt t="209930" x="1712913" y="5100638"/>
          <p14:tracePt t="209947" x="1708150" y="5095875"/>
          <p14:tracePt t="209948" x="1701800" y="5089525"/>
          <p14:tracePt t="209963" x="1701800" y="5073650"/>
          <p14:tracePt t="209979" x="1697038" y="5067300"/>
          <p14:tracePt t="209996" x="1690688" y="5062538"/>
          <p14:tracePt t="210014" x="1690688" y="5056188"/>
          <p14:tracePt t="210015" x="1685925" y="5056188"/>
          <p14:tracePt t="210030" x="1685925" y="5051425"/>
          <p14:tracePt t="210054" x="1685925" y="5045075"/>
          <p14:tracePt t="210122" x="1679575" y="5045075"/>
          <p14:tracePt t="210985" x="1685925" y="5045075"/>
          <p14:tracePt t="210990" x="1697038" y="5045075"/>
          <p14:tracePt t="210999" x="1724025" y="5040313"/>
          <p14:tracePt t="211014" x="1817688" y="5033963"/>
          <p14:tracePt t="211031" x="1895475" y="5029200"/>
          <p14:tracePt t="211048" x="2000250" y="5024438"/>
          <p14:tracePt t="211050" x="2027238" y="5024438"/>
          <p14:tracePt t="211065" x="2060575" y="5024438"/>
          <p14:tracePt t="211066" x="2087563" y="5024438"/>
          <p14:tracePt t="211081" x="2098675" y="5024438"/>
          <p14:tracePt t="211082" x="2105025" y="5024438"/>
          <p14:tracePt t="211098" x="2109788" y="5024438"/>
          <p14:tracePt t="211142" x="2116138" y="5024438"/>
          <p14:tracePt t="211158" x="2120900" y="5024438"/>
          <p14:tracePt t="211171" x="2127250" y="5024438"/>
          <p14:tracePt t="211178" x="2132013" y="5024438"/>
          <p14:tracePt t="211308" x="2138363" y="5024438"/>
          <p14:tracePt t="211314" x="2143125" y="5024438"/>
          <p14:tracePt t="211320" x="2147888" y="5024438"/>
          <p14:tracePt t="211350" x="2165350" y="5024438"/>
          <p14:tracePt t="211366" x="2181225" y="5024438"/>
          <p14:tracePt t="211381" x="2192338" y="5024438"/>
          <p14:tracePt t="211400" x="2198688" y="5024438"/>
          <p14:tracePt t="211526" x="2203450" y="5024438"/>
          <p14:tracePt t="211530" x="2209800" y="5024438"/>
          <p14:tracePt t="211546" x="2220913" y="5018088"/>
          <p14:tracePt t="211566" x="2241550" y="5018088"/>
          <p14:tracePt t="211583" x="2247900" y="5013325"/>
          <p14:tracePt t="211601" x="2252663" y="5013325"/>
          <p14:tracePt t="211622" x="2252663" y="5006975"/>
          <p14:tracePt t="211632" x="2259013" y="5006975"/>
          <p14:tracePt t="211651" x="2263775" y="5006975"/>
          <p14:tracePt t="211674" x="2270125" y="5006975"/>
          <p14:tracePt t="211705" x="2270125" y="5002213"/>
          <p14:tracePt t="211728" x="2274888" y="5002213"/>
          <p14:tracePt t="214185" x="2138363" y="5033963"/>
          <p14:tracePt t="214191" x="1828800" y="5138738"/>
          <p14:tracePt t="214203" x="1817688" y="5145088"/>
          <p14:tracePt t="214247" x="1817688" y="5149850"/>
          <p14:tracePt t="214286" x="1812925" y="5156200"/>
          <p14:tracePt t="214307" x="1806575" y="5167313"/>
          <p14:tracePt t="214314" x="1801813" y="5178425"/>
          <p14:tracePt t="214320" x="1795463" y="5183188"/>
          <p14:tracePt t="214336" x="1790700" y="5194300"/>
          <p14:tracePt t="214338" x="1784350" y="5211763"/>
          <p14:tracePt t="214353" x="1768475" y="5232400"/>
          <p14:tracePt t="214370" x="1730375" y="5265738"/>
          <p14:tracePt t="214387" x="1697038" y="5299075"/>
          <p14:tracePt t="214389" x="1679575" y="5310188"/>
          <p14:tracePt t="214404" x="1658938" y="5332413"/>
          <p14:tracePt t="214421" x="1652588" y="5332413"/>
          <p14:tracePt t="214437" x="1652588" y="5337175"/>
          <p14:tracePt t="214518" x="1647825" y="5337175"/>
          <p14:tracePt t="214539" x="1641475" y="5337175"/>
          <p14:tracePt t="214601" x="1641475" y="5332413"/>
          <p14:tracePt t="214638" x="1641475" y="5326063"/>
          <p14:tracePt t="214651" x="1647825" y="5326063"/>
          <p14:tracePt t="214660" x="1652588" y="5321300"/>
          <p14:tracePt t="214670" x="1670050" y="5321300"/>
          <p14:tracePt t="214688" x="1697038" y="5314950"/>
          <p14:tracePt t="214704" x="1735138" y="5310188"/>
          <p14:tracePt t="214720" x="1784350" y="5299075"/>
          <p14:tracePt t="214738" x="1824038" y="5294313"/>
          <p14:tracePt t="214754" x="1866900" y="5294313"/>
          <p14:tracePt t="214756" x="1878013" y="5294313"/>
          <p14:tracePt t="214771" x="1911350" y="5294313"/>
          <p14:tracePt t="214787" x="1922463" y="5294313"/>
          <p14:tracePt t="214789" x="1939925" y="5294313"/>
          <p14:tracePt t="214804" x="1960563" y="5294313"/>
          <p14:tracePt t="214821" x="1982788" y="5294313"/>
          <p14:tracePt t="214822" x="2000250" y="5294313"/>
          <p14:tracePt t="214838" x="2022475" y="5287963"/>
          <p14:tracePt t="214854" x="2044700" y="5283200"/>
          <p14:tracePt t="214870" x="2054225" y="5283200"/>
          <p14:tracePt t="214887" x="2076450" y="5276850"/>
          <p14:tracePt t="214904" x="2087563" y="5276850"/>
          <p14:tracePt t="214906" x="2098675" y="5276850"/>
          <p14:tracePt t="214920" x="2116138" y="5272088"/>
          <p14:tracePt t="214922" x="2127250" y="5272088"/>
          <p14:tracePt t="214937" x="2165350" y="5272088"/>
          <p14:tracePt t="214954" x="2192338" y="5272088"/>
          <p14:tracePt t="214971" x="2225675" y="5272088"/>
          <p14:tracePt t="214987" x="2247900" y="5272088"/>
          <p14:tracePt t="214989" x="2259013" y="5276850"/>
          <p14:tracePt t="215004" x="2263775" y="5276850"/>
          <p14:tracePt t="215005" x="2274888" y="5276850"/>
          <p14:tracePt t="215020" x="2297113" y="5276850"/>
          <p14:tracePt t="215038" x="2308225" y="5287963"/>
          <p14:tracePt t="215040" x="2314575" y="5287963"/>
          <p14:tracePt t="215186" x="2319338" y="5287963"/>
          <p14:tracePt t="215199" x="2325688" y="5287963"/>
          <p14:tracePt t="215206" x="2330450" y="5287963"/>
          <p14:tracePt t="215221" x="2341563" y="5287963"/>
          <p14:tracePt t="215237" x="2352675" y="5287963"/>
          <p14:tracePt t="215254" x="2363788" y="5287963"/>
          <p14:tracePt t="215271" x="2368550" y="5287963"/>
          <p14:tracePt t="215272" x="2374900" y="5287963"/>
          <p14:tracePt t="215289" x="2390775" y="5294313"/>
          <p14:tracePt t="215304" x="2408238" y="5299075"/>
          <p14:tracePt t="215321" x="2424113" y="5299075"/>
          <p14:tracePt t="215338" x="2446338" y="5303838"/>
          <p14:tracePt t="215340" x="2468563" y="5310188"/>
          <p14:tracePt t="215355" x="2473325" y="5310188"/>
          <p14:tracePt t="215356" x="2490788" y="5310188"/>
          <p14:tracePt t="215371" x="2501900" y="5310188"/>
          <p14:tracePt t="215372" x="2513013" y="5310188"/>
          <p14:tracePt t="215387" x="2528888" y="5310188"/>
          <p14:tracePt t="215405" x="2544763" y="5310188"/>
          <p14:tracePt t="215421" x="2555875" y="5310188"/>
          <p14:tracePt t="215439" x="2566988" y="5310188"/>
          <p14:tracePt t="215454" x="2573338" y="5310188"/>
          <p14:tracePt t="215471" x="2578100" y="5310188"/>
          <p14:tracePt t="215635" x="2584450" y="5310188"/>
          <p14:tracePt t="220474" x="2247900" y="5607050"/>
          <p14:tracePt t="220479" x="2176463" y="5646738"/>
          <p14:tracePt t="220496" x="2065338" y="5707063"/>
          <p14:tracePt t="220512" x="2049463" y="5707063"/>
          <p14:tracePt t="220529" x="2038350" y="5711825"/>
          <p14:tracePt t="220531" x="2016125" y="5711825"/>
          <p14:tracePt t="220546" x="1989138" y="5711825"/>
          <p14:tracePt t="220547" x="1960563" y="5711825"/>
          <p14:tracePt t="220562" x="1906588" y="5711825"/>
          <p14:tracePt t="220578" x="1862138" y="5711825"/>
          <p14:tracePt t="220596" x="1790700" y="5707063"/>
          <p14:tracePt t="220612" x="1730375" y="5700713"/>
          <p14:tracePt t="220614" x="1690688" y="5700713"/>
          <p14:tracePt t="220630" x="1641475" y="5700713"/>
          <p14:tracePt t="220631" x="1619250" y="5662613"/>
          <p14:tracePt t="220645" x="1536700" y="5662613"/>
          <p14:tracePt t="220662" x="1498600" y="5662613"/>
          <p14:tracePt t="220679" x="1476375" y="5673725"/>
          <p14:tracePt t="220681" x="1465263" y="5678488"/>
          <p14:tracePt t="220772" x="1471613" y="5678488"/>
          <p14:tracePt t="220780" x="1492250" y="5678488"/>
          <p14:tracePt t="220785" x="1520825" y="5678488"/>
          <p14:tracePt t="220796" x="1536700" y="5678488"/>
          <p14:tracePt t="220812" x="1619250" y="5678488"/>
          <p14:tracePt t="220830" x="1773238" y="5678488"/>
          <p14:tracePt t="220847" x="1846263" y="5678488"/>
          <p14:tracePt t="220862" x="1933575" y="5678488"/>
          <p14:tracePt t="220879" x="1989138" y="5678488"/>
          <p14:tracePt t="220896" x="2027238" y="5678488"/>
          <p14:tracePt t="220898" x="2038350" y="5678488"/>
          <p14:tracePt t="220912" x="2049463" y="5673725"/>
          <p14:tracePt t="220931" x="2109788" y="5673725"/>
          <p14:tracePt t="220946" x="2159000" y="5668963"/>
          <p14:tracePt t="220963" x="2203450" y="5662613"/>
          <p14:tracePt t="220979" x="2247900" y="5662613"/>
          <p14:tracePt t="220981" x="2259013" y="5657850"/>
          <p14:tracePt t="220997" x="2274888" y="5657850"/>
          <p14:tracePt t="220998" x="2286000" y="5657850"/>
          <p14:tracePt t="221013" x="2303463" y="5657850"/>
          <p14:tracePt t="221030" x="2314575" y="5657850"/>
          <p14:tracePt t="221047" x="2319338" y="5657850"/>
          <p14:tracePt t="221049" x="2325688" y="5657850"/>
          <p14:tracePt t="221071" x="2330450" y="5657850"/>
          <p14:tracePt t="221087" x="2335213" y="5657850"/>
          <p14:tracePt t="221102" x="2341563" y="5657850"/>
          <p14:tracePt t="221113" x="2346325" y="5657850"/>
          <p14:tracePt t="221130" x="2352675" y="5657850"/>
          <p14:tracePt t="221132" x="2357438" y="5657850"/>
          <p14:tracePt t="221147" x="2374900" y="5657850"/>
          <p14:tracePt t="221148" x="2379663" y="5657850"/>
          <p14:tracePt t="221163" x="2397125" y="5657850"/>
          <p14:tracePt t="221180" x="2408238" y="5657850"/>
          <p14:tracePt t="221198" x="2428875" y="5657850"/>
          <p14:tracePt t="221213" x="2435225" y="5657850"/>
          <p14:tracePt t="221215" x="2446338" y="5657850"/>
          <p14:tracePt t="221230" x="2462213" y="5657850"/>
          <p14:tracePt t="221246" x="2490788" y="5657850"/>
          <p14:tracePt t="221264" x="2513013" y="5657850"/>
          <p14:tracePt t="221265" x="2517775" y="5657850"/>
          <p14:tracePt t="221281" x="2528888" y="5657850"/>
          <p14:tracePt t="221297" x="2533650" y="5657850"/>
          <p14:tracePt t="221299" x="2540000" y="5657850"/>
          <p14:tracePt t="221313" x="2544763" y="5657850"/>
          <p14:tracePt t="221330" x="2566988" y="5657850"/>
          <p14:tracePt t="221347" x="2589213" y="5651500"/>
          <p14:tracePt t="221349" x="2600325" y="5651500"/>
          <p14:tracePt t="221364" x="2616200" y="5651500"/>
          <p14:tracePt t="221366" x="2622550" y="5651500"/>
          <p14:tracePt t="221380" x="2644775" y="5646738"/>
          <p14:tracePt t="221397" x="2660650" y="5646738"/>
          <p14:tracePt t="221415" x="2671763" y="5646738"/>
          <p14:tracePt t="221417" x="2678113" y="5646738"/>
          <p14:tracePt t="221431" x="2693988" y="5646738"/>
          <p14:tracePt t="221432" x="2720975" y="5646738"/>
          <p14:tracePt t="221448" x="2749550" y="5646738"/>
          <p14:tracePt t="221450" x="2765425" y="5651500"/>
          <p14:tracePt t="221464" x="2803525" y="5651500"/>
          <p14:tracePt t="221480" x="2832100" y="5651500"/>
          <p14:tracePt t="221496" x="2843213" y="5651500"/>
          <p14:tracePt t="221552" x="2847975" y="5651500"/>
          <p14:tracePt t="221566" x="2854325" y="5651500"/>
          <p14:tracePt t="221573" x="2865438" y="5651500"/>
          <p14:tracePt t="221582" x="2876550" y="5651500"/>
          <p14:tracePt t="221597" x="2892425" y="5651500"/>
          <p14:tracePt t="221613" x="2903538" y="5651500"/>
          <p14:tracePt t="221631" x="2908300" y="5651500"/>
          <p14:tracePt t="221648" x="2919413" y="5651500"/>
          <p14:tracePt t="221666" x="2925763" y="5651500"/>
          <p14:tracePt t="221680" x="2941638" y="5651500"/>
          <p14:tracePt t="221698" x="2952750" y="5646738"/>
          <p14:tracePt t="221715" x="2963863" y="5640388"/>
          <p14:tracePt t="221716" x="2970213" y="5640388"/>
          <p14:tracePt t="221731" x="2974975" y="5635625"/>
          <p14:tracePt t="221748" x="2979738" y="5629275"/>
          <p14:tracePt t="221792" x="2986088" y="5629275"/>
          <p14:tracePt t="221822" x="2990850" y="5629275"/>
          <p14:tracePt t="221830" x="2990850" y="5624513"/>
          <p14:tracePt t="221852" x="2997200" y="5624513"/>
          <p14:tracePt t="222086" x="3001963" y="5624513"/>
          <p14:tracePt t="222091" x="3008313" y="5624513"/>
          <p14:tracePt t="222564" x="3008313" y="5618163"/>
          <p14:tracePt t="222611" x="3008313" y="5613400"/>
          <p14:tracePt t="222821" x="3008313" y="5607050"/>
          <p14:tracePt t="222895" x="3008313" y="5602288"/>
          <p14:tracePt t="223016" x="3008313" y="5595938"/>
          <p14:tracePt t="223061" x="3008313" y="5591175"/>
          <p14:tracePt t="225271" x="3008313" y="5584825"/>
          <p14:tracePt t="226383" x="3001963" y="5584825"/>
          <p14:tracePt t="226405" x="2997200" y="5584825"/>
          <p14:tracePt t="226435" x="2997200" y="5580063"/>
          <p14:tracePt t="226661" x="2990850" y="5580063"/>
          <p14:tracePt t="226666" x="2990850" y="5575300"/>
          <p14:tracePt t="226681" x="2986088" y="5575300"/>
          <p14:tracePt t="226705" x="2986088" y="5568950"/>
          <p14:tracePt t="226712" x="2979738" y="5568950"/>
          <p14:tracePt t="226721" x="2979738" y="5564188"/>
          <p14:tracePt t="226740" x="2979738" y="5557838"/>
          <p14:tracePt t="226742" x="2974975" y="5557838"/>
          <p14:tracePt t="226915" x="2970213" y="5557838"/>
          <p14:tracePt t="226924" x="2952750" y="5557838"/>
          <p14:tracePt t="226928" x="2941638" y="5553075"/>
          <p14:tracePt t="226956" x="2930525" y="5553075"/>
          <p14:tracePt t="226972" x="2919413" y="5553075"/>
          <p14:tracePt t="229431" x="2919413" y="5541963"/>
          <p14:tracePt t="231153" x="2908300" y="5541963"/>
          <p14:tracePt t="231159" x="2876550" y="5541963"/>
          <p14:tracePt t="231167" x="2870200" y="5541963"/>
          <p14:tracePt t="231179" x="2825750" y="5541963"/>
          <p14:tracePt t="231196" x="2760663" y="5541963"/>
          <p14:tracePt t="231197" x="2720975" y="5541963"/>
          <p14:tracePt t="231211" x="2678113" y="5541963"/>
          <p14:tracePt t="231213" x="2655888" y="5541963"/>
          <p14:tracePt t="231228" x="2616200" y="5541963"/>
          <p14:tracePt t="231245" x="2606675" y="5541963"/>
          <p14:tracePt t="231261" x="2589213" y="5541963"/>
          <p14:tracePt t="231279" x="2566988" y="5541963"/>
          <p14:tracePt t="231281" x="2555875" y="5541963"/>
          <p14:tracePt t="231295" x="2513013" y="5535613"/>
          <p14:tracePt t="231311" x="2446338" y="5535613"/>
          <p14:tracePt t="231329" x="2401888" y="5530850"/>
          <p14:tracePt t="231331" x="2374900" y="5524500"/>
          <p14:tracePt t="231346" x="2346325" y="5524500"/>
          <p14:tracePt t="231362" x="2335213" y="5524500"/>
          <p14:tracePt t="231363" x="2330450" y="5519738"/>
          <p14:tracePt t="231408" x="2325688" y="5519738"/>
          <p14:tracePt t="231414" x="2319338" y="5519738"/>
          <p14:tracePt t="231432" x="2314575" y="5519738"/>
          <p14:tracePt t="231445" x="2297113" y="5519738"/>
          <p14:tracePt t="231467" x="2292350" y="5519738"/>
          <p14:tracePt t="231481" x="2286000" y="5519738"/>
          <p14:tracePt t="231514" x="2281238" y="5519738"/>
          <p14:tracePt t="231527" x="2274888" y="5519738"/>
          <p14:tracePt t="231534" x="2270125" y="5519738"/>
          <p14:tracePt t="231546" x="2263775" y="5519738"/>
          <p14:tracePt t="231633" x="2270125" y="5519738"/>
          <p14:tracePt t="231638" x="2274888" y="5519738"/>
          <p14:tracePt t="231647" x="2303463" y="5524500"/>
          <p14:tracePt t="231662" x="2408238" y="5524500"/>
          <p14:tracePt t="231679" x="2501900" y="5524500"/>
          <p14:tracePt t="231696" x="2622550" y="5524500"/>
          <p14:tracePt t="231698" x="2655888" y="5524500"/>
          <p14:tracePt t="231713" x="2705100" y="5524500"/>
          <p14:tracePt t="231715" x="2749550" y="5524500"/>
          <p14:tracePt t="231730" x="2798763" y="5524500"/>
          <p14:tracePt t="231746" x="2820988" y="5519738"/>
          <p14:tracePt t="231764" x="2820988" y="5513388"/>
          <p14:tracePt t="231791" x="2825750" y="5513388"/>
          <p14:tracePt t="231805" x="2832100" y="5513388"/>
          <p14:tracePt t="231814" x="2843213" y="5513388"/>
          <p14:tracePt t="231829" x="2870200" y="5513388"/>
          <p14:tracePt t="231847" x="2886075" y="5508625"/>
          <p14:tracePt t="231848" x="2897188" y="5508625"/>
          <p14:tracePt t="231865" x="2903538" y="5508625"/>
          <p14:tracePt t="231880" x="2908300" y="5508625"/>
          <p14:tracePt t="231927" x="2914650" y="5508625"/>
          <p14:tracePt t="231933" x="2919413" y="5508625"/>
          <p14:tracePt t="231949" x="2925763" y="5508625"/>
          <p14:tracePt t="231963" x="2947988" y="5508625"/>
          <p14:tracePt t="231981" x="2959100" y="5508625"/>
          <p14:tracePt t="231999" x="2963863" y="5508625"/>
          <p14:tracePt t="232077" x="2963863" y="5513388"/>
          <p14:tracePt t="232082" x="2970213" y="5513388"/>
          <p14:tracePt t="232089" x="2970213" y="5519738"/>
          <p14:tracePt t="232114" x="2970213" y="5535613"/>
          <p14:tracePt t="232130" x="2970213" y="5546725"/>
          <p14:tracePt t="232148" x="2963863" y="5568950"/>
          <p14:tracePt t="232150" x="2959100" y="5580063"/>
          <p14:tracePt t="232165" x="2959100" y="5595938"/>
          <p14:tracePt t="232182" x="2959100" y="5618163"/>
          <p14:tracePt t="232197" x="2952750" y="5635625"/>
          <p14:tracePt t="232213" x="2947988" y="5651500"/>
          <p14:tracePt t="232230" x="2925763" y="5678488"/>
          <p14:tracePt t="232231" x="2914650" y="5695950"/>
          <p14:tracePt t="232247" x="2903538" y="5700713"/>
          <p14:tracePt t="232263" x="2847975" y="5740400"/>
          <p14:tracePt t="232280" x="2798763" y="5761038"/>
          <p14:tracePt t="232298" x="2720975" y="5794375"/>
          <p14:tracePt t="232315" x="2655888" y="5822950"/>
          <p14:tracePt t="232330" x="2633663" y="5834063"/>
          <p14:tracePt t="232331" x="2595563" y="5849938"/>
          <p14:tracePt t="232348" x="2522538" y="5883275"/>
          <p14:tracePt t="232366" x="2408238" y="5927725"/>
          <p14:tracePt t="232367" x="2368550" y="5948363"/>
          <p14:tracePt t="232382" x="2286000" y="5981700"/>
          <p14:tracePt t="232397" x="2252663" y="5992813"/>
          <p14:tracePt t="232399" x="2225675" y="5999163"/>
          <p14:tracePt t="232414" x="2176463" y="6010275"/>
          <p14:tracePt t="232431" x="2138363" y="6015038"/>
          <p14:tracePt t="232448" x="2065338" y="6026150"/>
          <p14:tracePt t="232450" x="2060575" y="6026150"/>
          <p14:tracePt t="232464" x="2016125" y="6032500"/>
          <p14:tracePt t="232480" x="1960563" y="6037263"/>
          <p14:tracePt t="232496" x="1917700" y="6037263"/>
          <p14:tracePt t="232514" x="1878013" y="6037263"/>
          <p14:tracePt t="232515" x="1846263" y="6037263"/>
          <p14:tracePt t="232530" x="1824038" y="6037263"/>
          <p14:tracePt t="232532" x="1795463" y="6037263"/>
          <p14:tracePt t="232548" x="1768475" y="6037263"/>
          <p14:tracePt t="232549" x="1719263" y="6037263"/>
          <p14:tracePt t="232564" x="1674813" y="6032500"/>
          <p14:tracePt t="232580" x="1625600" y="6021388"/>
          <p14:tracePt t="232597" x="1603375" y="6015038"/>
          <p14:tracePt t="232599" x="1597025" y="6015038"/>
          <p14:tracePt t="232751" x="1597025" y="6010275"/>
          <p14:tracePt t="232771" x="1603375" y="6003925"/>
          <p14:tracePt t="232780" x="1614488" y="5992813"/>
          <p14:tracePt t="232787" x="1619250" y="5992813"/>
          <p14:tracePt t="232797" x="1630363" y="5988050"/>
          <p14:tracePt t="232815" x="1641475" y="5981700"/>
          <p14:tracePt t="232816" x="1647825" y="5976938"/>
          <p14:tracePt t="232833" x="1663700" y="5970588"/>
          <p14:tracePt t="232847" x="1670050" y="5970588"/>
          <p14:tracePt t="232865" x="1674813" y="5965825"/>
          <p14:tracePt t="233223" x="1674813" y="5959475"/>
          <p14:tracePt t="233229" x="1679575" y="5959475"/>
          <p14:tracePt t="233251" x="1685925" y="5959475"/>
          <p14:tracePt t="233259" x="1685925" y="5954713"/>
          <p14:tracePt t="233274" x="1690688" y="5948363"/>
          <p14:tracePt t="233289" x="1697038" y="5948363"/>
          <p14:tracePt t="233297" x="1697038" y="5943600"/>
          <p14:tracePt t="233351" x="1701800" y="5943600"/>
          <p14:tracePt t="233380" x="1708150" y="5943600"/>
          <p14:tracePt t="233394" x="1712913" y="5943600"/>
          <p14:tracePt t="233727" x="1719263" y="5943600"/>
          <p14:tracePt t="233733" x="1724025" y="5943600"/>
          <p14:tracePt t="233748" x="1741488" y="5943600"/>
          <p14:tracePt t="233766" x="1752600" y="5943600"/>
          <p14:tracePt t="233783" x="1757363" y="5943600"/>
          <p14:tracePt t="233845" x="1763713" y="5943600"/>
          <p14:tracePt t="233859" x="1768475" y="5943600"/>
          <p14:tracePt t="233867" x="1773238" y="5943600"/>
          <p14:tracePt t="233882" x="1784350" y="5943600"/>
          <p14:tracePt t="233899" x="1801813" y="5943600"/>
          <p14:tracePt t="233918" x="1812925" y="5943600"/>
          <p14:tracePt t="233935" x="1817688" y="5943600"/>
          <p14:tracePt t="233950" x="1824038" y="5943600"/>
          <p14:tracePt t="234004" x="1828800" y="5943600"/>
          <p14:tracePt t="234025" x="1835150" y="5943600"/>
          <p14:tracePt t="234032" x="1839913" y="5938838"/>
          <p14:tracePt t="234047" x="1846263" y="5938838"/>
          <p14:tracePt t="234054" x="1851025" y="5932488"/>
          <p14:tracePt t="234066" x="1857375" y="5932488"/>
          <p14:tracePt t="234086" x="1857375" y="5927725"/>
          <p14:tracePt t="234131" x="1862138" y="5927725"/>
          <p14:tracePt t="234152" x="1866900" y="5927725"/>
          <p14:tracePt t="234160" x="1873250" y="5927725"/>
          <p14:tracePt t="234175" x="1878013" y="5927725"/>
          <p14:tracePt t="234182" x="1884363" y="5927725"/>
          <p14:tracePt t="234199" x="1906588" y="5927725"/>
          <p14:tracePt t="234217" x="1922463" y="5927725"/>
          <p14:tracePt t="234219" x="1928813" y="5921375"/>
          <p14:tracePt t="234235" x="1933575" y="5921375"/>
          <p14:tracePt t="234701" x="1939925" y="5921375"/>
          <p14:tracePt t="234706" x="1944688" y="5921375"/>
          <p14:tracePt t="234717" x="1955800" y="5921375"/>
          <p14:tracePt t="234734" x="1966913" y="5916613"/>
          <p14:tracePt t="234736" x="1971675" y="5916613"/>
          <p14:tracePt t="234752" x="1978025" y="5916613"/>
          <p14:tracePt t="234798" x="1982788" y="5916613"/>
          <p14:tracePt t="234812" x="1989138" y="5910263"/>
          <p14:tracePt t="234819" x="1993900" y="5910263"/>
          <p14:tracePt t="234834" x="2005013" y="5910263"/>
          <p14:tracePt t="234836" x="2011363" y="5910263"/>
          <p14:tracePt t="234850" x="2038350" y="5905500"/>
          <p14:tracePt t="234867" x="2071688" y="5894388"/>
          <p14:tracePt t="234884" x="2109788" y="5883275"/>
          <p14:tracePt t="234886" x="2120900" y="5883275"/>
          <p14:tracePt t="234900" x="2127250" y="5876925"/>
          <p14:tracePt t="234919" x="2143125" y="5876925"/>
          <p14:tracePt t="235030" x="2127250" y="5876925"/>
          <p14:tracePt t="235037" x="2098675" y="5883275"/>
          <p14:tracePt t="235044" x="2054225" y="5888038"/>
          <p14:tracePt t="235068" x="1889125" y="5899150"/>
          <p14:tracePt t="235086" x="1806575" y="5910263"/>
          <p14:tracePt t="235101" x="1724025" y="5910263"/>
          <p14:tracePt t="235119" x="1701800" y="5910263"/>
          <p14:tracePt t="235203" x="1697038" y="5910263"/>
          <p14:tracePt t="235210" x="1685925" y="5910263"/>
          <p14:tracePt t="235219" x="1674813" y="5916613"/>
          <p14:tracePt t="235234" x="1652588" y="5916613"/>
          <p14:tracePt t="235251" x="1641475" y="5916613"/>
          <p14:tracePt t="235269" x="1636713" y="5916613"/>
          <p14:tracePt t="235288" x="1630363" y="5916613"/>
          <p14:tracePt t="235563" x="1636713" y="5916613"/>
          <p14:tracePt t="235570" x="1752600" y="5916613"/>
          <p14:tracePt t="235576" x="1784350" y="5916613"/>
          <p14:tracePt t="235602" x="1978025" y="5910263"/>
          <p14:tracePt t="235619" x="2044700" y="5910263"/>
          <p14:tracePt t="235621" x="2082800" y="5910263"/>
          <p14:tracePt t="235636" x="2098675" y="5910263"/>
          <p14:tracePt t="235637" x="2116138" y="5910263"/>
          <p14:tracePt t="235652" x="2127250" y="5910263"/>
          <p14:tracePt t="235653" x="2138363" y="5910263"/>
          <p14:tracePt t="235668" x="2143125" y="5910263"/>
          <p14:tracePt t="235685" x="2159000" y="5910263"/>
          <p14:tracePt t="235701" x="2170113" y="5910263"/>
          <p14:tracePt t="235719" x="2187575" y="5910263"/>
          <p14:tracePt t="235721" x="2192338" y="5905500"/>
          <p14:tracePt t="235887" x="2198688" y="5905500"/>
          <p14:tracePt t="235908" x="2203450" y="5905500"/>
          <p14:tracePt t="235914" x="2214563" y="5905500"/>
          <p14:tracePt t="235929" x="2220913" y="5905500"/>
          <p14:tracePt t="235937" x="2225675" y="5905500"/>
          <p14:tracePt t="235953" x="2232025" y="5905500"/>
          <p14:tracePt t="237723" x="2232025" y="5910263"/>
          <p14:tracePt t="237729" x="2236788" y="5927725"/>
          <p14:tracePt t="237737" x="2236788" y="5932488"/>
          <p14:tracePt t="237755" x="2236788" y="5981700"/>
          <p14:tracePt t="237772" x="2236788" y="6037263"/>
          <p14:tracePt t="237773" x="2232025" y="6059488"/>
          <p14:tracePt t="237788" x="2232025" y="6086475"/>
          <p14:tracePt t="237790" x="2225675" y="6108700"/>
          <p14:tracePt t="237805" x="2220913" y="6119813"/>
          <p14:tracePt t="237807" x="2220913" y="6130925"/>
          <p14:tracePt t="237821" x="2214563" y="6142038"/>
          <p14:tracePt t="237874" x="2209800" y="6135688"/>
          <p14:tracePt t="237883" x="2198688" y="6119813"/>
          <p14:tracePt t="237888" x="2176463" y="6092825"/>
          <p14:tracePt t="237906" x="2120900" y="6042025"/>
          <p14:tracePt t="237921" x="2109788" y="6015038"/>
          <p14:tracePt t="237940" x="2049463" y="5888038"/>
          <p14:tracePt t="237955" x="2022475" y="5805488"/>
          <p14:tracePt t="237972" x="2011363" y="5740400"/>
          <p14:tracePt t="237989" x="2005013" y="5662613"/>
          <p14:tracePt t="237991" x="2000250" y="5607050"/>
          <p14:tracePt t="238006" x="1993900" y="5535613"/>
          <p14:tracePt t="238008" x="1989138" y="5486400"/>
          <p14:tracePt t="238023" x="1989138" y="5453063"/>
          <p14:tracePt t="238024" x="1989138" y="5403850"/>
          <p14:tracePt t="238038" x="1978025" y="5310188"/>
          <p14:tracePt t="238056" x="1978025" y="5232400"/>
          <p14:tracePt t="238072" x="1978025" y="5167313"/>
          <p14:tracePt t="238074" x="1978025" y="5122863"/>
          <p14:tracePt t="238089" x="1978025" y="5045075"/>
          <p14:tracePt t="238091" x="1978025" y="5029200"/>
          <p14:tracePt t="238105" x="1978025" y="4957763"/>
          <p14:tracePt t="238122" x="1982788" y="4852988"/>
          <p14:tracePt t="238140" x="2000250" y="4781550"/>
          <p14:tracePt t="238142" x="2005013" y="4748213"/>
          <p14:tracePt t="238157" x="2033588" y="4670425"/>
          <p14:tracePt t="238174" x="2054225" y="4627563"/>
          <p14:tracePt t="238175" x="2071688" y="4594225"/>
          <p14:tracePt t="238190" x="2093913" y="4538663"/>
          <p14:tracePt t="238206" x="2120900" y="4483100"/>
          <p14:tracePt t="238222" x="2154238" y="4422775"/>
          <p14:tracePt t="238224" x="2187575" y="4389438"/>
          <p14:tracePt t="238239" x="2203450" y="4368800"/>
          <p14:tracePt t="238256" x="2303463" y="4241800"/>
          <p14:tracePt t="238274" x="2352675" y="4192588"/>
          <p14:tracePt t="238276" x="2397125" y="4141788"/>
          <p14:tracePt t="238290" x="2424113" y="4110038"/>
          <p14:tracePt t="238292" x="2468563" y="4059238"/>
          <p14:tracePt t="238309" x="2584450" y="3916363"/>
          <p14:tracePt t="238323" x="2638425" y="3867150"/>
          <p14:tracePt t="238325" x="2693988" y="3795713"/>
          <p14:tracePt t="238339" x="2820988" y="3673475"/>
          <p14:tracePt t="238357" x="3013075" y="3514725"/>
          <p14:tracePt t="238359" x="3095625" y="3443288"/>
          <p14:tracePt t="238373" x="3135313" y="3403600"/>
          <p14:tracePt t="238375" x="3184525" y="3354388"/>
          <p14:tracePt t="238390" x="3251200" y="3294063"/>
          <p14:tracePt t="238391" x="3322638" y="3227388"/>
          <p14:tracePt t="238406" x="3394075" y="3162300"/>
          <p14:tracePt t="238424" x="3454400" y="3101975"/>
          <p14:tracePt t="238442" x="3559175" y="3028950"/>
          <p14:tracePt t="238459" x="3592513" y="3008313"/>
          <p14:tracePt t="238473" x="3603625" y="3001963"/>
          <p14:tracePt t="238475" x="3619500" y="2997200"/>
          <p14:tracePt t="238490" x="3630613" y="2997200"/>
          <p14:tracePt t="238507" x="3657600" y="2997200"/>
          <p14:tracePt t="238509" x="3686175" y="2997200"/>
          <p14:tracePt t="238524" x="3735388" y="2997200"/>
          <p14:tracePt t="238540" x="3784600" y="3008313"/>
          <p14:tracePt t="238556" x="3813175" y="3008313"/>
          <p14:tracePt t="238574" x="3851275" y="3017838"/>
          <p14:tracePt t="238576" x="3856038" y="3028950"/>
          <p14:tracePt t="238590" x="3867150" y="3028950"/>
          <p14:tracePt t="238592" x="3878263" y="3035300"/>
          <p14:tracePt t="238607" x="3911600" y="3062288"/>
          <p14:tracePt t="238623" x="3949700" y="3106738"/>
          <p14:tracePt t="238640" x="3994150" y="3151188"/>
          <p14:tracePt t="238658" x="4043363" y="3216275"/>
          <p14:tracePt t="238660" x="4060825" y="3238500"/>
          <p14:tracePt t="238674" x="4094163" y="3309938"/>
          <p14:tracePt t="238691" x="4121150" y="3365500"/>
          <p14:tracePt t="238707" x="4159250" y="3432175"/>
          <p14:tracePt t="238724" x="4181475" y="3486150"/>
          <p14:tracePt t="238726" x="4197350" y="3514725"/>
          <p14:tracePt t="238741" x="4219575" y="3586163"/>
          <p14:tracePt t="238757" x="4230688" y="3608388"/>
          <p14:tracePt t="238758" x="4248150" y="3641725"/>
          <p14:tracePt t="238773" x="4264025" y="3684588"/>
          <p14:tracePt t="238790" x="4291013" y="3740150"/>
          <p14:tracePt t="238807" x="4302125" y="3773488"/>
          <p14:tracePt t="238808" x="4308475" y="3789363"/>
          <p14:tracePt t="238824" x="4319588" y="3806825"/>
          <p14:tracePt t="238825" x="4330700" y="3829050"/>
          <p14:tracePt t="238840" x="4335463" y="3833813"/>
          <p14:tracePt t="238842" x="4335463" y="3849688"/>
          <p14:tracePt t="238857" x="4346575" y="3878263"/>
          <p14:tracePt t="238874" x="4357688" y="3905250"/>
          <p14:tracePt t="238876" x="4364038" y="3922713"/>
          <p14:tracePt t="238893" x="4368800" y="3938588"/>
          <p14:tracePt t="238908" x="4379913" y="3954463"/>
          <p14:tracePt t="238910" x="4379913" y="3965575"/>
          <p14:tracePt t="238924" x="4391025" y="3994150"/>
          <p14:tracePt t="238940" x="4395788" y="4016375"/>
          <p14:tracePt t="238957" x="4406900" y="4054475"/>
          <p14:tracePt t="238958" x="4413250" y="4076700"/>
          <p14:tracePt t="238973" x="4413250" y="4098925"/>
          <p14:tracePt t="238975" x="4418013" y="4125913"/>
          <p14:tracePt t="238990" x="4424363" y="4148138"/>
          <p14:tracePt t="238991" x="4424363" y="4164013"/>
          <p14:tracePt t="239007" x="4429125" y="4208463"/>
          <p14:tracePt t="239024" x="4440238" y="4252913"/>
          <p14:tracePt t="239041" x="4446588" y="4318000"/>
          <p14:tracePt t="239042" x="4451350" y="4340225"/>
          <p14:tracePt t="239058" x="4462463" y="4384675"/>
          <p14:tracePt t="239059" x="4462463" y="4418013"/>
          <p14:tracePt t="239074" x="4484688" y="4494213"/>
          <p14:tracePt t="239090" x="4495800" y="4572000"/>
          <p14:tracePt t="239109" x="4518025" y="4699000"/>
          <p14:tracePt t="239125" x="4533900" y="4764088"/>
          <p14:tracePt t="239141" x="4556125" y="4886325"/>
          <p14:tracePt t="239157" x="4572000" y="4930775"/>
          <p14:tracePt t="239173" x="4583113" y="4991100"/>
          <p14:tracePt t="239192" x="4583113" y="5045075"/>
          <p14:tracePt t="239210" x="4583113" y="5051425"/>
          <p14:tracePt t="239223" x="4583113" y="5062538"/>
          <p14:tracePt t="239241" x="4583113" y="5084763"/>
          <p14:tracePt t="239257" x="4583113" y="5106988"/>
          <p14:tracePt t="239274" x="4583113" y="5122863"/>
          <p14:tracePt t="239276" x="4583113" y="5138738"/>
          <p14:tracePt t="239290" x="4583113" y="5149850"/>
          <p14:tracePt t="239307" x="4583113" y="5172075"/>
          <p14:tracePt t="239324" x="4583113" y="5183188"/>
          <p14:tracePt t="239326" x="4583113" y="5194300"/>
          <p14:tracePt t="239341" x="4578350" y="5205413"/>
          <p14:tracePt t="239358" x="4578350" y="5211763"/>
          <p14:tracePt t="239359" x="4572000" y="5221288"/>
          <p14:tracePt t="239374" x="4572000" y="5238750"/>
          <p14:tracePt t="239391" x="4567238" y="5260975"/>
          <p14:tracePt t="239409" x="4560888" y="5283200"/>
          <p14:tracePt t="239425" x="4556125" y="5299075"/>
          <p14:tracePt t="239426" x="4556125" y="5303838"/>
          <p14:tracePt t="239440" x="4556125" y="5321300"/>
          <p14:tracePt t="239458" x="4551363" y="5332413"/>
          <p14:tracePt t="239474" x="4545013" y="5348288"/>
          <p14:tracePt t="239491" x="4540250" y="5365750"/>
          <p14:tracePt t="239493" x="4533900" y="5376863"/>
          <p14:tracePt t="239508" x="4533900" y="5387975"/>
          <p14:tracePt t="239510" x="4529138" y="5392738"/>
          <p14:tracePt t="239525" x="4518025" y="5414963"/>
          <p14:tracePt t="239541" x="4506913" y="5437188"/>
          <p14:tracePt t="239558" x="4495800" y="5459413"/>
          <p14:tracePt t="239560" x="4495800" y="5464175"/>
          <p14:tracePt t="239575" x="4484688" y="5486400"/>
          <p14:tracePt t="239591" x="4478338" y="5502275"/>
          <p14:tracePt t="239609" x="4473575" y="5513388"/>
          <p14:tracePt t="239611" x="4473575" y="5519738"/>
          <p14:tracePt t="239626" x="4473575" y="5524500"/>
          <p14:tracePt t="239628" x="4467225" y="5530850"/>
          <p14:tracePt t="239642" x="4457700" y="5546725"/>
          <p14:tracePt t="239658" x="4446588" y="5568950"/>
          <p14:tracePt t="239675" x="4435475" y="5584825"/>
          <p14:tracePt t="239691" x="4424363" y="5618163"/>
          <p14:tracePt t="239708" x="4413250" y="5640388"/>
          <p14:tracePt t="239709" x="4406900" y="5657850"/>
          <p14:tracePt t="239725" x="4391025" y="5684838"/>
          <p14:tracePt t="239741" x="4379913" y="5707063"/>
          <p14:tracePt t="239759" x="4368800" y="5722938"/>
          <p14:tracePt t="239776" x="4364038" y="5745163"/>
          <p14:tracePt t="239777" x="4364038" y="5751513"/>
          <p14:tracePt t="239791" x="4357688" y="5761038"/>
          <p14:tracePt t="239792" x="4341813" y="5772150"/>
          <p14:tracePt t="239808" x="4313238" y="5794375"/>
          <p14:tracePt t="239825" x="4286250" y="5827713"/>
          <p14:tracePt t="239842" x="4259263" y="5849938"/>
          <p14:tracePt t="239843" x="4237038" y="5865813"/>
          <p14:tracePt t="239859" x="4219575" y="5883275"/>
          <p14:tracePt t="239875" x="4192588" y="5905500"/>
          <p14:tracePt t="239892" x="4165600" y="5927725"/>
          <p14:tracePt t="239909" x="4132263" y="5948363"/>
          <p14:tracePt t="239911" x="4121150" y="5959475"/>
          <p14:tracePt t="239926" x="4087813" y="5970588"/>
          <p14:tracePt t="239942" x="4071938" y="5976938"/>
          <p14:tracePt t="239943" x="4065588" y="5976938"/>
          <p14:tracePt t="239958" x="4038600" y="5988050"/>
          <p14:tracePt t="239976" x="4021138" y="5988050"/>
          <p14:tracePt t="239992" x="4010025" y="5988050"/>
          <p14:tracePt t="239994" x="4005263" y="5988050"/>
          <p14:tracePt t="240009" x="3994150" y="5988050"/>
          <p14:tracePt t="240026" x="3989388" y="5988050"/>
          <p14:tracePt t="240042" x="3971925" y="5992813"/>
          <p14:tracePt t="240060" x="3967163" y="5992813"/>
          <p14:tracePt t="240061" x="3960813" y="5999163"/>
          <p14:tracePt t="240077" x="3949700" y="5999163"/>
          <p14:tracePt t="240094" x="3944938" y="5999163"/>
          <p14:tracePt t="240108" x="3938588" y="6003925"/>
          <p14:tracePt t="240126" x="3933825" y="6003925"/>
          <p14:tracePt t="240142" x="3927475" y="6003925"/>
          <p14:tracePt t="240536" x="3927475" y="5988050"/>
          <p14:tracePt t="240543" x="3927475" y="5959475"/>
          <p14:tracePt t="240548" x="3927475" y="5849938"/>
          <p14:tracePt t="240576" x="3983038" y="5332413"/>
          <p14:tracePt t="240593" x="4054475" y="4930775"/>
          <p14:tracePt t="240594" x="4125913" y="4660900"/>
          <p14:tracePt t="240610" x="4187825" y="4384675"/>
          <p14:tracePt t="240611" x="4241800" y="4152900"/>
          <p14:tracePt t="240625" x="4319588" y="3789363"/>
          <p14:tracePt t="240642" x="4346575" y="3448050"/>
          <p14:tracePt t="240660" x="4352925" y="3195638"/>
          <p14:tracePt t="240662" x="4352925" y="3073400"/>
          <p14:tracePt t="240676" x="4352925" y="3017838"/>
          <p14:tracePt t="240678" x="4335463" y="2935288"/>
          <p14:tracePt t="240693" x="4324350" y="2814638"/>
          <p14:tracePt t="240709" x="4324350" y="2743200"/>
          <p14:tracePt t="240726" x="4324350" y="2705100"/>
          <p14:tracePt t="240742" x="4324350" y="2649538"/>
          <p14:tracePt t="240761" x="4286250" y="2589213"/>
          <p14:tracePt t="240776" x="4259263" y="2555875"/>
          <p14:tracePt t="240793" x="4230688" y="2544763"/>
          <p14:tracePt t="240809" x="4208463" y="2533650"/>
          <p14:tracePt t="240828" x="4159250" y="2511425"/>
          <p14:tracePt t="240844" x="4125913" y="2495550"/>
          <p14:tracePt t="240861" x="4094163" y="2484438"/>
          <p14:tracePt t="240877" x="4065588" y="2478088"/>
          <p14:tracePt t="240879" x="4054475" y="2478088"/>
          <p14:tracePt t="240894" x="4043363" y="2478088"/>
          <p14:tracePt t="240910" x="4038600" y="2478088"/>
          <p14:tracePt t="240912" x="4027488" y="2478088"/>
          <p14:tracePt t="240926" x="4010025" y="2478088"/>
          <p14:tracePt t="240943" x="3983038" y="2478088"/>
          <p14:tracePt t="240961" x="3916363" y="2484438"/>
          <p14:tracePt t="240977" x="3906838" y="2484438"/>
          <p14:tracePt t="240979" x="3895725" y="2484438"/>
          <p14:tracePt t="240993" x="3862388" y="2478088"/>
          <p14:tracePt t="241010" x="3840163" y="2462213"/>
          <p14:tracePt t="241028" x="3822700" y="2451100"/>
          <p14:tracePt t="241029" x="3817938" y="2446338"/>
          <p14:tracePt t="241045" x="3795713" y="2435225"/>
          <p14:tracePt t="241060" x="3779838" y="2424113"/>
          <p14:tracePt t="241076" x="3757613" y="2417763"/>
          <p14:tracePt t="241093" x="3735388" y="2417763"/>
          <p14:tracePt t="241110" x="3713163" y="2417763"/>
          <p14:tracePt t="241112" x="3702050" y="2417763"/>
          <p14:tracePt t="241128" x="3679825" y="2417763"/>
          <p14:tracePt t="241143" x="3652838" y="2417763"/>
          <p14:tracePt t="241160" x="3614738" y="2417763"/>
          <p14:tracePt t="241178" x="3575050" y="2417763"/>
          <p14:tracePt t="241179" x="3559175" y="2424113"/>
          <p14:tracePt t="241194" x="3548063" y="2424113"/>
          <p14:tracePt t="241195" x="3536950" y="2424113"/>
          <p14:tracePt t="241210" x="3532188" y="2424113"/>
          <p14:tracePt t="241228" x="3525838" y="2428875"/>
          <p14:tracePt t="241244" x="3514725" y="2428875"/>
          <p14:tracePt t="241261" x="3509963" y="2428875"/>
          <p14:tracePt t="241278" x="3481388" y="2435225"/>
          <p14:tracePt t="241294" x="3465513" y="2435225"/>
          <p14:tracePt t="241311" x="3454400" y="2435225"/>
          <p14:tracePt t="241327" x="3448050" y="2435225"/>
          <p14:tracePt t="241345" x="3443288" y="2435225"/>
          <p14:tracePt t="241367" x="3438525" y="2435225"/>
          <p14:tracePt t="241382" x="3432175" y="2435225"/>
          <p14:tracePt t="241395" x="3427413" y="2435225"/>
          <p14:tracePt t="241396" x="3421063" y="2435225"/>
          <p14:tracePt t="241412" x="3416300" y="2435225"/>
          <p14:tracePt t="241429" x="3409950" y="2435225"/>
          <p14:tracePt t="241444" x="3398838" y="2428875"/>
          <p14:tracePt t="241473" x="3398838" y="2424113"/>
          <p14:tracePt t="241479" x="3394075" y="2424113"/>
          <p14:tracePt t="241519" x="3387725" y="2424113"/>
          <p14:tracePt t="241548" x="3382963" y="2424113"/>
          <p14:tracePt t="241562" x="3382963" y="2417763"/>
          <p14:tracePt t="241586" x="3382963" y="2413000"/>
          <p14:tracePt t="241591" x="3376613" y="2413000"/>
          <p14:tracePt t="241782" x="3371850" y="2413000"/>
          <p14:tracePt t="241796" x="3365500" y="2413000"/>
          <p14:tracePt t="241802" x="3360738" y="2413000"/>
          <p14:tracePt t="241810" x="3354388" y="2413000"/>
          <p14:tracePt t="241828" x="3327400" y="2406650"/>
          <p14:tracePt t="241845" x="3300413" y="2406650"/>
          <p14:tracePt t="241847" x="3289300" y="2406650"/>
          <p14:tracePt t="241862" x="3267075" y="2406650"/>
          <p14:tracePt t="241879" x="3255963" y="2395538"/>
          <p14:tracePt t="241896" x="3244850" y="2384425"/>
          <p14:tracePt t="241913" x="3228975" y="2379663"/>
          <p14:tracePt t="242403" x="3240088" y="2379663"/>
          <p14:tracePt t="242410" x="3271838" y="2379663"/>
          <p14:tracePt t="242417" x="3327400" y="2379663"/>
          <p14:tracePt t="242428" x="3398838" y="2374900"/>
          <p14:tracePt t="242445" x="3503613" y="2368550"/>
          <p14:tracePt t="242447" x="3559175" y="2368550"/>
          <p14:tracePt t="242462" x="3619500" y="2363788"/>
          <p14:tracePt t="242479" x="3641725" y="2363788"/>
          <p14:tracePt t="242496" x="3646488" y="2363788"/>
          <p14:tracePt t="242522" x="3652838" y="2363788"/>
          <p14:tracePt t="242530" x="3657600" y="2363788"/>
          <p14:tracePt t="242545" x="3668713" y="2363788"/>
          <p14:tracePt t="242562" x="3708400" y="2368550"/>
          <p14:tracePt t="242579" x="3746500" y="2374900"/>
          <p14:tracePt t="242596" x="3773488" y="2374900"/>
          <p14:tracePt t="242598" x="3790950" y="2374900"/>
          <p14:tracePt t="242612" x="3813175" y="2374900"/>
          <p14:tracePt t="242629" x="3829050" y="2374900"/>
          <p14:tracePt t="242647" x="3833813" y="2374900"/>
          <p14:tracePt t="243034" x="3851275" y="2374900"/>
          <p14:tracePt t="243040" x="3856038" y="2374900"/>
          <p14:tracePt t="243048" x="3900488" y="2374900"/>
          <p14:tracePt t="243063" x="3994150" y="2374900"/>
          <p14:tracePt t="243079" x="4137025" y="2374900"/>
          <p14:tracePt t="243096" x="4241800" y="2374900"/>
          <p14:tracePt t="243113" x="4324350" y="2374900"/>
          <p14:tracePt t="243115" x="4352925" y="2374900"/>
          <p14:tracePt t="243130" x="4364038" y="2374900"/>
          <p14:tracePt t="243132" x="4373563" y="2379663"/>
          <p14:tracePt t="243146" x="4391025" y="2379663"/>
          <p14:tracePt t="243164" x="4406900" y="2379663"/>
          <p14:tracePt t="243181" x="4413250" y="2379663"/>
          <p14:tracePt t="243197" x="4418013" y="2379663"/>
          <p14:tracePt t="243198" x="4424363" y="2379663"/>
          <p14:tracePt t="243213" x="4429125" y="2379663"/>
          <p14:tracePt t="243230" x="4435475" y="2379663"/>
          <p14:tracePt t="243248" x="4440238" y="2379663"/>
          <p14:tracePt t="243249" x="4446588" y="2379663"/>
          <p14:tracePt t="243266" x="4451350" y="2379663"/>
          <p14:tracePt t="243288" x="4457700" y="2379663"/>
          <p14:tracePt t="243296" x="4462463" y="2379663"/>
          <p14:tracePt t="243314" x="4473575" y="2379663"/>
          <p14:tracePt t="243331" x="4500563" y="2379663"/>
          <p14:tracePt t="243348" x="4540250" y="2374900"/>
          <p14:tracePt t="243363" x="4578350" y="2374900"/>
          <p14:tracePt t="243380" x="4638675" y="2374900"/>
          <p14:tracePt t="243397" x="4683125" y="2368550"/>
          <p14:tracePt t="243399" x="4710113" y="2368550"/>
          <p14:tracePt t="243415" x="4748213" y="2368550"/>
          <p14:tracePt t="243430" x="4787900" y="2368550"/>
          <p14:tracePt t="243447" x="4810125" y="2363788"/>
          <p14:tracePt t="243464" x="4832350" y="2363788"/>
          <p14:tracePt t="243466" x="4837113" y="2363788"/>
          <p14:tracePt t="243481" x="4852988" y="2357438"/>
          <p14:tracePt t="243497" x="4859338" y="2357438"/>
          <p14:tracePt t="243626" x="4864100" y="2357438"/>
          <p14:tracePt t="243639" x="4870450" y="2357438"/>
          <p14:tracePt t="243654" x="4875213" y="2357438"/>
          <p14:tracePt t="243678" x="4897438" y="2357438"/>
          <p14:tracePt t="243685" x="4908550" y="2357438"/>
          <p14:tracePt t="243697" x="4930775" y="2357438"/>
          <p14:tracePt t="243699" x="4957763" y="2357438"/>
          <p14:tracePt t="243714" x="4997450" y="2357438"/>
          <p14:tracePt t="243716" x="5008563" y="2363788"/>
          <p14:tracePt t="243730" x="5057775" y="2379663"/>
          <p14:tracePt t="243748" x="5102225" y="2395538"/>
          <p14:tracePt t="243764" x="5151438" y="2428875"/>
          <p14:tracePt t="243765" x="5178425" y="2457450"/>
          <p14:tracePt t="243781" x="5227638" y="2511425"/>
          <p14:tracePt t="243782" x="5354638" y="2671763"/>
          <p14:tracePt t="243797" x="5383213" y="2720975"/>
          <p14:tracePt t="243814" x="5570538" y="3101975"/>
          <p14:tracePt t="243831" x="5684838" y="3403600"/>
          <p14:tracePt t="243848" x="5718175" y="3652838"/>
          <p14:tracePt t="243850" x="5724525" y="3706813"/>
          <p14:tracePt t="243864" x="5735638" y="3849688"/>
          <p14:tracePt t="243866" x="5740400" y="4010025"/>
          <p14:tracePt t="243881" x="5746750" y="4224338"/>
          <p14:tracePt t="243897" x="5807075" y="4329113"/>
          <p14:tracePt t="243914" x="5822950" y="4368800"/>
          <p14:tracePt t="243932" x="5822950" y="4373563"/>
          <p14:tracePt t="243948" x="5800725" y="4379913"/>
          <p14:tracePt t="243950" x="5773738" y="4384675"/>
          <p14:tracePt t="243964" x="5680075" y="4400550"/>
          <p14:tracePt t="243981" x="5481638" y="4433888"/>
          <p14:tracePt t="243999" x="5145088" y="4462463"/>
          <p14:tracePt t="244016" x="4975225" y="4462463"/>
          <p14:tracePt t="244031" x="4759325" y="4462463"/>
          <p14:tracePt t="244049" x="4633913" y="4462463"/>
          <p14:tracePt t="244065" x="4424363" y="4451350"/>
          <p14:tracePt t="244067" x="4364038" y="4445000"/>
          <p14:tracePt t="244082" x="4154488" y="4406900"/>
          <p14:tracePt t="244099" x="3989388" y="4373563"/>
          <p14:tracePt t="244115" x="3762375" y="4306888"/>
          <p14:tracePt t="244131" x="3652838" y="4268788"/>
          <p14:tracePt t="244148" x="3586163" y="4219575"/>
          <p14:tracePt t="244150" x="3570288" y="4197350"/>
          <p14:tracePt t="244165" x="3532188" y="4137025"/>
          <p14:tracePt t="244181" x="3532188" y="4081463"/>
          <p14:tracePt t="244199" x="3536950" y="3994150"/>
          <p14:tracePt t="244216" x="3619500" y="3833813"/>
          <p14:tracePt t="244232" x="3686175" y="3762375"/>
          <p14:tracePt t="244248" x="3822700" y="3646488"/>
          <p14:tracePt t="244265" x="3956050" y="3575050"/>
          <p14:tracePt t="244282" x="4170363" y="3465513"/>
          <p14:tracePt t="244283" x="4225925" y="3443288"/>
          <p14:tracePt t="244299" x="4446588" y="3371850"/>
          <p14:tracePt t="244315" x="4627563" y="3343275"/>
          <p14:tracePt t="244331" x="4930775" y="3298825"/>
          <p14:tracePt t="244349" x="5080000" y="3289300"/>
          <p14:tracePt t="244351" x="5167313" y="3289300"/>
          <p14:tracePt t="244365" x="5305425" y="3282950"/>
          <p14:tracePt t="244367" x="5365750" y="3282950"/>
          <p14:tracePt t="244382" x="5465763" y="3282950"/>
          <p14:tracePt t="244383" x="5602288" y="3271838"/>
          <p14:tracePt t="244401" x="5773738" y="3271838"/>
          <p14:tracePt t="244415" x="6148388" y="3267075"/>
          <p14:tracePt t="244431" x="6484938" y="3249613"/>
          <p14:tracePt t="244448" x="6831013" y="3249613"/>
          <p14:tracePt t="244450" x="6913563" y="3249613"/>
          <p14:tracePt t="244466" x="7040563" y="3249613"/>
          <p14:tracePt t="244481" x="7129463" y="3249613"/>
          <p14:tracePt t="244499" x="7189788" y="3249613"/>
          <p14:tracePt t="244501" x="7216775" y="3255963"/>
          <p14:tracePt t="244515" x="7250113" y="3260725"/>
          <p14:tracePt t="244517" x="7294563" y="3260725"/>
          <p14:tracePt t="244532" x="7327900" y="3267075"/>
          <p14:tracePt t="244534" x="7388225" y="3278188"/>
          <p14:tracePt t="244548" x="7493000" y="3289300"/>
          <p14:tracePt t="244565" x="7597775" y="3309938"/>
          <p14:tracePt t="244582" x="7685088" y="3338513"/>
          <p14:tracePt t="244583" x="7702550" y="3338513"/>
          <p14:tracePt t="244599" x="7718425" y="3349625"/>
          <p14:tracePt t="244601" x="7729538" y="3360738"/>
          <p14:tracePt t="244615" x="7756525" y="3382963"/>
          <p14:tracePt t="244632" x="7800975" y="3421063"/>
          <p14:tracePt t="244649" x="7867650" y="3459163"/>
          <p14:tracePt t="244651" x="7905750" y="3470275"/>
          <p14:tracePt t="244667" x="7950200" y="3492500"/>
          <p14:tracePt t="244682" x="7977188" y="3508375"/>
          <p14:tracePt t="244684" x="7994650" y="3519488"/>
          <p14:tracePt t="244698" x="8015288" y="3536950"/>
          <p14:tracePt t="244715" x="8043863" y="3563938"/>
          <p14:tracePt t="244733" x="8077200" y="3597275"/>
          <p14:tracePt t="244734" x="8093075" y="3613150"/>
          <p14:tracePt t="244749" x="8104188" y="3624263"/>
          <p14:tracePt t="244751" x="8126413" y="3635375"/>
          <p14:tracePt t="244767" x="8159750" y="3662363"/>
          <p14:tracePt t="244782" x="8175625" y="3679825"/>
          <p14:tracePt t="244799" x="8191500" y="3695700"/>
          <p14:tracePt t="244801" x="8197850" y="3702050"/>
          <p14:tracePt t="244817" x="8220075" y="3735388"/>
          <p14:tracePt t="244832" x="8235950" y="3762375"/>
          <p14:tracePt t="244849" x="8285163" y="3822700"/>
          <p14:tracePt t="244866" x="8313738" y="3856038"/>
          <p14:tracePt t="244884" x="8340725" y="3900488"/>
          <p14:tracePt t="244900" x="8351838" y="3932238"/>
          <p14:tracePt t="244916" x="8369300" y="3971925"/>
          <p14:tracePt t="244934" x="8396288" y="4043363"/>
          <p14:tracePt t="244949" x="8423275" y="4119563"/>
          <p14:tracePt t="244967" x="8494713" y="4275138"/>
          <p14:tracePt t="244982" x="8516938" y="4329113"/>
          <p14:tracePt t="244984" x="8556625" y="4406900"/>
          <p14:tracePt t="244999" x="8594725" y="4511675"/>
          <p14:tracePt t="245017" x="8666163" y="4681538"/>
          <p14:tracePt t="245018" x="8715375" y="4770438"/>
          <p14:tracePt t="245032" x="8764588" y="4852988"/>
          <p14:tracePt t="245050" x="8842375" y="5006975"/>
          <p14:tracePt t="245051" x="8864600" y="5062538"/>
          <p14:tracePt t="245066" x="8886825" y="5138738"/>
          <p14:tracePt t="245082" x="8886825" y="5178425"/>
          <p14:tracePt t="245100" x="8858250" y="5232400"/>
          <p14:tracePt t="245101" x="8826500" y="5265738"/>
          <p14:tracePt t="245116" x="8786813" y="5299075"/>
          <p14:tracePt t="245118" x="8715375" y="5365750"/>
          <p14:tracePt t="245132" x="8621713" y="5437188"/>
          <p14:tracePt t="245150" x="8523288" y="5502275"/>
          <p14:tracePt t="245166" x="8440738" y="5564188"/>
          <p14:tracePt t="245183" x="8389938" y="5618163"/>
          <p14:tracePt t="245185" x="8369300" y="5629275"/>
          <p14:tracePt t="245200" x="8351838" y="5646738"/>
          <p14:tracePt t="245201" x="8335963" y="5673725"/>
          <p14:tracePt t="245216" x="8291513" y="5711825"/>
          <p14:tracePt t="245234" x="8235950" y="5756275"/>
          <p14:tracePt t="245249" x="8137525" y="5838825"/>
          <p14:tracePt t="245267" x="8077200" y="5899150"/>
          <p14:tracePt t="245283" x="8037513" y="5943600"/>
          <p14:tracePt t="245300" x="8004175" y="5988050"/>
          <p14:tracePt t="245317" x="7972425" y="6010275"/>
          <p14:tracePt t="245319" x="7954963" y="6032500"/>
          <p14:tracePt t="245334" x="7910513" y="6059488"/>
          <p14:tracePt t="245350" x="7834313" y="6103938"/>
          <p14:tracePt t="245366" x="7756525" y="6135688"/>
          <p14:tracePt t="245384" x="7662863" y="6175375"/>
          <p14:tracePt t="245386" x="7613650" y="6197600"/>
          <p14:tracePt t="245400" x="7575550" y="6208713"/>
          <p14:tracePt t="245418" x="7381875" y="6257925"/>
          <p14:tracePt t="245433" x="7205663" y="6284913"/>
          <p14:tracePt t="245450" x="6980238" y="6311900"/>
          <p14:tracePt t="245467" x="6616700" y="6340475"/>
          <p14:tracePt t="245469" x="6456363" y="6351588"/>
          <p14:tracePt t="245484" x="6362700" y="6356350"/>
          <p14:tracePt t="245485" x="6203950" y="6362700"/>
          <p14:tracePt t="245500" x="6110288" y="6373813"/>
          <p14:tracePt t="245502" x="6065838" y="6373813"/>
          <p14:tracePt t="245517" x="5965825" y="6384925"/>
          <p14:tracePt t="245533" x="5922963" y="6384925"/>
          <p14:tracePt t="245551" x="5883275" y="6384925"/>
          <p14:tracePt t="245553" x="5862638" y="6384925"/>
          <p14:tracePt t="245568" x="5784850" y="6384925"/>
          <p14:tracePt t="245583" x="5684838" y="6367463"/>
          <p14:tracePt t="245602" x="5487988" y="6334125"/>
          <p14:tracePt t="245619" x="5238750" y="6302375"/>
          <p14:tracePt t="245633" x="5133975" y="6284913"/>
          <p14:tracePt t="245650" x="5002213" y="6257925"/>
          <p14:tracePt t="245666" x="4957763" y="6240463"/>
          <p14:tracePt t="245684" x="4919663" y="6218238"/>
          <p14:tracePt t="245701" x="4892675" y="6197600"/>
          <p14:tracePt t="245702" x="4870450" y="6180138"/>
          <p14:tracePt t="245718" x="4848225" y="6157913"/>
          <p14:tracePt t="245719" x="4837113" y="6146800"/>
          <p14:tracePt t="245733" x="4770438" y="6092825"/>
          <p14:tracePt t="245750" x="4732338" y="6053138"/>
          <p14:tracePt t="245768" x="4649788" y="5943600"/>
          <p14:tracePt t="245769" x="4622800" y="5905500"/>
          <p14:tracePt t="245784" x="4578350" y="5838825"/>
          <p14:tracePt t="245786" x="4529138" y="5772150"/>
          <p14:tracePt t="245802" x="4429125" y="5595938"/>
          <p14:tracePt t="245817" x="4341813" y="5437188"/>
          <p14:tracePt t="245834" x="4241800" y="5249863"/>
          <p14:tracePt t="245836" x="4192588" y="5172075"/>
          <p14:tracePt t="245851" x="4137025" y="5084763"/>
          <p14:tracePt t="245853" x="4087813" y="5006975"/>
          <p14:tracePt t="245867" x="3994150" y="4852988"/>
          <p14:tracePt t="245869" x="3927475" y="4737100"/>
          <p14:tracePt t="245884" x="3773488" y="4473575"/>
          <p14:tracePt t="245901" x="3625850" y="4203700"/>
          <p14:tracePt t="245918" x="3503613" y="3960813"/>
          <p14:tracePt t="245920" x="3470275" y="3867150"/>
          <p14:tracePt t="245935" x="3421063" y="3773488"/>
          <p14:tracePt t="245936" x="3405188" y="3724275"/>
          <p14:tracePt t="245951" x="3382963" y="3575050"/>
          <p14:tracePt t="245968" x="3371850" y="3481388"/>
          <p14:tracePt t="245984" x="3371850" y="3403600"/>
          <p14:tracePt t="245986" x="3371850" y="3382963"/>
          <p14:tracePt t="246001" x="3376613" y="3343275"/>
          <p14:tracePt t="246003" x="3376613" y="3321050"/>
          <p14:tracePt t="246017" x="3382963" y="3305175"/>
          <p14:tracePt t="246019" x="3382963" y="3282950"/>
          <p14:tracePt t="246034" x="3394075" y="3244850"/>
          <p14:tracePt t="246050" x="3405188" y="3205163"/>
          <p14:tracePt t="246068" x="3416300" y="3173413"/>
          <p14:tracePt t="246070" x="3416300" y="3162300"/>
          <p14:tracePt t="246085" x="3427413" y="3128963"/>
          <p14:tracePt t="246101" x="3438525" y="3111500"/>
          <p14:tracePt t="246118" x="3443288" y="3101975"/>
          <p14:tracePt t="246135" x="3448050" y="3095625"/>
          <p14:tracePt t="246160" x="3454400" y="3095625"/>
          <p14:tracePt t="246171" x="3454400" y="3090863"/>
          <p14:tracePt t="246184" x="3459163" y="3090863"/>
          <p14:tracePt t="246201" x="3476625" y="3079750"/>
          <p14:tracePt t="246219" x="3563938" y="3068638"/>
          <p14:tracePt t="246235" x="3592513" y="3068638"/>
          <p14:tracePt t="246237" x="3603625" y="3062288"/>
          <p14:tracePt t="246251" x="3646488" y="3062288"/>
          <p14:tracePt t="246268" x="3668713" y="3062288"/>
          <p14:tracePt t="246285" x="3697288" y="3062288"/>
          <p14:tracePt t="246286" x="3702050" y="3062288"/>
          <p14:tracePt t="246301" x="3719513" y="3062288"/>
          <p14:tracePt t="246303" x="3751263" y="3062288"/>
          <p14:tracePt t="246318" x="3817938" y="3068638"/>
          <p14:tracePt t="246335" x="3906838" y="3079750"/>
          <p14:tracePt t="246351" x="3978275" y="3084513"/>
          <p14:tracePt t="246369" x="4094163" y="3090863"/>
          <p14:tracePt t="246385" x="4114800" y="3095625"/>
          <p14:tracePt t="246386" x="4154488" y="3101975"/>
          <p14:tracePt t="246401" x="4219575" y="3106738"/>
          <p14:tracePt t="246419" x="4302125" y="3117850"/>
          <p14:tracePt t="246435" x="4364038" y="3122613"/>
          <p14:tracePt t="246437" x="4384675" y="3122613"/>
          <p14:tracePt t="246452" x="4457700" y="3133725"/>
          <p14:tracePt t="246468" x="4533900" y="3155950"/>
          <p14:tracePt t="246486" x="4578350" y="3167063"/>
          <p14:tracePt t="246502" x="4622800" y="3184525"/>
          <p14:tracePt t="246504" x="4627563" y="3184525"/>
          <p14:tracePt t="246519" x="4645025" y="3189288"/>
          <p14:tracePt t="246535" x="4649788" y="3195638"/>
          <p14:tracePt t="246537" x="4660900" y="3200400"/>
          <p14:tracePt t="246581" x="4665663" y="3200400"/>
          <p14:tracePt t="251410" x="4732338" y="3278188"/>
          <p14:tracePt t="251412" x="4743450" y="3309938"/>
          <p14:tracePt t="251414" x="4926013" y="3563938"/>
          <p14:tracePt t="251419" x="4957763" y="3602038"/>
          <p14:tracePt t="251425" x="4991100" y="3646488"/>
          <p14:tracePt t="251442" x="5051425" y="3713163"/>
          <p14:tracePt t="251459" x="5200650" y="3840163"/>
          <p14:tracePt t="251476" x="5454650" y="4054475"/>
          <p14:tracePt t="251492" x="5537200" y="4130675"/>
          <p14:tracePt t="251494" x="5575300" y="4159250"/>
          <p14:tracePt t="251509" x="5675313" y="4224338"/>
          <p14:tracePt t="251526" x="5751513" y="4279900"/>
          <p14:tracePt t="251543" x="5829300" y="4346575"/>
          <p14:tracePt t="251545" x="5851525" y="4368800"/>
          <p14:tracePt t="251560" x="5883275" y="4389438"/>
          <p14:tracePt t="251562" x="5900738" y="4406900"/>
          <p14:tracePt t="251576" x="5922963" y="4429125"/>
          <p14:tracePt t="251593" x="5938838" y="4445000"/>
          <p14:tracePt t="251610" x="5949950" y="4473575"/>
          <p14:tracePt t="251611" x="5961063" y="4494213"/>
          <p14:tracePt t="251626" x="5976938" y="4516438"/>
          <p14:tracePt t="251628" x="5988050" y="4538663"/>
          <p14:tracePt t="251642" x="6005513" y="4549775"/>
          <p14:tracePt t="251644" x="6027738" y="4576763"/>
          <p14:tracePt t="251659" x="6065838" y="4616450"/>
          <p14:tracePt t="251677" x="6115050" y="4649788"/>
          <p14:tracePt t="251678" x="6126163" y="4654550"/>
          <p14:tracePt t="251693" x="6137275" y="4660900"/>
          <p14:tracePt t="251695" x="6148388" y="4665663"/>
          <p14:tracePt t="251710" x="6186488" y="4676775"/>
          <p14:tracePt t="251726" x="6246813" y="4692650"/>
          <p14:tracePt t="251743" x="6319838" y="4692650"/>
          <p14:tracePt t="251760" x="6373813" y="4692650"/>
          <p14:tracePt t="251762" x="6396038" y="4692650"/>
          <p14:tracePt t="251777" x="6429375" y="4670425"/>
          <p14:tracePt t="251793" x="6467475" y="4643438"/>
          <p14:tracePt t="251810" x="6516688" y="4594225"/>
          <p14:tracePt t="251827" x="6556375" y="4556125"/>
          <p14:tracePt t="251829" x="6583363" y="4533900"/>
          <p14:tracePt t="251844" x="6610350" y="4516438"/>
          <p14:tracePt t="251845" x="6638925" y="4505325"/>
          <p14:tracePt t="251861" x="6732588" y="4500563"/>
          <p14:tracePt t="251877" x="6870700" y="4500563"/>
          <p14:tracePt t="251893" x="6953250" y="4494213"/>
          <p14:tracePt t="251911" x="6980238" y="4489450"/>
          <p14:tracePt t="251912" x="6985000" y="4489450"/>
          <p14:tracePt t="251926" x="6996113" y="4483100"/>
          <p14:tracePt t="251944" x="7007225" y="4478338"/>
          <p14:tracePt t="251960" x="7024688" y="4478338"/>
          <p14:tracePt t="251978" x="7046913" y="4473575"/>
          <p14:tracePt t="251980" x="7051675" y="4473575"/>
          <p14:tracePt t="251995" x="7073900" y="4473575"/>
          <p14:tracePt t="252010" x="7085013" y="4473575"/>
          <p14:tracePt t="252012" x="7089775" y="4473575"/>
          <p14:tracePt t="252027" x="7096125" y="4473575"/>
          <p14:tracePt t="252124" x="7100888" y="4473575"/>
          <p14:tracePt t="252207" x="7107238" y="4473575"/>
          <p14:tracePt t="252236" x="7112000" y="4473575"/>
          <p14:tracePt t="252282" x="7118350" y="4473575"/>
          <p14:tracePt t="252304" x="7123113" y="4473575"/>
          <p14:tracePt t="252619" x="7134225" y="4473575"/>
          <p14:tracePt t="252624" x="7156450" y="4473575"/>
          <p14:tracePt t="252633" x="7178675" y="4483100"/>
          <p14:tracePt t="252644" x="7189788" y="4489450"/>
          <p14:tracePt t="252661" x="7205663" y="4494213"/>
          <p14:tracePt t="252678" x="7212013" y="4500563"/>
          <p14:tracePt t="252694" x="7216775" y="4500563"/>
          <p14:tracePt t="252711" x="7223125" y="4500563"/>
          <p14:tracePt t="252728" x="7250113" y="4500563"/>
          <p14:tracePt t="252730" x="7265988" y="4500563"/>
          <p14:tracePt t="252745" x="7277100" y="4500563"/>
          <p14:tracePt t="252799" x="7277100" y="4494213"/>
          <p14:tracePt t="252804" x="7277100" y="4489450"/>
          <p14:tracePt t="252820" x="7277100" y="4478338"/>
          <p14:tracePt t="252829" x="7272338" y="4451350"/>
          <p14:tracePt t="252844" x="7234238" y="4389438"/>
          <p14:tracePt t="252861" x="7216775" y="4340225"/>
          <p14:tracePt t="252879" x="7205663" y="4318000"/>
          <p14:tracePt t="252910" x="7200900" y="4318000"/>
          <p14:tracePt t="252918" x="7194550" y="431800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220" y="1266558"/>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1B2EFD47-002E-F9B8-66A3-CA22B2F8E801}"/>
              </a:ext>
            </a:extLst>
          </p:cNvPr>
          <p:cNvPicPr>
            <a:picLocks noChangeAspect="1"/>
          </p:cNvPicPr>
          <p:nvPr/>
        </p:nvPicPr>
        <p:blipFill>
          <a:blip r:embed="rId2"/>
          <a:stretch>
            <a:fillRect/>
          </a:stretch>
        </p:blipFill>
        <p:spPr>
          <a:xfrm>
            <a:off x="447740" y="1364380"/>
            <a:ext cx="9932631" cy="4405800"/>
          </a:xfrm>
          <a:prstGeom prst="rect">
            <a:avLst/>
          </a:prstGeom>
        </p:spPr>
      </p:pic>
      <p:pic>
        <p:nvPicPr>
          <p:cNvPr id="2" name="Graphic 21">
            <a:extLst>
              <a:ext uri="{FF2B5EF4-FFF2-40B4-BE49-F238E27FC236}">
                <a16:creationId xmlns:a16="http://schemas.microsoft.com/office/drawing/2014/main" id="{E944583A-CABE-016E-EB06-A3320FD631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42604878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54325">
        <p15:prstTrans prst="fallOver"/>
      </p:transition>
    </mc:Choice>
    <mc:Fallback xmlns="">
      <p:transition spd="slow" advTm="154325">
        <p:fade/>
      </p:transition>
    </mc:Fallback>
  </mc:AlternateContent>
  <p:extLst>
    <p:ext uri="{3A86A75C-4F4B-4683-9AE1-C65F6400EC91}">
      <p14:laserTraceLst xmlns:p14="http://schemas.microsoft.com/office/powerpoint/2010/main">
        <p14:tracePtLst>
          <p14:tracePt t="676" x="7773988" y="4638675"/>
          <p14:tracePt t="696" x="7646988" y="4643438"/>
          <p14:tracePt t="701" x="7591425" y="4627563"/>
          <p14:tracePt t="710" x="7443788" y="4594225"/>
          <p14:tracePt t="727" x="6864350" y="4445000"/>
          <p14:tracePt t="746" x="5889625" y="4340225"/>
          <p14:tracePt t="762" x="5635625" y="4286250"/>
          <p14:tracePt t="764" x="5465763" y="4224338"/>
          <p14:tracePt t="779" x="4968875" y="4070350"/>
          <p14:tracePt t="794" x="4522788" y="3860800"/>
          <p14:tracePt t="810" x="3906838" y="3668713"/>
          <p14:tracePt t="828" x="2990850" y="3409950"/>
          <p14:tracePt t="844" x="2693988" y="3349625"/>
          <p14:tracePt t="846" x="2649538" y="3343275"/>
          <p14:tracePt t="860" x="2401888" y="3332163"/>
          <p14:tracePt t="879" x="2225675" y="3332163"/>
          <p14:tracePt t="880" x="2143125" y="3354388"/>
          <p14:tracePt t="894" x="2071688" y="3387725"/>
          <p14:tracePt t="911" x="1922463" y="3421063"/>
          <p14:tracePt t="927" x="1873250" y="3421063"/>
          <p14:tracePt t="944" x="1866900" y="3360738"/>
          <p14:tracePt t="963" x="1866900" y="3200400"/>
          <p14:tracePt t="964" x="1866900" y="3140075"/>
          <p14:tracePt t="979" x="1866900" y="3128963"/>
          <p14:tracePt t="1205" x="1862138" y="3128963"/>
          <p14:tracePt t="1212" x="1851025" y="3128963"/>
          <p14:tracePt t="1219" x="1806575" y="3122613"/>
          <p14:tracePt t="1244" x="1547813" y="3133725"/>
          <p14:tracePt t="1262" x="1349375" y="3144838"/>
          <p14:tracePt t="1264" x="1262063" y="3144838"/>
          <p14:tracePt t="1279" x="1173163" y="3140075"/>
          <p14:tracePt t="1294" x="1150938" y="3128963"/>
          <p14:tracePt t="1311" x="1117600" y="3117850"/>
          <p14:tracePt t="1328" x="1046163" y="3062288"/>
          <p14:tracePt t="1345" x="952500" y="2986088"/>
          <p14:tracePt t="1362" x="936625" y="2963863"/>
          <p14:tracePt t="1364" x="925513" y="2957513"/>
          <p14:tracePt t="1377" x="909638" y="2935288"/>
          <p14:tracePt t="1394" x="892175" y="2919413"/>
          <p14:tracePt t="1412" x="876300" y="2903538"/>
          <p14:tracePt t="1588" x="876300" y="2897188"/>
          <p14:tracePt t="1594" x="876300" y="2881313"/>
          <p14:tracePt t="1601" x="876300" y="2859088"/>
          <p14:tracePt t="1629" x="865188" y="2765425"/>
          <p14:tracePt t="1645" x="842963" y="2687638"/>
          <p14:tracePt t="1647" x="842963" y="2654300"/>
          <p14:tracePt t="1662" x="842963" y="2627313"/>
          <p14:tracePt t="1664" x="842963" y="2589213"/>
          <p14:tracePt t="1678" x="854075" y="2495550"/>
          <p14:tracePt t="1695" x="858838" y="2413000"/>
          <p14:tracePt t="1712" x="876300" y="2341563"/>
          <p14:tracePt t="1714" x="876300" y="2319338"/>
          <p14:tracePt t="1729" x="876300" y="2290763"/>
          <p14:tracePt t="1730" x="876300" y="2274888"/>
          <p14:tracePt t="1745" x="876300" y="2270125"/>
          <p14:tracePt t="1889" x="876300" y="2263775"/>
          <p14:tracePt t="1903" x="881063" y="2259013"/>
          <p14:tracePt t="1909" x="887413" y="2252663"/>
          <p14:tracePt t="1930" x="892175" y="2247900"/>
          <p14:tracePt t="1954" x="892175" y="2241550"/>
          <p14:tracePt t="1965" x="898525" y="2241550"/>
          <p14:tracePt t="1980" x="898525" y="2236788"/>
          <p14:tracePt t="2000" x="903288" y="2236788"/>
          <p14:tracePt t="2015" x="903288" y="2230438"/>
          <p14:tracePt t="2030" x="909638" y="2225675"/>
          <p14:tracePt t="2045" x="914400" y="2219325"/>
          <p14:tracePt t="2062" x="914400" y="2214563"/>
          <p14:tracePt t="2080" x="914400" y="2203450"/>
          <p14:tracePt t="2081" x="914400" y="2192338"/>
          <p14:tracePt t="2097" x="920750" y="2181225"/>
          <p14:tracePt t="2112" x="925513" y="2165350"/>
          <p14:tracePt t="2130" x="925513" y="2147888"/>
          <p14:tracePt t="2146" x="930275" y="2125663"/>
          <p14:tracePt t="2148" x="936625" y="2109788"/>
          <p14:tracePt t="2163" x="936625" y="2098675"/>
          <p14:tracePt t="2164" x="936625" y="2087563"/>
          <p14:tracePt t="2180" x="947738" y="2060575"/>
          <p14:tracePt t="2196" x="952500" y="2032000"/>
          <p14:tracePt t="2213" x="963613" y="2005013"/>
          <p14:tracePt t="2230" x="1035050" y="1927225"/>
          <p14:tracePt t="2247" x="1079500" y="1889125"/>
          <p14:tracePt t="2263" x="1108075" y="1855788"/>
          <p14:tracePt t="2280" x="1222375" y="1806575"/>
          <p14:tracePt t="2297" x="1476375" y="1746250"/>
          <p14:tracePt t="2298" x="1647825" y="1735138"/>
          <p14:tracePt t="2313" x="1784350" y="1735138"/>
          <p14:tracePt t="2314" x="2132013" y="1735138"/>
          <p14:tracePt t="2330" x="2952750" y="1735138"/>
          <p14:tracePt t="2347" x="3822700" y="1735138"/>
          <p14:tracePt t="2363" x="4886325" y="1685925"/>
          <p14:tracePt t="2380" x="5834063" y="1685925"/>
          <p14:tracePt t="2381" x="6242050" y="1685925"/>
          <p14:tracePt t="2396" x="6478588" y="1685925"/>
          <p14:tracePt t="2398" x="6715125" y="1685925"/>
          <p14:tracePt t="2414" x="6902450" y="1685925"/>
          <p14:tracePt t="2415" x="6958013" y="1685925"/>
          <p14:tracePt t="2430" x="7162800" y="1685925"/>
          <p14:tracePt t="2446" x="7553325" y="1679575"/>
          <p14:tracePt t="2448" x="7889875" y="1679575"/>
          <p14:tracePt t="2465" x="8688388" y="1679575"/>
          <p14:tracePt t="2480" x="8969375" y="1679575"/>
          <p14:tracePt t="2481" x="9326563" y="1679575"/>
          <p14:tracePt t="2497" x="9917113" y="1679575"/>
          <p14:tracePt t="2513" x="10307638" y="1679575"/>
          <p14:tracePt t="2530" x="10329863" y="1679575"/>
          <p14:tracePt t="2571" x="10334625" y="1685925"/>
          <p14:tracePt t="2575" x="10340975" y="1697038"/>
          <p14:tracePt t="2584" x="10345738" y="1701800"/>
          <p14:tracePt t="2597" x="10352088" y="1712913"/>
          <p14:tracePt t="2599" x="10356850" y="1719263"/>
          <p14:tracePt t="2613" x="10363200" y="1730375"/>
          <p14:tracePt t="2630" x="10367963" y="1739900"/>
          <p14:tracePt t="2631" x="10374313" y="1746250"/>
          <p14:tracePt t="2648" x="10396538" y="1790700"/>
          <p14:tracePt t="2663" x="10439400" y="1839913"/>
          <p14:tracePt t="2665" x="10472738" y="1873250"/>
          <p14:tracePt t="2680" x="10521950" y="1922463"/>
          <p14:tracePt t="2682" x="10610850" y="1971675"/>
          <p14:tracePt t="2697" x="10737850" y="2027238"/>
          <p14:tracePt t="2713" x="10847388" y="2060575"/>
          <p14:tracePt t="2730" x="10925175" y="2082800"/>
          <p14:tracePt t="2747" x="10941050" y="2087563"/>
          <p14:tracePt t="2794" x="10947400" y="2098675"/>
          <p14:tracePt t="2802" x="10947400" y="2125663"/>
          <p14:tracePt t="2813" x="10952163" y="2143125"/>
          <p14:tracePt t="2831" x="10952163" y="2230438"/>
          <p14:tracePt t="2847" x="10952163" y="2286000"/>
          <p14:tracePt t="2849" x="10941050" y="2319338"/>
          <p14:tracePt t="2864" x="10864850" y="2478088"/>
          <p14:tracePt t="2880" x="10782300" y="2644775"/>
          <p14:tracePt t="2897" x="10671175" y="2870200"/>
          <p14:tracePt t="2898" x="10666413" y="2914650"/>
          <p14:tracePt t="2914" x="10644188" y="2974975"/>
          <p14:tracePt t="2915" x="10633075" y="3040063"/>
          <p14:tracePt t="2930" x="10633075" y="3101975"/>
          <p14:tracePt t="2948" x="10633075" y="3155950"/>
          <p14:tracePt t="2964" x="10633075" y="3195638"/>
          <p14:tracePt t="2966" x="10633075" y="3211513"/>
          <p14:tracePt t="2981" x="10633075" y="3233738"/>
          <p14:tracePt t="2997" x="10626725" y="3260725"/>
          <p14:tracePt t="3014" x="10621963" y="3267075"/>
          <p14:tracePt t="3031" x="10621963" y="3271838"/>
          <p14:tracePt t="3111" x="10615613" y="3271838"/>
          <p14:tracePt t="3124" x="10610850" y="3271838"/>
          <p14:tracePt t="3132" x="10610850" y="3267075"/>
          <p14:tracePt t="3148" x="10594975" y="3249613"/>
          <p14:tracePt t="3163" x="10544175" y="3227388"/>
          <p14:tracePt t="3182" x="10506075" y="3227388"/>
          <p14:tracePt t="3183" x="10483850" y="3227388"/>
          <p14:tracePt t="3198" x="10439400" y="3216275"/>
          <p14:tracePt t="3214" x="10412413" y="3205163"/>
          <p14:tracePt t="3215" x="10379075" y="3195638"/>
          <p14:tracePt t="3231" x="10329863" y="3173413"/>
          <p14:tracePt t="6922" x="9156700" y="2792413"/>
          <p14:tracePt t="6923" x="8782050" y="2638425"/>
          <p14:tracePt t="6925" x="7475538" y="2109788"/>
          <p14:tracePt t="6927" x="6235700" y="1652588"/>
          <p14:tracePt t="6933" x="5487988" y="1409700"/>
          <p14:tracePt t="6942" x="4986338" y="1195388"/>
          <p14:tracePt t="6953" x="4545013" y="1023938"/>
          <p14:tracePt t="6971" x="3240088" y="606425"/>
          <p14:tracePt t="6987" x="2847975" y="473075"/>
          <p14:tracePt t="6988" x="2522538" y="368300"/>
          <p14:tracePt t="7003" x="2098675" y="254000"/>
          <p14:tracePt t="7021" x="1839913" y="176213"/>
          <p14:tracePt t="7037" x="1746250" y="142875"/>
          <p14:tracePt t="7039" x="1730375" y="138113"/>
          <p14:tracePt t="7101" x="1730375" y="142875"/>
          <p14:tracePt t="7106" x="1730375" y="153988"/>
          <p14:tracePt t="7122" x="1712913" y="265113"/>
          <p14:tracePt t="7138" x="1670050" y="412750"/>
          <p14:tracePt t="7153" x="1636713" y="606425"/>
          <p14:tracePt t="7171" x="1581150" y="749300"/>
          <p14:tracePt t="7187" x="1487488" y="919163"/>
          <p14:tracePt t="7189" x="1454150" y="963613"/>
          <p14:tracePt t="7204" x="1427163" y="1106488"/>
          <p14:tracePt t="7220" x="1482725" y="1371600"/>
          <p14:tracePt t="7237" x="1674813" y="1697038"/>
          <p14:tracePt t="7254" x="1846263" y="1944688"/>
          <p14:tracePt t="7255" x="1911350" y="2032000"/>
          <p14:tracePt t="7271" x="1993900" y="2147888"/>
          <p14:tracePt t="7288" x="2011363" y="2197100"/>
          <p14:tracePt t="7303" x="2011363" y="2241550"/>
          <p14:tracePt t="7320" x="1966913" y="2286000"/>
          <p14:tracePt t="7337" x="1900238" y="2324100"/>
          <p14:tracePt t="7338" x="1846263" y="2357438"/>
          <p14:tracePt t="7353" x="1839913" y="2363788"/>
          <p14:tracePt t="7355" x="1835150" y="2368550"/>
          <p14:tracePt t="7371" x="1817688" y="2379663"/>
          <p14:tracePt t="7387" x="1812925" y="2384425"/>
          <p14:tracePt t="7404" x="1812925" y="2395538"/>
          <p14:tracePt t="7421" x="1812925" y="2401888"/>
          <p14:tracePt t="7423" x="1812925" y="2406650"/>
          <p14:tracePt t="7438" x="1812925" y="2428875"/>
          <p14:tracePt t="7453" x="1812925" y="2457450"/>
          <p14:tracePt t="7470" x="1812925" y="2473325"/>
          <p14:tracePt t="7487" x="1812925" y="2478088"/>
          <p14:tracePt t="7535" x="1812925" y="2473325"/>
          <p14:tracePt t="7550" x="1812925" y="2439988"/>
          <p14:tracePt t="7556" x="1812925" y="2401888"/>
          <p14:tracePt t="7571" x="1812925" y="2368550"/>
          <p14:tracePt t="7573" x="1812925" y="2346325"/>
          <p14:tracePt t="7587" x="1812925" y="2308225"/>
          <p14:tracePt t="7589" x="1806575" y="2274888"/>
          <p14:tracePt t="7603" x="1801813" y="2230438"/>
          <p14:tracePt t="7621" x="1795463" y="2203450"/>
          <p14:tracePt t="7623" x="1790700" y="2203450"/>
          <p14:tracePt t="7638" x="1784350" y="2192338"/>
          <p14:tracePt t="7639" x="1779588" y="2187575"/>
          <p14:tracePt t="7654" x="1773238" y="2187575"/>
          <p14:tracePt t="7865" x="1773238" y="2181225"/>
          <p14:tracePt t="7873" x="1768475" y="2170113"/>
          <p14:tracePt t="7881" x="1763713" y="2136775"/>
          <p14:tracePt t="7905" x="1741488" y="2082800"/>
          <p14:tracePt t="7921" x="1741488" y="2065338"/>
          <p14:tracePt t="7938" x="1735138" y="2060575"/>
          <p14:tracePt t="8090" x="1757363" y="2060575"/>
          <p14:tracePt t="8096" x="1795463" y="2071688"/>
          <p14:tracePt t="8104" x="1839913" y="2076450"/>
          <p14:tracePt t="8122" x="1978025" y="2087563"/>
          <p14:tracePt t="8139" x="2170113" y="2093913"/>
          <p14:tracePt t="8156" x="2428875" y="2087563"/>
          <p14:tracePt t="8172" x="2473325" y="2076450"/>
          <p14:tracePt t="8188" x="2578100" y="2065338"/>
          <p14:tracePt t="8205" x="2589213" y="2060575"/>
          <p14:tracePt t="8224" x="2595563" y="2060575"/>
          <p14:tracePt t="8239" x="2633663" y="2060575"/>
          <p14:tracePt t="8255" x="2765425" y="2060575"/>
          <p14:tracePt t="8272" x="3068638" y="2060575"/>
          <p14:tracePt t="8289" x="3260725" y="2060575"/>
          <p14:tracePt t="8291" x="3376613" y="2060575"/>
          <p14:tracePt t="8304" x="3432175" y="2060575"/>
          <p14:tracePt t="8322" x="3536950" y="2060575"/>
          <p14:tracePt t="8338" x="3541713" y="2060575"/>
          <p14:tracePt t="8429" x="3548063" y="2060575"/>
          <p14:tracePt t="8434" x="3552825" y="2060575"/>
          <p14:tracePt t="8441" x="3581400" y="2060575"/>
          <p14:tracePt t="8455" x="3641725" y="2060575"/>
          <p14:tracePt t="8457" x="3740150" y="2060575"/>
          <p14:tracePt t="8472" x="3802063" y="2060575"/>
          <p14:tracePt t="8474" x="3900488" y="2060575"/>
          <p14:tracePt t="8489" x="4197350" y="2071688"/>
          <p14:tracePt t="8505" x="4529138" y="2087563"/>
          <p14:tracePt t="8523" x="5051425" y="2132013"/>
          <p14:tracePt t="8540" x="5492750" y="2197100"/>
          <p14:tracePt t="8555" x="5784850" y="2236788"/>
          <p14:tracePt t="8572" x="6110288" y="2286000"/>
          <p14:tracePt t="8590" x="6384925" y="2301875"/>
          <p14:tracePt t="8591" x="6556375" y="2301875"/>
          <p14:tracePt t="8606" x="6826250" y="2312988"/>
          <p14:tracePt t="8622" x="7051675" y="2312988"/>
          <p14:tracePt t="8639" x="7162800" y="2312988"/>
          <p14:tracePt t="8657" x="7216775" y="2312988"/>
          <p14:tracePt t="8658" x="7250113" y="2312988"/>
          <p14:tracePt t="8673" x="7272338" y="2312988"/>
          <p14:tracePt t="8674" x="7299325" y="2312988"/>
          <p14:tracePt t="8689" x="7321550" y="2312988"/>
          <p14:tracePt t="8691" x="7359650" y="2312988"/>
          <p14:tracePt t="8705" x="7426325" y="2324100"/>
          <p14:tracePt t="8723" x="7515225" y="2341563"/>
          <p14:tracePt t="8740" x="7597775" y="2363788"/>
          <p14:tracePt t="8741" x="7669213" y="2379663"/>
          <p14:tracePt t="8757" x="7807325" y="2401888"/>
          <p14:tracePt t="8772" x="7943850" y="2424113"/>
          <p14:tracePt t="8789" x="8054975" y="2435225"/>
          <p14:tracePt t="8808" x="8186738" y="2446338"/>
          <p14:tracePt t="8809" x="8235950" y="2446338"/>
          <p14:tracePt t="8824" x="8318500" y="2446338"/>
          <p14:tracePt t="8840" x="8374063" y="2446338"/>
          <p14:tracePt t="8841" x="8412163" y="2446338"/>
          <p14:tracePt t="8856" x="8494713" y="2446338"/>
          <p14:tracePt t="8872" x="8577263" y="2451100"/>
          <p14:tracePt t="8889" x="8655050" y="2462213"/>
          <p14:tracePt t="8891" x="8677275" y="2468563"/>
          <p14:tracePt t="8906" x="8688388" y="2468563"/>
          <p14:tracePt t="8907" x="8704263" y="2478088"/>
          <p14:tracePt t="8923" x="8743950" y="2489200"/>
          <p14:tracePt t="8940" x="8759825" y="2495550"/>
          <p14:tracePt t="8957" x="8786813" y="2517775"/>
          <p14:tracePt t="8959" x="8815388" y="2533650"/>
          <p14:tracePt t="8973" x="8864600" y="2571750"/>
          <p14:tracePt t="8974" x="8875713" y="2582863"/>
          <p14:tracePt t="8990" x="8913813" y="2616200"/>
          <p14:tracePt t="9007" x="8936038" y="2660650"/>
          <p14:tracePt t="9024" x="8951913" y="2698750"/>
          <p14:tracePt t="9025" x="8951913" y="2727325"/>
          <p14:tracePt t="9041" x="8963025" y="2754313"/>
          <p14:tracePt t="9057" x="8963025" y="2770188"/>
          <p14:tracePt t="9073" x="8963025" y="2787650"/>
          <p14:tracePt t="9090" x="8969375" y="2809875"/>
          <p14:tracePt t="9108" x="8974138" y="2863850"/>
          <p14:tracePt t="9123" x="8980488" y="2874963"/>
          <p14:tracePt t="9124" x="8991600" y="2914650"/>
          <p14:tracePt t="9139" x="9029700" y="2997200"/>
          <p14:tracePt t="9156" x="9063038" y="3062288"/>
          <p14:tracePt t="9173" x="9101138" y="3151188"/>
          <p14:tracePt t="9191" x="9139238" y="3244850"/>
          <p14:tracePt t="9207" x="9139238" y="3255963"/>
          <p14:tracePt t="9208" x="9145588" y="3260725"/>
          <p14:tracePt t="9224" x="9156700" y="3271838"/>
          <p14:tracePt t="9241" x="9161463" y="3278188"/>
          <p14:tracePt t="9257" x="9167813" y="3278188"/>
          <p14:tracePt t="9275" x="9172575" y="3278188"/>
          <p14:tracePt t="9290" x="9194800" y="3271838"/>
          <p14:tracePt t="9307" x="9228138" y="3249613"/>
          <p14:tracePt t="9324" x="9283700" y="3205163"/>
          <p14:tracePt t="9325" x="9294813" y="3200400"/>
          <p14:tracePt t="9341" x="9299575" y="3189288"/>
          <p14:tracePt t="9342" x="9321800" y="3167063"/>
          <p14:tracePt t="9358" x="9344025" y="3151188"/>
          <p14:tracePt t="9373" x="9344025" y="3144838"/>
          <p14:tracePt t="9426" x="9337675" y="3144838"/>
          <p14:tracePt t="9431" x="9326563" y="3144838"/>
          <p14:tracePt t="9440" x="9310688" y="3144838"/>
          <p14:tracePt t="9457" x="9272588" y="3144838"/>
          <p14:tracePt t="9473" x="9212263" y="3144838"/>
          <p14:tracePt t="9491" x="9118600" y="3144838"/>
          <p14:tracePt t="9493" x="9063038" y="3144838"/>
          <p14:tracePt t="9507" x="9013825" y="3144838"/>
          <p14:tracePt t="9508" x="8897938" y="3144838"/>
          <p14:tracePt t="9524" x="8572500" y="3144838"/>
          <p14:tracePt t="9541" x="8088313" y="3151188"/>
          <p14:tracePt t="9558" x="7602538" y="3173413"/>
          <p14:tracePt t="9574" x="7404100" y="3195638"/>
          <p14:tracePt t="9576" x="7316788" y="3195638"/>
          <p14:tracePt t="9590" x="7069138" y="3200400"/>
          <p14:tracePt t="9607" x="6935788" y="3200400"/>
          <p14:tracePt t="9624" x="6688138" y="3200400"/>
          <p14:tracePt t="9641" x="6329363" y="3200400"/>
          <p14:tracePt t="9657" x="6159500" y="3200400"/>
          <p14:tracePt t="9659" x="6070600" y="3200400"/>
          <p14:tracePt t="9674" x="5845175" y="3200400"/>
          <p14:tracePt t="9692" x="5751513" y="3200400"/>
          <p14:tracePt t="9693" x="5641975" y="3195638"/>
          <p14:tracePt t="9707" x="5426075" y="3189288"/>
          <p14:tracePt t="9709" x="5245100" y="3178175"/>
          <p14:tracePt t="9724" x="4589463" y="3178175"/>
          <p14:tracePt t="9740" x="3873500" y="3178175"/>
          <p14:tracePt t="9758" x="3271838" y="3189288"/>
          <p14:tracePt t="9774" x="2947988" y="3222625"/>
          <p14:tracePt t="9776" x="2919413" y="3227388"/>
          <p14:tracePt t="9791" x="2914650" y="3227388"/>
          <p14:tracePt t="9845" x="2925763" y="3205163"/>
          <p14:tracePt t="9851" x="2930525" y="3184525"/>
          <p14:tracePt t="9859" x="2947988" y="3167063"/>
          <p14:tracePt t="9875" x="2959100" y="3133725"/>
          <p14:tracePt t="9890" x="2947988" y="3084513"/>
          <p14:tracePt t="9908" x="2886075" y="3013075"/>
          <p14:tracePt t="9924" x="2678113" y="2870200"/>
          <p14:tracePt t="9925" x="2544763" y="2803525"/>
          <p14:tracePt t="9941" x="2082800" y="2627313"/>
          <p14:tracePt t="9958" x="1741488" y="2511425"/>
          <p14:tracePt t="9974" x="1398588" y="2435225"/>
          <p14:tracePt t="9991" x="1277938" y="2417763"/>
          <p14:tracePt t="9993" x="1211263" y="2406650"/>
          <p14:tracePt t="10008" x="1190625" y="2395538"/>
          <p14:tracePt t="10010" x="1173163" y="2384425"/>
          <p14:tracePt t="10025" x="1150938" y="2341563"/>
          <p14:tracePt t="10041" x="1146175" y="2319338"/>
          <p14:tracePt t="10058" x="1135063" y="2252663"/>
          <p14:tracePt t="10060" x="1117600" y="2225675"/>
          <p14:tracePt t="10074" x="1101725" y="2187575"/>
          <p14:tracePt t="10092" x="1074738" y="2114550"/>
          <p14:tracePt t="10094" x="1068388" y="2087563"/>
          <p14:tracePt t="10108" x="1041400" y="2020888"/>
          <p14:tracePt t="10124" x="1023938" y="1978025"/>
          <p14:tracePt t="10142" x="1008063" y="1938338"/>
          <p14:tracePt t="10143" x="1003300" y="1933575"/>
          <p14:tracePt t="10159" x="992188" y="1917700"/>
          <p14:tracePt t="10174" x="981075" y="1911350"/>
          <p14:tracePt t="10191" x="974725" y="1900238"/>
          <p14:tracePt t="10258" x="969963" y="1900238"/>
          <p14:tracePt t="10264" x="963613" y="1900238"/>
          <p14:tracePt t="10275" x="958850" y="1900238"/>
          <p14:tracePt t="10292" x="947738" y="1895475"/>
          <p14:tracePt t="10309" x="925513" y="1889125"/>
          <p14:tracePt t="10332" x="920750" y="1889125"/>
          <p14:tracePt t="10342" x="914400" y="1889125"/>
          <p14:tracePt t="10359" x="909638" y="1895475"/>
          <p14:tracePt t="10361" x="903288" y="1900238"/>
          <p14:tracePt t="10376" x="898525" y="1900238"/>
          <p14:tracePt t="10392" x="898525" y="1906588"/>
          <p14:tracePt t="10394" x="892175" y="1906588"/>
          <p14:tracePt t="10408" x="881063" y="1917700"/>
          <p14:tracePt t="10425" x="876300" y="1927225"/>
          <p14:tracePt t="10722" x="881063" y="1927225"/>
          <p14:tracePt t="10866" x="887413" y="1927225"/>
          <p14:tracePt t="10879" x="892175" y="1927225"/>
          <p14:tracePt t="10948" x="898525" y="1927225"/>
          <p14:tracePt t="10963" x="898525" y="1922463"/>
          <p14:tracePt t="10968" x="903288" y="1922463"/>
          <p14:tracePt t="10977" x="903288" y="1917700"/>
          <p14:tracePt t="10992" x="909638" y="1917700"/>
          <p14:tracePt t="11010" x="914400" y="1917700"/>
          <p14:tracePt t="11027" x="920750" y="1917700"/>
          <p14:tracePt t="11029" x="925513" y="1917700"/>
          <p14:tracePt t="11060" x="930275" y="1911350"/>
          <p14:tracePt t="11074" x="936625" y="1911350"/>
          <p14:tracePt t="11083" x="941388" y="1911350"/>
          <p14:tracePt t="11097" x="947738" y="1911350"/>
          <p14:tracePt t="11110" x="952500" y="1911350"/>
          <p14:tracePt t="11127" x="963613" y="1911350"/>
          <p14:tracePt t="11128" x="969963" y="1911350"/>
          <p14:tracePt t="11142" x="981075" y="1911350"/>
          <p14:tracePt t="11159" x="985838" y="1911350"/>
          <p14:tracePt t="11177" x="996950" y="1917700"/>
          <p14:tracePt t="11192" x="1003300" y="1922463"/>
          <p14:tracePt t="11210" x="1003300" y="1927225"/>
          <p14:tracePt t="11212" x="1008063" y="1927225"/>
          <p14:tracePt t="11226" x="1014413" y="1933575"/>
          <p14:tracePt t="11243" x="1014413" y="1938338"/>
          <p14:tracePt t="20790" x="1157288" y="1938338"/>
          <p14:tracePt t="20796" x="1300163" y="2016125"/>
          <p14:tracePt t="20808" x="1360488" y="2027238"/>
          <p14:tracePt t="20809" x="1420813" y="2032000"/>
          <p14:tracePt t="20824" x="1520825" y="2032000"/>
          <p14:tracePt t="20825" x="1625600" y="2027238"/>
          <p14:tracePt t="20840" x="1982788" y="1989138"/>
          <p14:tracePt t="20858" x="2232025" y="1938338"/>
          <p14:tracePt t="20874" x="2540000" y="1895475"/>
          <p14:tracePt t="20892" x="2941638" y="1900238"/>
          <p14:tracePt t="20908" x="3173413" y="1960563"/>
          <p14:tracePt t="20924" x="3459163" y="1989138"/>
          <p14:tracePt t="20941" x="3702050" y="2049463"/>
          <p14:tracePt t="20958" x="4000500" y="2098675"/>
          <p14:tracePt t="20960" x="4060825" y="2109788"/>
          <p14:tracePt t="20974" x="4181475" y="2136775"/>
          <p14:tracePt t="20976" x="4252913" y="2159000"/>
          <p14:tracePt t="20990" x="4373563" y="2187575"/>
          <p14:tracePt t="21007" x="4522788" y="2225675"/>
          <p14:tracePt t="21025" x="4605338" y="2247900"/>
          <p14:tracePt t="21027" x="4687888" y="2274888"/>
          <p14:tracePt t="21042" x="4810125" y="2324100"/>
          <p14:tracePt t="21059" x="4986338" y="2374900"/>
          <p14:tracePt t="21074" x="5084763" y="2390775"/>
          <p14:tracePt t="21092" x="5173663" y="2413000"/>
          <p14:tracePt t="21094" x="5184775" y="2413000"/>
          <p14:tracePt t="21109" x="5211763" y="2417763"/>
          <p14:tracePt t="21125" x="5211763" y="2424113"/>
          <p14:tracePt t="21127" x="5216525" y="2424113"/>
          <p14:tracePt t="21148" x="5222875" y="2424113"/>
          <p14:tracePt t="21170" x="5227638" y="2424113"/>
          <p14:tracePt t="21554" x="5233988" y="2428875"/>
          <p14:tracePt t="21560" x="5238750" y="2446338"/>
          <p14:tracePt t="21567" x="5260975" y="2478088"/>
          <p14:tracePt t="21593" x="5310188" y="2560638"/>
          <p14:tracePt t="21610" x="5360988" y="2638425"/>
          <p14:tracePt t="21612" x="5394325" y="2654300"/>
          <p14:tracePt t="21627" x="5470525" y="2743200"/>
          <p14:tracePt t="21642" x="5503863" y="2770188"/>
          <p14:tracePt t="21644" x="5553075" y="2814638"/>
          <p14:tracePt t="21659" x="5684838" y="2908300"/>
          <p14:tracePt t="21676" x="5789613" y="2974975"/>
          <p14:tracePt t="21692" x="5889625" y="3040063"/>
          <p14:tracePt t="21694" x="5911850" y="3057525"/>
          <p14:tracePt t="21710" x="5994400" y="3111500"/>
          <p14:tracePt t="21726" x="6070600" y="3151188"/>
          <p14:tracePt t="21743" x="6148388" y="3189288"/>
          <p14:tracePt t="21759" x="6235700" y="3222625"/>
          <p14:tracePt t="21761" x="6275388" y="3227388"/>
          <p14:tracePt t="21776" x="6362700" y="3244850"/>
          <p14:tracePt t="21794" x="6473825" y="3216275"/>
          <p14:tracePt t="21809" x="6550025" y="3211513"/>
          <p14:tracePt t="21826" x="6650038" y="3195638"/>
          <p14:tracePt t="21842" x="6726238" y="3178175"/>
          <p14:tracePt t="21845" x="6777038" y="3162300"/>
          <p14:tracePt t="21860" x="6886575" y="3133725"/>
          <p14:tracePt t="21875" x="7040563" y="3084513"/>
          <p14:tracePt t="21893" x="7151688" y="3057525"/>
          <p14:tracePt t="21909" x="7272338" y="3013075"/>
          <p14:tracePt t="21911" x="7359650" y="2979738"/>
          <p14:tracePt t="21926" x="7608888" y="2908300"/>
          <p14:tracePt t="21944" x="7856538" y="2803525"/>
          <p14:tracePt t="21960" x="7977188" y="2759075"/>
          <p14:tracePt t="21976" x="8021638" y="2747963"/>
          <p14:tracePt t="21992" x="8059738" y="2738438"/>
          <p14:tracePt t="22010" x="8093075" y="2720975"/>
          <p14:tracePt t="22025" x="8131175" y="2705100"/>
          <p14:tracePt t="22042" x="8175625" y="2693988"/>
          <p14:tracePt t="22060" x="8235950" y="2676525"/>
          <p14:tracePt t="22062" x="8269288" y="2665413"/>
          <p14:tracePt t="22077" x="8302625" y="2654300"/>
          <p14:tracePt t="22078" x="8318500" y="2654300"/>
          <p14:tracePt t="22094" x="8335963" y="2654300"/>
          <p14:tracePt t="22096" x="8347075" y="2649538"/>
          <p14:tracePt t="22110" x="8358188" y="2644775"/>
          <p14:tracePt t="22128" x="8362950" y="2644775"/>
          <p14:tracePt t="22130" x="8369300" y="2644775"/>
          <p14:tracePt t="22142" x="8378825" y="2638425"/>
          <p14:tracePt t="22161" x="8396288" y="2633663"/>
          <p14:tracePt t="22176" x="8418513" y="2627313"/>
          <p14:tracePt t="22193" x="8434388" y="2622550"/>
          <p14:tracePt t="22210" x="8440738" y="2616200"/>
          <p14:tracePt t="22211" x="8451850" y="2616200"/>
          <p14:tracePt t="22229" x="8456613" y="2616200"/>
          <p14:tracePt t="22250" x="8462963" y="2616200"/>
          <p14:tracePt t="22272" x="8467725" y="2616200"/>
          <p14:tracePt t="22280" x="8472488" y="2616200"/>
          <p14:tracePt t="22293" x="8478838" y="2616200"/>
          <p14:tracePt t="22294" x="8483600" y="2616200"/>
          <p14:tracePt t="22310" x="8489950" y="2616200"/>
          <p14:tracePt t="22312" x="8489950" y="2622550"/>
          <p14:tracePt t="22326" x="8494713" y="2622550"/>
          <p14:tracePt t="22343" x="8501063" y="2627313"/>
          <p14:tracePt t="22361" x="8505825" y="2627313"/>
          <p14:tracePt t="22379" x="8512175" y="2627313"/>
          <p14:tracePt t="22393" x="8512175" y="2633663"/>
          <p14:tracePt t="22410" x="8523288" y="2633663"/>
          <p14:tracePt t="22427" x="8528050" y="2638425"/>
          <p14:tracePt t="22428" x="8534400" y="2638425"/>
          <p14:tracePt t="22444" x="8550275" y="2649538"/>
          <p14:tracePt t="22460" x="8550275" y="2654300"/>
          <p14:tracePt t="22462" x="8561388" y="2660650"/>
          <p14:tracePt t="22476" x="8566150" y="2660650"/>
          <p14:tracePt t="22493" x="8583613" y="2671763"/>
          <p14:tracePt t="22511" x="8594725" y="2676525"/>
          <p14:tracePt t="22528" x="8599488" y="2676525"/>
          <p14:tracePt t="22550" x="8605838" y="2676525"/>
          <p14:tracePt t="22565" x="8610600" y="2676525"/>
          <p14:tracePt t="22579" x="8616950" y="2676525"/>
          <p14:tracePt t="22594" x="8616950" y="2671763"/>
          <p14:tracePt t="22611" x="8616950" y="2665413"/>
          <p14:tracePt t="22627" x="8621713" y="2660650"/>
          <p14:tracePt t="22643" x="8628063" y="2660650"/>
          <p14:tracePt t="22661" x="8632825" y="2654300"/>
          <p14:tracePt t="22677" x="8639175" y="2649538"/>
          <p14:tracePt t="22679" x="8650288" y="2649538"/>
          <p14:tracePt t="22694" x="8659813" y="2644775"/>
          <p14:tracePt t="22711" x="8693150" y="2633663"/>
          <p14:tracePt t="22727" x="8726488" y="2622550"/>
          <p14:tracePt t="22728" x="8764588" y="2622550"/>
          <p14:tracePt t="22743" x="8804275" y="2622550"/>
          <p14:tracePt t="22745" x="8842375" y="2616200"/>
          <p14:tracePt t="22760" x="8902700" y="2611438"/>
          <p14:tracePt t="22777" x="8940800" y="2605088"/>
          <p14:tracePt t="22793" x="8974138" y="2593975"/>
          <p14:tracePt t="22812" x="9018588" y="2582863"/>
          <p14:tracePt t="22828" x="9051925" y="2578100"/>
          <p14:tracePt t="22844" x="9101138" y="2571750"/>
          <p14:tracePt t="22861" x="9123363" y="2566988"/>
          <p14:tracePt t="22878" x="9150350" y="2566988"/>
          <p14:tracePt t="22879" x="9161463" y="2566988"/>
          <p14:tracePt t="22895" x="9178925" y="2560638"/>
          <p14:tracePt t="22911" x="9190038" y="2555875"/>
          <p14:tracePt t="22912" x="9201150" y="2555875"/>
          <p14:tracePt t="22927" x="9221788" y="2551113"/>
          <p14:tracePt t="22945" x="9244013" y="2551113"/>
          <p14:tracePt t="22947" x="9255125" y="2551113"/>
          <p14:tracePt t="22962" x="9283700" y="2551113"/>
          <p14:tracePt t="22979" x="9305925" y="2544763"/>
          <p14:tracePt t="22993" x="9315450" y="2540000"/>
          <p14:tracePt t="23023" x="9321800" y="2540000"/>
          <p14:tracePt t="23046" x="9326563" y="2540000"/>
          <p14:tracePt t="23060" x="9332913" y="2540000"/>
          <p14:tracePt t="23083" x="9337675" y="2540000"/>
          <p14:tracePt t="24479" x="9344025" y="2540000"/>
          <p14:tracePt t="24494" x="9348788" y="2540000"/>
          <p14:tracePt t="24499" x="9355138" y="2540000"/>
          <p14:tracePt t="24513" x="9359900" y="2540000"/>
          <p14:tracePt t="24530" x="9366250" y="2544763"/>
          <p14:tracePt t="24546" x="9377363" y="2544763"/>
          <p14:tracePt t="24563" x="9382125" y="2544763"/>
          <p14:tracePt t="24592" x="9388475" y="2544763"/>
          <p14:tracePt t="24605" x="9393238" y="2544763"/>
          <p14:tracePt t="24620" x="9393238" y="2551113"/>
          <p14:tracePt t="24630" x="9399588" y="2551113"/>
          <p14:tracePt t="24646" x="9404350" y="2560638"/>
          <p14:tracePt t="24663" x="9409113" y="2622550"/>
          <p14:tracePt t="24665" x="9409113" y="2676525"/>
          <p14:tracePt t="24680" x="9382125" y="2781300"/>
          <p14:tracePt t="24681" x="9355138" y="2841625"/>
          <p14:tracePt t="24697" x="9205913" y="3238500"/>
          <p14:tracePt t="24713" x="9139238" y="3497263"/>
          <p14:tracePt t="24731" x="9045575" y="3994150"/>
          <p14:tracePt t="24733" x="9024938" y="4130675"/>
          <p14:tracePt t="24747" x="8996363" y="4286250"/>
          <p14:tracePt t="24749" x="8980488" y="4456113"/>
          <p14:tracePt t="24763" x="8980488" y="4567238"/>
          <p14:tracePt t="24780" x="8980488" y="4643438"/>
          <p14:tracePt t="24797" x="8980488" y="4665663"/>
          <p14:tracePt t="24799" x="8980488" y="4670425"/>
          <p14:tracePt t="24813" x="8980488" y="4676775"/>
          <p14:tracePt t="24876" x="8980488" y="4681538"/>
          <p14:tracePt t="24883" x="8980488" y="4687888"/>
          <p14:tracePt t="24889" x="8974138" y="4692650"/>
          <p14:tracePt t="24914" x="8858250" y="4732338"/>
          <p14:tracePt t="24930" x="8753475" y="4748213"/>
          <p14:tracePt t="24947" x="8577263" y="4775200"/>
          <p14:tracePt t="24949" x="8534400" y="4770438"/>
          <p14:tracePt t="24964" x="8472488" y="4737100"/>
          <p14:tracePt t="24965" x="8401050" y="4660900"/>
          <p14:tracePt t="24980" x="8358188" y="4616450"/>
          <p14:tracePt t="24982" x="8302625" y="4576763"/>
          <p14:tracePt t="24997" x="8258175" y="4560888"/>
          <p14:tracePt t="25014" x="8253413" y="4560888"/>
          <p14:tracePt t="25031" x="8224838" y="4556125"/>
          <p14:tracePt t="25033" x="8213725" y="4556125"/>
          <p14:tracePt t="25048" x="8191500" y="4556125"/>
          <p14:tracePt t="25049" x="8170863" y="4556125"/>
          <p14:tracePt t="25063" x="8142288" y="4556125"/>
          <p14:tracePt t="25081" x="8115300" y="4556125"/>
          <p14:tracePt t="25097" x="8070850" y="4576763"/>
          <p14:tracePt t="25099" x="8054975" y="4583113"/>
          <p14:tracePt t="25114" x="8032750" y="4583113"/>
          <p14:tracePt t="25115" x="8004175" y="4583113"/>
          <p14:tracePt t="25130" x="7983538" y="4594225"/>
          <p14:tracePt t="25132" x="7950200" y="4598988"/>
          <p14:tracePt t="25147" x="7867650" y="4610100"/>
          <p14:tracePt t="25164" x="7745413" y="4610100"/>
          <p14:tracePt t="25181" x="7508875" y="4627563"/>
          <p14:tracePt t="25183" x="7377113" y="4627563"/>
          <p14:tracePt t="25198" x="7151688" y="4660900"/>
          <p14:tracePt t="25214" x="7029450" y="4681538"/>
          <p14:tracePt t="25231" x="6942138" y="4687888"/>
          <p14:tracePt t="25247" x="6897688" y="4692650"/>
          <p14:tracePt t="25265" x="6842125" y="4692650"/>
          <p14:tracePt t="25446" x="6831013" y="4692650"/>
          <p14:tracePt t="25452" x="6808788" y="4692650"/>
          <p14:tracePt t="25464" x="6743700" y="4703763"/>
          <p14:tracePt t="25481" x="6373813" y="4714875"/>
          <p14:tracePt t="25483" x="5949950" y="4725988"/>
          <p14:tracePt t="25497" x="5162550" y="4754563"/>
          <p14:tracePt t="25515" x="4071938" y="4770438"/>
          <p14:tracePt t="25532" x="3162300" y="4819650"/>
          <p14:tracePt t="25549" x="2022475" y="4875213"/>
          <p14:tracePt t="25565" x="1828800" y="4886325"/>
          <p14:tracePt t="25581" x="1835150" y="4886325"/>
          <p14:tracePt t="25598" x="1857375" y="4886325"/>
          <p14:tracePt t="25614" x="1982788" y="4852988"/>
          <p14:tracePt t="25632" x="2116138" y="4826000"/>
          <p14:tracePt t="25633" x="2147888" y="4819650"/>
          <p14:tracePt t="25648" x="2159000" y="4819650"/>
          <p14:tracePt t="25762" x="2159000" y="4814888"/>
          <p14:tracePt t="25777" x="2159000" y="4808538"/>
          <p14:tracePt t="25784" x="2154238" y="4808538"/>
          <p14:tracePt t="25799" x="2147888" y="4803775"/>
          <p14:tracePt t="25815" x="2143125" y="4803775"/>
          <p14:tracePt t="25832" x="2138363" y="4797425"/>
          <p14:tracePt t="25867" x="2147888" y="4797425"/>
          <p14:tracePt t="25873" x="2154238" y="4797425"/>
          <p14:tracePt t="25881" x="2247900" y="4786313"/>
          <p14:tracePt t="25899" x="2495550" y="4775200"/>
          <p14:tracePt t="25901" x="2705100" y="4748213"/>
          <p14:tracePt t="25916" x="2959100" y="4748213"/>
          <p14:tracePt t="25917" x="3140075" y="4743450"/>
          <p14:tracePt t="25933" x="3427413" y="4737100"/>
          <p14:tracePt t="25948" x="3498850" y="4725988"/>
          <p14:tracePt t="25971" x="3487738" y="4725988"/>
          <p14:tracePt t="25984" x="3271838" y="4710113"/>
          <p14:tracePt t="26000" x="2667000" y="4676775"/>
          <p14:tracePt t="26015" x="2468563" y="4676775"/>
          <p14:tracePt t="26017" x="2263775" y="4676775"/>
          <p14:tracePt t="26032" x="2016125" y="4676775"/>
          <p14:tracePt t="26050" x="1911350" y="4676775"/>
          <p14:tracePt t="26052" x="1906588" y="4676775"/>
          <p14:tracePt t="26066" x="1900238" y="4676775"/>
          <p14:tracePt t="26159" x="1895475" y="4676775"/>
          <p14:tracePt t="26164" x="1889125" y="4676775"/>
          <p14:tracePt t="26174" x="1884363" y="4676775"/>
          <p14:tracePt t="26182" x="1878013" y="4676775"/>
          <p14:tracePt t="26265" x="1873250" y="4676775"/>
          <p14:tracePt t="26269" x="1866900" y="4670425"/>
          <p14:tracePt t="26282" x="1862138" y="4670425"/>
          <p14:tracePt t="26299" x="1851025" y="4670425"/>
          <p14:tracePt t="26331" x="1851025" y="4665663"/>
          <p14:tracePt t="26340" x="1846263" y="4665663"/>
          <p14:tracePt t="26352" x="1839913" y="4665663"/>
          <p14:tracePt t="26367" x="1824038" y="4654550"/>
          <p14:tracePt t="26383" x="1812925" y="4654550"/>
          <p14:tracePt t="26384" x="1801813" y="4654550"/>
          <p14:tracePt t="26399" x="1779588" y="4654550"/>
          <p14:tracePt t="26653" x="1790700" y="4654550"/>
          <p14:tracePt t="26659" x="1795463" y="4654550"/>
          <p14:tracePt t="26668" x="1857375" y="4649788"/>
          <p14:tracePt t="26683" x="2071688" y="4649788"/>
          <p14:tracePt t="26700" x="2495550" y="4649788"/>
          <p14:tracePt t="26718" x="3030538" y="4649788"/>
          <p14:tracePt t="26720" x="3376613" y="4649788"/>
          <p14:tracePt t="26735" x="4060825" y="4654550"/>
          <p14:tracePt t="26752" x="4997450" y="4654550"/>
          <p14:tracePt t="26766" x="5289550" y="4660900"/>
          <p14:tracePt t="26784" x="5613400" y="4660900"/>
          <p14:tracePt t="26801" x="5773738" y="4660900"/>
          <p14:tracePt t="26803" x="5807075" y="4660900"/>
          <p14:tracePt t="26818" x="5829300" y="4660900"/>
          <p14:tracePt t="26895" x="5834063" y="4660900"/>
          <p14:tracePt t="26910" x="5872163" y="4660900"/>
          <p14:tracePt t="26914" x="5911850" y="4660900"/>
          <p14:tracePt t="26933" x="5994400" y="4660900"/>
          <p14:tracePt t="26951" x="6059488" y="4660900"/>
          <p14:tracePt t="26952" x="6076950" y="4660900"/>
          <p14:tracePt t="26968" x="6132513" y="4660900"/>
          <p14:tracePt t="26983" x="6148388" y="4665663"/>
          <p14:tracePt t="27001" x="6153150" y="4665663"/>
          <p14:tracePt t="27382" x="6159500" y="4665663"/>
          <p14:tracePt t="27388" x="6164263" y="4665663"/>
          <p14:tracePt t="27401" x="6170613" y="4665663"/>
          <p14:tracePt t="27418" x="6170613" y="4660900"/>
          <p14:tracePt t="27929" x="6170613" y="4654550"/>
          <p14:tracePt t="27959" x="6170613" y="4649788"/>
          <p14:tracePt t="27964" x="6170613" y="4643438"/>
          <p14:tracePt t="27979" x="6170613" y="4638675"/>
          <p14:tracePt t="27987" x="6175375" y="4638675"/>
          <p14:tracePt t="28010" x="6175375" y="4632325"/>
          <p14:tracePt t="28021" x="6181725" y="4632325"/>
          <p14:tracePt t="28034" x="6181725" y="4621213"/>
          <p14:tracePt t="28052" x="6186488" y="4621213"/>
          <p14:tracePt t="28053" x="6186488" y="4616450"/>
          <p14:tracePt t="28078" x="6192838" y="4610100"/>
          <p14:tracePt t="28087" x="6197600" y="4610100"/>
          <p14:tracePt t="28101" x="6208713" y="4605338"/>
          <p14:tracePt t="28119" x="6235700" y="4594225"/>
          <p14:tracePt t="28137" x="6324600" y="4576763"/>
          <p14:tracePt t="28152" x="6357938" y="4560888"/>
          <p14:tracePt t="28154" x="6402388" y="4560888"/>
          <p14:tracePt t="28168" x="6467475" y="4549775"/>
          <p14:tracePt t="28185" x="6561138" y="4545013"/>
          <p14:tracePt t="28202" x="6627813" y="4538663"/>
          <p14:tracePt t="28220" x="6643688" y="4538663"/>
          <p14:tracePt t="28235" x="6650038" y="4538663"/>
          <p14:tracePt t="28462" x="6632575" y="4538663"/>
          <p14:tracePt t="28467" x="6578600" y="4533900"/>
          <p14:tracePt t="28475" x="6451600" y="4527550"/>
          <p14:tracePt t="28485" x="6369050" y="4522788"/>
          <p14:tracePt t="28503" x="6110288" y="4522788"/>
          <p14:tracePt t="28505" x="6010275" y="4522788"/>
          <p14:tracePt t="28520" x="5945188" y="4522788"/>
          <p14:tracePt t="28536" x="5916613" y="4522788"/>
          <p14:tracePt t="28553" x="5911850" y="4522788"/>
          <p14:tracePt t="28580" x="5905500" y="4522788"/>
          <p14:tracePt t="28587" x="5905500" y="4516438"/>
          <p14:tracePt t="28994" x="5900738" y="4516438"/>
          <p14:tracePt t="29008" x="5894388" y="4516438"/>
          <p14:tracePt t="29076" x="5894388" y="4511675"/>
          <p14:tracePt t="29082" x="5900738" y="4511675"/>
          <p14:tracePt t="29089" x="5922963" y="4511675"/>
          <p14:tracePt t="29103" x="5956300" y="4511675"/>
          <p14:tracePt t="29120" x="6076950" y="4505325"/>
          <p14:tracePt t="29122" x="6126163" y="4500563"/>
          <p14:tracePt t="29136" x="6302375" y="4500563"/>
          <p14:tracePt t="29154" x="6384925" y="4473575"/>
          <p14:tracePt t="29170" x="6456363" y="4467225"/>
          <p14:tracePt t="29187" x="6478588" y="4467225"/>
          <p14:tracePt t="29242" x="6484938" y="4467225"/>
          <p14:tracePt t="29256" x="6496050" y="4467225"/>
          <p14:tracePt t="29262" x="6507163" y="4467225"/>
          <p14:tracePt t="29272" x="6527800" y="4467225"/>
          <p14:tracePt t="29287" x="6572250" y="4473575"/>
          <p14:tracePt t="29304" x="6594475" y="4483100"/>
          <p14:tracePt t="29321" x="6600825" y="4483100"/>
          <p14:tracePt t="29391" x="6605588" y="4483100"/>
          <p14:tracePt t="29405" x="6610350" y="4483100"/>
          <p14:tracePt t="29412" x="6621463" y="4483100"/>
          <p14:tracePt t="29427" x="6627813" y="4483100"/>
          <p14:tracePt t="29437" x="6632575" y="4483100"/>
          <p14:tracePt t="29489" x="6638925" y="4483100"/>
          <p14:tracePt t="29511" x="6643688" y="4483100"/>
          <p14:tracePt t="30006" x="6632575" y="4489450"/>
          <p14:tracePt t="30011" x="6621463" y="4494213"/>
          <p14:tracePt t="30021" x="6616700" y="4494213"/>
          <p14:tracePt t="30038" x="6589713" y="4505325"/>
          <p14:tracePt t="30055" x="6578600" y="4511675"/>
          <p14:tracePt t="30057" x="6561138" y="4516438"/>
          <p14:tracePt t="30072" x="6561138" y="4522788"/>
          <p14:tracePt t="30074" x="6556375" y="4522788"/>
          <p14:tracePt t="30088" x="6550025" y="4522788"/>
          <p14:tracePt t="30105" x="6545263" y="4522788"/>
          <p14:tracePt t="30122" x="6538913" y="4527550"/>
          <p14:tracePt t="30139" x="6527800" y="4533900"/>
          <p14:tracePt t="30140" x="6523038" y="4538663"/>
          <p14:tracePt t="30154" x="6516688" y="4545013"/>
          <p14:tracePt t="30172" x="6511925" y="4556125"/>
          <p14:tracePt t="30224" x="6511925" y="4560888"/>
          <p14:tracePt t="30358" x="6507163" y="4560888"/>
          <p14:tracePt t="30365" x="6500813" y="4567238"/>
          <p14:tracePt t="30374" x="6489700" y="4567238"/>
          <p14:tracePt t="30388" x="6434138" y="4572000"/>
          <p14:tracePt t="30405" x="6257925" y="4598988"/>
          <p14:tracePt t="30422" x="5911850" y="4649788"/>
          <p14:tracePt t="30424" x="5657850" y="4714875"/>
          <p14:tracePt t="30439" x="5519738" y="4748213"/>
          <p14:tracePt t="30441" x="5360988" y="4803775"/>
          <p14:tracePt t="30455" x="5106988" y="4902200"/>
          <p14:tracePt t="30472" x="4903788" y="5002213"/>
          <p14:tracePt t="30489" x="4754563" y="5067300"/>
          <p14:tracePt t="30506" x="4633913" y="5145088"/>
          <p14:tracePt t="30507" x="4589463" y="5172075"/>
          <p14:tracePt t="30523" x="4506913" y="5243513"/>
          <p14:tracePt t="30524" x="4435475" y="5310188"/>
          <p14:tracePt t="30539" x="4335463" y="5408613"/>
          <p14:tracePt t="30555" x="4214813" y="5557838"/>
          <p14:tracePt t="30572" x="4132263" y="5651500"/>
          <p14:tracePt t="30589" x="4049713" y="5734050"/>
          <p14:tracePt t="30605" x="3978275" y="5783263"/>
          <p14:tracePt t="30623" x="3944938" y="5805488"/>
          <p14:tracePt t="30639" x="3938588" y="5816600"/>
          <p14:tracePt t="30749" x="3938588" y="5811838"/>
          <p14:tracePt t="30755" x="3944938" y="5800725"/>
          <p14:tracePt t="30762" x="3949700" y="5794375"/>
          <p14:tracePt t="30772" x="3956050" y="5778500"/>
          <p14:tracePt t="30790" x="3960813" y="5772150"/>
          <p14:tracePt t="31176" x="3916363" y="5767388"/>
          <p14:tracePt t="31182" x="3729038" y="5745163"/>
          <p14:tracePt t="31191" x="3217863" y="5707063"/>
          <p14:tracePt t="31206" x="2044700" y="5651500"/>
          <p14:tracePt t="31223" x="1046163" y="5575300"/>
          <p14:tracePt t="31241" x="379413" y="5430838"/>
          <p14:tracePt t="31243" x="265113" y="5392738"/>
          <p14:tracePt t="31257" x="171450" y="5348288"/>
          <p14:tracePt t="31259" x="127000" y="5321300"/>
          <p14:tracePt t="31273" x="77788" y="5294313"/>
          <p14:tracePt t="31290" x="55563" y="5287963"/>
          <p14:tracePt t="31462" x="55563" y="5283200"/>
          <p14:tracePt t="31468" x="66675" y="5276850"/>
          <p14:tracePt t="31476" x="82550" y="5260975"/>
          <p14:tracePt t="31491" x="88900" y="5254625"/>
          <p14:tracePt t="31619" x="93663" y="5254625"/>
          <p14:tracePt t="31625" x="98425" y="5254625"/>
          <p14:tracePt t="31633" x="142875" y="5260975"/>
          <p14:tracePt t="31658" x="363538" y="5403850"/>
          <p14:tracePt t="31674" x="430213" y="5470525"/>
          <p14:tracePt t="31691" x="534988" y="5535613"/>
          <p14:tracePt t="31692" x="628650" y="5564188"/>
          <p14:tracePt t="31708" x="704850" y="5595938"/>
          <p14:tracePt t="31724" x="765175" y="5618163"/>
          <p14:tracePt t="31743" x="776288" y="5629275"/>
          <p14:tracePt t="31759" x="782638" y="5635625"/>
          <p14:tracePt t="31776" x="793750" y="5646738"/>
          <p14:tracePt t="31791" x="804863" y="5657850"/>
          <p14:tracePt t="31808" x="815975" y="5673725"/>
          <p14:tracePt t="31825" x="827088" y="5684838"/>
          <p14:tracePt t="31888" x="827088" y="5689600"/>
          <p14:tracePt t="31911" x="827088" y="5695950"/>
          <p14:tracePt t="31926" x="827088" y="5700713"/>
          <p14:tracePt t="32039" x="827088" y="5689600"/>
          <p14:tracePt t="32045" x="827088" y="5684838"/>
          <p14:tracePt t="32058" x="838200" y="5678488"/>
          <p14:tracePt t="32060" x="838200" y="5673725"/>
          <p14:tracePt t="32074" x="838200" y="5668963"/>
          <p14:tracePt t="32076" x="842963" y="5662613"/>
          <p14:tracePt t="32091" x="842963" y="5657850"/>
          <p14:tracePt t="32108" x="842963" y="5651500"/>
          <p14:tracePt t="32125" x="842963" y="5646738"/>
          <p14:tracePt t="32142" x="842963" y="5640388"/>
          <p14:tracePt t="32161" x="847725" y="5635625"/>
          <p14:tracePt t="32174" x="847725" y="5629275"/>
          <p14:tracePt t="32264" x="847725" y="5624513"/>
          <p14:tracePt t="32270" x="854075" y="5624513"/>
          <p14:tracePt t="32285" x="854075" y="5618163"/>
          <p14:tracePt t="32325" x="858838" y="5618163"/>
          <p14:tracePt t="32330" x="858838" y="5613400"/>
          <p14:tracePt t="32342" x="858838" y="5607050"/>
          <p14:tracePt t="32359" x="858838" y="5591175"/>
          <p14:tracePt t="32383" x="858838" y="5584825"/>
          <p14:tracePt t="32414" x="858838" y="5580063"/>
          <p14:tracePt t="32427" x="858838" y="5575300"/>
          <p14:tracePt t="32444" x="858838" y="5568950"/>
          <p14:tracePt t="32458" x="858838" y="5564188"/>
          <p14:tracePt t="32466" x="858838" y="5557838"/>
          <p14:tracePt t="32480" x="858838" y="5553075"/>
          <p14:tracePt t="32491" x="858838" y="5546725"/>
          <p14:tracePt t="32509" x="865188" y="5535613"/>
          <p14:tracePt t="32525" x="869950" y="5524500"/>
          <p14:tracePt t="32526" x="869950" y="5519738"/>
          <p14:tracePt t="32542" x="876300" y="5508625"/>
          <p14:tracePt t="32560" x="887413" y="5486400"/>
          <p14:tracePt t="32561" x="892175" y="5481638"/>
          <p14:tracePt t="32577" x="903288" y="5464175"/>
          <p14:tracePt t="32592" x="909638" y="5459413"/>
          <p14:tracePt t="32594" x="914400" y="5453063"/>
          <p14:tracePt t="32609" x="920750" y="5448300"/>
          <p14:tracePt t="32626" x="920750" y="5441950"/>
          <p14:tracePt t="32642" x="925513" y="5441950"/>
          <p14:tracePt t="32644" x="925513" y="5437188"/>
          <p14:tracePt t="32661" x="930275" y="5430838"/>
          <p14:tracePt t="32677" x="936625" y="5430838"/>
          <p14:tracePt t="32692" x="947738" y="5426075"/>
          <p14:tracePt t="32710" x="958850" y="5419725"/>
          <p14:tracePt t="32711" x="963613" y="5419725"/>
          <p14:tracePt t="32726" x="974725" y="5419725"/>
          <p14:tracePt t="32797" x="981075" y="5419725"/>
          <p14:tracePt t="32820" x="985838" y="5419725"/>
          <p14:tracePt t="32824" x="985838" y="5430838"/>
          <p14:tracePt t="32833" x="985838" y="5437188"/>
          <p14:tracePt t="32842" x="985838" y="5441950"/>
          <p14:tracePt t="32860" x="996950" y="5491163"/>
          <p14:tracePt t="32861" x="1008063" y="5524500"/>
          <p14:tracePt t="32876" x="1008063" y="5591175"/>
          <p14:tracePt t="32893" x="1008063" y="5662613"/>
          <p14:tracePt t="32910" x="1008063" y="5734050"/>
          <p14:tracePt t="32927" x="1008063" y="5767388"/>
          <p14:tracePt t="32945" x="1019175" y="5789613"/>
          <p14:tracePt t="32960" x="1019175" y="5794375"/>
          <p14:tracePt t="32976" x="1019175" y="5800725"/>
          <p14:tracePt t="32993" x="1023938" y="5800725"/>
          <p14:tracePt t="33066" x="1030288" y="5805488"/>
          <p14:tracePt t="33080" x="1035050" y="5805488"/>
          <p14:tracePt t="33111" x="1041400" y="5805488"/>
          <p14:tracePt t="33125" x="1041400" y="5800725"/>
          <p14:tracePt t="33139" x="1046163" y="5794375"/>
          <p14:tracePt t="33155" x="1046163" y="5789613"/>
          <p14:tracePt t="33162" x="1046163" y="5783263"/>
          <p14:tracePt t="33177" x="1052513" y="5778500"/>
          <p14:tracePt t="33178" x="1052513" y="5772150"/>
          <p14:tracePt t="33193" x="1052513" y="5767388"/>
          <p14:tracePt t="33209" x="1052513" y="5761038"/>
          <p14:tracePt t="33227" x="1052513" y="5756275"/>
          <p14:tracePt t="33245" x="1057275" y="5745163"/>
          <p14:tracePt t="33260" x="1057275" y="5740400"/>
          <p14:tracePt t="33276" x="1057275" y="5734050"/>
          <p14:tracePt t="33471" x="1057275" y="5729288"/>
          <p14:tracePt t="33486" x="1057275" y="5722938"/>
          <p14:tracePt t="33500" x="1052513" y="5722938"/>
          <p14:tracePt t="33510" x="1046163" y="5718175"/>
          <p14:tracePt t="33529" x="1041400" y="5718175"/>
          <p14:tracePt t="33545" x="1041400" y="5707063"/>
          <p14:tracePt t="33562" x="1035050" y="5700713"/>
          <p14:tracePt t="33576" x="1023938" y="5689600"/>
          <p14:tracePt t="33593" x="1019175" y="5668963"/>
          <p14:tracePt t="33611" x="1003300" y="5646738"/>
          <p14:tracePt t="33612" x="996950" y="5640388"/>
          <p14:tracePt t="33628" x="996950" y="5629275"/>
          <p14:tracePt t="33643" x="992188" y="5629275"/>
          <p14:tracePt t="33660" x="992188" y="5624513"/>
          <p14:tracePt t="33678" x="992188" y="5618163"/>
          <p14:tracePt t="33693" x="992188" y="5613400"/>
          <p14:tracePt t="33695" x="985838" y="5613400"/>
          <p14:tracePt t="33710" x="981075" y="5607050"/>
          <p14:tracePt t="33712" x="981075" y="5602288"/>
          <p14:tracePt t="33726" x="981075" y="5595938"/>
          <p14:tracePt t="33764" x="981075" y="5591175"/>
          <p14:tracePt t="33769" x="974725" y="5591175"/>
          <p14:tracePt t="33809" x="974725" y="5584825"/>
          <p14:tracePt t="33823" x="969963" y="5584825"/>
          <p14:tracePt t="33830" x="969963" y="5580063"/>
          <p14:tracePt t="33846" x="969963" y="5575300"/>
          <p14:tracePt t="33875" x="963613" y="5575300"/>
          <p14:tracePt t="33884" x="963613" y="5568950"/>
          <p14:tracePt t="33893" x="958850" y="5568950"/>
          <p14:tracePt t="33912" x="952500" y="5557838"/>
          <p14:tracePt t="33928" x="941388" y="5553075"/>
          <p14:tracePt t="33944" x="936625" y="5546725"/>
          <p14:tracePt t="33961" x="930275" y="5546725"/>
          <p14:tracePt t="33978" x="925513" y="5541963"/>
          <p14:tracePt t="33979" x="925513" y="5535613"/>
          <p14:tracePt t="33997" x="920750" y="5535613"/>
          <p14:tracePt t="34132" x="920750" y="5530850"/>
          <p14:tracePt t="34138" x="914400" y="5530850"/>
          <p14:tracePt t="34153" x="909638" y="5524500"/>
          <p14:tracePt t="34161" x="903288" y="5519738"/>
          <p14:tracePt t="34178" x="898525" y="5513388"/>
          <p14:tracePt t="34195" x="887413" y="5502275"/>
          <p14:tracePt t="34197" x="881063" y="5497513"/>
          <p14:tracePt t="34211" x="876300" y="5491163"/>
          <p14:tracePt t="34213" x="876300" y="5486400"/>
          <p14:tracePt t="34228" x="869950" y="5486400"/>
          <p14:tracePt t="34244" x="865188" y="5486400"/>
          <p14:tracePt t="34475" x="865188" y="5491163"/>
          <p14:tracePt t="34482" x="858838" y="5497513"/>
          <p14:tracePt t="34494" x="858838" y="5508625"/>
          <p14:tracePt t="34512" x="858838" y="5568950"/>
          <p14:tracePt t="34528" x="865188" y="5591175"/>
          <p14:tracePt t="34530" x="869950" y="5613400"/>
          <p14:tracePt t="34545" x="892175" y="5662613"/>
          <p14:tracePt t="34562" x="892175" y="5689600"/>
          <p14:tracePt t="34579" x="892175" y="5722938"/>
          <p14:tracePt t="34580" x="892175" y="5729288"/>
          <p14:tracePt t="34595" x="898525" y="5734050"/>
          <p14:tracePt t="34596" x="898525" y="5740400"/>
          <p14:tracePt t="34612" x="898525" y="5745163"/>
          <p14:tracePt t="34837" x="903288" y="5745163"/>
          <p14:tracePt t="34852" x="914400" y="5740400"/>
          <p14:tracePt t="34857" x="914400" y="5734050"/>
          <p14:tracePt t="34864" x="925513" y="5729288"/>
          <p14:tracePt t="34879" x="930275" y="5722938"/>
          <p14:tracePt t="34881" x="936625" y="5707063"/>
          <p14:tracePt t="34895" x="947738" y="5695950"/>
          <p14:tracePt t="34896" x="947738" y="5689600"/>
          <p14:tracePt t="34911" x="958850" y="5668963"/>
          <p14:tracePt t="34929" x="958850" y="5651500"/>
          <p14:tracePt t="34946" x="969963" y="5624513"/>
          <p14:tracePt t="34963" x="974725" y="5602288"/>
          <p14:tracePt t="34979" x="974725" y="5591175"/>
          <p14:tracePt t="35010" x="974725" y="5584825"/>
          <p14:tracePt t="35023" x="974725" y="5580063"/>
          <p14:tracePt t="35038" x="974725" y="5575300"/>
          <p14:tracePt t="35046" x="969963" y="5575300"/>
          <p14:tracePt t="35062" x="969963" y="5564188"/>
          <p14:tracePt t="35079" x="963613" y="5564188"/>
          <p14:tracePt t="35096" x="963613" y="5553075"/>
          <p14:tracePt t="35113" x="963613" y="5546725"/>
          <p14:tracePt t="35114" x="958850" y="5546725"/>
          <p14:tracePt t="35129" x="958850" y="5541963"/>
          <p14:tracePt t="35146" x="952500" y="5535613"/>
          <p14:tracePt t="35163" x="952500" y="5530850"/>
          <p14:tracePt t="35180" x="941388" y="5524500"/>
          <p14:tracePt t="35195" x="941388" y="5519738"/>
          <p14:tracePt t="35197" x="936625" y="5513388"/>
          <p14:tracePt t="35234" x="930275" y="5513388"/>
          <p14:tracePt t="35239" x="930275" y="5508625"/>
          <p14:tracePt t="35255" x="925513" y="5508625"/>
          <p14:tracePt t="35270" x="920750" y="5502275"/>
          <p14:tracePt t="35362" x="914400" y="5502275"/>
          <p14:tracePt t="35375" x="909638" y="5502275"/>
          <p14:tracePt t="35390" x="903288" y="5497513"/>
          <p14:tracePt t="35415" x="898525" y="5497513"/>
          <p14:tracePt t="35419" x="898525" y="5491163"/>
          <p14:tracePt t="35646" x="898525" y="5486400"/>
          <p14:tracePt t="36096" x="903288" y="5486400"/>
          <p14:tracePt t="36104" x="909638" y="5486400"/>
          <p14:tracePt t="36114" x="947738" y="5486400"/>
          <p14:tracePt t="36131" x="1057275" y="5486400"/>
          <p14:tracePt t="36133" x="1096963" y="5486400"/>
          <p14:tracePt t="36148" x="1162050" y="5481638"/>
          <p14:tracePt t="36149" x="1211263" y="5481638"/>
          <p14:tracePt t="36164" x="1266825" y="5481638"/>
          <p14:tracePt t="36181" x="1300163" y="5481638"/>
          <p14:tracePt t="36197" x="1311275" y="5481638"/>
          <p14:tracePt t="36214" x="1316038" y="5481638"/>
          <p14:tracePt t="36216" x="1322388" y="5481638"/>
          <p14:tracePt t="36233" x="1327150" y="5481638"/>
          <p14:tracePt t="36248" x="1338263" y="5481638"/>
          <p14:tracePt t="36264" x="1360488" y="5481638"/>
          <p14:tracePt t="36281" x="1382713" y="5481638"/>
          <p14:tracePt t="36282" x="1393825" y="5481638"/>
          <p14:tracePt t="36297" x="1404938" y="5481638"/>
          <p14:tracePt t="36299" x="1409700" y="5486400"/>
          <p14:tracePt t="36314" x="1460500" y="5491163"/>
          <p14:tracePt t="36331" x="1503363" y="5491163"/>
          <p14:tracePt t="36348" x="1543050" y="5497513"/>
          <p14:tracePt t="36349" x="1547813" y="5497513"/>
          <p14:tracePt t="36364" x="1565275" y="5497513"/>
          <p14:tracePt t="37386" x="1570038" y="5497513"/>
          <p14:tracePt t="37393" x="1581150" y="5497513"/>
          <p14:tracePt t="37400" x="1585913" y="5502275"/>
          <p14:tracePt t="37416" x="1608138" y="5508625"/>
          <p14:tracePt t="37536" x="1603375" y="5513388"/>
          <p14:tracePt t="37612" x="1597025" y="5513388"/>
          <p14:tracePt t="37627" x="1592263" y="5519738"/>
          <p14:tracePt t="37648" x="1585913" y="5519738"/>
          <p14:tracePt t="37663" x="1581150" y="5519738"/>
          <p14:tracePt t="37671" x="1576388" y="5519738"/>
          <p14:tracePt t="37683" x="1558925" y="5519738"/>
          <p14:tracePt t="37685" x="1543050" y="5519738"/>
          <p14:tracePt t="37700" x="1514475" y="5519738"/>
          <p14:tracePt t="37702" x="1482725" y="5519738"/>
          <p14:tracePt t="37716" x="1377950" y="5524500"/>
          <p14:tracePt t="37733" x="1255713" y="5524500"/>
          <p14:tracePt t="37752" x="1179513" y="5524500"/>
          <p14:tracePt t="37754" x="1157288" y="5524500"/>
          <p14:tracePt t="37769" x="1135063" y="5524500"/>
          <p14:tracePt t="37770" x="1112838" y="5519738"/>
          <p14:tracePt t="37783" x="1096963" y="5519738"/>
          <p14:tracePt t="37785" x="1085850" y="5519738"/>
          <p14:tracePt t="37799" x="1063625" y="5519738"/>
          <p14:tracePt t="37817" x="1052513" y="5519738"/>
          <p14:tracePt t="37833" x="1041400" y="5519738"/>
          <p14:tracePt t="37834" x="1035050" y="5519738"/>
          <p14:tracePt t="37850" x="1023938" y="5519738"/>
          <p14:tracePt t="37852" x="1014413" y="5519738"/>
          <p14:tracePt t="37867" x="1008063" y="5519738"/>
          <p14:tracePt t="37926" x="1008063" y="5513388"/>
          <p14:tracePt t="38242" x="1030288" y="5513388"/>
          <p14:tracePt t="38247" x="1046163" y="5508625"/>
          <p14:tracePt t="38256" x="1057275" y="5508625"/>
          <p14:tracePt t="38267" x="1085850" y="5502275"/>
          <p14:tracePt t="38284" x="1168400" y="5486400"/>
          <p14:tracePt t="38286" x="1184275" y="5486400"/>
          <p14:tracePt t="38301" x="1217613" y="5486400"/>
          <p14:tracePt t="38302" x="1239838" y="5486400"/>
          <p14:tracePt t="38317" x="1255713" y="5481638"/>
          <p14:tracePt t="38334" x="1262063" y="5481638"/>
          <p14:tracePt t="38351" x="1273175" y="5481638"/>
          <p14:tracePt t="38368" x="1284288" y="5481638"/>
          <p14:tracePt t="38369" x="1289050" y="5481638"/>
          <p14:tracePt t="38383" x="1322388" y="5481638"/>
          <p14:tracePt t="38401" x="1349375" y="5481638"/>
          <p14:tracePt t="38418" x="1393825" y="5481638"/>
          <p14:tracePt t="38419" x="1404938" y="5475288"/>
          <p14:tracePt t="38436" x="1431925" y="5475288"/>
          <p14:tracePt t="38437" x="1460500" y="5475288"/>
          <p14:tracePt t="38451" x="1465263" y="5475288"/>
          <p14:tracePt t="38452" x="1471613" y="5475288"/>
          <p14:tracePt t="38467" x="1482725" y="5475288"/>
          <p14:tracePt t="38789" x="1476375" y="5475288"/>
          <p14:tracePt t="38795" x="1454150" y="5475288"/>
          <p14:tracePt t="38803" x="1420813" y="5475288"/>
          <p14:tracePt t="38818" x="1371600" y="5481638"/>
          <p14:tracePt t="38820" x="1304925" y="5491163"/>
          <p14:tracePt t="38834" x="1157288" y="5524500"/>
          <p14:tracePt t="38852" x="1112838" y="5530850"/>
          <p14:tracePt t="38940" x="1117600" y="5530850"/>
          <p14:tracePt t="38945" x="1150938" y="5524500"/>
          <p14:tracePt t="38956" x="1273175" y="5513388"/>
          <p14:tracePt t="38970" x="1690688" y="5470525"/>
          <p14:tracePt t="38985" x="2220913" y="5359400"/>
          <p14:tracePt t="39002" x="2716213" y="5200650"/>
          <p14:tracePt t="39004" x="2897188" y="5118100"/>
          <p14:tracePt t="39019" x="3146425" y="5002213"/>
          <p14:tracePt t="39035" x="3240088" y="4957763"/>
          <p14:tracePt t="39036" x="3305175" y="4919663"/>
          <p14:tracePt t="39052" x="3509963" y="4819650"/>
          <p14:tracePt t="39069" x="3751263" y="4725988"/>
          <p14:tracePt t="39085" x="3889375" y="4687888"/>
          <p14:tracePt t="39086" x="4049713" y="4621213"/>
          <p14:tracePt t="39103" x="4429125" y="4494213"/>
          <p14:tracePt t="39119" x="4594225" y="4456113"/>
          <p14:tracePt t="39120" x="4841875" y="4400550"/>
          <p14:tracePt t="39135" x="5195888" y="4306888"/>
          <p14:tracePt t="39153" x="5653088" y="4181475"/>
          <p14:tracePt t="39155" x="5778500" y="4141788"/>
          <p14:tracePt t="39169" x="5938838" y="4087813"/>
          <p14:tracePt t="39171" x="6115050" y="4032250"/>
          <p14:tracePt t="39185" x="6219825" y="3998913"/>
          <p14:tracePt t="39187" x="6429375" y="3943350"/>
          <p14:tracePt t="39202" x="6864350" y="3829050"/>
          <p14:tracePt t="39219" x="7194550" y="3762375"/>
          <p14:tracePt t="39236" x="7575550" y="3657600"/>
          <p14:tracePt t="39238" x="7669213" y="3630613"/>
          <p14:tracePt t="39253" x="7762875" y="3590925"/>
          <p14:tracePt t="39255" x="7839075" y="3575050"/>
          <p14:tracePt t="39271" x="7927975" y="3530600"/>
          <p14:tracePt t="39285" x="7961313" y="3514725"/>
          <p14:tracePt t="39336" x="7961313" y="3508375"/>
          <p14:tracePt t="39352" x="7961313" y="3503613"/>
          <p14:tracePt t="39357" x="7966075" y="3492500"/>
          <p14:tracePt t="39369" x="7972425" y="3486150"/>
          <p14:tracePt t="39387" x="7972425" y="3448050"/>
          <p14:tracePt t="39403" x="7972425" y="3371850"/>
          <p14:tracePt t="39419" x="7954963" y="3298825"/>
          <p14:tracePt t="39436" x="7927975" y="3233738"/>
          <p14:tracePt t="39453" x="7905750" y="3162300"/>
          <p14:tracePt t="39455" x="7900988" y="3133725"/>
          <p14:tracePt t="39470" x="7889875" y="3024188"/>
          <p14:tracePt t="39486" x="7861300" y="2919413"/>
          <p14:tracePt t="39502" x="7762875" y="2747963"/>
          <p14:tracePt t="39520" x="7707313" y="2676525"/>
          <p14:tracePt t="39521" x="7680325" y="2633663"/>
          <p14:tracePt t="39537" x="7640638" y="2578100"/>
          <p14:tracePt t="39553" x="7608888" y="2528888"/>
          <p14:tracePt t="39569" x="7602538" y="2500313"/>
          <p14:tracePt t="39586" x="7586663" y="2457450"/>
          <p14:tracePt t="39603" x="7580313" y="2417763"/>
          <p14:tracePt t="39605" x="7575550" y="2401888"/>
          <p14:tracePt t="39620" x="7564438" y="2368550"/>
          <p14:tracePt t="39636" x="7546975" y="2335213"/>
          <p14:tracePt t="39653" x="7542213" y="2308225"/>
          <p14:tracePt t="39670" x="7537450" y="2281238"/>
          <p14:tracePt t="39672" x="7537450" y="2274888"/>
          <p14:tracePt t="39687" x="7537450" y="2247900"/>
          <p14:tracePt t="39703" x="7537450" y="2241550"/>
          <p14:tracePt t="39705" x="7537450" y="2236788"/>
          <p14:tracePt t="39719" x="7537450" y="2208213"/>
          <p14:tracePt t="39736" x="7537450" y="2192338"/>
          <p14:tracePt t="39753" x="7537450" y="2181225"/>
          <p14:tracePt t="39755" x="7537450" y="2170113"/>
          <p14:tracePt t="39770" x="7537450" y="2165350"/>
          <p14:tracePt t="39772" x="7537450" y="2154238"/>
          <p14:tracePt t="39786" x="7531100" y="2143125"/>
          <p14:tracePt t="39804" x="7531100" y="2132013"/>
          <p14:tracePt t="39820" x="7526338" y="2125663"/>
          <p14:tracePt t="39822" x="7519988" y="2120900"/>
          <p14:tracePt t="39845" x="7519988" y="2114550"/>
          <p14:tracePt t="39861" x="7519988" y="2109788"/>
          <p14:tracePt t="39876" x="7515225" y="2109788"/>
          <p14:tracePt t="39890" x="7508875" y="2103438"/>
          <p14:tracePt t="39904" x="7508875" y="2098675"/>
          <p14:tracePt t="39905" x="7508875" y="2093913"/>
          <p14:tracePt t="39921" x="7497763" y="2093913"/>
          <p14:tracePt t="39936" x="7497763" y="2087563"/>
          <p14:tracePt t="39954" x="7493000" y="2082800"/>
          <p14:tracePt t="39971" x="7486650" y="2082800"/>
          <p14:tracePt t="40072" x="7486650" y="2076450"/>
          <p14:tracePt t="40078" x="7486650" y="2071688"/>
          <p14:tracePt t="40089" x="7493000" y="2065338"/>
          <p14:tracePt t="40104" x="7493000" y="2060575"/>
          <p14:tracePt t="40120" x="7497763" y="2054225"/>
          <p14:tracePt t="40122" x="7504113" y="2032000"/>
          <p14:tracePt t="40137" x="7508875" y="1993900"/>
          <p14:tracePt t="40139" x="7504113" y="1927225"/>
          <p14:tracePt t="40153" x="7448550" y="1828800"/>
          <p14:tracePt t="40155" x="7426325" y="1790700"/>
          <p14:tracePt t="40170" x="7410450" y="1779588"/>
          <p14:tracePt t="40188" x="7404100" y="1773238"/>
          <p14:tracePt t="40203" x="7399338" y="1773238"/>
          <p14:tracePt t="40221" x="7392988" y="1768475"/>
          <p14:tracePt t="40365" x="7381875" y="1768475"/>
          <p14:tracePt t="40370" x="7377113" y="1773238"/>
          <p14:tracePt t="40378" x="7366000" y="1784350"/>
          <p14:tracePt t="40404" x="7350125" y="1795463"/>
          <p14:tracePt t="40422" x="7332663" y="1812925"/>
          <p14:tracePt t="40445" x="7327900" y="1812925"/>
          <p14:tracePt t="40454" x="7327900" y="1817688"/>
          <p14:tracePt t="40472" x="7321550" y="1824038"/>
          <p14:tracePt t="40488" x="7316788" y="1824038"/>
          <p14:tracePt t="40489" x="7316788" y="1828800"/>
          <p14:tracePt t="40506" x="7310438" y="1828800"/>
          <p14:tracePt t="40521" x="7305675" y="1828800"/>
          <p14:tracePt t="40523" x="7299325" y="1828800"/>
          <p14:tracePt t="40537" x="7288213" y="1828800"/>
          <p14:tracePt t="40554" x="7261225" y="1828800"/>
          <p14:tracePt t="40572" x="7172325" y="1828800"/>
          <p14:tracePt t="40589" x="7107238" y="1828800"/>
          <p14:tracePt t="40604" x="7085013" y="1828800"/>
          <p14:tracePt t="40711" x="7096125" y="1828800"/>
          <p14:tracePt t="40714" x="7107238" y="1828800"/>
          <p14:tracePt t="40722" x="7156450" y="1828800"/>
          <p14:tracePt t="40738" x="7250113" y="1828800"/>
          <p14:tracePt t="40754" x="7350125" y="1828800"/>
          <p14:tracePt t="40771" x="7426325" y="1828800"/>
          <p14:tracePt t="40788" x="7448550" y="1828800"/>
          <p14:tracePt t="40935" x="7453313" y="1828800"/>
          <p14:tracePt t="40948" x="7459663" y="1824038"/>
          <p14:tracePt t="40956" x="7470775" y="1824038"/>
          <p14:tracePt t="40971" x="7504113" y="1812925"/>
          <p14:tracePt t="40988" x="7597775" y="1784350"/>
          <p14:tracePt t="41005" x="7658100" y="1773238"/>
          <p14:tracePt t="41023" x="7745413" y="1757363"/>
          <p14:tracePt t="41039" x="7751763" y="1757363"/>
          <p14:tracePt t="41040" x="7756525" y="1757363"/>
          <p14:tracePt t="41055" x="7762875" y="1757363"/>
          <p14:tracePt t="41796" x="7773988" y="1762125"/>
          <p14:tracePt t="41802" x="7778750" y="1773238"/>
          <p14:tracePt t="41810" x="7800975" y="1833563"/>
          <p14:tracePt t="41823" x="7818438" y="1884363"/>
          <p14:tracePt t="41825" x="7823200" y="1927225"/>
          <p14:tracePt t="41840" x="7834313" y="1978025"/>
          <p14:tracePt t="41841" x="7839075" y="2027238"/>
          <p14:tracePt t="41855" x="7839075" y="2076450"/>
          <p14:tracePt t="41873" x="7839075" y="2093913"/>
          <p14:tracePt t="41890" x="7839075" y="2098675"/>
          <p14:tracePt t="41915" x="7845425" y="2103438"/>
          <p14:tracePt t="41925" x="7850188" y="2136775"/>
          <p14:tracePt t="41939" x="7856538" y="2165350"/>
          <p14:tracePt t="41956" x="7867650" y="2225675"/>
          <p14:tracePt t="41973" x="7872413" y="2270125"/>
          <p14:tracePt t="41990" x="7878763" y="2290763"/>
          <p14:tracePt t="41992" x="7878763" y="2301875"/>
          <p14:tracePt t="42006" x="7878763" y="2319338"/>
          <p14:tracePt t="42023" x="7878763" y="2335213"/>
          <p14:tracePt t="42040" x="7878763" y="2363788"/>
          <p14:tracePt t="42042" x="7878763" y="2368550"/>
          <p14:tracePt t="42057" x="7878763" y="2390775"/>
          <p14:tracePt t="42059" x="7883525" y="2413000"/>
          <p14:tracePt t="42073" x="7889875" y="2428875"/>
          <p14:tracePt t="42074" x="7894638" y="2451100"/>
          <p14:tracePt t="42089" x="7910513" y="2506663"/>
          <p14:tracePt t="42106" x="7932738" y="2555875"/>
          <p14:tracePt t="42123" x="7972425" y="2605088"/>
          <p14:tracePt t="42125" x="7988300" y="2616200"/>
          <p14:tracePt t="42141" x="8004175" y="2638425"/>
          <p14:tracePt t="42156" x="8015288" y="2649538"/>
          <p14:tracePt t="42174" x="8021638" y="2660650"/>
          <p14:tracePt t="42191" x="8021638" y="2665413"/>
          <p14:tracePt t="42262" x="8026400" y="2676525"/>
          <p14:tracePt t="42268" x="8026400" y="2682875"/>
          <p14:tracePt t="42274" x="8026400" y="2687638"/>
          <p14:tracePt t="42291" x="8032750" y="2698750"/>
          <p14:tracePt t="42306" x="8032750" y="2705100"/>
          <p14:tracePt t="42324" x="8032750" y="2709863"/>
          <p14:tracePt t="42846" x="8032750" y="2716213"/>
          <p14:tracePt t="42852" x="7999413" y="2738438"/>
          <p14:tracePt t="42860" x="7954963" y="2759075"/>
          <p14:tracePt t="42875" x="7789863" y="2825750"/>
          <p14:tracePt t="42891" x="7620000" y="2874963"/>
          <p14:tracePt t="42908" x="7504113" y="2892425"/>
          <p14:tracePt t="42924" x="7399338" y="2908300"/>
          <p14:tracePt t="42941" x="7350125" y="2908300"/>
          <p14:tracePt t="42943" x="7321550" y="2908300"/>
          <p14:tracePt t="42958" x="7277100" y="2897188"/>
          <p14:tracePt t="42974" x="7200900" y="2892425"/>
          <p14:tracePt t="42992" x="7089775" y="2892425"/>
          <p14:tracePt t="43010" x="6661150" y="2903538"/>
          <p14:tracePt t="43026" x="6440488" y="2986088"/>
          <p14:tracePt t="43041" x="6362700" y="3013075"/>
          <p14:tracePt t="43058" x="6351588" y="3017838"/>
          <p14:tracePt t="43192" x="6351588" y="3024188"/>
          <p14:tracePt t="43198" x="6351588" y="3035300"/>
          <p14:tracePt t="43209" x="6362700" y="3040063"/>
          <p14:tracePt t="43225" x="6362700" y="3079750"/>
          <p14:tracePt t="43226" x="6373813" y="3101975"/>
          <p14:tracePt t="43242" x="6396038" y="3155950"/>
          <p14:tracePt t="43259" x="6418263" y="3200400"/>
          <p14:tracePt t="43275" x="6456363" y="3233738"/>
          <p14:tracePt t="43292" x="6484938" y="3244850"/>
          <p14:tracePt t="43310" x="6567488" y="3244850"/>
          <p14:tracePt t="43325" x="6610350" y="3227388"/>
          <p14:tracePt t="43326" x="6683375" y="3195638"/>
          <p14:tracePt t="43341" x="6777038" y="3144838"/>
          <p14:tracePt t="43359" x="6908800" y="3084513"/>
          <p14:tracePt t="43375" x="6991350" y="3046413"/>
          <p14:tracePt t="43377" x="7035800" y="3028950"/>
          <p14:tracePt t="43392" x="7062788" y="3017838"/>
          <p14:tracePt t="43393" x="7085013" y="3008313"/>
          <p14:tracePt t="43408" x="7134225" y="2997200"/>
          <p14:tracePt t="43425" x="7151688" y="2997200"/>
          <p14:tracePt t="43442" x="7167563" y="2997200"/>
          <p14:tracePt t="43459" x="7183438" y="2997200"/>
          <p14:tracePt t="43475" x="7205663" y="2997200"/>
          <p14:tracePt t="43476" x="7216775" y="2997200"/>
          <p14:tracePt t="43492" x="7261225" y="2997200"/>
          <p14:tracePt t="43509" x="7299325" y="2997200"/>
          <p14:tracePt t="43525" x="7339013" y="2997200"/>
          <p14:tracePt t="43543" x="7354888" y="2997200"/>
          <p14:tracePt t="43544" x="7366000" y="2997200"/>
          <p14:tracePt t="43559" x="7377113" y="2997200"/>
          <p14:tracePt t="43560" x="7388225" y="2997200"/>
          <p14:tracePt t="43575" x="7421563" y="2997200"/>
          <p14:tracePt t="43593" x="7481888" y="3001963"/>
          <p14:tracePt t="43595" x="7508875" y="3001963"/>
          <p14:tracePt t="43610" x="7558088" y="3001963"/>
          <p14:tracePt t="43626" x="7597775" y="3013075"/>
          <p14:tracePt t="43642" x="7608888" y="3017838"/>
          <p14:tracePt t="43659" x="7631113" y="3017838"/>
          <p14:tracePt t="43676" x="7669213" y="3035300"/>
          <p14:tracePt t="43677" x="7685088" y="3046413"/>
          <p14:tracePt t="43693" x="7718425" y="3062288"/>
          <p14:tracePt t="43709" x="7751763" y="3090863"/>
          <p14:tracePt t="43725" x="7773988" y="3106738"/>
          <p14:tracePt t="43743" x="7789863" y="3128963"/>
          <p14:tracePt t="43744" x="7796213" y="3128963"/>
          <p14:tracePt t="43760" x="7807325" y="3155950"/>
          <p14:tracePt t="43776" x="7818438" y="3189288"/>
          <p14:tracePt t="43792" x="7839075" y="3222625"/>
          <p14:tracePt t="43810" x="7856538" y="3260725"/>
          <p14:tracePt t="43827" x="7867650" y="3298825"/>
          <p14:tracePt t="43828" x="7872413" y="3309938"/>
          <p14:tracePt t="43843" x="7878763" y="3321050"/>
          <p14:tracePt t="43844" x="7883525" y="3332163"/>
          <p14:tracePt t="43859" x="7883525" y="3360738"/>
          <p14:tracePt t="43876" x="7889875" y="3398838"/>
          <p14:tracePt t="43893" x="7889875" y="3425825"/>
          <p14:tracePt t="43894" x="7894638" y="3436938"/>
          <p14:tracePt t="43910" x="7894638" y="3465513"/>
          <p14:tracePt t="43927" x="7894638" y="3497263"/>
          <p14:tracePt t="43942" x="7900988" y="3514725"/>
          <p14:tracePt t="43961" x="7900988" y="3552825"/>
          <p14:tracePt t="43963" x="7905750" y="3568700"/>
          <p14:tracePt t="43978" x="7905750" y="3624263"/>
          <p14:tracePt t="43993" x="7905750" y="3657600"/>
          <p14:tracePt t="44009" x="7905750" y="3684588"/>
          <p14:tracePt t="44026" x="7905750" y="3713163"/>
          <p14:tracePt t="44043" x="7905750" y="3735388"/>
          <p14:tracePt t="44045" x="7905750" y="3746500"/>
          <p14:tracePt t="44060" x="7905750" y="3751263"/>
          <p14:tracePt t="44061" x="7905750" y="3767138"/>
          <p14:tracePt t="44077" x="7905750" y="3784600"/>
          <p14:tracePt t="44078" x="7905750" y="3795713"/>
          <p14:tracePt t="44093" x="7905750" y="3822700"/>
          <p14:tracePt t="44110" x="7910513" y="3844925"/>
          <p14:tracePt t="44112" x="7910513" y="3856038"/>
          <p14:tracePt t="44127" x="7921625" y="3878263"/>
          <p14:tracePt t="44143" x="7921625" y="3883025"/>
          <p14:tracePt t="44145" x="7921625" y="3889375"/>
          <p14:tracePt t="44159" x="7927975" y="3911600"/>
          <p14:tracePt t="44176" x="7932738" y="3943350"/>
          <p14:tracePt t="44193" x="7943850" y="3960813"/>
          <p14:tracePt t="44195" x="7943850" y="3976688"/>
          <p14:tracePt t="44210" x="7950200" y="3983038"/>
          <p14:tracePt t="44227" x="7950200" y="3987800"/>
          <p14:tracePt t="44243" x="7950200" y="3994150"/>
          <p14:tracePt t="44260" x="7950200" y="3998913"/>
          <p14:tracePt t="44262" x="7950200" y="4005263"/>
          <p14:tracePt t="44278" x="7961313" y="4037013"/>
          <p14:tracePt t="44293" x="7972425" y="4054475"/>
          <p14:tracePt t="44295" x="7972425" y="4065588"/>
          <p14:tracePt t="44309" x="7983538" y="4098925"/>
          <p14:tracePt t="44327" x="7988300" y="4119563"/>
          <p14:tracePt t="44344" x="7994650" y="4125913"/>
          <p14:tracePt t="45052" x="8037513" y="4092575"/>
          <p14:tracePt t="45057" x="8115300" y="4010025"/>
          <p14:tracePt t="45065" x="8369300" y="3773488"/>
          <p14:tracePt t="45078" x="8572500" y="3525838"/>
          <p14:tracePt t="45080" x="8804275" y="3200400"/>
          <p14:tracePt t="45094" x="8936038" y="3013075"/>
          <p14:tracePt t="45096" x="9112250" y="2765425"/>
          <p14:tracePt t="45111" x="9244013" y="2511425"/>
          <p14:tracePt t="45113" x="9332913" y="2330450"/>
          <p14:tracePt t="45127" x="9426575" y="2103438"/>
          <p14:tracePt t="45144" x="9442450" y="2011363"/>
          <p14:tracePt t="45164" x="9453563" y="1938338"/>
          <p14:tracePt t="45179" x="9459913" y="1938338"/>
          <p14:tracePt t="45181" x="9459913" y="1933575"/>
          <p14:tracePt t="45194" x="9459913" y="1927225"/>
          <p14:tracePt t="45352" x="9464675" y="1927225"/>
          <p14:tracePt t="45357" x="9464675" y="1917700"/>
          <p14:tracePt t="45366" x="9471025" y="1917700"/>
          <p14:tracePt t="45378" x="9475788" y="1900238"/>
          <p14:tracePt t="45380" x="9486900" y="1884363"/>
          <p14:tracePt t="45394" x="9498013" y="1866900"/>
          <p14:tracePt t="45396" x="9520238" y="1833563"/>
          <p14:tracePt t="45411" x="9558338" y="1784350"/>
          <p14:tracePt t="45428" x="9607550" y="1724025"/>
          <p14:tracePt t="45444" x="9636125" y="1697038"/>
          <p14:tracePt t="45462" x="9674225" y="1668463"/>
          <p14:tracePt t="45464" x="9678988" y="1663700"/>
          <p14:tracePt t="45480" x="9690100" y="1657350"/>
          <p14:tracePt t="45508" x="9696450" y="1657350"/>
          <p14:tracePt t="45523" x="9701213" y="1657350"/>
          <p14:tracePt t="45530" x="9712325" y="1657350"/>
          <p14:tracePt t="45545" x="9729788" y="1657350"/>
          <p14:tracePt t="45546" x="9734550" y="1657350"/>
          <p14:tracePt t="45561" x="9763125" y="1657350"/>
          <p14:tracePt t="45578" x="9779000" y="1657350"/>
          <p14:tracePt t="45595" x="9794875" y="1657350"/>
          <p14:tracePt t="45611" x="9817100" y="1668463"/>
          <p14:tracePt t="45613" x="9834563" y="1679575"/>
          <p14:tracePt t="45628" x="9872663" y="1730375"/>
          <p14:tracePt t="45645" x="9906000" y="1784350"/>
          <p14:tracePt t="45662" x="9939338" y="1866900"/>
          <p14:tracePt t="45681" x="9959975" y="2054225"/>
          <p14:tracePt t="45695" x="9959975" y="2114550"/>
          <p14:tracePt t="45696" x="9959975" y="2176463"/>
          <p14:tracePt t="45712" x="9959975" y="2297113"/>
          <p14:tracePt t="45729" x="9959975" y="2413000"/>
          <p14:tracePt t="45745" x="9921875" y="2551113"/>
          <p14:tracePt t="45747" x="9906000" y="2611438"/>
          <p14:tracePt t="45763" x="9861550" y="2709863"/>
          <p14:tracePt t="45779" x="9817100" y="2809875"/>
          <p14:tracePt t="45795" x="9794875" y="2874963"/>
          <p14:tracePt t="45813" x="9767888" y="2957513"/>
          <p14:tracePt t="45814" x="9756775" y="2997200"/>
          <p14:tracePt t="45829" x="9745663" y="3028950"/>
          <p14:tracePt t="45831" x="9740900" y="3057525"/>
          <p14:tracePt t="45845" x="9729788" y="3095625"/>
          <p14:tracePt t="45847" x="9729788" y="3117850"/>
          <p14:tracePt t="45862" x="9729788" y="3238500"/>
          <p14:tracePt t="45878" x="9729788" y="3282950"/>
          <p14:tracePt t="45896" x="9729788" y="3371850"/>
          <p14:tracePt t="45897" x="9729788" y="3398838"/>
          <p14:tracePt t="45913" x="9729788" y="3436938"/>
          <p14:tracePt t="45914" x="9729788" y="3465513"/>
          <p14:tracePt t="45928" x="9734550" y="3514725"/>
          <p14:tracePt t="45946" x="9752013" y="3586163"/>
          <p14:tracePt t="45963" x="9767888" y="3635375"/>
          <p14:tracePt t="45965" x="9772650" y="3679825"/>
          <p14:tracePt t="45979" x="9779000" y="3717925"/>
          <p14:tracePt t="45981" x="9783763" y="3746500"/>
          <p14:tracePt t="45995" x="9790113" y="3778250"/>
          <p14:tracePt t="45997" x="9801225" y="3806825"/>
          <p14:tracePt t="46012" x="9805988" y="3849688"/>
          <p14:tracePt t="46029" x="9812338" y="3889375"/>
          <p14:tracePt t="46045" x="9817100" y="3911600"/>
          <p14:tracePt t="46063" x="9823450" y="3949700"/>
          <p14:tracePt t="46065" x="9823450" y="3965575"/>
          <p14:tracePt t="46079" x="9828213" y="4032250"/>
          <p14:tracePt t="46095" x="9839325" y="4098925"/>
          <p14:tracePt t="46113" x="9866313" y="4192588"/>
          <p14:tracePt t="46114" x="9883775" y="4224338"/>
          <p14:tracePt t="46129" x="9906000" y="4268788"/>
          <p14:tracePt t="46131" x="9928225" y="4318000"/>
          <p14:tracePt t="46146" x="9982200" y="4389438"/>
          <p14:tracePt t="46163" x="10037763" y="4451350"/>
          <p14:tracePt t="46182" x="10059988" y="4483100"/>
          <p14:tracePt t="46184" x="10075863" y="4489450"/>
          <p14:tracePt t="46197" x="10093325" y="4505325"/>
          <p14:tracePt t="46213" x="10098088" y="4516438"/>
          <p14:tracePt t="46215" x="10104438" y="4516438"/>
          <p14:tracePt t="46229" x="10109200" y="4522788"/>
          <p14:tracePt t="46289" x="10115550" y="4522788"/>
          <p14:tracePt t="46295" x="10120313" y="4522788"/>
          <p14:tracePt t="46311" x="10126663" y="4522788"/>
          <p14:tracePt t="46325" x="10131425" y="4522788"/>
          <p14:tracePt t="46333" x="10137775" y="4522788"/>
          <p14:tracePt t="46348" x="10137775" y="4516438"/>
          <p14:tracePt t="46364" x="10142538" y="4511675"/>
          <p14:tracePt t="46379" x="10142538" y="4494213"/>
          <p14:tracePt t="46396" x="10142538" y="4489450"/>
          <p14:tracePt t="46413" x="10137775" y="4462463"/>
          <p14:tracePt t="46415" x="10137775" y="4456113"/>
          <p14:tracePt t="46430" x="10137775" y="4445000"/>
          <p14:tracePt t="46431" x="10126663" y="4411663"/>
          <p14:tracePt t="46446" x="10126663" y="4400550"/>
          <p14:tracePt t="46463" x="10115550" y="4373563"/>
          <p14:tracePt t="46480" x="10104438" y="4357688"/>
          <p14:tracePt t="46482" x="10104438" y="4346575"/>
          <p14:tracePt t="46497" x="10098088" y="4340225"/>
          <p14:tracePt t="46498" x="10098088" y="4335463"/>
          <p14:tracePt t="46513" x="10093325" y="4329113"/>
          <p14:tracePt t="46515" x="10093325" y="4324350"/>
          <p14:tracePt t="46530" x="10086975" y="4324350"/>
          <p14:tracePt t="46546" x="10082213" y="4318000"/>
          <p14:tracePt t="46563" x="10082213" y="4313238"/>
          <p14:tracePt t="46580" x="10082213" y="4306888"/>
          <p14:tracePt t="46596" x="10075863" y="4306888"/>
          <p14:tracePt t="46613" x="10071100" y="4302125"/>
          <p14:tracePt t="46631" x="10064750" y="4297363"/>
          <p14:tracePt t="46632" x="10064750" y="4291013"/>
          <p14:tracePt t="46647" x="10064750" y="4286250"/>
          <p14:tracePt t="46648" x="10064750" y="4279900"/>
          <p14:tracePt t="46663" x="10059988" y="4268788"/>
          <p14:tracePt t="46680" x="10053638" y="4257675"/>
          <p14:tracePt t="46697" x="10048875" y="4235450"/>
          <p14:tracePt t="46715" x="10044113" y="4219575"/>
          <p14:tracePt t="46771" x="10037763" y="4213225"/>
          <p14:tracePt t="46776" x="10037763" y="4208463"/>
          <p14:tracePt t="46783" x="10037763" y="4203700"/>
          <p14:tracePt t="46800" x="10037763" y="4197350"/>
          <p14:tracePt t="46814" x="10037763" y="4186238"/>
          <p14:tracePt t="46831" x="10033000" y="4175125"/>
          <p14:tracePt t="46848" x="10033000" y="4170363"/>
          <p14:tracePt t="46865" x="10033000" y="4164013"/>
          <p14:tracePt t="47295" x="10026650" y="4170363"/>
          <p14:tracePt t="47300" x="10010775" y="4181475"/>
          <p14:tracePt t="47316" x="9982200" y="4203700"/>
          <p14:tracePt t="47331" x="9894888" y="4246563"/>
          <p14:tracePt t="47348" x="9779000" y="4291013"/>
          <p14:tracePt t="47364" x="9629775" y="4335463"/>
          <p14:tracePt t="47383" x="9486900" y="4362450"/>
          <p14:tracePt t="47398" x="9420225" y="4373563"/>
          <p14:tracePt t="47414" x="9315450" y="4357688"/>
          <p14:tracePt t="47432" x="9172575" y="4318000"/>
          <p14:tracePt t="47448" x="8853488" y="4241800"/>
          <p14:tracePt t="47450" x="8639175" y="4186238"/>
          <p14:tracePt t="47464" x="8534400" y="4148138"/>
          <p14:tracePt t="47466" x="8369300" y="4054475"/>
          <p14:tracePt t="47481" x="8081963" y="3943350"/>
          <p14:tracePt t="47498" x="7818438" y="3662363"/>
          <p14:tracePt t="47515" x="7673975" y="3525838"/>
          <p14:tracePt t="47532" x="7354888" y="3162300"/>
          <p14:tracePt t="47548" x="7212013" y="2990850"/>
          <p14:tracePt t="47565" x="7062788" y="2781300"/>
          <p14:tracePt t="47581" x="6935788" y="2593975"/>
          <p14:tracePt t="47598" x="6837363" y="2451100"/>
          <p14:tracePt t="47600" x="6797675" y="2384425"/>
          <p14:tracePt t="47615" x="6754813" y="2308225"/>
          <p14:tracePt t="47616" x="6732588" y="2263775"/>
          <p14:tracePt t="47632" x="6672263" y="2103438"/>
          <p14:tracePt t="47648" x="6632575" y="1966913"/>
          <p14:tracePt t="47664" x="6594475" y="1784350"/>
          <p14:tracePt t="47682" x="6594475" y="1603375"/>
          <p14:tracePt t="47684" x="6594475" y="1531938"/>
          <p14:tracePt t="47698" x="6594475" y="1470025"/>
          <p14:tracePt t="47700" x="6605588" y="1431925"/>
          <p14:tracePt t="47714" x="6650038" y="1327150"/>
          <p14:tracePt t="47732" x="6694488" y="1255713"/>
          <p14:tracePt t="47748" x="6726238" y="1217613"/>
          <p14:tracePt t="47750" x="6743700" y="1195388"/>
          <p14:tracePt t="47765" x="6781800" y="1179513"/>
          <p14:tracePt t="47781" x="6946900" y="1128713"/>
          <p14:tracePt t="47799" x="7194550" y="1106488"/>
          <p14:tracePt t="47815" x="7399338" y="1085850"/>
          <p14:tracePt t="47817" x="7553325" y="1079500"/>
          <p14:tracePt t="47832" x="7646988" y="1079500"/>
          <p14:tracePt t="47834" x="7707313" y="1079500"/>
          <p14:tracePt t="47848" x="7800975" y="1079500"/>
          <p14:tracePt t="47850" x="8037513" y="1101725"/>
          <p14:tracePt t="47865" x="8126413" y="1117600"/>
          <p14:tracePt t="47882" x="8247063" y="1157288"/>
          <p14:tracePt t="47900" x="8401050" y="1233488"/>
          <p14:tracePt t="47916" x="8489950" y="1277938"/>
          <p14:tracePt t="47931" x="8594725" y="1338263"/>
          <p14:tracePt t="47949" x="8666163" y="1382713"/>
          <p14:tracePt t="47966" x="8743950" y="1443038"/>
          <p14:tracePt t="47967" x="8764588" y="1465263"/>
          <p14:tracePt t="47984" x="8815388" y="1509713"/>
          <p14:tracePt t="47999" x="8853488" y="1554163"/>
          <p14:tracePt t="48015" x="8897938" y="1614488"/>
          <p14:tracePt t="48033" x="8931275" y="1663700"/>
          <p14:tracePt t="48035" x="8947150" y="1701800"/>
          <p14:tracePt t="48051" x="8985250" y="1757363"/>
          <p14:tracePt t="48067" x="9029700" y="1833563"/>
          <p14:tracePt t="48083" x="9067800" y="1900238"/>
          <p14:tracePt t="48099" x="9123363" y="2005013"/>
          <p14:tracePt t="48116" x="9150350" y="2082800"/>
          <p14:tracePt t="48117" x="9172575" y="2125663"/>
          <p14:tracePt t="48134" x="9217025" y="2208213"/>
          <p14:tracePt t="48149" x="9266238" y="2281238"/>
          <p14:tracePt t="48167" x="9315450" y="2363788"/>
          <p14:tracePt t="48185" x="9355138" y="2439988"/>
          <p14:tracePt t="48188" x="9371013" y="2462213"/>
          <p14:tracePt t="48200" x="9393238" y="2533650"/>
          <p14:tracePt t="48215" x="9404350" y="2582863"/>
          <p14:tracePt t="48217" x="9409113" y="2611438"/>
          <p14:tracePt t="48232" x="9420225" y="2709863"/>
          <p14:tracePt t="48249" x="9437688" y="2825750"/>
          <p14:tracePt t="48268" x="9442450" y="3001963"/>
          <p14:tracePt t="48284" x="9442450" y="3062288"/>
          <p14:tracePt t="48286" x="9442450" y="3111500"/>
          <p14:tracePt t="48299" x="9442450" y="3195638"/>
          <p14:tracePt t="48317" x="9442450" y="3289300"/>
          <p14:tracePt t="48336" x="9409113" y="3414713"/>
          <p14:tracePt t="48351" x="9393238" y="3454400"/>
          <p14:tracePt t="48367" x="9377363" y="3503613"/>
          <p14:tracePt t="48368" x="9366250" y="3541713"/>
          <p14:tracePt t="48382" x="9337675" y="3597275"/>
          <p14:tracePt t="48400" x="9299575" y="3679825"/>
          <p14:tracePt t="48402" x="9283700" y="3706813"/>
          <p14:tracePt t="48416" x="9266238" y="3735388"/>
          <p14:tracePt t="48418" x="9250363" y="3762375"/>
          <p14:tracePt t="48434" x="9217025" y="3806825"/>
          <p14:tracePt t="48449" x="9178925" y="3840163"/>
          <p14:tracePt t="48467" x="9145588" y="3871913"/>
          <p14:tracePt t="48484" x="9090025" y="3911600"/>
          <p14:tracePt t="48485" x="9074150" y="3922713"/>
          <p14:tracePt t="48500" x="9040813" y="3943350"/>
          <p14:tracePt t="48516" x="9002713" y="3965575"/>
          <p14:tracePt t="48534" x="8931275" y="3998913"/>
          <p14:tracePt t="48550" x="8902700" y="4005263"/>
          <p14:tracePt t="48552" x="8886825" y="4016375"/>
          <p14:tracePt t="48567" x="8864600" y="4021138"/>
          <p14:tracePt t="48583" x="8853488" y="4032250"/>
          <p14:tracePt t="48585" x="8842375" y="4037013"/>
          <p14:tracePt t="48599" x="8809038" y="4054475"/>
          <p14:tracePt t="48617" x="8770938" y="4070350"/>
          <p14:tracePt t="48634" x="8732838" y="4087813"/>
          <p14:tracePt t="48635" x="8715375" y="4092575"/>
          <p14:tracePt t="48650" x="8688388" y="4098925"/>
          <p14:tracePt t="48651" x="8666163" y="4103688"/>
          <p14:tracePt t="48666" x="8577263" y="4103688"/>
          <p14:tracePt t="48684" x="8501063" y="4103688"/>
          <p14:tracePt t="48700" x="8340725" y="4059238"/>
          <p14:tracePt t="48702" x="8280400" y="4032250"/>
          <p14:tracePt t="48717" x="8097838" y="3927475"/>
          <p14:tracePt t="48734" x="7894638" y="3795713"/>
          <p14:tracePt t="48750" x="7662863" y="3608388"/>
          <p14:tracePt t="48767" x="7453313" y="3421063"/>
          <p14:tracePt t="48784" x="7294563" y="3205163"/>
          <p14:tracePt t="48785" x="7261225" y="3151188"/>
          <p14:tracePt t="48801" x="7205663" y="3008313"/>
          <p14:tracePt t="48816" x="7178675" y="2886075"/>
          <p14:tracePt t="48833" x="7162800" y="2732088"/>
          <p14:tracePt t="48851" x="7162800" y="2644775"/>
          <p14:tracePt t="48853" x="7183438" y="2593975"/>
          <p14:tracePt t="48868" x="7234238" y="2484438"/>
          <p14:tracePt t="48883" x="7261225" y="2439988"/>
          <p14:tracePt t="48885" x="7294563" y="2379663"/>
          <p14:tracePt t="48900" x="7377113" y="2263775"/>
          <p14:tracePt t="48917" x="7508875" y="2136775"/>
          <p14:tracePt t="48934" x="7691438" y="1993900"/>
          <p14:tracePt t="48935" x="7762875" y="1944688"/>
          <p14:tracePt t="48951" x="7827963" y="1906588"/>
          <p14:tracePt t="48967" x="8010525" y="1855788"/>
          <p14:tracePt t="48983" x="8159750" y="1828800"/>
          <p14:tracePt t="49001" x="8275638" y="1828800"/>
          <p14:tracePt t="49003" x="8313738" y="1828800"/>
          <p14:tracePt t="49018" x="8418513" y="1851025"/>
          <p14:tracePt t="49033" x="8501063" y="1878013"/>
          <p14:tracePt t="49051" x="8616950" y="1938338"/>
          <p14:tracePt t="49068" x="8677275" y="1989138"/>
          <p14:tracePt t="49070" x="8715375" y="2020888"/>
          <p14:tracePt t="49084" x="8753475" y="2065338"/>
          <p14:tracePt t="49102" x="8797925" y="2132013"/>
          <p14:tracePt t="49118" x="8831263" y="2187575"/>
          <p14:tracePt t="49134" x="8880475" y="2270125"/>
          <p14:tracePt t="49152" x="8936038" y="2395538"/>
          <p14:tracePt t="49167" x="8936038" y="2435225"/>
          <p14:tracePt t="49184" x="8951913" y="2517775"/>
          <p14:tracePt t="49201" x="8951913" y="2560638"/>
          <p14:tracePt t="49219" x="8936038" y="2622550"/>
          <p14:tracePt t="49221" x="8920163" y="2654300"/>
          <p14:tracePt t="49235" x="8880475" y="2738438"/>
          <p14:tracePt t="49252" x="8847138" y="2792413"/>
          <p14:tracePt t="49267" x="8815388" y="2852738"/>
          <p14:tracePt t="49285" x="8786813" y="2903538"/>
          <p14:tracePt t="49302" x="8737600" y="2979738"/>
          <p14:tracePt t="49319" x="8704263" y="3046413"/>
          <p14:tracePt t="49334" x="8682038" y="3084513"/>
          <p14:tracePt t="49351" x="8659813" y="3140075"/>
          <p14:tracePt t="49369" x="8643938" y="3189288"/>
          <p14:tracePt t="49370" x="8628063" y="3211513"/>
          <p14:tracePt t="49383" x="8621713" y="3233738"/>
          <p14:tracePt t="49385" x="8605838" y="3260725"/>
          <p14:tracePt t="49401" x="8588375" y="3289300"/>
          <p14:tracePt t="49403" x="8572500" y="3321050"/>
          <p14:tracePt t="49418" x="8550275" y="3349625"/>
          <p14:tracePt t="49434" x="8534400" y="3376613"/>
          <p14:tracePt t="49451" x="8505825" y="3421063"/>
          <p14:tracePt t="49452" x="8494713" y="3436938"/>
          <p14:tracePt t="49469" x="8478838" y="3459163"/>
          <p14:tracePt t="49484" x="8467725" y="3470275"/>
          <p14:tracePt t="49502" x="8456613" y="3486150"/>
          <p14:tracePt t="49518" x="8445500" y="3503613"/>
          <p14:tracePt t="49520" x="8434388" y="3514725"/>
          <p14:tracePt t="49535" x="8423275" y="3541713"/>
          <p14:tracePt t="49551" x="8423275" y="3552825"/>
          <p14:tracePt t="49568" x="8418513" y="3568700"/>
          <p14:tracePt t="49584" x="8418513" y="3586163"/>
          <p14:tracePt t="49602" x="8418513" y="3602038"/>
          <p14:tracePt t="49618" x="8418513" y="3608388"/>
          <p14:tracePt t="49634" x="8412163" y="3624263"/>
          <p14:tracePt t="49652" x="8407400" y="3641725"/>
          <p14:tracePt t="49669" x="8401050" y="3668713"/>
          <p14:tracePt t="49670" x="8396288" y="3679825"/>
          <p14:tracePt t="49684" x="8396288" y="3684588"/>
          <p14:tracePt t="49686" x="8389938" y="3702050"/>
          <p14:tracePt t="49701" x="8389938" y="3706813"/>
          <p14:tracePt t="49703" x="8389938" y="3713163"/>
          <p14:tracePt t="49718" x="8389938" y="3724275"/>
          <p14:tracePt t="49735" x="8385175" y="3729038"/>
          <p14:tracePt t="49905" x="8389938" y="3729038"/>
          <p14:tracePt t="49934" x="8396288" y="3729038"/>
          <p14:tracePt t="49965" x="8401050" y="3729038"/>
          <p14:tracePt t="49969" x="8407400" y="3729038"/>
          <p14:tracePt t="49986" x="8418513" y="3724275"/>
          <p14:tracePt t="50001" x="8456613" y="3713163"/>
          <p14:tracePt t="50019" x="8501063" y="3695700"/>
          <p14:tracePt t="50035" x="8534400" y="3684588"/>
          <p14:tracePt t="50053" x="8556625" y="3679825"/>
          <p14:tracePt t="50071" x="8566150" y="3673475"/>
          <p14:tracePt t="50085" x="8588375" y="3673475"/>
          <p14:tracePt t="50102" x="8632825" y="3673475"/>
          <p14:tracePt t="50119" x="8710613" y="3673475"/>
          <p14:tracePt t="50135" x="8721725" y="3668713"/>
          <p14:tracePt t="50137" x="8737600" y="3662363"/>
          <p14:tracePt t="50152" x="8743950" y="3662363"/>
          <p14:tracePt t="50294" x="8743950" y="3668713"/>
          <p14:tracePt t="50309" x="8737600" y="3668713"/>
          <p14:tracePt t="50315" x="8737600" y="3673475"/>
          <p14:tracePt t="50385" x="8743950" y="3673475"/>
          <p14:tracePt t="50390" x="8764588" y="3662363"/>
          <p14:tracePt t="50403" x="8797925" y="3635375"/>
          <p14:tracePt t="50404" x="8831263" y="3619500"/>
          <p14:tracePt t="50419" x="8869363" y="3586163"/>
          <p14:tracePt t="50421" x="8913813" y="3548063"/>
          <p14:tracePt t="50436" x="8985250" y="3497263"/>
          <p14:tracePt t="50438" x="9013825" y="3470275"/>
          <p14:tracePt t="50453" x="9090025" y="3392488"/>
          <p14:tracePt t="50470" x="9161463" y="3305175"/>
          <p14:tracePt t="50472" x="9172575" y="3271838"/>
          <p14:tracePt t="50488" x="9190038" y="3200400"/>
          <p14:tracePt t="50504" x="9190038" y="3122613"/>
          <p14:tracePt t="50519" x="9190038" y="3111500"/>
          <p14:tracePt t="50536" x="9190038" y="3106738"/>
          <p14:tracePt t="50552" x="9194800" y="3084513"/>
          <p14:tracePt t="50570" x="9205913" y="3046413"/>
          <p14:tracePt t="50587" x="9205913" y="3028950"/>
          <p14:tracePt t="50603" x="9205913" y="3017838"/>
          <p14:tracePt t="50620" x="9205913" y="3008313"/>
          <p14:tracePt t="50621" x="9205913" y="3001963"/>
          <p14:tracePt t="50637" x="9205913" y="2990850"/>
          <p14:tracePt t="50653" x="9205913" y="2979738"/>
          <p14:tracePt t="50669" x="9205913" y="2963863"/>
          <p14:tracePt t="50687" x="9205913" y="2941638"/>
          <p14:tracePt t="50703" x="9205913" y="2919413"/>
          <p14:tracePt t="50707" x="9205913" y="2914650"/>
          <p14:tracePt t="50721" x="9205913" y="2881313"/>
          <p14:tracePt t="50738" x="9205913" y="2859088"/>
          <p14:tracePt t="50753" x="9205913" y="2825750"/>
          <p14:tracePt t="50770" x="9201150" y="2798763"/>
          <p14:tracePt t="50788" x="9201150" y="2759075"/>
          <p14:tracePt t="50804" x="9201150" y="2738438"/>
          <p14:tracePt t="50819" x="9194800" y="2727325"/>
          <p14:tracePt t="50838" x="9190038" y="2720975"/>
          <p14:tracePt t="50839" x="9190038" y="2716213"/>
          <p14:tracePt t="50855" x="9190038" y="2709863"/>
          <p14:tracePt t="50872" x="9190038" y="2705100"/>
          <p14:tracePt t="50886" x="9183688" y="2705100"/>
          <p14:tracePt t="50903" x="9178925" y="2698750"/>
          <p14:tracePt t="50955" x="9178925" y="2693988"/>
          <p14:tracePt t="50970" x="9178925" y="2687638"/>
          <p14:tracePt t="50975" x="9178925" y="2682875"/>
          <p14:tracePt t="50987" x="9183688" y="2682875"/>
          <p14:tracePt t="51004" x="9190038" y="2671763"/>
          <p14:tracePt t="51036" x="9190038" y="2665413"/>
          <p14:tracePt t="51097" x="9190038" y="2660650"/>
          <p14:tracePt t="51127" x="9190038" y="2654300"/>
          <p14:tracePt t="51132" x="9178925" y="2654300"/>
          <p14:tracePt t="51141" x="9172575" y="2654300"/>
          <p14:tracePt t="51154" x="9156700" y="2654300"/>
          <p14:tracePt t="51155" x="9145588" y="2654300"/>
          <p14:tracePt t="51171" x="9128125" y="2654300"/>
          <p14:tracePt t="51173" x="9118600" y="2654300"/>
          <p14:tracePt t="51187" x="9085263" y="2649538"/>
          <p14:tracePt t="51204" x="9063038" y="2644775"/>
          <p14:tracePt t="51221" x="9051925" y="2644775"/>
          <p14:tracePt t="51223" x="9045575" y="2644775"/>
          <p14:tracePt t="51238" x="9029700" y="2644775"/>
          <p14:tracePt t="51254" x="9024938" y="2644775"/>
          <p14:tracePt t="51255" x="9013825" y="2644775"/>
          <p14:tracePt t="51270" x="8996363" y="2638425"/>
          <p14:tracePt t="51288" x="8991600" y="2638425"/>
          <p14:tracePt t="51289" x="8991600" y="2633663"/>
          <p14:tracePt t="51304" x="8985250" y="2633663"/>
          <p14:tracePt t="51321" x="8980488" y="2633663"/>
          <p14:tracePt t="51337" x="8974138" y="2627313"/>
          <p14:tracePt t="51358" x="8969375" y="2627313"/>
          <p14:tracePt t="51372" x="8963025" y="2627313"/>
          <p14:tracePt t="51396" x="8963025" y="2622550"/>
          <p14:tracePt t="51403" x="8958263" y="2622550"/>
          <p14:tracePt t="51420" x="8958263" y="2611438"/>
          <p14:tracePt t="51438" x="8958263" y="2605088"/>
          <p14:tracePt t="51439" x="8958263" y="2600325"/>
          <p14:tracePt t="51454" x="8958263" y="2593975"/>
          <p14:tracePt t="51470" x="8951913" y="2593975"/>
          <p14:tracePt t="51472" x="8947150" y="2582863"/>
          <p14:tracePt t="51487" x="8924925" y="2566988"/>
          <p14:tracePt t="51504" x="8902700" y="2555875"/>
          <p14:tracePt t="51521" x="8853488" y="2544763"/>
          <p14:tracePt t="51522" x="8826500" y="2540000"/>
          <p14:tracePt t="51538" x="8793163" y="2540000"/>
          <p14:tracePt t="51540" x="8732838" y="2533650"/>
          <p14:tracePt t="51554" x="8639175" y="2511425"/>
          <p14:tracePt t="51570" x="8523288" y="2489200"/>
          <p14:tracePt t="51588" x="8456613" y="2478088"/>
          <p14:tracePt t="51589" x="8407400" y="2462213"/>
          <p14:tracePt t="51604" x="8378825" y="2457450"/>
          <p14:tracePt t="51606" x="8362950" y="2451100"/>
          <p14:tracePt t="51621" x="8351838" y="2439988"/>
          <p14:tracePt t="51623" x="8329613" y="2439988"/>
          <p14:tracePt t="51638" x="8313738" y="2428875"/>
          <p14:tracePt t="51654" x="8280400" y="2417763"/>
          <p14:tracePt t="51671" x="8242300" y="2406650"/>
          <p14:tracePt t="51673" x="8202613" y="2401888"/>
          <p14:tracePt t="51688" x="8175625" y="2395538"/>
          <p14:tracePt t="51689" x="8148638" y="2384425"/>
          <p14:tracePt t="51705" x="8066088" y="2368550"/>
          <p14:tracePt t="51721" x="7977188" y="2357438"/>
          <p14:tracePt t="51738" x="7900988" y="2357438"/>
          <p14:tracePt t="51740" x="7856538" y="2346325"/>
          <p14:tracePt t="51755" x="7834313" y="2346325"/>
          <p14:tracePt t="51756" x="7823200" y="2346325"/>
          <p14:tracePt t="51771" x="7818438" y="2346325"/>
          <p14:tracePt t="51773" x="7812088" y="2346325"/>
          <p14:tracePt t="51789" x="7812088" y="2335213"/>
          <p14:tracePt t="51915" x="7812088" y="2330450"/>
          <p14:tracePt t="51936" x="7812088" y="2324100"/>
          <p14:tracePt t="51983" x="7812088" y="2319338"/>
          <p14:tracePt t="52004" x="7812088" y="2312988"/>
          <p14:tracePt t="52011" x="7812088" y="2308225"/>
          <p14:tracePt t="52021" x="7812088" y="2301875"/>
          <p14:tracePt t="52050" x="7812088" y="2290763"/>
          <p14:tracePt t="52056" x="7807325" y="2290763"/>
          <p14:tracePt t="52071" x="7800975" y="2281238"/>
          <p14:tracePt t="52089" x="7796213" y="2263775"/>
          <p14:tracePt t="52105" x="7789863" y="2259013"/>
          <p14:tracePt t="52107" x="7778750" y="2252663"/>
          <p14:tracePt t="52124" x="7762875" y="2241550"/>
          <p14:tracePt t="52138" x="7745413" y="2236788"/>
          <p14:tracePt t="52140" x="7718425" y="2236788"/>
          <p14:tracePt t="52154" x="7680325" y="2230438"/>
          <p14:tracePt t="52172" x="7646988" y="2214563"/>
          <p14:tracePt t="52188" x="7624763" y="2214563"/>
          <p14:tracePt t="52190" x="7624763" y="2208213"/>
          <p14:tracePt t="52205" x="7620000" y="2208213"/>
          <p14:tracePt t="52222" x="7613650" y="2208213"/>
          <p14:tracePt t="52239" x="7602538" y="2192338"/>
          <p14:tracePt t="52255" x="7586663" y="2181225"/>
          <p14:tracePt t="52257" x="7580313" y="2181225"/>
          <p14:tracePt t="52273" x="7558088" y="2165350"/>
          <p14:tracePt t="52289" x="7546975" y="2159000"/>
          <p14:tracePt t="52305" x="7519988" y="2154238"/>
          <p14:tracePt t="52323" x="7504113" y="2154238"/>
          <p14:tracePt t="52340" x="7497763" y="2154238"/>
          <p14:tracePt t="52356" x="7493000" y="2154238"/>
          <p14:tracePt t="52372" x="7493000" y="2147888"/>
          <p14:tracePt t="52389" x="7486650" y="2147888"/>
          <p14:tracePt t="52406" x="7481888" y="2147888"/>
          <p14:tracePt t="52407" x="7475538" y="2147888"/>
          <p14:tracePt t="52469" x="7475538" y="2143125"/>
          <p14:tracePt t="52476" x="7481888" y="2143125"/>
          <p14:tracePt t="52482" x="7481888" y="2136775"/>
          <p14:tracePt t="52506" x="7646988" y="2103438"/>
          <p14:tracePt t="52522" x="7807325" y="2071688"/>
          <p14:tracePt t="52539" x="7988300" y="2016125"/>
          <p14:tracePt t="52556" x="8043863" y="2000250"/>
          <p14:tracePt t="52558" x="8048625" y="2000250"/>
          <p14:tracePt t="53497" x="8048625" y="2027238"/>
          <p14:tracePt t="53502" x="8059738" y="2049463"/>
          <p14:tracePt t="53510" x="8081963" y="2082800"/>
          <p14:tracePt t="53524" x="8108950" y="2103438"/>
          <p14:tracePt t="53526" x="8131175" y="2136775"/>
          <p14:tracePt t="53541" x="8191500" y="2203450"/>
          <p14:tracePt t="53542" x="8202613" y="2219325"/>
          <p14:tracePt t="53557" x="8269288" y="2286000"/>
          <p14:tracePt t="53574" x="8324850" y="2324100"/>
          <p14:tracePt t="53591" x="8378825" y="2368550"/>
          <p14:tracePt t="53592" x="8396288" y="2368550"/>
          <p14:tracePt t="53608" x="8401050" y="2374900"/>
          <p14:tracePt t="53609" x="8407400" y="2379663"/>
          <p14:tracePt t="53623" x="8412163" y="2379663"/>
          <p14:tracePt t="53641" x="8412163" y="2384425"/>
          <p14:tracePt t="53657" x="8418513" y="2390775"/>
          <p14:tracePt t="53675" x="8423275" y="2395538"/>
          <p14:tracePt t="53691" x="8423275" y="2401888"/>
          <p14:tracePt t="53692" x="8423275" y="2406650"/>
          <p14:tracePt t="53707" x="8429625" y="2417763"/>
          <p14:tracePt t="53724" x="8429625" y="2435225"/>
          <p14:tracePt t="53743" x="8412163" y="2468563"/>
          <p14:tracePt t="53758" x="8407400" y="2478088"/>
          <p14:tracePt t="53759" x="8396288" y="2511425"/>
          <p14:tracePt t="53775" x="8385175" y="2544763"/>
          <p14:tracePt t="53791" x="8369300" y="2571750"/>
          <p14:tracePt t="53809" x="8351838" y="2627313"/>
          <p14:tracePt t="53810" x="8335963" y="2660650"/>
          <p14:tracePt t="53825" x="8335963" y="2665413"/>
          <p14:tracePt t="53827" x="8329613" y="2687638"/>
          <p14:tracePt t="53841" x="8313738" y="2709863"/>
          <p14:tracePt t="53843" x="8302625" y="2738438"/>
          <p14:tracePt t="53858" x="8280400" y="2776538"/>
          <p14:tracePt t="53875" x="8264525" y="2825750"/>
          <p14:tracePt t="53877" x="8253413" y="2847975"/>
          <p14:tracePt t="53890" x="8253413" y="2870200"/>
          <p14:tracePt t="53908" x="8235950" y="2919413"/>
          <p14:tracePt t="53924" x="8213725" y="2957513"/>
          <p14:tracePt t="53942" x="8159750" y="3008313"/>
          <p14:tracePt t="53958" x="8104188" y="3046413"/>
          <p14:tracePt t="53960" x="8054975" y="3084513"/>
          <p14:tracePt t="53974" x="8021638" y="3106738"/>
          <p14:tracePt t="53976" x="7999413" y="3128963"/>
          <p14:tracePt t="53992" x="7950200" y="3178175"/>
          <p14:tracePt t="54008" x="7916863" y="3216275"/>
          <p14:tracePt t="54025" x="7861300" y="3267075"/>
          <p14:tracePt t="54043" x="7823200" y="3298825"/>
          <p14:tracePt t="54059" x="7785100" y="3327400"/>
          <p14:tracePt t="54074" x="7751763" y="3354388"/>
          <p14:tracePt t="54091" x="7718425" y="3371850"/>
          <p14:tracePt t="54109" x="7696200" y="3387725"/>
          <p14:tracePt t="54125" x="7696200" y="3392488"/>
          <p14:tracePt t="54127" x="7691438" y="3392488"/>
          <p14:tracePt t="54375" x="7691438" y="3398838"/>
          <p14:tracePt t="54390" x="7685088" y="3398838"/>
          <p14:tracePt t="54395" x="7685088" y="3403600"/>
          <p14:tracePt t="54411" x="7685088" y="3409950"/>
          <p14:tracePt t="54425" x="7685088" y="3421063"/>
          <p14:tracePt t="54427" x="7680325" y="3425825"/>
          <p14:tracePt t="54442" x="7680325" y="3436938"/>
          <p14:tracePt t="54458" x="7680325" y="3443288"/>
          <p14:tracePt t="54476" x="7680325" y="3448050"/>
          <p14:tracePt t="54501" x="7680325" y="3454400"/>
          <p14:tracePt t="56175" x="7658100" y="3454400"/>
          <p14:tracePt t="56181" x="7646988" y="3454400"/>
          <p14:tracePt t="56195" x="7553325" y="3454400"/>
          <p14:tracePt t="56196" x="7426325" y="3454400"/>
          <p14:tracePt t="56211" x="7370763" y="3454400"/>
          <p14:tracePt t="56213" x="7283450" y="3454400"/>
          <p14:tracePt t="56227" x="7167563" y="3454400"/>
          <p14:tracePt t="56244" x="7123113" y="3443288"/>
          <p14:tracePt t="56262" x="7107238" y="3436938"/>
          <p14:tracePt t="56263" x="7100888" y="3425825"/>
          <p14:tracePt t="56278" x="7089775" y="3409950"/>
          <p14:tracePt t="56280" x="7089775" y="3371850"/>
          <p14:tracePt t="56294" x="7085013" y="3271838"/>
          <p14:tracePt t="56312" x="7089775" y="3140075"/>
          <p14:tracePt t="56328" x="7118350" y="2930525"/>
          <p14:tracePt t="56330" x="7145338" y="2820988"/>
          <p14:tracePt t="56345" x="7172325" y="2759075"/>
          <p14:tracePt t="56347" x="7216775" y="2660650"/>
          <p14:tracePt t="56361" x="7321550" y="2495550"/>
          <p14:tracePt t="56378" x="7377113" y="2439988"/>
          <p14:tracePt t="56394" x="7443788" y="2401888"/>
          <p14:tracePt t="56413" x="7531100" y="2374900"/>
          <p14:tracePt t="56429" x="7580313" y="2374900"/>
          <p14:tracePt t="56430" x="7613650" y="2374900"/>
          <p14:tracePt t="56444" x="7691438" y="2395538"/>
          <p14:tracePt t="56462" x="7800975" y="2468563"/>
          <p14:tracePt t="56478" x="7943850" y="2582863"/>
          <p14:tracePt t="56480" x="8021638" y="2644775"/>
          <p14:tracePt t="56495" x="8088313" y="2698750"/>
          <p14:tracePt t="56496" x="8159750" y="2792413"/>
          <p14:tracePt t="56511" x="8208963" y="2903538"/>
          <p14:tracePt t="56529" x="8242300" y="3017838"/>
          <p14:tracePt t="56545" x="8224838" y="3233738"/>
          <p14:tracePt t="56547" x="8213725" y="3267075"/>
          <p14:tracePt t="56563" x="8159750" y="3360738"/>
          <p14:tracePt t="56579" x="8026400" y="3492500"/>
          <p14:tracePt t="56595" x="7916863" y="3568700"/>
          <p14:tracePt t="56613" x="7800975" y="3646488"/>
          <p14:tracePt t="56614" x="7702550" y="3690938"/>
          <p14:tracePt t="56629" x="7635875" y="3724275"/>
          <p14:tracePt t="56631" x="7575550" y="3751263"/>
          <p14:tracePt t="56645" x="7546975" y="3767138"/>
          <p14:tracePt t="56646" x="7497763" y="3789363"/>
          <p14:tracePt t="56662" x="7464425" y="3806825"/>
          <p14:tracePt t="56679" x="7448550" y="3811588"/>
          <p14:tracePt t="57315" x="7464425" y="3806825"/>
          <p14:tracePt t="57320" x="7486650" y="3789363"/>
          <p14:tracePt t="57329" x="7635875" y="3702050"/>
          <p14:tracePt t="57347" x="8070850" y="3492500"/>
          <p14:tracePt t="57363" x="8583613" y="3267075"/>
          <p14:tracePt t="57365" x="8869363" y="3095625"/>
          <p14:tracePt t="57381" x="9277350" y="2946400"/>
          <p14:tracePt t="57396" x="9640888" y="2759075"/>
          <p14:tracePt t="57413" x="9772650" y="2682875"/>
          <p14:tracePt t="57430" x="9817100" y="2654300"/>
          <p14:tracePt t="57487" x="9823450" y="2654300"/>
          <p14:tracePt t="57493" x="9823450" y="2649538"/>
          <p14:tracePt t="57501" x="9828213" y="2649538"/>
          <p14:tracePt t="57515" x="9839325" y="2649538"/>
          <p14:tracePt t="57530" x="9856788" y="2644775"/>
          <p14:tracePt t="57532" x="9877425" y="2638425"/>
          <p14:tracePt t="57546" x="9899650" y="2638425"/>
          <p14:tracePt t="57563" x="9910763" y="2633663"/>
          <p14:tracePt t="57591" x="9910763" y="2627313"/>
          <p14:tracePt t="57615" x="9910763" y="2622550"/>
          <p14:tracePt t="57620" x="9910763" y="2616200"/>
          <p14:tracePt t="57629" x="9906000" y="2611438"/>
          <p14:tracePt t="57647" x="9899650" y="2589213"/>
          <p14:tracePt t="57664" x="9883775" y="2566988"/>
          <p14:tracePt t="57665" x="9866313" y="2544763"/>
          <p14:tracePt t="57680" x="9850438" y="2517775"/>
          <p14:tracePt t="57682" x="9834563" y="2495550"/>
          <p14:tracePt t="57696" x="9790113" y="2417763"/>
          <p14:tracePt t="57713" x="9729788" y="2352675"/>
          <p14:tracePt t="57731" x="9652000" y="2252663"/>
          <p14:tracePt t="57732" x="9640888" y="2230438"/>
          <p14:tracePt t="57748" x="9629775" y="2187575"/>
          <p14:tracePt t="57764" x="9629775" y="2170113"/>
          <p14:tracePt t="57765" x="9629775" y="2154238"/>
          <p14:tracePt t="57780" x="9636125" y="2132013"/>
          <p14:tracePt t="57797" x="9640888" y="2120900"/>
          <p14:tracePt t="57815" x="9652000" y="2109788"/>
          <p14:tracePt t="57830" x="9652000" y="2103438"/>
          <p14:tracePt t="57899" x="9652000" y="2098675"/>
          <p14:tracePt t="57917" x="9658350" y="2093913"/>
          <p14:tracePt t="57944" x="9658350" y="2087563"/>
          <p14:tracePt t="57950" x="9663113" y="2087563"/>
          <p14:tracePt t="58065" x="9596438" y="2103438"/>
          <p14:tracePt t="58070" x="9459913" y="2159000"/>
          <p14:tracePt t="58081" x="9266238" y="2236788"/>
          <p14:tracePt t="58097" x="8831263" y="2457450"/>
          <p14:tracePt t="58116" x="8291513" y="2765425"/>
          <p14:tracePt t="58130" x="7966075" y="2963863"/>
          <p14:tracePt t="58132" x="7932738" y="2990850"/>
          <p14:tracePt t="58147" x="7691438" y="3151188"/>
          <p14:tracePt t="58164" x="7580313" y="3238500"/>
          <p14:tracePt t="58181" x="7515225" y="3305175"/>
          <p14:tracePt t="58183" x="7497763" y="3327400"/>
          <p14:tracePt t="58199" x="7475538" y="3354388"/>
          <p14:tracePt t="58214" x="7464425" y="3371850"/>
          <p14:tracePt t="58304" x="7459663" y="3376613"/>
          <p14:tracePt t="58310" x="7453313" y="3382963"/>
          <p14:tracePt t="58326" x="7453313" y="3387725"/>
          <p14:tracePt t="58333" x="7443788" y="3392488"/>
          <p14:tracePt t="58350" x="7437438" y="3398838"/>
          <p14:tracePt t="58365" x="7437438" y="3403600"/>
          <p14:tracePt t="58793" x="7453313" y="3387725"/>
          <p14:tracePt t="58797" x="7470775" y="3365500"/>
          <p14:tracePt t="58806" x="7526338" y="3316288"/>
          <p14:tracePt t="58832" x="7977188" y="3062288"/>
          <p14:tracePt t="58849" x="8253413" y="2859088"/>
          <p14:tracePt t="58850" x="8429625" y="2738438"/>
          <p14:tracePt t="58866" x="8528050" y="2676525"/>
          <p14:tracePt t="58868" x="8666163" y="2560638"/>
          <p14:tracePt t="58882" x="8940800" y="2395538"/>
          <p14:tracePt t="58899" x="9134475" y="2281238"/>
          <p14:tracePt t="58915" x="9315450" y="2208213"/>
          <p14:tracePt t="58932" x="9475788" y="2159000"/>
          <p14:tracePt t="58934" x="9513888" y="2154238"/>
          <p14:tracePt t="58949" x="9553575" y="2143125"/>
          <p14:tracePt t="58966" x="9564688" y="2143125"/>
          <p14:tracePt t="58983" x="9569450" y="2154238"/>
          <p14:tracePt t="58984" x="9569450" y="2176463"/>
          <p14:tracePt t="59000" x="9575800" y="2197100"/>
          <p14:tracePt t="59015" x="9575800" y="2208213"/>
          <p14:tracePt t="59017" x="9575800" y="2219325"/>
          <p14:tracePt t="59032" x="9569450" y="2230438"/>
          <p14:tracePt t="59049" x="9564688" y="2241550"/>
          <p14:tracePt t="59066" x="9558338" y="2247900"/>
          <p14:tracePt t="59067" x="9553575" y="2247900"/>
          <p14:tracePt t="59083" x="9531350" y="2247900"/>
          <p14:tracePt t="59099" x="9502775" y="2247900"/>
          <p14:tracePt t="59101" x="9482138" y="2247900"/>
          <p14:tracePt t="59115" x="9453563" y="2247900"/>
          <p14:tracePt t="59133" x="9442450" y="2247900"/>
          <p14:tracePt t="59150" x="9431338" y="2225675"/>
          <p14:tracePt t="59166" x="9426575" y="2219325"/>
          <p14:tracePt t="59182" x="9415463" y="2176463"/>
          <p14:tracePt t="59200" x="9409113" y="2136775"/>
          <p14:tracePt t="59216" x="9409113" y="2109788"/>
          <p14:tracePt t="59217" x="9409113" y="2098675"/>
          <p14:tracePt t="59233" x="9409113" y="2087563"/>
          <p14:tracePt t="59234" x="9409113" y="2071688"/>
          <p14:tracePt t="59250" x="9409113" y="2054225"/>
          <p14:tracePt t="59267" x="9409113" y="2049463"/>
          <p14:tracePt t="59283" x="9415463" y="2049463"/>
          <p14:tracePt t="59392" x="9409113" y="2049463"/>
          <p14:tracePt t="59398" x="9404350" y="2054225"/>
          <p14:tracePt t="59413" x="9399588" y="2060575"/>
          <p14:tracePt t="59421" x="9393238" y="2065338"/>
          <p14:tracePt t="59432" x="9382125" y="2071688"/>
          <p14:tracePt t="59449" x="9348788" y="2082800"/>
          <p14:tracePt t="59451" x="9332913" y="2093913"/>
          <p14:tracePt t="59466" x="9277350" y="2103438"/>
          <p14:tracePt t="59483" x="9239250" y="2109788"/>
          <p14:tracePt t="59501" x="9212263" y="2120900"/>
          <p14:tracePt t="59517" x="9205913" y="2120900"/>
          <p14:tracePt t="59579" x="9190038" y="2120900"/>
          <p14:tracePt t="59587" x="9183688" y="2120900"/>
          <p14:tracePt t="59592" x="9183688" y="2114550"/>
          <p14:tracePt t="59616" x="9178925" y="2109788"/>
          <p14:tracePt t="59632" x="9172575" y="2103438"/>
          <p14:tracePt t="59651" x="9167813" y="2098675"/>
          <p14:tracePt t="59652" x="9167813" y="2087563"/>
          <p14:tracePt t="59668" x="9167813" y="2076450"/>
          <p14:tracePt t="59684" x="9167813" y="2071688"/>
          <p14:tracePt t="59685" x="9167813" y="2060575"/>
          <p14:tracePt t="59699" x="9167813" y="2043113"/>
          <p14:tracePt t="59716" x="9167813" y="2032000"/>
          <p14:tracePt t="59733" x="9167813" y="2016125"/>
          <p14:tracePt t="59734" x="9167813" y="2005013"/>
          <p14:tracePt t="59752" x="9167813" y="2000250"/>
          <p14:tracePt t="59766" x="9167813" y="1982788"/>
          <p14:tracePt t="59784" x="9167813" y="1978025"/>
          <p14:tracePt t="59800" x="9167813" y="1960563"/>
          <p14:tracePt t="59816" x="9161463" y="1949450"/>
          <p14:tracePt t="59818" x="9156700" y="1944688"/>
          <p14:tracePt t="59835" x="9156700" y="1938338"/>
          <p14:tracePt t="59849" x="9150350" y="1927225"/>
          <p14:tracePt t="59867" x="9150350" y="1917700"/>
          <p14:tracePt t="59884" x="9150350" y="1911350"/>
          <p14:tracePt t="59886" x="9150350" y="1906588"/>
          <p14:tracePt t="59900" x="9150350" y="1900238"/>
          <p14:tracePt t="59902" x="9150350" y="1889125"/>
          <p14:tracePt t="59916" x="9150350" y="1884363"/>
          <p14:tracePt t="59934" x="9150350" y="1873250"/>
          <p14:tracePt t="59951" x="9150350" y="1866900"/>
          <p14:tracePt t="59967" x="9150350" y="1862138"/>
          <p14:tracePt t="59969" x="9156700" y="1862138"/>
          <p14:tracePt t="59983" x="9161463" y="1855788"/>
          <p14:tracePt t="59985" x="9178925" y="1844675"/>
          <p14:tracePt t="60000" x="9194800" y="1839913"/>
          <p14:tracePt t="60017" x="9232900" y="1824038"/>
          <p14:tracePt t="60034" x="9272588" y="1801813"/>
          <p14:tracePt t="60035" x="9294813" y="1795463"/>
          <p14:tracePt t="60051" x="9305925" y="1790700"/>
          <p14:tracePt t="60052" x="9315450" y="1790700"/>
          <p14:tracePt t="60066" x="9348788" y="1790700"/>
          <p14:tracePt t="60084" x="9366250" y="1790700"/>
          <p14:tracePt t="60101" x="9426575" y="1790700"/>
          <p14:tracePt t="60102" x="9442450" y="1790700"/>
          <p14:tracePt t="60117" x="9475788" y="1790700"/>
          <p14:tracePt t="60119" x="9513888" y="1790700"/>
          <p14:tracePt t="60134" x="9536113" y="1795463"/>
          <p14:tracePt t="60150" x="9558338" y="1806575"/>
          <p14:tracePt t="60167" x="9569450" y="1824038"/>
          <p14:tracePt t="60184" x="9585325" y="1855788"/>
          <p14:tracePt t="60186" x="9591675" y="1866900"/>
          <p14:tracePt t="60201" x="9591675" y="1884363"/>
          <p14:tracePt t="60202" x="9602788" y="1900238"/>
          <p14:tracePt t="60217" x="9602788" y="1927225"/>
          <p14:tracePt t="60234" x="9613900" y="1960563"/>
          <p14:tracePt t="60250" x="9613900" y="1982788"/>
          <p14:tracePt t="60267" x="9613900" y="2011363"/>
          <p14:tracePt t="60269" x="9613900" y="2016125"/>
          <p14:tracePt t="60284" x="9613900" y="2049463"/>
          <p14:tracePt t="60301" x="9613900" y="2060575"/>
          <p14:tracePt t="60318" x="9613900" y="2076450"/>
          <p14:tracePt t="60319" x="9613900" y="2082800"/>
          <p14:tracePt t="60335" x="9613900" y="2098675"/>
          <p14:tracePt t="60353" x="9613900" y="2103438"/>
          <p14:tracePt t="60367" x="9613900" y="2114550"/>
          <p14:tracePt t="60384" x="9613900" y="2120900"/>
          <p14:tracePt t="60401" x="9613900" y="2132013"/>
          <p14:tracePt t="60403" x="9613900" y="2136775"/>
          <p14:tracePt t="60418" x="9613900" y="2143125"/>
          <p14:tracePt t="60420" x="9613900" y="2147888"/>
          <p14:tracePt t="60434" x="9613900" y="2165350"/>
          <p14:tracePt t="60451" x="9613900" y="2170113"/>
          <p14:tracePt t="60468" x="9607550" y="2176463"/>
          <p14:tracePt t="61230" x="9607550" y="2181225"/>
          <p14:tracePt t="61267" x="9613900" y="2181225"/>
          <p14:tracePt t="61296" x="9613900" y="2187575"/>
          <p14:tracePt t="61304" x="9618663" y="2187575"/>
          <p14:tracePt t="61515" x="9618663" y="2181225"/>
          <p14:tracePt t="61521" x="9613900" y="2181225"/>
          <p14:tracePt t="61544" x="9613900" y="2176463"/>
          <p14:tracePt t="61575" x="9607550" y="2170113"/>
          <p14:tracePt t="61597" x="9602788" y="2170113"/>
          <p14:tracePt t="61611" x="9596438" y="2165350"/>
          <p14:tracePt t="61680" x="9591675" y="2165350"/>
          <p14:tracePt t="61685" x="9591675" y="2159000"/>
          <p14:tracePt t="61701" x="9585325" y="2159000"/>
          <p14:tracePt t="61723" x="9580563" y="2159000"/>
          <p14:tracePt t="61747" x="9575800" y="2159000"/>
          <p14:tracePt t="61769" x="9569450" y="2159000"/>
          <p14:tracePt t="61784" x="9564688" y="2159000"/>
          <p14:tracePt t="61791" x="9558338" y="2159000"/>
          <p14:tracePt t="61814" x="9553575" y="2159000"/>
          <p14:tracePt t="61828" x="9547225" y="2159000"/>
          <p14:tracePt t="61838" x="9542463" y="2159000"/>
          <p14:tracePt t="61853" x="9531350" y="2159000"/>
          <p14:tracePt t="61871" x="9520238" y="2159000"/>
          <p14:tracePt t="61872" x="9513888" y="2165350"/>
          <p14:tracePt t="61888" x="9509125" y="2165350"/>
          <p14:tracePt t="61905" x="9502775" y="2165350"/>
          <p14:tracePt t="61957" x="9498013" y="2165350"/>
          <p14:tracePt t="61963" x="9498013" y="2170113"/>
          <p14:tracePt t="61973" x="9493250" y="2170113"/>
          <p14:tracePt t="61986" x="9493250" y="2176463"/>
          <p14:tracePt t="62004" x="9486900" y="2176463"/>
          <p14:tracePt t="62020" x="9482138" y="2181225"/>
          <p14:tracePt t="62037" x="9475788" y="2181225"/>
          <p14:tracePt t="62055" x="9471025" y="2187575"/>
          <p14:tracePt t="62071" x="9471025" y="2192338"/>
          <p14:tracePt t="62137" x="9471025" y="2197100"/>
          <p14:tracePt t="62151" x="9464675" y="2197100"/>
          <p14:tracePt t="62166" x="9464675" y="2203450"/>
          <p14:tracePt t="65589" x="9464675" y="2170113"/>
          <p14:tracePt t="65594" x="9471025" y="2170113"/>
          <p14:tracePt t="65776" x="9464675" y="2181225"/>
          <p14:tracePt t="65780" x="9459913" y="2187575"/>
          <p14:tracePt t="65793" x="9459913" y="2192338"/>
          <p14:tracePt t="65809" x="9448800" y="2241550"/>
          <p14:tracePt t="65826" x="9426575" y="2308225"/>
          <p14:tracePt t="65827" x="9415463" y="2352675"/>
          <p14:tracePt t="65842" x="9393238" y="2468563"/>
          <p14:tracePt t="65859" x="9399588" y="2522538"/>
          <p14:tracePt t="65875" x="9399588" y="2633663"/>
          <p14:tracePt t="65877" x="9399588" y="2671763"/>
          <p14:tracePt t="65893" x="9388475" y="2747963"/>
          <p14:tracePt t="65894" x="9371013" y="2809875"/>
          <p14:tracePt t="65909" x="9348788" y="2852738"/>
          <p14:tracePt t="65911" x="9326563" y="2914650"/>
          <p14:tracePt t="65925" x="9217025" y="3101975"/>
          <p14:tracePt t="65943" x="9118600" y="3222625"/>
          <p14:tracePt t="65945" x="9018588" y="3327400"/>
          <p14:tracePt t="65959" x="8969375" y="3376613"/>
          <p14:tracePt t="65961" x="8880475" y="3448050"/>
          <p14:tracePt t="65975" x="8793163" y="3519488"/>
          <p14:tracePt t="65977" x="8632825" y="3613150"/>
          <p14:tracePt t="65992" x="8412163" y="3740150"/>
          <p14:tracePt t="66010" x="8066088" y="3932238"/>
          <p14:tracePt t="66026" x="7756525" y="4103688"/>
          <p14:tracePt t="66027" x="7486650" y="4268788"/>
          <p14:tracePt t="66046" x="7145338" y="4489450"/>
          <p14:tracePt t="66059" x="6754813" y="4764088"/>
          <p14:tracePt t="66076" x="6500813" y="4957763"/>
          <p14:tracePt t="66093" x="6253163" y="5178425"/>
          <p14:tracePt t="66095" x="6219825" y="5205413"/>
          <p14:tracePt t="66109" x="6153150" y="5249863"/>
          <p14:tracePt t="66111" x="6081713" y="5310188"/>
          <p14:tracePt t="66126" x="6049963" y="5332413"/>
          <p14:tracePt t="66128" x="6010275" y="5359400"/>
          <p14:tracePt t="66143" x="5956300" y="5397500"/>
          <p14:tracePt t="66160" x="5934075" y="5408613"/>
          <p14:tracePt t="66178" x="5922963" y="5408613"/>
          <p14:tracePt t="66217" x="5916613" y="5414963"/>
          <p14:tracePt t="66223" x="5905500" y="5419725"/>
          <p14:tracePt t="66232" x="5894388" y="5419725"/>
          <p14:tracePt t="66243" x="5867400" y="5430838"/>
          <p14:tracePt t="66260" x="5807075" y="5459413"/>
          <p14:tracePt t="66262" x="5746750" y="5491163"/>
          <p14:tracePt t="66276" x="5653088" y="5535613"/>
          <p14:tracePt t="66293" x="5581650" y="5575300"/>
          <p14:tracePt t="66310" x="5537200" y="5602288"/>
          <p14:tracePt t="66312" x="5514975" y="5613400"/>
          <p14:tracePt t="66327" x="5492750" y="5618163"/>
          <p14:tracePt t="66328" x="5487988" y="5618163"/>
          <p14:tracePt t="66343" x="5476875" y="5624513"/>
          <p14:tracePt t="66359" x="5459413" y="5624513"/>
          <p14:tracePt t="66376" x="5432425" y="5624513"/>
          <p14:tracePt t="66394" x="5376863" y="5618163"/>
          <p14:tracePt t="66395" x="5338763" y="5613400"/>
          <p14:tracePt t="66410" x="5278438" y="5602288"/>
          <p14:tracePt t="66412" x="5267325" y="5602288"/>
          <p14:tracePt t="66426" x="5238750" y="5595938"/>
          <p14:tracePt t="66443" x="5227638" y="5595938"/>
          <p14:tracePt t="66462" x="5227638" y="5591175"/>
          <p14:tracePt t="66478" x="5222875" y="5591175"/>
          <p14:tracePt t="66495" x="5211763" y="5584825"/>
          <p14:tracePt t="66509" x="5200650" y="5575300"/>
          <p14:tracePt t="66527" x="5189538" y="5564188"/>
          <p14:tracePt t="66546" x="5173663" y="5553075"/>
          <p14:tracePt t="66561" x="5162550" y="5553075"/>
          <p14:tracePt t="66577" x="5151438" y="5546725"/>
          <p14:tracePt t="66594" x="5140325" y="5535613"/>
          <p14:tracePt t="66611" x="5122863" y="5524500"/>
          <p14:tracePt t="66613" x="5113338" y="5524500"/>
          <p14:tracePt t="67673" x="5122863" y="5519738"/>
          <p14:tracePt t="67678" x="5133975" y="5519738"/>
          <p14:tracePt t="67695" x="5145088" y="5519738"/>
          <p14:tracePt t="67712" x="5162550" y="5508625"/>
          <p14:tracePt t="67730" x="5173663" y="5508625"/>
          <p14:tracePt t="67731" x="5184775" y="5508625"/>
          <p14:tracePt t="67745" x="5189538" y="5502275"/>
          <p14:tracePt t="67747" x="5195888" y="5502275"/>
          <p14:tracePt t="67762" x="5207000" y="5497513"/>
          <p14:tracePt t="67779" x="5216525" y="5497513"/>
          <p14:tracePt t="67795" x="5233988" y="5497513"/>
          <p14:tracePt t="67797" x="5238750" y="5497513"/>
          <p14:tracePt t="67813" x="5249863" y="5497513"/>
          <p14:tracePt t="67829" x="5256213" y="5497513"/>
          <p14:tracePt t="67831" x="5260975" y="5497513"/>
          <p14:tracePt t="67845" x="5278438" y="5497513"/>
          <p14:tracePt t="67863" x="5283200" y="5497513"/>
          <p14:tracePt t="68048" x="5289550" y="5497513"/>
          <p14:tracePt t="68053" x="5300663" y="5502275"/>
          <p14:tracePt t="68062" x="5327650" y="5502275"/>
          <p14:tracePt t="68080" x="5360988" y="5508625"/>
          <p14:tracePt t="68096" x="5387975" y="5508625"/>
          <p14:tracePt t="68113" x="5394325" y="5508625"/>
          <p14:tracePt t="68205" x="5387975" y="5508625"/>
          <p14:tracePt t="68211" x="5383213" y="5508625"/>
          <p14:tracePt t="68218" x="5349875" y="5508625"/>
          <p14:tracePt t="68228" x="5316538" y="5508625"/>
          <p14:tracePt t="68247" x="5238750" y="5513388"/>
          <p14:tracePt t="68248" x="5200650" y="5519738"/>
          <p14:tracePt t="68263" x="5133975" y="5524500"/>
          <p14:tracePt t="68279" x="5080000" y="5530850"/>
          <p14:tracePt t="68296" x="5068888" y="5530850"/>
          <p14:tracePt t="71696" x="5008563" y="5491163"/>
          <p14:tracePt t="71701" x="4979988" y="5470525"/>
          <p14:tracePt t="71703" x="4953000" y="5441950"/>
          <p14:tracePt t="71705" x="4941888" y="5430838"/>
          <p14:tracePt t="71719" x="4930775" y="5403850"/>
          <p14:tracePt t="71720" x="4926013" y="5403850"/>
          <p14:tracePt t="71735" x="4897438" y="5354638"/>
          <p14:tracePt t="71752" x="4886325" y="5314950"/>
          <p14:tracePt t="71754" x="4870450" y="5283200"/>
          <p14:tracePt t="71768" x="4841875" y="5106988"/>
          <p14:tracePt t="71786" x="4826000" y="4891088"/>
          <p14:tracePt t="71788" x="4821238" y="4748213"/>
          <p14:tracePt t="71802" x="4814888" y="4665663"/>
          <p14:tracePt t="71804" x="4799013" y="4511675"/>
          <p14:tracePt t="71819" x="4799013" y="4313238"/>
          <p14:tracePt t="71820" x="4781550" y="4152900"/>
          <p14:tracePt t="71835" x="4765675" y="3949700"/>
          <p14:tracePt t="71852" x="4759325" y="3856038"/>
          <p14:tracePt t="71869" x="4738688" y="3756025"/>
          <p14:tracePt t="71871" x="4727575" y="3724275"/>
          <p14:tracePt t="71885" x="4676775" y="3668713"/>
          <p14:tracePt t="71902" x="4600575" y="3602038"/>
          <p14:tracePt t="71919" x="4545013" y="3559175"/>
          <p14:tracePt t="71935" x="4511675" y="3519488"/>
          <p14:tracePt t="71953" x="4451350" y="3459163"/>
          <p14:tracePt t="71969" x="4435475" y="3448050"/>
          <p14:tracePt t="71970" x="4418013" y="3425825"/>
          <p14:tracePt t="71985" x="4373563" y="3392488"/>
          <p14:tracePt t="72003" x="4324350" y="3354388"/>
          <p14:tracePt t="72005" x="4297363" y="3321050"/>
          <p14:tracePt t="72021" x="4252913" y="3289300"/>
          <p14:tracePt t="72036" x="4197350" y="3222625"/>
          <p14:tracePt t="72053" x="4154488" y="3173413"/>
          <p14:tracePt t="72069" x="4103688" y="3101975"/>
          <p14:tracePt t="72086" x="4060825" y="3040063"/>
          <p14:tracePt t="72088" x="4038600" y="2997200"/>
          <p14:tracePt t="72102" x="4016375" y="2974975"/>
          <p14:tracePt t="72119" x="3933825" y="2897188"/>
          <p14:tracePt t="72135" x="3895725" y="2859088"/>
          <p14:tracePt t="72152" x="3867150" y="2825750"/>
          <p14:tracePt t="72169" x="3833813" y="2781300"/>
          <p14:tracePt t="72171" x="3817938" y="2747963"/>
          <p14:tracePt t="72185" x="3806825" y="2732088"/>
          <p14:tracePt t="72187" x="3795713" y="2705100"/>
          <p14:tracePt t="72202" x="3779838" y="2665413"/>
          <p14:tracePt t="72219" x="3757613" y="2622550"/>
          <p14:tracePt t="72235" x="3746500" y="2593975"/>
          <p14:tracePt t="72253" x="3735388" y="2555875"/>
          <p14:tracePt t="72254" x="3735388" y="2540000"/>
          <p14:tracePt t="72268" x="3735388" y="2533650"/>
          <p14:tracePt t="72270" x="3735388" y="2517775"/>
          <p14:tracePt t="72286" x="3735388" y="2495550"/>
          <p14:tracePt t="72303" x="3735388" y="2457450"/>
          <p14:tracePt t="72305" x="3735388" y="2451100"/>
          <p14:tracePt t="72319" x="3735388" y="2439988"/>
          <p14:tracePt t="72321" x="3735388" y="2413000"/>
          <p14:tracePt t="72337" x="3735388" y="2384425"/>
          <p14:tracePt t="72352" x="3735388" y="2341563"/>
          <p14:tracePt t="72369" x="3735388" y="2308225"/>
          <p14:tracePt t="72386" x="3735388" y="2270125"/>
          <p14:tracePt t="72387" x="3735388" y="2259013"/>
          <p14:tracePt t="72403" x="3735388" y="2252663"/>
          <p14:tracePt t="72404" x="3735388" y="2247900"/>
          <p14:tracePt t="72419" x="3735388" y="2236788"/>
          <p14:tracePt t="72420" x="3735388" y="2230438"/>
          <p14:tracePt t="72437" x="3740150" y="2225675"/>
          <p14:tracePt t="72453" x="3740150" y="2219325"/>
          <p14:tracePt t="72470" x="3740150" y="2208213"/>
          <p14:tracePt t="72488" x="3740150" y="2203450"/>
          <p14:tracePt t="72502" x="3740150" y="2192338"/>
          <p14:tracePt t="72532" x="3740150" y="2187575"/>
          <p14:tracePt t="72555" x="3740150" y="2181225"/>
          <p14:tracePt t="72561" x="3735388" y="2181225"/>
          <p14:tracePt t="72577" x="3729038" y="2176463"/>
          <p14:tracePt t="72592" x="3724275" y="2176463"/>
          <p14:tracePt t="72603" x="3708400" y="2176463"/>
          <p14:tracePt t="72619" x="3686175" y="2176463"/>
          <p14:tracePt t="72621" x="3668713" y="2176463"/>
          <p14:tracePt t="72636" x="3646488" y="2176463"/>
          <p14:tracePt t="72637" x="3614738" y="2181225"/>
          <p14:tracePt t="72652" x="3465513" y="2230438"/>
          <p14:tracePt t="72670" x="3228975" y="2297113"/>
          <p14:tracePt t="72687" x="2941638" y="2368550"/>
          <p14:tracePt t="72688" x="2727325" y="2435225"/>
          <p14:tracePt t="72704" x="2451100" y="2500313"/>
          <p14:tracePt t="72720" x="2127250" y="2544763"/>
          <p14:tracePt t="72736" x="1895475" y="2566988"/>
          <p14:tracePt t="72753" x="1712913" y="2566988"/>
          <p14:tracePt t="72755" x="1630363" y="2566988"/>
          <p14:tracePt t="72771" x="1525588" y="2566988"/>
          <p14:tracePt t="72786" x="1476375" y="2555875"/>
          <p14:tracePt t="72787" x="1431925" y="2551113"/>
          <p14:tracePt t="72802" x="1382713" y="2540000"/>
          <p14:tracePt t="72821" x="1349375" y="2528888"/>
          <p14:tracePt t="72822" x="1344613" y="2522538"/>
          <p14:tracePt t="72837" x="1338263" y="2522538"/>
          <p14:tracePt t="72839" x="1333500" y="2511425"/>
          <p14:tracePt t="72854" x="1322388" y="2506663"/>
          <p14:tracePt t="72855" x="1316038" y="2500313"/>
          <p14:tracePt t="72870" x="1284288" y="2478088"/>
          <p14:tracePt t="72886" x="1250950" y="2457450"/>
          <p14:tracePt t="72903" x="1217613" y="2435225"/>
          <p14:tracePt t="72921" x="1184275" y="2406650"/>
          <p14:tracePt t="72937" x="1184275" y="2401888"/>
          <p14:tracePt t="72938" x="1179513" y="2401888"/>
          <p14:tracePt t="72953" x="1173163" y="2384425"/>
          <p14:tracePt t="72970" x="1168400" y="2374900"/>
          <p14:tracePt t="72987" x="1168400" y="2357438"/>
          <p14:tracePt t="72989" x="1168400" y="2346325"/>
          <p14:tracePt t="73004" x="1168400" y="2335213"/>
          <p14:tracePt t="73006" x="1168400" y="2308225"/>
          <p14:tracePt t="73019" x="1179513" y="2263775"/>
          <p14:tracePt t="73037" x="1190625" y="2214563"/>
          <p14:tracePt t="73055" x="1211263" y="2170113"/>
          <p14:tracePt t="73056" x="1217613" y="2147888"/>
          <p14:tracePt t="73071" x="1228725" y="2120900"/>
          <p14:tracePt t="73088" x="1228725" y="2103438"/>
          <p14:tracePt t="73103" x="1228725" y="2093913"/>
          <p14:tracePt t="73121" x="1233488" y="2087563"/>
          <p14:tracePt t="73313" x="1244600" y="2082800"/>
          <p14:tracePt t="73318" x="1244600" y="2076450"/>
          <p14:tracePt t="73327" x="1266825" y="2065338"/>
          <p14:tracePt t="73338" x="1289050" y="2054225"/>
          <p14:tracePt t="73356" x="1366838" y="2005013"/>
          <p14:tracePt t="73373" x="1398588" y="1978025"/>
          <p14:tracePt t="73387" x="1416050" y="1971675"/>
          <p14:tracePt t="73404" x="1416050" y="1966913"/>
          <p14:tracePt t="73516" x="1420813" y="1960563"/>
          <p14:tracePt t="73521" x="1427163" y="1960563"/>
          <p14:tracePt t="73536" x="1431925" y="1960563"/>
          <p14:tracePt t="73688" x="1431925" y="1955800"/>
          <p14:tracePt t="73702" x="1438275" y="1955800"/>
          <p14:tracePt t="73716" x="1443038" y="1949450"/>
          <p14:tracePt t="73853" x="1449388" y="1949450"/>
          <p14:tracePt t="73988" x="1449388" y="1944688"/>
          <p14:tracePt t="74010" x="1454150" y="1944688"/>
          <p14:tracePt t="74031" x="1460500" y="1944688"/>
          <p14:tracePt t="74054" x="1465263" y="1944688"/>
          <p14:tracePt t="74077" x="1465263" y="1938338"/>
          <p14:tracePt t="74091" x="1471613" y="1938338"/>
          <p14:tracePt t="74107" x="1476375" y="1938338"/>
          <p14:tracePt t="74153" x="1476375" y="1933575"/>
          <p14:tracePt t="74167" x="1482725" y="1933575"/>
          <p14:tracePt t="74235" x="1487488" y="1933575"/>
          <p14:tracePt t="74240" x="1503363" y="1938338"/>
          <p14:tracePt t="74248" x="1514475" y="1944688"/>
          <p14:tracePt t="74272" x="1570038" y="2027238"/>
          <p14:tracePt t="74289" x="1603375" y="2093913"/>
          <p14:tracePt t="74305" x="1630363" y="2176463"/>
          <p14:tracePt t="74322" x="1647825" y="2270125"/>
          <p14:tracePt t="74324" x="1647825" y="2297113"/>
          <p14:tracePt t="74339" x="1647825" y="2335213"/>
          <p14:tracePt t="74340" x="1647825" y="2384425"/>
          <p14:tracePt t="74355" x="1647825" y="2451100"/>
          <p14:tracePt t="74372" x="1647825" y="2522538"/>
          <p14:tracePt t="74389" x="1647825" y="2571750"/>
          <p14:tracePt t="74391" x="1647825" y="2605088"/>
          <p14:tracePt t="74405" x="1641475" y="2627313"/>
          <p14:tracePt t="74407" x="1641475" y="2654300"/>
          <p14:tracePt t="74422" x="1636713" y="2705100"/>
          <p14:tracePt t="74439" x="1630363" y="2738438"/>
          <p14:tracePt t="74455" x="1630363" y="2781300"/>
          <p14:tracePt t="74473" x="1614488" y="2836863"/>
          <p14:tracePt t="74474" x="1614488" y="2863850"/>
          <p14:tracePt t="74489" x="1614488" y="2881313"/>
          <p14:tracePt t="74490" x="1603375" y="2930525"/>
          <p14:tracePt t="74505" x="1592263" y="3028950"/>
          <p14:tracePt t="74522" x="1592263" y="3111500"/>
          <p14:tracePt t="74539" x="1592263" y="3200400"/>
          <p14:tracePt t="74540" x="1603375" y="3267075"/>
          <p14:tracePt t="74555" x="1614488" y="3305175"/>
          <p14:tracePt t="74557" x="1630363" y="3349625"/>
          <p14:tracePt t="74574" x="1658938" y="3443288"/>
          <p14:tracePt t="74589" x="1690688" y="3519488"/>
          <p14:tracePt t="74605" x="1730375" y="3590925"/>
          <p14:tracePt t="74623" x="1763713" y="3641725"/>
          <p14:tracePt t="74625" x="1773238" y="3668713"/>
          <p14:tracePt t="74639" x="1795463" y="3702050"/>
          <p14:tracePt t="74641" x="1795463" y="3706813"/>
          <p14:tracePt t="74655" x="1812925" y="3740150"/>
          <p14:tracePt t="74672" x="1835150" y="3789363"/>
          <p14:tracePt t="74690" x="1862138" y="3833813"/>
          <p14:tracePt t="74692" x="1873250" y="3856038"/>
          <p14:tracePt t="74707" x="1895475" y="3900488"/>
          <p14:tracePt t="74722" x="1917700" y="3932238"/>
          <p14:tracePt t="74740" x="1951038" y="3965575"/>
          <p14:tracePt t="74757" x="1971675" y="3994150"/>
          <p14:tracePt t="74758" x="1989138" y="4016375"/>
          <p14:tracePt t="74774" x="2016125" y="4043363"/>
          <p14:tracePt t="74790" x="2033588" y="4065588"/>
          <p14:tracePt t="74806" x="2054225" y="4092575"/>
          <p14:tracePt t="74824" x="2076450" y="4114800"/>
          <p14:tracePt t="74825" x="2093913" y="4125913"/>
          <p14:tracePt t="74840" x="2105025" y="4137025"/>
          <p14:tracePt t="74859" x="2116138" y="4141788"/>
          <p14:tracePt t="74876" x="2116138" y="4148138"/>
          <p14:tracePt t="74890" x="2120900" y="4148138"/>
          <p14:tracePt t="74978" x="2127250" y="4148138"/>
          <p14:tracePt t="74984" x="2132013" y="4152900"/>
          <p14:tracePt t="74999" x="2138363" y="4152900"/>
          <p14:tracePt t="75014" x="2138363" y="4159250"/>
          <p14:tracePt t="75022" x="2143125" y="4159250"/>
          <p14:tracePt t="75683" x="2143125" y="4141788"/>
          <p14:tracePt t="75689" x="2159000" y="4114800"/>
          <p14:tracePt t="75697" x="2170113" y="4087813"/>
          <p14:tracePt t="75707" x="2192338" y="4010025"/>
          <p14:tracePt t="75724" x="2335213" y="3613150"/>
          <p14:tracePt t="75726" x="2390775" y="3486150"/>
          <p14:tracePt t="75741" x="2513013" y="3255963"/>
          <p14:tracePt t="75743" x="2622550" y="3046413"/>
          <p14:tracePt t="75757" x="2814638" y="2738438"/>
          <p14:tracePt t="75774" x="2979738" y="2500313"/>
          <p14:tracePt t="75791" x="3057525" y="2368550"/>
          <p14:tracePt t="75793" x="3090863" y="2319338"/>
          <p14:tracePt t="75808" x="3128963" y="2270125"/>
          <p14:tracePt t="75810" x="3146425" y="2247900"/>
          <p14:tracePt t="75824" x="3167063" y="2219325"/>
          <p14:tracePt t="75825" x="3184525" y="2192338"/>
          <p14:tracePt t="75840" x="3206750" y="2170113"/>
          <p14:tracePt t="75857" x="3228975" y="2147888"/>
          <p14:tracePt t="75874" x="3255963" y="2132013"/>
          <p14:tracePt t="75892" x="3278188" y="2120900"/>
          <p14:tracePt t="75907" x="3311525" y="2114550"/>
          <p14:tracePt t="75924" x="3360738" y="2103438"/>
          <p14:tracePt t="75942" x="3443288" y="2054225"/>
          <p14:tracePt t="75944" x="3454400" y="2054225"/>
          <p14:tracePt t="75958" x="3465513" y="2049463"/>
          <p14:tracePt t="75959" x="3487738" y="2043113"/>
          <p14:tracePt t="75974" x="3514725" y="2027238"/>
          <p14:tracePt t="75991" x="3525838" y="2016125"/>
          <p14:tracePt t="76008" x="3532188" y="2016125"/>
          <p14:tracePt t="76010" x="3532188" y="2011363"/>
          <p14:tracePt t="76026" x="3536950" y="2011363"/>
          <p14:tracePt t="76041" x="3536950" y="2005013"/>
          <p14:tracePt t="76057" x="3548063" y="1993900"/>
          <p14:tracePt t="76075" x="3570288" y="1989138"/>
          <p14:tracePt t="76092" x="3586163" y="1966913"/>
          <p14:tracePt t="76094" x="3592513" y="1960563"/>
          <p14:tracePt t="76108" x="3614738" y="1944688"/>
          <p14:tracePt t="76110" x="3625850" y="1933575"/>
          <p14:tracePt t="76124" x="3635375" y="1917700"/>
          <p14:tracePt t="76142" x="3652838" y="1900238"/>
          <p14:tracePt t="76158" x="3675063" y="1884363"/>
          <p14:tracePt t="76175" x="3686175" y="1866900"/>
          <p14:tracePt t="76177" x="3702050" y="1862138"/>
          <p14:tracePt t="76191" x="3702050" y="1855788"/>
          <p14:tracePt t="76193" x="3708400" y="1851025"/>
          <p14:tracePt t="76208" x="3708400" y="1844675"/>
          <p14:tracePt t="76771" x="3713163" y="1844675"/>
          <p14:tracePt t="76779" x="3719513" y="1844675"/>
          <p14:tracePt t="76783" x="3724275" y="1844675"/>
          <p14:tracePt t="76809" x="3746500" y="1839913"/>
          <p14:tracePt t="76826" x="3757613" y="1839913"/>
          <p14:tracePt t="76827" x="3762375" y="1839913"/>
          <p14:tracePt t="76843" x="3768725" y="1839913"/>
          <p14:tracePt t="76860" x="3779838" y="1839913"/>
          <p14:tracePt t="76876" x="3795713" y="1839913"/>
          <p14:tracePt t="76893" x="3822700" y="1855788"/>
          <p14:tracePt t="76910" x="3878263" y="1917700"/>
          <p14:tracePt t="76926" x="3911600" y="1955800"/>
          <p14:tracePt t="76927" x="3911600" y="1966913"/>
          <p14:tracePt t="76943" x="3927475" y="2011363"/>
          <p14:tracePt t="76960" x="3944938" y="2049463"/>
          <p14:tracePt t="76977" x="3956050" y="2087563"/>
          <p14:tracePt t="76978" x="3956050" y="2098675"/>
          <p14:tracePt t="76993" x="3960813" y="2109788"/>
          <p14:tracePt t="76995" x="3967163" y="2120900"/>
          <p14:tracePt t="77009" x="3967163" y="2125663"/>
          <p14:tracePt t="77011" x="3967163" y="2136775"/>
          <p14:tracePt t="77026" x="3971925" y="2159000"/>
          <p14:tracePt t="77043" x="3978275" y="2176463"/>
          <p14:tracePt t="77045" x="3978275" y="2181225"/>
          <p14:tracePt t="77059" x="3983038" y="2181225"/>
          <p14:tracePt t="77061" x="3983038" y="2192338"/>
          <p14:tracePt t="77077" x="3989388" y="2203450"/>
          <p14:tracePt t="77093" x="4000500" y="2225675"/>
          <p14:tracePt t="77110" x="4010025" y="2241550"/>
          <p14:tracePt t="77127" x="4016375" y="2259013"/>
          <p14:tracePt t="77129" x="4021138" y="2270125"/>
          <p14:tracePt t="77145" x="4027488" y="2274888"/>
          <p14:tracePt t="77160" x="4027488" y="2286000"/>
          <p14:tracePt t="77176" x="4027488" y="2290763"/>
          <p14:tracePt t="77745" x="4032250" y="2290763"/>
          <p14:tracePt t="77767" x="4038600" y="2290763"/>
          <p14:tracePt t="77782" x="4043363" y="2290763"/>
          <p14:tracePt t="77796" x="4043363" y="2297113"/>
          <p14:tracePt t="77812" x="4049713" y="2297113"/>
          <p14:tracePt t="77818" x="4049713" y="2301875"/>
          <p14:tracePt t="77826" x="4054475" y="2301875"/>
          <p14:tracePt t="77844" x="4060825" y="2308225"/>
          <p14:tracePt t="77861" x="4065588" y="2308225"/>
          <p14:tracePt t="77863" x="4071938" y="2312988"/>
          <p14:tracePt t="77878" x="4076700" y="2312988"/>
          <p14:tracePt t="77879" x="4076700" y="2319338"/>
          <p14:tracePt t="77894" x="4083050" y="2319338"/>
          <p14:tracePt t="77910" x="4083050" y="2324100"/>
          <p14:tracePt t="79239" x="4087813" y="2319338"/>
          <p14:tracePt t="79244" x="4094163" y="2308225"/>
          <p14:tracePt t="79255" x="4114800" y="2274888"/>
          <p14:tracePt t="79263" x="4125913" y="2252663"/>
          <p14:tracePt t="79266" x="4148138" y="2214563"/>
          <p14:tracePt t="79281" x="4176713" y="2154238"/>
          <p14:tracePt t="79297" x="4187825" y="2109788"/>
          <p14:tracePt t="79418" x="4187825" y="2120900"/>
          <p14:tracePt t="79423" x="4187825" y="2159000"/>
          <p14:tracePt t="79430" x="4187825" y="2181225"/>
          <p14:tracePt t="79446" x="4176713" y="2230438"/>
          <p14:tracePt t="79448" x="4170363" y="2270125"/>
          <p14:tracePt t="79463" x="4125913" y="2384425"/>
          <p14:tracePt t="79480" x="4060825" y="2622550"/>
          <p14:tracePt t="79497" x="3971925" y="2825750"/>
          <p14:tracePt t="79498" x="3916363" y="2963863"/>
          <p14:tracePt t="79513" x="3851275" y="3084513"/>
          <p14:tracePt t="79515" x="3822700" y="3155950"/>
          <p14:tracePt t="79530" x="3768725" y="3282950"/>
          <p14:tracePt t="79531" x="3719513" y="3421063"/>
          <p14:tracePt t="79546" x="3697288" y="3475038"/>
          <p14:tracePt t="79563" x="3663950" y="3559175"/>
          <p14:tracePt t="79580" x="3652838" y="3597275"/>
          <p14:tracePt t="79582" x="3646488" y="3619500"/>
          <p14:tracePt t="79597" x="3646488" y="3630613"/>
          <p14:tracePt t="79598" x="3641725" y="3635375"/>
          <p14:tracePt t="79613" x="3641725" y="3646488"/>
          <p14:tracePt t="79793" x="3635375" y="3646488"/>
          <p14:tracePt t="79814" x="3635375" y="3635375"/>
          <p14:tracePt t="79821" x="3635375" y="3624263"/>
          <p14:tracePt t="79830" x="3630613" y="3597275"/>
          <p14:tracePt t="79847" x="3625850" y="3559175"/>
          <p14:tracePt t="79864" x="3608388" y="3497263"/>
          <p14:tracePt t="79866" x="3608388" y="3481388"/>
          <p14:tracePt t="79881" x="3597275" y="3465513"/>
          <p14:tracePt t="79883" x="3592513" y="3448050"/>
          <p14:tracePt t="79897" x="3586163" y="3432175"/>
          <p14:tracePt t="79913" x="3586163" y="3425825"/>
          <p14:tracePt t="79931" x="3586163" y="3421063"/>
          <p14:tracePt t="80123" x="3625850" y="3421063"/>
          <p14:tracePt t="80128" x="3668713" y="3414713"/>
          <p14:tracePt t="80137" x="3713163" y="3414713"/>
          <p14:tracePt t="80147" x="3762375" y="3403600"/>
          <p14:tracePt t="80165" x="3840163" y="3392488"/>
          <p14:tracePt t="80166" x="3851275" y="3392488"/>
          <p14:tracePt t="80181" x="3862388" y="3392488"/>
          <p14:tracePt t="80467" x="3844925" y="3382963"/>
          <p14:tracePt t="80476" x="3806825" y="3376613"/>
          <p14:tracePt t="80482" x="3757613" y="3360738"/>
          <p14:tracePt t="80497" x="3641725" y="3309938"/>
          <p14:tracePt t="80515" x="3592513" y="3255963"/>
          <p14:tracePt t="80532" x="3563938" y="3200400"/>
          <p14:tracePt t="80533" x="3559175" y="3178175"/>
          <p14:tracePt t="80548" x="3559175" y="3167063"/>
          <p14:tracePt t="80550" x="3570288" y="3140075"/>
          <p14:tracePt t="80564" x="3586163" y="3122613"/>
          <p14:tracePt t="80582" x="3646488" y="3111500"/>
          <p14:tracePt t="80598" x="3757613" y="3111500"/>
          <p14:tracePt t="80614" x="3956050" y="3133725"/>
          <p14:tracePt t="80616" x="4000500" y="3151188"/>
          <p14:tracePt t="80632" x="4065588" y="3184525"/>
          <p14:tracePt t="80633" x="4121150" y="3205163"/>
          <p14:tracePt t="80648" x="4176713" y="3249613"/>
          <p14:tracePt t="80665" x="4192588" y="3282950"/>
          <p14:tracePt t="80682" x="4192588" y="3321050"/>
          <p14:tracePt t="80699" x="4170363" y="3382963"/>
          <p14:tracePt t="80715" x="4137025" y="3403600"/>
          <p14:tracePt t="80732" x="4083050" y="3454400"/>
          <p14:tracePt t="80749" x="4021138" y="3497263"/>
          <p14:tracePt t="80750" x="3978275" y="3525838"/>
          <p14:tracePt t="80765" x="3938588" y="3541713"/>
          <p14:tracePt t="80767" x="3906838" y="3563938"/>
          <p14:tracePt t="80782" x="3862388" y="3579813"/>
          <p14:tracePt t="80784" x="3840163" y="3590925"/>
          <p14:tracePt t="80799" x="3806825" y="3602038"/>
          <p14:tracePt t="80816" x="3768725" y="3602038"/>
          <p14:tracePt t="80832" x="3746500" y="3579813"/>
          <p14:tracePt t="80834" x="3729038" y="3559175"/>
          <p14:tracePt t="80849" x="3713163" y="3519488"/>
          <p14:tracePt t="80850" x="3697288" y="3486150"/>
          <p14:tracePt t="80865" x="3686175" y="3421063"/>
          <p14:tracePt t="80882" x="3679825" y="3371850"/>
          <p14:tracePt t="80899" x="3679825" y="3343275"/>
          <p14:tracePt t="80900" x="3679825" y="3338513"/>
          <p14:tracePt t="80924" x="3686175" y="3338513"/>
          <p14:tracePt t="80939" x="3697288" y="3338513"/>
          <p14:tracePt t="80948" x="3729038" y="3343275"/>
          <p14:tracePt t="80965" x="3829050" y="3392488"/>
          <p14:tracePt t="80982" x="3900488" y="3454400"/>
          <p14:tracePt t="80984" x="3938588" y="3497263"/>
          <p14:tracePt t="80999" x="3978275" y="3563938"/>
          <p14:tracePt t="81015" x="3989388" y="3641725"/>
          <p14:tracePt t="81032" x="3989388" y="3695700"/>
          <p14:tracePt t="81049" x="3944938" y="3767138"/>
          <p14:tracePt t="81050" x="3927475" y="3789363"/>
          <p14:tracePt t="81065" x="3884613" y="3822700"/>
          <p14:tracePt t="81067" x="3822700" y="3867150"/>
          <p14:tracePt t="81082" x="3740150" y="3900488"/>
          <p14:tracePt t="81099" x="3641725" y="3932238"/>
          <p14:tracePt t="81116" x="3548063" y="3943350"/>
          <p14:tracePt t="81133" x="3354388" y="3922713"/>
          <p14:tracePt t="81149" x="3271838" y="3894138"/>
          <p14:tracePt t="81150" x="3157538" y="3849688"/>
          <p14:tracePt t="81166" x="3057525" y="3778250"/>
          <p14:tracePt t="81183" x="3001963" y="3695700"/>
          <p14:tracePt t="81200" x="2974975" y="3602038"/>
          <p14:tracePt t="81201" x="2970213" y="3508375"/>
          <p14:tracePt t="81216" x="2970213" y="3454400"/>
          <p14:tracePt t="81217" x="2974975" y="3398838"/>
          <p14:tracePt t="81232" x="3052763" y="3195638"/>
          <p14:tracePt t="81249" x="3124200" y="3090863"/>
          <p14:tracePt t="81265" x="3217863" y="3001963"/>
          <p14:tracePt t="81283" x="3305175" y="2957513"/>
          <p14:tracePt t="81285" x="3360738" y="2941638"/>
          <p14:tracePt t="81299" x="3459163" y="2935288"/>
          <p14:tracePt t="81301" x="3509963" y="2935288"/>
          <p14:tracePt t="81315" x="3784600" y="2946400"/>
          <p14:tracePt t="81333" x="3967163" y="3008313"/>
          <p14:tracePt t="81350" x="4176713" y="3189288"/>
          <p14:tracePt t="81366" x="4208463" y="3249613"/>
          <p14:tracePt t="81367" x="4241800" y="3316288"/>
          <p14:tracePt t="81382" x="4264025" y="3425825"/>
          <p14:tracePt t="81399" x="4270375" y="3508375"/>
          <p14:tracePt t="81416" x="4270375" y="3597275"/>
          <p14:tracePt t="81433" x="4225925" y="3695700"/>
          <p14:tracePt t="81449" x="4208463" y="3724275"/>
          <p14:tracePt t="81451" x="4181475" y="3751263"/>
          <p14:tracePt t="81466" x="4148138" y="3762375"/>
          <p14:tracePt t="81483" x="4054475" y="3800475"/>
          <p14:tracePt t="81500" x="3829050" y="3878263"/>
          <p14:tracePt t="81517" x="3686175" y="3922713"/>
          <p14:tracePt t="81532" x="3570288" y="3954463"/>
          <p14:tracePt t="81550" x="3525838" y="3960813"/>
          <p14:tracePt t="81566" x="3509963" y="3960813"/>
          <p14:tracePt t="81568" x="3503613" y="3960813"/>
          <p14:tracePt t="81583" x="3498850" y="3960813"/>
          <p14:tracePt t="81585" x="3481388" y="3949700"/>
          <p14:tracePt t="81600" x="3459163" y="3922713"/>
          <p14:tracePt t="81616" x="3432175" y="3889375"/>
          <p14:tracePt t="81634" x="3421063" y="3867150"/>
          <p14:tracePt t="81635" x="3416300" y="3860800"/>
          <p14:tracePt t="81650" x="3409950" y="3844925"/>
          <p14:tracePt t="81668" x="3409950" y="3833813"/>
          <p14:tracePt t="81683" x="3409950" y="3822700"/>
          <p14:tracePt t="81701" x="3409950" y="3800475"/>
          <p14:tracePt t="81717" x="3409950" y="3778250"/>
          <p14:tracePt t="81718" x="3409950" y="3762375"/>
          <p14:tracePt t="81734" x="3416300" y="3735388"/>
          <p14:tracePt t="81750" x="3438525" y="3690938"/>
          <p14:tracePt t="81766" x="3448050" y="3673475"/>
          <p14:tracePt t="81785" x="3465513" y="3657600"/>
          <p14:tracePt t="81787" x="3470275" y="3652838"/>
          <p14:tracePt t="81801" x="3476625" y="3646488"/>
          <p14:tracePt t="81819" x="3481388" y="3641725"/>
          <p14:tracePt t="81834" x="3487738" y="3641725"/>
          <p14:tracePt t="81850" x="3503613" y="3635375"/>
          <p14:tracePt t="81867" x="3532188" y="3630613"/>
          <p14:tracePt t="81869" x="3536950" y="3624263"/>
          <p14:tracePt t="81885" x="3548063" y="3624263"/>
          <p14:tracePt t="82133" x="3552825" y="3624263"/>
          <p14:tracePt t="82680" x="3559175" y="3624263"/>
          <p14:tracePt t="82686" x="3563938" y="3624263"/>
          <p14:tracePt t="82702" x="3575050" y="3624263"/>
          <p14:tracePt t="82717" x="3581400" y="3630613"/>
          <p14:tracePt t="82735" x="3581400" y="3635375"/>
          <p14:tracePt t="82752" x="3592513" y="3635375"/>
          <p14:tracePt t="85620" x="3646488" y="3559175"/>
          <p14:tracePt t="85623" x="3668713" y="3525838"/>
          <p14:tracePt t="85625" x="3708400" y="3470275"/>
          <p14:tracePt t="85853" x="3708400" y="3465513"/>
          <p14:tracePt t="85858" x="3713163" y="3459163"/>
          <p14:tracePt t="85873" x="3724275" y="3443288"/>
          <p14:tracePt t="85889" x="3729038" y="3432175"/>
          <p14:tracePt t="85906" x="3740150" y="3421063"/>
          <p14:tracePt t="85923" x="3762375" y="3403600"/>
          <p14:tracePt t="85940" x="3779838" y="3387725"/>
          <p14:tracePt t="85956" x="3779838" y="3382963"/>
          <p14:tracePt t="85973" x="3790950" y="3371850"/>
          <p14:tracePt t="85990" x="3802063" y="3360738"/>
          <p14:tracePt t="86006" x="3813175" y="3354388"/>
          <p14:tracePt t="86024" x="3817938" y="3338513"/>
          <p14:tracePt t="86040" x="3822700" y="3338513"/>
          <p14:tracePt t="86057" x="3822700" y="3332163"/>
          <p14:tracePt t="86073" x="3822700" y="3327400"/>
          <p14:tracePt t="86091" x="3829050" y="3327400"/>
          <p14:tracePt t="86114" x="3829050" y="3321050"/>
          <p14:tracePt t="86123" x="3833813" y="3321050"/>
          <p14:tracePt t="86140" x="3833813" y="3316288"/>
          <p14:tracePt t="86157" x="3833813" y="3309938"/>
          <p14:tracePt t="86174" x="3844925" y="3298825"/>
          <p14:tracePt t="86175" x="3844925" y="3294063"/>
          <p14:tracePt t="86190" x="3856038" y="3278188"/>
          <p14:tracePt t="86207" x="3867150" y="3260725"/>
          <p14:tracePt t="86224" x="3878263" y="3244850"/>
          <p14:tracePt t="86225" x="3884613" y="3238500"/>
          <p14:tracePt t="86241" x="3911600" y="3211513"/>
          <p14:tracePt t="86258" x="3967163" y="3155950"/>
          <p14:tracePt t="86273" x="4043363" y="3073400"/>
          <p14:tracePt t="86291" x="4076700" y="3040063"/>
          <p14:tracePt t="86293" x="4094163" y="3013075"/>
          <p14:tracePt t="86307" x="4114800" y="2990850"/>
          <p14:tracePt t="86309" x="4125913" y="2986088"/>
          <p14:tracePt t="86324" x="4132263" y="2979738"/>
          <p14:tracePt t="86325" x="4137025" y="2974975"/>
          <p14:tracePt t="86340" x="4143375" y="2957513"/>
          <p14:tracePt t="86357" x="4148138" y="2946400"/>
          <p14:tracePt t="86374" x="4154488" y="2935288"/>
          <p14:tracePt t="86392" x="4154488" y="2925763"/>
          <p14:tracePt t="86409" x="4154488" y="2919413"/>
          <p14:tracePt t="86438" x="4154488" y="2914650"/>
          <p14:tracePt t="86610" x="4143375" y="2925763"/>
          <p14:tracePt t="86616" x="4098925" y="2957513"/>
          <p14:tracePt t="86626" x="4010025" y="3035300"/>
          <p14:tracePt t="86640" x="3967163" y="3084513"/>
          <p14:tracePt t="86657" x="3833813" y="3222625"/>
          <p14:tracePt t="86674" x="3746500" y="3332163"/>
          <p14:tracePt t="86676" x="3675063" y="3421063"/>
          <p14:tracePt t="86691" x="3608388" y="3503613"/>
          <p14:tracePt t="86693" x="3570288" y="3563938"/>
          <p14:tracePt t="86707" x="3338513" y="3817938"/>
          <p14:tracePt t="86724" x="3079750" y="4081463"/>
          <p14:tracePt t="86741" x="2776538" y="4357688"/>
          <p14:tracePt t="86743" x="2667000" y="4467225"/>
          <p14:tracePt t="86758" x="2528888" y="4605338"/>
          <p14:tracePt t="86759" x="2397125" y="4748213"/>
          <p14:tracePt t="86775" x="2297113" y="4837113"/>
          <p14:tracePt t="86777" x="2263775" y="4868863"/>
          <p14:tracePt t="86791" x="2176463" y="4940300"/>
          <p14:tracePt t="86808" x="2138363" y="4962525"/>
          <p14:tracePt t="86824" x="2109788" y="4979988"/>
          <p14:tracePt t="86826" x="2105025" y="4984750"/>
          <p14:tracePt t="86842" x="2082800" y="4995863"/>
          <p14:tracePt t="86858" x="2065338" y="5006975"/>
          <p14:tracePt t="86875" x="2044700" y="5024438"/>
          <p14:tracePt t="86893" x="2022475" y="5029200"/>
          <p14:tracePt t="86894" x="2011363" y="5040313"/>
          <p14:tracePt t="86908" x="1982788" y="5051425"/>
          <p14:tracePt t="86910" x="1966913" y="5056188"/>
          <p14:tracePt t="86927" x="1900238" y="5078413"/>
          <p14:tracePt t="86941" x="1828800" y="5118100"/>
          <p14:tracePt t="86958" x="1752600" y="5156200"/>
          <p14:tracePt t="86975" x="1724025" y="5172075"/>
          <p14:tracePt t="86976" x="1697038" y="5194300"/>
          <p14:tracePt t="86993" x="1685925" y="5205413"/>
          <p14:tracePt t="87009" x="1674813" y="5211763"/>
          <p14:tracePt t="87025" x="1670050" y="5216525"/>
          <p14:tracePt t="87042" x="1641475" y="5232400"/>
          <p14:tracePt t="87043" x="1636713" y="5238750"/>
          <p14:tracePt t="87058" x="1619250" y="5254625"/>
          <p14:tracePt t="87060" x="1603375" y="5265738"/>
          <p14:tracePt t="87075" x="1581150" y="5294313"/>
          <p14:tracePt t="87091" x="1558925" y="5314950"/>
          <p14:tracePt t="87108" x="1536700" y="5343525"/>
          <p14:tracePt t="87125" x="1503363" y="5381625"/>
          <p14:tracePt t="87142" x="1492250" y="5392738"/>
          <p14:tracePt t="87144" x="1482725" y="5397500"/>
          <p14:tracePt t="87157" x="1465263" y="5419725"/>
          <p14:tracePt t="87174" x="1454150" y="5441950"/>
          <p14:tracePt t="87192" x="1443038" y="5464175"/>
          <p14:tracePt t="87194" x="1438275" y="5464175"/>
          <p14:tracePt t="87209" x="1431925" y="5475288"/>
          <p14:tracePt t="87225" x="1427163" y="5481638"/>
          <p14:tracePt t="87242" x="1420813" y="5491163"/>
          <p14:tracePt t="87258" x="1416050" y="5497513"/>
          <p14:tracePt t="87275" x="1404938" y="5513388"/>
          <p14:tracePt t="87299" x="1393825" y="5519738"/>
          <p14:tracePt t="87308" x="1393825" y="5524500"/>
          <p14:tracePt t="87325" x="1382713" y="5535613"/>
          <p14:tracePt t="87342" x="1366838" y="5553075"/>
          <p14:tracePt t="87344" x="1360488" y="5564188"/>
          <p14:tracePt t="87359" x="1349375" y="5568950"/>
          <p14:tracePt t="87375" x="1338263" y="5580063"/>
          <p14:tracePt t="87392" x="1333500" y="5584825"/>
          <p14:tracePt t="87412" x="1322388" y="5591175"/>
          <p14:tracePt t="87426" x="1316038" y="5595938"/>
          <p14:tracePt t="87450" x="1311275" y="5595938"/>
          <p14:tracePt t="87458" x="1311275" y="5602288"/>
          <p14:tracePt t="87475" x="1304925" y="5602288"/>
          <p14:tracePt t="87492" x="1300163" y="5607050"/>
          <p14:tracePt t="87751" x="1311275" y="5607050"/>
          <p14:tracePt t="87756" x="1327150" y="5607050"/>
          <p14:tracePt t="87764" x="1377950" y="5607050"/>
          <p14:tracePt t="87775" x="1465263" y="5607050"/>
          <p14:tracePt t="87792" x="1752600" y="5602288"/>
          <p14:tracePt t="87794" x="1839913" y="5602288"/>
          <p14:tracePt t="87809" x="2120900" y="5564188"/>
          <p14:tracePt t="87826" x="2451100" y="5535613"/>
          <p14:tracePt t="87843" x="2633663" y="5486400"/>
          <p14:tracePt t="87860" x="2660650" y="5481638"/>
          <p14:tracePt t="87945" x="2655888" y="5481638"/>
          <p14:tracePt t="87951" x="2649538" y="5481638"/>
          <p14:tracePt t="87967" x="2638425" y="5481638"/>
          <p14:tracePt t="87975" x="2622550" y="5491163"/>
          <p14:tracePt t="87994" x="2544763" y="5513388"/>
          <p14:tracePt t="88010" x="2446338" y="5553075"/>
          <p14:tracePt t="88027" x="2401888" y="5568950"/>
          <p14:tracePt t="88043" x="2341563" y="5580063"/>
          <p14:tracePt t="88059" x="2286000" y="5584825"/>
          <p14:tracePt t="88076" x="2209800" y="5591175"/>
          <p14:tracePt t="88093" x="2127250" y="5602288"/>
          <p14:tracePt t="88095" x="2076450" y="5607050"/>
          <p14:tracePt t="88109" x="2049463" y="5607050"/>
          <p14:tracePt t="88111" x="2022475" y="5607050"/>
          <p14:tracePt t="88126" x="1951038" y="5618163"/>
          <p14:tracePt t="88144" x="1933575" y="5624513"/>
          <p14:tracePt t="88160" x="1928813" y="5624513"/>
          <p14:tracePt t="88162" x="1922463" y="5624513"/>
          <p14:tracePt t="88177" x="1917700" y="5624513"/>
          <p14:tracePt t="88178" x="1895475" y="5624513"/>
          <p14:tracePt t="88193" x="1846263" y="5624513"/>
          <p14:tracePt t="88211" x="1746250" y="5624513"/>
          <p14:tracePt t="88227" x="1685925" y="5624513"/>
          <p14:tracePt t="88229" x="1652588" y="5624513"/>
          <p14:tracePt t="88244" x="1614488" y="5624513"/>
          <p14:tracePt t="88260" x="1592263" y="5624513"/>
          <p14:tracePt t="88276" x="1581150" y="5624513"/>
          <p14:tracePt t="88294" x="1565275" y="5624513"/>
          <p14:tracePt t="88295" x="1547813" y="5624513"/>
          <p14:tracePt t="88311" x="1492250" y="5624513"/>
          <p14:tracePt t="88327" x="1482725" y="5629275"/>
          <p14:tracePt t="88328" x="1454150" y="5635625"/>
          <p14:tracePt t="88343" x="1431925" y="5640388"/>
          <p14:tracePt t="88360" x="1409700" y="5651500"/>
          <p14:tracePt t="88377" x="1389063" y="5651500"/>
          <p14:tracePt t="88379" x="1382713" y="5657850"/>
          <p14:tracePt t="88394" x="1338263" y="5662613"/>
          <p14:tracePt t="88410" x="1277938" y="5673725"/>
          <p14:tracePt t="88427" x="1222375" y="5689600"/>
          <p14:tracePt t="88443" x="1195388" y="5695950"/>
          <p14:tracePt t="88531" x="1190625" y="5695950"/>
          <p14:tracePt t="88536" x="1184275" y="5695950"/>
          <p14:tracePt t="88553" x="1179513" y="5695950"/>
          <p14:tracePt t="88560" x="1173163" y="5695950"/>
          <p14:tracePt t="88577" x="1162050" y="5700713"/>
          <p14:tracePt t="88593" x="1157288" y="5700713"/>
          <p14:tracePt t="88611" x="1123950" y="5700713"/>
          <p14:tracePt t="88628" x="1108075" y="5700713"/>
          <p14:tracePt t="88644" x="1085850" y="5700713"/>
          <p14:tracePt t="88661" x="1068388" y="5707063"/>
          <p14:tracePt t="88678" x="1063625" y="5707063"/>
          <p14:tracePt t="88680" x="1057275" y="5707063"/>
          <p14:tracePt t="88696" x="1052513" y="5707063"/>
          <p14:tracePt t="88711" x="1046163" y="5707063"/>
          <p14:tracePt t="88712" x="1035050" y="5707063"/>
          <p14:tracePt t="88727" x="996950" y="5707063"/>
          <p14:tracePt t="88745" x="958850" y="5707063"/>
          <p14:tracePt t="88746" x="936625" y="5707063"/>
          <p14:tracePt t="88762" x="925513" y="5707063"/>
          <p14:tracePt t="88777" x="920750" y="5707063"/>
          <p14:tracePt t="88891" x="914400" y="5707063"/>
          <p14:tracePt t="88906" x="909638" y="5707063"/>
          <p14:tracePt t="88935" x="903288" y="5707063"/>
          <p14:tracePt t="88951" x="892175" y="5707063"/>
          <p14:tracePt t="88965" x="881063" y="5707063"/>
          <p14:tracePt t="88971" x="876300" y="5700713"/>
          <p14:tracePt t="89003" x="869950" y="5700713"/>
          <p14:tracePt t="89009" x="869950" y="5695950"/>
          <p14:tracePt t="89026" x="865188" y="5695950"/>
          <p14:tracePt t="89055" x="865188" y="5689600"/>
          <p14:tracePt t="89062" x="858838" y="5689600"/>
          <p14:tracePt t="89101" x="854075" y="5689600"/>
          <p14:tracePt t="89304" x="847725" y="5684838"/>
          <p14:tracePt t="89319" x="838200" y="5678488"/>
          <p14:tracePt t="89332" x="831850" y="5678488"/>
          <p14:tracePt t="89339" x="827088" y="5678488"/>
          <p14:tracePt t="89346" x="820738" y="5678488"/>
          <p14:tracePt t="89362" x="820738" y="5673725"/>
          <p14:tracePt t="89364" x="815975" y="5673725"/>
          <p14:tracePt t="90076" x="827088" y="5673725"/>
          <p14:tracePt t="90081" x="881063" y="5673725"/>
          <p14:tracePt t="90095" x="963613" y="5673725"/>
          <p14:tracePt t="90097" x="1074738" y="5673725"/>
          <p14:tracePt t="90112" x="1211263" y="5673725"/>
          <p14:tracePt t="90114" x="1311275" y="5673725"/>
          <p14:tracePt t="90129" x="1608138" y="5684838"/>
          <p14:tracePt t="90146" x="1835150" y="5684838"/>
          <p14:tracePt t="90163" x="2109788" y="5684838"/>
          <p14:tracePt t="90180" x="2390775" y="5678488"/>
          <p14:tracePt t="90196" x="2562225" y="5678488"/>
          <p14:tracePt t="90215" x="2892425" y="5657850"/>
          <p14:tracePt t="90216" x="3035300" y="5635625"/>
          <p14:tracePt t="90229" x="3233738" y="5595938"/>
          <p14:tracePt t="90231" x="3365500" y="5564188"/>
          <p14:tracePt t="90246" x="3541713" y="5513388"/>
          <p14:tracePt t="90247" x="3635375" y="5481638"/>
          <p14:tracePt t="90262" x="3884613" y="5376863"/>
          <p14:tracePt t="90280" x="4103688" y="5227638"/>
          <p14:tracePt t="90296" x="4275138" y="5078413"/>
          <p14:tracePt t="90315" x="4533900" y="4814888"/>
          <p14:tracePt t="90330" x="4738688" y="4598988"/>
          <p14:tracePt t="90346" x="4926013" y="4406900"/>
          <p14:tracePt t="90363" x="4997450" y="4324350"/>
          <p14:tracePt t="90379" x="5051425" y="4264025"/>
          <p14:tracePt t="90397" x="5062538" y="4246563"/>
          <p14:tracePt t="90399" x="5068888" y="4241800"/>
          <p14:tracePt t="90415" x="5080000" y="4235450"/>
          <p14:tracePt t="90431" x="5113338" y="4219575"/>
          <p14:tracePt t="90447" x="5178425" y="4197350"/>
          <p14:tracePt t="90449" x="5227638" y="4175125"/>
          <p14:tracePt t="90464" x="5338763" y="4148138"/>
          <p14:tracePt t="90480" x="5399088" y="4119563"/>
          <p14:tracePt t="90482" x="5443538" y="4103688"/>
          <p14:tracePt t="90496" x="5519738" y="4043363"/>
          <p14:tracePt t="90514" x="5553075" y="3971925"/>
          <p14:tracePt t="90515" x="5559425" y="3954463"/>
          <p14:tracePt t="90531" x="5559425" y="3867150"/>
          <p14:tracePt t="90547" x="5530850" y="3784600"/>
          <p14:tracePt t="90563" x="5503863" y="3673475"/>
          <p14:tracePt t="90581" x="5481638" y="3548063"/>
          <p14:tracePt t="90583" x="5470525" y="3481388"/>
          <p14:tracePt t="90596" x="5470525" y="3403600"/>
          <p14:tracePt t="90598" x="5465763" y="3360738"/>
          <p14:tracePt t="90616" x="5459413" y="3189288"/>
          <p14:tracePt t="90631" x="5443538" y="3068638"/>
          <p14:tracePt t="90647" x="5421313" y="2968625"/>
          <p14:tracePt t="90665" x="5410200" y="2886075"/>
          <p14:tracePt t="90666" x="5403850" y="2841625"/>
          <p14:tracePt t="90681" x="5403850" y="2787650"/>
          <p14:tracePt t="90697" x="5403850" y="2747963"/>
          <p14:tracePt t="90713" x="5403850" y="2732088"/>
          <p14:tracePt t="90731" x="5403850" y="2727325"/>
          <p14:tracePt t="90733" x="5403850" y="2720975"/>
          <p14:tracePt t="90758" x="5403850" y="2716213"/>
          <p14:tracePt t="90765" x="5410200" y="2716213"/>
          <p14:tracePt t="90780" x="5410200" y="2709863"/>
          <p14:tracePt t="90796" x="5410200" y="2698750"/>
          <p14:tracePt t="90814" x="5410200" y="2687638"/>
          <p14:tracePt t="90816" x="5410200" y="2682875"/>
          <p14:tracePt t="90831" x="5410200" y="2671763"/>
          <p14:tracePt t="90832" x="5414963" y="2660650"/>
          <p14:tracePt t="90846" x="5421313" y="2649538"/>
          <p14:tracePt t="90848" x="5421313" y="2638425"/>
          <p14:tracePt t="90864" x="5421313" y="2627313"/>
          <p14:tracePt t="90880" x="5426075" y="2600325"/>
          <p14:tracePt t="90897" x="5432425" y="2578100"/>
          <p14:tracePt t="90914" x="5432425" y="2540000"/>
          <p14:tracePt t="90915" x="5437188" y="2500313"/>
          <p14:tracePt t="90930" x="5437188" y="2462213"/>
          <p14:tracePt t="90947" x="5437188" y="2413000"/>
          <p14:tracePt t="90964" x="5437188" y="2390775"/>
          <p14:tracePt t="90966" x="5448300" y="2374900"/>
          <p14:tracePt t="90981" x="5454650" y="2368550"/>
          <p14:tracePt t="90982" x="5454650" y="2363788"/>
          <p14:tracePt t="90997" x="5465763" y="2352675"/>
          <p14:tracePt t="91148" x="5470525" y="2346325"/>
          <p14:tracePt t="91154" x="5476875" y="2346325"/>
          <p14:tracePt t="91163" x="5481638" y="2341563"/>
          <p14:tracePt t="91181" x="5492750" y="2330450"/>
          <p14:tracePt t="91197" x="5497513" y="2324100"/>
          <p14:tracePt t="91199" x="5503863" y="2324100"/>
          <p14:tracePt t="91779" x="5503863" y="2330450"/>
          <p14:tracePt t="91786" x="5503863" y="2352675"/>
          <p14:tracePt t="91791" x="5492750" y="2413000"/>
          <p14:tracePt t="91816" x="5410200" y="2593975"/>
          <p14:tracePt t="91818" x="5354638" y="2687638"/>
          <p14:tracePt t="91832" x="5102225" y="3001963"/>
          <p14:tracePt t="91848" x="4832350" y="3298825"/>
          <p14:tracePt t="91866" x="4429125" y="3706813"/>
          <p14:tracePt t="91883" x="4143375" y="3983038"/>
          <p14:tracePt t="91899" x="4016375" y="4092575"/>
          <p14:tracePt t="91917" x="3956050" y="4152900"/>
          <p14:tracePt t="91919" x="3956050" y="4159250"/>
          <p14:tracePt t="91957" x="3956050" y="4152900"/>
          <p14:tracePt t="91964" x="3971925" y="4125913"/>
          <p14:tracePt t="91972" x="4027488" y="4065588"/>
          <p14:tracePt t="91983" x="4060825" y="4021138"/>
          <p14:tracePt t="92000" x="4252913" y="3789363"/>
          <p14:tracePt t="92001" x="4341813" y="3695700"/>
          <p14:tracePt t="92016" x="4560888" y="3465513"/>
          <p14:tracePt t="92033" x="4660900" y="3360738"/>
          <p14:tracePt t="92035" x="4716463" y="3289300"/>
          <p14:tracePt t="92049" x="4859338" y="3106738"/>
          <p14:tracePt t="92066" x="4926013" y="3017838"/>
          <p14:tracePt t="92083" x="4991100" y="2919413"/>
          <p14:tracePt t="92099" x="5002213" y="2892425"/>
          <p14:tracePt t="92101" x="5029200" y="2863850"/>
          <p14:tracePt t="92115" x="5035550" y="2847975"/>
          <p14:tracePt t="92133" x="5046663" y="2836863"/>
          <p14:tracePt t="92149" x="5057775" y="2832100"/>
          <p14:tracePt t="92151" x="5057775" y="2825750"/>
          <p14:tracePt t="92165" x="5068888" y="2820988"/>
          <p14:tracePt t="92183" x="5102225" y="2787650"/>
          <p14:tracePt t="92199" x="5122863" y="2765425"/>
          <p14:tracePt t="92216" x="5140325" y="2754313"/>
          <p14:tracePt t="92233" x="5178425" y="2705100"/>
          <p14:tracePt t="92250" x="5189538" y="2693988"/>
          <p14:tracePt t="92251" x="5195888" y="2682875"/>
          <p14:tracePt t="92265" x="5207000" y="2665413"/>
          <p14:tracePt t="92283" x="5211763" y="2649538"/>
          <p14:tracePt t="92300" x="5233988" y="2616200"/>
          <p14:tracePt t="92316" x="5249863" y="2589213"/>
          <p14:tracePt t="92333" x="5256213" y="2566988"/>
          <p14:tracePt t="92350" x="5278438" y="2540000"/>
          <p14:tracePt t="92366" x="5283200" y="2511425"/>
          <p14:tracePt t="92382" x="5300663" y="2484438"/>
          <p14:tracePt t="92384" x="5305425" y="2462213"/>
          <p14:tracePt t="92400" x="5316538" y="2428875"/>
          <p14:tracePt t="92416" x="5321300" y="2401888"/>
          <p14:tracePt t="92434" x="5332413" y="2374900"/>
          <p14:tracePt t="92436" x="5338763" y="2363788"/>
          <p14:tracePt t="92451" x="5338763" y="2346325"/>
          <p14:tracePt t="92466" x="5338763" y="2330450"/>
          <p14:tracePt t="92468" x="5338763" y="2324100"/>
          <p14:tracePt t="92483" x="5343525" y="2312988"/>
          <p14:tracePt t="92500" x="5343525" y="2301875"/>
          <p14:tracePt t="92516" x="5343525" y="2290763"/>
          <p14:tracePt t="92518" x="5343525" y="2281238"/>
          <p14:tracePt t="92534" x="5343525" y="2263775"/>
          <p14:tracePt t="92550" x="5338763" y="2247900"/>
          <p14:tracePt t="92566" x="5332413" y="2225675"/>
          <p14:tracePt t="92583" x="5321300" y="2214563"/>
          <p14:tracePt t="92601" x="5321300" y="2187575"/>
          <p14:tracePt t="92617" x="5321300" y="2170113"/>
          <p14:tracePt t="92633" x="5321300" y="2147888"/>
          <p14:tracePt t="92650" x="5321300" y="2132013"/>
          <p14:tracePt t="92666" x="5321300" y="2120900"/>
          <p14:tracePt t="92684" x="5327650" y="2109788"/>
          <p14:tracePt t="92715" x="5332413" y="2109788"/>
          <p14:tracePt t="92731" x="5332413" y="2103438"/>
          <p14:tracePt t="92881" x="5332413" y="2098675"/>
          <p14:tracePt t="92902" x="5332413" y="2093913"/>
          <p14:tracePt t="92909" x="5332413" y="2082800"/>
          <p14:tracePt t="92918" x="5332413" y="2076450"/>
          <p14:tracePt t="92933" x="5327650" y="2060575"/>
          <p14:tracePt t="92950" x="5327650" y="2049463"/>
          <p14:tracePt t="92967" x="5321300" y="2038350"/>
          <p14:tracePt t="92969" x="5316538" y="2038350"/>
          <p14:tracePt t="92992" x="5316538" y="2032000"/>
          <p14:tracePt t="93000" x="5310188" y="2032000"/>
          <p14:tracePt t="93017" x="5310188" y="2027238"/>
          <p14:tracePt t="93053" x="5305425" y="2027238"/>
          <p14:tracePt t="93074" x="5300663" y="2020888"/>
          <p14:tracePt t="93090" x="5294313" y="2020888"/>
          <p14:tracePt t="93096" x="5289550" y="2020888"/>
          <p14:tracePt t="93104" x="5283200" y="2020888"/>
          <p14:tracePt t="93116" x="5278438" y="2016125"/>
          <p14:tracePt t="93134" x="5267325" y="2011363"/>
          <p14:tracePt t="93226" x="5278438" y="2005013"/>
          <p14:tracePt t="93231" x="5310188" y="2000250"/>
          <p14:tracePt t="93240" x="5354638" y="2000250"/>
          <p14:tracePt t="93251" x="5399088" y="1982788"/>
          <p14:tracePt t="93268" x="5470525" y="1982788"/>
          <p14:tracePt t="93270" x="5514975" y="1971675"/>
          <p14:tracePt t="93285" x="5537200" y="1966913"/>
          <p14:tracePt t="93300" x="5559425" y="1960563"/>
          <p14:tracePt t="93317" x="5570538" y="1960563"/>
          <p14:tracePt t="93336" x="5581650" y="1955800"/>
          <p14:tracePt t="93352" x="5597525" y="1949450"/>
          <p14:tracePt t="93368" x="5602288" y="1944688"/>
          <p14:tracePt t="93407" x="5608638" y="1944688"/>
          <p14:tracePt t="93422" x="5613400" y="1944688"/>
          <p14:tracePt t="93427" x="5619750" y="1944688"/>
          <p14:tracePt t="93436" x="5630863" y="1944688"/>
          <p14:tracePt t="93450" x="5641975" y="1944688"/>
          <p14:tracePt t="93469" x="5646738" y="1944688"/>
          <p14:tracePt t="94057" x="5646738" y="1971675"/>
          <p14:tracePt t="94064" x="5646738" y="1978025"/>
          <p14:tracePt t="94072" x="5657850" y="1989138"/>
          <p14:tracePt t="94085" x="5664200" y="2020888"/>
          <p14:tracePt t="94087" x="5675313" y="2065338"/>
          <p14:tracePt t="94102" x="5684838" y="2093913"/>
          <p14:tracePt t="94104" x="5684838" y="2114550"/>
          <p14:tracePt t="94118" x="5691188" y="2176463"/>
          <p14:tracePt t="94135" x="5695950" y="2230438"/>
          <p14:tracePt t="94152" x="5695950" y="2286000"/>
          <p14:tracePt t="94154" x="5695950" y="2301875"/>
          <p14:tracePt t="94169" x="5695950" y="2330450"/>
          <p14:tracePt t="94171" x="5695950" y="2374900"/>
          <p14:tracePt t="94185" x="5695950" y="2413000"/>
          <p14:tracePt t="94202" x="5691188" y="2500313"/>
          <p14:tracePt t="94219" x="5684838" y="2582863"/>
          <p14:tracePt t="94221" x="5684838" y="2633663"/>
          <p14:tracePt t="94236" x="5684838" y="2727325"/>
          <p14:tracePt t="94252" x="5684838" y="2770188"/>
          <p14:tracePt t="94254" x="5684838" y="2814638"/>
          <p14:tracePt t="94269" x="5691188" y="2892425"/>
          <p14:tracePt t="94285" x="5702300" y="2968625"/>
          <p14:tracePt t="94302" x="5707063" y="3001963"/>
          <p14:tracePt t="94304" x="5713413" y="3040063"/>
          <p14:tracePt t="94319" x="5724525" y="3073400"/>
          <p14:tracePt t="94321" x="5729288" y="3095625"/>
          <p14:tracePt t="94335" x="5735638" y="3133725"/>
          <p14:tracePt t="94352" x="5740400" y="3167063"/>
          <p14:tracePt t="94370" x="5740400" y="3195638"/>
          <p14:tracePt t="94371" x="5740400" y="3200400"/>
          <p14:tracePt t="94386" x="5740400" y="3216275"/>
          <p14:tracePt t="94387" x="5740400" y="3222625"/>
          <p14:tracePt t="94402" x="5740400" y="3238500"/>
          <p14:tracePt t="94404" x="5740400" y="3249613"/>
          <p14:tracePt t="94419" x="5740400" y="3271838"/>
          <p14:tracePt t="94436" x="5746750" y="3289300"/>
          <p14:tracePt t="94454" x="5751513" y="3309938"/>
          <p14:tracePt t="94470" x="5757863" y="3316288"/>
          <p14:tracePt t="94471" x="5757863" y="3321050"/>
          <p14:tracePt t="94486" x="5757863" y="3332163"/>
          <p14:tracePt t="94503" x="5762625" y="3338513"/>
          <p14:tracePt t="94520" x="5768975" y="3354388"/>
          <p14:tracePt t="94521" x="5768975" y="3365500"/>
          <p14:tracePt t="94536" x="5778500" y="3376613"/>
          <p14:tracePt t="94553" x="5778500" y="3382963"/>
          <p14:tracePt t="94554" x="5778500" y="3387725"/>
          <p14:tracePt t="94569" x="5784850" y="3392488"/>
          <p14:tracePt t="94587" x="5784850" y="3398838"/>
          <p14:tracePt t="94588" x="5784850" y="3403600"/>
          <p14:tracePt t="94604" x="5789613" y="3403600"/>
          <p14:tracePt t="94627" x="5789613" y="3409950"/>
          <p14:tracePt t="94786" x="5795963" y="3409950"/>
          <p14:tracePt t="94837" x="5795963" y="3403600"/>
          <p14:tracePt t="94852" x="5795963" y="3398838"/>
          <p14:tracePt t="94860" x="5795963" y="3392488"/>
          <p14:tracePt t="94870" x="5795963" y="3387725"/>
          <p14:tracePt t="94886" x="5795963" y="3382963"/>
          <p14:tracePt t="94904" x="5795963" y="3376613"/>
          <p14:tracePt t="97271" x="5707063" y="3376613"/>
          <p14:tracePt t="97277" x="5680075" y="3371850"/>
          <p14:tracePt t="97291" x="5675313" y="3371850"/>
          <p14:tracePt t="98641" x="5680075" y="3371850"/>
          <p14:tracePt t="98655" x="5684838" y="3365500"/>
          <p14:tracePt t="98661" x="5691188" y="3365500"/>
          <p14:tracePt t="98676" x="5702300" y="3365500"/>
          <p14:tracePt t="98677" x="5707063" y="3365500"/>
          <p14:tracePt t="98693" x="5718175" y="3365500"/>
          <p14:tracePt t="98709" x="5729288" y="3365500"/>
          <p14:tracePt t="98942" x="5735638" y="3365500"/>
          <p14:tracePt t="98954" x="5740400" y="3360738"/>
          <p14:tracePt t="98962" x="5740400" y="3354388"/>
          <p14:tracePt t="98976" x="5746750" y="3354388"/>
          <p14:tracePt t="98993" x="5751513" y="3349625"/>
          <p14:tracePt t="99010" x="5757863" y="3349625"/>
          <p14:tracePt t="99030" x="5762625" y="3349625"/>
          <p14:tracePt t="99043" x="5768975" y="3349625"/>
          <p14:tracePt t="99060" x="5778500" y="3343275"/>
          <p14:tracePt t="99062" x="5784850" y="3343275"/>
          <p14:tracePt t="99076" x="5795963" y="3343275"/>
          <p14:tracePt t="99094" x="5800725" y="3343275"/>
          <p14:tracePt t="99646" x="5795963" y="3343275"/>
          <p14:tracePt t="99651" x="5789613" y="3343275"/>
          <p14:tracePt t="99669" x="5778500" y="3343275"/>
          <p14:tracePt t="99698" x="5773738" y="3343275"/>
          <p14:tracePt t="99713" x="5768975" y="3343275"/>
          <p14:tracePt t="99719" x="5762625" y="3349625"/>
          <p14:tracePt t="99731" x="5757863" y="3349625"/>
          <p14:tracePt t="99737" x="5757863" y="3354388"/>
          <p14:tracePt t="99744" x="5751513" y="3354388"/>
          <p14:tracePt t="101385" x="5746750" y="3354388"/>
          <p14:tracePt t="107693" x="5746750" y="3332163"/>
          <p14:tracePt t="107986" x="5746750" y="3327400"/>
          <p14:tracePt t="107993" x="5548313" y="3255963"/>
          <p14:tracePt t="108007" x="5487988" y="3249613"/>
          <p14:tracePt t="108009" x="5437188" y="3249613"/>
          <p14:tracePt t="108024" x="5426075" y="3249613"/>
          <p14:tracePt t="108040" x="5421313" y="3249613"/>
          <p14:tracePt t="108058" x="5414963" y="3260725"/>
          <p14:tracePt t="108060" x="5403850" y="3267075"/>
          <p14:tracePt t="108076" x="5403850" y="3271838"/>
          <p14:tracePt t="108091" x="5399088" y="3278188"/>
          <p14:tracePt t="108115" x="5394325" y="3282950"/>
          <p14:tracePt t="108124" x="5394325" y="3289300"/>
          <p14:tracePt t="108141" x="5387975" y="3294063"/>
          <p14:tracePt t="108143" x="5387975" y="3298825"/>
          <p14:tracePt t="108160" x="5387975" y="3305175"/>
          <p14:tracePt t="108174" x="5387975" y="3309938"/>
          <p14:tracePt t="108190" x="5387975" y="3316288"/>
          <p14:tracePt t="108207" x="5399088" y="3327400"/>
          <p14:tracePt t="108226" x="5421313" y="3376613"/>
          <p14:tracePt t="108241" x="5437188" y="3421063"/>
          <p14:tracePt t="108243" x="5443538" y="3448050"/>
          <p14:tracePt t="108257" x="5476875" y="3525838"/>
          <p14:tracePt t="108274" x="5514975" y="3597275"/>
          <p14:tracePt t="108276" x="5519738" y="3635375"/>
          <p14:tracePt t="108291" x="5537200" y="3673475"/>
          <p14:tracePt t="108293" x="5548313" y="3702050"/>
          <p14:tracePt t="108308" x="5575300" y="3789363"/>
          <p14:tracePt t="108324" x="5597525" y="3894138"/>
          <p14:tracePt t="108341" x="5608638" y="4054475"/>
          <p14:tracePt t="108359" x="5608638" y="4181475"/>
          <p14:tracePt t="108361" x="5608638" y="4252913"/>
          <p14:tracePt t="108376" x="5586413" y="4351338"/>
          <p14:tracePt t="108393" x="5487988" y="4527550"/>
          <p14:tracePt t="108407" x="5387975" y="4649788"/>
          <p14:tracePt t="108426" x="5245100" y="4786313"/>
          <p14:tracePt t="108428" x="5211763" y="4819650"/>
          <p14:tracePt t="108442" x="5167313" y="4852988"/>
          <p14:tracePt t="108444" x="5122863" y="4886325"/>
          <p14:tracePt t="108458" x="5113338" y="4891088"/>
          <p14:tracePt t="108461" x="5080000" y="4913313"/>
          <p14:tracePt t="108475" x="4914900" y="4991100"/>
          <p14:tracePt t="108491" x="4781550" y="5045075"/>
          <p14:tracePt t="108510" x="4611688" y="5133975"/>
          <p14:tracePt t="108526" x="4572000" y="5160963"/>
          <p14:tracePt t="108528" x="4540250" y="5183188"/>
          <p14:tracePt t="108541" x="4529138" y="5189538"/>
          <p14:tracePt t="108558" x="4478338" y="5211763"/>
          <p14:tracePt t="108575" x="4467225" y="5221288"/>
          <p14:tracePt t="108592" x="4424363" y="5221288"/>
          <p14:tracePt t="108609" x="4324350" y="5254625"/>
          <p14:tracePt t="108624" x="4252913" y="5276850"/>
          <p14:tracePt t="108642" x="4154488" y="5321300"/>
          <p14:tracePt t="108644" x="4121150" y="5337175"/>
          <p14:tracePt t="108659" x="4071938" y="5359400"/>
          <p14:tracePt t="108660" x="4032250" y="5381625"/>
          <p14:tracePt t="108675" x="3983038" y="5403850"/>
          <p14:tracePt t="108677" x="3960813" y="5414963"/>
          <p14:tracePt t="108691" x="3802063" y="5470525"/>
          <p14:tracePt t="108708" x="3697288" y="5497513"/>
          <p14:tracePt t="108726" x="3608388" y="5519738"/>
          <p14:tracePt t="108728" x="3592513" y="5519738"/>
          <p14:tracePt t="108743" x="3570288" y="5519738"/>
          <p14:tracePt t="108759" x="3559175" y="5519738"/>
          <p14:tracePt t="108774" x="3541713" y="5519738"/>
          <p14:tracePt t="108791" x="3521075" y="5519738"/>
          <p14:tracePt t="108809" x="3394075" y="5557838"/>
          <p14:tracePt t="108826" x="3322638" y="5591175"/>
          <p14:tracePt t="108842" x="3222625" y="5624513"/>
          <p14:tracePt t="108858" x="3167063" y="5640388"/>
          <p14:tracePt t="108875" x="3135313" y="5640388"/>
          <p14:tracePt t="108877" x="3124200" y="5640388"/>
          <p14:tracePt t="108892" x="3113088" y="5640388"/>
          <p14:tracePt t="108894" x="3101975" y="5640388"/>
          <p14:tracePt t="108908" x="3079750" y="5640388"/>
          <p14:tracePt t="108910" x="3063875" y="5640388"/>
          <p14:tracePt t="108925" x="3046413" y="5635625"/>
          <p14:tracePt t="108942" x="3013075" y="5629275"/>
          <p14:tracePt t="108958" x="2997200" y="5624513"/>
          <p14:tracePt t="108960" x="2990850" y="5618163"/>
          <p14:tracePt t="108975" x="2979738" y="5618163"/>
          <p14:tracePt t="108977" x="2959100" y="5613400"/>
          <p14:tracePt t="108991" x="2892425" y="5602288"/>
          <p14:tracePt t="109009" x="2814638" y="5591175"/>
          <p14:tracePt t="109025" x="2754313" y="5591175"/>
          <p14:tracePt t="109043" x="2738438" y="5591175"/>
          <p14:tracePt t="109096" x="2732088" y="5591175"/>
          <p14:tracePt t="109111" x="2732088" y="5584825"/>
          <p14:tracePt t="109118" x="2727325" y="5584825"/>
          <p14:tracePt t="109127" x="2727325" y="5580063"/>
          <p14:tracePt t="109187" x="2720975" y="5575300"/>
          <p14:tracePt t="109195" x="2720975" y="5568950"/>
          <p14:tracePt t="109208" x="2716213" y="5553075"/>
          <p14:tracePt t="109226" x="2709863" y="5546725"/>
          <p14:tracePt t="109244" x="2705100" y="5541963"/>
          <p14:tracePt t="109359" x="2705100" y="5535613"/>
          <p14:tracePt t="109365" x="2705100" y="5530850"/>
          <p14:tracePt t="109376" x="2709863" y="5524500"/>
          <p14:tracePt t="109393" x="2727325" y="5519738"/>
          <p14:tracePt t="109395" x="2732088" y="5513388"/>
          <p14:tracePt t="109410" x="2754313" y="5508625"/>
          <p14:tracePt t="109426" x="2765425" y="5508625"/>
          <p14:tracePt t="109428" x="2776538" y="5497513"/>
          <p14:tracePt t="109442" x="2792413" y="5491163"/>
          <p14:tracePt t="109460" x="2798763" y="5491163"/>
          <p14:tracePt t="109501" x="2803525" y="5491163"/>
          <p14:tracePt t="109524" x="2809875" y="5491163"/>
          <p14:tracePt t="109538" x="2814638" y="5491163"/>
          <p14:tracePt t="109553" x="2820988" y="5491163"/>
          <p14:tracePt t="109578" x="2825750" y="5491163"/>
          <p14:tracePt t="109591" x="2832100" y="5491163"/>
          <p14:tracePt t="109599" x="2836863" y="5491163"/>
          <p14:tracePt t="109609" x="2843213" y="5491163"/>
          <p14:tracePt t="109627" x="2854325" y="5491163"/>
          <p14:tracePt t="109771" x="2859088" y="5491163"/>
          <p14:tracePt t="109801" x="2865438" y="5491163"/>
          <p14:tracePt t="109817" x="2870200" y="5491163"/>
          <p14:tracePt t="109822" x="2876550" y="5491163"/>
          <p14:tracePt t="109830" x="2886075" y="5491163"/>
          <p14:tracePt t="109843" x="2892425" y="5491163"/>
          <p14:tracePt t="109845" x="2903538" y="5491163"/>
          <p14:tracePt t="109859" x="2914650" y="5491163"/>
          <p14:tracePt t="109861" x="2930525" y="5491163"/>
          <p14:tracePt t="109876" x="2947988" y="5491163"/>
          <p14:tracePt t="109894" x="2970213" y="5491163"/>
          <p14:tracePt t="109911" x="2974975" y="5491163"/>
          <p14:tracePt t="109912" x="2979738" y="5491163"/>
          <p14:tracePt t="109926" x="2990850" y="5491163"/>
          <p14:tracePt t="109928" x="2997200" y="5491163"/>
          <p14:tracePt t="109944" x="3013075" y="5491163"/>
          <p14:tracePt t="109960" x="3035300" y="5486400"/>
          <p14:tracePt t="109976" x="3063875" y="5486400"/>
          <p14:tracePt t="109994" x="3090863" y="5486400"/>
          <p14:tracePt t="109996" x="3095625" y="5486400"/>
          <p14:tracePt t="110011" x="3101975" y="5481638"/>
          <p14:tracePt t="110078" x="3106738" y="5481638"/>
          <p14:tracePt t="110085" x="3113088" y="5481638"/>
          <p14:tracePt t="110101" x="3124200" y="5481638"/>
          <p14:tracePt t="110109" x="3135313" y="5481638"/>
          <p14:tracePt t="110127" x="3157538" y="5481638"/>
          <p14:tracePt t="110130" x="3167063" y="5481638"/>
          <p14:tracePt t="110146" x="3189288" y="5481638"/>
          <p14:tracePt t="110160" x="3200400" y="5481638"/>
          <p14:tracePt t="110162" x="3211513" y="5481638"/>
          <p14:tracePt t="110176" x="3233738" y="5481638"/>
          <p14:tracePt t="110194" x="3260725" y="5481638"/>
          <p14:tracePt t="110196" x="3271838" y="5486400"/>
          <p14:tracePt t="110211" x="3289300" y="5486400"/>
          <p14:tracePt t="110213" x="3300413" y="5491163"/>
          <p14:tracePt t="110227" x="3311525" y="5491163"/>
          <p14:tracePt t="110228" x="3327400" y="5491163"/>
          <p14:tracePt t="110244" x="3349625" y="5491163"/>
          <p14:tracePt t="110246" x="3360738" y="5491163"/>
          <p14:tracePt t="110260" x="3387725" y="5497513"/>
          <p14:tracePt t="110278" x="3409950" y="5497513"/>
          <p14:tracePt t="110280" x="3421063" y="5497513"/>
          <p14:tracePt t="110295" x="3448050" y="5497513"/>
          <p14:tracePt t="110311" x="3459163" y="5497513"/>
          <p14:tracePt t="110313" x="3476625" y="5497513"/>
          <p14:tracePt t="110327" x="3514725" y="5497513"/>
          <p14:tracePt t="110344" x="3536950" y="5497513"/>
          <p14:tracePt t="110362" x="3552825" y="5497513"/>
          <p14:tracePt t="110378" x="3563938" y="5497513"/>
          <p14:tracePt t="110394" x="3575050" y="5497513"/>
          <p14:tracePt t="110411" x="3603625" y="5497513"/>
          <p14:tracePt t="110428" x="3625850" y="5502275"/>
          <p14:tracePt t="110430" x="3646488" y="5508625"/>
          <p14:tracePt t="110445" x="3663950" y="5508625"/>
          <p14:tracePt t="110462" x="3668713" y="5508625"/>
          <p14:tracePt t="111387" x="3679825" y="5508625"/>
          <p14:tracePt t="111390" x="3690938" y="5508625"/>
          <p14:tracePt t="111397" x="3719513" y="5508625"/>
          <p14:tracePt t="111412" x="3724275" y="5508625"/>
          <p14:tracePt t="111414" x="3740150" y="5502275"/>
          <p14:tracePt t="111428" x="3762375" y="5502275"/>
          <p14:tracePt t="111445" x="3773488" y="5502275"/>
          <p14:tracePt t="111462" x="3784600" y="5502275"/>
          <p14:tracePt t="111478" x="3790950" y="5502275"/>
          <p14:tracePt t="111638" x="3779838" y="5508625"/>
          <p14:tracePt t="111660" x="3773488" y="5513388"/>
          <p14:tracePt t="111667" x="3768725" y="5513388"/>
          <p14:tracePt t="111680" x="3762375" y="5519738"/>
          <p14:tracePt t="111682" x="3757613" y="5530850"/>
          <p14:tracePt t="111695" x="3751263" y="5530850"/>
          <p14:tracePt t="111712" x="3740150" y="5541963"/>
          <p14:tracePt t="111714" x="3735388" y="5541963"/>
          <p14:tracePt t="111728" x="3724275" y="5541963"/>
          <p14:tracePt t="111746" x="3708400" y="5541963"/>
          <p14:tracePt t="111763" x="3697288" y="5541963"/>
          <p14:tracePt t="111782" x="3690938" y="5541963"/>
          <p14:tracePt t="112172" x="3690938" y="5535613"/>
          <p14:tracePt t="112352" x="3686175" y="5535613"/>
          <p14:tracePt t="112357" x="3663950" y="5535613"/>
          <p14:tracePt t="112367" x="3630613" y="5530850"/>
          <p14:tracePt t="112380" x="3536950" y="5535613"/>
          <p14:tracePt t="112396" x="3448050" y="5541963"/>
          <p14:tracePt t="112413" x="3387725" y="5553075"/>
          <p14:tracePt t="112430" x="3376613" y="5553075"/>
          <p14:tracePt t="112432" x="3371850" y="5553075"/>
          <p14:tracePt t="112734" x="3360738" y="5541963"/>
          <p14:tracePt t="112739" x="3344863" y="5524500"/>
          <p14:tracePt t="112748" x="3327400" y="5508625"/>
          <p14:tracePt t="112763" x="3267075" y="5453063"/>
          <p14:tracePt t="112781" x="3162300" y="5403850"/>
          <p14:tracePt t="112784" x="3101975" y="5365750"/>
          <p14:tracePt t="112797" x="2997200" y="5332413"/>
          <p14:tracePt t="112816" x="2782888" y="5227638"/>
          <p14:tracePt t="112830" x="2693988" y="5178425"/>
          <p14:tracePt t="112832" x="2667000" y="5145088"/>
          <p14:tracePt t="112847" x="2595563" y="5095875"/>
          <p14:tracePt t="112864" x="2555875" y="5056188"/>
          <p14:tracePt t="112881" x="2528888" y="5029200"/>
          <p14:tracePt t="112882" x="2528888" y="5018088"/>
          <p14:tracePt t="112897" x="2517775" y="5006975"/>
          <p14:tracePt t="112899" x="2506663" y="5002213"/>
          <p14:tracePt t="112913" x="2473325" y="4991100"/>
          <p14:tracePt t="112931" x="2424113" y="4968875"/>
          <p14:tracePt t="112948" x="2346325" y="4957763"/>
          <p14:tracePt t="112950" x="2303463" y="4957763"/>
          <p14:tracePt t="112965" x="2274888" y="4946650"/>
          <p14:tracePt t="112966" x="2252663" y="4946650"/>
          <p14:tracePt t="112981" x="2241550" y="4946650"/>
          <p14:tracePt t="112983" x="2220913" y="4930775"/>
          <p14:tracePt t="112997" x="2187575" y="4919663"/>
          <p14:tracePt t="113014" x="2138363" y="4897438"/>
          <p14:tracePt t="113016" x="2120900" y="4891088"/>
          <p14:tracePt t="113032" x="2082800" y="4875213"/>
          <p14:tracePt t="113048" x="2049463" y="4857750"/>
          <p14:tracePt t="113064" x="2011363" y="4841875"/>
          <p14:tracePt t="113081" x="1978025" y="4826000"/>
          <p14:tracePt t="113098" x="1939925" y="4803775"/>
          <p14:tracePt t="113100" x="1928813" y="4792663"/>
          <p14:tracePt t="113115" x="1906588" y="4781550"/>
          <p14:tracePt t="113131" x="1895475" y="4775200"/>
          <p14:tracePt t="113148" x="1889125" y="4764088"/>
          <p14:tracePt t="113164" x="1884363" y="4754563"/>
          <p14:tracePt t="113181" x="1873250" y="4737100"/>
          <p14:tracePt t="113197" x="1873250" y="4732338"/>
          <p14:tracePt t="113199" x="1873250" y="4725988"/>
          <p14:tracePt t="113214" x="1866900" y="4714875"/>
          <p14:tracePt t="113232" x="1862138" y="4710113"/>
          <p14:tracePt t="113248" x="1862138" y="4703763"/>
          <p14:tracePt t="113379" x="1857375" y="4699000"/>
          <p14:tracePt t="113393" x="1851025" y="4692650"/>
          <p14:tracePt t="113407" x="1846263" y="4692650"/>
          <p14:tracePt t="113417" x="1828800" y="4687888"/>
          <p14:tracePt t="113432" x="1806575" y="4681538"/>
          <p14:tracePt t="113448" x="1779588" y="4670425"/>
          <p14:tracePt t="113465" x="1757363" y="4665663"/>
          <p14:tracePt t="113467" x="1741488" y="4665663"/>
          <p14:tracePt t="113481" x="1730375" y="4660900"/>
          <p14:tracePt t="113498" x="1719263" y="4654550"/>
          <p14:tracePt t="113500" x="1712913" y="4654550"/>
          <p14:tracePt t="113575" x="1708150" y="4654550"/>
          <p14:tracePt t="113597" x="1701800" y="4654550"/>
          <p14:tracePt t="113611" x="1697038" y="4654550"/>
          <p14:tracePt t="113625" x="1685925" y="4649788"/>
          <p14:tracePt t="113640" x="1679575" y="4643438"/>
          <p14:tracePt t="113648" x="1674813" y="4643438"/>
          <p14:tracePt t="113665" x="1663700" y="4643438"/>
          <p14:tracePt t="113683" x="1658938" y="4643438"/>
          <p14:tracePt t="113684" x="1658938" y="4638675"/>
          <p14:tracePt t="113699" x="1652588" y="4638675"/>
          <p14:tracePt t="113715" x="1647825" y="4632325"/>
          <p14:tracePt t="113717" x="1641475" y="4632325"/>
          <p14:tracePt t="113731" x="1630363" y="4627563"/>
          <p14:tracePt t="113749" x="1603375" y="4621213"/>
          <p14:tracePt t="113765" x="1585913" y="4610100"/>
          <p14:tracePt t="113766" x="1570038" y="4610100"/>
          <p14:tracePt t="113783" x="1536700" y="4605338"/>
          <p14:tracePt t="113798" x="1509713" y="4598988"/>
          <p14:tracePt t="113815" x="1482725" y="4587875"/>
          <p14:tracePt t="113832" x="1443038" y="4576763"/>
          <p14:tracePt t="113834" x="1438275" y="4572000"/>
          <p14:tracePt t="113849" x="1431925" y="4572000"/>
          <p14:tracePt t="113851" x="1420813" y="4572000"/>
          <p14:tracePt t="113865" x="1409700" y="4567238"/>
          <p14:tracePt t="113867" x="1404938" y="4567238"/>
          <p14:tracePt t="113882" x="1393825" y="4567238"/>
          <p14:tracePt t="113899" x="1389063" y="4560888"/>
          <p14:tracePt t="113916" x="1377950" y="4560888"/>
          <p14:tracePt t="113917" x="1371600" y="4560888"/>
          <p14:tracePt t="113933" x="1355725" y="4560888"/>
          <p14:tracePt t="113949" x="1349375" y="4560888"/>
          <p14:tracePt t="113966" x="1338263" y="4560888"/>
          <p14:tracePt t="113983" x="1333500" y="4560888"/>
          <p14:tracePt t="114000" x="1327150" y="4560888"/>
          <p14:tracePt t="114001" x="1322388" y="4556125"/>
          <p14:tracePt t="114015" x="1316038" y="4556125"/>
          <p14:tracePt t="114017" x="1311275" y="4556125"/>
          <p14:tracePt t="114032" x="1304925" y="4556125"/>
          <p14:tracePt t="114362" x="1371600" y="4556125"/>
          <p14:tracePt t="114367" x="1416050" y="4556125"/>
          <p14:tracePt t="114375" x="1663700" y="4556125"/>
          <p14:tracePt t="114400" x="3128963" y="4545013"/>
          <p14:tracePt t="114417" x="4021138" y="4549775"/>
          <p14:tracePt t="114433" x="4665663" y="4500563"/>
          <p14:tracePt t="114435" x="4946650" y="4478338"/>
          <p14:tracePt t="114450" x="5211763" y="4433888"/>
          <p14:tracePt t="114451" x="5238750" y="4422775"/>
          <p14:tracePt t="114466" x="5310188" y="4422775"/>
          <p14:tracePt t="114484" x="5338763" y="4418013"/>
          <p14:tracePt t="114500" x="5349875" y="4418013"/>
          <p14:tracePt t="114501" x="5354638" y="4418013"/>
          <p14:tracePt t="114516" x="5365750" y="4418013"/>
          <p14:tracePt t="114518" x="5387975" y="4418013"/>
          <p14:tracePt t="114533" x="5414963" y="4418013"/>
          <p14:tracePt t="114535" x="5432425" y="4418013"/>
          <p14:tracePt t="114549" x="5443538" y="4411663"/>
          <p14:tracePt t="114625" x="5448300" y="4411663"/>
          <p14:tracePt t="114629" x="5459413" y="4418013"/>
          <p14:tracePt t="114638" x="5514975" y="4422775"/>
          <p14:tracePt t="114650" x="5559425" y="4429125"/>
          <p14:tracePt t="114652" x="5613400" y="4433888"/>
          <p14:tracePt t="114666" x="5675313" y="4440238"/>
          <p14:tracePt t="114668" x="5757863" y="4440238"/>
          <p14:tracePt t="114683" x="5795963" y="4445000"/>
          <p14:tracePt t="114685" x="5840413" y="4445000"/>
          <p14:tracePt t="114700" x="5872163" y="4445000"/>
          <p14:tracePt t="115164" x="5883275" y="4445000"/>
          <p14:tracePt t="115169" x="5894388" y="4445000"/>
          <p14:tracePt t="115185" x="5934075" y="4445000"/>
          <p14:tracePt t="115186" x="5961063" y="4445000"/>
          <p14:tracePt t="115201" x="6016625" y="4440238"/>
          <p14:tracePt t="115202" x="6059488" y="4433888"/>
          <p14:tracePt t="115217" x="6132513" y="4429125"/>
          <p14:tracePt t="115234" x="6203950" y="4422775"/>
          <p14:tracePt t="115251" x="6242050" y="4422775"/>
          <p14:tracePt t="115253" x="6264275" y="4422775"/>
          <p14:tracePt t="115267" x="6269038" y="4422775"/>
          <p14:tracePt t="115269" x="6275388" y="4422775"/>
          <p14:tracePt t="115284" x="6308725" y="4422775"/>
          <p14:tracePt t="115301" x="6346825" y="4422775"/>
          <p14:tracePt t="115317" x="6413500" y="4429125"/>
          <p14:tracePt t="115335" x="6473825" y="4433888"/>
          <p14:tracePt t="115351" x="6484938" y="4433888"/>
          <p14:tracePt t="115945" x="6478588" y="4433888"/>
          <p14:tracePt t="115950" x="6440488" y="4433888"/>
          <p14:tracePt t="115960" x="6319838" y="4433888"/>
          <p14:tracePt t="115968" x="6170613" y="4433888"/>
          <p14:tracePt t="115985" x="5548313" y="4429125"/>
          <p14:tracePt t="115987" x="5068888" y="4429125"/>
          <p14:tracePt t="116002" x="4732338" y="4411663"/>
          <p14:tracePt t="116004" x="4237038" y="4422775"/>
          <p14:tracePt t="116018" x="3405188" y="4433888"/>
          <p14:tracePt t="116035" x="2551113" y="4462463"/>
          <p14:tracePt t="116052" x="1982788" y="4462463"/>
          <p14:tracePt t="116054" x="1824038" y="4411663"/>
          <p14:tracePt t="116069" x="1679575" y="4411663"/>
          <p14:tracePt t="116070" x="1570038" y="4418013"/>
          <p14:tracePt t="116085" x="1525588" y="4418013"/>
          <p14:tracePt t="116087" x="1487488" y="4418013"/>
          <p14:tracePt t="116102" x="1465263" y="4418013"/>
          <p14:tracePt t="116119" x="1438275" y="4418013"/>
          <p14:tracePt t="116135" x="1427163" y="4418013"/>
          <p14:tracePt t="116152" x="1420813" y="4422775"/>
          <p14:tracePt t="116154" x="1409700" y="4422775"/>
          <p14:tracePt t="116168" x="1377950" y="4429125"/>
          <p14:tracePt t="116185" x="1355725" y="4433888"/>
          <p14:tracePt t="116202" x="1316038" y="4433888"/>
          <p14:tracePt t="116204" x="1300163" y="4433888"/>
          <p14:tracePt t="116219" x="1284288" y="4433888"/>
          <p14:tracePt t="116221" x="1250950" y="4440238"/>
          <p14:tracePt t="116235" x="1217613" y="4440238"/>
          <p14:tracePt t="116237" x="1184275" y="4445000"/>
          <p14:tracePt t="116252" x="1090613" y="4451350"/>
          <p14:tracePt t="116269" x="1023938" y="4451350"/>
          <p14:tracePt t="116286" x="996950" y="4451350"/>
          <p14:tracePt t="117804" x="1014413" y="4451350"/>
          <p14:tracePt t="117810" x="1046163" y="4440238"/>
          <p14:tracePt t="117822" x="1085850" y="4422775"/>
          <p14:tracePt t="117838" x="1173163" y="4411663"/>
          <p14:tracePt t="117856" x="1300163" y="4418013"/>
          <p14:tracePt t="117873" x="1311275" y="4418013"/>
          <p14:tracePt t="118074" x="1316038" y="4418013"/>
          <p14:tracePt t="118080" x="1322388" y="4418013"/>
          <p14:tracePt t="118089" x="1360488" y="4429125"/>
          <p14:tracePt t="118105" x="1597025" y="4483100"/>
          <p14:tracePt t="118122" x="1928813" y="4549775"/>
          <p14:tracePt t="118124" x="2082800" y="4576763"/>
          <p14:tracePt t="118139" x="2335213" y="4616450"/>
          <p14:tracePt t="118155" x="2513013" y="4638675"/>
          <p14:tracePt t="118157" x="2638425" y="4649788"/>
          <p14:tracePt t="118171" x="2798763" y="4670425"/>
          <p14:tracePt t="118189" x="3001963" y="4676775"/>
          <p14:tracePt t="118205" x="3338513" y="4681538"/>
          <p14:tracePt t="118207" x="3387725" y="4681538"/>
          <p14:tracePt t="118223" x="3597275" y="4681538"/>
          <p14:tracePt t="118239" x="3773488" y="4681538"/>
          <p14:tracePt t="118241" x="3867150" y="4681538"/>
          <p14:tracePt t="118255" x="4187825" y="4660900"/>
          <p14:tracePt t="118273" x="4429125" y="4632325"/>
          <p14:tracePt t="118274" x="4522788" y="4627563"/>
          <p14:tracePt t="118289" x="4694238" y="4598988"/>
          <p14:tracePt t="118306" x="4738688" y="4598988"/>
          <p14:tracePt t="118307" x="4787900" y="4594225"/>
          <p14:tracePt t="118322" x="4848225" y="4594225"/>
          <p14:tracePt t="118339" x="4903788" y="4594225"/>
          <p14:tracePt t="118356" x="4941888" y="4587875"/>
          <p14:tracePt t="118373" x="4957763" y="4587875"/>
          <p14:tracePt t="118388" x="4979988" y="4587875"/>
          <p14:tracePt t="118406" x="5013325" y="4587875"/>
          <p14:tracePt t="118423" x="5068888" y="4594225"/>
          <p14:tracePt t="118425" x="5102225" y="4594225"/>
          <p14:tracePt t="118439" x="5129213" y="4598988"/>
          <p14:tracePt t="118440" x="5178425" y="4598988"/>
          <p14:tracePt t="118455" x="5238750" y="4605338"/>
          <p14:tracePt t="118472" x="5310188" y="4605338"/>
          <p14:tracePt t="118489" x="5354638" y="4605338"/>
          <p14:tracePt t="118505" x="5410200" y="4605338"/>
          <p14:tracePt t="118507" x="5426075" y="4605338"/>
          <p14:tracePt t="118523" x="5437188" y="4598988"/>
          <p14:tracePt t="118539" x="5481638" y="4594225"/>
          <p14:tracePt t="118557" x="5559425" y="4594225"/>
          <p14:tracePt t="118573" x="5591175" y="4594225"/>
          <p14:tracePt t="118575" x="5630863" y="4594225"/>
          <p14:tracePt t="118591" x="5684838" y="4594225"/>
          <p14:tracePt t="118605" x="5707063" y="4594225"/>
          <p14:tracePt t="118622" x="5735638" y="4594225"/>
          <p14:tracePt t="118639" x="5757863" y="4594225"/>
          <p14:tracePt t="118656" x="5778500" y="4594225"/>
          <p14:tracePt t="118657" x="5784850" y="4594225"/>
          <p14:tracePt t="118675" x="5789613" y="4594225"/>
          <p14:tracePt t="119132" x="5784850" y="4587875"/>
          <p14:tracePt t="119137" x="5735638" y="4572000"/>
          <p14:tracePt t="119146" x="5713413" y="4572000"/>
          <p14:tracePt t="119156" x="5548313" y="4549775"/>
          <p14:tracePt t="119173" x="5084763" y="4527550"/>
          <p14:tracePt t="119175" x="4694238" y="4527550"/>
          <p14:tracePt t="119190" x="4424363" y="4522788"/>
          <p14:tracePt t="119191" x="4043363" y="4522788"/>
          <p14:tracePt t="119207" x="3228975" y="4473575"/>
          <p14:tracePt t="119224" x="2595563" y="4451350"/>
          <p14:tracePt t="119241" x="2038350" y="4462463"/>
          <p14:tracePt t="119242" x="1900238" y="4467225"/>
          <p14:tracePt t="119257" x="1801813" y="4467225"/>
          <p14:tracePt t="119258" x="1730375" y="4467225"/>
          <p14:tracePt t="119274" x="1708150" y="4473575"/>
          <p14:tracePt t="119275" x="1670050" y="4473575"/>
          <p14:tracePt t="119292" x="1614488" y="4473575"/>
          <p14:tracePt t="119306" x="1565275" y="4473575"/>
          <p14:tracePt t="119324" x="1427163" y="4494213"/>
          <p14:tracePt t="119341" x="1366838" y="4511675"/>
          <p14:tracePt t="119343" x="1300163" y="4522788"/>
          <p14:tracePt t="119356" x="1217613" y="4538663"/>
          <p14:tracePt t="119374" x="1139825" y="4556125"/>
          <p14:tracePt t="119391" x="1112838" y="4556125"/>
          <p14:tracePt t="119393" x="1090613" y="4560888"/>
          <p14:tracePt t="119407" x="1079500" y="4560888"/>
          <p14:tracePt t="119408" x="1063625" y="4560888"/>
          <p14:tracePt t="119423" x="1035050" y="4560888"/>
          <p14:tracePt t="119440" x="1014413" y="4560888"/>
          <p14:tracePt t="119459" x="992188" y="4560888"/>
          <p14:tracePt t="119460" x="985838" y="4560888"/>
          <p14:tracePt t="119475" x="985838" y="4556125"/>
          <p14:tracePt t="121449" x="981075" y="4556125"/>
          <p14:tracePt t="121455" x="981075" y="4549775"/>
          <p14:tracePt t="135861" x="198438" y="4632325"/>
          <p14:tracePt t="135867" x="66675" y="4703763"/>
          <p14:tracePt t="136448" x="115888" y="4714875"/>
          <p14:tracePt t="136456" x="187325" y="4714875"/>
          <p14:tracePt t="136465" x="307975" y="4714875"/>
          <p14:tracePt t="136483" x="479425" y="4725988"/>
          <p14:tracePt t="136485" x="650875" y="4732338"/>
          <p14:tracePt t="136500" x="776288" y="4754563"/>
          <p14:tracePt t="136502" x="865188" y="4764088"/>
          <p14:tracePt t="136516" x="992188" y="4786313"/>
          <p14:tracePt t="136518" x="1168400" y="4814888"/>
          <p14:tracePt t="136533" x="1409700" y="4864100"/>
          <p14:tracePt t="136550" x="1712913" y="4913313"/>
          <p14:tracePt t="136567" x="1866900" y="4940300"/>
          <p14:tracePt t="136569" x="1911350" y="4951413"/>
          <p14:tracePt t="136583" x="1960563" y="4951413"/>
          <p14:tracePt t="136599" x="2022475" y="4962525"/>
          <p14:tracePt t="136616" x="2054225" y="4973638"/>
          <p14:tracePt t="136633" x="2138363" y="4991100"/>
          <p14:tracePt t="136650" x="2270125" y="5006975"/>
          <p14:tracePt t="136652" x="2335213" y="5006975"/>
          <p14:tracePt t="136666" x="2462213" y="5013325"/>
          <p14:tracePt t="136683" x="2555875" y="5013325"/>
          <p14:tracePt t="136700" x="2622550" y="4991100"/>
          <p14:tracePt t="136717" x="2667000" y="4962525"/>
          <p14:tracePt t="136718" x="2678113" y="4957763"/>
          <p14:tracePt t="136734" x="2689225" y="4940300"/>
          <p14:tracePt t="136736" x="2698750" y="4924425"/>
          <p14:tracePt t="136749" x="2738438" y="4897438"/>
          <p14:tracePt t="136766" x="2787650" y="4857750"/>
          <p14:tracePt t="136784" x="2847975" y="4819650"/>
          <p14:tracePt t="136786" x="2881313" y="4808538"/>
          <p14:tracePt t="136800" x="2897188" y="4797425"/>
          <p14:tracePt t="136802" x="2930525" y="4786313"/>
          <p14:tracePt t="136816" x="2970213" y="4775200"/>
          <p14:tracePt t="136834" x="3008313" y="4770438"/>
          <p14:tracePt t="136851" x="3052763" y="4764088"/>
          <p14:tracePt t="136852" x="3073400" y="4764088"/>
          <p14:tracePt t="136866" x="3113088" y="4764088"/>
          <p14:tracePt t="136883" x="3162300" y="4764088"/>
          <p14:tracePt t="136885" x="3195638" y="4764088"/>
          <p14:tracePt t="136900" x="3233738" y="4764088"/>
          <p14:tracePt t="136917" x="3255963" y="4759325"/>
          <p14:tracePt t="136934" x="3289300" y="4743450"/>
          <p14:tracePt t="136935" x="3294063" y="4737100"/>
          <p14:tracePt t="136952" x="3300413" y="4725988"/>
          <p14:tracePt t="136966" x="3305175" y="4725988"/>
          <p14:tracePt t="136984" x="3316288" y="4703763"/>
          <p14:tracePt t="137001" x="3333750" y="4681538"/>
          <p14:tracePt t="137002" x="3344863" y="4660900"/>
          <p14:tracePt t="137017" x="3349625" y="4638675"/>
          <p14:tracePt t="137018" x="3371850" y="4610100"/>
          <p14:tracePt t="137035" x="3398838" y="4572000"/>
          <p14:tracePt t="137036" x="3421063" y="4538663"/>
          <p14:tracePt t="137050" x="3470275" y="4473575"/>
          <p14:tracePt t="137068" x="3514725" y="4406900"/>
          <p14:tracePt t="137085" x="3541713" y="4324350"/>
          <p14:tracePt t="137101" x="3570288" y="4275138"/>
          <p14:tracePt t="137117" x="3614738" y="4192588"/>
          <p14:tracePt t="137134" x="3635375" y="4148138"/>
          <p14:tracePt t="137151" x="3663950" y="4110038"/>
          <p14:tracePt t="137153" x="3668713" y="4092575"/>
          <p14:tracePt t="137167" x="3679825" y="4076700"/>
          <p14:tracePt t="137169" x="3697288" y="4054475"/>
          <p14:tracePt t="137184" x="3697288" y="4048125"/>
          <p14:tracePt t="137186" x="3702050" y="4037013"/>
          <p14:tracePt t="137200" x="3713163" y="4025900"/>
          <p14:tracePt t="137217" x="3724275" y="4016375"/>
          <p14:tracePt t="137234" x="3724275" y="4005263"/>
          <p14:tracePt t="137235" x="3729038" y="3998913"/>
          <p14:tracePt t="137251" x="3735388" y="3987800"/>
          <p14:tracePt t="137267" x="3746500" y="3971925"/>
          <p14:tracePt t="137284" x="3762375" y="3954463"/>
          <p14:tracePt t="137302" x="3790950" y="3938588"/>
          <p14:tracePt t="137303" x="3813175" y="3922713"/>
          <p14:tracePt t="137318" x="3840163" y="3905250"/>
          <p14:tracePt t="137335" x="3873500" y="3883025"/>
          <p14:tracePt t="137351" x="3889375" y="3871913"/>
          <p14:tracePt t="137368" x="3922713" y="3849688"/>
          <p14:tracePt t="137370" x="3933825" y="3840163"/>
          <p14:tracePt t="137385" x="3944938" y="3829050"/>
          <p14:tracePt t="137386" x="3956050" y="3822700"/>
          <p14:tracePt t="137402" x="3967163" y="3817938"/>
          <p14:tracePt t="137418" x="4005263" y="3800475"/>
          <p14:tracePt t="137434" x="4038600" y="3795713"/>
          <p14:tracePt t="137452" x="4143375" y="3789363"/>
          <p14:tracePt t="137469" x="4192588" y="3784600"/>
          <p14:tracePt t="137484" x="4203700" y="3784600"/>
          <p14:tracePt t="137486" x="4225925" y="3784600"/>
          <p14:tracePt t="137501" x="4252913" y="3784600"/>
          <p14:tracePt t="137518" x="4291013" y="3784600"/>
          <p14:tracePt t="137535" x="4324350" y="3784600"/>
          <p14:tracePt t="137536" x="4346575" y="3784600"/>
          <p14:tracePt t="137553" x="4373563" y="3784600"/>
          <p14:tracePt t="137554" x="4406900" y="3784600"/>
          <p14:tracePt t="137568" x="4484688" y="3784600"/>
          <p14:tracePt t="137585" x="4545013" y="3784600"/>
          <p14:tracePt t="137602" x="4594225" y="3784600"/>
          <p14:tracePt t="137603" x="4611688" y="3784600"/>
          <p14:tracePt t="137619" x="4645025" y="3784600"/>
          <p14:tracePt t="137635" x="4699000" y="3784600"/>
          <p14:tracePt t="137652" x="4727575" y="3784600"/>
          <p14:tracePt t="137669" x="4776788" y="3784600"/>
          <p14:tracePt t="137670" x="4799013" y="3784600"/>
          <p14:tracePt t="137686" x="4852988" y="3784600"/>
          <p14:tracePt t="137702" x="4870450" y="3784600"/>
          <p14:tracePt t="137704" x="4897438" y="3784600"/>
          <p14:tracePt t="137718" x="4926013" y="3784600"/>
          <p14:tracePt t="137735" x="4930775" y="3784600"/>
          <p14:tracePt t="137861" x="4914900" y="3789363"/>
          <p14:tracePt t="137866" x="4892675" y="3795713"/>
          <p14:tracePt t="137874" x="4870450" y="3795713"/>
          <p14:tracePt t="137885" x="4859338" y="3800475"/>
          <p14:tracePt t="137903" x="4810125" y="3811588"/>
          <p14:tracePt t="137921" x="4803775" y="3817938"/>
          <p14:tracePt t="137936" x="4799013" y="38179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99164"/>
            <a:ext cx="4128422" cy="58397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670" y="952845"/>
            <a:ext cx="10079071"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3670" y="1005390"/>
            <a:ext cx="10028621" cy="4985980"/>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000000"/>
                </a:solidFill>
              </a:rPr>
              <a:t>Business Model Canvas </a:t>
            </a:r>
            <a:r>
              <a:rPr lang="en-US" sz="2000" dirty="0">
                <a:solidFill>
                  <a:srgbClr val="FF0000"/>
                </a:solidFill>
              </a:rPr>
              <a:t>arranges these building blocks </a:t>
            </a:r>
            <a:r>
              <a:rPr lang="en-US" sz="2000" b="1" dirty="0">
                <a:solidFill>
                  <a:srgbClr val="000000"/>
                </a:solidFill>
              </a:rPr>
              <a:t> </a:t>
            </a:r>
            <a:r>
              <a:rPr lang="en-US" sz="2000" dirty="0">
                <a:solidFill>
                  <a:srgbClr val="FF0000"/>
                </a:solidFill>
              </a:rPr>
              <a:t>in</a:t>
            </a:r>
            <a:r>
              <a:rPr lang="en-US" sz="2000" b="1" dirty="0">
                <a:solidFill>
                  <a:srgbClr val="000000"/>
                </a:solidFill>
              </a:rPr>
              <a:t> </a:t>
            </a:r>
            <a:r>
              <a:rPr lang="en-US" sz="2000" b="0" i="0" dirty="0">
                <a:solidFill>
                  <a:srgbClr val="FF0000"/>
                </a:solidFill>
                <a:effectLst/>
              </a:rPr>
              <a:t>a graphical illustration</a:t>
            </a:r>
            <a:r>
              <a:rPr lang="en-US" sz="2000" b="0" i="0" dirty="0">
                <a:solidFill>
                  <a:srgbClr val="000000"/>
                </a:solidFill>
                <a:effectLst/>
              </a:rPr>
              <a:t>, </a:t>
            </a:r>
            <a:r>
              <a:rPr lang="en-US" sz="2000" b="0" i="0" dirty="0">
                <a:solidFill>
                  <a:srgbClr val="FF0000"/>
                </a:solidFill>
                <a:effectLst/>
              </a:rPr>
              <a:t>in the form of a tool that founders can use to:</a:t>
            </a:r>
          </a:p>
          <a:p>
            <a:pPr algn="just"/>
            <a:r>
              <a:rPr lang="en-US" sz="2000" dirty="0">
                <a:solidFill>
                  <a:srgbClr val="FF0000"/>
                </a:solidFill>
              </a:rPr>
              <a:t>         a)</a:t>
            </a:r>
            <a:r>
              <a:rPr lang="en-US" sz="2000" b="0" i="0" dirty="0">
                <a:solidFill>
                  <a:srgbClr val="FF0000"/>
                </a:solidFill>
                <a:effectLst/>
              </a:rPr>
              <a:t> </a:t>
            </a:r>
            <a:r>
              <a:rPr lang="en-US" sz="2000" b="0" i="0" u="sng" dirty="0">
                <a:solidFill>
                  <a:srgbClr val="FF0000"/>
                </a:solidFill>
                <a:effectLst/>
              </a:rPr>
              <a:t>gain a comprehensive overview of their ventures’ business models</a:t>
            </a:r>
            <a:r>
              <a:rPr lang="en-US" sz="2000" b="0" i="0" dirty="0">
                <a:solidFill>
                  <a:srgbClr val="FF0000"/>
                </a:solidFill>
                <a:effectLst/>
              </a:rPr>
              <a:t> and</a:t>
            </a:r>
          </a:p>
          <a:p>
            <a:pPr algn="just"/>
            <a:r>
              <a:rPr lang="en-US" sz="2000" dirty="0">
                <a:solidFill>
                  <a:srgbClr val="FF0000"/>
                </a:solidFill>
              </a:rPr>
              <a:t>        b)</a:t>
            </a:r>
            <a:r>
              <a:rPr lang="en-US" sz="2000" b="0" i="0" dirty="0">
                <a:solidFill>
                  <a:srgbClr val="FF0000"/>
                </a:solidFill>
                <a:effectLst/>
              </a:rPr>
              <a:t> </a:t>
            </a:r>
            <a:r>
              <a:rPr lang="en-US" sz="2000" b="0" i="0" u="sng" dirty="0">
                <a:solidFill>
                  <a:srgbClr val="FF0000"/>
                </a:solidFill>
                <a:effectLst/>
              </a:rPr>
              <a:t>adapt these building blocks based on feedback from (potential) customers, investors, or other stakeholders</a:t>
            </a:r>
            <a:r>
              <a:rPr lang="en-US" sz="2000" b="0" i="0" dirty="0">
                <a:solidFill>
                  <a:srgbClr val="FF0000"/>
                </a:solidFill>
                <a:effectLst/>
              </a:rPr>
              <a:t>.</a:t>
            </a:r>
          </a:p>
          <a:p>
            <a:pPr marL="342900" indent="-342900" algn="just">
              <a:buFont typeface="Arial" panose="020B0604020202020204" pitchFamily="34" charset="0"/>
              <a:buChar char="•"/>
            </a:pPr>
            <a:r>
              <a:rPr lang="en-US" sz="2000" b="0" i="0" dirty="0">
                <a:solidFill>
                  <a:srgbClr val="000000"/>
                </a:solidFill>
                <a:effectLst/>
              </a:rPr>
              <a:t>Eric </a:t>
            </a:r>
            <a:r>
              <a:rPr lang="en-US" sz="2000" b="0" i="0" dirty="0" err="1">
                <a:solidFill>
                  <a:srgbClr val="000000"/>
                </a:solidFill>
                <a:effectLst/>
              </a:rPr>
              <a:t>Ries</a:t>
            </a:r>
            <a:r>
              <a:rPr lang="en-US" sz="2000" b="0" i="0" dirty="0">
                <a:solidFill>
                  <a:srgbClr val="000000"/>
                </a:solidFill>
                <a:effectLst/>
              </a:rPr>
              <a:t> made the next significant contribution to the lean startup framework. </a:t>
            </a:r>
            <a:r>
              <a:rPr lang="en-US" sz="2000" b="0" i="0" dirty="0" err="1">
                <a:solidFill>
                  <a:srgbClr val="000000"/>
                </a:solidFill>
                <a:effectLst/>
              </a:rPr>
              <a:t>Ries</a:t>
            </a:r>
            <a:r>
              <a:rPr lang="en-US" sz="2000" b="0" i="0" dirty="0">
                <a:solidFill>
                  <a:srgbClr val="000000"/>
                </a:solidFill>
                <a:effectLst/>
              </a:rPr>
              <a:t> was an entrepreneur and student of Steve Blank. He identified critical similarities between the startup process’s goals (as proposed by Blank and Osterwalder and Pigneur) and the lean manufacturing approach. </a:t>
            </a:r>
            <a:r>
              <a:rPr lang="en-US" sz="2000" b="0" i="0" dirty="0" err="1">
                <a:solidFill>
                  <a:srgbClr val="000000"/>
                </a:solidFill>
                <a:effectLst/>
              </a:rPr>
              <a:t>Ries</a:t>
            </a:r>
            <a:r>
              <a:rPr lang="en-US" sz="2000" b="0" i="0" dirty="0">
                <a:solidFill>
                  <a:srgbClr val="000000"/>
                </a:solidFill>
                <a:effectLst/>
              </a:rPr>
              <a:t> dubbed the </a:t>
            </a:r>
            <a:r>
              <a:rPr lang="en-US" sz="2000" b="0" i="0" dirty="0">
                <a:solidFill>
                  <a:srgbClr val="FF0000"/>
                </a:solidFill>
                <a:effectLst/>
              </a:rPr>
              <a:t>combination of customer development and the iterative agile techniques</a:t>
            </a:r>
            <a:r>
              <a:rPr lang="en-US" sz="2000" b="0" i="0" dirty="0">
                <a:solidFill>
                  <a:srgbClr val="000000"/>
                </a:solidFill>
                <a:effectLst/>
              </a:rPr>
              <a:t> as the “</a:t>
            </a:r>
            <a:r>
              <a:rPr lang="en-US" sz="2000" b="1" i="0" dirty="0">
                <a:solidFill>
                  <a:srgbClr val="000000"/>
                </a:solidFill>
                <a:effectLst/>
              </a:rPr>
              <a:t>Lean Startup</a:t>
            </a:r>
            <a:r>
              <a:rPr lang="en-US" sz="2000" b="0" i="0" dirty="0">
                <a:solidFill>
                  <a:srgbClr val="000000"/>
                </a:solidFill>
                <a:effectLst/>
              </a:rPr>
              <a:t>.” </a:t>
            </a:r>
            <a:r>
              <a:rPr lang="en-US" sz="2000" b="0" i="0" u="sng" dirty="0">
                <a:solidFill>
                  <a:srgbClr val="000000"/>
                </a:solidFill>
                <a:effectLst/>
              </a:rPr>
              <a:t>Specifically, he argued that:</a:t>
            </a:r>
          </a:p>
          <a:p>
            <a:pPr marL="342900" indent="-342900" algn="just">
              <a:buFont typeface="Arial" panose="020B0604020202020204" pitchFamily="34" charset="0"/>
              <a:buChar char="•"/>
            </a:pPr>
            <a:r>
              <a:rPr lang="en-US" sz="2000" b="1" i="0" dirty="0">
                <a:solidFill>
                  <a:srgbClr val="000000"/>
                </a:solidFill>
                <a:effectLst/>
              </a:rPr>
              <a:t>Lean Startup method </a:t>
            </a:r>
            <a:r>
              <a:rPr lang="en-US" sz="2000" b="0" i="0" dirty="0">
                <a:solidFill>
                  <a:srgbClr val="FF0000"/>
                </a:solidFill>
                <a:effectLst/>
              </a:rPr>
              <a:t>[allows for] continuous adjustments with a steering wheel called the </a:t>
            </a:r>
            <a:r>
              <a:rPr lang="en-US" sz="2000" b="1" i="0" dirty="0">
                <a:solidFill>
                  <a:srgbClr val="000000"/>
                </a:solidFill>
                <a:effectLst/>
              </a:rPr>
              <a:t>Build-Measure-Learn</a:t>
            </a:r>
            <a:r>
              <a:rPr lang="en-US" sz="2000" b="0" i="0" dirty="0">
                <a:solidFill>
                  <a:srgbClr val="000000"/>
                </a:solidFill>
                <a:effectLst/>
              </a:rPr>
              <a:t> </a:t>
            </a:r>
            <a:r>
              <a:rPr lang="en-US" sz="2000" b="0" i="0" dirty="0">
                <a:solidFill>
                  <a:srgbClr val="FF0000"/>
                </a:solidFill>
                <a:effectLst/>
              </a:rPr>
              <a:t>feedback loop</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Through this process of steering, we can learn when and if it’s time to make a sharp turn called a </a:t>
            </a:r>
            <a:r>
              <a:rPr lang="en-US" sz="2000" b="1" i="0" u="sng" dirty="0">
                <a:solidFill>
                  <a:srgbClr val="FF0000"/>
                </a:solidFill>
                <a:effectLst/>
              </a:rPr>
              <a:t>pivot</a:t>
            </a:r>
            <a:r>
              <a:rPr lang="en-US" sz="2000" b="0" i="0" dirty="0">
                <a:solidFill>
                  <a:srgbClr val="000000"/>
                </a:solidFill>
                <a:effectLst/>
              </a:rPr>
              <a:t> or whether we should persevere along our current path. </a:t>
            </a:r>
          </a:p>
          <a:p>
            <a:pPr marL="342900" indent="-342900" algn="just">
              <a:buFont typeface="Arial" panose="020B0604020202020204" pitchFamily="34" charset="0"/>
              <a:buChar char="•"/>
            </a:pPr>
            <a:r>
              <a:rPr lang="en-US" sz="2000" b="0" i="0" dirty="0">
                <a:solidFill>
                  <a:srgbClr val="000000"/>
                </a:solidFill>
                <a:effectLst/>
              </a:rPr>
              <a:t>Once we have an engine that’s revved up, the</a:t>
            </a:r>
            <a:r>
              <a:rPr lang="en-US" dirty="0">
                <a:solidFill>
                  <a:srgbClr val="FF0000"/>
                </a:solidFill>
              </a:rPr>
              <a:t> </a:t>
            </a:r>
            <a:r>
              <a:rPr lang="en-US" b="1" u="sng" dirty="0">
                <a:solidFill>
                  <a:srgbClr val="FF0000"/>
                </a:solidFill>
              </a:rPr>
              <a:t>Lean Startup offers methods to scale and grow the business with maximum acceleration.</a:t>
            </a:r>
            <a:endParaRPr lang="en-US" b="1"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24A5B884-E660-B9A5-999D-6FC995A184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658896663"/>
      </p:ext>
    </p:extLst>
  </p:cSld>
  <p:clrMapOvr>
    <a:masterClrMapping/>
  </p:clrMapOvr>
  <mc:AlternateContent xmlns:mc="http://schemas.openxmlformats.org/markup-compatibility/2006" xmlns:p14="http://schemas.microsoft.com/office/powerpoint/2010/main">
    <mc:Choice Requires="p14">
      <p:transition spd="slow" advTm="346724">
        <p14:flash/>
      </p:transition>
    </mc:Choice>
    <mc:Fallback xmlns="">
      <p:transition spd="slow" advTm="346724">
        <p:fade/>
      </p:transition>
    </mc:Fallback>
  </mc:AlternateContent>
  <p:extLst>
    <p:ext uri="{3A86A75C-4F4B-4683-9AE1-C65F6400EC91}">
      <p14:laserTraceLst xmlns:p14="http://schemas.microsoft.com/office/powerpoint/2010/main">
        <p14:tracePtLst>
          <p14:tracePt t="1431" x="5245100" y="4159250"/>
          <p14:tracePt t="1436" x="4908550" y="4241800"/>
          <p14:tracePt t="1450" x="4748213" y="4297363"/>
          <p14:tracePt t="1452" x="4473575" y="4357688"/>
          <p14:tracePt t="1466" x="3927475" y="4445000"/>
          <p14:tracePt t="1483" x="3509963" y="4467225"/>
          <p14:tracePt t="1501" x="3041650" y="4433888"/>
          <p14:tracePt t="1502" x="2749550" y="4324350"/>
          <p14:tracePt t="1516" x="2281238" y="4181475"/>
          <p14:tracePt t="1534" x="898525" y="3746500"/>
          <p14:tracePt t="1550" x="149225" y="3519488"/>
          <p14:tracePt t="1608" x="352425" y="3084513"/>
          <p14:tracePt t="1616" x="700088" y="3017838"/>
          <p14:tracePt t="1634" x="1449388" y="2997200"/>
          <p14:tracePt t="1651" x="1939925" y="3079750"/>
          <p14:tracePt t="1652" x="2203450" y="3111500"/>
          <p14:tracePt t="1667" x="2263775" y="3111500"/>
          <p14:tracePt t="1668" x="2286000" y="3117850"/>
          <p14:tracePt t="1722" x="2292350" y="3117850"/>
          <p14:tracePt t="1735" x="2303463" y="3101975"/>
          <p14:tracePt t="1742" x="2319338" y="3084513"/>
          <p14:tracePt t="1753" x="2325688" y="3073400"/>
          <p14:tracePt t="1767" x="2330450" y="3062288"/>
          <p14:tracePt t="1811" x="2330450" y="3051175"/>
          <p14:tracePt t="1819" x="2330450" y="3040063"/>
          <p14:tracePt t="1825" x="2325688" y="3028950"/>
          <p14:tracePt t="1833" x="2319338" y="3028950"/>
          <p14:tracePt t="1851" x="2319338" y="3024188"/>
          <p14:tracePt t="1870" x="2319338" y="3017838"/>
          <p14:tracePt t="1886" x="2319338" y="3001963"/>
          <p14:tracePt t="1901" x="2319338" y="2979738"/>
          <p14:tracePt t="1903" x="2325688" y="2963863"/>
          <p14:tracePt t="1918" x="2341563" y="2941638"/>
          <p14:tracePt t="1934" x="2368550" y="2903538"/>
          <p14:tracePt t="1951" x="2401888" y="2870200"/>
          <p14:tracePt t="1953" x="2419350" y="2847975"/>
          <p14:tracePt t="1968" x="2435225" y="2814638"/>
          <p14:tracePt t="1984" x="2446338" y="2787650"/>
          <p14:tracePt t="2002" x="2451100" y="2770188"/>
          <p14:tracePt t="2019" x="2424113" y="2732088"/>
          <p14:tracePt t="2035" x="2401888" y="2698750"/>
          <p14:tracePt t="2051" x="2357438" y="2649538"/>
          <p14:tracePt t="2068" x="2308225" y="2605088"/>
          <p14:tracePt t="2085" x="2214563" y="2544763"/>
          <p14:tracePt t="2086" x="2170113" y="2522538"/>
          <p14:tracePt t="2102" x="2105025" y="2484438"/>
          <p14:tracePt t="2119" x="2076450" y="2462213"/>
          <p14:tracePt t="2134" x="2060575" y="2446338"/>
          <p14:tracePt t="2152" x="2049463" y="2417763"/>
          <p14:tracePt t="2169" x="2027238" y="2379663"/>
          <p14:tracePt t="2170" x="2016125" y="2363788"/>
          <p14:tracePt t="2185" x="2011363" y="2352675"/>
          <p14:tracePt t="2186" x="2000250" y="2346325"/>
          <p14:tracePt t="2201" x="1982788" y="2330450"/>
          <p14:tracePt t="2218" x="1978025" y="2324100"/>
          <p14:tracePt t="2235" x="1971675" y="2319338"/>
          <p14:tracePt t="2236" x="1966913" y="2312988"/>
          <p14:tracePt t="2252" x="1960563" y="2312988"/>
          <p14:tracePt t="2253" x="1955800" y="2308225"/>
          <p14:tracePt t="2268" x="1939925" y="2286000"/>
          <p14:tracePt t="2284" x="1889125" y="2252663"/>
          <p14:tracePt t="2302" x="1835150" y="2219325"/>
          <p14:tracePt t="2319" x="1768475" y="2192338"/>
          <p14:tracePt t="2320" x="1724025" y="2181225"/>
          <p14:tracePt t="2335" x="1647825" y="2170113"/>
          <p14:tracePt t="2336" x="1520825" y="2159000"/>
          <p14:tracePt t="2351" x="1146175" y="2147888"/>
          <p14:tracePt t="2369" x="523875" y="2147888"/>
          <p14:tracePt t="2604" x="688975" y="2693988"/>
          <p14:tracePt t="2620" x="1895475" y="2676525"/>
          <p14:tracePt t="2635" x="2622550" y="2616200"/>
          <p14:tracePt t="2637" x="3135313" y="2589213"/>
          <p14:tracePt t="2652" x="4803775" y="2363788"/>
          <p14:tracePt t="2669" x="5300663" y="2312988"/>
          <p14:tracePt t="2685" x="5684838" y="2259013"/>
          <p14:tracePt t="2687" x="5702300" y="2252663"/>
          <p14:tracePt t="2703" x="5707063" y="2252663"/>
          <p14:tracePt t="2719" x="5707063" y="2247900"/>
          <p14:tracePt t="2736" x="5695950" y="2236788"/>
          <p14:tracePt t="2752" x="5641975" y="2214563"/>
          <p14:tracePt t="2769" x="5476875" y="2154238"/>
          <p14:tracePt t="2770" x="5403850" y="2125663"/>
          <p14:tracePt t="2785" x="5289550" y="2109788"/>
          <p14:tracePt t="2787" x="5091113" y="2082800"/>
          <p14:tracePt t="2802" x="4694238" y="2087563"/>
          <p14:tracePt t="2819" x="4071938" y="2159000"/>
          <p14:tracePt t="2836" x="3625850" y="2214563"/>
          <p14:tracePt t="2837" x="3349625" y="2247900"/>
          <p14:tracePt t="2854" x="3035300" y="2301875"/>
          <p14:tracePt t="2856" x="2914650" y="2319338"/>
          <p14:tracePt t="2869" x="2589213" y="2319338"/>
          <p14:tracePt t="2886" x="2424113" y="2319338"/>
          <p14:tracePt t="2904" x="2314575" y="2274888"/>
          <p14:tracePt t="2905" x="2281238" y="2252663"/>
          <p14:tracePt t="2921" x="2203450" y="2187575"/>
          <p14:tracePt t="2935" x="2147888" y="2143125"/>
          <p14:tracePt t="2937" x="2138363" y="2125663"/>
          <p14:tracePt t="2952" x="2071688" y="2076450"/>
          <p14:tracePt t="2969" x="2005013" y="2020888"/>
          <p14:tracePt t="2985" x="1900238" y="1938338"/>
          <p14:tracePt t="2987" x="1835150" y="1900238"/>
          <p14:tracePt t="3003" x="1730375" y="1855788"/>
          <p14:tracePt t="3005" x="1460500" y="1779588"/>
          <p14:tracePt t="3019" x="1327150" y="1751013"/>
          <p14:tracePt t="3035" x="1168400" y="1735138"/>
          <p14:tracePt t="3052" x="1112838" y="1730375"/>
          <p14:tracePt t="3070" x="1108075" y="1730375"/>
          <p14:tracePt t="3093" x="1112838" y="1719263"/>
          <p14:tracePt t="3104" x="1128713" y="1719263"/>
          <p14:tracePt t="3122" x="1217613" y="1701800"/>
          <p14:tracePt t="3123" x="1262063" y="1697038"/>
          <p14:tracePt t="3135" x="1322388" y="1690688"/>
          <p14:tracePt t="3153" x="1487488" y="1668463"/>
          <p14:tracePt t="3155" x="1543050" y="1668463"/>
          <p14:tracePt t="3169" x="1757363" y="1657350"/>
          <p14:tracePt t="3185" x="1933575" y="1652588"/>
          <p14:tracePt t="3203" x="2044700" y="1641475"/>
          <p14:tracePt t="3205" x="2054225" y="1641475"/>
          <p14:tracePt t="3219" x="2060575" y="1641475"/>
          <p14:tracePt t="3252" x="2065338" y="1641475"/>
          <p14:tracePt t="3258" x="2076450" y="1641475"/>
          <p14:tracePt t="3270" x="2098675" y="1641475"/>
          <p14:tracePt t="3271" x="2143125" y="1636713"/>
          <p14:tracePt t="3286" x="2187575" y="1636713"/>
          <p14:tracePt t="3288" x="2209800" y="1636713"/>
          <p14:tracePt t="3303" x="2263775" y="1630363"/>
          <p14:tracePt t="3305" x="2308225" y="1619250"/>
          <p14:tracePt t="3319" x="2390775" y="1614488"/>
          <p14:tracePt t="3336" x="2451100" y="1608138"/>
          <p14:tracePt t="3353" x="2490788" y="1608138"/>
          <p14:tracePt t="3355" x="2533650" y="1603375"/>
          <p14:tracePt t="3370" x="2562225" y="1597025"/>
          <p14:tracePt t="3372" x="2600325" y="1592263"/>
          <p14:tracePt t="3386" x="2627313" y="1585913"/>
          <p14:tracePt t="3403" x="2638425" y="1585913"/>
          <p14:tracePt t="3420" x="2649538" y="1585913"/>
          <p14:tracePt t="3492" x="2655888" y="1585913"/>
          <p14:tracePt t="3498" x="2660650" y="1585913"/>
          <p14:tracePt t="3545" x="2667000" y="1585913"/>
          <p14:tracePt t="3565" x="2671763" y="1581150"/>
          <p14:tracePt t="3581" x="2678113" y="1581150"/>
          <p14:tracePt t="3588" x="2682875" y="1581150"/>
          <p14:tracePt t="3747" x="2682875" y="1574800"/>
          <p14:tracePt t="3753" x="2671763" y="1574800"/>
          <p14:tracePt t="3762" x="2533650" y="1554163"/>
          <p14:tracePt t="3788" x="1476375" y="1536700"/>
          <p14:tracePt t="4195" x="5437188" y="127000"/>
          <p14:tracePt t="4203" x="5541963" y="160338"/>
          <p14:tracePt t="4210" x="5664200" y="192088"/>
          <p14:tracePt t="4221" x="5778500" y="236538"/>
          <p14:tracePt t="4238" x="5894388" y="285750"/>
          <p14:tracePt t="4240" x="5927725" y="307975"/>
          <p14:tracePt t="4255" x="5949950" y="319088"/>
          <p14:tracePt t="4257" x="5956300" y="319088"/>
          <p14:tracePt t="4271" x="5961063" y="325438"/>
          <p14:tracePt t="4325" x="5972175" y="325438"/>
          <p14:tracePt t="4345" x="5976938" y="325438"/>
          <p14:tracePt t="4353" x="5976938" y="330200"/>
          <p14:tracePt t="4360" x="5976938" y="336550"/>
          <p14:tracePt t="4371" x="5976938" y="352425"/>
          <p14:tracePt t="4389" x="5965825" y="407988"/>
          <p14:tracePt t="4390" x="5945188" y="457200"/>
          <p14:tracePt t="4405" x="5883275" y="573088"/>
          <p14:tracePt t="4421" x="5746750" y="798513"/>
          <p14:tracePt t="4438" x="5602288" y="1003300"/>
          <p14:tracePt t="4455" x="5443538" y="1179513"/>
          <p14:tracePt t="4471" x="5256213" y="1393825"/>
          <p14:tracePt t="4473" x="5173663" y="1476375"/>
          <p14:tracePt t="4489" x="5095875" y="1581150"/>
          <p14:tracePt t="4504" x="5024438" y="1690688"/>
          <p14:tracePt t="4522" x="4997450" y="1739900"/>
          <p14:tracePt t="4539" x="4964113" y="1824038"/>
          <p14:tracePt t="4555" x="4946650" y="1862138"/>
          <p14:tracePt t="4556" x="4926013" y="1895475"/>
          <p14:tracePt t="4572" x="4908550" y="1917700"/>
          <p14:tracePt t="4573" x="4875213" y="1949450"/>
          <p14:tracePt t="4588" x="4814888" y="2011363"/>
          <p14:tracePt t="4606" x="4732338" y="2065338"/>
          <p14:tracePt t="4607" x="4672013" y="2098675"/>
          <p14:tracePt t="4623" x="4589463" y="2132013"/>
          <p14:tracePt t="4638" x="4545013" y="2147888"/>
          <p14:tracePt t="4640" x="4489450" y="2154238"/>
          <p14:tracePt t="4655" x="4413250" y="2170113"/>
          <p14:tracePt t="4672" x="4346575" y="2170113"/>
          <p14:tracePt t="4690" x="4270375" y="2176463"/>
          <p14:tracePt t="4705" x="4264025" y="2176463"/>
          <p14:tracePt t="4707" x="4248150" y="2176463"/>
          <p14:tracePt t="4721" x="4230688" y="2176463"/>
          <p14:tracePt t="4739" x="4214813" y="2176463"/>
          <p14:tracePt t="4755" x="4197350" y="2176463"/>
          <p14:tracePt t="4773" x="4165600" y="2143125"/>
          <p14:tracePt t="4788" x="4148138" y="2114550"/>
          <p14:tracePt t="4805" x="4132263" y="2082800"/>
          <p14:tracePt t="4824" x="4110038" y="2027238"/>
          <p14:tracePt t="4825" x="4110038" y="2000250"/>
          <p14:tracePt t="4839" x="4083050" y="1938338"/>
          <p14:tracePt t="4855" x="4060825" y="1911350"/>
          <p14:tracePt t="4857" x="4038600" y="1873250"/>
          <p14:tracePt t="4871" x="3994150" y="1812925"/>
          <p14:tracePt t="4889" x="3960813" y="1773238"/>
          <p14:tracePt t="4906" x="3927475" y="1735138"/>
          <p14:tracePt t="4908" x="3916363" y="1724025"/>
          <p14:tracePt t="4924" x="3895725" y="1697038"/>
          <p14:tracePt t="4940" x="3884613" y="1685925"/>
          <p14:tracePt t="4955" x="3873500" y="1679575"/>
          <p14:tracePt t="4972" x="3862388" y="1668463"/>
          <p14:tracePt t="5066" x="3862388" y="1663700"/>
          <p14:tracePt t="5073" x="3862388" y="1657350"/>
          <p14:tracePt t="5089" x="3867150" y="1652588"/>
          <p14:tracePt t="5113" x="3873500" y="1646238"/>
          <p14:tracePt t="5124" x="3878263" y="1641475"/>
          <p14:tracePt t="5126" x="3884613" y="1636713"/>
          <p14:tracePt t="5140" x="3895725" y="1619250"/>
          <p14:tracePt t="5155" x="3900488" y="1608138"/>
          <p14:tracePt t="5172" x="3911600" y="1597025"/>
          <p14:tracePt t="5190" x="3916363" y="1585913"/>
          <p14:tracePt t="5192" x="3922713" y="1585913"/>
          <p14:tracePt t="5206" x="3922713" y="1574800"/>
          <p14:tracePt t="5207" x="3922713" y="1570038"/>
          <p14:tracePt t="5225" x="3922713" y="1563688"/>
          <p14:tracePt t="5239" x="3922713" y="1558925"/>
          <p14:tracePt t="5682" x="3922713" y="1554163"/>
          <p14:tracePt t="5687" x="3922713" y="1547813"/>
          <p14:tracePt t="5696" x="3922713" y="1543050"/>
          <p14:tracePt t="5707" x="3922713" y="1536700"/>
          <p14:tracePt t="5724" x="3916363" y="1520825"/>
          <p14:tracePt t="5725" x="3916363" y="1514475"/>
          <p14:tracePt t="5741" x="3916363" y="1503363"/>
          <p14:tracePt t="5757" x="3916363" y="1492250"/>
          <p14:tracePt t="5774" x="3911600" y="1487488"/>
          <p14:tracePt t="6867" x="3911600" y="1481138"/>
          <p14:tracePt t="7025" x="3911600" y="1476375"/>
          <p14:tracePt t="7077" x="3911600" y="1470025"/>
          <p14:tracePt t="7082" x="3906838" y="1470025"/>
          <p14:tracePt t="7098" x="3900488" y="1465263"/>
          <p14:tracePt t="7109" x="3900488" y="1460500"/>
          <p14:tracePt t="7125" x="3895725" y="1454150"/>
          <p14:tracePt t="7127" x="3889375" y="1443038"/>
          <p14:tracePt t="7144" x="3884613" y="1438275"/>
          <p14:tracePt t="7159" x="3884613" y="1431925"/>
          <p14:tracePt t="7160" x="3878263" y="1427163"/>
          <p14:tracePt t="7175" x="3873500" y="1420813"/>
          <p14:tracePt t="7193" x="3867150" y="1420813"/>
          <p14:tracePt t="7195" x="3862388" y="1416050"/>
          <p14:tracePt t="7218" x="3862388" y="1409700"/>
          <p14:tracePt t="7233" x="3856038" y="1409700"/>
          <p14:tracePt t="7264" x="3851275" y="1409700"/>
          <p14:tracePt t="7270" x="3851275" y="1404938"/>
          <p14:tracePt t="7310" x="3844925" y="1404938"/>
          <p14:tracePt t="8263" x="3844925" y="1398588"/>
          <p14:tracePt t="8267" x="3840163" y="1398588"/>
          <p14:tracePt t="8306" x="3833813" y="1398588"/>
          <p14:tracePt t="8322" x="3829050" y="1398588"/>
          <p14:tracePt t="8328" x="3822700" y="1398588"/>
          <p14:tracePt t="8346" x="3817938" y="1398588"/>
          <p14:tracePt t="8361" x="3813175" y="1393825"/>
          <p14:tracePt t="8378" x="3806825" y="1387475"/>
          <p14:tracePt t="8379" x="3802063" y="1387475"/>
          <p14:tracePt t="8395" x="3790950" y="1382713"/>
          <p14:tracePt t="8412" x="3784600" y="1382713"/>
          <p14:tracePt t="8413" x="3779838" y="1376363"/>
          <p14:tracePt t="8428" x="3773488" y="1376363"/>
          <p14:tracePt t="8445" x="3768725" y="1376363"/>
          <p14:tracePt t="8652" x="3757613" y="1376363"/>
          <p14:tracePt t="8657" x="3740150" y="1376363"/>
          <p14:tracePt t="8665" x="3702050" y="1371600"/>
          <p14:tracePt t="8678" x="3641725" y="1371600"/>
          <p14:tracePt t="8679" x="3575050" y="1371600"/>
          <p14:tracePt t="8695" x="3514725" y="1371600"/>
          <p14:tracePt t="8697" x="3476625" y="1371600"/>
          <p14:tracePt t="8711" x="3371850" y="1371600"/>
          <p14:tracePt t="8728" x="3316288" y="1371600"/>
          <p14:tracePt t="8744" x="3282950" y="1371600"/>
          <p14:tracePt t="8930" x="3289300" y="1371600"/>
          <p14:tracePt t="8936" x="3300413" y="1371600"/>
          <p14:tracePt t="8944" x="3305175" y="1371600"/>
          <p14:tracePt t="8962" x="3354388" y="1371600"/>
          <p14:tracePt t="8979" x="3427413" y="1371600"/>
          <p14:tracePt t="8980" x="3465513" y="1371600"/>
          <p14:tracePt t="8995" x="3514725" y="1371600"/>
          <p14:tracePt t="8997" x="3541713" y="1371600"/>
          <p14:tracePt t="9011" x="3592513" y="1376363"/>
          <p14:tracePt t="9028" x="3603625" y="1376363"/>
          <p14:tracePt t="9133" x="3603625" y="1382713"/>
          <p14:tracePt t="9148" x="3575050" y="1382713"/>
          <p14:tracePt t="9152" x="3548063" y="1382713"/>
          <p14:tracePt t="9161" x="3492500" y="1382713"/>
          <p14:tracePt t="9179" x="3327400" y="1393825"/>
          <p14:tracePt t="9195" x="3162300" y="1393825"/>
          <p14:tracePt t="9197" x="3073400" y="1393825"/>
          <p14:tracePt t="9212" x="3013075" y="1393825"/>
          <p14:tracePt t="9214" x="2970213" y="1393825"/>
          <p14:tracePt t="9228" x="2914650" y="1398588"/>
          <p14:tracePt t="9230" x="2876550" y="1398588"/>
          <p14:tracePt t="9245" x="2820988" y="1404938"/>
          <p14:tracePt t="9263" x="2749550" y="1404938"/>
          <p14:tracePt t="9264" x="2732088" y="1404938"/>
          <p14:tracePt t="9279" x="2709863" y="1404938"/>
          <p14:tracePt t="9281" x="2693988" y="1404938"/>
          <p14:tracePt t="9296" x="2682875" y="1404938"/>
          <p14:tracePt t="9297" x="2671763" y="1404938"/>
          <p14:tracePt t="9311" x="2660650" y="1404938"/>
          <p14:tracePt t="9329" x="2649538" y="1404938"/>
          <p14:tracePt t="9345" x="2644775" y="1404938"/>
          <p14:tracePt t="9537" x="2638425" y="1404938"/>
          <p14:tracePt t="9551" x="2633663" y="1404938"/>
          <p14:tracePt t="9657" x="2633663" y="1398588"/>
          <p14:tracePt t="9670" x="2638425" y="1393825"/>
          <p14:tracePt t="9677" x="2655888" y="1393825"/>
          <p14:tracePt t="9686" x="2682875" y="1387475"/>
          <p14:tracePt t="9695" x="2705100" y="1387475"/>
          <p14:tracePt t="9713" x="2749550" y="1387475"/>
          <p14:tracePt t="9715" x="2771775" y="1382713"/>
          <p14:tracePt t="9730" x="2792413" y="1382713"/>
          <p14:tracePt t="9732" x="2832100" y="1376363"/>
          <p14:tracePt t="9746" x="2903538" y="1371600"/>
          <p14:tracePt t="9762" x="3008313" y="1371600"/>
          <p14:tracePt t="9779" x="3095625" y="1371600"/>
          <p14:tracePt t="9796" x="3146425" y="1366838"/>
          <p14:tracePt t="9798" x="3157538" y="1366838"/>
          <p14:tracePt t="9813" x="3162300" y="1366838"/>
          <p14:tracePt t="9815" x="3173413" y="1366838"/>
          <p14:tracePt t="9860" x="3178175" y="1366838"/>
          <p14:tracePt t="9874" x="3189288" y="1366838"/>
          <p14:tracePt t="9881" x="3206750" y="1360488"/>
          <p14:tracePt t="9896" x="3244850" y="1360488"/>
          <p14:tracePt t="9913" x="3316288" y="1355725"/>
          <p14:tracePt t="9931" x="3376613" y="1355725"/>
          <p14:tracePt t="9932" x="3427413" y="1355725"/>
          <p14:tracePt t="9947" x="3498850" y="1355725"/>
          <p14:tracePt t="9963" x="3614738" y="1355725"/>
          <p14:tracePt t="9966" x="3646488" y="1355725"/>
          <p14:tracePt t="9979" x="3740150" y="1355725"/>
          <p14:tracePt t="9997" x="3833813" y="1355725"/>
          <p14:tracePt t="10014" x="3916363" y="1355725"/>
          <p14:tracePt t="10015" x="3956050" y="1355725"/>
          <p14:tracePt t="10030" x="3971925" y="1355725"/>
          <p14:tracePt t="10032" x="3989388" y="1355725"/>
          <p14:tracePt t="10046" x="4000500" y="1355725"/>
          <p14:tracePt t="10070" x="4005263" y="1355725"/>
          <p14:tracePt t="10083" x="4016375" y="1360488"/>
          <p14:tracePt t="10097" x="4043363" y="1360488"/>
          <p14:tracePt t="10114" x="4071938" y="1360488"/>
          <p14:tracePt t="10130" x="4087813" y="1360488"/>
          <p14:tracePt t="10146" x="4094163" y="1360488"/>
          <p14:tracePt t="10527" x="4110038" y="1360488"/>
          <p14:tracePt t="10533" x="4121150" y="1360488"/>
          <p14:tracePt t="10540" x="4192588" y="1360488"/>
          <p14:tracePt t="10564" x="4429125" y="1366838"/>
          <p14:tracePt t="10581" x="4616450" y="1366838"/>
          <p14:tracePt t="10598" x="4759325" y="1366838"/>
          <p14:tracePt t="10599" x="4821238" y="1366838"/>
          <p14:tracePt t="10614" x="4870450" y="1366838"/>
          <p14:tracePt t="10616" x="4914900" y="1366838"/>
          <p14:tracePt t="10631" x="4986338" y="1376363"/>
          <p14:tracePt t="10633" x="5046663" y="1382713"/>
          <p14:tracePt t="10647" x="5151438" y="1398588"/>
          <p14:tracePt t="10664" x="5249863" y="1404938"/>
          <p14:tracePt t="10680" x="5316538" y="1409700"/>
          <p14:tracePt t="10682" x="5343525" y="1409700"/>
          <p14:tracePt t="10697" x="5365750" y="1409700"/>
          <p14:tracePt t="10714" x="5372100" y="1409700"/>
          <p14:tracePt t="11022" x="5387975" y="1409700"/>
          <p14:tracePt t="11027" x="5426075" y="1409700"/>
          <p14:tracePt t="11036" x="5443538" y="1420813"/>
          <p14:tracePt t="11048" x="5591175" y="1427163"/>
          <p14:tracePt t="11050" x="5762625" y="1427163"/>
          <p14:tracePt t="11066" x="6027738" y="1409700"/>
          <p14:tracePt t="11081" x="6291263" y="1387475"/>
          <p14:tracePt t="11099" x="6384925" y="1376363"/>
          <p14:tracePt t="11115" x="6396038" y="1376363"/>
          <p14:tracePt t="11263" x="6402388" y="1376363"/>
          <p14:tracePt t="11276" x="6413500" y="1376363"/>
          <p14:tracePt t="11283" x="6440488" y="1382713"/>
          <p14:tracePt t="11299" x="6473825" y="1387475"/>
          <p14:tracePt t="11300" x="6496050" y="1387475"/>
          <p14:tracePt t="11315" x="6523038" y="1393825"/>
          <p14:tracePt t="11332" x="6550025" y="1393825"/>
          <p14:tracePt t="11348" x="6567488" y="1393825"/>
          <p14:tracePt t="11350" x="6572250" y="1393825"/>
          <p14:tracePt t="11396" x="6578600" y="1393825"/>
          <p14:tracePt t="11412" x="6583363" y="1393825"/>
          <p14:tracePt t="11425" x="6594475" y="1393825"/>
          <p14:tracePt t="11433" x="6600825" y="1393825"/>
          <p14:tracePt t="11675" x="6610350" y="1393825"/>
          <p14:tracePt t="11680" x="6632575" y="1398588"/>
          <p14:tracePt t="11688" x="6683375" y="1416050"/>
          <p14:tracePt t="11699" x="6737350" y="1416050"/>
          <p14:tracePt t="11715" x="6864350" y="1427163"/>
          <p14:tracePt t="11733" x="7305675" y="1427163"/>
          <p14:tracePt t="11749" x="7580313" y="1427163"/>
          <p14:tracePt t="11765" x="7773988" y="1427163"/>
          <p14:tracePt t="11783" x="7939088" y="1409700"/>
          <p14:tracePt t="11785" x="7950200" y="1409700"/>
          <p14:tracePt t="11799" x="7961313" y="1409700"/>
          <p14:tracePt t="11801" x="7966075" y="1409700"/>
          <p14:tracePt t="11818" x="7972425" y="1409700"/>
          <p14:tracePt t="11983" x="7983538" y="1409700"/>
          <p14:tracePt t="11988" x="7988300" y="1409700"/>
          <p14:tracePt t="11999" x="8010525" y="1409700"/>
          <p14:tracePt t="12016" x="8026400" y="1409700"/>
          <p14:tracePt t="12544" x="8059738" y="1409700"/>
          <p14:tracePt t="12551" x="8153400" y="1409700"/>
          <p14:tracePt t="12558" x="8175625" y="1409700"/>
          <p14:tracePt t="12584" x="8561388" y="1404938"/>
          <p14:tracePt t="12601" x="8875713" y="1376363"/>
          <p14:tracePt t="12602" x="8963025" y="1376363"/>
          <p14:tracePt t="12617" x="9067800" y="1376363"/>
          <p14:tracePt t="12634" x="9172575" y="1371600"/>
          <p14:tracePt t="12635" x="9183688" y="1366838"/>
          <p14:tracePt t="12650" x="9190038" y="1366838"/>
          <p14:tracePt t="13265" x="9194800" y="1366838"/>
          <p14:tracePt t="13271" x="9205913" y="1366838"/>
          <p14:tracePt t="13278" x="9212263" y="1366838"/>
          <p14:tracePt t="13301" x="9255125" y="1376363"/>
          <p14:tracePt t="13318" x="9277350" y="1382713"/>
          <p14:tracePt t="13335" x="9288463" y="1387475"/>
          <p14:tracePt t="13353" x="9310688" y="1393825"/>
          <p14:tracePt t="13504" x="9305925" y="1376363"/>
          <p14:tracePt t="13510" x="9299575" y="1371600"/>
          <p14:tracePt t="13520" x="9299575" y="1366838"/>
          <p14:tracePt t="13535" x="9294813" y="1355725"/>
          <p14:tracePt t="13552" x="9294813" y="1338263"/>
          <p14:tracePt t="13569" x="9288463" y="1304925"/>
          <p14:tracePt t="13570" x="9288463" y="1293813"/>
          <p14:tracePt t="13585" x="9283700" y="1289050"/>
          <p14:tracePt t="13602" x="9283700" y="1282700"/>
          <p14:tracePt t="13684" x="9305925" y="1293813"/>
          <p14:tracePt t="13690" x="9337675" y="1322388"/>
          <p14:tracePt t="13702" x="9359900" y="1349375"/>
          <p14:tracePt t="13719" x="9399588" y="1398588"/>
          <p14:tracePt t="13721" x="9409113" y="1404938"/>
          <p14:tracePt t="13735" x="9409113" y="1420813"/>
          <p14:tracePt t="13737" x="9415463" y="1431925"/>
          <p14:tracePt t="13752" x="9420225" y="1454150"/>
          <p14:tracePt t="13769" x="9420225" y="1465263"/>
          <p14:tracePt t="13786" x="9420225" y="1470025"/>
          <p14:tracePt t="13787" x="9420225" y="1476375"/>
          <p14:tracePt t="13803" x="9415463" y="1481138"/>
          <p14:tracePt t="13804" x="9409113" y="1481138"/>
          <p14:tracePt t="13819" x="9404350" y="1487488"/>
          <p14:tracePt t="13836" x="9393238" y="1492250"/>
          <p14:tracePt t="13854" x="9355138" y="1492250"/>
          <p14:tracePt t="13856" x="9326563" y="1492250"/>
          <p14:tracePt t="13869" x="9305925" y="1492250"/>
          <p14:tracePt t="13871" x="9266238" y="1492250"/>
          <p14:tracePt t="13885" x="9201150" y="1492250"/>
          <p14:tracePt t="13887" x="9156700" y="1492250"/>
          <p14:tracePt t="13902" x="9040813" y="1492250"/>
          <p14:tracePt t="13919" x="8793163" y="1492250"/>
          <p14:tracePt t="13935" x="8621713" y="1492250"/>
          <p14:tracePt t="13955" x="8412163" y="1492250"/>
          <p14:tracePt t="13969" x="8318500" y="1492250"/>
          <p14:tracePt t="13985" x="8264525" y="1492250"/>
          <p14:tracePt t="14002" x="8202613" y="1492250"/>
          <p14:tracePt t="14019" x="8142288" y="1492250"/>
          <p14:tracePt t="14021" x="8104188" y="1492250"/>
          <p14:tracePt t="14037" x="8048625" y="1492250"/>
          <p14:tracePt t="14052" x="7977188" y="1492250"/>
          <p14:tracePt t="14069" x="7916863" y="1492250"/>
          <p14:tracePt t="14086" x="7839075" y="1487488"/>
          <p14:tracePt t="14087" x="7796213" y="1487488"/>
          <p14:tracePt t="14104" x="7702550" y="1487488"/>
          <p14:tracePt t="14119" x="7613650" y="1492250"/>
          <p14:tracePt t="14136" x="7497763" y="1492250"/>
          <p14:tracePt t="14154" x="7415213" y="1492250"/>
          <p14:tracePt t="14156" x="7370763" y="1492250"/>
          <p14:tracePt t="14171" x="7327900" y="1492250"/>
          <p14:tracePt t="14187" x="7305675" y="1492250"/>
          <p14:tracePt t="14203" x="7294563" y="1492250"/>
          <p14:tracePt t="14221" x="7288213" y="1492250"/>
          <p14:tracePt t="14223" x="7283450" y="1492250"/>
          <p14:tracePt t="14236" x="7277100" y="1492250"/>
          <p14:tracePt t="14254" x="7272338" y="1492250"/>
          <p14:tracePt t="14255" x="7265988" y="1492250"/>
          <p14:tracePt t="14284" x="7261225" y="1492250"/>
          <p14:tracePt t="14367" x="7256463" y="1492250"/>
          <p14:tracePt t="15274" x="7265988" y="1492250"/>
          <p14:tracePt t="15280" x="7327900" y="1498600"/>
          <p14:tracePt t="15290" x="7350125" y="1498600"/>
          <p14:tracePt t="15304" x="7691438" y="1514475"/>
          <p14:tracePt t="15321" x="8318500" y="1531938"/>
          <p14:tracePt t="15339" x="9056688" y="1558925"/>
          <p14:tracePt t="15341" x="9459913" y="1570038"/>
          <p14:tracePt t="15356" x="10044113" y="1574800"/>
          <p14:tracePt t="15371" x="10345738" y="1543050"/>
          <p14:tracePt t="15388" x="10434638" y="1536700"/>
          <p14:tracePt t="15406" x="10450513" y="1536700"/>
          <p14:tracePt t="15596" x="10418763" y="1547813"/>
          <p14:tracePt t="15603" x="10313988" y="1581150"/>
          <p14:tracePt t="15611" x="10104438" y="1625600"/>
          <p14:tracePt t="15622" x="9763125" y="1697038"/>
          <p14:tracePt t="15639" x="9112250" y="1801813"/>
          <p14:tracePt t="15641" x="8659813" y="1851025"/>
          <p14:tracePt t="15655" x="8313738" y="1873250"/>
          <p14:tracePt t="15656" x="7745413" y="1906588"/>
          <p14:tracePt t="15672" x="7096125" y="1922463"/>
          <p14:tracePt t="15674" x="6451600" y="1933575"/>
          <p14:tracePt t="15688" x="5399088" y="1960563"/>
          <p14:tracePt t="15707" x="4440238" y="1989138"/>
          <p14:tracePt t="15708" x="4192588" y="1989138"/>
          <p14:tracePt t="15723" x="3646488" y="1989138"/>
          <p14:tracePt t="15738" x="3492500" y="1989138"/>
          <p14:tracePt t="15740" x="3327400" y="1971675"/>
          <p14:tracePt t="15755" x="3255963" y="1949450"/>
          <p14:tracePt t="15773" x="3240088" y="1938338"/>
          <p14:tracePt t="15775" x="3228975" y="1938338"/>
          <p14:tracePt t="15790" x="3222625" y="1922463"/>
          <p14:tracePt t="15806" x="3206750" y="1911350"/>
          <p14:tracePt t="15822" x="3178175" y="1900238"/>
          <p14:tracePt t="15839" x="3117850" y="1895475"/>
          <p14:tracePt t="15855" x="3057525" y="1889125"/>
          <p14:tracePt t="15873" x="2986088" y="1889125"/>
          <p14:tracePt t="15889" x="2952750" y="1889125"/>
          <p14:tracePt t="15890" x="2936875" y="1889125"/>
          <p14:tracePt t="15905" x="2897188" y="1884363"/>
          <p14:tracePt t="15923" x="2847975" y="1878013"/>
          <p14:tracePt t="15925" x="2832100" y="1878013"/>
          <p14:tracePt t="15939" x="2776538" y="1866900"/>
          <p14:tracePt t="15956" x="2732088" y="1855788"/>
          <p14:tracePt t="15972" x="2667000" y="1851025"/>
          <p14:tracePt t="15989" x="2611438" y="1851025"/>
          <p14:tracePt t="16005" x="2522538" y="1851025"/>
          <p14:tracePt t="16007" x="2479675" y="1851025"/>
          <p14:tracePt t="16023" x="2341563" y="1851025"/>
          <p14:tracePt t="16039" x="2292350" y="1851025"/>
          <p14:tracePt t="16041" x="2259013" y="1851025"/>
          <p14:tracePt t="16056" x="2098675" y="1851025"/>
          <p14:tracePt t="16073" x="1971675" y="1851025"/>
          <p14:tracePt t="16075" x="1862138" y="1851025"/>
          <p14:tracePt t="16091" x="1752600" y="1851025"/>
          <p14:tracePt t="16105" x="1690688" y="1851025"/>
          <p14:tracePt t="16122" x="1547813" y="1851025"/>
          <p14:tracePt t="16140" x="1465263" y="1851025"/>
          <p14:tracePt t="16156" x="1431925" y="1851025"/>
          <p14:tracePt t="16158" x="1409700" y="1844675"/>
          <p14:tracePt t="16174" x="1398588" y="1839913"/>
          <p14:tracePt t="16175" x="1371600" y="1839913"/>
          <p14:tracePt t="16190" x="1344613" y="1833563"/>
          <p14:tracePt t="16206" x="1316038" y="1828800"/>
          <p14:tracePt t="16223" x="1289050" y="1824038"/>
          <p14:tracePt t="16225" x="1273175" y="1824038"/>
          <p14:tracePt t="16240" x="1244600" y="1812925"/>
          <p14:tracePt t="16256" x="1239838" y="1812925"/>
          <p14:tracePt t="16258" x="1222375" y="1812925"/>
          <p14:tracePt t="16272" x="1211263" y="1812925"/>
          <p14:tracePt t="16290" x="1206500" y="1806575"/>
          <p14:tracePt t="16307" x="1201738" y="1806575"/>
          <p14:tracePt t="16603" x="1201738" y="1801813"/>
          <p14:tracePt t="16684" x="1201738" y="1795463"/>
          <p14:tracePt t="16691" x="1206500" y="1790700"/>
          <p14:tracePt t="16698" x="1211263" y="1784350"/>
          <p14:tracePt t="16724" x="1222375" y="1784350"/>
          <p14:tracePt t="16740" x="1273175" y="1773238"/>
          <p14:tracePt t="16742" x="1304925" y="1768475"/>
          <p14:tracePt t="16758" x="1404938" y="1757363"/>
          <p14:tracePt t="16774" x="1454150" y="1751013"/>
          <p14:tracePt t="16775" x="1543050" y="1746250"/>
          <p14:tracePt t="16789" x="1647825" y="1746250"/>
          <p14:tracePt t="16807" x="1735138" y="1746250"/>
          <p14:tracePt t="16824" x="1801813" y="1746250"/>
          <p14:tracePt t="16826" x="1851025" y="1746250"/>
          <p14:tracePt t="16841" x="1911350" y="1751013"/>
          <p14:tracePt t="16856" x="1978025" y="1762125"/>
          <p14:tracePt t="16874" x="2033588" y="1762125"/>
          <p14:tracePt t="16890" x="2071688" y="1762125"/>
          <p14:tracePt t="16892" x="2087563" y="1762125"/>
          <p14:tracePt t="16906" x="2098675" y="1768475"/>
          <p14:tracePt t="16923" x="2127250" y="1773238"/>
          <p14:tracePt t="16925" x="2132013" y="1773238"/>
          <p14:tracePt t="16940" x="2147888" y="1779588"/>
          <p14:tracePt t="16959" x="2165350" y="1784350"/>
          <p14:tracePt t="16960" x="2176463" y="1784350"/>
          <p14:tracePt t="16974" x="2181225" y="1784350"/>
          <p14:tracePt t="16976" x="2187575" y="1784350"/>
          <p14:tracePt t="17547" x="2198688" y="1784350"/>
          <p14:tracePt t="17553" x="2214563" y="1784350"/>
          <p14:tracePt t="17560" x="2232025" y="1784350"/>
          <p14:tracePt t="17575" x="2297113" y="1790700"/>
          <p14:tracePt t="17592" x="2352675" y="1790700"/>
          <p14:tracePt t="17608" x="2428875" y="1795463"/>
          <p14:tracePt t="17626" x="2490788" y="1806575"/>
          <p14:tracePt t="17627" x="2533650" y="1806575"/>
          <p14:tracePt t="17642" x="2589213" y="1812925"/>
          <p14:tracePt t="17658" x="2622550" y="1812925"/>
          <p14:tracePt t="17659" x="2649538" y="1812925"/>
          <p14:tracePt t="17674" x="2682875" y="1812925"/>
          <p14:tracePt t="17692" x="2705100" y="1812925"/>
          <p14:tracePt t="17709" x="2720975" y="1812925"/>
          <p14:tracePt t="17710" x="2732088" y="1812925"/>
          <p14:tracePt t="17725" x="2743200" y="1812925"/>
          <p14:tracePt t="17726" x="2749550" y="1812925"/>
          <p14:tracePt t="17743" x="2765425" y="1812925"/>
          <p14:tracePt t="17758" x="2782888" y="1812925"/>
          <p14:tracePt t="18103" x="2798763" y="1812925"/>
          <p14:tracePt t="18107" x="2836863" y="1806575"/>
          <p14:tracePt t="18115" x="2897188" y="1790700"/>
          <p14:tracePt t="18124" x="2959100" y="1784350"/>
          <p14:tracePt t="18143" x="3068638" y="1773238"/>
          <p14:tracePt t="18145" x="3124200" y="1773238"/>
          <p14:tracePt t="18161" x="3184525" y="1768475"/>
          <p14:tracePt t="18177" x="3206750" y="1762125"/>
          <p14:tracePt t="18366" x="3211513" y="1762125"/>
          <p14:tracePt t="18378" x="3222625" y="1762125"/>
          <p14:tracePt t="18385" x="3244850" y="1762125"/>
          <p14:tracePt t="18394" x="3289300" y="1762125"/>
          <p14:tracePt t="18409" x="3354388" y="1762125"/>
          <p14:tracePt t="18411" x="3398838" y="1762125"/>
          <p14:tracePt t="18425" x="3608388" y="1762125"/>
          <p14:tracePt t="18443" x="3856038" y="1762125"/>
          <p14:tracePt t="18460" x="4330700" y="1757363"/>
          <p14:tracePt t="18461" x="4462463" y="1757363"/>
          <p14:tracePt t="18476" x="4837113" y="1735138"/>
          <p14:tracePt t="18492" x="5013325" y="1739900"/>
          <p14:tracePt t="18509" x="5095875" y="1739900"/>
          <p14:tracePt t="18527" x="5106988" y="1739900"/>
          <p14:tracePt t="18650" x="5113338" y="1739900"/>
          <p14:tracePt t="18656" x="5133975" y="1739900"/>
          <p14:tracePt t="18662" x="5189538" y="1739900"/>
          <p14:tracePt t="18676" x="5267325" y="1739900"/>
          <p14:tracePt t="18677" x="5321300" y="1746250"/>
          <p14:tracePt t="18693" x="5437188" y="1746250"/>
          <p14:tracePt t="18695" x="5514975" y="1746250"/>
          <p14:tracePt t="18710" x="5619750" y="1746250"/>
          <p14:tracePt t="18727" x="5691188" y="1746250"/>
          <p14:tracePt t="18744" x="5702300" y="1746250"/>
          <p14:tracePt t="18890" x="5684838" y="1746250"/>
          <p14:tracePt t="18895" x="5675313" y="1739900"/>
          <p14:tracePt t="18910" x="5657850" y="1735138"/>
          <p14:tracePt t="18926" x="5581650" y="1735138"/>
          <p14:tracePt t="18943" x="5492750" y="1724025"/>
          <p14:tracePt t="18960" x="5432425" y="1719263"/>
          <p14:tracePt t="18962" x="5394325" y="1712913"/>
          <p14:tracePt t="18976" x="5349875" y="1712913"/>
          <p14:tracePt t="18978" x="5332413" y="1712913"/>
          <p14:tracePt t="18994" x="5300663" y="1712913"/>
          <p14:tracePt t="18995" x="5272088" y="1708150"/>
          <p14:tracePt t="19010" x="5256213" y="1708150"/>
          <p14:tracePt t="19026" x="5249863" y="1708150"/>
          <p14:tracePt t="19294" x="5238750" y="1708150"/>
          <p14:tracePt t="19300" x="5227638" y="1701800"/>
          <p14:tracePt t="19316" x="5222875" y="1701800"/>
          <p14:tracePt t="19962" x="5216525" y="1701800"/>
          <p14:tracePt t="19968" x="5211763" y="1701800"/>
          <p14:tracePt t="19978" x="5200650" y="1701800"/>
          <p14:tracePt t="19995" x="5189538" y="1712913"/>
          <p14:tracePt t="20012" x="5184775" y="1712913"/>
          <p14:tracePt t="20083" x="5184775" y="1719263"/>
          <p14:tracePt t="20087" x="5178425" y="1719263"/>
          <p14:tracePt t="20104" x="5173663" y="1719263"/>
          <p14:tracePt t="20111" x="5167313" y="1719263"/>
          <p14:tracePt t="20128" x="5151438" y="1730375"/>
          <p14:tracePt t="20145" x="5113338" y="1735138"/>
          <p14:tracePt t="20161" x="5062538" y="1739900"/>
          <p14:tracePt t="20163" x="5019675" y="1751013"/>
          <p14:tracePt t="20178" x="4997450" y="1751013"/>
          <p14:tracePt t="20195" x="4946650" y="1757363"/>
          <p14:tracePt t="20212" x="4926013" y="1757363"/>
          <p14:tracePt t="20229" x="4897438" y="1757363"/>
          <p14:tracePt t="20231" x="4892675" y="1757363"/>
          <p14:tracePt t="20246" x="4881563" y="1757363"/>
          <p14:tracePt t="20247" x="4875213" y="1757363"/>
          <p14:tracePt t="20264" x="4864100" y="1757363"/>
          <p14:tracePt t="20280" x="4852988" y="1757363"/>
          <p14:tracePt t="20295" x="4848225" y="1757363"/>
          <p14:tracePt t="21463" x="4832350" y="1757363"/>
          <p14:tracePt t="21468" x="4814888" y="1751013"/>
          <p14:tracePt t="21481" x="4776788" y="1735138"/>
          <p14:tracePt t="21497" x="4770438" y="1730375"/>
          <p14:tracePt t="21499" x="4770438" y="1724025"/>
          <p14:tracePt t="21513" x="4770438" y="1712913"/>
          <p14:tracePt t="21531" x="4754563" y="1708150"/>
          <p14:tracePt t="21547" x="4743450" y="1712913"/>
          <p14:tracePt t="21565" x="4727575" y="1724025"/>
          <p14:tracePt t="21566" x="4721225" y="1730375"/>
          <p14:tracePt t="21588" x="4721225" y="1735138"/>
          <p14:tracePt t="21597" x="4716463" y="1735138"/>
          <p14:tracePt t="21615" x="4716463" y="1739900"/>
          <p14:tracePt t="21631" x="4710113" y="1739900"/>
          <p14:tracePt t="21672" x="4705350" y="1739900"/>
          <p14:tracePt t="21686" x="4694238" y="1735138"/>
          <p14:tracePt t="21693" x="4687888" y="1730375"/>
          <p14:tracePt t="21701" x="4683125" y="1730375"/>
          <p14:tracePt t="21714" x="4683125" y="1724025"/>
          <p14:tracePt t="21731" x="4660900" y="1712913"/>
          <p14:tracePt t="21747" x="4638675" y="1697038"/>
          <p14:tracePt t="21765" x="4622800" y="1679575"/>
          <p14:tracePt t="21781" x="4578350" y="1652588"/>
          <p14:tracePt t="21783" x="4545013" y="1641475"/>
          <p14:tracePt t="21798" x="4518025" y="1614488"/>
          <p14:tracePt t="21814" x="4511675" y="1614488"/>
          <p14:tracePt t="22054" x="4500563" y="1614488"/>
          <p14:tracePt t="22061" x="4462463" y="1603375"/>
          <p14:tracePt t="22068" x="4384675" y="1592263"/>
          <p14:tracePt t="22082" x="4297363" y="1574800"/>
          <p14:tracePt t="22084" x="4259263" y="1563688"/>
          <p14:tracePt t="22099" x="4230688" y="1558925"/>
          <p14:tracePt t="22115" x="4225925" y="1558925"/>
          <p14:tracePt t="22132" x="4214813" y="1563688"/>
          <p14:tracePt t="22148" x="4187825" y="1592263"/>
          <p14:tracePt t="22150" x="4170363" y="1608138"/>
          <p14:tracePt t="22165" x="4143375" y="1630363"/>
          <p14:tracePt t="22167" x="4121150" y="1641475"/>
          <p14:tracePt t="22181" x="4087813" y="1674813"/>
          <p14:tracePt t="22183" x="4054475" y="1697038"/>
          <p14:tracePt t="22199" x="4000500" y="1735138"/>
          <p14:tracePt t="22215" x="3927475" y="1768475"/>
          <p14:tracePt t="22233" x="3779838" y="1833563"/>
          <p14:tracePt t="22248" x="3713163" y="1855788"/>
          <p14:tracePt t="22250" x="3675063" y="1862138"/>
          <p14:tracePt t="22265" x="3487738" y="1911350"/>
          <p14:tracePt t="22282" x="3344863" y="1944688"/>
          <p14:tracePt t="22299" x="3113088" y="2000250"/>
          <p14:tracePt t="22300" x="3041650" y="2020888"/>
          <p14:tracePt t="22315" x="2941638" y="2038350"/>
          <p14:tracePt t="22316" x="2792413" y="2060575"/>
          <p14:tracePt t="22332" x="2627313" y="2082800"/>
          <p14:tracePt t="22349" x="2468563" y="2087563"/>
          <p14:tracePt t="22366" x="2390775" y="2093913"/>
          <p14:tracePt t="22368" x="2346325" y="2093913"/>
          <p14:tracePt t="22383" x="2292350" y="2093913"/>
          <p14:tracePt t="22399" x="2159000" y="2093913"/>
          <p14:tracePt t="22415" x="2098675" y="2087563"/>
          <p14:tracePt t="22433" x="1989138" y="2076450"/>
          <p14:tracePt t="22450" x="1846263" y="2065338"/>
          <p14:tracePt t="22465" x="1790700" y="2065338"/>
          <p14:tracePt t="22467" x="1757363" y="2065338"/>
          <p14:tracePt t="22482" x="1690688" y="2065338"/>
          <p14:tracePt t="22500" x="1647825" y="2065338"/>
          <p14:tracePt t="22515" x="1603375" y="2065338"/>
          <p14:tracePt t="22517" x="1592263" y="2065338"/>
          <p14:tracePt t="22532" x="1558925" y="2065338"/>
          <p14:tracePt t="22534" x="1525588" y="2071688"/>
          <p14:tracePt t="22548" x="1465263" y="2082800"/>
          <p14:tracePt t="22565" x="1409700" y="2098675"/>
          <p14:tracePt t="22583" x="1371600" y="2120900"/>
          <p14:tracePt t="22600" x="1316038" y="2159000"/>
          <p14:tracePt t="22615" x="1304925" y="2176463"/>
          <p14:tracePt t="22617" x="1289050" y="2192338"/>
          <p14:tracePt t="22632" x="1239838" y="2241550"/>
          <p14:tracePt t="22649" x="1190625" y="2297113"/>
          <p14:tracePt t="22667" x="1135063" y="2363788"/>
          <p14:tracePt t="22669" x="1112838" y="2395538"/>
          <p14:tracePt t="22684" x="1085850" y="2446338"/>
          <p14:tracePt t="22700" x="1079500" y="2478088"/>
          <p14:tracePt t="22701" x="1068388" y="2500313"/>
          <p14:tracePt t="22716" x="1063625" y="2551113"/>
          <p14:tracePt t="22733" x="1063625" y="2600325"/>
          <p14:tracePt t="22734" x="1063625" y="2616200"/>
          <p14:tracePt t="22750" x="1063625" y="2665413"/>
          <p14:tracePt t="22766" x="1063625" y="2698750"/>
          <p14:tracePt t="22782" x="1068388" y="2747963"/>
          <p14:tracePt t="22799" x="1079500" y="2776538"/>
          <p14:tracePt t="22816" x="1079500" y="2798763"/>
          <p14:tracePt t="22873" x="1085850" y="2798763"/>
          <p14:tracePt t="22885" x="1090613" y="2798763"/>
          <p14:tracePt t="22893" x="1090613" y="2792413"/>
          <p14:tracePt t="22900" x="1090613" y="2781300"/>
          <p14:tracePt t="22916" x="1096963" y="2776538"/>
          <p14:tracePt t="22918" x="1096963" y="2759075"/>
          <p14:tracePt t="22933" x="1096963" y="2727325"/>
          <p14:tracePt t="22950" x="1096963" y="2665413"/>
          <p14:tracePt t="22952" x="1096963" y="2644775"/>
          <p14:tracePt t="22968" x="1096963" y="2578100"/>
          <p14:tracePt t="22985" x="1108075" y="2551113"/>
          <p14:tracePt t="22999" x="1117600" y="2506663"/>
          <p14:tracePt t="23016" x="1128713" y="2473325"/>
          <p14:tracePt t="23034" x="1150938" y="2428875"/>
          <p14:tracePt t="23035" x="1162050" y="2413000"/>
          <p14:tracePt t="23050" x="1190625" y="2374900"/>
          <p14:tracePt t="23066" x="1211263" y="2346325"/>
          <p14:tracePt t="23083" x="1233488" y="2312988"/>
          <p14:tracePt t="23100" x="1239838" y="2297113"/>
          <p14:tracePt t="23116" x="1250950" y="2281238"/>
          <p14:tracePt t="23118" x="1255713" y="2281238"/>
          <p14:tracePt t="23133" x="1255713" y="2270125"/>
          <p14:tracePt t="23135" x="1262063" y="2263775"/>
          <p14:tracePt t="23149" x="1266825" y="2252663"/>
          <p14:tracePt t="23166" x="1266825" y="2236788"/>
          <p14:tracePt t="23183" x="1277938" y="2214563"/>
          <p14:tracePt t="23185" x="1284288" y="2203450"/>
          <p14:tracePt t="23200" x="1289050" y="2187575"/>
          <p14:tracePt t="23202" x="1289050" y="2181225"/>
          <p14:tracePt t="23216" x="1300163" y="2154238"/>
          <p14:tracePt t="23233" x="1304925" y="2132013"/>
          <p14:tracePt t="23250" x="1311275" y="2109788"/>
          <p14:tracePt t="23266" x="1322388" y="2093913"/>
          <p14:tracePt t="23268" x="1322388" y="2087563"/>
          <p14:tracePt t="23285" x="1344613" y="2060575"/>
          <p14:tracePt t="23300" x="1377950" y="2032000"/>
          <p14:tracePt t="23316" x="1420813" y="2005013"/>
          <p14:tracePt t="23333" x="1471613" y="1971675"/>
          <p14:tracePt t="23335" x="1476375" y="1966913"/>
          <p14:tracePt t="23350" x="1487488" y="1966913"/>
          <p14:tracePt t="23351" x="1509713" y="1955800"/>
          <p14:tracePt t="23366" x="1525588" y="1949450"/>
          <p14:tracePt t="23384" x="1531938" y="1944688"/>
          <p14:tracePt t="23719" x="1536700" y="1960563"/>
          <p14:tracePt t="23726" x="1536700" y="1978025"/>
          <p14:tracePt t="23733" x="1547813" y="1993900"/>
          <p14:tracePt t="23751" x="1558925" y="2016125"/>
          <p14:tracePt t="23767" x="1570038" y="2032000"/>
          <p14:tracePt t="23785" x="1576388" y="2043113"/>
          <p14:tracePt t="24177" x="1581150" y="2043113"/>
          <p14:tracePt t="24183" x="1603375" y="2043113"/>
          <p14:tracePt t="24191" x="1608138" y="2043113"/>
          <p14:tracePt t="24201" x="1625600" y="2049463"/>
          <p14:tracePt t="24218" x="1663700" y="2054225"/>
          <p14:tracePt t="24220" x="1690688" y="2065338"/>
          <p14:tracePt t="24235" x="1746250" y="2076450"/>
          <p14:tracePt t="24251" x="1812925" y="2082800"/>
          <p14:tracePt t="24253" x="1866900" y="2087563"/>
          <p14:tracePt t="24268" x="1955800" y="2098675"/>
          <p14:tracePt t="24285" x="2071688" y="2098675"/>
          <p14:tracePt t="24302" x="2132013" y="2098675"/>
          <p14:tracePt t="24304" x="2165350" y="2098675"/>
          <p14:tracePt t="24319" x="2192338" y="2098675"/>
          <p14:tracePt t="24334" x="2209800" y="2109788"/>
          <p14:tracePt t="24357" x="2214563" y="2114550"/>
          <p14:tracePt t="24369" x="2220913" y="2114550"/>
          <p14:tracePt t="24545" x="2225675" y="2114550"/>
          <p14:tracePt t="24575" x="2232025" y="2114550"/>
          <p14:tracePt t="24665" x="2236788" y="2114550"/>
          <p14:tracePt t="24678" x="2241550" y="2114550"/>
          <p14:tracePt t="24687" x="2247900" y="2114550"/>
          <p14:tracePt t="24702" x="2259013" y="2114550"/>
          <p14:tracePt t="24719" x="2274888" y="2114550"/>
          <p14:tracePt t="24735" x="2297113" y="2114550"/>
          <p14:tracePt t="24752" x="2319338" y="2114550"/>
          <p14:tracePt t="24754" x="2335213" y="2114550"/>
          <p14:tracePt t="24769" x="2346325" y="2114550"/>
          <p14:tracePt t="24770" x="2363788" y="2114550"/>
          <p14:tracePt t="24785" x="2374900" y="2114550"/>
          <p14:tracePt t="24803" x="2390775" y="2114550"/>
          <p14:tracePt t="24820" x="2408238" y="2114550"/>
          <p14:tracePt t="24836" x="2413000" y="2114550"/>
          <p14:tracePt t="24838" x="2419350" y="2114550"/>
          <p14:tracePt t="24851" x="2435225" y="2114550"/>
          <p14:tracePt t="24869" x="2435225" y="2120900"/>
          <p14:tracePt t="25063" x="2439988" y="2120900"/>
          <p14:tracePt t="25076" x="2446338" y="2120900"/>
          <p14:tracePt t="25092" x="2451100" y="2120900"/>
          <p14:tracePt t="25103" x="2457450" y="2125663"/>
          <p14:tracePt t="25120" x="2468563" y="2125663"/>
          <p14:tracePt t="25136" x="2468563" y="2132013"/>
          <p14:tracePt t="25138" x="2473325" y="2132013"/>
          <p14:tracePt t="25152" x="2479675" y="2136775"/>
          <p14:tracePt t="25169" x="2484438" y="2136775"/>
          <p14:tracePt t="25186" x="2506663" y="2147888"/>
          <p14:tracePt t="25543" x="2533650" y="2147888"/>
          <p14:tracePt t="25548" x="2551113" y="2147888"/>
          <p14:tracePt t="25556" x="2693988" y="2154238"/>
          <p14:tracePt t="25571" x="3030538" y="2154238"/>
          <p14:tracePt t="25586" x="3581400" y="2159000"/>
          <p14:tracePt t="25603" x="4049713" y="2159000"/>
          <p14:tracePt t="25620" x="4418013" y="2165350"/>
          <p14:tracePt t="25622" x="4484688" y="2165350"/>
          <p14:tracePt t="25637" x="4556125" y="2165350"/>
          <p14:tracePt t="25638" x="4589463" y="2165350"/>
          <p14:tracePt t="25654" x="4594225" y="2165350"/>
          <p14:tracePt t="25715" x="4600575" y="2165350"/>
          <p14:tracePt t="25729" x="4605338" y="2165350"/>
          <p14:tracePt t="25743" x="4611688" y="2165350"/>
          <p14:tracePt t="25758" x="4616450" y="2159000"/>
          <p14:tracePt t="25789" x="4616450" y="2154238"/>
          <p14:tracePt t="25795" x="4622800" y="2154238"/>
          <p14:tracePt t="25880" x="4616450" y="2154238"/>
          <p14:tracePt t="25910" x="4611688" y="2154238"/>
          <p14:tracePt t="26007" x="4605338" y="2154238"/>
          <p14:tracePt t="26060" x="4600575" y="2154238"/>
          <p14:tracePt t="26217" x="4594225" y="2154238"/>
          <p14:tracePt t="26254" x="4589463" y="2147888"/>
          <p14:tracePt t="26270" x="4583113" y="2147888"/>
          <p14:tracePt t="26276" x="4578350" y="2143125"/>
          <p14:tracePt t="26288" x="4572000" y="2136775"/>
          <p14:tracePt t="26307" x="4567238" y="2136775"/>
          <p14:tracePt t="26321" x="4560888" y="2132013"/>
          <p14:tracePt t="26338" x="4551363" y="2132013"/>
          <p14:tracePt t="26366" x="4545013" y="2125663"/>
          <p14:tracePt t="26690" x="4560888" y="2125663"/>
          <p14:tracePt t="26695" x="4594225" y="2125663"/>
          <p14:tracePt t="26704" x="4616450" y="2114550"/>
          <p14:tracePt t="26722" x="4676775" y="2109788"/>
          <p14:tracePt t="26740" x="4765675" y="2093913"/>
          <p14:tracePt t="26755" x="4792663" y="2093913"/>
          <p14:tracePt t="26757" x="4814888" y="2093913"/>
          <p14:tracePt t="26771" x="4837113" y="2093913"/>
          <p14:tracePt t="26789" x="4859338" y="2093913"/>
          <p14:tracePt t="26805" x="4875213" y="2093913"/>
          <p14:tracePt t="26822" x="4886325" y="2093913"/>
          <p14:tracePt t="26824" x="4892675" y="2093913"/>
          <p14:tracePt t="26839" x="4903788" y="2093913"/>
          <p14:tracePt t="26841" x="4914900" y="2093913"/>
          <p14:tracePt t="26855" x="4946650" y="2098675"/>
          <p14:tracePt t="26872" x="4986338" y="2098675"/>
          <p14:tracePt t="26889" x="5035550" y="2098675"/>
          <p14:tracePt t="26891" x="5051425" y="2098675"/>
          <p14:tracePt t="26906" x="5068888" y="2098675"/>
          <p14:tracePt t="26907" x="5080000" y="2098675"/>
          <p14:tracePt t="26922" x="5084763" y="2098675"/>
          <p14:tracePt t="26975" x="5091113" y="2098675"/>
          <p14:tracePt t="26996" x="5095875" y="2098675"/>
          <p14:tracePt t="27003" x="5102225" y="2098675"/>
          <p14:tracePt t="27018" x="5106988" y="2098675"/>
          <p14:tracePt t="27025" x="5122863" y="2093913"/>
          <p14:tracePt t="27041" x="5129213" y="2093913"/>
          <p14:tracePt t="27056" x="5133975" y="2093913"/>
          <p14:tracePt t="27057" x="5140325" y="2093913"/>
          <p14:tracePt t="27072" x="5145088" y="2093913"/>
          <p14:tracePt t="27089" x="5156200" y="2093913"/>
          <p14:tracePt t="27105" x="5173663" y="2093913"/>
          <p14:tracePt t="27123" x="5238750" y="2093913"/>
          <p14:tracePt t="27139" x="5294313" y="2093913"/>
          <p14:tracePt t="27156" x="5365750" y="2093913"/>
          <p14:tracePt t="27173" x="5399088" y="2093913"/>
          <p14:tracePt t="27174" x="5421313" y="2093913"/>
          <p14:tracePt t="27190" x="5437188" y="2093913"/>
          <p14:tracePt t="27191" x="5459413" y="2093913"/>
          <p14:tracePt t="27206" x="5487988" y="2093913"/>
          <p14:tracePt t="27207" x="5503863" y="2082800"/>
          <p14:tracePt t="27222" x="5548313" y="2082800"/>
          <p14:tracePt t="27239" x="5613400" y="2082800"/>
          <p14:tracePt t="27256" x="5668963" y="2076450"/>
          <p14:tracePt t="27260" x="5680075" y="2076450"/>
          <p14:tracePt t="27273" x="5702300" y="2076450"/>
          <p14:tracePt t="27274" x="5713413" y="2076450"/>
          <p14:tracePt t="27289" x="5746750" y="2071688"/>
          <p14:tracePt t="27306" x="5768975" y="2071688"/>
          <p14:tracePt t="27323" x="5795963" y="2071688"/>
          <p14:tracePt t="27325" x="5807075" y="2071688"/>
          <p14:tracePt t="27339" x="5818188" y="2071688"/>
          <p14:tracePt t="27341" x="5834063" y="2071688"/>
          <p14:tracePt t="27356" x="5845175" y="2071688"/>
          <p14:tracePt t="27357" x="5856288" y="2071688"/>
          <p14:tracePt t="27372" x="5867400" y="2071688"/>
          <p14:tracePt t="27389" x="5878513" y="2071688"/>
          <p14:tracePt t="27406" x="5883275" y="2071688"/>
          <p14:tracePt t="27740" x="5911850" y="2071688"/>
          <p14:tracePt t="27745" x="5945188" y="2071688"/>
          <p14:tracePt t="27756" x="6032500" y="2082800"/>
          <p14:tracePt t="27774" x="6269038" y="2082800"/>
          <p14:tracePt t="27775" x="6445250" y="2082800"/>
          <p14:tracePt t="27793" x="6788150" y="2082800"/>
          <p14:tracePt t="27806" x="6919913" y="2082800"/>
          <p14:tracePt t="27824" x="7018338" y="2082800"/>
          <p14:tracePt t="27841" x="7046913" y="2076450"/>
          <p14:tracePt t="28011" x="7051675" y="2076450"/>
          <p14:tracePt t="28026" x="7073900" y="2076450"/>
          <p14:tracePt t="28031" x="7118350" y="2076450"/>
          <p14:tracePt t="28040" x="7167563" y="2076450"/>
          <p14:tracePt t="28058" x="7399338" y="2076450"/>
          <p14:tracePt t="28060" x="7519988" y="2076450"/>
          <p14:tracePt t="28074" x="7613650" y="2071688"/>
          <p14:tracePt t="28076" x="7762875" y="2071688"/>
          <p14:tracePt t="28091" x="7927975" y="2071688"/>
          <p14:tracePt t="28107" x="8048625" y="2071688"/>
          <p14:tracePt t="28125" x="8059738" y="2071688"/>
          <p14:tracePt t="29113" x="8070850" y="2071688"/>
          <p14:tracePt t="29118" x="8077200" y="2071688"/>
          <p14:tracePt t="29127" x="8081963" y="2071688"/>
          <p14:tracePt t="29142" x="8093075" y="2065338"/>
          <p14:tracePt t="29159" x="8097838" y="2065338"/>
          <p14:tracePt t="29233" x="8104188" y="2065338"/>
          <p14:tracePt t="29245" x="8108950" y="2065338"/>
          <p14:tracePt t="29253" x="8115300" y="2065338"/>
          <p14:tracePt t="29260" x="8120063" y="2065338"/>
          <p14:tracePt t="29413" x="8126413" y="2065338"/>
          <p14:tracePt t="29428" x="8126413" y="2054225"/>
          <p14:tracePt t="29441" x="8126413" y="2049463"/>
          <p14:tracePt t="29449" x="8126413" y="2038350"/>
          <p14:tracePt t="29459" x="8126413" y="2032000"/>
          <p14:tracePt t="29476" x="8126413" y="2020888"/>
          <p14:tracePt t="29477" x="8126413" y="2016125"/>
          <p14:tracePt t="29493" x="8126413" y="2011363"/>
          <p14:tracePt t="29509" x="8120063" y="2005013"/>
          <p14:tracePt t="29526" x="8115300" y="2000250"/>
          <p14:tracePt t="29698" x="8104188" y="2000250"/>
          <p14:tracePt t="29704" x="8093075" y="2000250"/>
          <p14:tracePt t="29710" x="8066088" y="2011363"/>
          <p14:tracePt t="29726" x="8015288" y="2020888"/>
          <p14:tracePt t="29728" x="7910513" y="2038350"/>
          <p14:tracePt t="29743" x="7724775" y="2082800"/>
          <p14:tracePt t="29760" x="7421563" y="2125663"/>
          <p14:tracePt t="29776" x="7183438" y="2125663"/>
          <p14:tracePt t="29778" x="6980238" y="2132013"/>
          <p14:tracePt t="29794" x="6534150" y="2132013"/>
          <p14:tracePt t="29810" x="6027738" y="2143125"/>
          <p14:tracePt t="29827" x="5591175" y="2159000"/>
          <p14:tracePt t="29844" x="5162550" y="2176463"/>
          <p14:tracePt t="29846" x="5035550" y="2181225"/>
          <p14:tracePt t="29860" x="4864100" y="2187575"/>
          <p14:tracePt t="29862" x="4694238" y="2197100"/>
          <p14:tracePt t="29876" x="4346575" y="2197100"/>
          <p14:tracePt t="29894" x="4192588" y="2203450"/>
          <p14:tracePt t="29910" x="4121150" y="2203450"/>
          <p14:tracePt t="29927" x="4087813" y="2203450"/>
          <p14:tracePt t="29929" x="4083050" y="2203450"/>
          <p14:tracePt t="29945" x="4076700" y="2203450"/>
          <p14:tracePt t="29991" x="4071938" y="2203450"/>
          <p14:tracePt t="30004" x="4065588" y="2203450"/>
          <p14:tracePt t="30018" x="4060825" y="2203450"/>
          <p14:tracePt t="30026" x="4054475" y="2203450"/>
          <p14:tracePt t="30044" x="4043363" y="2203450"/>
          <p14:tracePt t="30061" x="4000500" y="2203450"/>
          <p14:tracePt t="30062" x="3983038" y="2197100"/>
          <p14:tracePt t="30077" x="3956050" y="2197100"/>
          <p14:tracePt t="30078" x="3927475" y="2197100"/>
          <p14:tracePt t="30095" x="3878263" y="2181225"/>
          <p14:tracePt t="30110" x="3784600" y="2176463"/>
          <p14:tracePt t="30127" x="3686175" y="2159000"/>
          <p14:tracePt t="30144" x="3536950" y="2154238"/>
          <p14:tracePt t="30161" x="3394075" y="2125663"/>
          <p14:tracePt t="30177" x="3322638" y="2125663"/>
          <p14:tracePt t="30194" x="3267075" y="2114550"/>
          <p14:tracePt t="30211" x="3244850" y="2109788"/>
          <p14:tracePt t="30212" x="3228975" y="2109788"/>
          <p14:tracePt t="30228" x="3217863" y="2103438"/>
          <p14:tracePt t="30244" x="3206750" y="2098675"/>
          <p14:tracePt t="30246" x="3200400" y="2098675"/>
          <p14:tracePt t="30267" x="3195638" y="2098675"/>
          <p14:tracePt t="30289" x="3189288" y="2098675"/>
          <p14:tracePt t="30304" x="3184525" y="2098675"/>
          <p14:tracePt t="30312" x="3184525" y="2093913"/>
          <p14:tracePt t="30327" x="3178175" y="2093913"/>
          <p14:tracePt t="30345" x="3167063" y="2093913"/>
          <p14:tracePt t="30362" x="3162300" y="2093913"/>
          <p14:tracePt t="30424" x="3157538" y="2093913"/>
          <p14:tracePt t="30440" x="3151188" y="2087563"/>
          <p14:tracePt t="30463" x="3146425" y="2087563"/>
          <p14:tracePt t="31167" x="3167063" y="2087563"/>
          <p14:tracePt t="31174" x="3260725" y="2082800"/>
          <p14:tracePt t="31182" x="3278188" y="2076450"/>
          <p14:tracePt t="31197" x="3503613" y="2071688"/>
          <p14:tracePt t="31213" x="3735388" y="2054225"/>
          <p14:tracePt t="31214" x="3933825" y="2049463"/>
          <p14:tracePt t="31230" x="4197350" y="2032000"/>
          <p14:tracePt t="31247" x="4418013" y="2020888"/>
          <p14:tracePt t="31249" x="4473575" y="2016125"/>
          <p14:tracePt t="31263" x="4522788" y="2011363"/>
          <p14:tracePt t="31265" x="4572000" y="2005013"/>
          <p14:tracePt t="31279" x="4622800" y="2000250"/>
          <p14:tracePt t="31281" x="4645025" y="2000250"/>
          <p14:tracePt t="31297" x="4710113" y="2000250"/>
          <p14:tracePt t="31313" x="4810125" y="2000250"/>
          <p14:tracePt t="31330" x="5008563" y="2000250"/>
          <p14:tracePt t="31346" x="5129213" y="2000250"/>
          <p14:tracePt t="31362" x="5216525" y="1993900"/>
          <p14:tracePt t="31380" x="5316538" y="1993900"/>
          <p14:tracePt t="31396" x="5376863" y="1993900"/>
          <p14:tracePt t="31398" x="5414963" y="1993900"/>
          <p14:tracePt t="31413" x="5487988" y="1993900"/>
          <p14:tracePt t="31429" x="5526088" y="1993900"/>
          <p14:tracePt t="31431" x="5586413" y="1993900"/>
          <p14:tracePt t="31446" x="5702300" y="1993900"/>
          <p14:tracePt t="31463" x="5811838" y="1993900"/>
          <p14:tracePt t="31465" x="5840413" y="1993900"/>
          <p14:tracePt t="31481" x="5938838" y="1993900"/>
          <p14:tracePt t="31496" x="5972175" y="1993900"/>
          <p14:tracePt t="31497" x="5988050" y="1993900"/>
          <p14:tracePt t="31512" x="6027738" y="1993900"/>
          <p14:tracePt t="31530" x="6049963" y="1993900"/>
          <p14:tracePt t="31546" x="6065838" y="1993900"/>
          <p14:tracePt t="31548" x="6081713" y="1993900"/>
          <p14:tracePt t="31563" x="6092825" y="1993900"/>
          <p14:tracePt t="31565" x="6110288" y="1993900"/>
          <p14:tracePt t="31579" x="6142038" y="1993900"/>
          <p14:tracePt t="31596" x="6175375" y="1989138"/>
          <p14:tracePt t="31613" x="6197600" y="1989138"/>
          <p14:tracePt t="31630" x="6257925" y="1978025"/>
          <p14:tracePt t="31646" x="6335713" y="1978025"/>
          <p14:tracePt t="31662" x="6402388" y="1978025"/>
          <p14:tracePt t="31680" x="6489700" y="1978025"/>
          <p14:tracePt t="31696" x="6534150" y="1978025"/>
          <p14:tracePt t="31698" x="6567488" y="1978025"/>
          <p14:tracePt t="31714" x="6605588" y="1978025"/>
          <p14:tracePt t="31729" x="6654800" y="1978025"/>
          <p14:tracePt t="31746" x="6710363" y="1971675"/>
          <p14:tracePt t="31764" x="6804025" y="1971675"/>
          <p14:tracePt t="31765" x="6842125" y="1971675"/>
          <p14:tracePt t="31780" x="6946900" y="1960563"/>
          <p14:tracePt t="31796" x="6985000" y="1960563"/>
          <p14:tracePt t="31797" x="7018338" y="1960563"/>
          <p14:tracePt t="31814" x="7096125" y="1960563"/>
          <p14:tracePt t="31830" x="7167563" y="1960563"/>
          <p14:tracePt t="31846" x="7256463" y="1960563"/>
          <p14:tracePt t="31864" x="7377113" y="1960563"/>
          <p14:tracePt t="31879" x="7421563" y="1960563"/>
          <p14:tracePt t="31896" x="7464425" y="1960563"/>
          <p14:tracePt t="31914" x="7475538" y="1960563"/>
          <p14:tracePt t="31915" x="7481888" y="1960563"/>
          <p14:tracePt t="31977" x="7486650" y="1960563"/>
          <p14:tracePt t="31984" x="7493000" y="1960563"/>
          <p14:tracePt t="31999" x="7515225" y="1955800"/>
          <p14:tracePt t="32014" x="7526338" y="1955800"/>
          <p14:tracePt t="32016" x="7542213" y="1955800"/>
          <p14:tracePt t="32029" x="7569200" y="1955800"/>
          <p14:tracePt t="32046" x="7580313" y="1955800"/>
          <p14:tracePt t="32064" x="7602538" y="1955800"/>
          <p14:tracePt t="32065" x="7613650" y="1955800"/>
          <p14:tracePt t="32080" x="7635875" y="1955800"/>
          <p14:tracePt t="32082" x="7658100" y="1955800"/>
          <p14:tracePt t="32096" x="7713663" y="1955800"/>
          <p14:tracePt t="32113" x="7762875" y="1960563"/>
          <p14:tracePt t="32131" x="7796213" y="1966913"/>
          <p14:tracePt t="32132" x="7818438" y="1966913"/>
          <p14:tracePt t="32147" x="7839075" y="1966913"/>
          <p14:tracePt t="32148" x="7850188" y="1966913"/>
          <p14:tracePt t="32164" x="7861300" y="1971675"/>
          <p14:tracePt t="32165" x="7883525" y="1978025"/>
          <p14:tracePt t="32179" x="7943850" y="1993900"/>
          <p14:tracePt t="32197" x="7999413" y="1993900"/>
          <p14:tracePt t="32214" x="8066088" y="2000250"/>
          <p14:tracePt t="32216" x="8093075" y="2000250"/>
          <p14:tracePt t="32231" x="8115300" y="2000250"/>
          <p14:tracePt t="32232" x="8131175" y="2000250"/>
          <p14:tracePt t="32246" x="8148638" y="2000250"/>
          <p14:tracePt t="32525" x="8142288" y="2000250"/>
          <p14:tracePt t="32540" x="8137525" y="2000250"/>
          <p14:tracePt t="32553" x="8131175" y="2000250"/>
          <p14:tracePt t="33981" x="8108950" y="2005013"/>
          <p14:tracePt t="33985" x="8021638" y="2060575"/>
          <p14:tracePt t="34000" x="7999413" y="2076450"/>
          <p14:tracePt t="34001" x="7878763" y="2165350"/>
          <p14:tracePt t="34017" x="7994650" y="1971675"/>
          <p14:tracePt t="34032" x="7740650" y="2219325"/>
          <p14:tracePt t="34050" x="7381875" y="2551113"/>
          <p14:tracePt t="34067" x="7134225" y="2776538"/>
          <p14:tracePt t="34069" x="6996113" y="2892425"/>
          <p14:tracePt t="34083" x="6870700" y="2986088"/>
          <p14:tracePt t="34085" x="6819900" y="3024188"/>
          <p14:tracePt t="34099" x="6643688" y="3122613"/>
          <p14:tracePt t="34116" x="6516688" y="3195638"/>
          <p14:tracePt t="34133" x="6346825" y="3233738"/>
          <p14:tracePt t="34135" x="6257925" y="3255963"/>
          <p14:tracePt t="34150" x="6197600" y="3260725"/>
          <p14:tracePt t="34152" x="6088063" y="3278188"/>
          <p14:tracePt t="34166" x="5894388" y="3282950"/>
          <p14:tracePt t="34183" x="5624513" y="3282950"/>
          <p14:tracePt t="34202" x="5387975" y="3249613"/>
          <p14:tracePt t="34204" x="5267325" y="3227388"/>
          <p14:tracePt t="34218" x="5068888" y="3195638"/>
          <p14:tracePt t="34234" x="4957763" y="3189288"/>
          <p14:tracePt t="34235" x="4864100" y="3178175"/>
          <p14:tracePt t="34250" x="4616450" y="3140075"/>
          <p14:tracePt t="34266" x="4192588" y="3084513"/>
          <p14:tracePt t="34284" x="3867150" y="3051175"/>
          <p14:tracePt t="34286" x="3614738" y="3013075"/>
          <p14:tracePt t="34300" x="3409950" y="2979738"/>
          <p14:tracePt t="34302" x="3267075" y="2957513"/>
          <p14:tracePt t="34316" x="2787650" y="2903538"/>
          <p14:tracePt t="34333" x="2709863" y="2886075"/>
          <p14:tracePt t="34350" x="2540000" y="2859088"/>
          <p14:tracePt t="34366" x="2435225" y="2836863"/>
          <p14:tracePt t="34384" x="2259013" y="2792413"/>
          <p14:tracePt t="34386" x="2192338" y="2776538"/>
          <p14:tracePt t="34400" x="1917700" y="2709863"/>
          <p14:tracePt t="34417" x="1768475" y="2676525"/>
          <p14:tracePt t="34434" x="1670050" y="2665413"/>
          <p14:tracePt t="34436" x="1647825" y="2660650"/>
          <p14:tracePt t="34450" x="1630363" y="2660650"/>
          <p14:tracePt t="34452" x="1614488" y="2654300"/>
          <p14:tracePt t="34467" x="1603375" y="2654300"/>
          <p14:tracePt t="34483" x="1597025" y="2649538"/>
          <p14:tracePt t="34500" x="1581150" y="2638425"/>
          <p14:tracePt t="34518" x="1547813" y="2622550"/>
          <p14:tracePt t="34519" x="1536700" y="2616200"/>
          <p14:tracePt t="34534" x="1514475" y="2616200"/>
          <p14:tracePt t="34536" x="1509713" y="2611438"/>
          <p14:tracePt t="34550" x="1498600" y="2605088"/>
          <p14:tracePt t="34566" x="1487488" y="2600325"/>
          <p14:tracePt t="34584" x="1476375" y="2593975"/>
          <p14:tracePt t="34602" x="1471613" y="2593975"/>
          <p14:tracePt t="34616" x="1465263" y="2589213"/>
          <p14:tracePt t="34634" x="1460500" y="2582863"/>
          <p14:tracePt t="34651" x="1454150" y="2582863"/>
          <p14:tracePt t="34694" x="1454150" y="2578100"/>
          <p14:tracePt t="34697" x="1449388" y="2578100"/>
          <p14:tracePt t="34715" x="1443038" y="2571750"/>
          <p14:tracePt t="34729" x="1438275" y="2566988"/>
          <p14:tracePt t="34743" x="1438275" y="2560638"/>
          <p14:tracePt t="34758" x="1438275" y="2555875"/>
          <p14:tracePt t="34774" x="1438275" y="2551113"/>
          <p14:tracePt t="34789" x="1431925" y="2544763"/>
          <p14:tracePt t="34811" x="1431925" y="2540000"/>
          <p14:tracePt t="34818" x="1431925" y="2533650"/>
          <p14:tracePt t="34834" x="1431925" y="2528888"/>
          <p14:tracePt t="34851" x="1431925" y="2522538"/>
          <p14:tracePt t="34868" x="1431925" y="2511425"/>
          <p14:tracePt t="34870" x="1438275" y="2506663"/>
          <p14:tracePt t="34885" x="1438275" y="2500313"/>
          <p14:tracePt t="34902" x="1438275" y="2489200"/>
          <p14:tracePt t="34917" x="1443038" y="2489200"/>
          <p14:tracePt t="34939" x="1443038" y="2484438"/>
          <p14:tracePt t="34984" x="1443038" y="2478088"/>
          <p14:tracePt t="34991" x="1449388" y="2478088"/>
          <p14:tracePt t="35001" x="1454150" y="2478088"/>
          <p14:tracePt t="35018" x="1454150" y="2473325"/>
          <p14:tracePt t="35435" x="1465263" y="2473325"/>
          <p14:tracePt t="35440" x="1487488" y="2473325"/>
          <p14:tracePt t="35452" x="1498600" y="2473325"/>
          <p14:tracePt t="35468" x="1608138" y="2473325"/>
          <p14:tracePt t="35470" x="1658938" y="2468563"/>
          <p14:tracePt t="35485" x="1730375" y="2462213"/>
          <p14:tracePt t="35487" x="1812925" y="2451100"/>
          <p14:tracePt t="35502" x="1911350" y="2435225"/>
          <p14:tracePt t="35518" x="1989138" y="2435225"/>
          <p14:tracePt t="35535" x="2022475" y="2435225"/>
          <p14:tracePt t="35553" x="2044700" y="2435225"/>
          <p14:tracePt t="35554" x="2049463" y="2428875"/>
          <p14:tracePt t="35569" x="2054225" y="2428875"/>
          <p14:tracePt t="35571" x="2065338" y="2428875"/>
          <p14:tracePt t="35585" x="2082800" y="2424113"/>
          <p14:tracePt t="35602" x="2105025" y="2424113"/>
          <p14:tracePt t="35621" x="2116138" y="2424113"/>
          <p14:tracePt t="35757" x="2127250" y="2424113"/>
          <p14:tracePt t="35763" x="2132013" y="2424113"/>
          <p14:tracePt t="35770" x="2143125" y="2424113"/>
          <p14:tracePt t="35785" x="2176463" y="2424113"/>
          <p14:tracePt t="35787" x="2220913" y="2424113"/>
          <p14:tracePt t="35802" x="2308225" y="2424113"/>
          <p14:tracePt t="35819" x="2451100" y="2424113"/>
          <p14:tracePt t="35835" x="2544763" y="2424113"/>
          <p14:tracePt t="35853" x="2682875" y="2424113"/>
          <p14:tracePt t="35855" x="2727325" y="2424113"/>
          <p14:tracePt t="35869" x="2792413" y="2424113"/>
          <p14:tracePt t="35871" x="2876550" y="2424113"/>
          <p14:tracePt t="35885" x="2970213" y="2424113"/>
          <p14:tracePt t="35904" x="3068638" y="2424113"/>
          <p14:tracePt t="35906" x="3090863" y="2424113"/>
          <p14:tracePt t="35921" x="3140075" y="2424113"/>
          <p14:tracePt t="35936" x="3157538" y="2424113"/>
          <p14:tracePt t="35938" x="3162300" y="2424113"/>
          <p14:tracePt t="35953" x="3167063" y="2424113"/>
          <p14:tracePt t="36051" x="3173413" y="2424113"/>
          <p14:tracePt t="36065" x="3184525" y="2424113"/>
          <p14:tracePt t="36071" x="3189288" y="2424113"/>
          <p14:tracePt t="36086" x="3206750" y="2424113"/>
          <p14:tracePt t="36087" x="3217863" y="2424113"/>
          <p14:tracePt t="36103" x="3233738" y="2424113"/>
          <p14:tracePt t="36120" x="3255963" y="2424113"/>
          <p14:tracePt t="36136" x="3267075" y="2424113"/>
          <p14:tracePt t="36138" x="3278188" y="2424113"/>
          <p14:tracePt t="36154" x="3289300" y="2424113"/>
          <p14:tracePt t="36169" x="3316288" y="2424113"/>
          <p14:tracePt t="36186" x="3344863" y="2424113"/>
          <p14:tracePt t="36203" x="3405188" y="2424113"/>
          <p14:tracePt t="36205" x="3427413" y="2424113"/>
          <p14:tracePt t="36220" x="3498850" y="2424113"/>
          <p14:tracePt t="36237" x="3521075" y="2424113"/>
          <p14:tracePt t="36238" x="3552825" y="2424113"/>
          <p14:tracePt t="36252" x="3630613" y="2424113"/>
          <p14:tracePt t="36270" x="3679825" y="2424113"/>
          <p14:tracePt t="36286" x="3740150" y="2424113"/>
          <p14:tracePt t="36287" x="3762375" y="2424113"/>
          <p14:tracePt t="36303" x="3779838" y="2424113"/>
          <p14:tracePt t="36305" x="3790950" y="2424113"/>
          <p14:tracePt t="36319" x="3802063" y="2424113"/>
          <p14:tracePt t="36336" x="3806825" y="2424113"/>
          <p14:tracePt t="36364" x="3813175" y="2424113"/>
          <p14:tracePt t="36371" x="3817938" y="2417763"/>
          <p14:tracePt t="36386" x="3829050" y="2417763"/>
          <p14:tracePt t="36403" x="3856038" y="2417763"/>
          <p14:tracePt t="36420" x="3906838" y="2417763"/>
          <p14:tracePt t="36437" x="3938588" y="2417763"/>
          <p14:tracePt t="36438" x="3949700" y="2417763"/>
          <p14:tracePt t="36455" x="3956050" y="2413000"/>
          <p14:tracePt t="36568" x="3960813" y="2413000"/>
          <p14:tracePt t="36573" x="3967163" y="2413000"/>
          <p14:tracePt t="36586" x="3978275" y="2413000"/>
          <p14:tracePt t="36604" x="4005263" y="2413000"/>
          <p14:tracePt t="36605" x="4027488" y="2413000"/>
          <p14:tracePt t="36619" x="4098925" y="2413000"/>
          <p14:tracePt t="36637" x="4176713" y="2413000"/>
          <p14:tracePt t="36654" x="4248150" y="2413000"/>
          <p14:tracePt t="36656" x="4297363" y="2413000"/>
          <p14:tracePt t="36671" x="4379913" y="2406650"/>
          <p14:tracePt t="36687" x="4457700" y="2395538"/>
          <p14:tracePt t="36704" x="4506913" y="2384425"/>
          <p14:tracePt t="36721" x="4522788" y="2384425"/>
          <p14:tracePt t="36722" x="4533900" y="2379663"/>
          <p14:tracePt t="37026" x="4551363" y="2379663"/>
          <p14:tracePt t="37031" x="4594225" y="2379663"/>
          <p14:tracePt t="37039" x="4660900" y="2374900"/>
          <p14:tracePt t="37054" x="4848225" y="2363788"/>
          <p14:tracePt t="37071" x="4968875" y="2357438"/>
          <p14:tracePt t="37088" x="5073650" y="2346325"/>
          <p14:tracePt t="37090" x="5122863" y="2341563"/>
          <p14:tracePt t="37105" x="5151438" y="2335213"/>
          <p14:tracePt t="37106" x="5167313" y="2335213"/>
          <p14:tracePt t="37121" x="5173663" y="2335213"/>
          <p14:tracePt t="37303" x="5184775" y="2335213"/>
          <p14:tracePt t="37308" x="5195888" y="2335213"/>
          <p14:tracePt t="37324" x="5260975" y="2341563"/>
          <p14:tracePt t="37338" x="5305425" y="2346325"/>
          <p14:tracePt t="37356" x="5360988" y="2352675"/>
          <p14:tracePt t="37371" x="5443538" y="2357438"/>
          <p14:tracePt t="37389" x="5470525" y="2357438"/>
          <p14:tracePt t="37390" x="5508625" y="2363788"/>
          <p14:tracePt t="37406" x="5548313" y="2363788"/>
          <p14:tracePt t="37422" x="5575300" y="2363788"/>
          <p14:tracePt t="37424" x="5597525" y="2363788"/>
          <p14:tracePt t="37439" x="5630863" y="2368550"/>
          <p14:tracePt t="37455" x="5680075" y="2368550"/>
          <p14:tracePt t="37458" x="5695950" y="2368550"/>
          <p14:tracePt t="37473" x="5735638" y="2368550"/>
          <p14:tracePt t="37488" x="5757863" y="2368550"/>
          <p14:tracePt t="37490" x="5773738" y="2368550"/>
          <p14:tracePt t="37505" x="5822950" y="2368550"/>
          <p14:tracePt t="37522" x="5856288" y="2368550"/>
          <p14:tracePt t="37540" x="5878513" y="2368550"/>
          <p14:tracePt t="37842" x="5889625" y="2368550"/>
          <p14:tracePt t="37848" x="5927725" y="2368550"/>
          <p14:tracePt t="37858" x="5934075" y="2368550"/>
          <p14:tracePt t="37872" x="6264275" y="2368550"/>
          <p14:tracePt t="37889" x="6688138" y="2368550"/>
          <p14:tracePt t="37905" x="7172325" y="2352675"/>
          <p14:tracePt t="37907" x="7486650" y="2335213"/>
          <p14:tracePt t="37923" x="7702550" y="2319338"/>
          <p14:tracePt t="37925" x="7872413" y="2312988"/>
          <p14:tracePt t="37939" x="7932738" y="2308225"/>
          <p14:tracePt t="37941" x="7988300" y="2308225"/>
          <p14:tracePt t="37955" x="7999413" y="2308225"/>
          <p14:tracePt t="38555" x="8015288" y="2308225"/>
          <p14:tracePt t="38561" x="8059738" y="2312988"/>
          <p14:tracePt t="38573" x="8115300" y="2312988"/>
          <p14:tracePt t="38575" x="8224838" y="2312988"/>
          <p14:tracePt t="38592" x="8472488" y="2312988"/>
          <p14:tracePt t="38606" x="8666163" y="2312988"/>
          <p14:tracePt t="38608" x="8869363" y="2297113"/>
          <p14:tracePt t="38623" x="9067800" y="2297113"/>
          <p14:tracePt t="38641" x="9183688" y="2297113"/>
          <p14:tracePt t="38643" x="9194800" y="2297113"/>
          <p14:tracePt t="38658" x="9201150" y="2297113"/>
          <p14:tracePt t="38901" x="9205913" y="2297113"/>
          <p14:tracePt t="38914" x="9239250" y="2308225"/>
          <p14:tracePt t="38922" x="9294813" y="2312988"/>
          <p14:tracePt t="38941" x="9426575" y="2324100"/>
          <p14:tracePt t="38943" x="9486900" y="2330450"/>
          <p14:tracePt t="38957" x="9607550" y="2330450"/>
          <p14:tracePt t="38975" x="9850438" y="2330450"/>
          <p14:tracePt t="38990" x="9993313" y="2330450"/>
          <p14:tracePt t="39008" x="10059988" y="2330450"/>
          <p14:tracePt t="39010" x="10082213" y="2330450"/>
          <p14:tracePt t="39024" x="10086975" y="2330450"/>
          <p14:tracePt t="39680" x="10071100" y="2330450"/>
          <p14:tracePt t="39686" x="10015538" y="2330450"/>
          <p14:tracePt t="39693" x="9993313" y="2330450"/>
          <p14:tracePt t="39708" x="9883775" y="2330450"/>
          <p14:tracePt t="39709" x="9625013" y="2341563"/>
          <p14:tracePt t="39725" x="8797925" y="2368550"/>
          <p14:tracePt t="39742" x="7818438" y="2374900"/>
          <p14:tracePt t="39758" x="6665913" y="2417763"/>
          <p14:tracePt t="39776" x="5360988" y="2435225"/>
          <p14:tracePt t="39777" x="4770438" y="2446338"/>
          <p14:tracePt t="39791" x="4368800" y="2457450"/>
          <p14:tracePt t="39793" x="3873500" y="2500313"/>
          <p14:tracePt t="39808" x="3101975" y="2511425"/>
          <p14:tracePt t="39825" x="2606675" y="2522538"/>
          <p14:tracePt t="39842" x="2303463" y="2522538"/>
          <p14:tracePt t="39843" x="2187575" y="2517775"/>
          <p14:tracePt t="39858" x="2027238" y="2522538"/>
          <p14:tracePt t="39875" x="1889125" y="2528888"/>
          <p14:tracePt t="39892" x="1757363" y="2540000"/>
          <p14:tracePt t="39908" x="1543050" y="2571750"/>
          <p14:tracePt t="39910" x="1416050" y="2578100"/>
          <p14:tracePt t="39926" x="1333500" y="2582863"/>
          <p14:tracePt t="39927" x="1228725" y="2593975"/>
          <p14:tracePt t="39941" x="1090613" y="2605088"/>
          <p14:tracePt t="39943" x="930275" y="2616200"/>
          <p14:tracePt t="39958" x="765175" y="2633663"/>
          <p14:tracePt t="39976" x="671513" y="2644775"/>
          <p14:tracePt t="39978" x="644525" y="2649538"/>
          <p14:tracePt t="39992" x="633413" y="2649538"/>
          <p14:tracePt t="40183" x="639763" y="2649538"/>
          <p14:tracePt t="40188" x="650875" y="2644775"/>
          <p14:tracePt t="40196" x="677863" y="2638425"/>
          <p14:tracePt t="40209" x="722313" y="2627313"/>
          <p14:tracePt t="40211" x="771525" y="2616200"/>
          <p14:tracePt t="40227" x="847725" y="2593975"/>
          <p14:tracePt t="40242" x="920750" y="2589213"/>
          <p14:tracePt t="40259" x="963613" y="2582863"/>
          <p14:tracePt t="40276" x="996950" y="2582863"/>
          <p14:tracePt t="40278" x="1014413" y="2582863"/>
          <p14:tracePt t="40293" x="1041400" y="2582863"/>
          <p14:tracePt t="40294" x="1068388" y="2582863"/>
          <p14:tracePt t="40309" x="1096963" y="2582863"/>
          <p14:tracePt t="40311" x="1139825" y="2582863"/>
          <p14:tracePt t="40325" x="1239838" y="2582863"/>
          <p14:tracePt t="40343" x="1360488" y="2578100"/>
          <p14:tracePt t="40360" x="1471613" y="2578100"/>
          <p14:tracePt t="40361" x="1514475" y="2578100"/>
          <p14:tracePt t="40376" x="1558925" y="2578100"/>
          <p14:tracePt t="40377" x="1581150" y="2578100"/>
          <p14:tracePt t="40392" x="1647825" y="2578100"/>
          <p14:tracePt t="40409" x="1701800" y="2578100"/>
          <p14:tracePt t="40426" x="1763713" y="2578100"/>
          <p14:tracePt t="40444" x="1790700" y="2578100"/>
          <p14:tracePt t="40462" x="1795463" y="2578100"/>
          <p14:tracePt t="41555" x="1801813" y="2578100"/>
          <p14:tracePt t="41562" x="1835150" y="2566988"/>
          <p14:tracePt t="41570" x="1862138" y="2560638"/>
          <p14:tracePt t="41595" x="1917700" y="2551113"/>
          <p14:tracePt t="41611" x="1978025" y="2533650"/>
          <p14:tracePt t="41628" x="2011363" y="2522538"/>
          <p14:tracePt t="41629" x="2033588" y="2517775"/>
          <p14:tracePt t="41652" x="2038350" y="2517775"/>
          <p14:tracePt t="41666" x="2044700" y="2517775"/>
          <p14:tracePt t="41677" x="2054225" y="2517775"/>
          <p14:tracePt t="41695" x="2109788" y="2511425"/>
          <p14:tracePt t="41697" x="2138363" y="2522538"/>
          <p14:tracePt t="41712" x="2225675" y="2551113"/>
          <p14:tracePt t="41727" x="2292350" y="2566988"/>
          <p14:tracePt t="41745" x="2341563" y="2589213"/>
          <p14:tracePt t="41761" x="2363788" y="2616200"/>
          <p14:tracePt t="41763" x="2379663" y="2627313"/>
          <p14:tracePt t="41778" x="2390775" y="2644775"/>
          <p14:tracePt t="41794" x="2408238" y="2671763"/>
          <p14:tracePt t="41812" x="2446338" y="2687638"/>
          <p14:tracePt t="41828" x="2462213" y="2698750"/>
          <p14:tracePt t="41830" x="2468563" y="2698750"/>
          <p14:tracePt t="41845" x="2473325" y="2705100"/>
          <p14:tracePt t="41931" x="2468563" y="2705100"/>
          <p14:tracePt t="41936" x="2462213" y="2705100"/>
          <p14:tracePt t="41944" x="2457450" y="2705100"/>
          <p14:tracePt t="41962" x="2439988" y="2698750"/>
          <p14:tracePt t="41979" x="2428875" y="2687638"/>
          <p14:tracePt t="41981" x="2419350" y="2671763"/>
          <p14:tracePt t="41995" x="2413000" y="2660650"/>
          <p14:tracePt t="41997" x="2413000" y="2654300"/>
          <p14:tracePt t="42011" x="2408238" y="2633663"/>
          <p14:tracePt t="42013" x="2408238" y="2616200"/>
          <p14:tracePt t="42028" x="2408238" y="2593975"/>
          <p14:tracePt t="42045" x="2408238" y="2560638"/>
          <p14:tracePt t="42062" x="2424113" y="2533650"/>
          <p14:tracePt t="42064" x="2439988" y="2511425"/>
          <p14:tracePt t="42079" x="2451100" y="2495550"/>
          <p14:tracePt t="42095" x="2479675" y="2478088"/>
          <p14:tracePt t="42113" x="2501900" y="2473325"/>
          <p14:tracePt t="42129" x="2513013" y="2468563"/>
          <p14:tracePt t="42178" x="2517775" y="2468563"/>
          <p14:tracePt t="42199" x="2522538" y="2468563"/>
          <p14:tracePt t="42261" x="2522538" y="2462213"/>
          <p14:tracePt t="42265" x="2528888" y="2457450"/>
          <p14:tracePt t="42280" x="2528888" y="2451100"/>
          <p14:tracePt t="42281" x="2533650" y="2451100"/>
          <p14:tracePt t="42297" x="2533650" y="2446338"/>
          <p14:tracePt t="42312" x="2540000" y="2446338"/>
          <p14:tracePt t="42329" x="2544763" y="2439988"/>
          <p14:tracePt t="42346" x="2551113" y="2439988"/>
          <p14:tracePt t="42348" x="2555875" y="2439988"/>
          <p14:tracePt t="42363" x="2562225" y="2439988"/>
          <p14:tracePt t="42364" x="2566988" y="2439988"/>
          <p14:tracePt t="42380" x="2578100" y="2439988"/>
          <p14:tracePt t="42381" x="2589213" y="2439988"/>
          <p14:tracePt t="42395" x="2622550" y="2428875"/>
          <p14:tracePt t="42413" x="2660650" y="2424113"/>
          <p14:tracePt t="42431" x="2732088" y="2424113"/>
          <p14:tracePt t="42446" x="2776538" y="2417763"/>
          <p14:tracePt t="42448" x="2809875" y="2417763"/>
          <p14:tracePt t="42462" x="2870200" y="2417763"/>
          <p14:tracePt t="42479" x="2914650" y="2417763"/>
          <p14:tracePt t="42496" x="2963863" y="2417763"/>
          <p14:tracePt t="42498" x="2974975" y="2417763"/>
          <p14:tracePt t="42513" x="2997200" y="2417763"/>
          <p14:tracePt t="42515" x="3013075" y="2417763"/>
          <p14:tracePt t="42529" x="3041650" y="2417763"/>
          <p14:tracePt t="42531" x="3068638" y="2417763"/>
          <p14:tracePt t="42545" x="3095625" y="2417763"/>
          <p14:tracePt t="42562" x="3135313" y="2417763"/>
          <p14:tracePt t="42580" x="3167063" y="2417763"/>
          <p14:tracePt t="42596" x="3178175" y="2417763"/>
          <p14:tracePt t="42612" x="3200400" y="2417763"/>
          <p14:tracePt t="42630" x="3211513" y="2413000"/>
          <p14:tracePt t="42646" x="3222625" y="2406650"/>
          <p14:tracePt t="42733" x="3228975" y="2406650"/>
          <p14:tracePt t="42762" x="3233738" y="2406650"/>
          <p14:tracePt t="42861" x="3240088" y="2413000"/>
          <p14:tracePt t="42867" x="3244850" y="2424113"/>
          <p14:tracePt t="42881" x="3251200" y="2451100"/>
          <p14:tracePt t="42882" x="3251200" y="2473325"/>
          <p14:tracePt t="42897" x="3251200" y="2478088"/>
          <p14:tracePt t="42913" x="3251200" y="2484438"/>
          <p14:tracePt t="52637" x="4335463" y="2457450"/>
          <p14:tracePt t="52643" x="5195888" y="2473325"/>
          <p14:tracePt t="52662" x="5278438" y="2495550"/>
          <p14:tracePt t="52677" x="5310188" y="2500313"/>
          <p14:tracePt t="52695" x="5354638" y="2511425"/>
          <p14:tracePt t="52712" x="5399088" y="2522538"/>
          <p14:tracePt t="52714" x="5443538" y="2528888"/>
          <p14:tracePt t="52730" x="5526088" y="2551113"/>
          <p14:tracePt t="52745" x="5581650" y="2566988"/>
          <p14:tracePt t="52746" x="5646738" y="2578100"/>
          <p14:tracePt t="52761" x="5746750" y="2605088"/>
          <p14:tracePt t="52778" x="5862638" y="2644775"/>
          <p14:tracePt t="52796" x="6021388" y="2698750"/>
          <p14:tracePt t="52812" x="6110288" y="2732088"/>
          <p14:tracePt t="52828" x="6246813" y="2770188"/>
          <p14:tracePt t="52845" x="6362700" y="2803525"/>
          <p14:tracePt t="52862" x="6523038" y="2832100"/>
          <p14:tracePt t="52864" x="6578600" y="2841625"/>
          <p14:tracePt t="52879" x="6837363" y="2863850"/>
          <p14:tracePt t="52895" x="6964363" y="2863850"/>
          <p14:tracePt t="52897" x="7029450" y="2863850"/>
          <p14:tracePt t="52911" x="7250113" y="2859088"/>
          <p14:tracePt t="52928" x="7366000" y="2832100"/>
          <p14:tracePt t="52946" x="7437438" y="2814638"/>
          <p14:tracePt t="52962" x="7437438" y="2809875"/>
          <p14:tracePt t="52978" x="7437438" y="2803525"/>
          <p14:tracePt t="52995" x="7437438" y="2798763"/>
          <p14:tracePt t="53011" x="7437438" y="2792413"/>
          <p14:tracePt t="53029" x="7459663" y="2770188"/>
          <p14:tracePt t="53045" x="7508875" y="2732088"/>
          <p14:tracePt t="53062" x="7531100" y="2705100"/>
          <p14:tracePt t="53078" x="7542213" y="2698750"/>
          <p14:tracePt t="53096" x="7542213" y="2693988"/>
          <p14:tracePt t="53115" x="7546975" y="2693988"/>
          <p14:tracePt t="53128" x="7558088" y="2693988"/>
          <p14:tracePt t="53146" x="7591425" y="2687638"/>
          <p14:tracePt t="53162" x="7640638" y="2687638"/>
          <p14:tracePt t="53164" x="7651750" y="2687638"/>
          <p14:tracePt t="53179" x="7662863" y="2682875"/>
          <p14:tracePt t="53180" x="7680325" y="2682875"/>
          <p14:tracePt t="53195" x="7696200" y="2682875"/>
          <p14:tracePt t="53212" x="7718425" y="2676525"/>
          <p14:tracePt t="53229" x="7729538" y="2671763"/>
          <p14:tracePt t="53246" x="7740650" y="2671763"/>
          <p14:tracePt t="53247" x="7745413" y="2671763"/>
          <p14:tracePt t="53262" x="7751763" y="2671763"/>
          <p14:tracePt t="53264" x="7756525" y="2671763"/>
          <p14:tracePt t="53278" x="7762875" y="2671763"/>
          <p14:tracePt t="53295" x="7767638" y="2671763"/>
          <p14:tracePt t="53312" x="7796213" y="2671763"/>
          <p14:tracePt t="53330" x="7834313" y="2665413"/>
          <p14:tracePt t="53346" x="7856538" y="2654300"/>
          <p14:tracePt t="53363" x="7867650" y="2649538"/>
          <p14:tracePt t="53380" x="7894638" y="2644775"/>
          <p14:tracePt t="53381" x="7905750" y="2638425"/>
          <p14:tracePt t="53396" x="7921625" y="2633663"/>
          <p14:tracePt t="53397" x="7939088" y="2627313"/>
          <p14:tracePt t="53413" x="7977188" y="2616200"/>
          <p14:tracePt t="53429" x="8021638" y="2600325"/>
          <p14:tracePt t="53446" x="8059738" y="2582863"/>
          <p14:tracePt t="53463" x="8137525" y="2555875"/>
          <p14:tracePt t="53480" x="8164513" y="2533650"/>
          <p14:tracePt t="53495" x="8186738" y="2522538"/>
          <p14:tracePt t="53513" x="8220075" y="2495550"/>
          <p14:tracePt t="53530" x="8242300" y="2478088"/>
          <p14:tracePt t="53531" x="8258175" y="2473325"/>
          <p14:tracePt t="53546" x="8269288" y="2468563"/>
          <p14:tracePt t="53547" x="8275638" y="2468563"/>
          <p14:tracePt t="53562" x="8285163" y="2457450"/>
          <p14:tracePt t="53564" x="8291513" y="2457450"/>
          <p14:tracePt t="53579" x="8296275" y="2457450"/>
          <p14:tracePt t="53600" x="8302625" y="2457450"/>
          <p14:tracePt t="53631" x="8307388" y="2457450"/>
          <p14:tracePt t="53645" x="8313738" y="2451100"/>
          <p14:tracePt t="53653" x="8318500" y="2451100"/>
          <p14:tracePt t="53662" x="8324850" y="2451100"/>
          <p14:tracePt t="54133" x="8335963" y="2451100"/>
          <p14:tracePt t="54139" x="8369300" y="2446338"/>
          <p14:tracePt t="54149" x="8418513" y="2439988"/>
          <p14:tracePt t="54163" x="8523288" y="2424113"/>
          <p14:tracePt t="54180" x="8610600" y="2413000"/>
          <p14:tracePt t="54197" x="8693150" y="2401888"/>
          <p14:tracePt t="54215" x="8782050" y="2384425"/>
          <p14:tracePt t="54230" x="8820150" y="2379663"/>
          <p14:tracePt t="54247" x="8858250" y="2379663"/>
          <p14:tracePt t="54264" x="8886825" y="2368550"/>
          <p14:tracePt t="54281" x="8940800" y="2368550"/>
          <p14:tracePt t="54297" x="8958263" y="2368550"/>
          <p14:tracePt t="54298" x="8985250" y="2368550"/>
          <p14:tracePt t="54314" x="9024938" y="2368550"/>
          <p14:tracePt t="54330" x="9056688" y="2363788"/>
          <p14:tracePt t="54346" x="9112250" y="2357438"/>
          <p14:tracePt t="54348" x="9178925" y="2357438"/>
          <p14:tracePt t="54365" x="9377363" y="2357438"/>
          <p14:tracePt t="54381" x="9482138" y="2357438"/>
          <p14:tracePt t="54399" x="9558338" y="2357438"/>
          <p14:tracePt t="54414" x="9585325" y="2357438"/>
          <p14:tracePt t="54430" x="9596438" y="2357438"/>
          <p14:tracePt t="55108" x="9564688" y="2363788"/>
          <p14:tracePt t="55116" x="9509125" y="2374900"/>
          <p14:tracePt t="55121" x="9393238" y="2395538"/>
          <p14:tracePt t="55149" x="8793163" y="2544763"/>
          <p14:tracePt t="55165" x="8539163" y="2566988"/>
          <p14:tracePt t="55167" x="8374063" y="2589213"/>
          <p14:tracePt t="55182" x="8291513" y="2593975"/>
          <p14:tracePt t="55184" x="8048625" y="2566988"/>
          <p14:tracePt t="55198" x="7602538" y="2578100"/>
          <p14:tracePt t="55215" x="6975475" y="2605088"/>
          <p14:tracePt t="55232" x="6092825" y="2616200"/>
          <p14:tracePt t="55233" x="5768975" y="2622550"/>
          <p14:tracePt t="55248" x="5300663" y="2633663"/>
          <p14:tracePt t="55265" x="4391025" y="2738438"/>
          <p14:tracePt t="55282" x="4065588" y="2781300"/>
          <p14:tracePt t="55299" x="4016375" y="2776538"/>
          <p14:tracePt t="55315" x="4010025" y="2770188"/>
          <p14:tracePt t="55317" x="4005263" y="2770188"/>
          <p14:tracePt t="55364" x="4000500" y="2765425"/>
          <p14:tracePt t="55369" x="3989388" y="2765425"/>
          <p14:tracePt t="55382" x="3983038" y="2765425"/>
          <p14:tracePt t="55383" x="3971925" y="2759075"/>
          <p14:tracePt t="55399" x="3956050" y="2759075"/>
          <p14:tracePt t="55400" x="3927475" y="2759075"/>
          <p14:tracePt t="55415" x="3840163" y="2754313"/>
          <p14:tracePt t="55432" x="3757613" y="2754313"/>
          <p14:tracePt t="55449" x="3614738" y="2759075"/>
          <p14:tracePt t="55450" x="3509963" y="2770188"/>
          <p14:tracePt t="55468" x="3217863" y="2820988"/>
          <p14:tracePt t="55484" x="3073400" y="2836863"/>
          <p14:tracePt t="55499" x="2919413" y="2841625"/>
          <p14:tracePt t="55516" x="2832100" y="2841625"/>
          <p14:tracePt t="55533" x="2738438" y="2841625"/>
          <p14:tracePt t="55549" x="2698750" y="2836863"/>
          <p14:tracePt t="55551" x="2649538" y="2832100"/>
          <p14:tracePt t="55565" x="2555875" y="2825750"/>
          <p14:tracePt t="55582" x="2401888" y="2825750"/>
          <p14:tracePt t="55599" x="2308225" y="2825750"/>
          <p14:tracePt t="55616" x="2236788" y="2825750"/>
          <p14:tracePt t="55617" x="2203450" y="2825750"/>
          <p14:tracePt t="55633" x="2187575" y="2825750"/>
          <p14:tracePt t="55635" x="2165350" y="2825750"/>
          <p14:tracePt t="55649" x="2147888" y="2825750"/>
          <p14:tracePt t="55666" x="2138363" y="2825750"/>
          <p14:tracePt t="55684" x="2132013" y="2825750"/>
          <p14:tracePt t="55701" x="2127250" y="2820988"/>
          <p14:tracePt t="55948" x="2127250" y="2814638"/>
          <p14:tracePt t="55954" x="2127250" y="2803525"/>
          <p14:tracePt t="55965" x="2127250" y="2798763"/>
          <p14:tracePt t="55984" x="2127250" y="2781300"/>
          <p14:tracePt t="55999" x="2127250" y="2776538"/>
          <p14:tracePt t="56001" x="2127250" y="2770188"/>
          <p14:tracePt t="56016" x="2127250" y="2765425"/>
          <p14:tracePt t="56034" x="2127250" y="2759075"/>
          <p14:tracePt t="56050" x="2127250" y="2754313"/>
          <p14:tracePt t="56324" x="2132013" y="2747963"/>
          <p14:tracePt t="56329" x="2154238" y="2716213"/>
          <p14:tracePt t="56337" x="2154238" y="2709863"/>
          <p14:tracePt t="56350" x="2154238" y="2705100"/>
          <p14:tracePt t="56818" x="2154238" y="2693988"/>
          <p14:tracePt t="56832" x="2154238" y="2687638"/>
          <p14:tracePt t="56847" x="2154238" y="2682875"/>
          <p14:tracePt t="56862" x="2154238" y="2676525"/>
          <p14:tracePt t="56868" x="2147888" y="2676525"/>
          <p14:tracePt t="57216" x="2143125" y="2671763"/>
          <p14:tracePt t="57221" x="2132013" y="2665413"/>
          <p14:tracePt t="57236" x="2098675" y="2644775"/>
          <p14:tracePt t="57252" x="2065338" y="2622550"/>
          <p14:tracePt t="57268" x="2022475" y="2605088"/>
          <p14:tracePt t="57284" x="1993900" y="2589213"/>
          <p14:tracePt t="57302" x="1978025" y="2571750"/>
          <p14:tracePt t="57303" x="1971675" y="2566988"/>
          <p14:tracePt t="57318" x="1966913" y="2566988"/>
          <p14:tracePt t="57335" x="1960563" y="2555875"/>
          <p14:tracePt t="59144" x="1989138" y="2555875"/>
          <p14:tracePt t="59149" x="1993900" y="2555875"/>
          <p14:tracePt t="59156" x="2054225" y="2560638"/>
          <p14:tracePt t="59171" x="2165350" y="2578100"/>
          <p14:tracePt t="59173" x="2236788" y="2589213"/>
          <p14:tracePt t="59188" x="2457450" y="2633663"/>
          <p14:tracePt t="59205" x="2484438" y="2638425"/>
          <p14:tracePt t="59263" x="2457450" y="2616200"/>
          <p14:tracePt t="59269" x="2401888" y="2571750"/>
          <p14:tracePt t="59279" x="2341563" y="2522538"/>
          <p14:tracePt t="59288" x="2270125" y="2439988"/>
          <p14:tracePt t="59305" x="2165350" y="2297113"/>
          <p14:tracePt t="59307" x="2138363" y="2259013"/>
          <p14:tracePt t="59322" x="2138363" y="2147888"/>
          <p14:tracePt t="59323" x="2082800" y="2049463"/>
          <p14:tracePt t="59338" x="1982788" y="1927225"/>
          <p14:tracePt t="59354" x="1917700" y="1790700"/>
          <p14:tracePt t="59371" x="1906588" y="1697038"/>
          <p14:tracePt t="59388" x="1917700" y="1581150"/>
          <p14:tracePt t="59390" x="1922463" y="1547813"/>
          <p14:tracePt t="59404" x="1944688" y="1503363"/>
          <p14:tracePt t="59406" x="1955800" y="1476375"/>
          <p14:tracePt t="59421" x="1982788" y="1427163"/>
          <p14:tracePt t="59439" x="2016125" y="1393825"/>
          <p14:tracePt t="59456" x="2060575" y="1349375"/>
          <p14:tracePt t="59457" x="2082800" y="1333500"/>
          <p14:tracePt t="59472" x="2132013" y="1304925"/>
          <p14:tracePt t="59488" x="2225675" y="1262063"/>
          <p14:tracePt t="59505" x="2357438" y="1211263"/>
          <p14:tracePt t="59522" x="2589213" y="1139825"/>
          <p14:tracePt t="59524" x="2649538" y="1135063"/>
          <p14:tracePt t="59538" x="2782888" y="1117600"/>
          <p14:tracePt t="59555" x="2990850" y="1106488"/>
          <p14:tracePt t="59557" x="3106738" y="1101725"/>
          <p14:tracePt t="59571" x="3387725" y="1101725"/>
          <p14:tracePt t="59588" x="3614738" y="1101725"/>
          <p14:tracePt t="59606" x="3795713" y="1139825"/>
          <p14:tracePt t="59607" x="3851275" y="1162050"/>
          <p14:tracePt t="59622" x="3900488" y="1184275"/>
          <p14:tracePt t="59624" x="3938588" y="1211263"/>
          <p14:tracePt t="59638" x="4000500" y="1266825"/>
          <p14:tracePt t="59655" x="4083050" y="1338263"/>
          <p14:tracePt t="59672" x="4132263" y="1382713"/>
          <p14:tracePt t="59673" x="4154488" y="1404938"/>
          <p14:tracePt t="59689" x="4187825" y="1438275"/>
          <p14:tracePt t="59705" x="4208463" y="1481138"/>
          <p14:tracePt t="59722" x="4219575" y="1525588"/>
          <p14:tracePt t="59740" x="4230688" y="1574800"/>
          <p14:tracePt t="59741" x="4230688" y="1581150"/>
          <p14:tracePt t="59756" x="4230688" y="1592263"/>
          <p14:tracePt t="59757" x="4225925" y="1603375"/>
          <p14:tracePt t="59772" x="4219575" y="1614488"/>
          <p14:tracePt t="59774" x="4208463" y="1630363"/>
          <p14:tracePt t="59789" x="4159250" y="1646238"/>
          <p14:tracePt t="59806" x="4103688" y="1663700"/>
          <p14:tracePt t="59810" x="4076700" y="1679575"/>
          <p14:tracePt t="59823" x="4065588" y="1685925"/>
          <p14:tracePt t="59825" x="4038600" y="1701800"/>
          <p14:tracePt t="59840" x="4010025" y="1712913"/>
          <p14:tracePt t="59856" x="4005263" y="1719263"/>
          <p14:tracePt t="59872" x="4000500" y="1719263"/>
          <p14:tracePt t="59889" x="3994150" y="1724025"/>
          <p14:tracePt t="59891" x="3989388" y="1724025"/>
          <p14:tracePt t="59907" x="3978275" y="1724025"/>
          <p14:tracePt t="59922" x="3978275" y="1730375"/>
          <p14:tracePt t="60014" x="3971925" y="1730375"/>
          <p14:tracePt t="65133" x="4270375" y="2060575"/>
          <p14:tracePt t="65139" x="4335463" y="2274888"/>
          <p14:tracePt t="65146" x="4335463" y="2330450"/>
          <p14:tracePt t="65165" x="4357688" y="2439988"/>
          <p14:tracePt t="65180" x="4364038" y="2468563"/>
          <p14:tracePt t="65182" x="4368800" y="2495550"/>
          <p14:tracePt t="65196" x="4364038" y="2533650"/>
          <p14:tracePt t="65214" x="4368800" y="2571750"/>
          <p14:tracePt t="65231" x="4368800" y="2593975"/>
          <p14:tracePt t="65232" x="4368800" y="2616200"/>
          <p14:tracePt t="65247" x="4368800" y="2633663"/>
          <p14:tracePt t="65249" x="4368800" y="2649538"/>
          <p14:tracePt t="65264" x="4368800" y="2676525"/>
          <p14:tracePt t="65280" x="4368800" y="2687638"/>
          <p14:tracePt t="65297" x="4368800" y="2709863"/>
          <p14:tracePt t="65298" x="4364038" y="2709863"/>
          <p14:tracePt t="65314" x="4357688" y="2720975"/>
          <p14:tracePt t="65316" x="4357688" y="2727325"/>
          <p14:tracePt t="65330" x="4352925" y="2732088"/>
          <p14:tracePt t="65346" x="4346575" y="2738438"/>
          <p14:tracePt t="65375" x="4341813" y="2738438"/>
          <p14:tracePt t="65390" x="4335463" y="2743200"/>
          <p14:tracePt t="65399" x="4324350" y="2743200"/>
          <p14:tracePt t="65414" x="4313238" y="2743200"/>
          <p14:tracePt t="65431" x="4302125" y="2743200"/>
          <p14:tracePt t="65448" x="4297363" y="2743200"/>
          <p14:tracePt t="65450" x="4291013" y="2743200"/>
          <p14:tracePt t="65534" x="4286250" y="2743200"/>
          <p14:tracePt t="65624" x="4281488" y="2743200"/>
          <p14:tracePt t="65645" x="4281488" y="2738438"/>
          <p14:tracePt t="65653" x="4281488" y="2732088"/>
          <p14:tracePt t="65665" x="4275138" y="2720975"/>
          <p14:tracePt t="65666" x="4275138" y="2709863"/>
          <p14:tracePt t="65681" x="4270375" y="2698750"/>
          <p14:tracePt t="65682" x="4259263" y="2682875"/>
          <p14:tracePt t="65698" x="4230688" y="2638425"/>
          <p14:tracePt t="65714" x="4203700" y="2605088"/>
          <p14:tracePt t="65731" x="4170363" y="2571750"/>
          <p14:tracePt t="65749" x="4083050" y="2511425"/>
          <p14:tracePt t="65765" x="4060825" y="2500313"/>
          <p14:tracePt t="65766" x="4016375" y="2473325"/>
          <p14:tracePt t="65781" x="3922713" y="2451100"/>
          <p14:tracePt t="65797" x="3813175" y="2439988"/>
          <p14:tracePt t="65815" x="3729038" y="2439988"/>
          <p14:tracePt t="65816" x="3686175" y="2439988"/>
          <p14:tracePt t="65832" x="3641725" y="2439988"/>
          <p14:tracePt t="65847" x="3570288" y="2428875"/>
          <p14:tracePt t="65865" x="3492500" y="2424113"/>
          <p14:tracePt t="65882" x="3394075" y="2435225"/>
          <p14:tracePt t="65884" x="3333750" y="2435225"/>
          <p14:tracePt t="65898" x="3278188" y="2435225"/>
          <p14:tracePt t="65900" x="3184525" y="2435225"/>
          <p14:tracePt t="65915" x="3106738" y="2435225"/>
          <p14:tracePt t="65917" x="3052763" y="2435225"/>
          <p14:tracePt t="65932" x="2952750" y="2446338"/>
          <p14:tracePt t="65947" x="2903538" y="2462213"/>
          <p14:tracePt t="65965" x="2859088" y="2473325"/>
          <p14:tracePt t="65982" x="2836863" y="2478088"/>
          <p14:tracePt t="65997" x="2814638" y="2478088"/>
          <p14:tracePt t="66015" x="2771775" y="2489200"/>
          <p14:tracePt t="66032" x="2732088" y="2500313"/>
          <p14:tracePt t="66034" x="2709863" y="2506663"/>
          <p14:tracePt t="66048" x="2689225" y="2506663"/>
          <p14:tracePt t="66050" x="2671763" y="2506663"/>
          <p14:tracePt t="66066" x="2660650" y="2506663"/>
          <p14:tracePt t="66067" x="2655888" y="2506663"/>
          <p14:tracePt t="66081" x="2638425" y="2506663"/>
          <p14:tracePt t="66099" x="2627313" y="2506663"/>
          <p14:tracePt t="66116" x="2622550" y="2506663"/>
          <p14:tracePt t="66133" x="2600325" y="2506663"/>
          <p14:tracePt t="66148" x="2578100" y="2495550"/>
          <p14:tracePt t="66166" x="2562225" y="2484438"/>
          <p14:tracePt t="66183" x="2555875" y="2478088"/>
          <p14:tracePt t="66239" x="2555875" y="2473325"/>
          <p14:tracePt t="66253" x="2573338" y="2462213"/>
          <p14:tracePt t="66260" x="2595563" y="2462213"/>
          <p14:tracePt t="66267" x="2638425" y="2457450"/>
          <p14:tracePt t="66283" x="2760663" y="2439988"/>
          <p14:tracePt t="66298" x="2941638" y="2417763"/>
          <p14:tracePt t="66316" x="3344863" y="2374900"/>
          <p14:tracePt t="66332" x="3432175" y="2363788"/>
          <p14:tracePt t="66334" x="3525838" y="2357438"/>
          <p14:tracePt t="66349" x="3603625" y="2352675"/>
          <p14:tracePt t="66350" x="3641725" y="2346325"/>
          <p14:tracePt t="66365" x="3668713" y="2346325"/>
          <p14:tracePt t="66367" x="3675063" y="2346325"/>
          <p14:tracePt t="66382" x="3697288" y="2341563"/>
          <p14:tracePt t="66399" x="3708400" y="2341563"/>
          <p14:tracePt t="66416" x="3713163" y="2335213"/>
          <p14:tracePt t="66561" x="3719513" y="2335213"/>
          <p14:tracePt t="66568" x="3724275" y="2335213"/>
          <p14:tracePt t="66576" x="3740150" y="2335213"/>
          <p14:tracePt t="66599" x="3784600" y="2335213"/>
          <p14:tracePt t="66616" x="3822700" y="2335213"/>
          <p14:tracePt t="66633" x="3851275" y="2335213"/>
          <p14:tracePt t="66634" x="3862388" y="2335213"/>
          <p14:tracePt t="66649" x="3867150" y="2335213"/>
          <p14:tracePt t="66665" x="3873500" y="2335213"/>
          <p14:tracePt t="66682" x="3884613" y="2335213"/>
          <p14:tracePt t="66699" x="3889375" y="2335213"/>
          <p14:tracePt t="66701" x="3895725" y="2335213"/>
          <p14:tracePt t="66717" x="3911600" y="2335213"/>
          <p14:tracePt t="66733" x="3922713" y="2335213"/>
          <p14:tracePt t="66749" x="3933825" y="2335213"/>
          <p14:tracePt t="67011" x="3938588" y="2335213"/>
          <p14:tracePt t="67019" x="3944938" y="2335213"/>
          <p14:tracePt t="67024" x="3949700" y="2335213"/>
          <p14:tracePt t="67050" x="3956050" y="2341563"/>
          <p14:tracePt t="74509" x="4094163" y="2395538"/>
          <p14:tracePt t="74595" x="4098925" y="2395538"/>
          <p14:tracePt t="74601" x="4103688" y="2401888"/>
          <p14:tracePt t="74611" x="4137025" y="2401888"/>
          <p14:tracePt t="74627" x="4197350" y="2417763"/>
          <p14:tracePt t="74645" x="4237038" y="2428875"/>
          <p14:tracePt t="74647" x="4248150" y="2435225"/>
          <p14:tracePt t="74661" x="4264025" y="2435225"/>
          <p14:tracePt t="74677" x="4286250" y="2439988"/>
          <p14:tracePt t="74695" x="4281488" y="2457450"/>
          <p14:tracePt t="74697" x="4270375" y="2462213"/>
          <p14:tracePt t="74712" x="4281488" y="2462213"/>
          <p14:tracePt t="74714" x="4302125" y="2462213"/>
          <p14:tracePt t="74728" x="4330700" y="2462213"/>
          <p14:tracePt t="74745" x="4346575" y="2462213"/>
          <p14:tracePt t="74762" x="4357688" y="2457450"/>
          <p14:tracePt t="74764" x="4364038" y="2457450"/>
          <p14:tracePt t="74779" x="4368800" y="2451100"/>
          <p14:tracePt t="74781" x="4373563" y="2451100"/>
          <p14:tracePt t="74795" x="4373563" y="2446338"/>
          <p14:tracePt t="74797" x="4379913" y="2446338"/>
          <p14:tracePt t="74811" x="4384675" y="2439988"/>
          <p14:tracePt t="74829" x="4384675" y="2435225"/>
          <p14:tracePt t="74845" x="4395788" y="2424113"/>
          <p14:tracePt t="74863" x="4418013" y="2417763"/>
          <p14:tracePt t="74879" x="4429125" y="2413000"/>
          <p14:tracePt t="74880" x="4435475" y="2413000"/>
          <p14:tracePt t="74895" x="4451350" y="2406650"/>
          <p14:tracePt t="74912" x="4467225" y="2406650"/>
          <p14:tracePt t="74928" x="4484688" y="2406650"/>
          <p14:tracePt t="74930" x="4506913" y="2406650"/>
          <p14:tracePt t="74945" x="4511675" y="2406650"/>
          <p14:tracePt t="74947" x="4518025" y="2406650"/>
          <p14:tracePt t="74962" x="4533900" y="2406650"/>
          <p14:tracePt t="74964" x="4560888" y="2406650"/>
          <p14:tracePt t="74978" x="4605338" y="2406650"/>
          <p14:tracePt t="74995" x="4660900" y="2401888"/>
          <p14:tracePt t="74997" x="4676775" y="2401888"/>
          <p14:tracePt t="75012" x="4699000" y="2401888"/>
          <p14:tracePt t="75013" x="4721225" y="2401888"/>
          <p14:tracePt t="75028" x="4743450" y="2401888"/>
          <p14:tracePt t="75030" x="4759325" y="2395538"/>
          <p14:tracePt t="75045" x="4792663" y="2395538"/>
          <p14:tracePt t="75062" x="4810125" y="2395538"/>
          <p14:tracePt t="75080" x="4832350" y="2395538"/>
          <p14:tracePt t="75097" x="4870450" y="2401888"/>
          <p14:tracePt t="75112" x="4903788" y="2406650"/>
          <p14:tracePt t="75128" x="4926013" y="2406650"/>
          <p14:tracePt t="75145" x="4935538" y="2406650"/>
          <p14:tracePt t="75162" x="4941888" y="2406650"/>
          <p14:tracePt t="76139" x="4941888" y="2401888"/>
          <p14:tracePt t="76145" x="4930775" y="2384425"/>
          <p14:tracePt t="76153" x="4908550" y="2352675"/>
          <p14:tracePt t="76163" x="4886325" y="2301875"/>
          <p14:tracePt t="76181" x="4841875" y="2236788"/>
          <p14:tracePt t="76182" x="4814888" y="2192338"/>
          <p14:tracePt t="76197" x="4781550" y="2147888"/>
          <p14:tracePt t="76199" x="4748213" y="2109788"/>
          <p14:tracePt t="76214" x="4732338" y="2076450"/>
          <p14:tracePt t="76215" x="4710113" y="2027238"/>
          <p14:tracePt t="76231" x="4672013" y="1955800"/>
          <p14:tracePt t="76247" x="4672013" y="1900238"/>
          <p14:tracePt t="76264" x="4672013" y="1855788"/>
          <p14:tracePt t="76266" x="4694238" y="1839913"/>
          <p14:tracePt t="76282" x="4716463" y="1812925"/>
          <p14:tracePt t="76297" x="4732338" y="1795463"/>
          <p14:tracePt t="76314" x="4738688" y="1790700"/>
          <p14:tracePt t="76330" x="4743450" y="1784350"/>
          <p14:tracePt t="76373" x="4770438" y="1762125"/>
          <p14:tracePt t="76378" x="4781550" y="1762125"/>
          <p14:tracePt t="76386" x="4821238" y="1762125"/>
          <p14:tracePt t="76397" x="4870450" y="1762125"/>
          <p14:tracePt t="76415" x="5122863" y="1817688"/>
          <p14:tracePt t="76431" x="5173663" y="1828800"/>
          <p14:tracePt t="76432" x="5222875" y="1839913"/>
          <p14:tracePt t="76447" x="5283200" y="1839913"/>
          <p14:tracePt t="76464" x="5332413" y="1839913"/>
          <p14:tracePt t="76481" x="5343525" y="1839913"/>
          <p14:tracePt t="76537" x="5338763" y="1844675"/>
          <p14:tracePt t="76542" x="5332413" y="1851025"/>
          <p14:tracePt t="76550" x="5327650" y="1866900"/>
          <p14:tracePt t="76565" x="5310188" y="1911350"/>
          <p14:tracePt t="76582" x="5289550" y="1989138"/>
          <p14:tracePt t="76598" x="5272088" y="2125663"/>
          <p14:tracePt t="76615" x="5260975" y="2176463"/>
          <p14:tracePt t="76630" x="5245100" y="2230438"/>
          <p14:tracePt t="76632" x="5245100" y="2241550"/>
          <p14:tracePt t="76647" x="5245100" y="2247900"/>
          <p14:tracePt t="76649" x="5245100" y="2259013"/>
          <p14:tracePt t="76664" x="5238750" y="2270125"/>
          <p14:tracePt t="76681" x="5233988" y="2270125"/>
          <p14:tracePt t="76697" x="5227638" y="2274888"/>
          <p14:tracePt t="76715" x="5222875" y="2286000"/>
          <p14:tracePt t="76731" x="5216525" y="2290763"/>
          <p14:tracePt t="76733" x="5216525" y="2297113"/>
          <p14:tracePt t="76748" x="5207000" y="2324100"/>
          <p14:tracePt t="76765" x="5189538" y="2352675"/>
          <p14:tracePt t="76782" x="5151438" y="2406650"/>
          <p14:tracePt t="76797" x="5140325" y="2424113"/>
          <p14:tracePt t="76799" x="5129213" y="2435225"/>
          <p14:tracePt t="76814" x="5084763" y="2473325"/>
          <p14:tracePt t="76832" x="5029200" y="2500313"/>
          <p14:tracePt t="76849" x="4908550" y="2528888"/>
          <p14:tracePt t="76865" x="4875213" y="2540000"/>
          <p14:tracePt t="76881" x="4821238" y="2544763"/>
          <p14:tracePt t="76898" x="4814888" y="2544763"/>
          <p14:tracePt t="76915" x="4810125" y="2544763"/>
          <p14:tracePt t="76933" x="4803775" y="2551113"/>
          <p14:tracePt t="76950" x="4803775" y="2555875"/>
          <p14:tracePt t="77812" x="4787900" y="2555875"/>
          <p14:tracePt t="77820" x="4770438" y="2560638"/>
          <p14:tracePt t="77825" x="4672013" y="2582863"/>
          <p14:tracePt t="77849" x="4259263" y="2747963"/>
          <p14:tracePt t="77866" x="4043363" y="2847975"/>
          <p14:tracePt t="77883" x="3978275" y="2892425"/>
          <p14:tracePt t="77885" x="3949700" y="2914650"/>
          <p14:tracePt t="77900" x="3916363" y="2930525"/>
          <p14:tracePt t="77901" x="3900488" y="2941638"/>
          <p14:tracePt t="77916" x="3833813" y="2990850"/>
          <p14:tracePt t="77934" x="3779838" y="3017838"/>
          <p14:tracePt t="77951" x="3729038" y="3035300"/>
          <p14:tracePt t="77952" x="3702050" y="3046413"/>
          <p14:tracePt t="77966" x="3663950" y="3062288"/>
          <p14:tracePt t="77968" x="3603625" y="3084513"/>
          <p14:tracePt t="77984" x="3532188" y="3111500"/>
          <p14:tracePt t="77999" x="3459163" y="3151188"/>
          <p14:tracePt t="78017" x="3421063" y="3162300"/>
          <p14:tracePt t="78033" x="3371850" y="3173413"/>
          <p14:tracePt t="78035" x="3354388" y="3173413"/>
          <p14:tracePt t="78050" x="3316288" y="3184525"/>
          <p14:tracePt t="78052" x="3271838" y="3189288"/>
          <p14:tracePt t="78066" x="3167063" y="3200400"/>
          <p14:tracePt t="78083" x="3041650" y="3200400"/>
          <p14:tracePt t="78099" x="2886075" y="3200400"/>
          <p14:tracePt t="78116" x="2649538" y="3216275"/>
          <p14:tracePt t="78118" x="2544763" y="3216275"/>
          <p14:tracePt t="78133" x="2401888" y="3216275"/>
          <p14:tracePt t="78135" x="2220913" y="3216275"/>
          <p14:tracePt t="78150" x="1993900" y="3216275"/>
          <p14:tracePt t="78167" x="1670050" y="3205163"/>
          <p14:tracePt t="78183" x="1514475" y="3200400"/>
          <p14:tracePt t="78184" x="1465263" y="3195638"/>
          <p14:tracePt t="78201" x="1443038" y="3195638"/>
          <p14:tracePt t="78285" x="1438275" y="3195638"/>
          <p14:tracePt t="78298" x="1431925" y="3195638"/>
          <p14:tracePt t="78313" x="1420813" y="3195638"/>
          <p14:tracePt t="78320" x="1416050" y="3195638"/>
          <p14:tracePt t="78334" x="1409700" y="3195638"/>
          <p14:tracePt t="78336" x="1393825" y="3195638"/>
          <p14:tracePt t="78351" x="1377950" y="3195638"/>
          <p14:tracePt t="78366" x="1366838" y="3195638"/>
          <p14:tracePt t="78384" x="1360488" y="3195638"/>
          <p14:tracePt t="78402" x="1355725" y="3195638"/>
          <p14:tracePt t="78418" x="1349375" y="3189288"/>
          <p14:tracePt t="78434" x="1338263" y="3184525"/>
          <p14:tracePt t="78450" x="1322388" y="3167063"/>
          <p14:tracePt t="78467" x="1300163" y="3155950"/>
          <p14:tracePt t="78469" x="1284288" y="3144838"/>
          <p14:tracePt t="78484" x="1273175" y="3140075"/>
          <p14:tracePt t="78501" x="1273175" y="3133725"/>
          <p14:tracePt t="78502" x="1266825" y="3128963"/>
          <p14:tracePt t="78517" x="1266825" y="3122613"/>
          <p14:tracePt t="78534" x="1250950" y="3117850"/>
          <p14:tracePt t="78551" x="1233488" y="3101975"/>
          <p14:tracePt t="78553" x="1222375" y="3095625"/>
          <p14:tracePt t="78568" x="1184275" y="3073400"/>
          <p14:tracePt t="78584" x="1173163" y="3073400"/>
          <p14:tracePt t="78585" x="1157288" y="3068638"/>
          <p14:tracePt t="78600" x="1139825" y="3068638"/>
          <p14:tracePt t="78618" x="1128713" y="3057525"/>
          <p14:tracePt t="78643" x="1123950" y="3057525"/>
          <p14:tracePt t="78658" x="1117600" y="3057525"/>
          <p14:tracePt t="78667" x="1112838" y="3051175"/>
          <p14:tracePt t="78685" x="1101725" y="3051175"/>
          <p14:tracePt t="78686" x="1096963" y="3046413"/>
          <p14:tracePt t="78701" x="1090613" y="3046413"/>
          <p14:tracePt t="78703" x="1085850" y="3040063"/>
          <p14:tracePt t="78718" x="1074738" y="3035300"/>
          <p14:tracePt t="78734" x="1057275" y="3024188"/>
          <p14:tracePt t="78751" x="1052513" y="3024188"/>
          <p14:tracePt t="78770" x="1052513" y="3013075"/>
          <p14:tracePt t="78786" x="1041400" y="3008313"/>
          <p14:tracePt t="78854" x="1046163" y="3008313"/>
          <p14:tracePt t="78860" x="1079500" y="3008313"/>
          <p14:tracePt t="78869" x="1135063" y="3008313"/>
          <p14:tracePt t="78884" x="1233488" y="3008313"/>
          <p14:tracePt t="78902" x="1333500" y="3008313"/>
          <p14:tracePt t="78918" x="1420813" y="3001963"/>
          <p14:tracePt t="78919" x="1449388" y="3001963"/>
          <p14:tracePt t="78936" x="1460500" y="3001963"/>
          <p14:tracePt t="79125" x="1465263" y="3001963"/>
          <p14:tracePt t="79130" x="1482725" y="3001963"/>
          <p14:tracePt t="79137" x="1509713" y="2997200"/>
          <p14:tracePt t="79154" x="1581150" y="2990850"/>
          <p14:tracePt t="79169" x="1658938" y="2986088"/>
          <p14:tracePt t="79185" x="1719263" y="2974975"/>
          <p14:tracePt t="79201" x="1752600" y="2968625"/>
          <p14:tracePt t="79218" x="1768475" y="2963863"/>
          <p14:tracePt t="79266" x="1773238" y="2963863"/>
          <p14:tracePt t="79272" x="1779588" y="2963863"/>
          <p14:tracePt t="79335" x="1784350" y="2963863"/>
          <p14:tracePt t="79431" x="1790700" y="2963863"/>
          <p14:tracePt t="79447" x="1795463" y="2963863"/>
          <p14:tracePt t="79453" x="1795463" y="2968625"/>
          <p14:tracePt t="79475" x="1801813" y="2968625"/>
          <p14:tracePt t="79485" x="1806575" y="2968625"/>
          <p14:tracePt t="79502" x="1806575" y="2974975"/>
          <p14:tracePt t="79504" x="1812925" y="2974975"/>
          <p14:tracePt t="79518" x="1817688" y="2979738"/>
          <p14:tracePt t="79536" x="1835150" y="2986088"/>
          <p14:tracePt t="79747" x="1839913" y="2986088"/>
          <p14:tracePt t="79761" x="1851025" y="2986088"/>
          <p14:tracePt t="79775" x="1866900" y="2990850"/>
          <p14:tracePt t="79785" x="1889125" y="2990850"/>
          <p14:tracePt t="79803" x="1911350" y="2990850"/>
          <p14:tracePt t="79804" x="1922463" y="2990850"/>
          <p14:tracePt t="79819" x="1939925" y="2990850"/>
          <p14:tracePt t="79820" x="1944688" y="2990850"/>
          <p14:tracePt t="79837" x="1982788" y="2990850"/>
          <p14:tracePt t="79852" x="2005013" y="2986088"/>
          <p14:tracePt t="79869" x="2049463" y="2986088"/>
          <p14:tracePt t="79886" x="2087563" y="2986088"/>
          <p14:tracePt t="79888" x="2116138" y="2986088"/>
          <p14:tracePt t="79903" x="2147888" y="2986088"/>
          <p14:tracePt t="79905" x="2165350" y="2986088"/>
          <p14:tracePt t="79919" x="2214563" y="2986088"/>
          <p14:tracePt t="79936" x="2241550" y="2986088"/>
          <p14:tracePt t="79953" x="2252663" y="2986088"/>
          <p14:tracePt t="79954" x="2259013" y="2986088"/>
          <p14:tracePt t="79969" x="2263775" y="2986088"/>
          <p14:tracePt t="79971" x="2263775" y="2990850"/>
          <p14:tracePt t="79986" x="2274888" y="2990850"/>
          <p14:tracePt t="80002" x="2303463" y="2997200"/>
          <p14:tracePt t="80019" x="2341563" y="3001963"/>
          <p14:tracePt t="80037" x="2401888" y="3017838"/>
          <p14:tracePt t="80054" x="2428875" y="3017838"/>
          <p14:tracePt t="80069" x="2446338" y="3017838"/>
          <p14:tracePt t="80087" x="2451100" y="3017838"/>
          <p14:tracePt t="80103" x="2457450" y="3024188"/>
          <p14:tracePt t="80105" x="2462213" y="3024188"/>
          <p14:tracePt t="80120" x="2473325" y="3024188"/>
          <p14:tracePt t="80136" x="2495550" y="3028950"/>
          <p14:tracePt t="80153" x="2506663" y="3028950"/>
          <p14:tracePt t="80170" x="2533650" y="3035300"/>
          <p14:tracePt t="80187" x="2573338" y="3040063"/>
          <p14:tracePt t="80188" x="2589213" y="3040063"/>
          <p14:tracePt t="80203" x="2606675" y="3040063"/>
          <p14:tracePt t="80204" x="2611438" y="3040063"/>
          <p14:tracePt t="80220" x="2655888" y="3046413"/>
          <p14:tracePt t="80237" x="2693988" y="3051175"/>
          <p14:tracePt t="80254" x="2765425" y="3062288"/>
          <p14:tracePt t="80255" x="2787650" y="3062288"/>
          <p14:tracePt t="80270" x="2832100" y="3068638"/>
          <p14:tracePt t="80272" x="2870200" y="3068638"/>
          <p14:tracePt t="80286" x="2936875" y="3068638"/>
          <p14:tracePt t="80303" x="3008313" y="3068638"/>
          <p14:tracePt t="80320" x="3052763" y="3068638"/>
          <p14:tracePt t="80322" x="3073400" y="3068638"/>
          <p14:tracePt t="80337" x="3084513" y="3068638"/>
          <p14:tracePt t="80339" x="3095625" y="3068638"/>
          <p14:tracePt t="80356" x="3128963" y="3068638"/>
          <p14:tracePt t="80369" x="3178175" y="3068638"/>
          <p14:tracePt t="80387" x="3255963" y="3068638"/>
          <p14:tracePt t="80403" x="3333750" y="3068638"/>
          <p14:tracePt t="80405" x="3405188" y="3068638"/>
          <p14:tracePt t="80421" x="3514725" y="3068638"/>
          <p14:tracePt t="80436" x="3686175" y="3062288"/>
          <p14:tracePt t="80453" x="3802063" y="3062288"/>
          <p14:tracePt t="80470" x="3960813" y="3062288"/>
          <p14:tracePt t="80472" x="4010025" y="3062288"/>
          <p14:tracePt t="80487" x="4071938" y="3062288"/>
          <p14:tracePt t="80489" x="4125913" y="3062288"/>
          <p14:tracePt t="80503" x="4165600" y="3051175"/>
          <p14:tracePt t="80505" x="4192588" y="3051175"/>
          <p14:tracePt t="80520" x="4237038" y="3046413"/>
          <p14:tracePt t="80537" x="4259263" y="3046413"/>
          <p14:tracePt t="80554" x="4275138" y="3046413"/>
          <p14:tracePt t="80570" x="4286250" y="3046413"/>
          <p14:tracePt t="80571" x="4297363" y="3046413"/>
          <p14:tracePt t="80586" x="4319588" y="3046413"/>
          <p14:tracePt t="80604" x="4352925" y="3040063"/>
          <p14:tracePt t="80621" x="4384675" y="3035300"/>
          <p14:tracePt t="80622" x="4406900" y="3028950"/>
          <p14:tracePt t="80637" x="4435475" y="3017838"/>
          <p14:tracePt t="80639" x="4446588" y="3017838"/>
          <p14:tracePt t="80653" x="4462463" y="3008313"/>
          <p14:tracePt t="80655" x="4478338" y="3001963"/>
          <p14:tracePt t="80670" x="4511675" y="2990850"/>
          <p14:tracePt t="80687" x="4551363" y="2979738"/>
          <p14:tracePt t="80704" x="4567238" y="2979738"/>
          <p14:tracePt t="80706" x="4622800" y="2963863"/>
          <p14:tracePt t="80721" x="4665663" y="2952750"/>
          <p14:tracePt t="80737" x="4699000" y="2941638"/>
          <p14:tracePt t="80754" x="4721225" y="2935288"/>
          <p14:tracePt t="80771" x="4738688" y="2930525"/>
          <p14:tracePt t="80772" x="4743450" y="2930525"/>
          <p14:tracePt t="80788" x="4765675" y="2925763"/>
          <p14:tracePt t="80804" x="4781550" y="2919413"/>
          <p14:tracePt t="80820" x="4814888" y="2919413"/>
          <p14:tracePt t="80838" x="4837113" y="2908300"/>
          <p14:tracePt t="80839" x="4841875" y="2908300"/>
          <p14:tracePt t="80854" x="4852988" y="2908300"/>
          <p14:tracePt t="80856" x="4859338" y="2903538"/>
          <p14:tracePt t="80871" x="4870450" y="2903538"/>
          <p14:tracePt t="80872" x="4875213" y="2903538"/>
          <p14:tracePt t="80887" x="4881563" y="2897188"/>
          <p14:tracePt t="80905" x="4897438" y="2897188"/>
          <p14:tracePt t="80922" x="4941888" y="2897188"/>
          <p14:tracePt t="80938" x="4997450" y="2897188"/>
          <p14:tracePt t="80955" x="5106988" y="2897188"/>
          <p14:tracePt t="80971" x="5184775" y="2892425"/>
          <p14:tracePt t="80988" x="5267325" y="2892425"/>
          <p14:tracePt t="80990" x="5294313" y="2892425"/>
          <p14:tracePt t="81005" x="5376863" y="2892425"/>
          <p14:tracePt t="81021" x="5414963" y="2892425"/>
          <p14:tracePt t="81038" x="5454650" y="2892425"/>
          <p14:tracePt t="81055" x="5470525" y="2892425"/>
          <p14:tracePt t="81563" x="5487988" y="2892425"/>
          <p14:tracePt t="81568" x="5541963" y="2892425"/>
          <p14:tracePt t="81575" x="5591175" y="2897188"/>
          <p14:tracePt t="81588" x="5653088" y="2897188"/>
          <p14:tracePt t="81606" x="5829300" y="2897188"/>
          <p14:tracePt t="81607" x="5894388" y="2897188"/>
          <p14:tracePt t="81621" x="6115050" y="2897188"/>
          <p14:tracePt t="81638" x="6226175" y="2897188"/>
          <p14:tracePt t="81656" x="6340475" y="2897188"/>
          <p14:tracePt t="81657" x="6369050" y="2892425"/>
          <p14:tracePt t="81673" x="6429375" y="2881313"/>
          <p14:tracePt t="81688" x="6440488" y="2881313"/>
          <p14:tracePt t="81705" x="6456363" y="2881313"/>
          <p14:tracePt t="81721" x="6462713" y="2881313"/>
          <p14:tracePt t="81738" x="6473825" y="2881313"/>
          <p14:tracePt t="81758" x="6496050" y="2881313"/>
          <p14:tracePt t="81773" x="6500813" y="2881313"/>
          <p14:tracePt t="81842" x="6507163" y="2881313"/>
          <p14:tracePt t="81855" x="6511925" y="2881313"/>
          <p14:tracePt t="81860" x="6523038" y="2881313"/>
          <p14:tracePt t="81872" x="6545263" y="2881313"/>
          <p14:tracePt t="81888" x="6578600" y="2881313"/>
          <p14:tracePt t="81906" x="6621463" y="2881313"/>
          <p14:tracePt t="81922" x="6638925" y="2881313"/>
          <p14:tracePt t="81943" x="6643688" y="2881313"/>
          <p14:tracePt t="81958" x="6654800" y="2881313"/>
          <p14:tracePt t="81973" x="6665913" y="2881313"/>
          <p14:tracePt t="81974" x="6677025" y="2886075"/>
          <p14:tracePt t="81989" x="6710363" y="2886075"/>
          <p14:tracePt t="82005" x="6732588" y="2892425"/>
          <p14:tracePt t="82022" x="6765925" y="2892425"/>
          <p14:tracePt t="82039" x="6831013" y="2892425"/>
          <p14:tracePt t="82041" x="6864350" y="2892425"/>
          <p14:tracePt t="82056" x="6902450" y="2892425"/>
          <p14:tracePt t="82058" x="6942138" y="2892425"/>
          <p14:tracePt t="82072" x="7024688" y="2892425"/>
          <p14:tracePt t="82090" x="7089775" y="2892425"/>
          <p14:tracePt t="82106" x="7151688" y="2892425"/>
          <p14:tracePt t="82108" x="7162800" y="2892425"/>
          <p14:tracePt t="82123" x="7172325" y="2892425"/>
          <p14:tracePt t="82124" x="7178675" y="2892425"/>
          <p14:tracePt t="82139" x="7189788" y="2892425"/>
          <p14:tracePt t="82156" x="7205663" y="2892425"/>
          <p14:tracePt t="82173" x="7239000" y="2892425"/>
          <p14:tracePt t="82175" x="7256463" y="2892425"/>
          <p14:tracePt t="82189" x="7283450" y="2892425"/>
          <p14:tracePt t="82191" x="7305675" y="2892425"/>
          <p14:tracePt t="82206" x="7327900" y="2892425"/>
          <p14:tracePt t="82208" x="7339013" y="2892425"/>
          <p14:tracePt t="82222" x="7404100" y="2892425"/>
          <p14:tracePt t="82239" x="7443788" y="2892425"/>
          <p14:tracePt t="82257" x="7481888" y="2892425"/>
          <p14:tracePt t="82259" x="7493000" y="2892425"/>
          <p14:tracePt t="82274" x="7537450" y="2892425"/>
          <p14:tracePt t="82289" x="7569200" y="2892425"/>
          <p14:tracePt t="82306" x="7620000" y="2892425"/>
          <p14:tracePt t="82324" x="7673975" y="2892425"/>
          <p14:tracePt t="82325" x="7729538" y="2892425"/>
          <p14:tracePt t="82340" x="7789863" y="2892425"/>
          <p14:tracePt t="82356" x="7867650" y="2892425"/>
          <p14:tracePt t="82373" x="7905750" y="2892425"/>
          <p14:tracePt t="82391" x="7943850" y="2892425"/>
          <p14:tracePt t="82392" x="7961313" y="2892425"/>
          <p14:tracePt t="82406" x="7977188" y="2892425"/>
          <p14:tracePt t="82408" x="7994650" y="2892425"/>
          <p14:tracePt t="82423" x="8010525" y="2892425"/>
          <p14:tracePt t="82425" x="8021638" y="2892425"/>
          <p14:tracePt t="82439" x="8048625" y="2886075"/>
          <p14:tracePt t="82457" x="8059738" y="2886075"/>
          <p14:tracePt t="82484" x="8066088" y="2886075"/>
          <p14:tracePt t="82522" x="8081963" y="2886075"/>
          <p14:tracePt t="82528" x="8097838" y="2886075"/>
          <p14:tracePt t="82540" x="8120063" y="2881313"/>
          <p14:tracePt t="82542" x="8148638" y="2881313"/>
          <p14:tracePt t="82557" x="8175625" y="2881313"/>
          <p14:tracePt t="82559" x="8186738" y="2874963"/>
          <p14:tracePt t="82573" x="8197850" y="2874963"/>
          <p14:tracePt t="82575" x="8213725" y="2874963"/>
          <p14:tracePt t="82590" x="8242300" y="2874963"/>
          <p14:tracePt t="82607" x="8275638" y="2874963"/>
          <p14:tracePt t="82623" x="8307388" y="2874963"/>
          <p14:tracePt t="82624" x="8329613" y="2874963"/>
          <p14:tracePt t="82641" x="8396288" y="2881313"/>
          <p14:tracePt t="82657" x="8483600" y="2881313"/>
          <p14:tracePt t="82673" x="8561388" y="2881313"/>
          <p14:tracePt t="82691" x="8628063" y="2874963"/>
          <p14:tracePt t="82692" x="8650288" y="2874963"/>
          <p14:tracePt t="82707" x="8682038" y="2874963"/>
          <p14:tracePt t="82723" x="8688388" y="2874963"/>
          <p14:tracePt t="82725" x="8693150" y="2874963"/>
          <p14:tracePt t="82740" x="8699500" y="2874963"/>
          <p14:tracePt t="82757" x="8704263" y="2874963"/>
          <p14:tracePt t="82775" x="8721725" y="2874963"/>
          <p14:tracePt t="82791" x="8748713" y="2881313"/>
          <p14:tracePt t="82808" x="8764588" y="2881313"/>
          <p14:tracePt t="82824" x="8782050" y="2881313"/>
          <p14:tracePt t="82841" x="8782050" y="2886075"/>
          <p14:tracePt t="83528" x="8782050" y="2892425"/>
          <p14:tracePt t="83544" x="8782050" y="2897188"/>
          <p14:tracePt t="83549" x="8782050" y="2903538"/>
          <p14:tracePt t="83557" x="8782050" y="2908300"/>
          <p14:tracePt t="83575" x="8782050" y="2914650"/>
          <p14:tracePt t="83577" x="8775700" y="2914650"/>
          <p14:tracePt t="83592" x="8775700" y="2919413"/>
          <p14:tracePt t="83594" x="8770938" y="2919413"/>
          <p14:tracePt t="83608" x="8770938" y="2925763"/>
          <p14:tracePt t="83610" x="8764588" y="2925763"/>
          <p14:tracePt t="83625" x="8764588" y="2930525"/>
          <p14:tracePt t="83642" x="8759825" y="2930525"/>
          <p14:tracePt t="83658" x="8753475" y="2935288"/>
          <p14:tracePt t="83675" x="8748713" y="2941638"/>
          <p14:tracePt t="83677" x="8743950" y="2946400"/>
          <p14:tracePt t="83691" x="8737600" y="2957513"/>
          <p14:tracePt t="83708" x="8726488" y="2974975"/>
          <p14:tracePt t="83725" x="8721725" y="2986088"/>
          <p14:tracePt t="83727" x="8721725" y="2997200"/>
          <p14:tracePt t="83742" x="8715375" y="2997200"/>
          <p14:tracePt t="83744" x="8715375" y="3001963"/>
          <p14:tracePt t="83758" x="8710613" y="3001963"/>
          <p14:tracePt t="84232" x="8704263" y="3001963"/>
          <p14:tracePt t="84238" x="8699500" y="3001963"/>
          <p14:tracePt t="84245" x="8688388" y="3001963"/>
          <p14:tracePt t="84259" x="8682038" y="3001963"/>
          <p14:tracePt t="84261" x="8677275" y="3001963"/>
          <p14:tracePt t="84276" x="8670925" y="3001963"/>
          <p14:tracePt t="84292" x="8666163" y="3001963"/>
          <p14:tracePt t="84309" x="8659813" y="3001963"/>
          <p14:tracePt t="84326" x="8655050" y="3001963"/>
          <p14:tracePt t="84494" x="8655050" y="3008313"/>
          <p14:tracePt t="84508" x="8650288" y="3008313"/>
          <p14:tracePt t="84516" x="8650288" y="3013075"/>
          <p14:tracePt t="84645" x="8643938" y="3013075"/>
          <p14:tracePt t="84658" x="8639175" y="3013075"/>
          <p14:tracePt t="84666" x="8632825" y="3013075"/>
          <p14:tracePt t="84681" x="8628063" y="3013075"/>
          <p14:tracePt t="84703" x="8621713" y="3013075"/>
          <p14:tracePt t="84832" x="8616950" y="3013075"/>
          <p14:tracePt t="84854" x="8610600" y="3013075"/>
          <p14:tracePt t="84989" x="8605838" y="3017838"/>
          <p14:tracePt t="85004" x="8599488" y="3024188"/>
          <p14:tracePt t="85012" x="8594725" y="3028950"/>
          <p14:tracePt t="86168" x="8588375" y="3028950"/>
          <p14:tracePt t="86173" x="8528050" y="3028950"/>
          <p14:tracePt t="86182" x="8512175" y="3028950"/>
          <p14:tracePt t="86196" x="8358188" y="3068638"/>
          <p14:tracePt t="86197" x="8231188" y="3111500"/>
          <p14:tracePt t="86211" x="7773988" y="3271838"/>
          <p14:tracePt t="86228" x="7597775" y="3282950"/>
          <p14:tracePt t="86246" x="7089775" y="3475038"/>
          <p14:tracePt t="86247" x="6935788" y="3548063"/>
          <p14:tracePt t="86264" x="6467475" y="3702050"/>
          <p14:tracePt t="86278" x="6257925" y="3751263"/>
          <p14:tracePt t="86280" x="6137275" y="3767138"/>
          <p14:tracePt t="86295" x="5684838" y="3844925"/>
          <p14:tracePt t="86313" x="5249863" y="3900488"/>
          <p14:tracePt t="86314" x="4979988" y="3911600"/>
          <p14:tracePt t="86330" x="4478338" y="3916363"/>
          <p14:tracePt t="86346" x="4197350" y="3916363"/>
          <p14:tracePt t="86347" x="3944938" y="3916363"/>
          <p14:tracePt t="86362" x="3548063" y="3900488"/>
          <p14:tracePt t="86380" x="3206750" y="3822700"/>
          <p14:tracePt t="86397" x="2963863" y="3724275"/>
          <p14:tracePt t="86413" x="2892425" y="3673475"/>
          <p14:tracePt t="86429" x="2749550" y="3597275"/>
          <p14:tracePt t="86446" x="2573338" y="3536950"/>
          <p14:tracePt t="86465" x="2281238" y="3481388"/>
          <p14:tracePt t="86466" x="2170113" y="3465513"/>
          <p14:tracePt t="86481" x="1752600" y="3448050"/>
          <p14:tracePt t="86496" x="1581150" y="3432175"/>
          <p14:tracePt t="86498" x="1514475" y="3432175"/>
          <p14:tracePt t="86512" x="1360488" y="3432175"/>
          <p14:tracePt t="86530" x="1250950" y="3432175"/>
          <p14:tracePt t="86547" x="1179513" y="3421063"/>
          <p14:tracePt t="86562" x="1168400" y="3409950"/>
          <p14:tracePt t="86564" x="1157288" y="3409950"/>
          <p14:tracePt t="86579" x="1139825" y="3392488"/>
          <p14:tracePt t="86597" x="1123950" y="3360738"/>
          <p14:tracePt t="86613" x="1096963" y="3327400"/>
          <p14:tracePt t="86615" x="1085850" y="3316288"/>
          <p14:tracePt t="86630" x="1074738" y="3309938"/>
          <p14:tracePt t="86646" x="1057275" y="3298825"/>
          <p14:tracePt t="86662" x="1046163" y="3294063"/>
          <p14:tracePt t="86680" x="1023938" y="3271838"/>
          <p14:tracePt t="86682" x="1019175" y="3267075"/>
          <p14:tracePt t="86697" x="1014413" y="3249613"/>
          <p14:tracePt t="86714" x="1014413" y="3233738"/>
          <p14:tracePt t="86730" x="1046163" y="3200400"/>
          <p14:tracePt t="86747" x="1108075" y="3155950"/>
          <p14:tracePt t="86764" x="1266825" y="3079750"/>
          <p14:tracePt t="86765" x="1349375" y="3057525"/>
          <p14:tracePt t="86780" x="1641475" y="2952750"/>
          <p14:tracePt t="86797" x="1817688" y="2908300"/>
          <p14:tracePt t="86812" x="1939925" y="2881313"/>
          <p14:tracePt t="86830" x="1955800" y="2870200"/>
          <p14:tracePt t="86969" x="1951038" y="2870200"/>
          <p14:tracePt t="86975" x="1944688" y="2870200"/>
          <p14:tracePt t="86992" x="1933575" y="2870200"/>
          <p14:tracePt t="86998" x="1922463" y="2874963"/>
          <p14:tracePt t="87013" x="1911350" y="2881313"/>
          <p14:tracePt t="87015" x="1895475" y="2886075"/>
          <p14:tracePt t="87029" x="1866900" y="2886075"/>
          <p14:tracePt t="87047" x="1862138" y="2886075"/>
          <p14:tracePt t="87082" x="1857375" y="2886075"/>
          <p14:tracePt t="87096" x="1846263" y="2886075"/>
          <p14:tracePt t="87103" x="1839913" y="2886075"/>
          <p14:tracePt t="87113" x="1828800" y="2886075"/>
          <p14:tracePt t="87130" x="1806575" y="2886075"/>
          <p14:tracePt t="87147" x="1795463" y="2886075"/>
          <p14:tracePt t="87149" x="1790700" y="2886075"/>
          <p14:tracePt t="87163" x="1779588" y="2892425"/>
          <p14:tracePt t="87180" x="1768475" y="2892425"/>
          <p14:tracePt t="87197" x="1757363" y="2897188"/>
          <p14:tracePt t="87214" x="1752600" y="2903538"/>
          <p14:tracePt t="87233" x="1746250" y="2903538"/>
          <p14:tracePt t="87246" x="1741488" y="2903538"/>
          <p14:tracePt t="87264" x="1735138" y="2903538"/>
          <p14:tracePt t="87284" x="1730375" y="2903538"/>
          <p14:tracePt t="87297" x="1719263" y="2903538"/>
          <p14:tracePt t="87299" x="1708150" y="2903538"/>
          <p14:tracePt t="87313" x="1701800" y="2908300"/>
          <p14:tracePt t="87330" x="1690688" y="2908300"/>
          <p14:tracePt t="87347" x="1685925" y="2908300"/>
          <p14:tracePt t="87364" x="1679575" y="2908300"/>
          <p14:tracePt t="87381" x="1670050" y="2908300"/>
          <p14:tracePt t="87382" x="1663700" y="2908300"/>
          <p14:tracePt t="87396" x="1652588" y="2908300"/>
          <p14:tracePt t="87414" x="1625600" y="2914650"/>
          <p14:tracePt t="87433" x="1614488" y="2914650"/>
          <p14:tracePt t="87448" x="1614488" y="2919413"/>
          <p14:tracePt t="87502" x="1614488" y="2930525"/>
          <p14:tracePt t="87508" x="1641475" y="2946400"/>
          <p14:tracePt t="87515" x="1701800" y="2974975"/>
          <p14:tracePt t="87531" x="1746250" y="2990850"/>
          <p14:tracePt t="87532" x="1828800" y="3024188"/>
          <p14:tracePt t="87547" x="2159000" y="3106738"/>
          <p14:tracePt t="87565" x="2506663" y="3184525"/>
          <p14:tracePt t="87567" x="2727325" y="3222625"/>
          <p14:tracePt t="87581" x="2914650" y="3282950"/>
          <p14:tracePt t="87583" x="3255963" y="3360738"/>
          <p14:tracePt t="87598" x="3944938" y="3508375"/>
          <p14:tracePt t="87614" x="4870450" y="3668713"/>
          <p14:tracePt t="87632" x="5757863" y="3751263"/>
          <p14:tracePt t="87647" x="6534150" y="3795713"/>
          <p14:tracePt t="87665" x="7448550" y="3795713"/>
          <p14:tracePt t="87681" x="7718425" y="3795713"/>
          <p14:tracePt t="87682" x="7872413" y="3795713"/>
          <p14:tracePt t="87697" x="8081963" y="3784600"/>
          <p14:tracePt t="87715" x="8186738" y="3762375"/>
          <p14:tracePt t="87717" x="8235950" y="3751263"/>
          <p14:tracePt t="87732" x="8347075" y="3706813"/>
          <p14:tracePt t="87748" x="8385175" y="3690938"/>
          <p14:tracePt t="87749" x="8440738" y="3673475"/>
          <p14:tracePt t="87764" x="8550275" y="3630613"/>
          <p14:tracePt t="87781" x="8621713" y="3597275"/>
          <p14:tracePt t="87797" x="8666163" y="3579813"/>
          <p14:tracePt t="87815" x="8804275" y="3568700"/>
          <p14:tracePt t="87816" x="8831263" y="3568700"/>
          <p14:tracePt t="87832" x="8951913" y="3568700"/>
          <p14:tracePt t="87848" x="9139238" y="3568700"/>
          <p14:tracePt t="87865" x="9250363" y="3568700"/>
          <p14:tracePt t="87882" x="9337675" y="3568700"/>
          <p14:tracePt t="87883" x="9371013" y="3568700"/>
          <p14:tracePt t="87898" x="9409113" y="3568700"/>
          <p14:tracePt t="87900" x="9442450" y="3568700"/>
          <p14:tracePt t="87914" x="9513888" y="3563938"/>
          <p14:tracePt t="87931" x="9685338" y="3563938"/>
          <p14:tracePt t="87948" x="9794875" y="3536950"/>
          <p14:tracePt t="87950" x="9839325" y="3530600"/>
          <p14:tracePt t="87966" x="9866313" y="3519488"/>
          <p14:tracePt t="87981" x="9872663" y="3508375"/>
          <p14:tracePt t="87983" x="9872663" y="3503613"/>
          <p14:tracePt t="87998" x="9872663" y="3475038"/>
          <p14:tracePt t="88015" x="9866313" y="3459163"/>
          <p14:tracePt t="88017" x="9866313" y="3454400"/>
          <p14:tracePt t="88032" x="9866313" y="3448050"/>
          <p14:tracePt t="88034" x="9866313" y="3432175"/>
          <p14:tracePt t="88048" x="9866313" y="3421063"/>
          <p14:tracePt t="88049" x="9872663" y="3409950"/>
          <p14:tracePt t="88064" x="9888538" y="3382963"/>
          <p14:tracePt t="88081" x="9894888" y="3354388"/>
          <p14:tracePt t="88098" x="9894888" y="3343275"/>
          <p14:tracePt t="88115" x="9894888" y="3332163"/>
          <p14:tracePt t="88117" x="9894888" y="3327400"/>
          <p14:tracePt t="88131" x="9894888" y="3321050"/>
          <p14:tracePt t="88153" x="9894888" y="3316288"/>
          <p14:tracePt t="88168" x="9894888" y="3309938"/>
          <p14:tracePt t="88190" x="9894888" y="3305175"/>
          <p14:tracePt t="88206" x="9894888" y="3298825"/>
          <p14:tracePt t="88221" x="9894888" y="3294063"/>
          <p14:tracePt t="88236" x="9906000" y="3282950"/>
          <p14:tracePt t="88248" x="9917113" y="3271838"/>
          <p14:tracePt t="88267" x="9939338" y="3244850"/>
          <p14:tracePt t="88268" x="9955213" y="3227388"/>
          <p14:tracePt t="88283" x="9999663" y="3189288"/>
          <p14:tracePt t="88299" x="10064750" y="3144838"/>
          <p14:tracePt t="88316" x="10115550" y="3111500"/>
          <p14:tracePt t="88317" x="10131425" y="3101975"/>
          <p14:tracePt t="88333" x="10175875" y="3062288"/>
          <p14:tracePt t="88348" x="10209213" y="3046413"/>
          <p14:tracePt t="88365" x="10220325" y="3035300"/>
          <p14:tracePt t="88383" x="10231438" y="3024188"/>
          <p14:tracePt t="88385" x="10231438" y="3017838"/>
          <p14:tracePt t="88400" x="10236200" y="3017838"/>
          <p14:tracePt t="88417" x="10247313" y="3013075"/>
          <p14:tracePt t="88432" x="10252075" y="3008313"/>
          <p14:tracePt t="88449" x="10252075" y="3001963"/>
          <p14:tracePt t="88627" x="10231438" y="3001963"/>
          <p14:tracePt t="88634" x="10198100" y="3013075"/>
          <p14:tracePt t="88640" x="10109200" y="3046413"/>
          <p14:tracePt t="88667" x="9850438" y="3117850"/>
          <p14:tracePt t="88684" x="9591675" y="3189288"/>
          <p14:tracePt t="88700" x="9250363" y="3305175"/>
          <p14:tracePt t="88716" x="8991600" y="3343275"/>
          <p14:tracePt t="88732" x="8440738" y="3432175"/>
          <p14:tracePt t="88749" x="7845425" y="3525838"/>
          <p14:tracePt t="88766" x="7140575" y="3652838"/>
          <p14:tracePt t="88768" x="6891338" y="3684588"/>
          <p14:tracePt t="88783" x="6710363" y="3724275"/>
          <p14:tracePt t="88785" x="6516688" y="3756025"/>
          <p14:tracePt t="88799" x="6253163" y="3784600"/>
          <p14:tracePt t="88816" x="5911850" y="3795713"/>
          <p14:tracePt t="88834" x="5653088" y="3795713"/>
          <p14:tracePt t="88835" x="5421313" y="3795713"/>
          <p14:tracePt t="88849" x="5207000" y="3795713"/>
          <p14:tracePt t="88867" x="4489450" y="3800475"/>
          <p14:tracePt t="88883" x="4148138" y="3817938"/>
          <p14:tracePt t="88900" x="3802063" y="3822700"/>
          <p14:tracePt t="88902" x="3663950" y="3822700"/>
          <p14:tracePt t="88917" x="3525838" y="3817938"/>
          <p14:tracePt t="88918" x="3376613" y="3795713"/>
          <p14:tracePt t="88934" x="3195638" y="3784600"/>
          <p14:tracePt t="88949" x="3041650" y="3762375"/>
          <p14:tracePt t="88968" x="2881313" y="3751263"/>
          <p14:tracePt t="88970" x="2798763" y="3746500"/>
          <p14:tracePt t="88983" x="2682875" y="3740150"/>
          <p14:tracePt t="88985" x="2622550" y="3740150"/>
          <p14:tracePt t="89001" x="2544763" y="3740150"/>
          <p14:tracePt t="89016" x="2506663" y="3740150"/>
          <p14:tracePt t="89033" x="2490788" y="3740150"/>
          <p14:tracePt t="89050" x="2484438" y="3740150"/>
          <p14:tracePt t="89052" x="2479675" y="3740150"/>
          <p14:tracePt t="89067" x="2473325" y="3740150"/>
          <p14:tracePt t="89068" x="2462213" y="3740150"/>
          <p14:tracePt t="89084" x="2408238" y="3740150"/>
          <p14:tracePt t="89099" x="2319338" y="3729038"/>
          <p14:tracePt t="89116" x="2259013" y="3724275"/>
          <p14:tracePt t="89134" x="2214563" y="3713163"/>
          <p14:tracePt t="89136" x="2203450" y="3706813"/>
          <p14:tracePt t="89152" x="2203450" y="3702050"/>
          <p14:tracePt t="89166" x="2203450" y="3690938"/>
          <p14:tracePt t="89183" x="2203450" y="3684588"/>
          <p14:tracePt t="89200" x="2203450" y="3679825"/>
          <p14:tracePt t="89202" x="2203450" y="3673475"/>
          <p14:tracePt t="89217" x="2209800" y="3673475"/>
          <p14:tracePt t="89219" x="2214563" y="3668713"/>
          <p14:tracePt t="89233" x="2220913" y="3662363"/>
          <p14:tracePt t="89235" x="2225675" y="3652838"/>
          <p14:tracePt t="89250" x="2263775" y="3619500"/>
          <p14:tracePt t="89267" x="2308225" y="3586163"/>
          <p14:tracePt t="89284" x="2386013" y="3536950"/>
          <p14:tracePt t="89286" x="2413000" y="3519488"/>
          <p14:tracePt t="89300" x="2457450" y="3486150"/>
          <p14:tracePt t="89302" x="2479675" y="3470275"/>
          <p14:tracePt t="89317" x="2506663" y="3454400"/>
          <p14:tracePt t="89334" x="2544763" y="3425825"/>
          <p14:tracePt t="89351" x="2562225" y="3421063"/>
          <p14:tracePt t="89369" x="2595563" y="3403600"/>
          <p14:tracePt t="89384" x="2627313" y="3387725"/>
          <p14:tracePt t="89400" x="2638425" y="3387725"/>
          <p14:tracePt t="89417" x="2660650" y="3376613"/>
          <p14:tracePt t="89419" x="2667000" y="3371850"/>
          <p14:tracePt t="89434" x="2682875" y="3371850"/>
          <p14:tracePt t="89436" x="2698750" y="3371850"/>
          <p14:tracePt t="89452" x="2716213" y="3365500"/>
          <p14:tracePt t="89467" x="2738438" y="3365500"/>
          <p14:tracePt t="89484" x="2754313" y="3365500"/>
          <p14:tracePt t="89501" x="2803525" y="3365500"/>
          <p14:tracePt t="89503" x="2820988" y="3365500"/>
          <p14:tracePt t="89517" x="2836863" y="3365500"/>
          <p14:tracePt t="89519" x="2876550" y="3365500"/>
          <p14:tracePt t="89534" x="2903538" y="3365500"/>
          <p14:tracePt t="89535" x="2919413" y="3365500"/>
          <p14:tracePt t="89550" x="2970213" y="3371850"/>
          <p14:tracePt t="89568" x="2986088" y="3371850"/>
          <p14:tracePt t="89569" x="2997200" y="3371850"/>
          <p14:tracePt t="89585" x="3019425" y="3371850"/>
          <p14:tracePt t="89601" x="3030538" y="3371850"/>
          <p14:tracePt t="89602" x="3041650" y="3371850"/>
          <p14:tracePt t="89618" x="3057525" y="3371850"/>
          <p14:tracePt t="89635" x="3063875" y="3371850"/>
          <p14:tracePt t="89651" x="3068638" y="3371850"/>
          <p14:tracePt t="89653" x="3073400" y="3371850"/>
          <p14:tracePt t="89667" x="3079750" y="3371850"/>
          <p14:tracePt t="89669" x="3084513" y="3371850"/>
          <p14:tracePt t="89684" x="3117850" y="3371850"/>
          <p14:tracePt t="89701" x="3162300" y="3360738"/>
          <p14:tracePt t="89717" x="3195638" y="3354388"/>
          <p14:tracePt t="89736" x="3217863" y="3354388"/>
          <p14:tracePt t="89798" x="3222625" y="3349625"/>
          <p14:tracePt t="89803" x="3233738" y="3349625"/>
          <p14:tracePt t="89811" x="3251200" y="3349625"/>
          <p14:tracePt t="89834" x="3282950" y="3343275"/>
          <p14:tracePt t="89851" x="3338513" y="3332163"/>
          <p14:tracePt t="89868" x="3382963" y="3327400"/>
          <p14:tracePt t="89870" x="3432175" y="3327400"/>
          <p14:tracePt t="89886" x="3503613" y="3316288"/>
          <p14:tracePt t="89902" x="3570288" y="3305175"/>
          <p14:tracePt t="89918" x="3619500" y="3305175"/>
          <p14:tracePt t="89935" x="3668713" y="3305175"/>
          <p14:tracePt t="89937" x="3679825" y="3305175"/>
          <p14:tracePt t="89951" x="3690938" y="3305175"/>
          <p14:tracePt t="89952" x="3708400" y="3305175"/>
          <p14:tracePt t="89968" x="3724275" y="3305175"/>
          <p14:tracePt t="89969" x="3735388" y="3305175"/>
          <p14:tracePt t="89984" x="3790950" y="3305175"/>
          <p14:tracePt t="90001" x="3822700" y="3305175"/>
          <p14:tracePt t="90018" x="3873500" y="3305175"/>
          <p14:tracePt t="90035" x="3911600" y="3305175"/>
          <p14:tracePt t="90051" x="3922713" y="3305175"/>
          <p14:tracePt t="90053" x="3927475" y="3305175"/>
          <p14:tracePt t="90067" x="3933825" y="3305175"/>
          <p14:tracePt t="90105" x="3938588" y="3305175"/>
          <p14:tracePt t="90110" x="3949700" y="3305175"/>
          <p14:tracePt t="90121" x="3960813" y="3305175"/>
          <p14:tracePt t="90134" x="3971925" y="3305175"/>
          <p14:tracePt t="90151" x="3983038" y="3305175"/>
          <p14:tracePt t="90168" x="3989388" y="3305175"/>
          <p14:tracePt t="90367" x="3994150" y="3305175"/>
          <p14:tracePt t="90373" x="4000500" y="3305175"/>
          <p14:tracePt t="90387" x="4038600" y="3305175"/>
          <p14:tracePt t="90389" x="4087813" y="3309938"/>
          <p14:tracePt t="90402" x="4148138" y="3309938"/>
          <p14:tracePt t="90404" x="4197350" y="3327400"/>
          <p14:tracePt t="90418" x="4281488" y="3327400"/>
          <p14:tracePt t="90420" x="4346575" y="3327400"/>
          <p14:tracePt t="90435" x="4429125" y="3327400"/>
          <p14:tracePt t="90452" x="4495800" y="3327400"/>
          <p14:tracePt t="90468" x="4511675" y="3327400"/>
          <p14:tracePt t="90675" x="4522788" y="3332163"/>
          <p14:tracePt t="90688" x="4560888" y="3338513"/>
          <p14:tracePt t="90695" x="4605338" y="3338513"/>
          <p14:tracePt t="90704" x="4694238" y="3343275"/>
          <p14:tracePt t="90718" x="4886325" y="3343275"/>
          <p14:tracePt t="90736" x="4964113" y="3343275"/>
          <p14:tracePt t="90753" x="4997450" y="3338513"/>
          <p14:tracePt t="90929" x="5002213" y="3332163"/>
          <p14:tracePt t="90937" x="5008563" y="3327400"/>
          <p14:tracePt t="90942" x="5008563" y="3321050"/>
          <p14:tracePt t="90970" x="5019675" y="3298825"/>
          <p14:tracePt t="90987" x="5024438" y="3282950"/>
          <p14:tracePt t="91003" x="5029200" y="3282950"/>
          <p14:tracePt t="91523" x="5019675" y="3282950"/>
          <p14:tracePt t="91537" x="5008563" y="3282950"/>
          <p14:tracePt t="91543" x="5002213" y="3282950"/>
          <p14:tracePt t="91553" x="4997450" y="3282950"/>
          <p14:tracePt t="91619" x="5002213" y="3282950"/>
          <p14:tracePt t="91625" x="5008563" y="3282950"/>
          <p14:tracePt t="91636" x="5040313" y="3278188"/>
          <p14:tracePt t="91654" x="5162550" y="3260725"/>
          <p14:tracePt t="91656" x="5260975" y="3249613"/>
          <p14:tracePt t="91670" x="5414963" y="3233738"/>
          <p14:tracePt t="91672" x="5514975" y="3227388"/>
          <p14:tracePt t="91688" x="5811838" y="3178175"/>
          <p14:tracePt t="91705" x="6092825" y="3128963"/>
          <p14:tracePt t="91721" x="6402388" y="3062288"/>
          <p14:tracePt t="91722" x="6550025" y="3046413"/>
          <p14:tracePt t="91737" x="6621463" y="3040063"/>
          <p14:tracePt t="91739" x="6777038" y="3013075"/>
          <p14:tracePt t="91754" x="6897688" y="2990850"/>
          <p14:tracePt t="91756" x="6964363" y="2974975"/>
          <p14:tracePt t="91770" x="7134225" y="2946400"/>
          <p14:tracePt t="91787" x="7316788" y="2930525"/>
          <p14:tracePt t="91803" x="7497763" y="2914650"/>
          <p14:tracePt t="91805" x="7546975" y="2908300"/>
          <p14:tracePt t="91821" x="7591425" y="2903538"/>
          <p14:tracePt t="91823" x="7640638" y="2897188"/>
          <p14:tracePt t="91838" x="7707313" y="2892425"/>
          <p14:tracePt t="91854" x="7773988" y="2886075"/>
          <p14:tracePt t="91871" x="7818438" y="2886075"/>
          <p14:tracePt t="91873" x="7834313" y="2886075"/>
          <p14:tracePt t="91887" x="7856538" y="2886075"/>
          <p14:tracePt t="91889" x="7878763" y="2886075"/>
          <p14:tracePt t="91904" x="7988300" y="2886075"/>
          <p14:tracePt t="91921" x="8066088" y="2886075"/>
          <p14:tracePt t="91937" x="8235950" y="2886075"/>
          <p14:tracePt t="91955" x="8429625" y="2886075"/>
          <p14:tracePt t="91971" x="8528050" y="2886075"/>
          <p14:tracePt t="91987" x="8583613" y="2886075"/>
          <p14:tracePt t="92005" x="8650288" y="2881313"/>
          <p14:tracePt t="92022" x="8726488" y="2881313"/>
          <p14:tracePt t="92023" x="8764588" y="2881313"/>
          <p14:tracePt t="92037" x="8815388" y="2881313"/>
          <p14:tracePt t="92039" x="8864600" y="2881313"/>
          <p14:tracePt t="92054" x="8951913" y="2886075"/>
          <p14:tracePt t="92071" x="9051925" y="2897188"/>
          <p14:tracePt t="92087" x="9107488" y="2908300"/>
          <p14:tracePt t="92104" x="9123363" y="2914650"/>
          <p14:tracePt t="92106" x="9128125" y="2919413"/>
          <p14:tracePt t="92121" x="9172575" y="2930525"/>
          <p14:tracePt t="92137" x="9228138" y="2946400"/>
          <p14:tracePt t="92155" x="9288463" y="2952750"/>
          <p14:tracePt t="92157" x="9305925" y="2957513"/>
          <p14:tracePt t="92172" x="9310688" y="2963863"/>
          <p14:tracePt t="92188" x="9315450" y="2963863"/>
          <p14:tracePt t="92235" x="9321800" y="2963863"/>
          <p14:tracePt t="92240" x="9326563" y="2963863"/>
          <p14:tracePt t="92256" x="9377363" y="2963863"/>
          <p14:tracePt t="92271" x="9382125" y="2963863"/>
          <p14:tracePt t="92273" x="9388475" y="2963863"/>
          <p14:tracePt t="92288" x="9393238" y="2963863"/>
          <p14:tracePt t="92305" x="9399588" y="2963863"/>
          <p14:tracePt t="92331" x="9404350" y="2963863"/>
          <p14:tracePt t="92346" x="9415463" y="2963863"/>
          <p14:tracePt t="92354" x="9426575" y="2963863"/>
          <p14:tracePt t="92372" x="9453563" y="2963863"/>
          <p14:tracePt t="92389" x="9464675" y="2957513"/>
          <p14:tracePt t="92405" x="9471025" y="2957513"/>
          <p14:tracePt t="92467" x="9475788" y="2957513"/>
          <p14:tracePt t="92476" x="9482138" y="2957513"/>
          <p14:tracePt t="92481" x="9482138" y="2952750"/>
          <p14:tracePt t="92505" x="9498013" y="2952750"/>
          <p14:tracePt t="92522" x="9502775" y="2952750"/>
          <p14:tracePt t="93209" x="9498013" y="2952750"/>
          <p14:tracePt t="93215" x="9493250" y="2952750"/>
          <p14:tracePt t="93224" x="9448800" y="2957513"/>
          <p14:tracePt t="93239" x="9277350" y="2974975"/>
          <p14:tracePt t="93256" x="8809038" y="3013075"/>
          <p14:tracePt t="93273" x="8175625" y="3068638"/>
          <p14:tracePt t="93292" x="7134225" y="3309938"/>
          <p14:tracePt t="93307" x="6556375" y="3497263"/>
          <p14:tracePt t="93323" x="6208713" y="3579813"/>
          <p14:tracePt t="93340" x="5922963" y="3646488"/>
          <p14:tracePt t="93357" x="5635625" y="3702050"/>
          <p14:tracePt t="93358" x="5526088" y="3724275"/>
          <p14:tracePt t="93373" x="5432425" y="3740150"/>
          <p14:tracePt t="93375" x="5289550" y="3762375"/>
          <p14:tracePt t="93390" x="4964113" y="3811588"/>
          <p14:tracePt t="93407" x="4721225" y="3833813"/>
          <p14:tracePt t="93424" x="4500563" y="3856038"/>
          <p14:tracePt t="93426" x="4379913" y="3871913"/>
          <p14:tracePt t="93441" x="4241800" y="3900488"/>
          <p14:tracePt t="93456" x="4181475" y="3900488"/>
          <p14:tracePt t="93473" x="4110038" y="3900488"/>
          <p14:tracePt t="93491" x="4016375" y="3900488"/>
          <p14:tracePt t="93492" x="3938588" y="3900488"/>
          <p14:tracePt t="93508" x="3641725" y="3889375"/>
          <p14:tracePt t="93523" x="3525838" y="3883025"/>
          <p14:tracePt t="93525" x="3311525" y="3883025"/>
          <p14:tracePt t="93539" x="3167063" y="3883025"/>
          <p14:tracePt t="93556" x="3084513" y="3883025"/>
          <p14:tracePt t="93575" x="3046413" y="3883025"/>
          <p14:tracePt t="93609" x="3041650" y="3883025"/>
          <p14:tracePt t="93614" x="3041650" y="3878263"/>
          <p14:tracePt t="93623" x="3024188" y="3871913"/>
          <p14:tracePt t="93640" x="2952750" y="3849688"/>
          <p14:tracePt t="93657" x="2771775" y="3822700"/>
          <p14:tracePt t="93658" x="2678113" y="3811588"/>
          <p14:tracePt t="93674" x="2600325" y="3795713"/>
          <p14:tracePt t="93675" x="2484438" y="3795713"/>
          <p14:tracePt t="93689" x="2390775" y="3784600"/>
          <p14:tracePt t="93707" x="2319338" y="3767138"/>
          <p14:tracePt t="93725" x="2286000" y="3746500"/>
          <p14:tracePt t="93740" x="2274888" y="3740150"/>
          <p14:tracePt t="93742" x="2270125" y="3735388"/>
          <p14:tracePt t="93757" x="2263775" y="3729038"/>
          <p14:tracePt t="93831" x="2263775" y="3724275"/>
          <p14:tracePt t="93839" x="2263775" y="3717925"/>
          <p14:tracePt t="93846" x="2259013" y="3713163"/>
          <p14:tracePt t="93860" x="2259013" y="3706813"/>
          <p14:tracePt t="93875" x="2259013" y="3702050"/>
          <p14:tracePt t="93892" x="2259013" y="3690938"/>
          <p14:tracePt t="93908" x="2263775" y="3684588"/>
          <p14:tracePt t="93924" x="2263775" y="3679825"/>
          <p14:tracePt t="93942" x="2270125" y="3673475"/>
          <p14:tracePt t="93957" x="2274888" y="3673475"/>
          <p14:tracePt t="93959" x="2281238" y="3668713"/>
          <p14:tracePt t="93975" x="2325688" y="3652838"/>
          <p14:tracePt t="93990" x="2408238" y="3630613"/>
          <p14:tracePt t="94007" x="2522538" y="3608388"/>
          <p14:tracePt t="94025" x="2705100" y="3568700"/>
          <p14:tracePt t="94040" x="2754313" y="3563938"/>
          <p14:tracePt t="94042" x="2787650" y="3552825"/>
          <p14:tracePt t="94057" x="2854325" y="3541713"/>
          <p14:tracePt t="94075" x="2876550" y="3530600"/>
          <p14:tracePt t="94091" x="2892425" y="3525838"/>
          <p14:tracePt t="94093" x="2903538" y="3525838"/>
          <p14:tracePt t="94109" x="2914650" y="3514725"/>
          <p14:tracePt t="94124" x="2936875" y="3508375"/>
          <p14:tracePt t="94142" x="2990850" y="3481388"/>
          <p14:tracePt t="94157" x="3008313" y="3475038"/>
          <p14:tracePt t="94175" x="3052763" y="3448050"/>
          <p14:tracePt t="94193" x="3068638" y="3436938"/>
          <p14:tracePt t="94207" x="3084513" y="3421063"/>
          <p14:tracePt t="94225" x="3106738" y="3409950"/>
          <p14:tracePt t="94242" x="3117850" y="3403600"/>
          <p14:tracePt t="94243" x="3124200" y="3398838"/>
          <p14:tracePt t="94257" x="3128963" y="3392488"/>
          <p14:tracePt t="94259" x="3135313" y="3382963"/>
          <p14:tracePt t="94274" x="3162300" y="3354388"/>
          <p14:tracePt t="94291" x="3184525" y="3321050"/>
          <p14:tracePt t="94307" x="3233738" y="3267075"/>
          <p14:tracePt t="94325" x="3267075" y="3216275"/>
          <p14:tracePt t="94341" x="3278188" y="3200400"/>
          <p14:tracePt t="94417" x="3282950" y="3200400"/>
          <p14:tracePt t="95153" x="3289300" y="3200400"/>
          <p14:tracePt t="95159" x="3300413" y="3200400"/>
          <p14:tracePt t="95166" x="3338513" y="3200400"/>
          <p14:tracePt t="95194" x="3492500" y="3216275"/>
          <p14:tracePt t="95209" x="3646488" y="3227388"/>
          <p14:tracePt t="95211" x="3702050" y="3233738"/>
          <p14:tracePt t="95226" x="3813175" y="3233738"/>
          <p14:tracePt t="95242" x="3906838" y="3233738"/>
          <p14:tracePt t="95259" x="3989388" y="3233738"/>
          <p14:tracePt t="95276" x="4032250" y="3238500"/>
          <p14:tracePt t="95278" x="4043363" y="3238500"/>
          <p14:tracePt t="95293" x="4049713" y="3238500"/>
          <p14:tracePt t="95295" x="4054475" y="3238500"/>
          <p14:tracePt t="95309" x="4060825" y="3238500"/>
          <p14:tracePt t="95347" x="4065588" y="3238500"/>
          <p14:tracePt t="95353" x="4065588" y="3244850"/>
          <p14:tracePt t="95378" x="4071938" y="3244850"/>
          <p14:tracePt t="95383" x="4076700" y="3244850"/>
          <p14:tracePt t="95393" x="4083050" y="3249613"/>
          <p14:tracePt t="95409" x="4103688" y="3255963"/>
          <p14:tracePt t="95426" x="4148138" y="3267075"/>
          <p14:tracePt t="95428" x="4170363" y="3267075"/>
          <p14:tracePt t="95443" x="4192588" y="3271838"/>
          <p14:tracePt t="95444" x="4230688" y="3278188"/>
          <p14:tracePt t="95459" x="4313238" y="3282950"/>
          <p14:tracePt t="95476" x="4402138" y="3294063"/>
          <p14:tracePt t="95494" x="4467225" y="3305175"/>
          <p14:tracePt t="95495" x="4511675" y="3309938"/>
          <p14:tracePt t="95511" x="4556125" y="3309938"/>
          <p14:tracePt t="95526" x="4600575" y="3321050"/>
          <p14:tracePt t="95543" x="4611688" y="3321050"/>
          <p14:tracePt t="95560" x="4616450" y="3321050"/>
          <p14:tracePt t="96089" x="4611688" y="3321050"/>
          <p14:tracePt t="96104" x="4605338" y="3321050"/>
          <p14:tracePt t="96338" x="4622800" y="3321050"/>
          <p14:tracePt t="96343" x="4638675" y="3321050"/>
          <p14:tracePt t="96350" x="4676775" y="3321050"/>
          <p14:tracePt t="96377" x="4803775" y="3321050"/>
          <p14:tracePt t="96395" x="4926013" y="3321050"/>
          <p14:tracePt t="96411" x="4953000" y="3321050"/>
          <p14:tracePt t="96413" x="4986338" y="3321050"/>
          <p14:tracePt t="96427" x="5008563" y="3321050"/>
          <p14:tracePt t="96794" x="5002213" y="3321050"/>
          <p14:tracePt t="96802" x="4997450" y="3316288"/>
          <p14:tracePt t="96811" x="4991100" y="3309938"/>
          <p14:tracePt t="96828" x="4979988" y="3298825"/>
          <p14:tracePt t="96845" x="4968875" y="3289300"/>
          <p14:tracePt t="96862" x="4897438" y="3267075"/>
          <p14:tracePt t="96878" x="4832350" y="3255963"/>
          <p14:tracePt t="96896" x="4754563" y="3249613"/>
          <p14:tracePt t="96897" x="4710113" y="3249613"/>
          <p14:tracePt t="96911" x="4676775" y="3249613"/>
          <p14:tracePt t="96913" x="4645025" y="3249613"/>
          <p14:tracePt t="96929" x="4594225" y="3255963"/>
          <p14:tracePt t="96944" x="4567238" y="3260725"/>
          <p14:tracePt t="96962" x="4540250" y="3260725"/>
          <p14:tracePt t="96978" x="4511675" y="3260725"/>
          <p14:tracePt t="96980" x="4495800" y="3260725"/>
          <p14:tracePt t="96996" x="4451350" y="3260725"/>
          <p14:tracePt t="97011" x="4373563" y="3260725"/>
          <p14:tracePt t="97029" x="4270375" y="3267075"/>
          <p14:tracePt t="97045" x="4214813" y="3267075"/>
          <p14:tracePt t="97047" x="4197350" y="3271838"/>
          <p14:tracePt t="97063" x="4187825" y="3271838"/>
          <p14:tracePt t="97215" x="4197350" y="3271838"/>
          <p14:tracePt t="97220" x="4241800" y="3271838"/>
          <p14:tracePt t="97231" x="4341813" y="3271838"/>
          <p14:tracePt t="97246" x="4418013" y="3271838"/>
          <p14:tracePt t="97263" x="4645025" y="3271838"/>
          <p14:tracePt t="97280" x="4926013" y="3260725"/>
          <p14:tracePt t="97296" x="4979988" y="3255963"/>
          <p14:tracePt t="97298" x="5013325" y="3255963"/>
          <p14:tracePt t="97313" x="5068888" y="3255963"/>
          <p14:tracePt t="99179" x="5068888" y="3249613"/>
          <p14:tracePt t="99193" x="5062538" y="3244850"/>
          <p14:tracePt t="103979" x="4687888" y="3255963"/>
          <p14:tracePt t="103982" x="4495800" y="3267075"/>
          <p14:tracePt t="103985" x="2446338" y="3684588"/>
          <p14:tracePt t="103993" x="1993900" y="3762375"/>
          <p14:tracePt t="104006" x="1597025" y="3840163"/>
          <p14:tracePt t="104007" x="1046163" y="3883025"/>
          <p14:tracePt t="104023" x="441325" y="4005263"/>
          <p14:tracePt t="104398" x="744538" y="5729288"/>
          <p14:tracePt t="104408" x="1201738" y="5613400"/>
          <p14:tracePt t="104423" x="2379663" y="5321300"/>
          <p14:tracePt t="104440" x="3251200" y="5045075"/>
          <p14:tracePt t="104457" x="3916363" y="4764088"/>
          <p14:tracePt t="104459" x="4038600" y="4692650"/>
          <p14:tracePt t="104475" x="4291013" y="4494213"/>
          <p14:tracePt t="104491" x="4364038" y="4422775"/>
          <p14:tracePt t="104508" x="4379913" y="4406900"/>
          <p14:tracePt t="104527" x="4379913" y="4400550"/>
          <p14:tracePt t="104543" x="4346575" y="4389438"/>
          <p14:tracePt t="104559" x="4237038" y="4351338"/>
          <p14:tracePt t="104574" x="4259263" y="4351338"/>
          <p14:tracePt t="104591" x="4357688" y="4351338"/>
          <p14:tracePt t="104594" x="4495800" y="4340225"/>
          <p14:tracePt t="104607" x="4721225" y="4324350"/>
          <p14:tracePt t="104609" x="5068888" y="4306888"/>
          <p14:tracePt t="104625" x="5586413" y="4286250"/>
          <p14:tracePt t="104641" x="6340475" y="4203700"/>
          <p14:tracePt t="104658" x="6897688" y="4081463"/>
          <p14:tracePt t="104675" x="7421563" y="3905250"/>
          <p14:tracePt t="104677" x="7475538" y="3878263"/>
          <p14:tracePt t="104691" x="7526338" y="3840163"/>
          <p14:tracePt t="104708" x="7531100" y="3822700"/>
          <p14:tracePt t="104724" x="7526338" y="3756025"/>
          <p14:tracePt t="104742" x="7493000" y="3706813"/>
          <p14:tracePt t="104744" x="7470775" y="3679825"/>
          <p14:tracePt t="104758" x="7453313" y="3652838"/>
          <p14:tracePt t="104759" x="7437438" y="3635375"/>
          <p14:tracePt t="104775" x="7404100" y="3613150"/>
          <p14:tracePt t="104791" x="7404100" y="3602038"/>
          <p14:tracePt t="104808" x="7404100" y="3597275"/>
          <p14:tracePt t="104826" x="7410450" y="3586163"/>
          <p14:tracePt t="104842" x="7421563" y="3568700"/>
          <p14:tracePt t="104859" x="7421563" y="3563938"/>
          <p14:tracePt t="104861" x="7426325" y="3559175"/>
          <p14:tracePt t="104864" x="7421563" y="3552825"/>
          <p14:tracePt t="104875" x="7404100" y="3541713"/>
          <p14:tracePt t="104891" x="7321550" y="3530600"/>
          <p14:tracePt t="104893" x="7305675" y="3525838"/>
          <p14:tracePt t="104909" x="7239000" y="3519488"/>
          <p14:tracePt t="104925" x="7172325" y="3519488"/>
          <p14:tracePt t="104942" x="7089775" y="3508375"/>
          <p14:tracePt t="104958" x="6975475" y="3503613"/>
          <p14:tracePt t="104976" x="6842125" y="3497263"/>
          <p14:tracePt t="104992" x="6770688" y="3486150"/>
          <p14:tracePt t="105008" x="6721475" y="3470275"/>
          <p14:tracePt t="105024" x="6688138" y="3454400"/>
          <p14:tracePt t="105042" x="6661150" y="3436938"/>
          <p14:tracePt t="105044" x="6643688" y="3421063"/>
          <p14:tracePt t="105059" x="6632575" y="3414713"/>
          <p14:tracePt t="105075" x="6605588" y="3403600"/>
          <p14:tracePt t="105092" x="6589713" y="3398838"/>
          <p14:tracePt t="105109" x="6578600" y="3392488"/>
          <p14:tracePt t="105111" x="6578600" y="3387725"/>
          <p14:tracePt t="105125" x="6567488" y="3387725"/>
          <p14:tracePt t="105127" x="6556375" y="3382963"/>
          <p14:tracePt t="105142" x="6550025" y="3371850"/>
          <p14:tracePt t="105144" x="6538913" y="3371850"/>
          <p14:tracePt t="105158" x="6511925" y="3360738"/>
          <p14:tracePt t="105174" x="6489700" y="3354388"/>
          <p14:tracePt t="105192" x="6473825" y="3354388"/>
          <p14:tracePt t="105209" x="6467475" y="3354388"/>
          <p14:tracePt t="105225" x="6462713" y="3349625"/>
          <p14:tracePt t="105241" x="6445250" y="3349625"/>
          <p14:tracePt t="105258" x="6423025" y="3349625"/>
          <p14:tracePt t="105260" x="6384925" y="3343275"/>
          <p14:tracePt t="105276" x="6340475" y="3343275"/>
          <p14:tracePt t="105292" x="6319838" y="3343275"/>
          <p14:tracePt t="105293" x="6302375" y="3343275"/>
          <p14:tracePt t="105308" x="6297613" y="3343275"/>
          <p14:tracePt t="105353" x="6291263" y="3343275"/>
          <p14:tracePt t="105359" x="6286500" y="3343275"/>
          <p14:tracePt t="105375" x="6257925" y="3332163"/>
          <p14:tracePt t="105392" x="6230938" y="3327400"/>
          <p14:tracePt t="105408" x="6192838" y="3321050"/>
          <p14:tracePt t="105426" x="6159500" y="3316288"/>
          <p14:tracePt t="105442" x="6142038" y="3316288"/>
          <p14:tracePt t="105458" x="6137275" y="3316288"/>
          <p14:tracePt t="105475" x="6132513" y="3316288"/>
          <p14:tracePt t="105492" x="6110288" y="3309938"/>
          <p14:tracePt t="105494" x="6103938" y="3309938"/>
          <p14:tracePt t="105508" x="6099175" y="3309938"/>
          <p14:tracePt t="105646" x="6126163" y="3305175"/>
          <p14:tracePt t="105651" x="6153150" y="3298825"/>
          <p14:tracePt t="105660" x="6181725" y="3294063"/>
          <p14:tracePt t="105674" x="6235700" y="3282950"/>
          <p14:tracePt t="105693" x="6286500" y="3267075"/>
          <p14:tracePt t="105708" x="6319838" y="3260725"/>
          <p14:tracePt t="105726" x="6340475" y="3255963"/>
          <p14:tracePt t="106140" x="6369050" y="3255963"/>
          <p14:tracePt t="106146" x="6373813" y="3255963"/>
          <p14:tracePt t="106158" x="6456363" y="3238500"/>
          <p14:tracePt t="106176" x="6743700" y="3195638"/>
          <p14:tracePt t="106192" x="6935788" y="3173413"/>
          <p14:tracePt t="106209" x="7046913" y="3167063"/>
          <p14:tracePt t="106226" x="7145338" y="3167063"/>
          <p14:tracePt t="106228" x="7167563" y="3167063"/>
          <p14:tracePt t="106245" x="7265988" y="3167063"/>
          <p14:tracePt t="106259" x="7381875" y="3167063"/>
          <p14:tracePt t="106275" x="7531100" y="3167063"/>
          <p14:tracePt t="106293" x="7624763" y="3151188"/>
          <p14:tracePt t="106309" x="7680325" y="3140075"/>
          <p14:tracePt t="106311" x="7680325" y="3133725"/>
          <p14:tracePt t="106530" x="7680325" y="3140075"/>
          <p14:tracePt t="106537" x="7680325" y="3144838"/>
          <p14:tracePt t="106544" x="7673975" y="3155950"/>
          <p14:tracePt t="106559" x="7669213" y="3167063"/>
          <p14:tracePt t="106577" x="7658100" y="3178175"/>
          <p14:tracePt t="106594" x="7658100" y="3189288"/>
          <p14:tracePt t="106596" x="7658100" y="3195638"/>
          <p14:tracePt t="106610" x="7651750" y="3195638"/>
          <p14:tracePt t="106627" x="7646988" y="3200400"/>
          <p14:tracePt t="106643" x="7646988" y="3205163"/>
          <p14:tracePt t="106660" x="7646988" y="3211513"/>
          <p14:tracePt t="106678" x="7635875" y="3216275"/>
          <p14:tracePt t="106695" x="7631113" y="3216275"/>
          <p14:tracePt t="106709" x="7620000" y="3222625"/>
          <p14:tracePt t="106727" x="7608888" y="3227388"/>
          <p14:tracePt t="106745" x="7602538" y="3227388"/>
          <p14:tracePt t="106824" x="7597775" y="3227388"/>
          <p14:tracePt t="106837" x="7591425" y="3227388"/>
          <p14:tracePt t="106852" x="7586663" y="3233738"/>
          <p14:tracePt t="106860" x="7580313" y="3233738"/>
          <p14:tracePt t="106878" x="7569200" y="3233738"/>
          <p14:tracePt t="106895" x="7558088" y="3238500"/>
          <p14:tracePt t="106910" x="7553325" y="3238500"/>
          <p14:tracePt t="107130" x="7546975" y="3238500"/>
          <p14:tracePt t="107147" x="7546975" y="3244850"/>
          <p14:tracePt t="107169" x="7542213" y="3244850"/>
          <p14:tracePt t="107213" x="7537450" y="3249613"/>
          <p14:tracePt t="107265" x="7531100" y="3249613"/>
          <p14:tracePt t="107279" x="7526338" y="3249613"/>
          <p14:tracePt t="107297" x="7519988" y="3255963"/>
          <p14:tracePt t="107308" x="7515225" y="3255963"/>
          <p14:tracePt t="107317" x="7508875" y="3255963"/>
          <p14:tracePt t="107331" x="7504113" y="3255963"/>
          <p14:tracePt t="107345" x="7497763" y="3255963"/>
          <p14:tracePt t="107347" x="7493000" y="3255963"/>
          <p14:tracePt t="107363" x="7486650" y="3255963"/>
          <p14:tracePt t="107378" x="7475538" y="3255963"/>
          <p14:tracePt t="107395" x="7464425" y="3255963"/>
          <p14:tracePt t="107411" x="7448550" y="3255963"/>
          <p14:tracePt t="107413" x="7443788" y="3255963"/>
          <p14:tracePt t="107431" x="7437438" y="3255963"/>
          <p14:tracePt t="107453" x="7432675" y="3255963"/>
          <p14:tracePt t="107468" x="7426325" y="3255963"/>
          <p14:tracePt t="107671" x="7421563" y="3255963"/>
          <p14:tracePt t="107699" x="7415213" y="3255963"/>
          <p14:tracePt t="107713" x="7410450" y="3255963"/>
          <p14:tracePt t="107919" x="7437438" y="3255963"/>
          <p14:tracePt t="107923" x="7475538" y="3267075"/>
          <p14:tracePt t="107931" x="7486650" y="3267075"/>
          <p14:tracePt t="107946" x="7635875" y="3271838"/>
          <p14:tracePt t="107962" x="7834313" y="3271838"/>
          <p14:tracePt t="107978" x="8032750" y="3267075"/>
          <p14:tracePt t="107996" x="8235950" y="3233738"/>
          <p14:tracePt t="107998" x="8285163" y="3222625"/>
          <p14:tracePt t="108013" x="8351838" y="3205163"/>
          <p14:tracePt t="108028" x="8358188" y="3205163"/>
          <p14:tracePt t="108758" x="8374063" y="3205163"/>
          <p14:tracePt t="108765" x="8434388" y="3211513"/>
          <p14:tracePt t="108771" x="8523288" y="3211513"/>
          <p14:tracePt t="108797" x="8909050" y="3227388"/>
          <p14:tracePt t="108813" x="9078913" y="3222625"/>
          <p14:tracePt t="108815" x="9134475" y="3222625"/>
          <p14:tracePt t="108830" x="9178925" y="3222625"/>
          <p14:tracePt t="108832" x="9205913" y="3222625"/>
          <p14:tracePt t="108847" x="9244013" y="3222625"/>
          <p14:tracePt t="108862" x="9277350" y="3222625"/>
          <p14:tracePt t="108879" x="9326563" y="3233738"/>
          <p14:tracePt t="108897" x="9388475" y="3233738"/>
          <p14:tracePt t="108899" x="9420225" y="3233738"/>
          <p14:tracePt t="108916" x="9475788" y="3222625"/>
          <p14:tracePt t="108930" x="9493250" y="3216275"/>
          <p14:tracePt t="109365" x="9471025" y="3216275"/>
          <p14:tracePt t="109371" x="9366250" y="3227388"/>
          <p14:tracePt t="109380" x="9096375" y="3244850"/>
          <p14:tracePt t="109398" x="8313738" y="3365500"/>
          <p14:tracePt t="109414" x="7470775" y="3448050"/>
          <p14:tracePt t="109416" x="6908800" y="3548063"/>
          <p14:tracePt t="109432" x="6070600" y="3684588"/>
          <p14:tracePt t="109447" x="5684838" y="3724275"/>
          <p14:tracePt t="109449" x="5349875" y="3751263"/>
          <p14:tracePt t="109464" x="4997450" y="3746500"/>
          <p14:tracePt t="109481" x="4859338" y="3746500"/>
          <p14:tracePt t="109483" x="4826000" y="3746500"/>
          <p14:tracePt t="109497" x="4799013" y="3751263"/>
          <p14:tracePt t="109499" x="4781550" y="3751263"/>
          <p14:tracePt t="109514" x="4776788" y="3751263"/>
          <p14:tracePt t="109516" x="4765675" y="3751263"/>
          <p14:tracePt t="109530" x="4710113" y="3751263"/>
          <p14:tracePt t="109548" x="4627563" y="3756025"/>
          <p14:tracePt t="109564" x="4522788" y="3756025"/>
          <p14:tracePt t="109566" x="4446588" y="3767138"/>
          <p14:tracePt t="109581" x="4176713" y="3800475"/>
          <p14:tracePt t="109598" x="3873500" y="3844925"/>
          <p14:tracePt t="109615" x="3514725" y="3905250"/>
          <p14:tracePt t="109632" x="3019425" y="3998913"/>
          <p14:tracePt t="109634" x="2798763" y="4048125"/>
          <p14:tracePt t="109648" x="2693988" y="4070350"/>
          <p14:tracePt t="109649" x="2573338" y="4098925"/>
          <p14:tracePt t="109664" x="2439988" y="4130675"/>
          <p14:tracePt t="109681" x="2413000" y="4137025"/>
          <p14:tracePt t="109698" x="2408238" y="4137025"/>
          <p14:tracePt t="109786" x="2401888" y="4137025"/>
          <p14:tracePt t="109799" x="2397125" y="4137025"/>
          <p14:tracePt t="109822" x="2386013" y="4130675"/>
          <p14:tracePt t="109828" x="2368550" y="4125913"/>
          <p14:tracePt t="109837" x="2341563" y="4110038"/>
          <p14:tracePt t="109847" x="2303463" y="4087813"/>
          <p14:tracePt t="109865" x="2247900" y="4070350"/>
          <p14:tracePt t="109867" x="2181225" y="4037013"/>
          <p14:tracePt t="109882" x="2159000" y="4025900"/>
          <p14:tracePt t="109883" x="2138363" y="4010025"/>
          <p14:tracePt t="109897" x="2076450" y="3987800"/>
          <p14:tracePt t="109915" x="2054225" y="3976688"/>
          <p14:tracePt t="109932" x="2038350" y="3954463"/>
          <p14:tracePt t="109934" x="2027238" y="3938588"/>
          <p14:tracePt t="109949" x="2005013" y="3922713"/>
          <p14:tracePt t="109965" x="1989138" y="3894138"/>
          <p14:tracePt t="109982" x="1971675" y="3871913"/>
          <p14:tracePt t="109998" x="1960563" y="3849688"/>
          <p14:tracePt t="110015" x="1951038" y="3833813"/>
          <p14:tracePt t="110017" x="1951038" y="3822700"/>
          <p14:tracePt t="110032" x="1944688" y="3811588"/>
          <p14:tracePt t="110034" x="1933575" y="3800475"/>
          <p14:tracePt t="110048" x="1917700" y="3789363"/>
          <p14:tracePt t="110065" x="1906588" y="3773488"/>
          <p14:tracePt t="110084" x="1889125" y="3756025"/>
          <p14:tracePt t="110098" x="1878013" y="3751263"/>
          <p14:tracePt t="110100" x="1873250" y="3746500"/>
          <p14:tracePt t="110115" x="1862138" y="3740150"/>
          <p14:tracePt t="110132" x="1857375" y="3729038"/>
          <p14:tracePt t="110148" x="1846263" y="3724275"/>
          <p14:tracePt t="110166" x="1835150" y="3717925"/>
          <p14:tracePt t="110185" x="1835150" y="3713163"/>
          <p14:tracePt t="110213" x="1835150" y="3706813"/>
          <p14:tracePt t="110242" x="1835150" y="3702050"/>
          <p14:tracePt t="110273" x="1835150" y="3695700"/>
          <p14:tracePt t="110294" x="1835150" y="3690938"/>
          <p14:tracePt t="110309" x="1839913" y="3684588"/>
          <p14:tracePt t="110324" x="1846263" y="3679825"/>
          <p14:tracePt t="110334" x="1846263" y="3673475"/>
          <p14:tracePt t="110339" x="1851025" y="3673475"/>
          <p14:tracePt t="110348" x="1857375" y="3673475"/>
          <p14:tracePt t="110366" x="1878013" y="3662363"/>
          <p14:tracePt t="110368" x="1889125" y="3652838"/>
          <p14:tracePt t="110383" x="1922463" y="3641725"/>
          <p14:tracePt t="110399" x="1966913" y="3630613"/>
          <p14:tracePt t="110415" x="2033588" y="3624263"/>
          <p14:tracePt t="110433" x="2087563" y="3613150"/>
          <p14:tracePt t="110449" x="2170113" y="3602038"/>
          <p14:tracePt t="110451" x="2203450" y="3590925"/>
          <p14:tracePt t="110466" x="2220913" y="3586163"/>
          <p14:tracePt t="110467" x="2259013" y="3586163"/>
          <p14:tracePt t="110482" x="2319338" y="3568700"/>
          <p14:tracePt t="110499" x="2363788" y="3559175"/>
          <p14:tracePt t="110516" x="2390775" y="3552825"/>
          <p14:tracePt t="110518" x="2397125" y="3552825"/>
          <p14:tracePt t="110533" x="2408238" y="3548063"/>
          <p14:tracePt t="110549" x="2413000" y="3548063"/>
          <p14:tracePt t="110550" x="2419350" y="3548063"/>
          <p14:tracePt t="110566" x="2428875" y="3548063"/>
          <p14:tracePt t="110583" x="2484438" y="3541713"/>
          <p14:tracePt t="110600" x="2562225" y="3541713"/>
          <p14:tracePt t="110601" x="2616200" y="3536950"/>
          <p14:tracePt t="110616" x="2693988" y="3530600"/>
          <p14:tracePt t="110618" x="2732088" y="3530600"/>
          <p14:tracePt t="110633" x="2787650" y="3530600"/>
          <p14:tracePt t="110635" x="2854325" y="3525838"/>
          <p14:tracePt t="110649" x="2865438" y="3525838"/>
          <p14:tracePt t="110666" x="2870200" y="3525838"/>
          <p14:tracePt t="113037" x="4473575" y="3525838"/>
          <p14:tracePt t="113039" x="4600575" y="3525838"/>
          <p14:tracePt t="113041" x="5207000" y="3519488"/>
          <p14:tracePt t="113046" x="5519738" y="3519488"/>
          <p14:tracePt t="113054" x="5976938" y="3519488"/>
          <p14:tracePt t="113070" x="7123113" y="3519488"/>
          <p14:tracePt t="113086" x="8472488" y="3486150"/>
          <p14:tracePt t="113103" x="9520238" y="3475038"/>
          <p14:tracePt t="113105" x="10053638" y="3454400"/>
          <p14:tracePt t="113120" x="10533063" y="3436938"/>
          <p14:tracePt t="113121" x="10782300" y="3436938"/>
          <p14:tracePt t="113139" x="11101388" y="3448050"/>
          <p14:tracePt t="113154" x="11112500" y="3448050"/>
          <p14:tracePt t="113181" x="11106150" y="3448050"/>
          <p14:tracePt t="113188" x="11083925" y="3448050"/>
          <p14:tracePt t="113204" x="11079163" y="3448050"/>
          <p14:tracePt t="113219" x="11063288" y="3448050"/>
          <p14:tracePt t="113237" x="11045825" y="3436938"/>
          <p14:tracePt t="113255" x="11007725" y="3432175"/>
          <p14:tracePt t="113257" x="10985500" y="3425825"/>
          <p14:tracePt t="113269" x="10952163" y="3421063"/>
          <p14:tracePt t="113288" x="10842625" y="3409950"/>
          <p14:tracePt t="113303" x="10742613" y="3403600"/>
          <p14:tracePt t="113320" x="10644188" y="3387725"/>
          <p14:tracePt t="113336" x="10521950" y="3376613"/>
          <p14:tracePt t="113338" x="10483850" y="3371850"/>
          <p14:tracePt t="113353" x="10418763" y="3371850"/>
          <p14:tracePt t="113355" x="10356850" y="3371850"/>
          <p14:tracePt t="113370" x="10236200" y="3371850"/>
          <p14:tracePt t="113388" x="9977438" y="3376613"/>
          <p14:tracePt t="113404" x="9772650" y="3398838"/>
          <p14:tracePt t="113406" x="9663113" y="3432175"/>
          <p14:tracePt t="113420" x="9591675" y="3448050"/>
          <p14:tracePt t="113437" x="9580563" y="3459163"/>
          <p14:tracePt t="113439" x="9558338" y="3459163"/>
          <p14:tracePt t="113453" x="9547225" y="3459163"/>
          <p14:tracePt t="113470" x="9502775" y="3475038"/>
          <p14:tracePt t="113488" x="9388475" y="3503613"/>
          <p14:tracePt t="113490" x="9212263" y="3541713"/>
          <p14:tracePt t="113504" x="8947150" y="3608388"/>
          <p14:tracePt t="113520" x="8351838" y="3729038"/>
          <p14:tracePt t="113538" x="7773988" y="3795713"/>
          <p14:tracePt t="113554" x="6985000" y="3840163"/>
          <p14:tracePt t="113555" x="6710363" y="3844925"/>
          <p14:tracePt t="113571" x="6340475" y="3844925"/>
          <p14:tracePt t="113572" x="5905500" y="3844925"/>
          <p14:tracePt t="113587" x="5559425" y="3856038"/>
          <p14:tracePt t="113589" x="5332413" y="3856038"/>
          <p14:tracePt t="113604" x="4743450" y="3856038"/>
          <p14:tracePt t="113621" x="4418013" y="3856038"/>
          <p14:tracePt t="113637" x="4192588" y="3856038"/>
          <p14:tracePt t="113639" x="4159250" y="3856038"/>
          <p14:tracePt t="113654" x="4103688" y="3844925"/>
          <p14:tracePt t="113671" x="4060825" y="3833813"/>
          <p14:tracePt t="113687" x="4021138" y="3822700"/>
          <p14:tracePt t="113704" x="3994150" y="3822700"/>
          <p14:tracePt t="113705" x="3978275" y="3822700"/>
          <p14:tracePt t="113720" x="3960813" y="3822700"/>
          <p14:tracePt t="113722" x="3949700" y="3822700"/>
          <p14:tracePt t="113738" x="3938588" y="3822700"/>
          <p14:tracePt t="113767" x="3933825" y="3822700"/>
          <p14:tracePt t="113789" x="3927475" y="3822700"/>
          <p14:tracePt t="113896" x="3927475" y="3817938"/>
          <p14:tracePt t="113910" x="3927475" y="3811588"/>
          <p14:tracePt t="113916" x="3933825" y="3811588"/>
          <p14:tracePt t="113923" x="3938588" y="3811588"/>
          <p14:tracePt t="113971" x="3944938" y="3811588"/>
          <p14:tracePt t="113984" x="3949700" y="3811588"/>
          <p14:tracePt t="113999" x="3956050" y="3811588"/>
          <p14:tracePt t="114006" x="3967163" y="3811588"/>
          <p14:tracePt t="114022" x="4005263" y="3806825"/>
          <p14:tracePt t="114037" x="4076700" y="3795713"/>
          <p14:tracePt t="114054" x="4148138" y="3789363"/>
          <p14:tracePt t="114072" x="4252913" y="3773488"/>
          <p14:tracePt t="114073" x="4291013" y="3773488"/>
          <p14:tracePt t="114088" x="4424363" y="3751263"/>
          <p14:tracePt t="114105" x="4551363" y="3746500"/>
          <p14:tracePt t="114121" x="4770438" y="3735388"/>
          <p14:tracePt t="114138" x="4892675" y="3729038"/>
          <p14:tracePt t="114155" x="5095875" y="3713163"/>
          <p14:tracePt t="114156" x="5156200" y="3706813"/>
          <p14:tracePt t="114172" x="5349875" y="3690938"/>
          <p14:tracePt t="114187" x="5421313" y="3684588"/>
          <p14:tracePt t="114205" x="5448300" y="3679825"/>
          <p14:tracePt t="114534" x="5476875" y="3679825"/>
          <p14:tracePt t="114539" x="5497513" y="3679825"/>
          <p14:tracePt t="114546" x="5619750" y="3652838"/>
          <p14:tracePt t="114572" x="5983288" y="3579813"/>
          <p14:tracePt t="114588" x="6192838" y="3536950"/>
          <p14:tracePt t="114606" x="6264275" y="3530600"/>
          <p14:tracePt t="114637" x="6269038" y="3530600"/>
          <p14:tracePt t="114645" x="6280150" y="3530600"/>
          <p14:tracePt t="114655" x="6319838" y="3536950"/>
          <p14:tracePt t="114672" x="6413500" y="3541713"/>
          <p14:tracePt t="114674" x="6473825" y="3541713"/>
          <p14:tracePt t="114690" x="6600825" y="3541713"/>
          <p14:tracePt t="114705" x="6688138" y="3541713"/>
          <p14:tracePt t="114722" x="6726238" y="3530600"/>
          <p14:tracePt t="114976" x="6732588" y="3530600"/>
          <p14:tracePt t="114992" x="6743700" y="3530600"/>
          <p14:tracePt t="114997" x="6754813" y="3530600"/>
          <p14:tracePt t="115005" x="6777038" y="3530600"/>
          <p14:tracePt t="115023" x="6819900" y="3530600"/>
          <p14:tracePt t="115039" x="6870700" y="3530600"/>
          <p14:tracePt t="115040" x="6891338" y="3530600"/>
          <p14:tracePt t="115056" x="6913563" y="3530600"/>
          <p14:tracePt t="115058" x="6942138" y="3530600"/>
          <p14:tracePt t="115072" x="6980238" y="3530600"/>
          <p14:tracePt t="115090" x="7040563" y="3530600"/>
          <p14:tracePt t="115106" x="7107238" y="3525838"/>
          <p14:tracePt t="115108" x="7162800" y="3525838"/>
          <p14:tracePt t="115124" x="7332663" y="3525838"/>
          <p14:tracePt t="115141" x="7481888" y="3525838"/>
          <p14:tracePt t="115156" x="7586663" y="3525838"/>
          <p14:tracePt t="115174" x="7662863" y="3525838"/>
          <p14:tracePt t="115175" x="7685088" y="3525838"/>
          <p14:tracePt t="115189" x="7691438" y="3525838"/>
          <p14:tracePt t="115478" x="7696200" y="3525838"/>
          <p14:tracePt t="115483" x="7713663" y="3525838"/>
          <p14:tracePt t="115491" x="7734300" y="3525838"/>
          <p14:tracePt t="115507" x="7778750" y="3525838"/>
          <p14:tracePt t="115509" x="7823200" y="3525838"/>
          <p14:tracePt t="115523" x="7961313" y="3525838"/>
          <p14:tracePt t="115540" x="8164513" y="3525838"/>
          <p14:tracePt t="115558" x="8329613" y="3525838"/>
          <p14:tracePt t="115574" x="8374063" y="3525838"/>
          <p14:tracePt t="115575" x="8407400" y="3530600"/>
          <p14:tracePt t="115589" x="8472488" y="3530600"/>
          <p14:tracePt t="115606" x="8516938" y="3530600"/>
          <p14:tracePt t="115623" x="8566150" y="3530600"/>
          <p14:tracePt t="115625" x="8588375" y="3530600"/>
          <p14:tracePt t="115640" x="8682038" y="3530600"/>
          <p14:tracePt t="115658" x="8715375" y="3530600"/>
          <p14:tracePt t="115659" x="8753475" y="3530600"/>
          <p14:tracePt t="115673" x="8842375" y="3530600"/>
          <p14:tracePt t="115690" x="8940800" y="3530600"/>
          <p14:tracePt t="115707" x="8991600" y="3536950"/>
          <p14:tracePt t="115709" x="9002713" y="3536950"/>
          <p14:tracePt t="115724" x="9029700" y="3548063"/>
          <p14:tracePt t="115726" x="9051925" y="3548063"/>
          <p14:tracePt t="115740" x="9107488" y="3548063"/>
          <p14:tracePt t="115757" x="9183688" y="3548063"/>
          <p14:tracePt t="115773" x="9244013" y="3548063"/>
          <p14:tracePt t="115775" x="9288463" y="3548063"/>
          <p14:tracePt t="115790" x="9321800" y="3548063"/>
          <p14:tracePt t="115807" x="9388475" y="3548063"/>
          <p14:tracePt t="115809" x="9409113" y="3548063"/>
          <p14:tracePt t="115823" x="9431338" y="3548063"/>
          <p14:tracePt t="115840" x="9453563" y="3548063"/>
          <p14:tracePt t="115859" x="9498013" y="3552825"/>
          <p14:tracePt t="115874" x="9591675" y="3563938"/>
          <p14:tracePt t="115890" x="9663113" y="3563938"/>
          <p14:tracePt t="115907" x="9690100" y="3563938"/>
          <p14:tracePt t="115924" x="9701213" y="3563938"/>
          <p14:tracePt t="115926" x="9701213" y="3568700"/>
          <p14:tracePt t="115949" x="9707563" y="3568700"/>
          <p14:tracePt t="115964" x="9712325" y="3568700"/>
          <p14:tracePt t="115973" x="9718675" y="3575050"/>
          <p14:tracePt t="115991" x="9734550" y="3579813"/>
          <p14:tracePt t="115992" x="9745663" y="3579813"/>
          <p14:tracePt t="116008" x="9756775" y="3586163"/>
          <p14:tracePt t="116009" x="9763125" y="3586163"/>
          <p14:tracePt t="116024" x="9772650" y="3586163"/>
          <p14:tracePt t="116070" x="9779000" y="3586163"/>
          <p14:tracePt t="116076" x="9790113" y="3586163"/>
          <p14:tracePt t="116092" x="9845675" y="3586163"/>
          <p14:tracePt t="116107" x="9932988" y="3586163"/>
          <p14:tracePt t="116124" x="10037763" y="3579813"/>
          <p14:tracePt t="116141" x="10104438" y="3563938"/>
          <p14:tracePt t="116157" x="10137775" y="3563938"/>
          <p14:tracePt t="116159" x="10142538" y="3559175"/>
          <p14:tracePt t="116303" x="10131425" y="3559175"/>
          <p14:tracePt t="116310" x="10086975" y="3559175"/>
          <p14:tracePt t="116316" x="9950450" y="3579813"/>
          <p14:tracePt t="116341" x="9437688" y="3652838"/>
          <p14:tracePt t="116358" x="8902700" y="3713163"/>
          <p14:tracePt t="116378" x="7586663" y="3849688"/>
          <p14:tracePt t="116391" x="7283450" y="3889375"/>
          <p14:tracePt t="116393" x="6875463" y="3922713"/>
          <p14:tracePt t="116408" x="6021388" y="4010025"/>
          <p14:tracePt t="116424" x="5508625" y="4048125"/>
          <p14:tracePt t="116443" x="4897438" y="4103688"/>
          <p14:tracePt t="116458" x="4748213" y="4119563"/>
          <p14:tracePt t="116459" x="4560888" y="4141788"/>
          <p14:tracePt t="116476" x="4330700" y="4170363"/>
          <p14:tracePt t="116492" x="4098925" y="4208463"/>
          <p14:tracePt t="116508" x="3735388" y="4246563"/>
          <p14:tracePt t="116526" x="3255963" y="4313238"/>
          <p14:tracePt t="116542" x="2986088" y="4362450"/>
          <p14:tracePt t="116558" x="2847975" y="4379913"/>
          <p14:tracePt t="116576" x="2749550" y="4379913"/>
          <p14:tracePt t="116593" x="2633663" y="4389438"/>
          <p14:tracePt t="116608" x="2611438" y="4389438"/>
          <p14:tracePt t="116610" x="2566988" y="4389438"/>
          <p14:tracePt t="116625" x="2468563" y="4389438"/>
          <p14:tracePt t="116642" x="2386013" y="4389438"/>
          <p14:tracePt t="116659" x="2308225" y="4389438"/>
          <p14:tracePt t="116660" x="2263775" y="4389438"/>
          <p14:tracePt t="116675" x="2241550" y="4389438"/>
          <p14:tracePt t="116677" x="2232025" y="4389438"/>
          <p14:tracePt t="116691" x="2225675" y="4389438"/>
          <p14:tracePt t="116693" x="2220913" y="4389438"/>
          <p14:tracePt t="116722" x="2214563" y="4389438"/>
          <p14:tracePt t="116738" x="2209800" y="4384675"/>
          <p14:tracePt t="116743" x="2209800" y="4379913"/>
          <p14:tracePt t="116758" x="2203450" y="4373563"/>
          <p14:tracePt t="116759" x="2187575" y="4362450"/>
          <p14:tracePt t="116775" x="2143125" y="4340225"/>
          <p14:tracePt t="116792" x="2098675" y="4313238"/>
          <p14:tracePt t="116809" x="2060575" y="4291013"/>
          <p14:tracePt t="116826" x="2033588" y="4268788"/>
          <p14:tracePt t="116843" x="2016125" y="4257675"/>
          <p14:tracePt t="116858" x="2000250" y="4241800"/>
          <p14:tracePt t="116877" x="1993900" y="4219575"/>
          <p14:tracePt t="116878" x="1989138" y="4208463"/>
          <p14:tracePt t="116894" x="1978025" y="4186238"/>
          <p14:tracePt t="116909" x="1971675" y="4170363"/>
          <p14:tracePt t="116925" x="1971675" y="4148138"/>
          <p14:tracePt t="116942" x="1966913" y="4125913"/>
          <p14:tracePt t="116958" x="1966913" y="4114800"/>
          <p14:tracePt t="116976" x="1966913" y="4092575"/>
          <p14:tracePt t="116993" x="1966913" y="4087813"/>
          <p14:tracePt t="116994" x="1960563" y="4081463"/>
          <p14:tracePt t="117009" x="1955800" y="4070350"/>
          <p14:tracePt t="117026" x="1955800" y="4059238"/>
          <p14:tracePt t="117028" x="1951038" y="4054475"/>
          <p14:tracePt t="117043" x="1944688" y="4048125"/>
          <p14:tracePt t="117078" x="1944688" y="4043363"/>
          <p14:tracePt t="117089" x="1944688" y="4037013"/>
          <p14:tracePt t="117104" x="1944688" y="4032250"/>
          <p14:tracePt t="117135" x="1944688" y="4025900"/>
          <p14:tracePt t="117150" x="1939925" y="4025900"/>
          <p14:tracePt t="117164" x="1939925" y="4021138"/>
          <p14:tracePt t="117210" x="1939925" y="4016375"/>
          <p14:tracePt t="117255" x="1939925" y="4010025"/>
          <p14:tracePt t="117270" x="1939925" y="4005263"/>
          <p14:tracePt t="117299" x="1939925" y="3998913"/>
          <p14:tracePt t="117338" x="1939925" y="3994150"/>
          <p14:tracePt t="117352" x="1939925" y="3987800"/>
          <p14:tracePt t="117366" x="1939925" y="3983038"/>
          <p14:tracePt t="117382" x="1939925" y="3976688"/>
          <p14:tracePt t="117473" x="1944688" y="3971925"/>
          <p14:tracePt t="117482" x="1951038" y="3971925"/>
          <p14:tracePt t="117486" x="1978025" y="3960813"/>
          <p14:tracePt t="117510" x="2098675" y="3922713"/>
          <p14:tracePt t="117527" x="2132013" y="3911600"/>
          <p14:tracePt t="117543" x="2192338" y="3889375"/>
          <p14:tracePt t="117561" x="2225675" y="3883025"/>
          <p14:tracePt t="117577" x="2241550" y="3883025"/>
          <p14:tracePt t="117593" x="2259013" y="3878263"/>
          <p14:tracePt t="117609" x="2292350" y="3878263"/>
          <p14:tracePt t="117627" x="2325688" y="3878263"/>
          <p14:tracePt t="117628" x="2341563" y="3878263"/>
          <p14:tracePt t="117644" x="2390775" y="3878263"/>
          <p14:tracePt t="117660" x="2408238" y="3878263"/>
          <p14:tracePt t="117662" x="2424113" y="3878263"/>
          <p14:tracePt t="117676" x="2451100" y="3883025"/>
          <p14:tracePt t="117694" x="2473325" y="3894138"/>
          <p14:tracePt t="117696" x="2484438" y="3900488"/>
          <p14:tracePt t="117711" x="2506663" y="3911600"/>
          <p14:tracePt t="117726" x="2517775" y="3916363"/>
          <p14:tracePt t="117728" x="2522538" y="3916363"/>
          <p14:tracePt t="117743" x="2551113" y="3916363"/>
          <p14:tracePt t="117760" x="2584450" y="3927475"/>
          <p14:tracePt t="117776" x="2622550" y="3932238"/>
          <p14:tracePt t="117794" x="2720975" y="3938588"/>
          <p14:tracePt t="117810" x="2814638" y="3938588"/>
          <p14:tracePt t="117827" x="2903538" y="3938588"/>
          <p14:tracePt t="117844" x="3013075" y="3938588"/>
          <p14:tracePt t="117846" x="3046413" y="3938588"/>
          <p14:tracePt t="117861" x="3173413" y="3938588"/>
          <p14:tracePt t="117877" x="3178175" y="3938588"/>
          <p14:tracePt t="117879" x="3200400" y="3938588"/>
          <p14:tracePt t="117894" x="3260725" y="3932238"/>
          <p14:tracePt t="117910" x="3289300" y="3927475"/>
          <p14:tracePt t="117928" x="3305175" y="3922713"/>
          <p14:tracePt t="117946" x="3311525" y="3922713"/>
          <p14:tracePt t="117960" x="3322638" y="3922713"/>
          <p14:tracePt t="117978" x="3338513" y="3922713"/>
          <p14:tracePt t="117994" x="3349625" y="3922713"/>
          <p14:tracePt t="117996" x="3360738" y="3922713"/>
          <p14:tracePt t="118012" x="3365500" y="3922713"/>
          <p14:tracePt t="119422" x="3360738" y="3922713"/>
          <p14:tracePt t="119436" x="3360738" y="3927475"/>
          <p14:tracePt t="119448" x="3354388" y="3927475"/>
          <p14:tracePt t="119463" x="3349625" y="3932238"/>
          <p14:tracePt t="119480" x="3349625" y="3938588"/>
          <p14:tracePt t="119610" x="3344863" y="3938588"/>
          <p14:tracePt t="119700" x="3338513" y="3938588"/>
          <p14:tracePt t="119706" x="3333750" y="3938588"/>
          <p14:tracePt t="119715" x="3327400" y="3938588"/>
          <p14:tracePt t="119737" x="3322638" y="3938588"/>
          <p14:tracePt t="119753" x="3322638" y="3943350"/>
          <p14:tracePt t="119763" x="3316288" y="3943350"/>
          <p14:tracePt t="119781" x="3311525" y="3943350"/>
          <p14:tracePt t="119844" x="3305175" y="3943350"/>
          <p14:tracePt t="119865" x="3300413" y="3943350"/>
          <p14:tracePt t="119882" x="3294063" y="3943350"/>
          <p14:tracePt t="119902" x="3289300" y="3943350"/>
          <p14:tracePt t="119916" x="3282950" y="3943350"/>
          <p14:tracePt t="119939" x="3278188" y="3943350"/>
          <p14:tracePt t="119979" x="3271838" y="3943350"/>
          <p14:tracePt t="120166" x="3267075" y="3943350"/>
          <p14:tracePt t="120170" x="3260725" y="3943350"/>
          <p14:tracePt t="120179" x="3255963" y="3943350"/>
          <p14:tracePt t="120197" x="3251200" y="3943350"/>
          <p14:tracePt t="120214" x="3244850" y="3943350"/>
          <p14:tracePt t="120216" x="3240088" y="3943350"/>
          <p14:tracePt t="120818" x="3244850" y="3943350"/>
          <p14:tracePt t="120824" x="3278188" y="3943350"/>
          <p14:tracePt t="120835" x="3349625" y="3943350"/>
          <p14:tracePt t="120848" x="3906838" y="3900488"/>
          <p14:tracePt t="120865" x="4567238" y="3762375"/>
          <p14:tracePt t="120881" x="5365750" y="3579813"/>
          <p14:tracePt t="120898" x="6319838" y="3382963"/>
          <p14:tracePt t="120915" x="6496050" y="3354388"/>
          <p14:tracePt t="120917" x="6556375" y="3349625"/>
          <p14:tracePt t="120931" x="6665913" y="3332163"/>
          <p14:tracePt t="120948" x="6781800" y="3332163"/>
          <p14:tracePt t="120964" x="7058025" y="3382963"/>
          <p14:tracePt t="120966" x="7283450" y="3294063"/>
          <p14:tracePt t="120982" x="7658100" y="3238500"/>
          <p14:tracePt t="120984" x="7972425" y="3111500"/>
          <p14:tracePt t="120998" x="8577263" y="3017838"/>
          <p14:tracePt t="121015" x="8936038" y="2957513"/>
          <p14:tracePt t="121032" x="9002713" y="2946400"/>
          <p14:tracePt t="121179" x="9007475" y="2946400"/>
          <p14:tracePt t="121192" x="9024938" y="2952750"/>
          <p14:tracePt t="121200" x="9063038" y="2957513"/>
          <p14:tracePt t="121215" x="9112250" y="2968625"/>
          <p14:tracePt t="121232" x="9183688" y="2990850"/>
          <p14:tracePt t="121249" x="9232900" y="3008313"/>
          <p14:tracePt t="121266" x="9272588" y="3035300"/>
          <p14:tracePt t="121282" x="9283700" y="3051175"/>
          <p14:tracePt t="121283" x="9294813" y="3062288"/>
          <p14:tracePt t="121298" x="9294813" y="3084513"/>
          <p14:tracePt t="121315" x="9201150" y="3155950"/>
          <p14:tracePt t="121333" x="8539163" y="3409950"/>
          <p14:tracePt t="121349" x="8467725" y="3436938"/>
          <p14:tracePt t="121350" x="8258175" y="3503613"/>
          <p14:tracePt t="121365" x="7493000" y="3673475"/>
          <p14:tracePt t="121382" x="6788150" y="3795713"/>
          <p14:tracePt t="121399" x="5916613" y="3916363"/>
          <p14:tracePt t="121416" x="5260975" y="4005263"/>
          <p14:tracePt t="121418" x="4832350" y="4076700"/>
          <p14:tracePt t="121432" x="4495800" y="4141788"/>
          <p14:tracePt t="121434" x="4291013" y="4181475"/>
          <p14:tracePt t="121449" x="3751263" y="4264025"/>
          <p14:tracePt t="121466" x="3470275" y="4297363"/>
          <p14:tracePt t="121482" x="3206750" y="4324350"/>
          <p14:tracePt t="121499" x="3090863" y="4329113"/>
          <p14:tracePt t="121501" x="3024188" y="4329113"/>
          <p14:tracePt t="121515" x="2952750" y="4335463"/>
          <p14:tracePt t="121533" x="2886075" y="4335463"/>
          <p14:tracePt t="121549" x="2847975" y="4335463"/>
          <p14:tracePt t="121551" x="2836863" y="4340225"/>
          <p14:tracePt t="121566" x="2814638" y="4340225"/>
          <p14:tracePt t="121568" x="2809875" y="4340225"/>
          <p14:tracePt t="121582" x="2765425" y="4324350"/>
          <p14:tracePt t="121599" x="2738438" y="4306888"/>
          <p14:tracePt t="121616" x="2689225" y="4291013"/>
          <p14:tracePt t="121618" x="2671763" y="4279900"/>
          <p14:tracePt t="121633" x="2649538" y="4275138"/>
          <p14:tracePt t="121635" x="2622550" y="4268788"/>
          <p14:tracePt t="121649" x="2600325" y="4252913"/>
          <p14:tracePt t="121650" x="2584450" y="4246563"/>
          <p14:tracePt t="121665" x="2528888" y="4219575"/>
          <p14:tracePt t="121683" x="2457450" y="4192588"/>
          <p14:tracePt t="121699" x="2341563" y="4159250"/>
          <p14:tracePt t="121717" x="2270125" y="4141788"/>
          <p14:tracePt t="121719" x="2232025" y="4130675"/>
          <p14:tracePt t="121732" x="2165350" y="4114800"/>
          <p14:tracePt t="121749" x="2120900" y="4092575"/>
          <p14:tracePt t="121766" x="2093913" y="4076700"/>
          <p14:tracePt t="121783" x="2049463" y="4048125"/>
          <p14:tracePt t="121799" x="2033588" y="4037013"/>
          <p14:tracePt t="121800" x="2016125" y="4032250"/>
          <p14:tracePt t="121817" x="1989138" y="4016375"/>
          <p14:tracePt t="121833" x="1978025" y="4010025"/>
          <p14:tracePt t="121849" x="1966913" y="3998913"/>
          <p14:tracePt t="121867" x="1960563" y="3998913"/>
          <p14:tracePt t="121907" x="1960563" y="3994150"/>
          <p14:tracePt t="121911" x="1955800" y="3994150"/>
          <p14:tracePt t="121927" x="1951038" y="3987800"/>
          <p14:tracePt t="121941" x="1944688" y="3983038"/>
          <p14:tracePt t="121957" x="1939925" y="3976688"/>
          <p14:tracePt t="121966" x="1939925" y="3971925"/>
          <p14:tracePt t="121984" x="1933575" y="3960813"/>
          <p14:tracePt t="121985" x="1922463" y="3954463"/>
          <p14:tracePt t="122000" x="1917700" y="3943350"/>
          <p14:tracePt t="122017" x="1900238" y="3927475"/>
          <p14:tracePt t="122033" x="1895475" y="3922713"/>
          <p14:tracePt t="122050" x="1889125" y="3911600"/>
          <p14:tracePt t="122067" x="1884363" y="3905250"/>
          <p14:tracePt t="122069" x="1878013" y="3900488"/>
          <p14:tracePt t="122102" x="1873250" y="3894138"/>
          <p14:tracePt t="122114" x="1873250" y="3889375"/>
          <p14:tracePt t="122122" x="1866900" y="3883025"/>
          <p14:tracePt t="122134" x="1866900" y="3878263"/>
          <p14:tracePt t="122151" x="1862138" y="3878263"/>
          <p14:tracePt t="122167" x="1862138" y="3871913"/>
          <p14:tracePt t="122700" x="1895475" y="3871913"/>
          <p14:tracePt t="122706" x="2016125" y="3867150"/>
          <p14:tracePt t="122717" x="2049463" y="3867150"/>
          <p14:tracePt t="122735" x="2451100" y="3867150"/>
          <p14:tracePt t="122737" x="2589213" y="3867150"/>
          <p14:tracePt t="122752" x="2732088" y="3867150"/>
          <p14:tracePt t="122753" x="2847975" y="3867150"/>
          <p14:tracePt t="122767" x="2930525" y="3867150"/>
          <p14:tracePt t="122784" x="2952750" y="3871913"/>
          <p14:tracePt t="122911" x="2959100" y="3871913"/>
          <p14:tracePt t="122924" x="2963863" y="3871913"/>
          <p14:tracePt t="122940" x="2970213" y="3871913"/>
          <p14:tracePt t="122954" x="2974975" y="3871913"/>
          <p14:tracePt t="122969" x="2979738" y="3871913"/>
          <p14:tracePt t="122987" x="2979738" y="3878263"/>
          <p14:tracePt t="122992" x="2990850" y="3878263"/>
          <p14:tracePt t="123001" x="2997200" y="3878263"/>
          <p14:tracePt t="123018" x="3046413" y="3883025"/>
          <p14:tracePt t="123036" x="3101975" y="3889375"/>
          <p14:tracePt t="123052" x="3135313" y="3889375"/>
          <p14:tracePt t="123068" x="3140075" y="3889375"/>
          <p14:tracePt t="123204" x="3146425" y="3889375"/>
          <p14:tracePt t="123216" x="3151188" y="3889375"/>
          <p14:tracePt t="123225" x="3157538" y="3889375"/>
          <p14:tracePt t="123239" x="3167063" y="3889375"/>
          <p14:tracePt t="123253" x="3173413" y="3889375"/>
          <p14:tracePt t="123254" x="3184525" y="3889375"/>
          <p14:tracePt t="123268" x="3206750" y="3889375"/>
          <p14:tracePt t="123270" x="3244850" y="3889375"/>
          <p14:tracePt t="123286" x="3316288" y="3889375"/>
          <p14:tracePt t="123302" x="3427413" y="3889375"/>
          <p14:tracePt t="123318" x="3509963" y="3889375"/>
          <p14:tracePt t="123336" x="3608388" y="3889375"/>
          <p14:tracePt t="123353" x="3635375" y="3889375"/>
          <p14:tracePt t="123369" x="3646488" y="3889375"/>
          <p14:tracePt t="123386" x="3668713" y="3889375"/>
          <p14:tracePt t="123402" x="3708400" y="3889375"/>
          <p14:tracePt t="123404" x="3751263" y="3889375"/>
          <p14:tracePt t="123419" x="3806825" y="3889375"/>
          <p14:tracePt t="123435" x="3878263" y="3894138"/>
          <p14:tracePt t="123452" x="3895725" y="3894138"/>
          <p14:tracePt t="123469" x="3900488" y="3894138"/>
          <p14:tracePt t="123594" x="3906838" y="3889375"/>
          <p14:tracePt t="123599" x="3911600" y="3878263"/>
          <p14:tracePt t="123606" x="3927475" y="3867150"/>
          <p14:tracePt t="123618" x="3944938" y="3844925"/>
          <p14:tracePt t="123636" x="3949700" y="3844925"/>
          <p14:tracePt t="124253" x="3944938" y="3844925"/>
          <p14:tracePt t="124259" x="3933825" y="3840163"/>
          <p14:tracePt t="124270" x="3927475" y="3840163"/>
          <p14:tracePt t="124286" x="3922713" y="3840163"/>
          <p14:tracePt t="124644" x="3916363" y="3840163"/>
          <p14:tracePt t="124672" x="3916363" y="3833813"/>
          <p14:tracePt t="124686" x="3911600" y="3833813"/>
          <p14:tracePt t="125183" x="3916363" y="3833813"/>
          <p14:tracePt t="125190" x="3938588" y="3833813"/>
          <p14:tracePt t="125196" x="3978275" y="3833813"/>
          <p14:tracePt t="125222" x="4076700" y="3822700"/>
          <p14:tracePt t="125238" x="4137025" y="3817938"/>
          <p14:tracePt t="125255" x="4181475" y="3817938"/>
          <p14:tracePt t="125272" x="4187825" y="3811588"/>
          <p14:tracePt t="125273" x="4192588" y="3811588"/>
          <p14:tracePt t="125295" x="4197350" y="3811588"/>
          <p14:tracePt t="125309" x="4203700" y="3811588"/>
          <p14:tracePt t="125323" x="4208463" y="3811588"/>
          <p14:tracePt t="125340" x="4219575" y="3811588"/>
          <p14:tracePt t="125355" x="4230688" y="3811588"/>
          <p14:tracePt t="125372" x="4264025" y="3811588"/>
          <p14:tracePt t="125388" x="4308475" y="3811588"/>
          <p14:tracePt t="125405" x="4364038" y="3806825"/>
          <p14:tracePt t="125421" x="4413250" y="3800475"/>
          <p14:tracePt t="125441" x="4435475" y="3800475"/>
          <p14:tracePt t="125456" x="4484688" y="3795713"/>
          <p14:tracePt t="125472" x="4495800" y="3795713"/>
          <p14:tracePt t="125474" x="4506913" y="3795713"/>
          <p14:tracePt t="125491" x="4511675" y="3795713"/>
          <p14:tracePt t="125504" x="4522788" y="3789363"/>
          <p14:tracePt t="125521" x="4529138" y="3789363"/>
          <p14:tracePt t="125539" x="4556125" y="3784600"/>
          <p14:tracePt t="125540" x="4572000" y="3784600"/>
          <p14:tracePt t="125556" x="4627563" y="3784600"/>
          <p14:tracePt t="125572" x="4687888" y="3789363"/>
          <p14:tracePt t="125588" x="4759325" y="3806825"/>
          <p14:tracePt t="125606" x="4799013" y="3806825"/>
          <p14:tracePt t="125623" x="4841875" y="3822700"/>
          <p14:tracePt t="125624" x="4852988" y="3822700"/>
          <p14:tracePt t="125638" x="4870450" y="3822700"/>
          <p14:tracePt t="125640" x="4881563" y="3829050"/>
          <p14:tracePt t="125655" x="4897438" y="3829050"/>
          <p14:tracePt t="125672" x="4908550" y="3829050"/>
          <p14:tracePt t="125689" x="4919663" y="3829050"/>
          <p14:tracePt t="125691" x="4926013" y="3829050"/>
          <p14:tracePt t="125706" x="4930775" y="3829050"/>
          <p14:tracePt t="125707" x="4935538" y="3829050"/>
          <p14:tracePt t="125722" x="4941888" y="3829050"/>
          <p14:tracePt t="125739" x="4946650" y="3829050"/>
          <p14:tracePt t="125756" x="4964113" y="3829050"/>
          <p14:tracePt t="125774" x="4991100" y="3829050"/>
          <p14:tracePt t="125789" x="5008563" y="3829050"/>
          <p14:tracePt t="125790" x="5013325" y="3833813"/>
          <p14:tracePt t="125805" x="5040313" y="3833813"/>
          <p14:tracePt t="125823" x="5062538" y="3833813"/>
          <p14:tracePt t="125839" x="5084763" y="3833813"/>
          <p14:tracePt t="125840" x="5102225" y="3833813"/>
          <p14:tracePt t="125856" x="5113338" y="3833813"/>
          <p14:tracePt t="125858" x="5133975" y="3833813"/>
          <p14:tracePt t="125873" x="5156200" y="3833813"/>
          <p14:tracePt t="125889" x="5189538" y="3840163"/>
          <p14:tracePt t="125906" x="5227638" y="3849688"/>
          <p14:tracePt t="125923" x="5300663" y="3849688"/>
          <p14:tracePt t="125940" x="5383213" y="3849688"/>
          <p14:tracePt t="125956" x="5487988" y="3849688"/>
          <p14:tracePt t="125973" x="5591175" y="3849688"/>
          <p14:tracePt t="125990" x="5680075" y="3849688"/>
          <p14:tracePt t="125991" x="5735638" y="3849688"/>
          <p14:tracePt t="126007" x="5807075" y="3856038"/>
          <p14:tracePt t="126023" x="5872163" y="3860800"/>
          <p14:tracePt t="126039" x="5905500" y="3860800"/>
          <p14:tracePt t="126056" x="5934075" y="3867150"/>
          <p14:tracePt t="126058" x="5945188" y="3871913"/>
          <p14:tracePt t="126073" x="5956300" y="3871913"/>
          <p14:tracePt t="126075" x="5965825" y="3871913"/>
          <p14:tracePt t="126089" x="5976938" y="3878263"/>
          <p14:tracePt t="126091" x="5988050" y="3878263"/>
          <p14:tracePt t="126105" x="6005513" y="3883025"/>
          <p14:tracePt t="126123" x="6010275" y="3883025"/>
          <p14:tracePt t="126233" x="6016625" y="3883025"/>
          <p14:tracePt t="126241" x="6021388" y="3883025"/>
          <p14:tracePt t="126246" x="6027738" y="3883025"/>
          <p14:tracePt t="126273" x="6081713" y="3878263"/>
          <p14:tracePt t="126290" x="6132513" y="3867150"/>
          <p14:tracePt t="126291" x="6175375" y="3867150"/>
          <p14:tracePt t="126307" x="6215063" y="3860800"/>
          <p14:tracePt t="126309" x="6242050" y="3856038"/>
          <p14:tracePt t="126322" x="6324600" y="3844925"/>
          <p14:tracePt t="126339" x="6384925" y="3840163"/>
          <p14:tracePt t="126356" x="6451600" y="3829050"/>
          <p14:tracePt t="126374" x="6489700" y="3822700"/>
          <p14:tracePt t="126375" x="6511925" y="3817938"/>
          <p14:tracePt t="126389" x="6550025" y="3817938"/>
          <p14:tracePt t="126406" x="6578600" y="3817938"/>
          <p14:tracePt t="126424" x="6583363" y="3817938"/>
          <p14:tracePt t="126473" x="6589713" y="3817938"/>
          <p14:tracePt t="126495" x="6594475" y="3817938"/>
          <p14:tracePt t="126508" x="6600825" y="3817938"/>
          <p14:tracePt t="127411" x="6589713" y="3817938"/>
          <p14:tracePt t="127416" x="6567488" y="3817938"/>
          <p14:tracePt t="127426" x="6527800" y="3817938"/>
          <p14:tracePt t="127441" x="6440488" y="3811588"/>
          <p14:tracePt t="127458" x="6423025" y="3811588"/>
          <p14:tracePt t="127749" x="6440488" y="3811588"/>
          <p14:tracePt t="127753" x="6451600" y="3811588"/>
          <p14:tracePt t="127762" x="6484938" y="3811588"/>
          <p14:tracePt t="127775" x="6511925" y="3811588"/>
          <p14:tracePt t="127777" x="6545263" y="3817938"/>
          <p14:tracePt t="127792" x="6578600" y="3817938"/>
          <p14:tracePt t="127793" x="6594475" y="3817938"/>
          <p14:tracePt t="127808" x="6638925" y="3817938"/>
          <p14:tracePt t="127825" x="6661150" y="3822700"/>
          <p14:tracePt t="127842" x="6688138" y="3822700"/>
          <p14:tracePt t="127844" x="6694488" y="3822700"/>
          <p14:tracePt t="127858" x="6710363" y="3829050"/>
          <p14:tracePt t="127877" x="6743700" y="3829050"/>
          <p14:tracePt t="127879" x="6759575" y="3833813"/>
          <p14:tracePt t="127894" x="6804025" y="3833813"/>
          <p14:tracePt t="127909" x="6837363" y="3840163"/>
          <p14:tracePt t="127926" x="6924675" y="3844925"/>
          <p14:tracePt t="127942" x="6958013" y="3844925"/>
          <p14:tracePt t="127944" x="7013575" y="3844925"/>
          <p14:tracePt t="127958" x="7058025" y="3844925"/>
          <p14:tracePt t="127976" x="7129463" y="3844925"/>
          <p14:tracePt t="127993" x="7234238" y="3844925"/>
          <p14:tracePt t="128009" x="7250113" y="3844925"/>
          <p14:tracePt t="128010" x="7261225" y="3844925"/>
          <p14:tracePt t="128025" x="7299325" y="3844925"/>
          <p14:tracePt t="128043" x="7332663" y="3844925"/>
          <p14:tracePt t="128059" x="7350125" y="3844925"/>
          <p14:tracePt t="128061" x="7354888" y="3844925"/>
          <p14:tracePt t="128077" x="7370763" y="3844925"/>
          <p14:tracePt t="128093" x="7381875" y="3844925"/>
          <p14:tracePt t="128110" x="7415213" y="3844925"/>
          <p14:tracePt t="128128" x="7437438" y="3844925"/>
          <p14:tracePt t="128130" x="7453313" y="3844925"/>
          <p14:tracePt t="128144" x="7475538" y="3844925"/>
          <p14:tracePt t="128160" x="7493000" y="3844925"/>
          <p14:tracePt t="128416" x="7497763" y="3844925"/>
          <p14:tracePt t="128422" x="7504113" y="3844925"/>
          <p14:tracePt t="128429" x="7508875" y="3844925"/>
          <p14:tracePt t="128444" x="7531100" y="3844925"/>
          <p14:tracePt t="128460" x="7542213" y="3844925"/>
          <p14:tracePt t="128461" x="7553325" y="3844925"/>
          <p14:tracePt t="128476" x="7575550" y="3849688"/>
          <p14:tracePt t="128493" x="7613650" y="3860800"/>
          <p14:tracePt t="128511" x="7669213" y="3867150"/>
          <p14:tracePt t="128527" x="7702550" y="3871913"/>
          <p14:tracePt t="128528" x="7729538" y="3871913"/>
          <p14:tracePt t="128543" x="7796213" y="3878263"/>
          <p14:tracePt t="128559" x="7872413" y="3878263"/>
          <p14:tracePt t="128576" x="7943850" y="3878263"/>
          <p14:tracePt t="128578" x="7972425" y="3878263"/>
          <p14:tracePt t="128594" x="8015288" y="3878263"/>
          <p14:tracePt t="128595" x="8054975" y="3878263"/>
          <p14:tracePt t="128609" x="8108950" y="3878263"/>
          <p14:tracePt t="128626" x="8153400" y="3871913"/>
          <p14:tracePt t="128643" x="8175625" y="3871913"/>
          <p14:tracePt t="128660" x="8197850" y="3871913"/>
          <p14:tracePt t="128661" x="8202613" y="3871913"/>
          <p14:tracePt t="128677" x="8220075" y="3871913"/>
          <p14:tracePt t="128679" x="8231188" y="3871913"/>
          <p14:tracePt t="128692" x="8258175" y="3871913"/>
          <p14:tracePt t="128709" x="8318500" y="3871913"/>
          <p14:tracePt t="128727" x="8396288" y="3871913"/>
          <p14:tracePt t="128729" x="8434388" y="3878263"/>
          <p14:tracePt t="128743" x="8478838" y="3883025"/>
          <p14:tracePt t="128745" x="8516938" y="3889375"/>
          <p14:tracePt t="128759" x="8583613" y="3889375"/>
          <p14:tracePt t="128761" x="8639175" y="3889375"/>
          <p14:tracePt t="128776" x="8737600" y="3889375"/>
          <p14:tracePt t="128794" x="8880475" y="3889375"/>
          <p14:tracePt t="128795" x="8924925" y="3889375"/>
          <p14:tracePt t="128811" x="9078913" y="3878263"/>
          <p14:tracePt t="128828" x="9167813" y="3860800"/>
          <p14:tracePt t="128843" x="9250363" y="3856038"/>
          <p14:tracePt t="128860" x="9288463" y="3844925"/>
          <p14:tracePt t="128878" x="9355138" y="3833813"/>
          <p14:tracePt t="128894" x="9393238" y="3833813"/>
          <p14:tracePt t="128911" x="9420225" y="3833813"/>
          <p14:tracePt t="128927" x="9453563" y="3833813"/>
          <p14:tracePt t="128944" x="9464675" y="3833813"/>
          <p14:tracePt t="129339" x="9475788" y="3833813"/>
          <p14:tracePt t="129345" x="9493250" y="3833813"/>
          <p14:tracePt t="129351" x="9536113" y="3833813"/>
          <p14:tracePt t="129378" x="9690100" y="3833813"/>
          <p14:tracePt t="129395" x="9805988" y="3829050"/>
          <p14:tracePt t="129396" x="9950450" y="3829050"/>
          <p14:tracePt t="129411" x="9982200" y="3829050"/>
          <p14:tracePt t="129413" x="10037763" y="3829050"/>
          <p14:tracePt t="129428" x="10153650" y="3829050"/>
          <p14:tracePt t="129444" x="10198100" y="3829050"/>
          <p14:tracePt t="129461" x="10209213" y="3829050"/>
          <p14:tracePt t="129570" x="10198100" y="3829050"/>
          <p14:tracePt t="129577" x="10153650" y="3829050"/>
          <p14:tracePt t="129584" x="10086975" y="3840163"/>
          <p14:tracePt t="129595" x="9944100" y="3878263"/>
          <p14:tracePt t="129612" x="9625013" y="3960813"/>
          <p14:tracePt t="129613" x="9326563" y="4021138"/>
          <p14:tracePt t="129629" x="8775700" y="4114800"/>
          <p14:tracePt t="129646" x="7954963" y="4275138"/>
          <p14:tracePt t="129662" x="7327900" y="4379913"/>
          <p14:tracePt t="129678" x="6600825" y="4505325"/>
          <p14:tracePt t="129696" x="5949950" y="4572000"/>
          <p14:tracePt t="129712" x="5680075" y="4572000"/>
          <p14:tracePt t="129728" x="5403850" y="4572000"/>
          <p14:tracePt t="129746" x="5162550" y="4567238"/>
          <p14:tracePt t="129763" x="4859338" y="4567238"/>
          <p14:tracePt t="129764" x="4787900" y="4560888"/>
          <p14:tracePt t="129778" x="4672013" y="4549775"/>
          <p14:tracePt t="129780" x="4522788" y="4545013"/>
          <p14:tracePt t="129795" x="4413250" y="4545013"/>
          <p14:tracePt t="129796" x="4341813" y="4538663"/>
          <p14:tracePt t="129812" x="4054475" y="4522788"/>
          <p14:tracePt t="129828" x="3813175" y="4511675"/>
          <p14:tracePt t="129846" x="3509963" y="4494213"/>
          <p14:tracePt t="129847" x="3454400" y="4494213"/>
          <p14:tracePt t="129862" x="3371850" y="4494213"/>
          <p14:tracePt t="129863" x="3294063" y="4483100"/>
          <p14:tracePt t="129878" x="3195638" y="4478338"/>
          <p14:tracePt t="129896" x="3140075" y="4456113"/>
          <p14:tracePt t="129913" x="3084513" y="4433888"/>
          <p14:tracePt t="129930" x="3024188" y="4422775"/>
          <p14:tracePt t="129945" x="2941638" y="4411663"/>
          <p14:tracePt t="129962" x="2825750" y="4411663"/>
          <p14:tracePt t="129979" x="2709863" y="4406900"/>
          <p14:tracePt t="129996" x="2544763" y="4406900"/>
          <p14:tracePt t="130012" x="2457450" y="4406900"/>
          <p14:tracePt t="130028" x="2325688" y="4400550"/>
          <p14:tracePt t="130046" x="2214563" y="4379913"/>
          <p14:tracePt t="130063" x="2044700" y="4340225"/>
          <p14:tracePt t="130079" x="1862138" y="4318000"/>
          <p14:tracePt t="130095" x="1746250" y="4306888"/>
          <p14:tracePt t="130113" x="1636713" y="4302125"/>
          <p14:tracePt t="130129" x="1581150" y="4302125"/>
          <p14:tracePt t="130130" x="1565275" y="4302125"/>
          <p14:tracePt t="130146" x="1543050" y="4302125"/>
          <p14:tracePt t="130163" x="1531938" y="4302125"/>
          <p14:tracePt t="130178" x="1520825" y="4302125"/>
          <p14:tracePt t="130196" x="1509713" y="4297363"/>
          <p14:tracePt t="130213" x="1487488" y="4291013"/>
          <p14:tracePt t="130229" x="1476375" y="4279900"/>
          <p14:tracePt t="130230" x="1471613" y="4275138"/>
          <p14:tracePt t="130245" x="1460500" y="4264025"/>
          <p14:tracePt t="130263" x="1449388" y="4252913"/>
          <p14:tracePt t="130279" x="1449388" y="4235450"/>
          <p14:tracePt t="130281" x="1449388" y="4230688"/>
          <p14:tracePt t="130297" x="1449388" y="4219575"/>
          <p14:tracePt t="130313" x="1449388" y="4213225"/>
          <p14:tracePt t="130516" x="1460500" y="4213225"/>
          <p14:tracePt t="130521" x="1471613" y="4208463"/>
          <p14:tracePt t="130531" x="1503363" y="4208463"/>
          <p14:tracePt t="130546" x="1565275" y="4208463"/>
          <p14:tracePt t="130563" x="1625600" y="4208463"/>
          <p14:tracePt t="130580" x="1674813" y="4208463"/>
          <p14:tracePt t="130581" x="1701800" y="4208463"/>
          <p14:tracePt t="130597" x="1724025" y="4208463"/>
          <p14:tracePt t="130612" x="1735138" y="4208463"/>
          <p14:tracePt t="130629" x="1741488" y="4203700"/>
          <p14:tracePt t="130647" x="1746250" y="4203700"/>
          <p14:tracePt t="130648" x="1752600" y="4203700"/>
          <p14:tracePt t="130663" x="1763713" y="4203700"/>
          <p14:tracePt t="130679" x="1773238" y="4203700"/>
          <p14:tracePt t="130696" x="1779588" y="4203700"/>
          <p14:tracePt t="130715" x="1790700" y="4203700"/>
          <p14:tracePt t="130730" x="1795463" y="4203700"/>
          <p14:tracePt t="130747" x="1801813" y="4203700"/>
          <p14:tracePt t="130749" x="1806575" y="4203700"/>
          <p14:tracePt t="130762" x="1812925" y="4203700"/>
          <p14:tracePt t="130780" x="1824038" y="4203700"/>
          <p14:tracePt t="130797" x="1835150" y="4203700"/>
          <p14:tracePt t="130798" x="1839913" y="4203700"/>
          <p14:tracePt t="130813" x="1846263" y="4203700"/>
          <p14:tracePt t="130815" x="1851025" y="4203700"/>
          <p14:tracePt t="130876" x="1857375" y="4203700"/>
          <p14:tracePt t="130890" x="1862138" y="4203700"/>
          <p14:tracePt t="130898" x="1873250" y="4203700"/>
          <p14:tracePt t="130913" x="1889125" y="4203700"/>
          <p14:tracePt t="130930" x="1900238" y="4203700"/>
          <p14:tracePt t="130947" x="1917700" y="4203700"/>
          <p14:tracePt t="130964" x="1993900" y="4203700"/>
          <p14:tracePt t="130979" x="2076450" y="4203700"/>
          <p14:tracePt t="130997" x="2143125" y="4192588"/>
          <p14:tracePt t="131015" x="2252663" y="4181475"/>
          <p14:tracePt t="131017" x="2319338" y="4164013"/>
          <p14:tracePt t="131031" x="2386013" y="4148138"/>
          <p14:tracePt t="131033" x="2401888" y="4141788"/>
          <p14:tracePt t="131047" x="2428875" y="4137025"/>
          <p14:tracePt t="131048" x="2462213" y="4125913"/>
          <p14:tracePt t="131063" x="2513013" y="4110038"/>
          <p14:tracePt t="131080" x="2551113" y="4098925"/>
          <p14:tracePt t="131096" x="2578100" y="4092575"/>
          <p14:tracePt t="131114" x="2655888" y="4081463"/>
          <p14:tracePt t="131130" x="2698750" y="4081463"/>
          <p14:tracePt t="131147" x="2743200" y="4081463"/>
          <p14:tracePt t="131164" x="2787650" y="4081463"/>
          <p14:tracePt t="131166" x="2809875" y="4081463"/>
          <p14:tracePt t="131180" x="2820988" y="4087813"/>
          <p14:tracePt t="131198" x="2843213" y="4092575"/>
          <p14:tracePt t="131200" x="2847975" y="4092575"/>
          <p14:tracePt t="131213" x="2859088" y="4098925"/>
          <p14:tracePt t="131231" x="2881313" y="4103688"/>
          <p14:tracePt t="131248" x="2903538" y="4103688"/>
          <p14:tracePt t="131249" x="2908300" y="4103688"/>
          <p14:tracePt t="131264" x="2914650" y="4103688"/>
          <p14:tracePt t="131266" x="2919413" y="4103688"/>
          <p14:tracePt t="131281" x="2925763" y="4103688"/>
          <p14:tracePt t="131934" x="2930525" y="4103688"/>
          <p14:tracePt t="132016" x="2936875" y="4103688"/>
          <p14:tracePt t="132029" x="2941638" y="4103688"/>
          <p14:tracePt t="132037" x="2947988" y="4103688"/>
          <p14:tracePt t="132048" x="2959100" y="4103688"/>
          <p14:tracePt t="132067" x="2979738" y="4103688"/>
          <p14:tracePt t="132083" x="2997200" y="4103688"/>
          <p14:tracePt t="132098" x="3008313" y="4103688"/>
          <p14:tracePt t="132116" x="3024188" y="4103688"/>
          <p14:tracePt t="132133" x="3057525" y="4103688"/>
          <p14:tracePt t="132149" x="3095625" y="4103688"/>
          <p14:tracePt t="132165" x="3173413" y="4119563"/>
          <p14:tracePt t="132183" x="3260725" y="4130675"/>
          <p14:tracePt t="132198" x="3365500" y="4130675"/>
          <p14:tracePt t="132216" x="3503613" y="4137025"/>
          <p14:tracePt t="132218" x="3552825" y="4137025"/>
          <p14:tracePt t="132232" x="3635375" y="4137025"/>
          <p14:tracePt t="132249" x="3679825" y="4137025"/>
          <p14:tracePt t="132266" x="3708400" y="4137025"/>
          <p14:tracePt t="132283" x="3713163" y="4137025"/>
          <p14:tracePt t="132285" x="3719513" y="4137025"/>
          <p14:tracePt t="132299" x="3719513" y="4141788"/>
          <p14:tracePt t="132316" x="3735388" y="4141788"/>
          <p14:tracePt t="132333" x="3762375" y="4141788"/>
          <p14:tracePt t="132349" x="3840163" y="4152900"/>
          <p14:tracePt t="132367" x="3949700" y="4152900"/>
          <p14:tracePt t="132383" x="4032250" y="4152900"/>
          <p14:tracePt t="132398" x="4125913" y="4152900"/>
          <p14:tracePt t="132416" x="4197350" y="4152900"/>
          <p14:tracePt t="132433" x="4270375" y="4152900"/>
          <p14:tracePt t="132434" x="4291013" y="4152900"/>
          <p14:tracePt t="132449" x="4297363" y="4152900"/>
          <p14:tracePt t="132451" x="4313238" y="4152900"/>
          <p14:tracePt t="132466" x="4335463" y="4152900"/>
          <p14:tracePt t="132483" x="4357688" y="4152900"/>
          <p14:tracePt t="132500" x="4368800" y="4152900"/>
          <p14:tracePt t="132502" x="4373563" y="4152900"/>
          <p14:tracePt t="132517" x="4384675" y="4152900"/>
          <p14:tracePt t="132520" x="4395788" y="4152900"/>
          <p14:tracePt t="132533" x="4402138" y="4152900"/>
          <p14:tracePt t="132535" x="4413250" y="4152900"/>
          <p14:tracePt t="132548" x="4440238" y="4152900"/>
          <p14:tracePt t="132566" x="4462463" y="4152900"/>
          <p14:tracePt t="132583" x="4489450" y="4152900"/>
          <p14:tracePt t="132584" x="4556125" y="4152900"/>
          <p14:tracePt t="132599" x="4589463" y="4152900"/>
          <p14:tracePt t="132600" x="4616450" y="4152900"/>
          <p14:tracePt t="132615" x="4699000" y="4159250"/>
          <p14:tracePt t="132632" x="4770438" y="4164013"/>
          <p14:tracePt t="132650" x="4803775" y="4164013"/>
          <p14:tracePt t="132651" x="4814888" y="4164013"/>
          <p14:tracePt t="132667" x="4821238" y="4164013"/>
          <p14:tracePt t="132826" x="4826000" y="4164013"/>
          <p14:tracePt t="132840" x="4837113" y="4164013"/>
          <p14:tracePt t="132846" x="4841875" y="4164013"/>
          <p14:tracePt t="132854" x="4852988" y="4164013"/>
          <p14:tracePt t="132866" x="4859338" y="4164013"/>
          <p14:tracePt t="132883" x="4870450" y="4164013"/>
          <p14:tracePt t="133029" x="4875213" y="4159250"/>
          <p14:tracePt t="133074" x="4881563" y="4159250"/>
          <p14:tracePt t="133104" x="4886325" y="4159250"/>
          <p14:tracePt t="135832" x="4848225" y="4141788"/>
          <p14:tracePt t="137490" x="4848225" y="4137025"/>
          <p14:tracePt t="137497" x="4859338" y="4137025"/>
          <p14:tracePt t="137506" x="4870450" y="4130675"/>
          <p14:tracePt t="137524" x="4881563" y="4125913"/>
          <p14:tracePt t="137526" x="4892675" y="4125913"/>
          <p14:tracePt t="137539" x="4897438" y="4119563"/>
          <p14:tracePt t="137557" x="4903788" y="4119563"/>
          <p14:tracePt t="137573" x="4908550" y="4119563"/>
          <p14:tracePt t="137739" x="4926013" y="4119563"/>
          <p14:tracePt t="137744" x="4964113" y="4137025"/>
          <p14:tracePt t="137757" x="5002213" y="4141788"/>
          <p14:tracePt t="137774" x="5073650" y="4148138"/>
          <p14:tracePt t="137776" x="5133975" y="4159250"/>
          <p14:tracePt t="137790" x="5233988" y="4159250"/>
          <p14:tracePt t="137807" x="5343525" y="4159250"/>
          <p14:tracePt t="137824" x="5426075" y="4164013"/>
          <p14:tracePt t="137826" x="5470525" y="4164013"/>
          <p14:tracePt t="137840" x="5492750" y="4164013"/>
          <p14:tracePt t="137842" x="5508625" y="4159250"/>
          <p14:tracePt t="137857" x="5519738" y="4152900"/>
          <p14:tracePt t="137874" x="5530850" y="4152900"/>
          <p14:tracePt t="137891" x="5541963" y="4148138"/>
          <p14:tracePt t="137908" x="5553075" y="4130675"/>
          <p14:tracePt t="137909" x="5559425" y="4125913"/>
          <p14:tracePt t="137924" x="5575300" y="4119563"/>
          <p14:tracePt t="137926" x="5586413" y="4110038"/>
          <p14:tracePt t="137940" x="5602288" y="4081463"/>
          <p14:tracePt t="137957" x="5624513" y="4059238"/>
          <p14:tracePt t="137974" x="5641975" y="4037013"/>
          <p14:tracePt t="137976" x="5646738" y="4025900"/>
          <p14:tracePt t="137990" x="5646738" y="4021138"/>
          <p14:tracePt t="138008" x="5646738" y="3998913"/>
          <p14:tracePt t="138024" x="5646738" y="3987800"/>
          <p14:tracePt t="138041" x="5657850" y="3976688"/>
          <p14:tracePt t="138058" x="5675313" y="3965575"/>
          <p14:tracePt t="138060" x="5680075" y="3965575"/>
          <p14:tracePt t="138075" x="5684838" y="3960813"/>
          <p14:tracePt t="138076" x="5695950" y="3954463"/>
          <p14:tracePt t="138090" x="5718175" y="3943350"/>
          <p14:tracePt t="138107" x="5735638" y="3932238"/>
          <p14:tracePt t="138124" x="5757863" y="3922713"/>
          <p14:tracePt t="138141" x="5778500" y="3916363"/>
          <p14:tracePt t="138143" x="5784850" y="3916363"/>
          <p14:tracePt t="138158" x="5795963" y="3916363"/>
          <p14:tracePt t="138160" x="5811838" y="3911600"/>
          <p14:tracePt t="138174" x="5867400" y="3905250"/>
          <p14:tracePt t="138191" x="5916613" y="3905250"/>
          <p14:tracePt t="138209" x="5972175" y="3905250"/>
          <p14:tracePt t="138225" x="5983288" y="3905250"/>
          <p14:tracePt t="138226" x="5994400" y="3905250"/>
          <p14:tracePt t="138241" x="6016625" y="3905250"/>
          <p14:tracePt t="138257" x="6038850" y="3905250"/>
          <p14:tracePt t="138275" x="6070600" y="3905250"/>
          <p14:tracePt t="138277" x="6088063" y="3900488"/>
          <p14:tracePt t="138291" x="6110288" y="3894138"/>
          <p14:tracePt t="138309" x="6126163" y="3889375"/>
          <p14:tracePt t="138325" x="6132513" y="3889375"/>
          <p14:tracePt t="138428" x="6126163" y="3889375"/>
          <p14:tracePt t="138443" x="6121400" y="3883025"/>
          <p14:tracePt t="138759" x="6121400" y="3889375"/>
          <p14:tracePt t="138781" x="6115050" y="3889375"/>
          <p14:tracePt t="138786" x="6110288" y="3894138"/>
          <p14:tracePt t="138802" x="6099175" y="3894138"/>
          <p14:tracePt t="138810" x="6092825" y="3894138"/>
          <p14:tracePt t="138826" x="6081713" y="3894138"/>
          <p14:tracePt t="138842" x="6065838" y="3894138"/>
          <p14:tracePt t="138858" x="6021388" y="3900488"/>
          <p14:tracePt t="138876" x="5949950" y="3905250"/>
          <p14:tracePt t="138893" x="5894388" y="3911600"/>
          <p14:tracePt t="138894" x="5862638" y="3911600"/>
          <p14:tracePt t="138908" x="5784850" y="3916363"/>
          <p14:tracePt t="138927" x="5751513" y="3916363"/>
          <p14:tracePt t="138943" x="5724525" y="3922713"/>
          <p14:tracePt t="138944" x="5718175" y="3922713"/>
          <p14:tracePt t="138961" x="5713413" y="3922713"/>
          <p14:tracePt t="139149" x="5718175" y="3922713"/>
          <p14:tracePt t="139154" x="5729288" y="3922713"/>
          <p14:tracePt t="139162" x="5740400" y="3922713"/>
          <p14:tracePt t="139176" x="5746750" y="3922713"/>
          <p14:tracePt t="139179" x="5757863" y="3922713"/>
          <p14:tracePt t="139194" x="5762625" y="3922713"/>
          <p14:tracePt t="139209" x="5773738" y="3922713"/>
          <p14:tracePt t="139254" x="5778500" y="3916363"/>
          <p14:tracePt t="139261" x="5784850" y="3916363"/>
          <p14:tracePt t="139275" x="5789613" y="3916363"/>
          <p14:tracePt t="139282" x="5807075" y="3916363"/>
          <p14:tracePt t="139298" x="5822950" y="3911600"/>
          <p14:tracePt t="139312" x="5834063" y="3911600"/>
          <p14:tracePt t="139326" x="5845175" y="3911600"/>
          <p14:tracePt t="139328" x="5851525" y="3911600"/>
          <p14:tracePt t="139342" x="5856288" y="3905250"/>
          <p14:tracePt t="139344" x="5872163" y="3905250"/>
          <p14:tracePt t="139359" x="5883275" y="3905250"/>
          <p14:tracePt t="139376" x="5911850" y="3900488"/>
          <p14:tracePt t="139393" x="5927725" y="3894138"/>
          <p14:tracePt t="139395" x="5945188" y="3894138"/>
          <p14:tracePt t="139409" x="5956300" y="3894138"/>
          <p14:tracePt t="139411" x="5961063" y="3889375"/>
          <p14:tracePt t="139426" x="5972175" y="3889375"/>
          <p14:tracePt t="139443" x="5988050" y="3889375"/>
          <p14:tracePt t="139479" x="5994400" y="3889375"/>
          <p14:tracePt t="139500" x="5999163" y="3889375"/>
          <p14:tracePt t="139507" x="6005513" y="3889375"/>
          <p14:tracePt t="139522" x="6016625" y="3883025"/>
          <p14:tracePt t="139538" x="6021388" y="3883025"/>
          <p14:tracePt t="139544" x="6027738" y="3883025"/>
          <p14:tracePt t="139559" x="6038850" y="3883025"/>
          <p14:tracePt t="139576" x="6054725" y="3883025"/>
          <p14:tracePt t="139594" x="6070600" y="3883025"/>
          <p14:tracePt t="139611" x="6099175" y="3883025"/>
          <p14:tracePt t="139627" x="6132513" y="3883025"/>
          <p14:tracePt t="139644" x="6148388" y="3883025"/>
          <p14:tracePt t="139645" x="6164263" y="3883025"/>
          <p14:tracePt t="139660" x="6186488" y="3883025"/>
          <p14:tracePt t="139677" x="6192838" y="3883025"/>
          <p14:tracePt t="139678" x="6203950" y="3883025"/>
          <p14:tracePt t="139694" x="6215063" y="3883025"/>
          <p14:tracePt t="139710" x="6219825" y="3883025"/>
          <p14:tracePt t="139712" x="6226175" y="3883025"/>
          <p14:tracePt t="139727" x="6230938" y="3878263"/>
          <p14:tracePt t="139745" x="6235700" y="3878263"/>
          <p14:tracePt t="139967" x="6253163" y="3878263"/>
          <p14:tracePt t="139981" x="6264275" y="3878263"/>
          <p14:tracePt t="139986" x="6280150" y="3878263"/>
          <p14:tracePt t="139995" x="6308725" y="3883025"/>
          <p14:tracePt t="140010" x="6340475" y="3883025"/>
          <p14:tracePt t="140027" x="6384925" y="3889375"/>
          <p14:tracePt t="140044" x="6418263" y="3894138"/>
          <p14:tracePt t="140062" x="6462713" y="3905250"/>
          <p14:tracePt t="140077" x="6500813" y="3905250"/>
          <p14:tracePt t="140094" x="6538913" y="3905250"/>
          <p14:tracePt t="140111" x="6627813" y="3905250"/>
          <p14:tracePt t="140128" x="6721475" y="3905250"/>
          <p14:tracePt t="140129" x="6788150" y="3905250"/>
          <p14:tracePt t="140144" x="6831013" y="3905250"/>
          <p14:tracePt t="140146" x="6864350" y="3905250"/>
          <p14:tracePt t="140160" x="6931025" y="3900488"/>
          <p14:tracePt t="140177" x="6946900" y="3900488"/>
          <p14:tracePt t="140417" x="6953250" y="3900488"/>
          <p14:tracePt t="140429" x="6964363" y="3900488"/>
          <p14:tracePt t="140437" x="6969125" y="3900488"/>
          <p14:tracePt t="140446" x="6996113" y="3900488"/>
          <p14:tracePt t="140461" x="7069138" y="3900488"/>
          <p14:tracePt t="140478" x="7123113" y="3900488"/>
          <p14:tracePt t="140494" x="7189788" y="3900488"/>
          <p14:tracePt t="140496" x="7216775" y="3900488"/>
          <p14:tracePt t="140511" x="7261225" y="3900488"/>
          <p14:tracePt t="140513" x="7294563" y="3900488"/>
          <p14:tracePt t="140527" x="7339013" y="3900488"/>
          <p14:tracePt t="140545" x="7415213" y="3900488"/>
          <p14:tracePt t="140563" x="7481888" y="3894138"/>
          <p14:tracePt t="140565" x="7531100" y="3889375"/>
          <p14:tracePt t="140578" x="7564438" y="3889375"/>
          <p14:tracePt t="140580" x="7597775" y="3889375"/>
          <p14:tracePt t="140595" x="7658100" y="3883025"/>
          <p14:tracePt t="140611" x="7680325" y="3883025"/>
          <p14:tracePt t="140628" x="7691438" y="3883025"/>
          <p14:tracePt t="140777" x="7696200" y="3883025"/>
          <p14:tracePt t="140791" x="7696200" y="3878263"/>
          <p14:tracePt t="140797" x="7702550" y="3878263"/>
          <p14:tracePt t="140813" x="7713663" y="3878263"/>
          <p14:tracePt t="140828" x="7724775" y="3878263"/>
          <p14:tracePt t="140847" x="7734300" y="3878263"/>
          <p14:tracePt t="140849" x="7745413" y="3878263"/>
          <p14:tracePt t="140864" x="7762875" y="3878263"/>
          <p14:tracePt t="140865" x="7778750" y="3878263"/>
          <p14:tracePt t="140878" x="7796213" y="3878263"/>
          <p14:tracePt t="140880" x="7818438" y="3878263"/>
          <p14:tracePt t="140895" x="7834313" y="3871913"/>
          <p14:tracePt t="140897" x="7856538" y="3871913"/>
          <p14:tracePt t="140911" x="7878763" y="3871913"/>
          <p14:tracePt t="140928" x="7905750" y="3871913"/>
          <p14:tracePt t="140946" x="7994650" y="3871913"/>
          <p14:tracePt t="140962" x="8021638" y="3871913"/>
          <p14:tracePt t="140964" x="8077200" y="3871913"/>
          <p14:tracePt t="140978" x="8175625" y="3860800"/>
          <p14:tracePt t="140996" x="8335963" y="3860800"/>
          <p14:tracePt t="141013" x="8743950" y="3860800"/>
          <p14:tracePt t="141029" x="9101138" y="3860800"/>
          <p14:tracePt t="141046" x="9261475" y="3860800"/>
          <p14:tracePt t="141062" x="9337675" y="3860800"/>
          <p14:tracePt t="141079" x="9382125" y="3856038"/>
          <p14:tracePt t="141211" x="9388475" y="3856038"/>
          <p14:tracePt t="141216" x="9393238" y="3856038"/>
          <p14:tracePt t="141232" x="9404350" y="3856038"/>
          <p14:tracePt t="141246" x="9409113" y="3856038"/>
          <p14:tracePt t="141338" x="9404350" y="3856038"/>
          <p14:tracePt t="141359" x="9399588" y="3856038"/>
          <p14:tracePt t="141399" x="9393238" y="3856038"/>
          <p14:tracePt t="142315" x="9377363" y="3856038"/>
          <p14:tracePt t="142319" x="9366250" y="3856038"/>
          <p14:tracePt t="142330" x="9305925" y="3860800"/>
          <p14:tracePt t="142348" x="9178925" y="3871913"/>
          <p14:tracePt t="142349" x="9096375" y="3889375"/>
          <p14:tracePt t="142365" x="8831263" y="3911600"/>
          <p14:tracePt t="142380" x="8456613" y="3927475"/>
          <p14:tracePt t="142397" x="7910513" y="3971925"/>
          <p14:tracePt t="142414" x="7426325" y="4005263"/>
          <p14:tracePt t="142416" x="7058025" y="4032250"/>
          <p14:tracePt t="142430" x="7002463" y="4037013"/>
          <p14:tracePt t="142432" x="6864350" y="4054475"/>
          <p14:tracePt t="142448" x="6638925" y="4070350"/>
          <p14:tracePt t="142450" x="6527800" y="4070350"/>
          <p14:tracePt t="142464" x="6380163" y="4070350"/>
          <p14:tracePt t="142481" x="6170613" y="4081463"/>
          <p14:tracePt t="142498" x="6027738" y="4098925"/>
          <p14:tracePt t="142500" x="5938838" y="4114800"/>
          <p14:tracePt t="142514" x="5872163" y="4125913"/>
          <p14:tracePt t="142516" x="5818188" y="4137025"/>
          <p14:tracePt t="142531" x="5668963" y="4159250"/>
          <p14:tracePt t="142548" x="5548313" y="4186238"/>
          <p14:tracePt t="142565" x="5403850" y="4197350"/>
          <p14:tracePt t="142566" x="5332413" y="4208463"/>
          <p14:tracePt t="142582" x="5133975" y="4224338"/>
          <p14:tracePt t="142597" x="5062538" y="4230688"/>
          <p14:tracePt t="142599" x="4997450" y="4230688"/>
          <p14:tracePt t="142615" x="4738688" y="4230688"/>
          <p14:tracePt t="142632" x="4594225" y="4230688"/>
          <p14:tracePt t="142634" x="4478338" y="4235450"/>
          <p14:tracePt t="142648" x="4395788" y="4241800"/>
          <p14:tracePt t="142650" x="4346575" y="4246563"/>
          <p14:tracePt t="142665" x="4281488" y="4246563"/>
          <p14:tracePt t="142666" x="4203700" y="4246563"/>
          <p14:tracePt t="142680" x="4083050" y="4257675"/>
          <p14:tracePt t="142698" x="3933825" y="4264025"/>
          <p14:tracePt t="142715" x="3813175" y="4264025"/>
          <p14:tracePt t="142716" x="3663950" y="4275138"/>
          <p14:tracePt t="142732" x="3532188" y="4279900"/>
          <p14:tracePt t="142748" x="3470275" y="4286250"/>
          <p14:tracePt t="142749" x="3405188" y="4286250"/>
          <p14:tracePt t="142765" x="3338513" y="4286250"/>
          <p14:tracePt t="142782" x="3271838" y="4291013"/>
          <p14:tracePt t="142784" x="3260725" y="4291013"/>
          <p14:tracePt t="142799" x="3244850" y="4291013"/>
          <p14:tracePt t="142800" x="3222625" y="4291013"/>
          <p14:tracePt t="142815" x="3206750" y="4291013"/>
          <p14:tracePt t="142817" x="3167063" y="4291013"/>
          <p14:tracePt t="142831" x="3095625" y="4286250"/>
          <p14:tracePt t="142848" x="3046413" y="4279900"/>
          <p14:tracePt t="142865" x="2990850" y="4268788"/>
          <p14:tracePt t="142866" x="2970213" y="4268788"/>
          <p14:tracePt t="142881" x="2936875" y="4264025"/>
          <p14:tracePt t="142898" x="2847975" y="4257675"/>
          <p14:tracePt t="142915" x="2771775" y="4257675"/>
          <p14:tracePt t="142931" x="2716213" y="4257675"/>
          <p14:tracePt t="142949" x="2698750" y="4252913"/>
          <p14:tracePt t="143004" x="2693988" y="4252913"/>
          <p14:tracePt t="143010" x="2689225" y="4252913"/>
          <p14:tracePt t="143016" x="2667000" y="4252913"/>
          <p14:tracePt t="143032" x="2649538" y="4252913"/>
          <p14:tracePt t="143034" x="2616200" y="4252913"/>
          <p14:tracePt t="143048" x="2555875" y="4252913"/>
          <p14:tracePt t="143065" x="2533650" y="4252913"/>
          <p14:tracePt t="143184" x="2533650" y="4246563"/>
          <p14:tracePt t="143190" x="2544763" y="4246563"/>
          <p14:tracePt t="143198" x="2573338" y="4241800"/>
          <p14:tracePt t="143216" x="2667000" y="4219575"/>
          <p14:tracePt t="143232" x="2749550" y="4203700"/>
          <p14:tracePt t="143249" x="2825750" y="4186238"/>
          <p14:tracePt t="143250" x="2847975" y="4186238"/>
          <p14:tracePt t="143265" x="2865438" y="4175125"/>
          <p14:tracePt t="143267" x="2876550" y="4175125"/>
          <p14:tracePt t="143348" x="2881313" y="4175125"/>
          <p14:tracePt t="143362" x="2886075" y="4175125"/>
          <p14:tracePt t="143370" x="2892425" y="4175125"/>
          <p14:tracePt t="143382" x="2897188" y="4170363"/>
          <p14:tracePt t="143384" x="2903538" y="4170363"/>
          <p14:tracePt t="143399" x="2914650" y="4170363"/>
          <p14:tracePt t="143400" x="2925763" y="4170363"/>
          <p14:tracePt t="143416" x="2941638" y="4170363"/>
          <p14:tracePt t="143506" x="2914650" y="4170363"/>
          <p14:tracePt t="143514" x="2865438" y="4159250"/>
          <p14:tracePt t="143519" x="2832100" y="4159250"/>
          <p14:tracePt t="143533" x="2787650" y="4159250"/>
          <p14:tracePt t="143535" x="2743200" y="4159250"/>
          <p14:tracePt t="143550" x="2705100" y="4159250"/>
          <p14:tracePt t="143552" x="2616200" y="4159250"/>
          <p14:tracePt t="143566" x="2490788" y="4159250"/>
          <p14:tracePt t="143583" x="2363788" y="4159250"/>
          <p14:tracePt t="143600" x="2252663" y="4159250"/>
          <p14:tracePt t="143601" x="2214563" y="4164013"/>
          <p14:tracePt t="143617" x="2127250" y="4175125"/>
          <p14:tracePt t="143633" x="2116138" y="4175125"/>
          <p14:tracePt t="143635" x="2109788" y="4181475"/>
          <p14:tracePt t="143695" x="2105025" y="4181475"/>
          <p14:tracePt t="143707" x="2098675" y="4181475"/>
          <p14:tracePt t="143723" x="2093913" y="4181475"/>
          <p14:tracePt t="143733" x="2087563" y="4181475"/>
          <p14:tracePt t="143791" x="2082800" y="4181475"/>
          <p14:tracePt t="143806" x="2071688" y="4181475"/>
          <p14:tracePt t="143812" x="2060575" y="4181475"/>
          <p14:tracePt t="143820" x="2044700" y="4181475"/>
          <p14:tracePt t="143834" x="2000250" y="4181475"/>
          <p14:tracePt t="143850" x="1982788" y="4181475"/>
          <p14:tracePt t="143852" x="1971675" y="4181475"/>
          <p14:tracePt t="143866" x="1939925" y="4181475"/>
          <p14:tracePt t="143885" x="1917700" y="4181475"/>
          <p14:tracePt t="143887" x="1906588" y="4181475"/>
          <p14:tracePt t="143900" x="1895475" y="4181475"/>
          <p14:tracePt t="143901" x="1878013" y="4181475"/>
          <p14:tracePt t="143917" x="1851025" y="4181475"/>
          <p14:tracePt t="143933" x="1846263" y="4181475"/>
          <p14:tracePt t="143950" x="1839913" y="4181475"/>
          <p14:tracePt t="144055" x="1846263" y="4181475"/>
          <p14:tracePt t="144059" x="1851025" y="4181475"/>
          <p14:tracePt t="144069" x="1873250" y="4181475"/>
          <p14:tracePt t="144084" x="1944688" y="4175125"/>
          <p14:tracePt t="144100" x="2000250" y="4164013"/>
          <p14:tracePt t="144117" x="2022475" y="4164013"/>
          <p14:tracePt t="144134" x="2027238" y="4164013"/>
          <p14:tracePt t="144271" x="2049463" y="4159250"/>
          <p14:tracePt t="144278" x="2065338" y="4159250"/>
          <p14:tracePt t="144284" x="2087563" y="4152900"/>
          <p14:tracePt t="144300" x="2147888" y="4148138"/>
          <p14:tracePt t="144317" x="2225675" y="4141788"/>
          <p14:tracePt t="144335" x="2263775" y="4141788"/>
          <p14:tracePt t="144337" x="2281238" y="4141788"/>
          <p14:tracePt t="144352" x="2286000" y="4141788"/>
          <p14:tracePt t="144475" x="2292350" y="4141788"/>
          <p14:tracePt t="144479" x="2297113" y="4141788"/>
          <p14:tracePt t="144487" x="2308225" y="4137025"/>
          <p14:tracePt t="144500" x="2335213" y="4137025"/>
          <p14:tracePt t="144518" x="2401888" y="4130675"/>
          <p14:tracePt t="144519" x="2428875" y="4130675"/>
          <p14:tracePt t="144533" x="2528888" y="4125913"/>
          <p14:tracePt t="144550" x="2606675" y="4119563"/>
          <p14:tracePt t="144568" x="2660650" y="4119563"/>
          <p14:tracePt t="144570" x="2671763" y="4119563"/>
          <p14:tracePt t="144585" x="2682875" y="4119563"/>
          <p14:tracePt t="144587" x="2689225" y="4119563"/>
          <p14:tracePt t="144647" x="2693988" y="4119563"/>
          <p14:tracePt t="144652" x="2698750" y="4119563"/>
          <p14:tracePt t="144659" x="2709863" y="4119563"/>
          <p14:tracePt t="144684" x="2732088" y="4119563"/>
          <p14:tracePt t="144702" x="2754313" y="4114800"/>
          <p14:tracePt t="144703" x="2760663" y="4114800"/>
          <p14:tracePt t="144796" x="2765425" y="4114800"/>
          <p14:tracePt t="144810" x="2771775" y="4114800"/>
          <p14:tracePt t="144819" x="2776538" y="4114800"/>
          <p14:tracePt t="144834" x="2782888" y="4110038"/>
          <p14:tracePt t="145299" x="2792413" y="4110038"/>
          <p14:tracePt t="145304" x="2798763" y="4110038"/>
          <p14:tracePt t="145320" x="2820988" y="4110038"/>
          <p14:tracePt t="145336" x="2832100" y="4110038"/>
          <p14:tracePt t="145569" x="2825750" y="4110038"/>
          <p14:tracePt t="145574" x="2820988" y="4114800"/>
          <p14:tracePt t="145587" x="2803525" y="4114800"/>
          <p14:tracePt t="145589" x="2787650" y="4114800"/>
          <p14:tracePt t="145602" x="2771775" y="4119563"/>
          <p14:tracePt t="145619" x="2698750" y="4119563"/>
          <p14:tracePt t="145636" x="2649538" y="4125913"/>
          <p14:tracePt t="145652" x="2606675" y="4130675"/>
          <p14:tracePt t="145668" x="2551113" y="4130675"/>
          <p14:tracePt t="145687" x="2490788" y="4130675"/>
          <p14:tracePt t="145703" x="2462213" y="4130675"/>
          <p14:tracePt t="145719" x="2439988" y="4130675"/>
          <p14:tracePt t="145736" x="2419350" y="4130675"/>
          <p14:tracePt t="145754" x="2408238" y="4130675"/>
          <p14:tracePt t="145816" x="2401888" y="4130675"/>
          <p14:tracePt t="145830" x="2397125" y="4130675"/>
          <p14:tracePt t="145837" x="2390775" y="4130675"/>
          <p14:tracePt t="145855" x="2386013" y="4130675"/>
          <p14:tracePt t="145869" x="2379663" y="4130675"/>
          <p14:tracePt t="145886" x="2374900" y="4130675"/>
          <p14:tracePt t="145913" x="2368550" y="4130675"/>
          <p14:tracePt t="145929" x="2357438" y="4137025"/>
          <p14:tracePt t="145943" x="2346325" y="4137025"/>
          <p14:tracePt t="145957" x="2330450" y="4141788"/>
          <p14:tracePt t="145969" x="2325688" y="4141788"/>
          <p14:tracePt t="145987" x="2314575" y="4148138"/>
          <p14:tracePt t="145988" x="2297113" y="4152900"/>
          <p14:tracePt t="146002" x="2292350" y="4152900"/>
          <p14:tracePt t="146004" x="2286000" y="4152900"/>
          <p14:tracePt t="146019" x="2274888" y="4159250"/>
          <p14:tracePt t="146037" x="2270125" y="4159250"/>
          <p14:tracePt t="146596" x="2263775" y="4159250"/>
          <p14:tracePt t="146602" x="2259013" y="4159250"/>
          <p14:tracePt t="146610" x="2247900" y="4159250"/>
          <p14:tracePt t="146621" x="2236788" y="4159250"/>
          <p14:tracePt t="146638" x="2220913" y="4159250"/>
          <p14:tracePt t="146640" x="2214563" y="4159250"/>
          <p14:tracePt t="146663" x="2209800" y="4159250"/>
          <p14:tracePt t="147211" x="2203450" y="4159250"/>
          <p14:tracePt t="150133" x="2093913" y="4141788"/>
          <p14:tracePt t="150135" x="2087563" y="4141788"/>
          <p14:tracePt t="150140" x="2016125" y="4137025"/>
          <p14:tracePt t="150143" x="2005013" y="4130675"/>
          <p14:tracePt t="150158" x="1993900" y="4130675"/>
          <p14:tracePt t="150187" x="1989138" y="4130675"/>
          <p14:tracePt t="150195" x="1982788" y="4130675"/>
          <p14:tracePt t="150210" x="1966913" y="4130675"/>
          <p14:tracePt t="150226" x="1911350" y="4119563"/>
          <p14:tracePt t="150242" x="1857375" y="4119563"/>
          <p14:tracePt t="150260" x="1752600" y="4114800"/>
          <p14:tracePt t="150262" x="1697038" y="4114800"/>
          <p14:tracePt t="150277" x="1652588" y="4114800"/>
          <p14:tracePt t="150278" x="1597025" y="4114800"/>
          <p14:tracePt t="150293" x="1558925" y="4110038"/>
          <p14:tracePt t="150294" x="1503363" y="4110038"/>
          <p14:tracePt t="150309" x="1443038" y="4110038"/>
          <p14:tracePt t="150326" x="1431925" y="4110038"/>
          <p14:tracePt t="151629" x="1454150" y="4110038"/>
          <p14:tracePt t="151634" x="1514475" y="4114800"/>
          <p14:tracePt t="151644" x="1565275" y="4137025"/>
          <p14:tracePt t="151661" x="1570038" y="4137025"/>
          <p14:tracePt t="152476" x="1554163" y="4137025"/>
          <p14:tracePt t="152483" x="1547813" y="4137025"/>
          <p14:tracePt t="152496" x="1503363" y="4125913"/>
          <p14:tracePt t="152498" x="1454150" y="4119563"/>
          <p14:tracePt t="152513" x="1431925" y="4110038"/>
          <p14:tracePt t="152514" x="1409700" y="4110038"/>
          <p14:tracePt t="152530" x="1404938" y="4110038"/>
          <p14:tracePt t="152597" x="1420813" y="4130675"/>
          <p14:tracePt t="152603" x="1482725" y="4175125"/>
          <p14:tracePt t="152613" x="1531938" y="4213225"/>
          <p14:tracePt t="152630" x="2138363" y="4384675"/>
          <p14:tracePt t="152631" x="2220913" y="4406900"/>
          <p14:tracePt t="152647" x="2446338" y="4433888"/>
          <p14:tracePt t="152648" x="2798763" y="4505325"/>
          <p14:tracePt t="152663" x="3151188" y="4533900"/>
          <p14:tracePt t="152664" x="3459163" y="4545013"/>
          <p14:tracePt t="152679" x="3922713" y="4549775"/>
          <p14:tracePt t="152696" x="4203700" y="4567238"/>
          <p14:tracePt t="152713" x="4440238" y="4583113"/>
          <p14:tracePt t="152715" x="4506913" y="4583113"/>
          <p14:tracePt t="152730" x="4518025" y="4583113"/>
          <p14:tracePt t="152731" x="4556125" y="4583113"/>
          <p14:tracePt t="152746" x="4616450" y="4594225"/>
          <p14:tracePt t="152763" x="4705350" y="4598988"/>
          <p14:tracePt t="152779" x="4799013" y="4610100"/>
          <p14:tracePt t="152797" x="4968875" y="4616450"/>
          <p14:tracePt t="152813" x="4997450" y="4621213"/>
          <p14:tracePt t="152815" x="5024438" y="4621213"/>
          <p14:tracePt t="152829" x="5051425" y="4621213"/>
          <p14:tracePt t="152847" x="5062538" y="4621213"/>
          <p14:tracePt t="152864" x="5068888" y="4621213"/>
          <p14:tracePt t="152880" x="5084763" y="4610100"/>
          <p14:tracePt t="152881" x="5113338" y="4598988"/>
          <p14:tracePt t="152897" x="5195888" y="4545013"/>
          <p14:tracePt t="152914" x="5316538" y="4456113"/>
          <p14:tracePt t="152931" x="5387975" y="4379913"/>
          <p14:tracePt t="152932" x="5410200" y="4329113"/>
          <p14:tracePt t="152948" x="5414963" y="4268788"/>
          <p14:tracePt t="152963" x="5414963" y="4252913"/>
          <p14:tracePt t="152965" x="5403850" y="4224338"/>
          <p14:tracePt t="152980" x="5321300" y="4170363"/>
          <p14:tracePt t="152998" x="5305425" y="4164013"/>
          <p14:tracePt t="152999" x="5294313" y="4152900"/>
          <p14:tracePt t="153014" x="5272088" y="4148138"/>
          <p14:tracePt t="153030" x="5267325" y="4148138"/>
          <p14:tracePt t="153121" x="5260975" y="4148138"/>
          <p14:tracePt t="153233" x="5260975" y="4141788"/>
          <p14:tracePt t="153240" x="5272088" y="4141788"/>
          <p14:tracePt t="153249" x="5278438" y="4141788"/>
          <p14:tracePt t="153264" x="5283200" y="4137025"/>
          <p14:tracePt t="153324" x="5278438" y="4137025"/>
          <p14:tracePt t="153332" x="5272088" y="4137025"/>
          <p14:tracePt t="153336" x="5249863" y="4130675"/>
          <p14:tracePt t="153364" x="5122863" y="4125913"/>
          <p14:tracePt t="153383" x="4803775" y="4103688"/>
          <p14:tracePt t="153401" x="4600575" y="4103688"/>
          <p14:tracePt t="153413" x="4511675" y="4103688"/>
          <p14:tracePt t="153431" x="4506913" y="4103688"/>
          <p14:tracePt t="153458" x="4518025" y="4103688"/>
          <p14:tracePt t="153466" x="4556125" y="4103688"/>
          <p14:tracePt t="153480" x="4611688" y="4103688"/>
          <p14:tracePt t="153497" x="4810125" y="4103688"/>
          <p14:tracePt t="153515" x="5040313" y="4114800"/>
          <p14:tracePt t="153517" x="5167313" y="4114800"/>
          <p14:tracePt t="153532" x="5414963" y="4114800"/>
          <p14:tracePt t="153548" x="5581650" y="4114800"/>
          <p14:tracePt t="153550" x="5664200" y="4114800"/>
          <p14:tracePt t="153565" x="5740400" y="4114800"/>
          <p14:tracePt t="153582" x="5751513" y="4114800"/>
          <p14:tracePt t="153608" x="5746750" y="4114800"/>
          <p14:tracePt t="153617" x="5729288" y="4114800"/>
          <p14:tracePt t="153631" x="5624513" y="4114800"/>
          <p14:tracePt t="153648" x="5564188" y="4114800"/>
          <p14:tracePt t="153667" x="5537200" y="4119563"/>
          <p14:tracePt t="154975" x="5530850" y="4119563"/>
          <p14:tracePt t="154980" x="5519738" y="4125913"/>
          <p14:tracePt t="154988" x="5497513" y="4130675"/>
          <p14:tracePt t="154999" x="5437188" y="4148138"/>
          <p14:tracePt t="155017" x="5316538" y="4197350"/>
          <p14:tracePt t="155033" x="5283200" y="4203700"/>
          <p14:tracePt t="155035" x="5256213" y="4213225"/>
          <p14:tracePt t="155049" x="5216525" y="4224338"/>
          <p14:tracePt t="155067" x="5216525" y="4230688"/>
          <p14:tracePt t="155109" x="5216525" y="4235450"/>
          <p14:tracePt t="155123" x="5211763" y="4241800"/>
          <p14:tracePt t="155129" x="5211763" y="4246563"/>
          <p14:tracePt t="155146" x="5211763" y="4252913"/>
          <p14:tracePt t="155152" x="5227638" y="4264025"/>
          <p14:tracePt t="155167" x="5238750" y="4275138"/>
          <p14:tracePt t="155169" x="5249863" y="4279900"/>
          <p14:tracePt t="155183" x="5278438" y="4302125"/>
          <p14:tracePt t="155200" x="5327650" y="4329113"/>
          <p14:tracePt t="155217" x="5372100" y="4357688"/>
          <p14:tracePt t="155234" x="5403850" y="4368800"/>
          <p14:tracePt t="155236" x="5437188" y="4373563"/>
          <p14:tracePt t="155250" x="5503863" y="4379913"/>
          <p14:tracePt t="155251" x="5514975" y="4384675"/>
          <p14:tracePt t="155266" x="5564188" y="4384675"/>
          <p14:tracePt t="155284" x="5602288" y="4384675"/>
          <p14:tracePt t="155301" x="5635625" y="4389438"/>
          <p14:tracePt t="155303" x="5646738" y="4389438"/>
          <p14:tracePt t="155317" x="5657850" y="4389438"/>
          <p14:tracePt t="155319" x="5675313" y="4389438"/>
          <p14:tracePt t="155333" x="5695950" y="4389438"/>
          <p14:tracePt t="155350" x="5713413" y="4389438"/>
          <p14:tracePt t="155367" x="5729288" y="4389438"/>
          <p14:tracePt t="155369" x="5735638" y="4389438"/>
          <p14:tracePt t="155386" x="5740400" y="4389438"/>
          <p14:tracePt t="155400" x="5746750" y="4389438"/>
          <p14:tracePt t="155417" x="5751513" y="4389438"/>
          <p14:tracePt t="155434" x="5768975" y="4389438"/>
          <p14:tracePt t="155450" x="5822950" y="4389438"/>
          <p14:tracePt t="155467" x="5911850" y="4400550"/>
          <p14:tracePt t="155469" x="5965825" y="4400550"/>
          <p14:tracePt t="155483" x="6059488" y="4400550"/>
          <p14:tracePt t="155500" x="6153150" y="4406900"/>
          <p14:tracePt t="155517" x="6230938" y="4411663"/>
          <p14:tracePt t="155519" x="6264275" y="4418013"/>
          <p14:tracePt t="155535" x="6286500" y="4418013"/>
          <p14:tracePt t="155536" x="6319838" y="4429125"/>
          <p14:tracePt t="155550" x="6351588" y="4433888"/>
          <p14:tracePt t="155552" x="6402388" y="4451350"/>
          <p14:tracePt t="155567" x="6484938" y="4462463"/>
          <p14:tracePt t="155584" x="6578600" y="4483100"/>
          <p14:tracePt t="155600" x="6665913" y="4500563"/>
          <p14:tracePt t="155602" x="6699250" y="4500563"/>
          <p14:tracePt t="155618" x="6710363" y="4500563"/>
          <p14:tracePt t="155619" x="6737350" y="4500563"/>
          <p14:tracePt t="155634" x="6777038" y="4489450"/>
          <p14:tracePt t="155650" x="6797675" y="4456113"/>
          <p14:tracePt t="155668" x="6819900" y="4422775"/>
          <p14:tracePt t="155670" x="6837363" y="4400550"/>
          <p14:tracePt t="155685" x="6848475" y="4373563"/>
          <p14:tracePt t="155687" x="6864350" y="4357688"/>
          <p14:tracePt t="155700" x="6881813" y="4329113"/>
          <p14:tracePt t="155719" x="6891338" y="4318000"/>
          <p14:tracePt t="155734" x="6897688" y="4297363"/>
          <p14:tracePt t="155751" x="6897688" y="4291013"/>
          <p14:tracePt t="155753" x="6897688" y="4286250"/>
          <p14:tracePt t="155776" x="6897688" y="4279900"/>
          <p14:tracePt t="155820" x="6897688" y="4275138"/>
          <p14:tracePt t="155827" x="6902450" y="4275138"/>
          <p14:tracePt t="155859" x="6908800" y="4275138"/>
          <p14:tracePt t="155881" x="6913563" y="4275138"/>
          <p14:tracePt t="155950" x="6913563" y="4268788"/>
          <p14:tracePt t="155955" x="6919913" y="4268788"/>
          <p14:tracePt t="156017" x="6919913" y="4264025"/>
          <p14:tracePt t="156061" x="6924675" y="4264025"/>
          <p14:tracePt t="156075" x="6931025" y="4264025"/>
          <p14:tracePt t="156083" x="6942138" y="4264025"/>
          <p14:tracePt t="156090" x="6946900" y="4257675"/>
          <p14:tracePt t="156101" x="6958013" y="4257675"/>
          <p14:tracePt t="156119" x="6996113" y="4252913"/>
          <p14:tracePt t="156120" x="7018338" y="4246563"/>
          <p14:tracePt t="156135" x="7062788" y="4241800"/>
          <p14:tracePt t="156137" x="7107238" y="4224338"/>
          <p14:tracePt t="156151" x="7200900" y="4213225"/>
          <p14:tracePt t="156169" x="7299325" y="4197350"/>
          <p14:tracePt t="156186" x="7415213" y="4181475"/>
          <p14:tracePt t="156202" x="7459663" y="4175125"/>
          <p14:tracePt t="156218" x="7515225" y="4170363"/>
          <p14:tracePt t="156235" x="7537450" y="4170363"/>
          <p14:tracePt t="156252" x="7564438" y="4170363"/>
          <p14:tracePt t="156268" x="7586663" y="4164013"/>
          <p14:tracePt t="156270" x="7608888" y="4164013"/>
          <p14:tracePt t="156285" x="7635875" y="4159250"/>
          <p14:tracePt t="156302" x="7680325" y="4159250"/>
          <p14:tracePt t="156318" x="7707313" y="4159250"/>
          <p14:tracePt t="156336" x="7734300" y="4152900"/>
          <p14:tracePt t="156354" x="7740650" y="4152900"/>
          <p14:tracePt t="156400" x="7745413" y="4152900"/>
          <p14:tracePt t="156405" x="7756525" y="4152900"/>
          <p14:tracePt t="156419" x="7767638" y="4152900"/>
          <p14:tracePt t="156420" x="7785100" y="4152900"/>
          <p14:tracePt t="156436" x="7807325" y="4152900"/>
          <p14:tracePt t="156437" x="7834313" y="4152900"/>
          <p14:tracePt t="156452" x="7839075" y="4152900"/>
          <p14:tracePt t="156469" x="7861300" y="4152900"/>
          <p14:tracePt t="156486" x="7872413" y="4152900"/>
          <p14:tracePt t="156488" x="7872413" y="4159250"/>
          <p14:tracePt t="156503" x="7878763" y="4164013"/>
          <p14:tracePt t="156504" x="7889875" y="4170363"/>
          <p14:tracePt t="156519" x="7900988" y="4181475"/>
          <p14:tracePt t="156536" x="7916863" y="4181475"/>
          <p14:tracePt t="156553" x="7921625" y="4181475"/>
          <p14:tracePt t="156692" x="7927975" y="4181475"/>
          <p14:tracePt t="156706" x="7932738" y="4181475"/>
          <p14:tracePt t="156721" x="7939088" y="4181475"/>
          <p14:tracePt t="156728" x="7950200" y="4186238"/>
          <p14:tracePt t="156737" x="7954963" y="4192588"/>
          <p14:tracePt t="156752" x="7972425" y="4197350"/>
          <p14:tracePt t="156769" x="7983538" y="4208463"/>
          <p14:tracePt t="156787" x="7994650" y="4219575"/>
          <p14:tracePt t="156803" x="7999413" y="4224338"/>
          <p14:tracePt t="156826" x="7999413" y="4230688"/>
          <p14:tracePt t="156880" x="8004175" y="4230688"/>
          <p14:tracePt t="157000" x="7999413" y="4230688"/>
          <p14:tracePt t="157004" x="7988300" y="4230688"/>
          <p14:tracePt t="157019" x="7932738" y="4241800"/>
          <p14:tracePt t="157021" x="7883525" y="4246563"/>
          <p14:tracePt t="157036" x="7640638" y="4302125"/>
          <p14:tracePt t="157053" x="7366000" y="4373563"/>
          <p14:tracePt t="157070" x="6908800" y="4489450"/>
          <p14:tracePt t="157071" x="6777038" y="4516438"/>
          <p14:tracePt t="157089" x="6451600" y="4598988"/>
          <p14:tracePt t="157103" x="6297613" y="4643438"/>
          <p14:tracePt t="157105" x="6235700" y="4665663"/>
          <p14:tracePt t="157120" x="6049963" y="4703763"/>
          <p14:tracePt t="157136" x="5916613" y="4725988"/>
          <p14:tracePt t="157154" x="5613400" y="4792663"/>
          <p14:tracePt t="157155" x="5492750" y="4819650"/>
          <p14:tracePt t="157170" x="5332413" y="4846638"/>
          <p14:tracePt t="157171" x="5145088" y="4879975"/>
          <p14:tracePt t="157186" x="4852988" y="4930775"/>
          <p14:tracePt t="157203" x="4616450" y="4984750"/>
          <p14:tracePt t="157219" x="4489450" y="5006975"/>
          <p14:tracePt t="157237" x="4406900" y="5013325"/>
          <p14:tracePt t="157239" x="4384675" y="5013325"/>
          <p14:tracePt t="157253" x="4357688" y="5013325"/>
          <p14:tracePt t="157254" x="4330700" y="5013325"/>
          <p14:tracePt t="157269" x="4252913" y="5013325"/>
          <p14:tracePt t="157287" x="4148138" y="5006975"/>
          <p14:tracePt t="157303" x="4005263" y="5002213"/>
          <p14:tracePt t="157305" x="3911600" y="4995863"/>
          <p14:tracePt t="157319" x="3851275" y="4991100"/>
          <p14:tracePt t="157321" x="3779838" y="4991100"/>
          <p14:tracePt t="157337" x="3635375" y="4991100"/>
          <p14:tracePt t="157354" x="3536950" y="4984750"/>
          <p14:tracePt t="157371" x="3465513" y="4984750"/>
          <p14:tracePt t="157373" x="3443288" y="4979988"/>
          <p14:tracePt t="157388" x="3371850" y="4973638"/>
          <p14:tracePt t="157403" x="3322638" y="4962525"/>
          <p14:tracePt t="157420" x="3228975" y="4957763"/>
          <p14:tracePt t="157437" x="3146425" y="4957763"/>
          <p14:tracePt t="157454" x="3063875" y="4957763"/>
          <p14:tracePt t="157455" x="3046413" y="4957763"/>
          <p14:tracePt t="157472" x="2990850" y="4957763"/>
          <p14:tracePt t="157487" x="2952750" y="4957763"/>
          <p14:tracePt t="157505" x="2886075" y="4957763"/>
          <p14:tracePt t="157506" x="2870200" y="4951413"/>
          <p14:tracePt t="157521" x="2825750" y="4951413"/>
          <p14:tracePt t="157523" x="2749550" y="4951413"/>
          <p14:tracePt t="157538" x="2616200" y="4946650"/>
          <p14:tracePt t="157554" x="2413000" y="4946650"/>
          <p14:tracePt t="157571" x="2330450" y="4946650"/>
          <p14:tracePt t="157588" x="2303463" y="4946650"/>
          <p14:tracePt t="157605" x="2297113" y="4940300"/>
          <p14:tracePt t="157623" x="2297113" y="4935538"/>
          <p14:tracePt t="157637" x="2281238" y="4919663"/>
          <p14:tracePt t="157654" x="2259013" y="4908550"/>
          <p14:tracePt t="157672" x="2120900" y="4857750"/>
          <p14:tracePt t="157688" x="2060575" y="4837113"/>
          <p14:tracePt t="157689" x="1993900" y="4814888"/>
          <p14:tracePt t="157704" x="1900238" y="4775200"/>
          <p14:tracePt t="157721" x="1835150" y="4754563"/>
          <p14:tracePt t="157738" x="1801813" y="4732338"/>
          <p14:tracePt t="157739" x="1790700" y="4721225"/>
          <p14:tracePt t="157755" x="1773238" y="4703763"/>
          <p14:tracePt t="157770" x="1757363" y="4699000"/>
          <p14:tracePt t="157772" x="1741488" y="4687888"/>
          <p14:tracePt t="157787" x="1690688" y="4660900"/>
          <p14:tracePt t="157805" x="1625600" y="4643438"/>
          <p14:tracePt t="157807" x="1597025" y="4632325"/>
          <p14:tracePt t="157822" x="1543050" y="4621213"/>
          <p14:tracePt t="157823" x="1498600" y="4605338"/>
          <p14:tracePt t="157839" x="1420813" y="4587875"/>
          <p14:tracePt t="157854" x="1360488" y="4576763"/>
          <p14:tracePt t="157871" x="1316038" y="4567238"/>
          <p14:tracePt t="157888" x="1284288" y="4556125"/>
          <p14:tracePt t="157889" x="1266825" y="4549775"/>
          <p14:tracePt t="157905" x="1244600" y="4545013"/>
          <p14:tracePt t="157921" x="1222375" y="4538663"/>
          <p14:tracePt t="157937" x="1217613" y="4533900"/>
          <p14:tracePt t="157955" x="1211263" y="4533900"/>
          <p14:tracePt t="157972" x="1206500" y="4533900"/>
          <p14:tracePt t="157989" x="1201738" y="4527550"/>
          <p14:tracePt t="158004" x="1195388" y="4522788"/>
          <p14:tracePt t="158022" x="1184275" y="4516438"/>
          <p14:tracePt t="158038" x="1179513" y="4505325"/>
          <p14:tracePt t="158055" x="1173163" y="4494213"/>
          <p14:tracePt t="158071" x="1162050" y="4489450"/>
          <p14:tracePt t="158088" x="1157288" y="4478338"/>
          <p14:tracePt t="158105" x="1150938" y="4478338"/>
          <p14:tracePt t="158402" x="1157288" y="4473575"/>
          <p14:tracePt t="158416" x="1201738" y="4473575"/>
          <p14:tracePt t="158423" x="1266825" y="4462463"/>
          <p14:tracePt t="158439" x="1338263" y="4456113"/>
          <p14:tracePt t="158454" x="1409700" y="4451350"/>
          <p14:tracePt t="158472" x="1460500" y="4451350"/>
          <p14:tracePt t="158474" x="1465263" y="4451350"/>
          <p14:tracePt t="158488" x="1471613" y="4451350"/>
          <p14:tracePt t="158513" x="1476375" y="4451350"/>
          <p14:tracePt t="158521" x="1482725" y="4456113"/>
          <p14:tracePt t="158539" x="1525588" y="4467225"/>
          <p14:tracePt t="158556" x="1576388" y="4478338"/>
          <p14:tracePt t="158558" x="1636713" y="4478338"/>
          <p14:tracePt t="158573" x="1658938" y="4478338"/>
          <p14:tracePt t="158589" x="1663700" y="4478338"/>
          <p14:tracePt t="158769" x="1679575" y="4478338"/>
          <p14:tracePt t="158775" x="1690688" y="4478338"/>
          <p14:tracePt t="158783" x="1719263" y="4478338"/>
          <p14:tracePt t="158807" x="2054225" y="4473575"/>
          <p14:tracePt t="158823" x="2374900" y="4462463"/>
          <p14:tracePt t="158839" x="2760663" y="4440238"/>
          <p14:tracePt t="158856" x="2959100" y="4418013"/>
          <p14:tracePt t="158858" x="3030538" y="4418013"/>
          <p14:tracePt t="158872" x="3041650" y="4418013"/>
          <p14:tracePt t="158874" x="3046413" y="4418013"/>
          <p14:tracePt t="158889" x="3046413" y="4411663"/>
          <p14:tracePt t="159459" x="3052763" y="4411663"/>
          <p14:tracePt t="159465" x="3068638" y="4411663"/>
          <p14:tracePt t="159476" x="3084513" y="4411663"/>
          <p14:tracePt t="159489" x="3146425" y="4406900"/>
          <p14:tracePt t="159506" x="3195638" y="4406900"/>
          <p14:tracePt t="159524" x="3271838" y="4406900"/>
          <p14:tracePt t="159540" x="3300413" y="4406900"/>
          <p14:tracePt t="159542" x="3311525" y="4406900"/>
          <p14:tracePt t="159556" x="3322638" y="4406900"/>
          <p14:tracePt t="159574" x="3327400" y="4406900"/>
          <p14:tracePt t="159590" x="3333750" y="4406900"/>
          <p14:tracePt t="159639" x="3338513" y="4406900"/>
          <p14:tracePt t="159668" x="3344863" y="4406900"/>
          <p14:tracePt t="159674" x="3349625" y="4406900"/>
          <p14:tracePt t="159682" x="3360738" y="4406900"/>
          <p14:tracePt t="159692" x="3371850" y="4406900"/>
          <p14:tracePt t="159706" x="3405188" y="4411663"/>
          <p14:tracePt t="159726" x="3454400" y="4411663"/>
          <p14:tracePt t="159727" x="3492500" y="4411663"/>
          <p14:tracePt t="159740" x="3532188" y="4411663"/>
          <p14:tracePt t="159757" x="3597275" y="4411663"/>
          <p14:tracePt t="159759" x="3630613" y="4411663"/>
          <p14:tracePt t="159773" x="3708400" y="4406900"/>
          <p14:tracePt t="159790" x="3806825" y="4406900"/>
          <p14:tracePt t="159807" x="3878263" y="4395788"/>
          <p14:tracePt t="159809" x="3933825" y="4389438"/>
          <p14:tracePt t="159824" x="3989388" y="4384675"/>
          <p14:tracePt t="159826" x="4027488" y="4384675"/>
          <p14:tracePt t="159840" x="4054475" y="4379913"/>
          <p14:tracePt t="159842" x="4076700" y="4379913"/>
          <p14:tracePt t="159858" x="4083050" y="4379913"/>
          <p14:tracePt t="159985" x="4087813" y="4379913"/>
          <p14:tracePt t="160005" x="4094163" y="4379913"/>
          <p14:tracePt t="160150" x="4103688" y="4379913"/>
          <p14:tracePt t="160155" x="4121150" y="4379913"/>
          <p14:tracePt t="160165" x="4148138" y="4379913"/>
          <p14:tracePt t="160174" x="4197350" y="4379913"/>
          <p14:tracePt t="160190" x="4308475" y="4379913"/>
          <p14:tracePt t="160209" x="4446588" y="4379913"/>
          <p14:tracePt t="160224" x="4511675" y="4379913"/>
          <p14:tracePt t="160240" x="4522788" y="4379913"/>
          <p14:tracePt t="160259" x="4529138" y="4379913"/>
          <p14:tracePt t="160381" x="4533900" y="4379913"/>
          <p14:tracePt t="160389" x="4540250" y="4379913"/>
          <p14:tracePt t="160395" x="4545013" y="4379913"/>
          <p14:tracePt t="160408" x="4572000" y="4379913"/>
          <p14:tracePt t="160426" x="4627563" y="4400550"/>
          <p14:tracePt t="160441" x="4676775" y="4406900"/>
          <p14:tracePt t="160459" x="4710113" y="4411663"/>
          <p14:tracePt t="160476" x="4743450" y="4422775"/>
          <p14:tracePt t="160478" x="4748213" y="4429125"/>
          <p14:tracePt t="160492" x="4781550" y="4429125"/>
          <p14:tracePt t="160508" x="4787900" y="4433888"/>
          <p14:tracePt t="160510" x="4799013" y="4433888"/>
          <p14:tracePt t="160524" x="4814888" y="4445000"/>
          <p14:tracePt t="160542" x="4821238" y="4445000"/>
          <p14:tracePt t="161035" x="4826000" y="4445000"/>
          <p14:tracePt t="161041" x="4837113" y="4445000"/>
          <p14:tracePt t="161048" x="4859338" y="4451350"/>
          <p14:tracePt t="161058" x="4897438" y="4456113"/>
          <p14:tracePt t="161076" x="5040313" y="4456113"/>
          <p14:tracePt t="161092" x="5091113" y="4462463"/>
          <p14:tracePt t="161094" x="5122863" y="4462463"/>
          <p14:tracePt t="161108" x="5211763" y="4462463"/>
          <p14:tracePt t="161126" x="5289550" y="4462463"/>
          <p14:tracePt t="161142" x="5354638" y="4462463"/>
          <p14:tracePt t="161159" x="5399088" y="4462463"/>
          <p14:tracePt t="161161" x="5426075" y="4462463"/>
          <p14:tracePt t="161176" x="5459413" y="4462463"/>
          <p14:tracePt t="161177" x="5487988" y="4462463"/>
          <p14:tracePt t="161192" x="5581650" y="4462463"/>
          <p14:tracePt t="161209" x="5646738" y="4467225"/>
          <p14:tracePt t="161227" x="5800725" y="4473575"/>
          <p14:tracePt t="161243" x="5851525" y="4473575"/>
          <p14:tracePt t="161245" x="5894388" y="4478338"/>
          <p14:tracePt t="161259" x="5927725" y="4478338"/>
          <p14:tracePt t="161276" x="5945188" y="4478338"/>
          <p14:tracePt t="161293" x="5949950" y="4478338"/>
          <p14:tracePt t="161295" x="5949950" y="4483100"/>
          <p14:tracePt t="161309" x="5961063" y="4483100"/>
          <p14:tracePt t="161326" x="5988050" y="4489450"/>
          <p14:tracePt t="161343" x="6038850" y="4494213"/>
          <p14:tracePt t="161359" x="6115050" y="4494213"/>
          <p14:tracePt t="161377" x="6170613" y="4494213"/>
          <p14:tracePt t="161393" x="6175375" y="4494213"/>
          <p14:tracePt t="161485" x="6181725" y="4494213"/>
          <p14:tracePt t="161506" x="6186488" y="4494213"/>
          <p14:tracePt t="162505" x="6203950" y="4494213"/>
          <p14:tracePt t="162511" x="6230938" y="4505325"/>
          <p14:tracePt t="162517" x="6280150" y="4505325"/>
          <p14:tracePt t="162545" x="6527800" y="4505325"/>
          <p14:tracePt t="162562" x="6804025" y="4511675"/>
          <p14:tracePt t="162579" x="6848475" y="4511675"/>
          <p14:tracePt t="162581" x="6897688" y="4511675"/>
          <p14:tracePt t="162594" x="6985000" y="4516438"/>
          <p14:tracePt t="162612" x="7029450" y="4522788"/>
          <p14:tracePt t="162629" x="7085013" y="4522788"/>
          <p14:tracePt t="162630" x="7112000" y="4522788"/>
          <p14:tracePt t="162646" x="7156450" y="4522788"/>
          <p14:tracePt t="162661" x="7194550" y="4533900"/>
          <p14:tracePt t="162678" x="7256463" y="4538663"/>
          <p14:tracePt t="162696" x="7299325" y="4538663"/>
          <p14:tracePt t="162698" x="7343775" y="4545013"/>
          <p14:tracePt t="162713" x="7421563" y="4556125"/>
          <p14:tracePt t="162730" x="7602538" y="4598988"/>
          <p14:tracePt t="162745" x="7729538" y="4610100"/>
          <p14:tracePt t="162763" x="7872413" y="4621213"/>
          <p14:tracePt t="162764" x="7905750" y="4627563"/>
          <p14:tracePt t="162778" x="7932738" y="4632325"/>
          <p14:tracePt t="162780" x="7943850" y="4632325"/>
          <p14:tracePt t="163067" x="7972425" y="4627563"/>
          <p14:tracePt t="163072" x="7988300" y="4627563"/>
          <p14:tracePt t="163080" x="8010525" y="4616450"/>
          <p14:tracePt t="163096" x="8015288" y="4616450"/>
          <p14:tracePt t="163097" x="8021638" y="4616450"/>
          <p14:tracePt t="163112" x="8037513" y="4610100"/>
          <p14:tracePt t="163129" x="8048625" y="4605338"/>
          <p14:tracePt t="163146" x="8054975" y="4605338"/>
          <p14:tracePt t="163163" x="8066088" y="4605338"/>
          <p14:tracePt t="163179" x="8081963" y="4605338"/>
          <p14:tracePt t="163195" x="8097838" y="4598988"/>
          <p14:tracePt t="163213" x="8120063" y="4594225"/>
          <p14:tracePt t="163214" x="8131175" y="4583113"/>
          <p14:tracePt t="163231" x="8148638" y="4583113"/>
          <p14:tracePt t="163246" x="8164513" y="4572000"/>
          <p14:tracePt t="163263" x="8181975" y="4567238"/>
          <p14:tracePt t="163280" x="8208963" y="4549775"/>
          <p14:tracePt t="163297" x="8264525" y="4538663"/>
          <p14:tracePt t="163313" x="8275638" y="4538663"/>
          <p14:tracePt t="163314" x="8285163" y="4533900"/>
          <p14:tracePt t="163329" x="8324850" y="4533900"/>
          <p14:tracePt t="163345" x="8369300" y="4527550"/>
          <p14:tracePt t="163364" x="8401050" y="4522788"/>
          <p14:tracePt t="163365" x="8418513" y="4522788"/>
          <p14:tracePt t="163379" x="8445500" y="4522788"/>
          <p14:tracePt t="163380" x="8472488" y="4522788"/>
          <p14:tracePt t="163397" x="8501063" y="4522788"/>
          <p14:tracePt t="163413" x="8528050" y="4522788"/>
          <p14:tracePt t="163429" x="8550275" y="4522788"/>
          <p14:tracePt t="163446" x="8566150" y="4522788"/>
          <p14:tracePt t="163448" x="8577263" y="4522788"/>
          <p14:tracePt t="163464" x="8588375" y="4522788"/>
          <p14:tracePt t="163480" x="8594725" y="4522788"/>
          <p14:tracePt t="163508" x="8599488" y="4522788"/>
          <p14:tracePt t="163516" x="8605838" y="4522788"/>
          <p14:tracePt t="163531" x="8628063" y="4522788"/>
          <p14:tracePt t="163547" x="8659813" y="4522788"/>
          <p14:tracePt t="163563" x="8693150" y="4522788"/>
          <p14:tracePt t="163579" x="8715375" y="4522788"/>
          <p14:tracePt t="163596" x="8748713" y="4522788"/>
          <p14:tracePt t="163597" x="8770938" y="4522788"/>
          <p14:tracePt t="163613" x="8782050" y="4522788"/>
          <p14:tracePt t="163615" x="8793163" y="4522788"/>
          <p14:tracePt t="163630" x="8831263" y="4522788"/>
          <p14:tracePt t="163647" x="8920163" y="4527550"/>
          <p14:tracePt t="163664" x="8947150" y="4533900"/>
          <p14:tracePt t="163666" x="8985250" y="4545013"/>
          <p14:tracePt t="163679" x="9018588" y="4556125"/>
          <p14:tracePt t="163681" x="9056688" y="4560888"/>
          <p14:tracePt t="163696" x="9145588" y="4583113"/>
          <p14:tracePt t="163714" x="9212263" y="4594225"/>
          <p14:tracePt t="163730" x="9266238" y="4605338"/>
          <p14:tracePt t="163731" x="9272588" y="4616450"/>
          <p14:tracePt t="163747" x="9326563" y="4621213"/>
          <p14:tracePt t="163763" x="9355138" y="4627563"/>
          <p14:tracePt t="163764" x="9366250" y="4632325"/>
          <p14:tracePt t="163779" x="9437688" y="4643438"/>
          <p14:tracePt t="163797" x="9482138" y="4654550"/>
          <p14:tracePt t="163801" x="9509125" y="4660900"/>
          <p14:tracePt t="163814" x="9553575" y="4660900"/>
          <p14:tracePt t="163831" x="9558338" y="4665663"/>
          <p14:tracePt t="163846" x="9564688" y="4665663"/>
          <p14:tracePt t="163864" x="9575800" y="4665663"/>
          <p14:tracePt t="163880" x="9591675" y="4670425"/>
          <p14:tracePt t="163882" x="9607550" y="4670425"/>
          <p14:tracePt t="163898" x="9640888" y="4670425"/>
          <p14:tracePt t="163914" x="9669463" y="4670425"/>
          <p14:tracePt t="163930" x="9696450" y="4670425"/>
          <p14:tracePt t="163947" x="9712325" y="4670425"/>
          <p14:tracePt t="163963" x="9740900" y="4670425"/>
          <p14:tracePt t="163965" x="9756775" y="4670425"/>
          <p14:tracePt t="163980" x="9779000" y="4670425"/>
          <p14:tracePt t="163982" x="9790113" y="4670425"/>
          <p14:tracePt t="163996" x="9823450" y="4670425"/>
          <p14:tracePt t="164014" x="9839325" y="4670425"/>
          <p14:tracePt t="164030" x="9856788" y="4670425"/>
          <p14:tracePt t="164047" x="9866313" y="4670425"/>
          <p14:tracePt t="164063" x="9877425" y="4670425"/>
          <p14:tracePt t="164079" x="9894888" y="4670425"/>
          <p14:tracePt t="164097" x="9910763" y="4670425"/>
          <p14:tracePt t="164114" x="9950450" y="4665663"/>
          <p14:tracePt t="164130" x="9959975" y="4654550"/>
          <p14:tracePt t="164132" x="9966325" y="4654550"/>
          <p14:tracePt t="164147" x="9977438" y="4654550"/>
          <p14:tracePt t="164164" x="9988550" y="4654550"/>
          <p14:tracePt t="164181" x="9999663" y="4643438"/>
          <p14:tracePt t="164197" x="10004425" y="4643438"/>
          <p14:tracePt t="164214" x="10015538" y="4638675"/>
          <p14:tracePt t="164231" x="10021888" y="4638675"/>
          <p14:tracePt t="164248" x="10033000" y="4632325"/>
          <p14:tracePt t="164266" x="10033000" y="4627563"/>
          <p14:tracePt t="164280" x="10037763" y="4627563"/>
          <p14:tracePt t="164297" x="10044113" y="4621213"/>
          <p14:tracePt t="164318" x="10048875" y="4621213"/>
          <p14:tracePt t="164333" x="10048875" y="4616450"/>
          <p14:tracePt t="164350" x="10053638" y="4616450"/>
          <p14:tracePt t="164364" x="10059988" y="4616450"/>
          <p14:tracePt t="164381" x="10064750" y="4616450"/>
          <p14:tracePt t="164408" x="10071100" y="4616450"/>
          <p14:tracePt t="164439" x="10075863" y="4616450"/>
          <p14:tracePt t="164500" x="10048875" y="4616450"/>
          <p14:tracePt t="164506" x="9966325" y="4616450"/>
          <p14:tracePt t="164514" x="9685338" y="4616450"/>
          <p14:tracePt t="164531" x="9074150" y="4616450"/>
          <p14:tracePt t="164548" x="8026400" y="4616450"/>
          <p14:tracePt t="164549" x="7812088" y="4627563"/>
          <p14:tracePt t="164565" x="7256463" y="4638675"/>
          <p14:tracePt t="164567" x="6589713" y="4654550"/>
          <p14:tracePt t="164581" x="5613400" y="4710113"/>
          <p14:tracePt t="164599" x="4705350" y="4797425"/>
          <p14:tracePt t="164615" x="4132263" y="4879975"/>
          <p14:tracePt t="164617" x="3878263" y="4924425"/>
          <p14:tracePt t="164632" x="3663950" y="4946650"/>
          <p14:tracePt t="164633" x="3592513" y="4951413"/>
          <p14:tracePt t="164649" x="3521075" y="4957763"/>
          <p14:tracePt t="164651" x="3481388" y="4957763"/>
          <p14:tracePt t="164664" x="3454400" y="4957763"/>
          <p14:tracePt t="164681" x="3432175" y="4957763"/>
          <p14:tracePt t="164700" x="3294063" y="4968875"/>
          <p14:tracePt t="164717" x="3240088" y="4979988"/>
          <p14:tracePt t="164735" x="3101975" y="5024438"/>
          <p14:tracePt t="164749" x="2979738" y="5056188"/>
          <p14:tracePt t="164766" x="2903538" y="5078413"/>
          <p14:tracePt t="164768" x="2876550" y="5089525"/>
          <p14:tracePt t="164782" x="2843213" y="5089525"/>
          <p14:tracePt t="164799" x="2832100" y="5089525"/>
          <p14:tracePt t="164815" x="2825750" y="5089525"/>
          <p14:tracePt t="164832" x="2803525" y="5089525"/>
          <p14:tracePt t="164848" x="2782888" y="5089525"/>
          <p14:tracePt t="164851" x="2765425" y="5089525"/>
          <p14:tracePt t="164866" x="2732088" y="5084763"/>
          <p14:tracePt t="164881" x="2709863" y="5078413"/>
          <p14:tracePt t="164900" x="2671763" y="5067300"/>
          <p14:tracePt t="164902" x="2655888" y="5062538"/>
          <p14:tracePt t="164917" x="2616200" y="5051425"/>
          <p14:tracePt t="164919" x="2562225" y="5040313"/>
          <p14:tracePt t="164933" x="2513013" y="5029200"/>
          <p14:tracePt t="164935" x="2468563" y="5024438"/>
          <p14:tracePt t="164949" x="2397125" y="5006975"/>
          <p14:tracePt t="164951" x="2263775" y="4984750"/>
          <p14:tracePt t="164965" x="2127250" y="4962525"/>
          <p14:tracePt t="164984" x="1917700" y="4930775"/>
          <p14:tracePt t="164986" x="1878013" y="4919663"/>
          <p14:tracePt t="165000" x="1806575" y="4897438"/>
          <p14:tracePt t="165016" x="1773238" y="4886325"/>
          <p14:tracePt t="165032" x="1730375" y="4857750"/>
          <p14:tracePt t="165049" x="1697038" y="4846638"/>
          <p14:tracePt t="165066" x="1663700" y="4841875"/>
          <p14:tracePt t="165067" x="1652588" y="4837113"/>
          <p14:tracePt t="165083" x="1625600" y="4830763"/>
          <p14:tracePt t="165099" x="1614488" y="4826000"/>
          <p14:tracePt t="165100" x="1597025" y="4826000"/>
          <p14:tracePt t="165115" x="1570038" y="4826000"/>
          <p14:tracePt t="165133" x="1558925" y="4826000"/>
          <p14:tracePt t="165137" x="1554163" y="4826000"/>
          <p14:tracePt t="165148" x="1547813" y="4826000"/>
          <p14:tracePt t="165174" x="1543050" y="4819650"/>
          <p14:tracePt t="165188" x="1536700" y="4819650"/>
          <p14:tracePt t="165210" x="1531938" y="4819650"/>
          <p14:tracePt t="165218" x="1525588" y="4819650"/>
          <p14:tracePt t="165271" x="1520825" y="4819650"/>
          <p14:tracePt t="165286" x="1514475" y="4819650"/>
          <p14:tracePt t="165301" x="1509713" y="4819650"/>
          <p14:tracePt t="165308" x="1503363" y="4819650"/>
          <p14:tracePt t="165323" x="1498600" y="4819650"/>
          <p14:tracePt t="165421" x="1509713" y="4814888"/>
          <p14:tracePt t="165427" x="1531938" y="4814888"/>
          <p14:tracePt t="165435" x="1570038" y="4814888"/>
          <p14:tracePt t="165450" x="1619250" y="4814888"/>
          <p14:tracePt t="165466" x="1636713" y="4814888"/>
          <p14:tracePt t="165468" x="1652588" y="4814888"/>
          <p14:tracePt t="165482" x="1663700" y="4814888"/>
          <p14:tracePt t="165499" x="1670050" y="4814888"/>
          <p14:tracePt t="165516" x="1674813" y="4814888"/>
          <p14:tracePt t="165517" x="1679575" y="4814888"/>
          <p14:tracePt t="165533" x="1685925" y="4814888"/>
          <p14:tracePt t="165549" x="1697038" y="4814888"/>
          <p14:tracePt t="165567" x="1701800" y="4814888"/>
          <p14:tracePt t="165584" x="1708150" y="4814888"/>
          <p14:tracePt t="165599" x="1712913" y="4814888"/>
          <p14:tracePt t="165617" x="1719263" y="4814888"/>
          <p14:tracePt t="165618" x="1730375" y="4814888"/>
          <p14:tracePt t="165632" x="1763713" y="4803775"/>
          <p14:tracePt t="165649" x="1773238" y="4797425"/>
          <p14:tracePt t="165667" x="1779588" y="4797425"/>
          <p14:tracePt t="165692" x="1784350" y="4797425"/>
          <p14:tracePt t="165706" x="1790700" y="4797425"/>
          <p14:tracePt t="165716" x="1790700" y="4792663"/>
          <p14:tracePt t="165733" x="1806575" y="4786313"/>
          <p14:tracePt t="165735" x="1817688" y="4781550"/>
          <p14:tracePt t="165750" x="1824038" y="4781550"/>
          <p14:tracePt t="165751" x="1828800" y="4781550"/>
          <p14:tracePt t="165766" x="1835150" y="4775200"/>
          <p14:tracePt t="165858" x="1835150" y="4770438"/>
          <p14:tracePt t="165893" x="1839913" y="4770438"/>
          <p14:tracePt t="165918" x="1839913" y="4764088"/>
          <p14:tracePt t="165961" x="1839913" y="4759325"/>
          <p14:tracePt t="165985" x="1846263" y="4759325"/>
          <p14:tracePt t="166171" x="1851025" y="4759325"/>
          <p14:tracePt t="166193" x="1862138" y="4759325"/>
          <p14:tracePt t="166201" x="1866900" y="4759325"/>
          <p14:tracePt t="166207" x="1884363" y="4759325"/>
          <p14:tracePt t="166216" x="1906588" y="4764088"/>
          <p14:tracePt t="166233" x="1955800" y="4770438"/>
          <p14:tracePt t="166250" x="2044700" y="4781550"/>
          <p14:tracePt t="166267" x="2127250" y="4786313"/>
          <p14:tracePt t="166269" x="2192338" y="4786313"/>
          <p14:tracePt t="166283" x="2308225" y="4786313"/>
          <p14:tracePt t="166300" x="2424113" y="4786313"/>
          <p14:tracePt t="166317" x="2506663" y="4786313"/>
          <p14:tracePt t="166334" x="2589213" y="4775200"/>
          <p14:tracePt t="166335" x="2611438" y="4770438"/>
          <p14:tracePt t="166350" x="2616200" y="4770438"/>
          <p14:tracePt t="166351" x="2627313" y="4770438"/>
          <p14:tracePt t="166367" x="2633663" y="4764088"/>
          <p14:tracePt t="166435" x="2638425" y="4764088"/>
          <p14:tracePt t="166449" x="2644775" y="4764088"/>
          <p14:tracePt t="166456" x="2649538" y="4764088"/>
          <p14:tracePt t="166468" x="2655888" y="4764088"/>
          <p14:tracePt t="166470" x="2660650" y="4764088"/>
          <p14:tracePt t="166485" x="2678113" y="4764088"/>
          <p14:tracePt t="166501" x="2682875" y="4770438"/>
          <p14:tracePt t="166518" x="2689225" y="4770438"/>
          <p14:tracePt t="166652" x="2693988" y="4770438"/>
          <p14:tracePt t="166735" x="2698750" y="4770438"/>
          <p14:tracePt t="166809" x="2705100" y="4764088"/>
          <p14:tracePt t="166838" x="2709863" y="4764088"/>
          <p14:tracePt t="166845" x="2709863" y="4759325"/>
          <p14:tracePt t="166860" x="2716213" y="4759325"/>
          <p14:tracePt t="166869" x="2727325" y="4754563"/>
          <p14:tracePt t="166884" x="2782888" y="4754563"/>
          <p14:tracePt t="166901" x="2897188" y="4754563"/>
          <p14:tracePt t="166918" x="3001963" y="4754563"/>
          <p14:tracePt t="166935" x="3157538" y="4748213"/>
          <p14:tracePt t="166936" x="3211513" y="4748213"/>
          <p14:tracePt t="166951" x="3294063" y="4748213"/>
          <p14:tracePt t="166968" x="3382963" y="4748213"/>
          <p14:tracePt t="166985" x="3427413" y="4748213"/>
          <p14:tracePt t="166987" x="3438525" y="4748213"/>
          <p14:tracePt t="167001" x="3443288" y="4748213"/>
          <p14:tracePt t="167027" x="3448050" y="4748213"/>
          <p14:tracePt t="167155" x="3454400" y="4748213"/>
          <p14:tracePt t="167160" x="3459163" y="4748213"/>
          <p14:tracePt t="167171" x="3459163" y="4754563"/>
          <p14:tracePt t="167184" x="3487738" y="4759325"/>
          <p14:tracePt t="167202" x="3541713" y="4770438"/>
          <p14:tracePt t="167204" x="3575050" y="4781550"/>
          <p14:tracePt t="167218" x="3603625" y="4786313"/>
          <p14:tracePt t="167236" x="3784600" y="4792663"/>
          <p14:tracePt t="167251" x="4000500" y="4792663"/>
          <p14:tracePt t="167269" x="4165600" y="4792663"/>
          <p14:tracePt t="167286" x="4275138" y="4792663"/>
          <p14:tracePt t="167288" x="4297363" y="4792663"/>
          <p14:tracePt t="167302" x="4313238" y="4792663"/>
          <p14:tracePt t="167491" x="4319588" y="4792663"/>
          <p14:tracePt t="167506" x="4335463" y="4786313"/>
          <p14:tracePt t="167512" x="4352925" y="4786313"/>
          <p14:tracePt t="167520" x="4373563" y="4781550"/>
          <p14:tracePt t="167537" x="4391025" y="4775200"/>
          <p14:tracePt t="167553" x="4395788" y="4775200"/>
          <p14:tracePt t="167627" x="4402138" y="4775200"/>
          <p14:tracePt t="167732" x="4402138" y="4770438"/>
          <p14:tracePt t="167740" x="4406900" y="4770438"/>
          <p14:tracePt t="167760" x="4413250" y="4770438"/>
          <p14:tracePt t="167784" x="4418013" y="4770438"/>
          <p14:tracePt t="167806" x="4424363" y="4770438"/>
          <p14:tracePt t="167813" x="4429125" y="4770438"/>
          <p14:tracePt t="167828" x="4435475" y="4770438"/>
          <p14:tracePt t="167844" x="4440238" y="4770438"/>
          <p14:tracePt t="167852" x="4467225" y="4770438"/>
          <p14:tracePt t="167870" x="4473575" y="4770438"/>
          <p14:tracePt t="167871" x="4478338" y="4775200"/>
          <p14:tracePt t="167889" x="4484688" y="4775200"/>
          <p14:tracePt t="168047" x="4489450" y="4775200"/>
          <p14:tracePt t="168060" x="4495800" y="4775200"/>
          <p14:tracePt t="168076" x="4511675" y="4770438"/>
          <p14:tracePt t="168087" x="4518025" y="4764088"/>
          <p14:tracePt t="168104" x="4533900" y="4764088"/>
          <p14:tracePt t="168105" x="4545013" y="4759325"/>
          <p14:tracePt t="168120" x="4572000" y="4754563"/>
          <p14:tracePt t="168136" x="4583113" y="4748213"/>
          <p14:tracePt t="168154" x="4594225" y="4748213"/>
          <p14:tracePt t="168467" x="4600575" y="4748213"/>
          <p14:tracePt t="168474" x="4605338" y="4748213"/>
          <p14:tracePt t="168480" x="4616450" y="4748213"/>
          <p14:tracePt t="168504" x="4633913" y="4748213"/>
          <p14:tracePt t="168520" x="4645025" y="4754563"/>
          <p14:tracePt t="168538" x="4649788" y="4754563"/>
          <p14:tracePt t="168539" x="4654550" y="4754563"/>
          <p14:tracePt t="168556" x="4660900" y="4759325"/>
          <p14:tracePt t="168570" x="4672013" y="4759325"/>
          <p14:tracePt t="168572" x="4683125" y="4759325"/>
          <p14:tracePt t="168587" x="4710113" y="4764088"/>
          <p14:tracePt t="168604" x="4743450" y="4764088"/>
          <p14:tracePt t="168621" x="4770438" y="4764088"/>
          <p14:tracePt t="168622" x="4781550" y="4764088"/>
          <p14:tracePt t="168638" x="4787900" y="4764088"/>
          <p14:tracePt t="168639" x="4799013" y="4764088"/>
          <p14:tracePt t="168654" x="4814888" y="4764088"/>
          <p14:tracePt t="168672" x="4837113" y="4770438"/>
          <p14:tracePt t="168687" x="4859338" y="4775200"/>
          <p14:tracePt t="168705" x="4875213" y="4775200"/>
          <p14:tracePt t="168721" x="4892675" y="4781550"/>
          <p14:tracePt t="168737" x="4903788" y="4781550"/>
          <p14:tracePt t="168754" x="4914900" y="4786313"/>
          <p14:tracePt t="168772" x="4926013" y="4792663"/>
          <p14:tracePt t="168812" x="4926013" y="4797425"/>
          <p14:tracePt t="168826" x="4919663" y="4797425"/>
          <p14:tracePt t="168865" x="4930775" y="4797425"/>
          <p14:tracePt t="168869" x="4935538" y="4797425"/>
          <p14:tracePt t="168880" x="4935538" y="4803775"/>
          <p14:tracePt t="168889" x="4946650" y="4808538"/>
          <p14:tracePt t="168905" x="4957763" y="4819650"/>
          <p14:tracePt t="168906" x="4975225" y="4830763"/>
          <p14:tracePt t="168921" x="4979988" y="4841875"/>
          <p14:tracePt t="168922" x="4979988" y="4846638"/>
          <p14:tracePt t="168938" x="4979988" y="4852988"/>
          <p14:tracePt t="168939" x="4975225" y="4864100"/>
          <p14:tracePt t="168954" x="4968875" y="4868863"/>
          <p14:tracePt t="168971" x="4957763" y="4868863"/>
          <p14:tracePt t="168990" x="4946650" y="4886325"/>
          <p14:tracePt t="169005" x="4941888" y="4886325"/>
          <p14:tracePt t="169021" x="4935538" y="4891088"/>
          <p14:tracePt t="169038" x="4926013" y="4897438"/>
          <p14:tracePt t="169055" x="4919663" y="4897438"/>
          <p14:tracePt t="172232" x="4914900" y="4897438"/>
          <p14:tracePt t="172253" x="4908550" y="4897438"/>
          <p14:tracePt t="172390" x="4903788" y="4897438"/>
          <p14:tracePt t="172404" x="4897438" y="4897438"/>
          <p14:tracePt t="172411" x="4897438" y="4891088"/>
          <p14:tracePt t="172441" x="4892675" y="4886325"/>
          <p14:tracePt t="172456" x="4886325" y="4886325"/>
          <p14:tracePt t="172479" x="4881563" y="4886325"/>
          <p14:tracePt t="172486" x="4875213" y="4879975"/>
          <p14:tracePt t="172495" x="4870450" y="4879975"/>
          <p14:tracePt t="172510" x="4864100" y="4875213"/>
          <p14:tracePt t="172527" x="4859338" y="4868863"/>
          <p14:tracePt t="172544" x="4852988" y="4864100"/>
          <p14:tracePt t="172545" x="4848225" y="4864100"/>
          <p14:tracePt t="172562" x="4841875" y="4857750"/>
          <p14:tracePt t="172577" x="4832350" y="4852988"/>
          <p14:tracePt t="172593" x="4826000" y="4852988"/>
          <p14:tracePt t="172610" x="4821238" y="4846638"/>
          <p14:tracePt t="172628" x="4814888" y="4846638"/>
          <p14:tracePt t="172689" x="4810125" y="4846638"/>
          <p14:tracePt t="172712" x="4803775" y="4846638"/>
          <p14:tracePt t="172765" x="4799013" y="4846638"/>
          <p14:tracePt t="173545" x="4787900" y="4841875"/>
          <p14:tracePt t="173560" x="4776788" y="4837113"/>
          <p14:tracePt t="173565" x="4770438" y="4830763"/>
          <p14:tracePt t="173578" x="4759325" y="4830763"/>
          <p14:tracePt t="173611" x="4759325" y="4826000"/>
          <p14:tracePt t="173618" x="4759325" y="4819650"/>
          <p14:tracePt t="173627" x="4770438" y="4803775"/>
          <p14:tracePt t="173645" x="4821238" y="4781550"/>
          <p14:tracePt t="173647" x="4841875" y="4775200"/>
          <p14:tracePt t="173661" x="4875213" y="4759325"/>
          <p14:tracePt t="173679" x="4957763" y="4732338"/>
          <p14:tracePt t="173696" x="5013325" y="4721225"/>
          <p14:tracePt t="173711" x="5051425" y="4710113"/>
          <p14:tracePt t="173729" x="5091113" y="4692650"/>
          <p14:tracePt t="173730" x="5102225" y="4692650"/>
          <p14:tracePt t="173746" x="5156200" y="4681538"/>
          <p14:tracePt t="173761" x="5184775" y="4699000"/>
          <p14:tracePt t="173779" x="5249863" y="4699000"/>
          <p14:tracePt t="173795" x="5300663" y="4699000"/>
          <p14:tracePt t="173797" x="5321300" y="4692650"/>
          <p14:tracePt t="173812" x="5332413" y="4687888"/>
          <p14:tracePt t="173813" x="5343525" y="4687888"/>
          <p14:tracePt t="173828" x="5354638" y="4687888"/>
          <p14:tracePt t="173830" x="5372100" y="4687888"/>
          <p14:tracePt t="173844" x="5387975" y="4687888"/>
          <p14:tracePt t="173862" x="5403850" y="4687888"/>
          <p14:tracePt t="173879" x="5454650" y="4687888"/>
          <p14:tracePt t="173880" x="5508625" y="4687888"/>
          <p14:tracePt t="173896" x="5530850" y="4687888"/>
          <p14:tracePt t="173897" x="5564188" y="4687888"/>
          <p14:tracePt t="173911" x="5646738" y="4687888"/>
          <p14:tracePt t="173929" x="5680075" y="4687888"/>
          <p14:tracePt t="173946" x="5718175" y="4692650"/>
          <p14:tracePt t="173948" x="5724525" y="4692650"/>
          <p14:tracePt t="173963" x="5740400" y="4692650"/>
          <p14:tracePt t="173979" x="5746750" y="4692650"/>
          <p14:tracePt t="173996" x="5757863" y="4692650"/>
          <p14:tracePt t="174014" x="5768975" y="4692650"/>
          <p14:tracePt t="174015" x="5778500" y="4692650"/>
          <p14:tracePt t="174031" x="5795963" y="4692650"/>
          <p14:tracePt t="174046" x="5811838" y="4692650"/>
          <p14:tracePt t="174070" x="5818188" y="4692650"/>
          <p14:tracePt t="174079" x="5822950" y="4692650"/>
          <p14:tracePt t="174097" x="5829300" y="4687888"/>
          <p14:tracePt t="174113" x="5834063" y="4687888"/>
          <p14:tracePt t="174144" x="5840413" y="4681538"/>
          <p14:tracePt t="174174" x="5845175" y="4676775"/>
          <p14:tracePt t="174188" x="5851525" y="4670425"/>
          <p14:tracePt t="174197" x="5856288" y="4665663"/>
          <p14:tracePt t="174219" x="5862638" y="4660900"/>
          <p14:tracePt t="174229" x="5867400" y="4649788"/>
          <p14:tracePt t="174246" x="5878513" y="4638675"/>
          <p14:tracePt t="174248" x="5883275" y="4638675"/>
          <p14:tracePt t="174263" x="5894388" y="4627563"/>
          <p14:tracePt t="174279" x="5894388" y="4621213"/>
          <p14:tracePt t="174296" x="5900738" y="4621213"/>
          <p14:tracePt t="174312" x="5905500" y="4616450"/>
          <p14:tracePt t="174315" x="5911850" y="4610100"/>
          <p14:tracePt t="174331" x="5916613" y="4610100"/>
          <p14:tracePt t="174414" x="5916613" y="4605338"/>
          <p14:tracePt t="174432" x="5922963" y="4605338"/>
          <p14:tracePt t="174437" x="5922963" y="4598988"/>
          <p14:tracePt t="174482" x="5927725" y="4594225"/>
          <p14:tracePt t="174488" x="5934075" y="4587875"/>
          <p14:tracePt t="174498" x="5934075" y="4583113"/>
          <p14:tracePt t="174512" x="5949950" y="4583113"/>
          <p14:tracePt t="174529" x="5965825" y="4572000"/>
          <p14:tracePt t="174547" x="5994400" y="4556125"/>
          <p14:tracePt t="174563" x="6010275" y="4549775"/>
          <p14:tracePt t="174580" x="6027738" y="4545013"/>
          <p14:tracePt t="174596" x="6038850" y="4538663"/>
          <p14:tracePt t="174613" x="6054725" y="4533900"/>
          <p14:tracePt t="174615" x="6076950" y="4527550"/>
          <p14:tracePt t="174631" x="6099175" y="4522788"/>
          <p14:tracePt t="174646" x="6121400" y="4522788"/>
          <p14:tracePt t="174648" x="6148388" y="4522788"/>
          <p14:tracePt t="174663" x="6175375" y="4522788"/>
          <p14:tracePt t="174680" x="6197600" y="4522788"/>
          <p14:tracePt t="174697" x="6219825" y="4522788"/>
          <p14:tracePt t="174714" x="6226175" y="4522788"/>
          <p14:tracePt t="174729" x="6242050" y="4522788"/>
          <p14:tracePt t="174747" x="6253163" y="4522788"/>
          <p14:tracePt t="174764" x="6264275" y="4522788"/>
          <p14:tracePt t="174766" x="6280150" y="4522788"/>
          <p14:tracePt t="174780" x="6286500" y="4522788"/>
          <p14:tracePt t="174781" x="6291263" y="4522788"/>
          <p14:tracePt t="174797" x="6297613" y="4522788"/>
          <p14:tracePt t="174814" x="6302375" y="4522788"/>
          <p14:tracePt t="174830" x="6308725" y="4522788"/>
          <p14:tracePt t="174848" x="6313488" y="4522788"/>
          <p14:tracePt t="174865" x="6319838" y="4522788"/>
          <p14:tracePt t="174880" x="6324600" y="4522788"/>
          <p14:tracePt t="174940" x="6329363" y="4522788"/>
          <p14:tracePt t="174962" x="6335713" y="4522788"/>
          <p14:tracePt t="174976" x="6340475" y="4516438"/>
          <p14:tracePt t="174982" x="6346825" y="4516438"/>
          <p14:tracePt t="174997" x="6357938" y="4516438"/>
          <p14:tracePt t="175016" x="6362700" y="4516438"/>
          <p14:tracePt t="175043" x="6369050" y="4516438"/>
          <p14:tracePt t="175051" x="6369050" y="4511675"/>
          <p14:tracePt t="175064" x="6373813" y="4511675"/>
          <p14:tracePt t="175080" x="6380163" y="4511675"/>
          <p14:tracePt t="175096" x="6391275" y="4511675"/>
          <p14:tracePt t="175113" x="6402388" y="4505325"/>
          <p14:tracePt t="175262" x="6384925" y="4511675"/>
          <p14:tracePt t="175267" x="6380163" y="4516438"/>
          <p14:tracePt t="175280" x="6373813" y="4516438"/>
          <p14:tracePt t="175298" x="6329363" y="4549775"/>
          <p14:tracePt t="175299" x="6308725" y="4572000"/>
          <p14:tracePt t="175313" x="6275388" y="4616450"/>
          <p14:tracePt t="175330" x="6246813" y="4643438"/>
          <p14:tracePt t="175348" x="6215063" y="4676775"/>
          <p14:tracePt t="175350" x="6197600" y="4687888"/>
          <p14:tracePt t="175364" x="6192838" y="4692650"/>
          <p14:tracePt t="175366" x="6164263" y="4710113"/>
          <p14:tracePt t="175380" x="6132513" y="4725988"/>
          <p14:tracePt t="175382" x="6110288" y="4743450"/>
          <p14:tracePt t="175397" x="6027738" y="4781550"/>
          <p14:tracePt t="175414" x="5965825" y="4792663"/>
          <p14:tracePt t="175430" x="5862638" y="4797425"/>
          <p14:tracePt t="175432" x="5822950" y="4797425"/>
          <p14:tracePt t="175448" x="5784850" y="4797425"/>
          <p14:tracePt t="175450" x="5735638" y="4797425"/>
          <p14:tracePt t="175465" x="5707063" y="4792663"/>
          <p14:tracePt t="175481" x="5691188" y="4764088"/>
          <p14:tracePt t="175497" x="5691188" y="4721225"/>
          <p14:tracePt t="175515" x="5691188" y="4676775"/>
          <p14:tracePt t="175516" x="5695950" y="4660900"/>
          <p14:tracePt t="175531" x="5702300" y="4649788"/>
          <p14:tracePt t="175532" x="5707063" y="4632325"/>
          <p14:tracePt t="175548" x="5724525" y="4616450"/>
          <p14:tracePt t="175565" x="5729288" y="4605338"/>
          <p14:tracePt t="175581" x="5735638" y="4598988"/>
          <p14:tracePt t="175583" x="5746750" y="4598988"/>
          <p14:tracePt t="175598" x="5751513" y="4594225"/>
          <p14:tracePt t="175599" x="5762625" y="4594225"/>
          <p14:tracePt t="175614" x="5773738" y="4594225"/>
          <p14:tracePt t="175631" x="5795963" y="4594225"/>
          <p14:tracePt t="175648" x="5807075" y="4594225"/>
          <p14:tracePt t="175650" x="5807075" y="4598988"/>
          <p14:tracePt t="175665" x="5818188" y="4605338"/>
          <p14:tracePt t="175667" x="5822950" y="4621213"/>
          <p14:tracePt t="175681" x="5822950" y="4649788"/>
          <p14:tracePt t="175698" x="5778500" y="4687888"/>
          <p14:tracePt t="175715" x="5746750" y="4703763"/>
          <p14:tracePt t="175732" x="5653088" y="4725988"/>
          <p14:tracePt t="175733" x="5581650" y="4725988"/>
          <p14:tracePt t="175748" x="5530850" y="4725988"/>
          <p14:tracePt t="175750" x="5437188" y="4725988"/>
          <p14:tracePt t="175764" x="5267325" y="4681538"/>
          <p14:tracePt t="175781" x="5002213" y="4605338"/>
          <p14:tracePt t="175798" x="4892675" y="4556125"/>
          <p14:tracePt t="175800" x="4864100" y="4533900"/>
          <p14:tracePt t="175815" x="4852988" y="4516438"/>
          <p14:tracePt t="175817" x="4852988" y="4505325"/>
          <p14:tracePt t="175831" x="4848225" y="4483100"/>
          <p14:tracePt t="175848" x="4859338" y="4467225"/>
          <p14:tracePt t="175865" x="4875213" y="4456113"/>
          <p14:tracePt t="175867" x="4886325" y="4445000"/>
          <p14:tracePt t="175884" x="4897438" y="4440238"/>
          <p14:tracePt t="175989" x="4897438" y="4429125"/>
          <p14:tracePt t="175995" x="4892675" y="4429125"/>
          <p14:tracePt t="176004" x="4886325" y="4418013"/>
          <p14:tracePt t="176015" x="4875213" y="4411663"/>
          <p14:tracePt t="176031" x="4864100" y="4400550"/>
          <p14:tracePt t="176141" x="4875213" y="4400550"/>
          <p14:tracePt t="176145" x="4892675" y="4400550"/>
          <p14:tracePt t="176156" x="4926013" y="4406900"/>
          <p14:tracePt t="176167" x="4979988" y="4411663"/>
          <p14:tracePt t="176169" x="5013325" y="4418013"/>
          <p14:tracePt t="176182" x="5091113" y="4418013"/>
          <p14:tracePt t="176184" x="5151438" y="4418013"/>
          <p14:tracePt t="176199" x="5260975" y="4429125"/>
          <p14:tracePt t="176200" x="5321300" y="4433888"/>
          <p14:tracePt t="176215" x="5476875" y="4467225"/>
          <p14:tracePt t="176232" x="5613400" y="4494213"/>
          <p14:tracePt t="176249" x="5724525" y="4505325"/>
          <p14:tracePt t="176251" x="5773738" y="4511675"/>
          <p14:tracePt t="176265" x="5822950" y="4511675"/>
          <p14:tracePt t="176267" x="5867400" y="4511675"/>
          <p14:tracePt t="176282" x="5911850" y="4511675"/>
          <p14:tracePt t="176298" x="5916613" y="4511675"/>
          <p14:tracePt t="176342" x="5922963" y="4511675"/>
          <p14:tracePt t="176356" x="5934075" y="4511675"/>
          <p14:tracePt t="176363" x="5938838" y="4511675"/>
          <p14:tracePt t="176371" x="5956300" y="4511675"/>
          <p14:tracePt t="176385" x="5965825" y="4511675"/>
          <p14:tracePt t="176408" x="5972175" y="4511675"/>
          <p14:tracePt t="176417" x="5976938" y="4511675"/>
          <p14:tracePt t="176432" x="6010275" y="4511675"/>
          <p14:tracePt t="176449" x="6059488" y="4511675"/>
          <p14:tracePt t="176467" x="6137275" y="4511675"/>
          <p14:tracePt t="176469" x="6159500" y="4511675"/>
          <p14:tracePt t="176482" x="6186488" y="4511675"/>
          <p14:tracePt t="176484" x="6230938" y="4511675"/>
          <p14:tracePt t="176499" x="6242050" y="4511675"/>
          <p14:tracePt t="176516" x="6246813" y="4511675"/>
          <p14:tracePt t="176552" x="6253163" y="4505325"/>
          <p14:tracePt t="176570" x="6257925" y="4505325"/>
          <p14:tracePt t="176574" x="6257925" y="4500563"/>
          <p14:tracePt t="176582" x="6264275" y="4500563"/>
          <p14:tracePt t="176725" x="6264275" y="4494213"/>
          <p14:tracePt t="176730" x="6269038" y="4494213"/>
          <p14:tracePt t="176746" x="6275388" y="4494213"/>
          <p14:tracePt t="176754" x="6280150" y="4489450"/>
          <p14:tracePt t="177318" x="6275388" y="4489450"/>
          <p14:tracePt t="177332" x="6269038" y="4489450"/>
          <p14:tracePt t="177338" x="6264275" y="4489450"/>
          <p14:tracePt t="177353" x="6257925" y="4489450"/>
          <p14:tracePt t="177572" x="6253163" y="4489450"/>
          <p14:tracePt t="177578" x="6253163" y="4494213"/>
          <p14:tracePt t="177593" x="6253163" y="4505325"/>
          <p14:tracePt t="177602" x="6253163" y="4511675"/>
          <p14:tracePt t="177618" x="6253163" y="4516438"/>
          <p14:tracePt t="177635" x="6253163" y="4522788"/>
          <p14:tracePt t="179900" x="6253163" y="4527550"/>
          <p14:tracePt t="180902" x="6246813" y="4527550"/>
          <p14:tracePt t="181510" x="6253163" y="4527550"/>
          <p14:tracePt t="181515" x="6264275" y="4533900"/>
          <p14:tracePt t="181525" x="6280150" y="4538663"/>
          <p14:tracePt t="181540" x="6335713" y="4545013"/>
          <p14:tracePt t="181557" x="6396038" y="4556125"/>
          <p14:tracePt t="181574" x="6484938" y="4583113"/>
          <p14:tracePt t="181575" x="6534150" y="4594225"/>
          <p14:tracePt t="181590" x="6610350" y="4605338"/>
          <p14:tracePt t="181592" x="6677025" y="4616450"/>
          <p14:tracePt t="181606" x="6777038" y="4621213"/>
          <p14:tracePt t="181624" x="6853238" y="4627563"/>
          <p14:tracePt t="181640" x="6942138" y="4627563"/>
          <p14:tracePt t="181658" x="7035800" y="4627563"/>
          <p14:tracePt t="181673" x="7062788" y="4627563"/>
          <p14:tracePt t="181675" x="7096125" y="4627563"/>
          <p14:tracePt t="181690" x="7112000" y="4643438"/>
          <p14:tracePt t="181707" x="7178675" y="4638675"/>
          <p14:tracePt t="181725" x="7265988" y="4616450"/>
          <p14:tracePt t="181740" x="7283450" y="4616450"/>
          <p14:tracePt t="181742" x="7299325" y="4610100"/>
          <p14:tracePt t="181757" x="7327900" y="4610100"/>
          <p14:tracePt t="181774" x="7354888" y="4605338"/>
          <p14:tracePt t="181790" x="7404100" y="4605338"/>
          <p14:tracePt t="181807" x="7459663" y="4598988"/>
          <p14:tracePt t="181809" x="7486650" y="4598988"/>
          <p14:tracePt t="181824" x="7504113" y="4598988"/>
          <p14:tracePt t="181825" x="7526338" y="4598988"/>
          <p14:tracePt t="181840" x="7553325" y="4598988"/>
          <p14:tracePt t="181858" x="7597775" y="4598988"/>
          <p14:tracePt t="181874" x="7640638" y="4598988"/>
          <p14:tracePt t="181876" x="7673975" y="4594225"/>
          <p14:tracePt t="181890" x="7707313" y="4587875"/>
          <p14:tracePt t="181907" x="7827963" y="4576763"/>
          <p14:tracePt t="181924" x="7905750" y="4576763"/>
          <p14:tracePt t="181940" x="8004175" y="4576763"/>
          <p14:tracePt t="181958" x="8088313" y="4576763"/>
          <p14:tracePt t="181960" x="8142288" y="4587875"/>
          <p14:tracePt t="181975" x="8224838" y="4594225"/>
          <p14:tracePt t="181991" x="8307388" y="4610100"/>
          <p14:tracePt t="182008" x="8374063" y="4621213"/>
          <p14:tracePt t="182009" x="8418513" y="4621213"/>
          <p14:tracePt t="182025" x="8489950" y="4627563"/>
          <p14:tracePt t="182040" x="8516938" y="4627563"/>
          <p14:tracePt t="182042" x="8566150" y="4627563"/>
          <p14:tracePt t="182057" x="8616950" y="4627563"/>
          <p14:tracePt t="182075" x="8682038" y="4627563"/>
          <p14:tracePt t="182091" x="8710613" y="4627563"/>
          <p14:tracePt t="182092" x="8732838" y="4627563"/>
          <p14:tracePt t="182109" x="8782050" y="4638675"/>
          <p14:tracePt t="182124" x="8815388" y="4638675"/>
          <p14:tracePt t="182141" x="8837613" y="4638675"/>
          <p14:tracePt t="182158" x="8842375" y="4638675"/>
          <p14:tracePt t="182160" x="8847138" y="4638675"/>
          <p14:tracePt t="182175" x="8853488" y="4638675"/>
          <p14:tracePt t="182229" x="8858250" y="4638675"/>
          <p14:tracePt t="182236" x="8864600" y="4638675"/>
          <p14:tracePt t="182251" x="8875713" y="4632325"/>
          <p14:tracePt t="182259" x="8880475" y="4627563"/>
          <p14:tracePt t="182274" x="8897938" y="4621213"/>
          <p14:tracePt t="182291" x="8913813" y="4616450"/>
          <p14:tracePt t="182308" x="8924925" y="4610100"/>
          <p14:tracePt t="182325" x="8947150" y="4594225"/>
          <p14:tracePt t="182341" x="8958263" y="4587875"/>
          <p14:tracePt t="182357" x="8969375" y="4587875"/>
          <p14:tracePt t="182375" x="8980488" y="4583113"/>
          <p14:tracePt t="182391" x="8991600" y="4583113"/>
          <p14:tracePt t="182409" x="8996363" y="4572000"/>
          <p14:tracePt t="182431" x="9002713" y="4572000"/>
          <p14:tracePt t="182446" x="9007475" y="4572000"/>
          <p14:tracePt t="182458" x="9007475" y="4567238"/>
          <p14:tracePt t="182460" x="9013825" y="4567238"/>
          <p14:tracePt t="182476" x="9013825" y="4560888"/>
          <p14:tracePt t="182499" x="9018588" y="4560888"/>
          <p14:tracePt t="182509" x="9024938" y="4556125"/>
          <p14:tracePt t="182525" x="9034463" y="4549775"/>
          <p14:tracePt t="182527" x="9040813" y="4549775"/>
          <p14:tracePt t="182542" x="9051925" y="4545013"/>
          <p14:tracePt t="182558" x="9056688" y="4538663"/>
          <p14:tracePt t="182560" x="9067800" y="4538663"/>
          <p14:tracePt t="182574" x="9078913" y="4533900"/>
          <p14:tracePt t="182592" x="9090025" y="4533900"/>
          <p14:tracePt t="182609" x="9101138" y="4527550"/>
          <p14:tracePt t="182610" x="9101138" y="4522788"/>
          <p14:tracePt t="182626" x="9112250" y="4522788"/>
          <p14:tracePt t="182642" x="9118600" y="4522788"/>
          <p14:tracePt t="182658" x="9123363" y="4522788"/>
          <p14:tracePt t="182676" x="9128125" y="4522788"/>
          <p14:tracePt t="182678" x="9134475" y="4522788"/>
          <p14:tracePt t="182755" x="9139238" y="4522788"/>
          <p14:tracePt t="182768" x="9145588" y="4522788"/>
          <p14:tracePt t="182845" x="9150350" y="4522788"/>
          <p14:tracePt t="182861" x="9156700" y="4522788"/>
          <p14:tracePt t="182866" x="9161463" y="4522788"/>
          <p14:tracePt t="182875" x="9167813" y="4522788"/>
          <p14:tracePt t="182892" x="9178925" y="4516438"/>
          <p14:tracePt t="182910" x="9183688" y="4516438"/>
          <p14:tracePt t="182926" x="9194800" y="4516438"/>
          <p14:tracePt t="182942" x="9217025" y="4511675"/>
          <p14:tracePt t="182959" x="9232900" y="4511675"/>
          <p14:tracePt t="182976" x="9244013" y="4511675"/>
          <p14:tracePt t="182977" x="9250363" y="4511675"/>
          <p14:tracePt t="182993" x="9266238" y="4511675"/>
          <p14:tracePt t="183009" x="9277350" y="4511675"/>
          <p14:tracePt t="183026" x="9283700" y="4511675"/>
          <p14:tracePt t="183045" x="9288463" y="4511675"/>
          <p14:tracePt t="183070" x="9294813" y="4505325"/>
          <p14:tracePt t="183116" x="9299575" y="4505325"/>
          <p14:tracePt t="183128" x="9305925" y="4505325"/>
          <p14:tracePt t="183144" x="9310688" y="4505325"/>
          <p14:tracePt t="183158" x="9321800" y="4505325"/>
          <p14:tracePt t="183173" x="9326563" y="4511675"/>
          <p14:tracePt t="183181" x="9332913" y="4511675"/>
          <p14:tracePt t="183193" x="9332913" y="4516438"/>
          <p14:tracePt t="183194" x="9337675" y="4516438"/>
          <p14:tracePt t="183211" x="9348788" y="4527550"/>
          <p14:tracePt t="183226" x="9359900" y="4527550"/>
          <p14:tracePt t="183228" x="9366250" y="4533900"/>
          <p14:tracePt t="183243" x="9388475" y="4533900"/>
          <p14:tracePt t="183259" x="9399588" y="4538663"/>
          <p14:tracePt t="183276" x="9420225" y="4538663"/>
          <p14:tracePt t="183294" x="9437688" y="4545013"/>
          <p14:tracePt t="183309" x="9442450" y="4549775"/>
          <p14:tracePt t="183326" x="9453563" y="4549775"/>
          <p14:tracePt t="183343" x="9464675" y="4549775"/>
          <p14:tracePt t="183345" x="9482138" y="4549775"/>
          <p14:tracePt t="183359" x="9486900" y="4549775"/>
          <p14:tracePt t="183361" x="9498013" y="4549775"/>
          <p14:tracePt t="183377" x="9509125" y="4549775"/>
          <p14:tracePt t="183393" x="9520238" y="4556125"/>
          <p14:tracePt t="183410" x="9531350" y="4556125"/>
          <p14:tracePt t="183427" x="9547225" y="4556125"/>
          <p14:tracePt t="183444" x="9558338" y="4556125"/>
          <p14:tracePt t="183460" x="9575800" y="4556125"/>
          <p14:tracePt t="183477" x="9585325" y="4556125"/>
          <p14:tracePt t="183493" x="9596438" y="4556125"/>
          <p14:tracePt t="183495" x="9602788" y="4556125"/>
          <p14:tracePt t="183510" x="9607550" y="4556125"/>
          <p14:tracePt t="183527" x="9613900" y="4556125"/>
          <p14:tracePt t="183543" x="9618663" y="4549775"/>
          <p14:tracePt t="183564" x="9625013" y="4549775"/>
          <p14:tracePt t="183692" x="9613900" y="4549775"/>
          <p14:tracePt t="183708" x="9591675" y="4549775"/>
          <p14:tracePt t="183713" x="9558338" y="4549775"/>
          <p14:tracePt t="183727" x="9513888" y="4567238"/>
          <p14:tracePt t="183729" x="9448800" y="4583113"/>
          <p14:tracePt t="183745" x="9393238" y="4594225"/>
          <p14:tracePt t="183746" x="9305925" y="4616450"/>
          <p14:tracePt t="183760" x="8847138" y="4699000"/>
          <p14:tracePt t="183778" x="8362950" y="4764088"/>
          <p14:tracePt t="183794" x="7745413" y="4908550"/>
          <p14:tracePt t="183796" x="7542213" y="4962525"/>
          <p14:tracePt t="183810" x="7283450" y="5051425"/>
          <p14:tracePt t="183811" x="6942138" y="5138738"/>
          <p14:tracePt t="183827" x="6726238" y="5205413"/>
          <p14:tracePt t="183829" x="6456363" y="5299075"/>
          <p14:tracePt t="183844" x="5972175" y="5470525"/>
          <p14:tracePt t="183860" x="5724525" y="5553075"/>
          <p14:tracePt t="183878" x="5432425" y="5629275"/>
          <p14:tracePt t="183880" x="5360988" y="5640388"/>
          <p14:tracePt t="183894" x="5040313" y="5668963"/>
          <p14:tracePt t="183910" x="4743450" y="5684838"/>
          <p14:tracePt t="183927" x="4352925" y="5684838"/>
          <p14:tracePt t="183945" x="4114800" y="5684838"/>
          <p14:tracePt t="183960" x="4076700" y="5684838"/>
          <p14:tracePt t="183962" x="4049713" y="5684838"/>
          <p14:tracePt t="183977" x="3994150" y="5684838"/>
          <p14:tracePt t="183994" x="3938588" y="5673725"/>
          <p14:tracePt t="184011" x="3822700" y="5651500"/>
          <p14:tracePt t="184012" x="3768725" y="5646738"/>
          <p14:tracePt t="184028" x="3581400" y="5646738"/>
          <p14:tracePt t="184044" x="3443288" y="5646738"/>
          <p14:tracePt t="184061" x="3365500" y="5640388"/>
          <p14:tracePt t="184079" x="3327400" y="5635625"/>
          <p14:tracePt t="184081" x="3311525" y="5629275"/>
          <p14:tracePt t="184094" x="3300413" y="5624513"/>
          <p14:tracePt t="184095" x="3271838" y="5618163"/>
          <p14:tracePt t="184110" x="3251200" y="5607050"/>
          <p14:tracePt t="184112" x="3217863" y="5602288"/>
          <p14:tracePt t="184127" x="3135313" y="5580063"/>
          <p14:tracePt t="184144" x="3013075" y="5553075"/>
          <p14:tracePt t="184160" x="2886075" y="5530850"/>
          <p14:tracePt t="184178" x="2809875" y="5508625"/>
          <p14:tracePt t="184180" x="2776538" y="5491163"/>
          <p14:tracePt t="184194" x="2749550" y="5475288"/>
          <p14:tracePt t="184195" x="2732088" y="5453063"/>
          <p14:tracePt t="184210" x="2689225" y="5403850"/>
          <p14:tracePt t="184228" x="2655888" y="5354638"/>
          <p14:tracePt t="184230" x="2638425" y="5332413"/>
          <p14:tracePt t="184244" x="2616200" y="5294313"/>
          <p14:tracePt t="184246" x="2600325" y="5260975"/>
          <p14:tracePt t="184263" x="2566988" y="5216525"/>
          <p14:tracePt t="184278" x="2544763" y="5172075"/>
          <p14:tracePt t="184295" x="2533650" y="5138738"/>
          <p14:tracePt t="184311" x="2513013" y="5095875"/>
          <p14:tracePt t="184313" x="2501900" y="5073650"/>
          <p14:tracePt t="184329" x="2484438" y="5040313"/>
          <p14:tracePt t="184330" x="2462213" y="5018088"/>
          <p14:tracePt t="184345" x="2446338" y="5006975"/>
          <p14:tracePt t="184346" x="2419350" y="4991100"/>
          <p14:tracePt t="184361" x="2341563" y="4957763"/>
          <p14:tracePt t="184378" x="2319338" y="4946650"/>
          <p14:tracePt t="184380" x="2314575" y="4946650"/>
          <p14:tracePt t="184395" x="2308225" y="4940300"/>
          <p14:tracePt t="184411" x="2303463" y="4935538"/>
          <p14:tracePt t="184428" x="2292350" y="4930775"/>
          <p14:tracePt t="184445" x="2263775" y="4924425"/>
          <p14:tracePt t="184461" x="2241550" y="4924425"/>
          <p14:tracePt t="184570" x="2236788" y="4924425"/>
          <p14:tracePt t="184586" x="2225675" y="4924425"/>
          <p14:tracePt t="184590" x="2209800" y="4924425"/>
          <p14:tracePt t="184597" x="2181225" y="4919663"/>
          <p14:tracePt t="184611" x="2154238" y="4919663"/>
          <p14:tracePt t="184628" x="2082800" y="4902200"/>
          <p14:tracePt t="184630" x="2044700" y="4897438"/>
          <p14:tracePt t="184644" x="1951038" y="4875213"/>
          <p14:tracePt t="184661" x="1862138" y="4864100"/>
          <p14:tracePt t="184678" x="1763713" y="4846638"/>
          <p14:tracePt t="184680" x="1735138" y="4846638"/>
          <p14:tracePt t="184695" x="1719263" y="4841875"/>
          <p14:tracePt t="184697" x="1697038" y="4841875"/>
          <p14:tracePt t="184711" x="1674813" y="4837113"/>
          <p14:tracePt t="184729" x="1652588" y="4830763"/>
          <p14:tracePt t="184745" x="1636713" y="4830763"/>
          <p14:tracePt t="184761" x="1592263" y="4830763"/>
          <p14:tracePt t="184779" x="1565275" y="4830763"/>
          <p14:tracePt t="184795" x="1536700" y="4830763"/>
          <p14:tracePt t="184812" x="1525588" y="4830763"/>
          <p14:tracePt t="184829" x="1520825" y="4830763"/>
          <p14:tracePt t="184846" x="1509713" y="4830763"/>
          <p14:tracePt t="184848" x="1503363" y="4830763"/>
          <p14:tracePt t="184861" x="1465263" y="4830763"/>
          <p14:tracePt t="184879" x="1420813" y="4830763"/>
          <p14:tracePt t="184896" x="1382713" y="4830763"/>
          <p14:tracePt t="184897" x="1371600" y="4830763"/>
          <p14:tracePt t="184912" x="1366838" y="4830763"/>
          <p14:tracePt t="184913" x="1360488" y="4830763"/>
          <p14:tracePt t="184929" x="1355725" y="4830763"/>
          <p14:tracePt t="184945" x="1344613" y="4830763"/>
          <p14:tracePt t="184962" x="1333500" y="4830763"/>
          <p14:tracePt t="184979" x="1327150" y="4830763"/>
          <p14:tracePt t="184981" x="1322388" y="4830763"/>
          <p14:tracePt t="184996" x="1316038" y="4830763"/>
          <p14:tracePt t="184997" x="1311275" y="4830763"/>
          <p14:tracePt t="185012" x="1300163" y="4830763"/>
          <p14:tracePt t="185029" x="1295400" y="4830763"/>
          <p14:tracePt t="185046" x="1289050" y="4830763"/>
          <p14:tracePt t="185658" x="1295400" y="4830763"/>
          <p14:tracePt t="185664" x="1304925" y="4830763"/>
          <p14:tracePt t="185679" x="1322388" y="4826000"/>
          <p14:tracePt t="185696" x="1327150" y="4826000"/>
          <p14:tracePt t="185935" x="1333500" y="4826000"/>
          <p14:tracePt t="185941" x="1338263" y="4826000"/>
          <p14:tracePt t="185957" x="1355725" y="4826000"/>
          <p14:tracePt t="185965" x="1371600" y="4826000"/>
          <p14:tracePt t="185980" x="1393825" y="4826000"/>
          <p14:tracePt t="185997" x="1409700" y="4826000"/>
          <p14:tracePt t="186015" x="1420813" y="4826000"/>
          <p14:tracePt t="186071" x="1420813" y="4819650"/>
          <p14:tracePt t="186075" x="1427163" y="4819650"/>
          <p14:tracePt t="186107" x="1431925" y="4819650"/>
          <p14:tracePt t="186415" x="1443038" y="4819650"/>
          <p14:tracePt t="186420" x="1465263" y="4814888"/>
          <p14:tracePt t="186431" x="1531938" y="4797425"/>
          <p14:tracePt t="186448" x="1922463" y="4786313"/>
          <p14:tracePt t="186465" x="2368550" y="4714875"/>
          <p14:tracePt t="186466" x="2606675" y="4699000"/>
          <p14:tracePt t="186481" x="2782888" y="4681538"/>
          <p14:tracePt t="186482" x="2836863" y="4676775"/>
          <p14:tracePt t="186497" x="2963863" y="4670425"/>
          <p14:tracePt t="186515" x="2979738" y="4665663"/>
          <p14:tracePt t="186700" x="2986088" y="4665663"/>
          <p14:tracePt t="186714" x="3001963" y="4670425"/>
          <p14:tracePt t="186721" x="3013075" y="4676775"/>
          <p14:tracePt t="186731" x="3030538" y="4676775"/>
          <p14:tracePt t="186748" x="3063875" y="4699000"/>
          <p14:tracePt t="186750" x="3068638" y="4703763"/>
          <p14:tracePt t="186766" x="3068638" y="4710113"/>
          <p14:tracePt t="186781" x="3073400" y="4710113"/>
          <p14:tracePt t="186834" x="3068638" y="4710113"/>
          <p14:tracePt t="186841" x="3057525" y="4714875"/>
          <p14:tracePt t="186850" x="3035300" y="4714875"/>
          <p14:tracePt t="186864" x="2990850" y="4732338"/>
          <p14:tracePt t="186881" x="2936875" y="4764088"/>
          <p14:tracePt t="186902" x="2870200" y="4792663"/>
          <p14:tracePt t="186915" x="2847975" y="4803775"/>
          <p14:tracePt t="186917" x="2836863" y="4808538"/>
          <p14:tracePt t="186931" x="2814638" y="4826000"/>
          <p14:tracePt t="186948" x="2787650" y="4841875"/>
          <p14:tracePt t="186965" x="2771775" y="4852988"/>
          <p14:tracePt t="186981" x="2754313" y="4875213"/>
          <p14:tracePt t="186983" x="2749550" y="4886325"/>
          <p14:tracePt t="186999" x="2738438" y="4913313"/>
          <p14:tracePt t="187000" x="2732088" y="4930775"/>
          <p14:tracePt t="187015" x="2720975" y="4979988"/>
          <p14:tracePt t="187031" x="2693988" y="5029200"/>
          <p14:tracePt t="187049" x="2638425" y="5062538"/>
          <p14:tracePt t="187050" x="2622550" y="5067300"/>
          <p14:tracePt t="187066" x="2544763" y="5100638"/>
          <p14:tracePt t="187081" x="2479675" y="5122863"/>
          <p14:tracePt t="187098" x="2386013" y="5160963"/>
          <p14:tracePt t="187116" x="2303463" y="5200650"/>
          <p14:tracePt t="187117" x="2286000" y="5211763"/>
          <p14:tracePt t="187131" x="2281238" y="5211763"/>
          <p14:tracePt t="190121" x="2513013" y="5118100"/>
          <p14:tracePt t="190123" x="2562225" y="5106988"/>
          <p14:tracePt t="190127" x="2667000" y="5073650"/>
          <p14:tracePt t="190129" x="2727325" y="5056188"/>
          <p14:tracePt t="190136" x="2743200" y="5051425"/>
          <p14:tracePt t="190153" x="2820988" y="5045075"/>
          <p14:tracePt t="190155" x="2847975" y="5045075"/>
          <p14:tracePt t="190170" x="2925763" y="5045075"/>
          <p14:tracePt t="190172" x="2974975" y="5045075"/>
          <p14:tracePt t="190187" x="3046413" y="5045075"/>
          <p14:tracePt t="190188" x="3084513" y="5045075"/>
          <p14:tracePt t="190203" x="3200400" y="5045075"/>
          <p14:tracePt t="190220" x="3278188" y="5040313"/>
          <p14:tracePt t="190237" x="3394075" y="5029200"/>
          <p14:tracePt t="190239" x="3438525" y="5018088"/>
          <p14:tracePt t="190254" x="3525838" y="5002213"/>
          <p14:tracePt t="190256" x="3679825" y="4973638"/>
          <p14:tracePt t="190269" x="3762375" y="4962525"/>
          <p14:tracePt t="190287" x="3956050" y="4940300"/>
          <p14:tracePt t="190303" x="4043363" y="4940300"/>
          <p14:tracePt t="190305" x="4094163" y="4940300"/>
          <p14:tracePt t="190320" x="4137025" y="4935538"/>
          <p14:tracePt t="190322" x="4165600" y="4924425"/>
          <p14:tracePt t="190337" x="4208463" y="4919663"/>
          <p14:tracePt t="190339" x="4241800" y="4913313"/>
          <p14:tracePt t="190353" x="4302125" y="4902200"/>
          <p14:tracePt t="190370" x="4319588" y="4897438"/>
          <p14:tracePt t="190386" x="4324350" y="4891088"/>
          <p14:tracePt t="190404" x="4335463" y="4879975"/>
          <p14:tracePt t="190420" x="4346575" y="4875213"/>
          <p14:tracePt t="190437" x="4352925" y="4868863"/>
          <p14:tracePt t="190454" x="4357688" y="4868863"/>
          <p14:tracePt t="190456" x="4364038" y="4864100"/>
          <p14:tracePt t="190470" x="4368800" y="4864100"/>
          <p14:tracePt t="190472" x="4373563" y="4864100"/>
          <p14:tracePt t="190487" x="4391025" y="4857750"/>
          <p14:tracePt t="190503" x="4406900" y="4857750"/>
          <p14:tracePt t="190520" x="4413250" y="4852988"/>
          <p14:tracePt t="190802" x="4406900" y="4852988"/>
          <p14:tracePt t="190809" x="4379913" y="4857750"/>
          <p14:tracePt t="190820" x="4373563" y="4857750"/>
          <p14:tracePt t="190838" x="4297363" y="4886325"/>
          <p14:tracePt t="190840" x="4230688" y="4913313"/>
          <p14:tracePt t="190854" x="4143375" y="4935538"/>
          <p14:tracePt t="190871" x="3889375" y="4951413"/>
          <p14:tracePt t="190888" x="3532188" y="5018088"/>
          <p14:tracePt t="190905" x="3157538" y="5100638"/>
          <p14:tracePt t="190907" x="3052763" y="5122863"/>
          <p14:tracePt t="190920" x="2892425" y="5138738"/>
          <p14:tracePt t="190922" x="2765425" y="5145088"/>
          <p14:tracePt t="190937" x="2649538" y="5145088"/>
          <p14:tracePt t="190955" x="2595563" y="5145088"/>
          <p14:tracePt t="190971" x="2578100" y="5138738"/>
          <p14:tracePt t="190972" x="2573338" y="5122863"/>
          <p14:tracePt t="190988" x="2562225" y="5111750"/>
          <p14:tracePt t="190990" x="2522538" y="5095875"/>
          <p14:tracePt t="191005" x="2517775" y="5089525"/>
          <p14:tracePt t="191006" x="2495550" y="5073650"/>
          <p14:tracePt t="191021" x="2439988" y="5051425"/>
          <p14:tracePt t="191038" x="2368550" y="5018088"/>
          <p14:tracePt t="191055" x="2297113" y="5013325"/>
          <p14:tracePt t="191056" x="2252663" y="5006975"/>
          <p14:tracePt t="191071" x="2187575" y="5006975"/>
          <p14:tracePt t="191073" x="2147888" y="5006975"/>
          <p14:tracePt t="191087" x="2011363" y="5006975"/>
          <p14:tracePt t="191106" x="1839913" y="5018088"/>
          <p14:tracePt t="191108" x="1735138" y="5029200"/>
          <p14:tracePt t="191122" x="1614488" y="5051425"/>
          <p14:tracePt t="191124" x="1576388" y="5056188"/>
          <p14:tracePt t="191138" x="1543050" y="5056188"/>
          <p14:tracePt t="191140" x="1514475" y="5056188"/>
          <p14:tracePt t="191155" x="1482725" y="5056188"/>
          <p14:tracePt t="191171" x="1460500" y="5056188"/>
          <p14:tracePt t="191188" x="1431925" y="5040313"/>
          <p14:tracePt t="191205" x="1366838" y="5002213"/>
          <p14:tracePt t="191221" x="1338263" y="4995863"/>
          <p14:tracePt t="191223" x="1316038" y="4984750"/>
          <p14:tracePt t="191238" x="1273175" y="4979988"/>
          <p14:tracePt t="191255" x="1239838" y="4973638"/>
          <p14:tracePt t="191271" x="1222375" y="4968875"/>
          <p14:tracePt t="191273" x="1217613" y="4968875"/>
          <p14:tracePt t="191289" x="1206500" y="4962525"/>
          <p14:tracePt t="191305" x="1201738" y="4957763"/>
          <p14:tracePt t="191321" x="1190625" y="4946650"/>
          <p14:tracePt t="191339" x="1184275" y="4940300"/>
          <p14:tracePt t="191341" x="1184275" y="4935538"/>
          <p14:tracePt t="191355" x="1179513" y="4935538"/>
          <p14:tracePt t="191441" x="1179513" y="4930775"/>
          <p14:tracePt t="191458" x="1179513" y="4924425"/>
          <p14:tracePt t="191463" x="1179513" y="4919663"/>
          <p14:tracePt t="191471" x="1179513" y="4913313"/>
          <p14:tracePt t="191488" x="1179513" y="4902200"/>
          <p14:tracePt t="191506" x="1173163" y="4886325"/>
          <p14:tracePt t="191521" x="1168400" y="4868863"/>
          <p14:tracePt t="191539" x="1157288" y="4846638"/>
          <p14:tracePt t="191555" x="1139825" y="4819650"/>
          <p14:tracePt t="191557" x="1135063" y="4814888"/>
          <p14:tracePt t="191572" x="1135063" y="4803775"/>
          <p14:tracePt t="191573" x="1123950" y="4797425"/>
          <p14:tracePt t="191597" x="1117600" y="4797425"/>
          <p14:tracePt t="191605" x="1117600" y="4792663"/>
          <p14:tracePt t="191622" x="1112838" y="4792663"/>
          <p14:tracePt t="191639" x="1112838" y="4786313"/>
          <p14:tracePt t="191732" x="1112838" y="4781550"/>
          <p14:tracePt t="191747" x="1108075" y="4775200"/>
          <p14:tracePt t="191769" x="1108075" y="4770438"/>
          <p14:tracePt t="192370" x="1112838" y="4770438"/>
          <p14:tracePt t="192386" x="1123950" y="4764088"/>
          <p14:tracePt t="192391" x="1150938" y="4759325"/>
          <p14:tracePt t="192407" x="1184275" y="4754563"/>
          <p14:tracePt t="192408" x="1195388" y="4748213"/>
          <p14:tracePt t="192423" x="1228725" y="4748213"/>
          <p14:tracePt t="192439" x="1250950" y="4748213"/>
          <p14:tracePt t="192457" x="1262063" y="4748213"/>
          <p14:tracePt t="192663" x="1266825" y="4748213"/>
          <p14:tracePt t="192684" x="1266825" y="4754563"/>
          <p14:tracePt t="192691" x="1273175" y="4754563"/>
          <p14:tracePt t="192715" x="1277938" y="4754563"/>
          <p14:tracePt t="192737" x="1284288" y="4754563"/>
          <p14:tracePt t="192759" x="1284288" y="4759325"/>
          <p14:tracePt t="192776" x="1289050" y="4759325"/>
          <p14:tracePt t="192789" x="1295400" y="4759325"/>
          <p14:tracePt t="192804" x="1300163" y="4759325"/>
          <p14:tracePt t="192811" x="1304925" y="4764088"/>
          <p14:tracePt t="192826" x="1322388" y="4764088"/>
          <p14:tracePt t="192841" x="1327150" y="4764088"/>
          <p14:tracePt t="192842" x="1333500" y="4770438"/>
          <p14:tracePt t="192857" x="1338263" y="4770438"/>
          <p14:tracePt t="192874" x="1344613" y="4770438"/>
          <p14:tracePt t="193068" x="1349375" y="4770438"/>
          <p14:tracePt t="193098" x="1355725" y="4770438"/>
          <p14:tracePt t="193143" x="1360488" y="4770438"/>
          <p14:tracePt t="193277" x="1349375" y="4764088"/>
          <p14:tracePt t="193293" x="1316038" y="4754563"/>
          <p14:tracePt t="193298" x="1289050" y="4748213"/>
          <p14:tracePt t="193308" x="1273175" y="4748213"/>
          <p14:tracePt t="193326" x="1244600" y="4748213"/>
          <p14:tracePt t="193342" x="1239838" y="4748213"/>
          <p14:tracePt t="193344" x="1233488" y="4748213"/>
          <p14:tracePt t="193900" x="1255713" y="4748213"/>
          <p14:tracePt t="193906" x="1273175" y="4748213"/>
          <p14:tracePt t="193914" x="1382713" y="4748213"/>
          <p14:tracePt t="193925" x="1525588" y="4748213"/>
          <p14:tracePt t="193942" x="1768475" y="4748213"/>
          <p14:tracePt t="193944" x="1939925" y="4732338"/>
          <p14:tracePt t="193959" x="2120900" y="4714875"/>
          <p14:tracePt t="193961" x="2270125" y="4703763"/>
          <p14:tracePt t="193975" x="2424113" y="4692650"/>
          <p14:tracePt t="193992" x="2446338" y="4692650"/>
          <p14:tracePt t="194082" x="2457450" y="4699000"/>
          <p14:tracePt t="194086" x="2468563" y="4703763"/>
          <p14:tracePt t="194101" x="2468563" y="4710113"/>
          <p14:tracePt t="194156" x="2462213" y="4710113"/>
          <p14:tracePt t="194161" x="2446338" y="4710113"/>
          <p14:tracePt t="194168" x="2424113" y="4714875"/>
          <p14:tracePt t="194192" x="2341563" y="4725988"/>
          <p14:tracePt t="194209" x="2319338" y="4732338"/>
          <p14:tracePt t="194227" x="2281238" y="4732338"/>
          <p14:tracePt t="194244" x="2270125" y="4732338"/>
          <p14:tracePt t="194259" x="2252663" y="4732338"/>
          <p14:tracePt t="194276" x="2232025" y="4732338"/>
          <p14:tracePt t="194293" x="2209800" y="4725988"/>
          <p14:tracePt t="194310" x="2181225" y="4725988"/>
          <p14:tracePt t="194718" x="2170113" y="4725988"/>
          <p14:tracePt t="194733" x="2159000" y="4732338"/>
          <p14:tracePt t="194738" x="2159000" y="4748213"/>
          <p14:tracePt t="194746" x="2159000" y="4759325"/>
          <p14:tracePt t="194760" x="2159000" y="4764088"/>
          <p14:tracePt t="194814" x="2147888" y="4764088"/>
          <p14:tracePt t="194822" x="2147888" y="4759325"/>
          <p14:tracePt t="194828" x="2132013" y="4748213"/>
          <p14:tracePt t="194844" x="2120900" y="4737100"/>
          <p14:tracePt t="194845" x="2116138" y="4732338"/>
          <p14:tracePt t="194860" x="2109788" y="4725988"/>
          <p14:tracePt t="194878" x="2098675" y="4721225"/>
          <p14:tracePt t="194894" x="2093913" y="4710113"/>
          <p14:tracePt t="194896" x="2087563" y="4703763"/>
          <p14:tracePt t="194911" x="2082800" y="4699000"/>
          <p14:tracePt t="194965" x="2076450" y="4699000"/>
          <p14:tracePt t="194971" x="2071688" y="4699000"/>
          <p14:tracePt t="194986" x="2065338" y="4703763"/>
          <p14:tracePt t="194995" x="2054225" y="4721225"/>
          <p14:tracePt t="195010" x="2049463" y="4737100"/>
          <p14:tracePt t="195028" x="2060575" y="4759325"/>
          <p14:tracePt t="195030" x="2065338" y="4764088"/>
          <p14:tracePt t="195045" x="2065338" y="4770438"/>
          <p14:tracePt t="195046" x="2071688" y="4770438"/>
          <p14:tracePt t="195138" x="2076450" y="4770438"/>
          <p14:tracePt t="195143" x="2087563" y="4775200"/>
          <p14:tracePt t="195158" x="2109788" y="4786313"/>
          <p14:tracePt t="195178" x="2165350" y="4814888"/>
          <p14:tracePt t="195195" x="2220913" y="4826000"/>
          <p14:tracePt t="195210" x="2225675" y="4826000"/>
          <p14:tracePt t="195716" x="2232025" y="4826000"/>
          <p14:tracePt t="195744" x="2236788" y="4826000"/>
          <p14:tracePt t="195751" x="2236788" y="4819650"/>
          <p14:tracePt t="195767" x="2241550" y="4814888"/>
          <p14:tracePt t="195780" x="2247900" y="4808538"/>
          <p14:tracePt t="195796" x="2252663" y="4808538"/>
          <p14:tracePt t="195811" x="2263775" y="4803775"/>
          <p14:tracePt t="195887" x="2270125" y="4803775"/>
          <p14:tracePt t="195901" x="2274888" y="4803775"/>
          <p14:tracePt t="195909" x="2286000" y="4803775"/>
          <p14:tracePt t="195916" x="2292350" y="4808538"/>
          <p14:tracePt t="195928" x="2303463" y="4808538"/>
          <p14:tracePt t="195946" x="2308225" y="4814888"/>
          <p14:tracePt t="195961" x="2319338" y="4819650"/>
          <p14:tracePt t="195979" x="2335213" y="4830763"/>
          <p14:tracePt t="195995" x="2346325" y="4837113"/>
          <p14:tracePt t="196013" x="2363788" y="4841875"/>
          <p14:tracePt t="196053" x="2368550" y="4841875"/>
          <p14:tracePt t="196067" x="2379663" y="4841875"/>
          <p14:tracePt t="196073" x="2397125" y="4846638"/>
          <p14:tracePt t="196081" x="2413000" y="4852988"/>
          <p14:tracePt t="196096" x="2446338" y="4852988"/>
          <p14:tracePt t="196098" x="2484438" y="4857750"/>
          <p14:tracePt t="196112" x="2533650" y="4857750"/>
          <p14:tracePt t="196129" x="2566988" y="4857750"/>
          <p14:tracePt t="196145" x="2589213" y="4857750"/>
          <p14:tracePt t="196162" x="2595563" y="4857750"/>
          <p14:tracePt t="196211" x="2600325" y="4857750"/>
          <p14:tracePt t="196225" x="2606675" y="4857750"/>
          <p14:tracePt t="196255" x="2611438" y="4857750"/>
          <p14:tracePt t="196301" x="2616200" y="4857750"/>
          <p14:tracePt t="196391" x="2622550" y="4857750"/>
          <p14:tracePt t="196458" x="2633663" y="4857750"/>
          <p14:tracePt t="196463" x="2638425" y="4857750"/>
          <p14:tracePt t="196471" x="2644775" y="4857750"/>
          <p14:tracePt t="196496" x="2660650" y="4852988"/>
          <p14:tracePt t="196513" x="2667000" y="4846638"/>
          <p14:tracePt t="196530" x="2671763" y="4841875"/>
          <p14:tracePt t="196531" x="2678113" y="4837113"/>
          <p14:tracePt t="196547" x="2682875" y="4830763"/>
          <p14:tracePt t="196728" x="2689225" y="4830763"/>
          <p14:tracePt t="196733" x="2698750" y="4826000"/>
          <p14:tracePt t="196747" x="2705100" y="4819650"/>
          <p14:tracePt t="196749" x="2709863" y="4819650"/>
          <p14:tracePt t="196763" x="2738438" y="4814888"/>
          <p14:tracePt t="196765" x="2754313" y="4808538"/>
          <p14:tracePt t="196779" x="2776538" y="4803775"/>
          <p14:tracePt t="196797" x="2792413" y="4803775"/>
          <p14:tracePt t="196814" x="2792413" y="4797425"/>
          <p14:tracePt t="197666" x="2803525" y="4797425"/>
          <p14:tracePt t="197671" x="2825750" y="4792663"/>
          <p14:tracePt t="197680" x="2865438" y="4781550"/>
          <p14:tracePt t="197698" x="2963863" y="4754563"/>
          <p14:tracePt t="197715" x="3057525" y="4737100"/>
          <p14:tracePt t="197731" x="3079750" y="4737100"/>
          <p14:tracePt t="197733" x="3106738" y="4732338"/>
          <p14:tracePt t="197748" x="3157538" y="4721225"/>
          <p14:tracePt t="197764" x="3211513" y="4714875"/>
          <p14:tracePt t="197782" x="3260725" y="4703763"/>
          <p14:tracePt t="197783" x="3271838" y="4699000"/>
          <p14:tracePt t="197799" x="3327400" y="4687888"/>
          <p14:tracePt t="197815" x="3394075" y="4676775"/>
          <p14:tracePt t="197832" x="3416300" y="4670425"/>
          <p14:tracePt t="197849" x="3438525" y="4670425"/>
          <p14:tracePt t="197866" x="3509963" y="4665663"/>
          <p14:tracePt t="197881" x="3575050" y="4665663"/>
          <p14:tracePt t="197883" x="3597275" y="4665663"/>
          <p14:tracePt t="197898" x="3686175" y="4660900"/>
          <p14:tracePt t="197916" x="3790950" y="4649788"/>
          <p14:tracePt t="197918" x="3829050" y="4643438"/>
          <p14:tracePt t="197932" x="3856038" y="4643438"/>
          <p14:tracePt t="197933" x="3889375" y="4643438"/>
          <p14:tracePt t="197949" x="3906838" y="4638675"/>
          <p14:tracePt t="197950" x="3933825" y="4638675"/>
          <p14:tracePt t="197965" x="3956050" y="4638675"/>
          <p14:tracePt t="197982" x="3971925" y="4638675"/>
          <p14:tracePt t="197999" x="3983038" y="4638675"/>
          <p14:tracePt t="198015" x="3989388" y="4638675"/>
          <p14:tracePt t="198031" x="3994150" y="4638675"/>
          <p14:tracePt t="198048" x="4000500" y="4638675"/>
          <p14:tracePt t="198065" x="4005263" y="4638675"/>
          <p14:tracePt t="198082" x="4027488" y="4638675"/>
          <p14:tracePt t="198099" x="4065588" y="4632325"/>
          <p14:tracePt t="198115" x="4103688" y="4627563"/>
          <p14:tracePt t="198132" x="4121150" y="4621213"/>
          <p14:tracePt t="198149" x="4137025" y="4616450"/>
          <p14:tracePt t="198150" x="4148138" y="4610100"/>
          <p14:tracePt t="198166" x="4154488" y="4610100"/>
          <p14:tracePt t="198167" x="4165600" y="4605338"/>
          <p14:tracePt t="198181" x="4197350" y="4598988"/>
          <p14:tracePt t="198199" x="4252913" y="4598988"/>
          <p14:tracePt t="198216" x="4291013" y="4598988"/>
          <p14:tracePt t="198218" x="4308475" y="4598988"/>
          <p14:tracePt t="198232" x="4330700" y="4598988"/>
          <p14:tracePt t="198249" x="4335463" y="4598988"/>
          <p14:tracePt t="198266" x="4341813" y="4598988"/>
          <p14:tracePt t="198282" x="4346575" y="4598988"/>
          <p14:tracePt t="198299" x="4357688" y="4605338"/>
          <p14:tracePt t="198300" x="4368800" y="4616450"/>
          <p14:tracePt t="198316" x="4391025" y="4627563"/>
          <p14:tracePt t="198317" x="4402138" y="4638675"/>
          <p14:tracePt t="198332" x="4424363" y="4654550"/>
          <p14:tracePt t="198349" x="4435475" y="4660900"/>
          <p14:tracePt t="198366" x="4446588" y="4670425"/>
          <p14:tracePt t="198368" x="4446588" y="4676775"/>
          <p14:tracePt t="198391" x="4451350" y="4681538"/>
          <p14:tracePt t="198407" x="4451350" y="4687888"/>
          <p14:tracePt t="198602" x="4457700" y="4687888"/>
          <p14:tracePt t="198609" x="4462463" y="4687888"/>
          <p14:tracePt t="198623" x="4467225" y="4687888"/>
          <p14:tracePt t="198639" x="4467225" y="4692650"/>
          <p14:tracePt t="198654" x="4473575" y="4692650"/>
          <p14:tracePt t="198709" x="4473575" y="4699000"/>
          <p14:tracePt t="198721" x="4473575" y="4703763"/>
          <p14:tracePt t="198728" x="4467225" y="4703763"/>
          <p14:tracePt t="198736" x="4467225" y="4710113"/>
          <p14:tracePt t="198750" x="4451350" y="4714875"/>
          <p14:tracePt t="198752" x="4440238" y="4714875"/>
          <p14:tracePt t="198767" x="4429125" y="4721225"/>
          <p14:tracePt t="198784" x="4424363" y="4721225"/>
          <p14:tracePt t="198821" x="4418013" y="4721225"/>
          <p14:tracePt t="198826" x="4418013" y="4725988"/>
          <p14:tracePt t="198842" x="4413250" y="4732338"/>
          <p14:tracePt t="198852" x="4395788" y="4743450"/>
          <p14:tracePt t="198866" x="4364038" y="4781550"/>
          <p14:tracePt t="198884" x="4324350" y="4837113"/>
          <p14:tracePt t="198886" x="4313238" y="4857750"/>
          <p14:tracePt t="198900" x="4297363" y="4886325"/>
          <p14:tracePt t="198917" x="4275138" y="4913313"/>
          <p14:tracePt t="198933" x="4237038" y="4951413"/>
          <p14:tracePt t="198950" x="4219575" y="4962525"/>
          <p14:tracePt t="198968" x="4148138" y="4979988"/>
          <p14:tracePt t="198984" x="4071938" y="4979988"/>
          <p14:tracePt t="199000" x="4005263" y="4979988"/>
          <p14:tracePt t="199001" x="3971925" y="4979988"/>
          <p14:tracePt t="199017" x="3884613" y="4962525"/>
          <p14:tracePt t="199034" x="3806825" y="4951413"/>
          <p14:tracePt t="199036" x="3779838" y="4940300"/>
          <p14:tracePt t="199050" x="3746500" y="4935538"/>
          <p14:tracePt t="199052" x="3735388" y="4930775"/>
          <p14:tracePt t="199067" x="3724275" y="4930775"/>
          <p14:tracePt t="199188" x="3719513" y="4930775"/>
          <p14:tracePt t="199300" x="3724275" y="4930775"/>
          <p14:tracePt t="199322" x="3729038" y="4930775"/>
          <p14:tracePt t="199336" x="3735388" y="4930775"/>
          <p14:tracePt t="199369" x="3740150" y="4930775"/>
          <p14:tracePt t="199421" x="3740150" y="4935538"/>
          <p14:tracePt t="199442" x="3735388" y="4940300"/>
          <p14:tracePt t="199457" x="3729038" y="4946650"/>
          <p14:tracePt t="199463" x="3719513" y="4946650"/>
          <p14:tracePt t="199471" x="3708400" y="4951413"/>
          <p14:tracePt t="199484" x="3679825" y="4957763"/>
          <p14:tracePt t="199485" x="3663950" y="4962525"/>
          <p14:tracePt t="199501" x="3630613" y="4973638"/>
          <p14:tracePt t="199517" x="3614738" y="4973638"/>
          <p14:tracePt t="199534" x="3608388" y="4973638"/>
          <p14:tracePt t="199551" x="3603625" y="4973638"/>
          <p14:tracePt t="199781" x="3603625" y="4979988"/>
          <p14:tracePt t="199794" x="3603625" y="4984750"/>
          <p14:tracePt t="199802" x="3608388" y="4995863"/>
          <p14:tracePt t="199817" x="3630613" y="5006975"/>
          <p14:tracePt t="199835" x="3675063" y="5029200"/>
          <p14:tracePt t="199851" x="3746500" y="5040313"/>
          <p14:tracePt t="199868" x="3813175" y="5040313"/>
          <p14:tracePt t="199870" x="3840163" y="5040313"/>
          <p14:tracePt t="199884" x="3884613" y="5029200"/>
          <p14:tracePt t="199901" x="3911600" y="5002213"/>
          <p14:tracePt t="199919" x="3927475" y="4968875"/>
          <p14:tracePt t="199921" x="3933825" y="4951413"/>
          <p14:tracePt t="199935" x="3971925" y="4864100"/>
          <p14:tracePt t="199951" x="4000500" y="4814888"/>
          <p14:tracePt t="199953" x="4016375" y="4775200"/>
          <p14:tracePt t="199968" x="4076700" y="4654550"/>
          <p14:tracePt t="199985" x="4114800" y="4576763"/>
          <p14:tracePt t="200001" x="4170363" y="4505325"/>
          <p14:tracePt t="200002" x="4187825" y="4483100"/>
          <p14:tracePt t="200018" x="4214813" y="4462463"/>
          <p14:tracePt t="200020" x="4248150" y="4429125"/>
          <p14:tracePt t="200035" x="4270375" y="4395788"/>
          <p14:tracePt t="200051" x="4341813" y="4340225"/>
          <p14:tracePt t="200068" x="4413250" y="4297363"/>
          <p14:tracePt t="200070" x="4462463" y="4268788"/>
          <p14:tracePt t="200086" x="4518025" y="4241800"/>
          <p14:tracePt t="200102" x="4611688" y="4219575"/>
          <p14:tracePt t="200118" x="4694238" y="4203700"/>
          <p14:tracePt t="200136" x="4841875" y="4197350"/>
          <p14:tracePt t="200137" x="4892675" y="4197350"/>
          <p14:tracePt t="200152" x="4964113" y="4197350"/>
          <p14:tracePt t="200154" x="5024438" y="4197350"/>
          <p14:tracePt t="200169" x="5118100" y="4197350"/>
          <p14:tracePt t="200170" x="5167313" y="4197350"/>
          <p14:tracePt t="200185" x="5283200" y="4203700"/>
          <p14:tracePt t="200202" x="5360988" y="4208463"/>
          <p14:tracePt t="200219" x="5448300" y="4213225"/>
          <p14:tracePt t="200220" x="5476875" y="4219575"/>
          <p14:tracePt t="200236" x="5503863" y="4219575"/>
          <p14:tracePt t="200237" x="5526088" y="4224338"/>
          <p14:tracePt t="200252" x="5553075" y="4230688"/>
          <p14:tracePt t="200269" x="5575300" y="4241800"/>
          <p14:tracePt t="200285" x="5597525" y="4252913"/>
          <p14:tracePt t="200303" x="5641975" y="4302125"/>
          <p14:tracePt t="200319" x="5668963" y="4340225"/>
          <p14:tracePt t="200335" x="5702300" y="4373563"/>
          <p14:tracePt t="200352" x="5724525" y="4400550"/>
          <p14:tracePt t="200369" x="5740400" y="4418013"/>
          <p14:tracePt t="200371" x="5746750" y="4418013"/>
          <p14:tracePt t="200387" x="5746750" y="4422775"/>
          <p14:tracePt t="200418" x="5751513" y="4422775"/>
          <p14:tracePt t="200499" x="5735638" y="4422775"/>
          <p14:tracePt t="200506" x="5702300" y="4422775"/>
          <p14:tracePt t="200519" x="5668963" y="4429125"/>
          <p14:tracePt t="200520" x="5646738" y="4433888"/>
          <p14:tracePt t="200536" x="5591175" y="4445000"/>
          <p14:tracePt t="200552" x="5553075" y="4456113"/>
          <p14:tracePt t="200569" x="5526088" y="4467225"/>
          <p14:tracePt t="200586" x="5503863" y="4473575"/>
          <p14:tracePt t="200588" x="5487988" y="4473575"/>
          <p14:tracePt t="200602" x="5476875" y="4473575"/>
          <p14:tracePt t="200604" x="5465763" y="4473575"/>
          <p14:tracePt t="200619" x="5448300" y="4473575"/>
          <p14:tracePt t="200621" x="5437188" y="4473575"/>
          <p14:tracePt t="200637" x="5426075" y="4473575"/>
          <p14:tracePt t="200654" x="5399088" y="4478338"/>
          <p14:tracePt t="200656" x="5394325" y="4478338"/>
          <p14:tracePt t="200669" x="5387975" y="4478338"/>
          <p14:tracePt t="200671" x="5383213" y="4478338"/>
          <p14:tracePt t="200688" x="5376863" y="4478338"/>
          <p14:tracePt t="200704" x="5365750" y="4478338"/>
          <p14:tracePt t="200787" x="5376863" y="4478338"/>
          <p14:tracePt t="200791" x="5399088" y="4478338"/>
          <p14:tracePt t="200802" x="5437188" y="4467225"/>
          <p14:tracePt t="200820" x="5530850" y="4451350"/>
          <p14:tracePt t="200821" x="5608638" y="4429125"/>
          <p14:tracePt t="200837" x="5762625" y="4406900"/>
          <p14:tracePt t="200852" x="5889625" y="4379913"/>
          <p14:tracePt t="200870" x="5949950" y="4368800"/>
          <p14:tracePt t="200887" x="5994400" y="4362450"/>
          <p14:tracePt t="200888" x="6016625" y="4357688"/>
          <p14:tracePt t="200903" x="6054725" y="4351338"/>
          <p14:tracePt t="200920" x="6070600" y="4351338"/>
          <p14:tracePt t="200921" x="6092825" y="4351338"/>
          <p14:tracePt t="200937" x="6142038" y="4346575"/>
          <p14:tracePt t="200955" x="6164263" y="4346575"/>
          <p14:tracePt t="200956" x="6192838" y="4346575"/>
          <p14:tracePt t="200969" x="6235700" y="4346575"/>
          <p14:tracePt t="200971" x="6264275" y="4346575"/>
          <p14:tracePt t="200987" x="6280150" y="4346575"/>
          <p14:tracePt t="200989" x="6313488" y="4346575"/>
          <p14:tracePt t="201003" x="6340475" y="4346575"/>
          <p14:tracePt t="201020" x="6351588" y="4346575"/>
          <p14:tracePt t="201037" x="6362700" y="4346575"/>
          <p14:tracePt t="201038" x="6373813" y="4346575"/>
          <p14:tracePt t="201054" x="6391275" y="4346575"/>
          <p14:tracePt t="201069" x="6402388" y="4346575"/>
          <p14:tracePt t="201086" x="6418263" y="4346575"/>
          <p14:tracePt t="201104" x="6429375" y="4351338"/>
          <p14:tracePt t="201122" x="6434138" y="4357688"/>
          <p14:tracePt t="201151" x="6440488" y="4357688"/>
          <p14:tracePt t="201273" x="6440488" y="4362450"/>
          <p14:tracePt t="201529" x="6434138" y="4362450"/>
          <p14:tracePt t="201533" x="6434138" y="4368800"/>
          <p14:tracePt t="201573" x="6429375" y="4368800"/>
          <p14:tracePt t="201578" x="6423025" y="4368800"/>
          <p14:tracePt t="201588" x="6418263" y="4368800"/>
          <p14:tracePt t="201603" x="6402388" y="4373563"/>
          <p14:tracePt t="201620" x="6380163" y="4379913"/>
          <p14:tracePt t="201637" x="6362700" y="4384675"/>
          <p14:tracePt t="201639" x="6357938" y="4384675"/>
          <p14:tracePt t="201654" x="6346825" y="4384675"/>
          <p14:tracePt t="201655" x="6340475" y="4384675"/>
          <p14:tracePt t="201670" x="6329363" y="4384675"/>
          <p14:tracePt t="201715" x="6324600" y="4384675"/>
          <p14:tracePt t="201721" x="6324600" y="4389438"/>
          <p14:tracePt t="201729" x="6319838" y="4389438"/>
          <p14:tracePt t="201737" x="6319838" y="4395788"/>
          <p14:tracePt t="201754" x="6313488" y="4400550"/>
          <p14:tracePt t="201770" x="6302375" y="4406900"/>
          <p14:tracePt t="201788" x="6286500" y="4422775"/>
          <p14:tracePt t="201804" x="6280150" y="4429125"/>
          <p14:tracePt t="201806" x="6275388" y="4429125"/>
          <p14:tracePt t="201820" x="6257925" y="4445000"/>
          <p14:tracePt t="201838" x="6253163" y="4456113"/>
          <p14:tracePt t="201854" x="6246813" y="4462463"/>
          <p14:tracePt t="201856" x="6242050" y="4462463"/>
          <p14:tracePt t="201871" x="6242050" y="4467225"/>
          <p14:tracePt t="201887" x="6235700" y="4467225"/>
          <p14:tracePt t="201904" x="6230938" y="4473575"/>
          <p14:tracePt t="201931" x="6226175" y="4473575"/>
          <p14:tracePt t="201939" x="6226175" y="4478338"/>
          <p14:tracePt t="201961" x="6226175" y="4483100"/>
          <p14:tracePt t="202007" x="6226175" y="4489450"/>
          <p14:tracePt t="202030" x="6230938" y="4494213"/>
          <p14:tracePt t="202035" x="6235700" y="4500563"/>
          <p14:tracePt t="202046" x="6246813" y="4505325"/>
          <p14:tracePt t="202054" x="6264275" y="4511675"/>
          <p14:tracePt t="202071" x="6291263" y="4527550"/>
          <p14:tracePt t="202088" x="6319838" y="4527550"/>
          <p14:tracePt t="202090" x="6329363" y="4533900"/>
          <p14:tracePt t="202104" x="6351588" y="4545013"/>
          <p14:tracePt t="202121" x="6357938" y="4545013"/>
          <p14:tracePt t="202232" x="6346825" y="4545013"/>
          <p14:tracePt t="202239" x="6329363" y="4549775"/>
          <p14:tracePt t="202246" x="6308725" y="4549775"/>
          <p14:tracePt t="202271" x="6269038" y="4549775"/>
          <p14:tracePt t="202289" x="6253163" y="4549775"/>
          <p14:tracePt t="202290" x="6235700" y="4549775"/>
          <p14:tracePt t="202305" x="6226175" y="4556125"/>
          <p14:tracePt t="202307" x="6208713" y="4556125"/>
          <p14:tracePt t="202321" x="6192838" y="4560888"/>
          <p14:tracePt t="202323" x="6170613" y="4567238"/>
          <p14:tracePt t="202340" x="6132513" y="4576763"/>
          <p14:tracePt t="202357" x="6103938" y="4587875"/>
          <p14:tracePt t="202371" x="6092825" y="4594225"/>
          <p14:tracePt t="202373" x="6070600" y="4594225"/>
          <p14:tracePt t="202388" x="6038850" y="4594225"/>
          <p14:tracePt t="202390" x="6016625" y="4594225"/>
          <p14:tracePt t="202405" x="5934075" y="4594225"/>
          <p14:tracePt t="202421" x="5822950" y="4594225"/>
          <p14:tracePt t="202438" x="5684838" y="4594225"/>
          <p14:tracePt t="202455" x="5559425" y="4576763"/>
          <p14:tracePt t="202457" x="5437188" y="4576763"/>
          <p14:tracePt t="202472" x="5403850" y="4576763"/>
          <p14:tracePt t="202489" x="5338763" y="4576763"/>
          <p14:tracePt t="202505" x="5289550" y="4587875"/>
          <p14:tracePt t="202523" x="5238750" y="4587875"/>
          <p14:tracePt t="202539" x="5162550" y="4610100"/>
          <p14:tracePt t="202555" x="5102225" y="4621213"/>
          <p14:tracePt t="202572" x="5008563" y="4627563"/>
          <p14:tracePt t="202589" x="4935538" y="4632325"/>
          <p14:tracePt t="202591" x="4886325" y="4632325"/>
          <p14:tracePt t="202606" x="4826000" y="4638675"/>
          <p14:tracePt t="202622" x="4754563" y="4638675"/>
          <p14:tracePt t="202639" x="4705350" y="4638675"/>
          <p14:tracePt t="202658" x="4660900" y="4654550"/>
          <p14:tracePt t="202659" x="4645025" y="4660900"/>
          <p14:tracePt t="202672" x="4627563" y="4660900"/>
          <p14:tracePt t="202674" x="4611688" y="4676775"/>
          <p14:tracePt t="202689" x="4605338" y="4676775"/>
          <p14:tracePt t="202690" x="4600575" y="4681538"/>
          <p14:tracePt t="202705" x="4589463" y="4687888"/>
          <p14:tracePt t="202723" x="4578350" y="4687888"/>
          <p14:tracePt t="202739" x="4572000" y="4692650"/>
          <p14:tracePt t="202740" x="4567238" y="4692650"/>
          <p14:tracePt t="202757" x="4551363" y="4692650"/>
          <p14:tracePt t="202772" x="4540250" y="4692650"/>
          <p14:tracePt t="202774" x="4529138" y="4692650"/>
          <p14:tracePt t="202790" x="4511675" y="4692650"/>
          <p14:tracePt t="202806" x="4500563" y="4692650"/>
          <p14:tracePt t="202808" x="4484688" y="4692650"/>
          <p14:tracePt t="202823" x="4467225" y="4699000"/>
          <p14:tracePt t="202841" x="4429125" y="4710113"/>
          <p14:tracePt t="202856" x="4402138" y="4721225"/>
          <p14:tracePt t="202873" x="4364038" y="4743450"/>
          <p14:tracePt t="202889" x="4324350" y="4754563"/>
          <p14:tracePt t="202891" x="4308475" y="4764088"/>
          <p14:tracePt t="202906" x="4281488" y="4770438"/>
          <p14:tracePt t="202922" x="4237038" y="4775200"/>
          <p14:tracePt t="202939" x="4187825" y="4775200"/>
          <p14:tracePt t="202955" x="4165600" y="4775200"/>
          <p14:tracePt t="202972" x="4154488" y="4775200"/>
          <p14:tracePt t="203020" x="4154488" y="4770438"/>
          <p14:tracePt t="203026" x="4165600" y="4764088"/>
          <p14:tracePt t="203040" x="4170363" y="4754563"/>
          <p14:tracePt t="203041" x="4187825" y="4743450"/>
          <p14:tracePt t="203057" x="4192588" y="4737100"/>
          <p14:tracePt t="203072" x="4197350" y="4725988"/>
          <p14:tracePt t="203089" x="4230688" y="4710113"/>
          <p14:tracePt t="203106" x="4259263" y="4699000"/>
          <p14:tracePt t="203108" x="4264025" y="4692650"/>
          <p14:tracePt t="203123" x="4275138" y="4687888"/>
          <p14:tracePt t="203140" x="4286250" y="4687888"/>
          <p14:tracePt t="203156" x="4297363" y="4687888"/>
          <p14:tracePt t="203173" x="4324350" y="4687888"/>
          <p14:tracePt t="203191" x="4352925" y="4687888"/>
          <p14:tracePt t="203207" x="4364038" y="4687888"/>
          <p14:tracePt t="203223" x="4364038" y="4692650"/>
          <p14:tracePt t="203240" x="4368800" y="4692650"/>
          <p14:tracePt t="203257" x="4368800" y="4699000"/>
          <p14:tracePt t="203258" x="4368800" y="4703763"/>
          <p14:tracePt t="203282" x="4368800" y="4710113"/>
          <p14:tracePt t="203297" x="4368800" y="4714875"/>
          <p14:tracePt t="203312" x="4364038" y="4714875"/>
          <p14:tracePt t="203323" x="4357688" y="4714875"/>
          <p14:tracePt t="203325" x="4346575" y="4721225"/>
          <p14:tracePt t="203340" x="4330700" y="4721225"/>
          <p14:tracePt t="203359" x="4302125" y="4721225"/>
          <p14:tracePt t="203373" x="4291013" y="4721225"/>
          <p14:tracePt t="203390" x="4281488" y="4721225"/>
          <p14:tracePt t="203408" x="4275138" y="4721225"/>
          <p14:tracePt t="203456" x="4270375" y="4721225"/>
          <p14:tracePt t="203477" x="4264025" y="4721225"/>
          <p14:tracePt t="203492" x="4259263" y="4721225"/>
          <p14:tracePt t="203538" x="4252913" y="4721225"/>
          <p14:tracePt t="203598" x="4248150" y="4721225"/>
          <p14:tracePt t="203612" x="4241800" y="4721225"/>
          <p14:tracePt t="203618" x="4230688" y="4721225"/>
          <p14:tracePt t="203626" x="4214813" y="4721225"/>
          <p14:tracePt t="203640" x="4208463" y="4721225"/>
          <p14:tracePt t="203642" x="4203700" y="4725988"/>
          <p14:tracePt t="203657" x="4197350" y="4725988"/>
          <p14:tracePt t="203658" x="4192588" y="4725988"/>
          <p14:tracePt t="203673" x="4176713" y="4732338"/>
          <p14:tracePt t="203691" x="4165600" y="4732338"/>
          <p14:tracePt t="203707" x="4154488" y="4732338"/>
          <p14:tracePt t="203709" x="4148138" y="4732338"/>
          <p14:tracePt t="203726" x="4143375" y="4732338"/>
          <p14:tracePt t="203741" x="4137025" y="4732338"/>
          <p14:tracePt t="203757" x="4132263" y="4732338"/>
          <p14:tracePt t="203860" x="4132263" y="4725988"/>
          <p14:tracePt t="203876" x="4148138" y="4714875"/>
          <p14:tracePt t="203881" x="4154488" y="4710113"/>
          <p14:tracePt t="203890" x="4159250" y="4703763"/>
          <p14:tracePt t="203908" x="4181475" y="4699000"/>
          <p14:tracePt t="203924" x="4203700" y="4681538"/>
          <p14:tracePt t="203926" x="4225925" y="4676775"/>
          <p14:tracePt t="203940" x="4237038" y="4676775"/>
          <p14:tracePt t="203942" x="4264025" y="4665663"/>
          <p14:tracePt t="203958" x="4313238" y="4660900"/>
          <p14:tracePt t="203974" x="4379913" y="4643438"/>
          <p14:tracePt t="203991" x="4451350" y="4638675"/>
          <p14:tracePt t="204008" x="4611688" y="4616450"/>
          <p14:tracePt t="204025" x="4687888" y="4616450"/>
          <p14:tracePt t="204040" x="4765675" y="4616450"/>
          <p14:tracePt t="204057" x="4837113" y="4616450"/>
          <p14:tracePt t="204075" x="4941888" y="4643438"/>
          <p14:tracePt t="204091" x="4968875" y="4649788"/>
          <p14:tracePt t="204092" x="4979988" y="4654550"/>
          <p14:tracePt t="204107" x="4986338" y="4660900"/>
          <p14:tracePt t="204125" x="4991100" y="4660900"/>
          <p14:tracePt t="204213" x="4997450" y="4660900"/>
          <p14:tracePt t="204235" x="5002213" y="4660900"/>
          <p14:tracePt t="204242" x="5008563" y="4660900"/>
          <p14:tracePt t="204248" x="5013325" y="4660900"/>
          <p14:tracePt t="204349" x="5008563" y="4660900"/>
          <p14:tracePt t="204377" x="5002213" y="4660900"/>
          <p14:tracePt t="204384" x="4997450" y="4660900"/>
          <p14:tracePt t="204399" x="4986338" y="4660900"/>
          <p14:tracePt t="204421" x="4979988" y="4660900"/>
          <p14:tracePt t="204436" x="4975225" y="4660900"/>
          <p14:tracePt t="204443" x="4968875" y="4660900"/>
          <p14:tracePt t="204459" x="4964113" y="4660900"/>
          <p14:tracePt t="204461" x="4957763" y="4660900"/>
          <p14:tracePt t="204498" x="4953000" y="4660900"/>
          <p14:tracePt t="204503" x="4946650" y="4660900"/>
          <p14:tracePt t="204519" x="4941888" y="4660900"/>
          <p14:tracePt t="204534" x="4935538" y="4660900"/>
          <p14:tracePt t="204543" x="4930775" y="4660900"/>
          <p14:tracePt t="204558" x="4926013" y="4660900"/>
          <p14:tracePt t="204587" x="4919663" y="4660900"/>
          <p14:tracePt t="204640" x="4914900" y="4660900"/>
          <p14:tracePt t="204654" x="4914900" y="4654550"/>
          <p14:tracePt t="204685" x="4914900" y="4649788"/>
          <p14:tracePt t="204761" x="4919663" y="4649788"/>
          <p14:tracePt t="204765" x="4946650" y="4654550"/>
          <p14:tracePt t="204774" x="4986338" y="4654550"/>
          <p14:tracePt t="204792" x="5173663" y="4665663"/>
          <p14:tracePt t="204809" x="5260975" y="4670425"/>
          <p14:tracePt t="204811" x="5349875" y="4676775"/>
          <p14:tracePt t="204826" x="5465763" y="4681538"/>
          <p14:tracePt t="204827" x="5526088" y="4692650"/>
          <p14:tracePt t="204841" x="5684838" y="4721225"/>
          <p14:tracePt t="204859" x="5778500" y="4737100"/>
          <p14:tracePt t="204876" x="5862638" y="4743450"/>
          <p14:tracePt t="204878" x="5894388" y="4743450"/>
          <p14:tracePt t="204892" x="5922963" y="4743450"/>
          <p14:tracePt t="204909" x="5972175" y="4754563"/>
          <p14:tracePt t="204911" x="5976938" y="4754563"/>
          <p14:tracePt t="204925" x="5994400" y="4754563"/>
          <p14:tracePt t="204942" x="6010275" y="4754563"/>
          <p14:tracePt t="204959" x="6016625" y="4754563"/>
          <p14:tracePt t="204961" x="6021388" y="4754563"/>
          <p14:tracePt t="204977" x="6032500" y="4754563"/>
          <p14:tracePt t="204992" x="6043613" y="4748213"/>
          <p14:tracePt t="205009" x="6065838" y="4737100"/>
          <p14:tracePt t="205026" x="6081713" y="4725988"/>
          <p14:tracePt t="205028" x="6092825" y="4721225"/>
          <p14:tracePt t="205042" x="6110288" y="4710113"/>
          <p14:tracePt t="205061" x="6126163" y="4699000"/>
          <p14:tracePt t="205075" x="6126163" y="4692650"/>
          <p14:tracePt t="205093" x="6132513" y="4692650"/>
          <p14:tracePt t="205109" x="6132513" y="4687888"/>
          <p14:tracePt t="205127" x="6132513" y="4681538"/>
          <p14:tracePt t="205128" x="6132513" y="4676775"/>
          <p14:tracePt t="205142" x="6132513" y="4670425"/>
          <p14:tracePt t="205159" x="6132513" y="4665663"/>
          <p14:tracePt t="205175" x="6132513" y="4660900"/>
          <p14:tracePt t="205286" x="6137275" y="4654550"/>
          <p14:tracePt t="205299" x="6142038" y="4649788"/>
          <p14:tracePt t="205306" x="6148388" y="4649788"/>
          <p14:tracePt t="205443" x="6153150" y="4649788"/>
          <p14:tracePt t="205457" x="6159500" y="4649788"/>
          <p14:tracePt t="205464" x="6170613" y="4649788"/>
          <p14:tracePt t="205476" x="6215063" y="4654550"/>
          <p14:tracePt t="205478" x="6230938" y="4654550"/>
          <p14:tracePt t="205493" x="6235700" y="4660900"/>
          <p14:tracePt t="205495" x="6253163" y="4660900"/>
          <p14:tracePt t="205510" x="6264275" y="4660900"/>
          <p14:tracePt t="205818" x="6264275" y="4665663"/>
          <p14:tracePt t="205840" x="6257925" y="4665663"/>
          <p14:tracePt t="205847" x="6253163" y="4670425"/>
          <p14:tracePt t="205862" x="6246813" y="4670425"/>
          <p14:tracePt t="205884" x="6242050" y="4670425"/>
          <p14:tracePt t="205893" x="6235700" y="4676775"/>
          <p14:tracePt t="205910" x="6226175" y="4681538"/>
          <p14:tracePt t="205928" x="6215063" y="4681538"/>
          <p14:tracePt t="205953" x="6208713" y="4681538"/>
          <p14:tracePt t="206688" x="6197600" y="4681538"/>
          <p14:tracePt t="206694" x="6186488" y="4681538"/>
          <p14:tracePt t="206701" x="6153150" y="4681538"/>
          <p14:tracePt t="206711" x="6099175" y="4670425"/>
          <p14:tracePt t="206729" x="5965825" y="4643438"/>
          <p14:tracePt t="206731" x="5778500" y="4610100"/>
          <p14:tracePt t="206746" x="5283200" y="4576763"/>
          <p14:tracePt t="206762" x="5145088" y="4572000"/>
          <p14:tracePt t="206764" x="4897438" y="4556125"/>
          <p14:tracePt t="206778" x="4716463" y="4587875"/>
          <p14:tracePt t="206795" x="4665663" y="4587875"/>
          <p14:tracePt t="206812" x="4660900" y="4583113"/>
          <p14:tracePt t="206829" x="4694238" y="4567238"/>
          <p14:tracePt t="206845" x="4765675" y="4556125"/>
          <p14:tracePt t="206861" x="4832350" y="4545013"/>
          <p14:tracePt t="206879" x="4903788" y="4538663"/>
          <p14:tracePt t="206881" x="4926013" y="4538663"/>
          <p14:tracePt t="206896" x="4975225" y="4533900"/>
          <p14:tracePt t="206911" x="5035550" y="4533900"/>
          <p14:tracePt t="206928" x="5073650" y="4533900"/>
          <p14:tracePt t="206946" x="5080000" y="4533900"/>
          <p14:tracePt t="206972" x="5084763" y="4533900"/>
          <p14:tracePt t="206980" x="5091113" y="4533900"/>
          <p14:tracePt t="206995" x="5151438" y="4533900"/>
          <p14:tracePt t="207012" x="5245100" y="4545013"/>
          <p14:tracePt t="207029" x="5372100" y="4587875"/>
          <p14:tracePt t="207031" x="5421313" y="4598988"/>
          <p14:tracePt t="207046" x="5508625" y="4621213"/>
          <p14:tracePt t="207062" x="5537200" y="4638675"/>
          <p14:tracePt t="207078" x="5541963" y="4638675"/>
          <p14:tracePt t="207115" x="5548313" y="4638675"/>
          <p14:tracePt t="207121" x="5553075" y="4638675"/>
          <p14:tracePt t="207130" x="5559425" y="4638675"/>
          <p14:tracePt t="207145" x="5586413" y="4638675"/>
          <p14:tracePt t="207162" x="5608638" y="4632325"/>
          <p14:tracePt t="207179" x="5641975" y="4616450"/>
          <p14:tracePt t="207181" x="5664200" y="4616450"/>
          <p14:tracePt t="207196" x="5675313" y="4605338"/>
          <p14:tracePt t="207198" x="5702300" y="4594225"/>
          <p14:tracePt t="207212" x="5718175" y="4583113"/>
          <p14:tracePt t="207229" x="5735638" y="4576763"/>
          <p14:tracePt t="207247" x="5740400" y="4572000"/>
          <p14:tracePt t="207248" x="5746750" y="4572000"/>
          <p14:tracePt t="207271" x="5757863" y="4572000"/>
          <p14:tracePt t="207281" x="5773738" y="4572000"/>
          <p14:tracePt t="207295" x="5795963" y="4572000"/>
          <p14:tracePt t="207312" x="5829300" y="4572000"/>
          <p14:tracePt t="207329" x="5840413" y="4572000"/>
          <p14:tracePt t="207461" x="5840413" y="4567238"/>
          <p14:tracePt t="207497" x="5834063" y="4567238"/>
          <p14:tracePt t="207512" x="5822950" y="4567238"/>
          <p14:tracePt t="207520" x="5818188" y="4560888"/>
          <p14:tracePt t="207529" x="5800725" y="4560888"/>
          <p14:tracePt t="207548" x="5735638" y="4556125"/>
          <p14:tracePt t="207677" x="5746750" y="4549775"/>
          <p14:tracePt t="207684" x="5768975" y="4549775"/>
          <p14:tracePt t="207697" x="5795963" y="4549775"/>
          <p14:tracePt t="207699" x="5829300" y="4549775"/>
          <p14:tracePt t="207714" x="5862638" y="4545013"/>
          <p14:tracePt t="207730" x="5872163" y="4545013"/>
          <p14:tracePt t="207746" x="5883275" y="4538663"/>
          <p14:tracePt t="207765" x="5889625" y="4538663"/>
          <p14:tracePt t="207791" x="5894388" y="4538663"/>
          <p14:tracePt t="207812" x="5900738" y="4538663"/>
          <p14:tracePt t="207820" x="5905500" y="4538663"/>
          <p14:tracePt t="207829" x="5911850" y="4538663"/>
          <p14:tracePt t="207847" x="5916613" y="4538663"/>
          <p14:tracePt t="207849" x="5927725" y="4538663"/>
          <p14:tracePt t="207873" x="5927725" y="4545013"/>
          <p14:tracePt t="207880" x="5934075" y="4545013"/>
          <p14:tracePt t="207933" x="5934075" y="4549775"/>
          <p14:tracePt t="208008" x="5938838" y="4549775"/>
          <p14:tracePt t="208023" x="5956300" y="4545013"/>
          <p14:tracePt t="208028" x="5965825" y="4538663"/>
          <p14:tracePt t="208048" x="5988050" y="4527550"/>
          <p14:tracePt t="208065" x="6005513" y="4527550"/>
          <p14:tracePt t="208067" x="6016625" y="4527550"/>
          <p14:tracePt t="208080" x="6021388" y="4527550"/>
          <p14:tracePt t="208081" x="6027738" y="4522788"/>
          <p14:tracePt t="208099" x="6032500" y="4522788"/>
          <p14:tracePt t="208271" x="6038850" y="4522788"/>
          <p14:tracePt t="208277" x="6054725" y="4516438"/>
          <p14:tracePt t="208283" x="6065838" y="4516438"/>
          <p14:tracePt t="208297" x="6081713" y="4505325"/>
          <p14:tracePt t="208299" x="6088063" y="4505325"/>
          <p14:tracePt t="208314" x="6099175" y="4500563"/>
          <p14:tracePt t="208315" x="6115050" y="4500563"/>
          <p14:tracePt t="208330" x="6132513" y="4494213"/>
          <p14:tracePt t="208347" x="6142038" y="4494213"/>
          <p14:tracePt t="208364" x="6148388" y="4494213"/>
          <p14:tracePt t="208381" x="6153150" y="4494213"/>
          <p14:tracePt t="208382" x="6159500" y="4494213"/>
          <p14:tracePt t="208436" x="6164263" y="4494213"/>
          <p14:tracePt t="208772" x="6170613" y="4494213"/>
          <p14:tracePt t="208991" x="6175375" y="4494213"/>
          <p14:tracePt t="209276" x="6181725" y="4494213"/>
          <p14:tracePt t="209312" x="6181725" y="4500563"/>
          <p14:tracePt t="211127" x="6186488" y="4494213"/>
          <p14:tracePt t="211212" x="6192838" y="4494213"/>
          <p14:tracePt t="211216" x="6192838" y="4489450"/>
          <p14:tracePt t="211225" x="6197600" y="4489450"/>
          <p14:tracePt t="211240" x="6203950" y="4489450"/>
          <p14:tracePt t="211893" x="6197600" y="4489450"/>
          <p14:tracePt t="211899" x="6197600" y="4494213"/>
          <p14:tracePt t="211907" x="6192838" y="4500563"/>
          <p14:tracePt t="211920" x="6192838" y="4505325"/>
          <p14:tracePt t="211938" x="6192838" y="4511675"/>
          <p14:tracePt t="211991" x="6186488" y="4511675"/>
          <p14:tracePt t="212006" x="6186488" y="4516438"/>
          <p14:tracePt t="212020" x="6181725" y="4516438"/>
          <p14:tracePt t="212027" x="6181725" y="4522788"/>
          <p14:tracePt t="212035" x="6181725" y="4527550"/>
          <p14:tracePt t="212054" x="6175375" y="4527550"/>
          <p14:tracePt t="212079" x="6175375" y="4533900"/>
          <p14:tracePt t="212110" x="6175375" y="4538663"/>
          <p14:tracePt t="212116" x="6170613" y="4538663"/>
          <p14:tracePt t="212131" x="6164263" y="4545013"/>
          <p14:tracePt t="213469" x="6159500" y="4549775"/>
          <p14:tracePt t="213474" x="6153150" y="4549775"/>
          <p14:tracePt t="213490" x="6153150" y="4556125"/>
          <p14:tracePt t="213747" x="6148388" y="4556125"/>
          <p14:tracePt t="213752" x="6148388" y="4560888"/>
          <p14:tracePt t="213760" x="6137275" y="4560888"/>
          <p14:tracePt t="213772" x="6132513" y="4567238"/>
          <p14:tracePt t="213774" x="6126163" y="4572000"/>
          <p14:tracePt t="213789" x="6121400" y="4572000"/>
          <p14:tracePt t="213791" x="6115050" y="4572000"/>
          <p14:tracePt t="213805" x="6103938" y="4583113"/>
          <p14:tracePt t="213827" x="6099175" y="4583113"/>
          <p14:tracePt t="213841" x="6092825" y="4587875"/>
          <p14:tracePt t="213859" x="6088063" y="4587875"/>
          <p14:tracePt t="214293" x="6092825" y="4587875"/>
          <p14:tracePt t="214923" x="6088063" y="4587875"/>
          <p14:tracePt t="214929" x="6076950" y="4598988"/>
          <p14:tracePt t="214940" x="6065838" y="4598988"/>
          <p14:tracePt t="214959" x="6054725" y="4605338"/>
          <p14:tracePt t="215043" x="6049963" y="4605338"/>
          <p14:tracePt t="215049" x="6043613" y="4605338"/>
          <p14:tracePt t="215061" x="6038850" y="4605338"/>
          <p14:tracePt t="215426" x="6043613" y="4605338"/>
          <p14:tracePt t="215442" x="6049963" y="4605338"/>
          <p14:tracePt t="215531" x="6043613" y="4610100"/>
          <p14:tracePt t="215536" x="6027738" y="4627563"/>
          <p14:tracePt t="215543" x="6010275" y="4632325"/>
          <p14:tracePt t="215558" x="6005513" y="4638675"/>
          <p14:tracePt t="215560" x="5999163" y="4649788"/>
          <p14:tracePt t="215575" x="5994400" y="4649788"/>
          <p14:tracePt t="215591" x="5988050" y="4649788"/>
          <p14:tracePt t="215846" x="5999163" y="4649788"/>
          <p14:tracePt t="215852" x="6005513" y="4643438"/>
          <p14:tracePt t="215860" x="6032500" y="4632325"/>
          <p14:tracePt t="215875" x="6192838" y="4538663"/>
          <p14:tracePt t="215892" x="6434138" y="4411663"/>
          <p14:tracePt t="215909" x="6572250" y="4351338"/>
          <p14:tracePt t="215911" x="6610350" y="4329113"/>
          <p14:tracePt t="215926" x="6627813" y="4318000"/>
          <p14:tracePt t="215928" x="6643688" y="4306888"/>
          <p14:tracePt t="215942" x="6672263" y="4297363"/>
          <p14:tracePt t="215959" x="6683375" y="4291013"/>
          <p14:tracePt t="215976" x="6721475" y="4279900"/>
          <p14:tracePt t="215978" x="6737350" y="4279900"/>
          <p14:tracePt t="215992" x="6759575" y="4279900"/>
          <p14:tracePt t="215993" x="6792913" y="4268788"/>
          <p14:tracePt t="216009" x="6808788" y="4268788"/>
          <p14:tracePt t="216010" x="6831013" y="4268788"/>
          <p14:tracePt t="216025" x="6864350" y="4268788"/>
          <p14:tracePt t="216042" x="6897688" y="4275138"/>
          <p14:tracePt t="216060" x="6913563" y="4275138"/>
          <p14:tracePt t="216061" x="6924675" y="4279900"/>
          <p14:tracePt t="216077" x="6935788" y="4291013"/>
          <p14:tracePt t="216092" x="6946900" y="4297363"/>
          <p14:tracePt t="216110" x="6964363" y="4297363"/>
          <p14:tracePt t="216127" x="6975475" y="4302125"/>
          <p14:tracePt t="216222" x="6980238" y="4302125"/>
          <p14:tracePt t="216235" x="6985000" y="4302125"/>
          <p14:tracePt t="216250" x="6991350" y="4302125"/>
          <p14:tracePt t="216260" x="6996113" y="4302125"/>
          <p14:tracePt t="216276" x="7002463" y="4306888"/>
          <p14:tracePt t="216294" x="7018338" y="4313238"/>
          <p14:tracePt t="216309" x="7024688" y="4313238"/>
          <p14:tracePt t="216311" x="7029450" y="4318000"/>
          <p14:tracePt t="216328" x="7040563" y="4324350"/>
          <p14:tracePt t="216343" x="7046913" y="4324350"/>
          <p14:tracePt t="216361" x="7058025" y="4324350"/>
          <p14:tracePt t="216377" x="7069138" y="4329113"/>
          <p14:tracePt t="216393" x="7073900" y="4329113"/>
          <p14:tracePt t="216410" x="7085013" y="4329113"/>
          <p14:tracePt t="216427" x="7085013" y="4335463"/>
          <p14:tracePt t="216429" x="7089775" y="4335463"/>
          <p14:tracePt t="216452" x="7096125" y="4335463"/>
          <p14:tracePt t="216467" x="7107238" y="4340225"/>
          <p14:tracePt t="216477" x="7112000" y="4340225"/>
          <p14:tracePt t="216493" x="7123113" y="4346575"/>
          <p14:tracePt t="216511" x="7134225" y="4357688"/>
          <p14:tracePt t="216527" x="7140575" y="4357688"/>
          <p14:tracePt t="216528" x="7145338" y="4357688"/>
          <p14:tracePt t="216544" x="7145338" y="4362450"/>
          <p14:tracePt t="216813" x="7145338" y="4368800"/>
          <p14:tracePt t="216819" x="7140575" y="4368800"/>
          <p14:tracePt t="217061" x="7140575" y="4373563"/>
          <p14:tracePt t="217083" x="7145338" y="4373563"/>
          <p14:tracePt t="217211" x="7151688" y="4379913"/>
          <p14:tracePt t="217563" x="7151688" y="4384675"/>
          <p14:tracePt t="217631" x="7140575" y="4389438"/>
          <p14:tracePt t="217653" x="7140575" y="4395788"/>
          <p14:tracePt t="217659" x="7134225" y="4395788"/>
          <p14:tracePt t="217668" x="7134225" y="4400550"/>
          <p14:tracePt t="217679" x="7129463" y="4400550"/>
          <p14:tracePt t="217680" x="7129463" y="4406900"/>
          <p14:tracePt t="217697" x="7129463" y="4411663"/>
          <p14:tracePt t="217711" x="7123113" y="4411663"/>
          <p14:tracePt t="217713" x="7123113" y="4418013"/>
          <p14:tracePt t="217728" x="7118350" y="4429125"/>
          <p14:tracePt t="217750" x="7118350" y="4433888"/>
          <p14:tracePt t="217773" x="7118350" y="4440238"/>
          <p14:tracePt t="217825" x="7118350" y="4445000"/>
          <p14:tracePt t="218081" x="7118350" y="4451350"/>
          <p14:tracePt t="218095" x="7112000" y="4456113"/>
          <p14:tracePt t="218117" x="7107238" y="4456113"/>
          <p14:tracePt t="218163" x="7107238" y="4462463"/>
          <p14:tracePt t="218169" x="7100888" y="4462463"/>
          <p14:tracePt t="218191" x="7096125" y="4467225"/>
          <p14:tracePt t="218207" x="7089775" y="4473575"/>
          <p14:tracePt t="218222" x="7085013" y="4473575"/>
          <p14:tracePt t="218231" x="7078663" y="4473575"/>
          <p14:tracePt t="218245" x="7078663" y="4478338"/>
          <p14:tracePt t="218264" x="7073900" y="4483100"/>
          <p14:tracePt t="218266" x="7069138" y="4483100"/>
          <p14:tracePt t="218282" x="7058025" y="4483100"/>
          <p14:tracePt t="218297" x="7046913" y="4489450"/>
          <p14:tracePt t="218298" x="7002463" y="4500563"/>
          <p14:tracePt t="218312" x="6975475" y="4505325"/>
          <p14:tracePt t="218329" x="6942138" y="4511675"/>
          <p14:tracePt t="218346" x="6924675" y="4511675"/>
          <p14:tracePt t="218348" x="6913563" y="4511675"/>
          <p14:tracePt t="218363" x="6902450" y="4511675"/>
          <p14:tracePt t="218380" x="6897688" y="4511675"/>
          <p14:tracePt t="218381" x="6886575" y="4511675"/>
          <p14:tracePt t="218396" x="6881813" y="4511675"/>
          <p14:tracePt t="218413" x="6870700" y="4511675"/>
          <p14:tracePt t="218430" x="6864350" y="4511675"/>
          <p14:tracePt t="218447" x="6853238" y="4511675"/>
          <p14:tracePt t="218462" x="6837363" y="4516438"/>
          <p14:tracePt t="218480" x="6815138" y="4516438"/>
          <p14:tracePt t="218497" x="6781800" y="4527550"/>
          <p14:tracePt t="218498" x="6770688" y="4527550"/>
          <p14:tracePt t="218513" x="6748463" y="4533900"/>
          <p14:tracePt t="218530" x="6743700" y="4533900"/>
          <p14:tracePt t="218532" x="6726238" y="4533900"/>
          <p14:tracePt t="218546" x="6654800" y="4549775"/>
          <p14:tracePt t="218563" x="6561138" y="4567238"/>
          <p14:tracePt t="218580" x="6291263" y="4627563"/>
          <p14:tracePt t="218581" x="6197600" y="4649788"/>
          <p14:tracePt t="218596" x="6059488" y="4692650"/>
          <p14:tracePt t="218598" x="5862638" y="4737100"/>
          <p14:tracePt t="218613" x="5680075" y="4792663"/>
          <p14:tracePt t="218630" x="5492750" y="4837113"/>
          <p14:tracePt t="218647" x="5394325" y="4857750"/>
          <p14:tracePt t="218648" x="5305425" y="4879975"/>
          <p14:tracePt t="218663" x="5233988" y="4886325"/>
          <p14:tracePt t="218664" x="5173663" y="4891088"/>
          <p14:tracePt t="218680" x="5091113" y="4902200"/>
          <p14:tracePt t="218681" x="4914900" y="4924425"/>
          <p14:tracePt t="218696" x="4633913" y="4962525"/>
          <p14:tracePt t="218712" x="4241800" y="5024438"/>
          <p14:tracePt t="218731" x="4027488" y="5056188"/>
          <p14:tracePt t="218747" x="3989388" y="5062538"/>
          <p14:tracePt t="218749" x="3967163" y="5067300"/>
          <p14:tracePt t="218763" x="3938588" y="5040313"/>
          <p14:tracePt t="218780" x="3895725" y="5040313"/>
          <p14:tracePt t="218797" x="3829050" y="5040313"/>
          <p14:tracePt t="218799" x="3813175" y="5040313"/>
          <p14:tracePt t="218813" x="3795713" y="5045075"/>
          <p14:tracePt t="218815" x="3773488" y="5045075"/>
          <p14:tracePt t="218830" x="3735388" y="5045075"/>
          <p14:tracePt t="218846" x="3697288" y="5051425"/>
          <p14:tracePt t="218863" x="3646488" y="5051425"/>
          <p14:tracePt t="218881" x="3548063" y="5051425"/>
          <p14:tracePt t="218897" x="3498850" y="5051425"/>
          <p14:tracePt t="218900" x="3443288" y="5051425"/>
          <p14:tracePt t="218913" x="3294063" y="5051425"/>
          <p14:tracePt t="218930" x="3157538" y="5040313"/>
          <p14:tracePt t="218948" x="3046413" y="5029200"/>
          <p14:tracePt t="218949" x="3001963" y="5029200"/>
          <p14:tracePt t="218964" x="2952750" y="5024438"/>
          <p14:tracePt t="218980" x="2897188" y="5006975"/>
          <p14:tracePt t="218997" x="2809875" y="5002213"/>
          <p14:tracePt t="219014" x="2698750" y="4995863"/>
          <p14:tracePt t="219016" x="2660650" y="4991100"/>
          <p14:tracePt t="219030" x="2551113" y="4984750"/>
          <p14:tracePt t="219032" x="2457450" y="4979988"/>
          <p14:tracePt t="219048" x="2274888" y="4968875"/>
          <p14:tracePt t="219065" x="2044700" y="4968875"/>
          <p14:tracePt t="219081" x="1911350" y="4968875"/>
          <p14:tracePt t="219099" x="1817688" y="4968875"/>
          <p14:tracePt t="219115" x="1812925" y="4968875"/>
          <p14:tracePt t="219130" x="1812925" y="4962525"/>
          <p14:tracePt t="219199" x="1812925" y="4957763"/>
          <p14:tracePt t="219213" x="1812925" y="4951413"/>
          <p14:tracePt t="219219" x="1806575" y="4951413"/>
          <p14:tracePt t="219230" x="1806575" y="4946650"/>
          <p14:tracePt t="219248" x="1784350" y="4935538"/>
          <p14:tracePt t="219264" x="1779588" y="4930775"/>
          <p14:tracePt t="219266" x="1773238" y="4930775"/>
          <p14:tracePt t="219280" x="1752600" y="4919663"/>
          <p14:tracePt t="219298" x="1746250" y="4919663"/>
          <p14:tracePt t="219314" x="1746250" y="4902200"/>
          <p14:tracePt t="219356" x="1746250" y="4897438"/>
          <p14:tracePt t="219369" x="1746250" y="4891088"/>
          <p14:tracePt t="219401" x="1752600" y="4891088"/>
          <p14:tracePt t="219406" x="1757363" y="4886325"/>
          <p14:tracePt t="219422" x="1763713" y="4879975"/>
          <p14:tracePt t="219431" x="1768475" y="4879975"/>
          <p14:tracePt t="219448" x="1795463" y="4868863"/>
          <p14:tracePt t="219465" x="1835150" y="4864100"/>
          <p14:tracePt t="219466" x="1857375" y="4857750"/>
          <p14:tracePt t="219481" x="1878013" y="4846638"/>
          <p14:tracePt t="219497" x="1889125" y="4841875"/>
          <p14:tracePt t="219499" x="1895475" y="4841875"/>
          <p14:tracePt t="219514" x="1900238" y="4841875"/>
          <p14:tracePt t="219532" x="1911350" y="4837113"/>
          <p14:tracePt t="219533" x="1917700" y="4837113"/>
          <p14:tracePt t="219549" x="1933575" y="4830763"/>
          <p14:tracePt t="219619" x="1933575" y="4826000"/>
          <p14:tracePt t="219623" x="1939925" y="4826000"/>
          <p14:tracePt t="219634" x="1944688" y="4826000"/>
          <p14:tracePt t="219648" x="1955800" y="4819650"/>
          <p14:tracePt t="220106" x="1982788" y="4814888"/>
          <p14:tracePt t="220112" x="2027238" y="4808538"/>
          <p14:tracePt t="220119" x="2105025" y="4808538"/>
          <p14:tracePt t="220131" x="2297113" y="4775200"/>
          <p14:tracePt t="220150" x="2825750" y="4725988"/>
          <p14:tracePt t="220165" x="3041650" y="4732338"/>
          <p14:tracePt t="220181" x="3117850" y="4710113"/>
          <p14:tracePt t="220199" x="3128963" y="4703763"/>
          <p14:tracePt t="220593" x="3128963" y="4714875"/>
          <p14:tracePt t="220600" x="3124200" y="4732338"/>
          <p14:tracePt t="220606" x="3113088" y="4743450"/>
          <p14:tracePt t="220615" x="3084513" y="4759325"/>
          <p14:tracePt t="220633" x="2974975" y="4879975"/>
          <p14:tracePt t="220650" x="2854325" y="4984750"/>
          <p14:tracePt t="220652" x="2705100" y="5106988"/>
          <p14:tracePt t="220667" x="2390775" y="5354638"/>
          <p14:tracePt t="220682" x="2076450" y="5470525"/>
          <p14:tracePt t="220699" x="1416050" y="5700713"/>
          <p14:tracePt t="220716" x="269875" y="6048375"/>
          <p14:tracePt t="221513" x="1333500" y="6748463"/>
          <p14:tracePt t="221523" x="1333500" y="6648450"/>
          <p14:tracePt t="221533" x="1338263" y="6604000"/>
          <p14:tracePt t="221552" x="1349375" y="6445250"/>
          <p14:tracePt t="221567" x="1371600" y="6389688"/>
          <p14:tracePt t="221584" x="1389063" y="6356350"/>
          <p14:tracePt t="221601" x="1404938" y="6345238"/>
          <p14:tracePt t="221619" x="1471613" y="6311900"/>
          <p14:tracePt t="221635" x="1824038" y="6257925"/>
          <p14:tracePt t="221650" x="2330450" y="6235700"/>
          <p14:tracePt t="221668" x="2919413" y="6180138"/>
          <p14:tracePt t="221684" x="3157538" y="6180138"/>
          <p14:tracePt t="221686" x="3233738" y="6180138"/>
          <p14:tracePt t="221701" x="3278188" y="6180138"/>
          <p14:tracePt t="222063" x="3240088" y="6180138"/>
          <p14:tracePt t="222070" x="3068638" y="6169025"/>
          <p14:tracePt t="222076" x="3041650" y="6169025"/>
          <p14:tracePt t="222102" x="2495550" y="6103938"/>
          <p14:tracePt t="222118" x="2138363" y="6064250"/>
          <p14:tracePt t="222135" x="2016125" y="6042025"/>
          <p14:tracePt t="222137" x="1966913" y="6026150"/>
          <p14:tracePt t="222151" x="1944688" y="6010275"/>
          <p14:tracePt t="222153" x="1933575" y="5999163"/>
          <p14:tracePt t="222168" x="1917700" y="5948363"/>
          <p14:tracePt t="222185" x="1928813" y="5876925"/>
          <p14:tracePt t="222201" x="1971675" y="5772150"/>
          <p14:tracePt t="222219" x="1982788" y="5700713"/>
          <p14:tracePt t="222221" x="1982788" y="5657850"/>
          <p14:tracePt t="222235" x="1982788" y="5618163"/>
          <p14:tracePt t="222236" x="1982788" y="5595938"/>
          <p14:tracePt t="222252" x="1982788" y="5553075"/>
          <p14:tracePt t="222269" x="1982788" y="5519738"/>
          <p14:tracePt t="222271" x="1993900" y="5508625"/>
          <p14:tracePt t="222286" x="2022475" y="5486400"/>
          <p14:tracePt t="222301" x="2027238" y="5475288"/>
          <p14:tracePt t="222303" x="2044700" y="5453063"/>
          <p14:tracePt t="222319" x="2049463" y="5453063"/>
          <p14:tracePt t="222597" x="2038350" y="5448300"/>
          <p14:tracePt t="222601" x="2027238" y="5441950"/>
          <p14:tracePt t="222609" x="2016125" y="5441950"/>
          <p14:tracePt t="222636" x="1993900" y="5414963"/>
          <p14:tracePt t="222653" x="1944688" y="5370513"/>
          <p14:tracePt t="222669" x="1928813" y="5359400"/>
          <p14:tracePt t="222671" x="1917700" y="5343525"/>
          <p14:tracePt t="222686" x="1917700" y="5337175"/>
          <p14:tracePt t="222703" x="1917700" y="5326063"/>
          <p14:tracePt t="222720" x="1933575" y="5287963"/>
          <p14:tracePt t="222721" x="1944688" y="5276850"/>
          <p14:tracePt t="222737" x="1960563" y="5243513"/>
          <p14:tracePt t="222752" x="1966913" y="5221288"/>
          <p14:tracePt t="222769" x="1966913" y="5211763"/>
          <p14:tracePt t="222787" x="1966913" y="5200650"/>
          <p14:tracePt t="222788" x="1966913" y="5194300"/>
          <p14:tracePt t="222802" x="1971675" y="5189538"/>
          <p14:tracePt t="222820" x="1978025" y="5189538"/>
          <p14:tracePt t="222821" x="1978025" y="5183188"/>
          <p14:tracePt t="222957" x="1978025" y="5178425"/>
          <p14:tracePt t="222971" x="1982788" y="5172075"/>
          <p14:tracePt t="222985" x="1982788" y="5167313"/>
          <p14:tracePt t="223007" x="1982788" y="5156200"/>
          <p14:tracePt t="223017" x="1982788" y="5149850"/>
          <p14:tracePt t="223021" x="1982788" y="5145088"/>
          <p14:tracePt t="223037" x="1982788" y="5111750"/>
          <p14:tracePt t="223052" x="1982788" y="5095875"/>
          <p14:tracePt t="223070" x="1982788" y="5056188"/>
          <p14:tracePt t="223087" x="1982788" y="5033963"/>
          <p14:tracePt t="223088" x="1982788" y="5024438"/>
          <p14:tracePt t="223104" x="1982788" y="5013325"/>
          <p14:tracePt t="223120" x="1989138" y="5013325"/>
          <p14:tracePt t="223293" x="1982788" y="5018088"/>
          <p14:tracePt t="223299" x="1978025" y="5024438"/>
          <p14:tracePt t="223307" x="1971675" y="5024438"/>
          <p14:tracePt t="223320" x="1966913" y="5029200"/>
          <p14:tracePt t="223322" x="1960563" y="5033963"/>
          <p14:tracePt t="223337" x="1944688" y="5045075"/>
          <p14:tracePt t="223353" x="1928813" y="5062538"/>
          <p14:tracePt t="223370" x="1922463" y="5062538"/>
          <p14:tracePt t="223387" x="1917700" y="5073650"/>
          <p14:tracePt t="223389" x="1906588" y="5073650"/>
          <p14:tracePt t="223404" x="1900238" y="5078413"/>
          <p14:tracePt t="223405" x="1889125" y="5084763"/>
          <p14:tracePt t="223420" x="1873250" y="5084763"/>
          <p14:tracePt t="223458" x="1895475" y="5062538"/>
          <p14:tracePt t="223472" x="1911350" y="5045075"/>
          <p14:tracePt t="223479" x="1939925" y="5018088"/>
          <p14:tracePt t="223489" x="1978025" y="4979988"/>
          <p14:tracePt t="223503" x="2033588" y="4902200"/>
          <p14:tracePt t="223521" x="2076450" y="4837113"/>
          <p14:tracePt t="223537" x="2093913" y="4797425"/>
          <p14:tracePt t="223540" x="2098675" y="4781550"/>
          <p14:tracePt t="223554" x="2105025" y="4770438"/>
          <p14:tracePt t="223556" x="2109788" y="4764088"/>
          <p14:tracePt t="223570" x="2132013" y="4732338"/>
          <p14:tracePt t="223587" x="2159000" y="4699000"/>
          <p14:tracePt t="223604" x="2209800" y="4638675"/>
          <p14:tracePt t="223606" x="2232025" y="4610100"/>
          <p14:tracePt t="223621" x="2241550" y="4583113"/>
          <p14:tracePt t="223623" x="2270125" y="4549775"/>
          <p14:tracePt t="223637" x="2297113" y="4505325"/>
          <p14:tracePt t="223639" x="2308225" y="4478338"/>
          <p14:tracePt t="223653" x="2346325" y="4418013"/>
          <p14:tracePt t="223670" x="2419350" y="4351338"/>
          <p14:tracePt t="223687" x="2495550" y="4286250"/>
          <p14:tracePt t="223689" x="2540000" y="4264025"/>
          <p14:tracePt t="223704" x="2584450" y="4241800"/>
          <p14:tracePt t="223706" x="2616200" y="4224338"/>
          <p14:tracePt t="223720" x="2814638" y="4159250"/>
          <p14:tracePt t="223738" x="3013075" y="4114800"/>
          <p14:tracePt t="223754" x="3195638" y="4110038"/>
          <p14:tracePt t="223756" x="3260725" y="4110038"/>
          <p14:tracePt t="223771" x="3344863" y="4141788"/>
          <p14:tracePt t="223772" x="3394075" y="4181475"/>
          <p14:tracePt t="223787" x="3438525" y="4213225"/>
          <p14:tracePt t="223789" x="3470275" y="4257675"/>
          <p14:tracePt t="223804" x="3498850" y="4351338"/>
          <p14:tracePt t="223821" x="3503613" y="4418013"/>
          <p14:tracePt t="223824" x="3498850" y="4451350"/>
          <p14:tracePt t="223838" x="3487738" y="4462463"/>
          <p14:tracePt t="223840" x="3465513" y="4478338"/>
          <p14:tracePt t="223854" x="3438525" y="4494213"/>
          <p14:tracePt t="223856" x="3398838" y="4500563"/>
          <p14:tracePt t="223870" x="3322638" y="4500563"/>
          <p14:tracePt t="223887" x="3233738" y="4489450"/>
          <p14:tracePt t="223904" x="3024188" y="4384675"/>
          <p14:tracePt t="223906" x="3001963" y="4368800"/>
          <p14:tracePt t="223922" x="2974975" y="4329113"/>
          <p14:tracePt t="223939" x="2974975" y="4306888"/>
          <p14:tracePt t="223941" x="2974975" y="4291013"/>
          <p14:tracePt t="223954" x="3019425" y="4230688"/>
          <p14:tracePt t="223971" x="3095625" y="4186238"/>
          <p14:tracePt t="223989" x="3316288" y="4114800"/>
          <p14:tracePt t="224005" x="3454400" y="4087813"/>
          <p14:tracePt t="224021" x="3536950" y="4081463"/>
          <p14:tracePt t="224038" x="3581400" y="4103688"/>
          <p14:tracePt t="224056" x="3586163" y="4170363"/>
          <p14:tracePt t="224071" x="3570288" y="4208463"/>
          <p14:tracePt t="224073" x="3559175" y="4235450"/>
          <p14:tracePt t="224088" x="3521075" y="4286250"/>
          <p14:tracePt t="224105" x="3492500" y="4313238"/>
          <p14:tracePt t="224122" x="3448050" y="4313238"/>
          <p14:tracePt t="224123" x="3432175" y="4313238"/>
          <p14:tracePt t="224139" x="3394075" y="4306888"/>
          <p14:tracePt t="224155" x="3376613" y="4306888"/>
          <p14:tracePt t="224156" x="3371850" y="4302125"/>
          <p14:tracePt t="224171" x="3365500" y="4291013"/>
          <p14:tracePt t="224188" x="3371850" y="4279900"/>
          <p14:tracePt t="224206" x="3487738" y="4257675"/>
          <p14:tracePt t="224221" x="3541713" y="4252913"/>
          <p14:tracePt t="224222" x="3641725" y="4252913"/>
          <p14:tracePt t="224238" x="3851275" y="4252913"/>
          <p14:tracePt t="224255" x="3978275" y="4252913"/>
          <p14:tracePt t="224271" x="4005263" y="4264025"/>
          <p14:tracePt t="224289" x="4010025" y="4306888"/>
          <p14:tracePt t="224305" x="4000500" y="4318000"/>
          <p14:tracePt t="224306" x="3971925" y="4340225"/>
          <p14:tracePt t="224321" x="3933825" y="4373563"/>
          <p14:tracePt t="224338" x="3900488" y="4395788"/>
          <p14:tracePt t="224356" x="3884613" y="4400550"/>
          <p14:tracePt t="224373" x="3878263" y="4400550"/>
          <p14:tracePt t="224425" x="3906838" y="4400550"/>
          <p14:tracePt t="224432" x="3933825" y="4400550"/>
          <p14:tracePt t="224440" x="3978275" y="4406900"/>
          <p14:tracePt t="224456" x="4038600" y="4411663"/>
          <p14:tracePt t="224474" x="4071938" y="4429125"/>
          <p14:tracePt t="224491" x="4071938" y="4433888"/>
          <p14:tracePt t="224494" x="4071938" y="4440238"/>
          <p14:tracePt t="224508" x="4071938" y="4451350"/>
          <p14:tracePt t="224523" x="4065588" y="4467225"/>
          <p14:tracePt t="224540" x="4054475" y="4478338"/>
          <p14:tracePt t="224557" x="4049713" y="4483100"/>
          <p14:tracePt t="224574" x="4021138" y="4494213"/>
          <p14:tracePt t="224590" x="4005263" y="4500563"/>
          <p14:tracePt t="224605" x="4000500" y="4511675"/>
          <p14:tracePt t="224629" x="4000500" y="4516438"/>
          <p14:tracePt t="224640" x="4000500" y="4522788"/>
          <p14:tracePt t="224661" x="4000500" y="4533900"/>
          <p14:tracePt t="224673" x="3983038" y="4556125"/>
          <p14:tracePt t="224689" x="3895725" y="4632325"/>
          <p14:tracePt t="224706" x="3757613" y="4732338"/>
          <p14:tracePt t="224724" x="3448050" y="4919663"/>
          <p14:tracePt t="224726" x="3327400" y="4979988"/>
          <p14:tracePt t="224740" x="2897188" y="5167313"/>
          <p14:tracePt t="224756" x="2544763" y="5272088"/>
          <p14:tracePt t="224773" x="2147888" y="5376863"/>
          <p14:tracePt t="224790" x="1866900" y="5459413"/>
          <p14:tracePt t="224791" x="1724025" y="5491163"/>
          <p14:tracePt t="224807" x="1543050" y="5541963"/>
          <p14:tracePt t="224822" x="1525588" y="5546725"/>
          <p14:tracePt t="224824" x="1520825" y="5553075"/>
          <p14:tracePt t="224901" x="1514475" y="5553075"/>
          <p14:tracePt t="224906" x="1509713" y="5553075"/>
          <p14:tracePt t="224913" x="1503363" y="5553075"/>
          <p14:tracePt t="224940" x="1476375" y="5553075"/>
          <p14:tracePt t="224942" x="1465263" y="5553075"/>
          <p14:tracePt t="224957" x="1454150" y="5553075"/>
          <p14:tracePt t="224959" x="1449388" y="5553075"/>
          <p14:tracePt t="224972" x="1438275" y="5553075"/>
          <p14:tracePt t="225034" x="1438275" y="5546725"/>
          <p14:tracePt t="225041" x="1438275" y="5541963"/>
          <p14:tracePt t="225047" x="1438275" y="5535613"/>
          <p14:tracePt t="225074" x="1438275" y="5513388"/>
          <p14:tracePt t="225091" x="1438275" y="5486400"/>
          <p14:tracePt t="225093" x="1438275" y="5475288"/>
          <p14:tracePt t="225107" x="1449388" y="5448300"/>
          <p14:tracePt t="225123" x="1460500" y="5408613"/>
          <p14:tracePt t="225139" x="1471613" y="5387975"/>
          <p14:tracePt t="225157" x="1482725" y="5365750"/>
          <p14:tracePt t="225159" x="1482725" y="5354638"/>
          <p14:tracePt t="225174" x="1487488" y="5343525"/>
          <p14:tracePt t="225192" x="1487488" y="5337175"/>
          <p14:tracePt t="225209" x="1487488" y="5332413"/>
          <p14:tracePt t="225224" x="1487488" y="5326063"/>
          <p14:tracePt t="225243" x="1492250" y="5321300"/>
          <p14:tracePt t="226002" x="1487488" y="5321300"/>
          <p14:tracePt t="226046" x="1482725" y="5321300"/>
          <p14:tracePt t="226059" x="1471613" y="5321300"/>
          <p14:tracePt t="226066" x="1460500" y="5321300"/>
          <p14:tracePt t="226076" x="1443038" y="5314950"/>
          <p14:tracePt t="226091" x="1427163" y="5314950"/>
          <p14:tracePt t="226108" x="1416050" y="5314950"/>
          <p14:tracePt t="226125" x="1404938" y="5314950"/>
          <p14:tracePt t="226126" x="1398588" y="5314950"/>
          <p14:tracePt t="226143" x="1393825" y="5314950"/>
          <p14:tracePt t="226158" x="1389063" y="5314950"/>
          <p14:tracePt t="226174" x="1382713" y="5314950"/>
          <p14:tracePt t="226191" x="1371600" y="5314950"/>
          <p14:tracePt t="226208" x="1366838" y="5310188"/>
          <p14:tracePt t="226263" x="1360488" y="5310188"/>
          <p14:tracePt t="226392" x="1360488" y="5303838"/>
          <p14:tracePt t="226396" x="1355725" y="5303838"/>
          <p14:tracePt t="226408" x="1355725" y="5299075"/>
          <p14:tracePt t="226425" x="1349375" y="5294313"/>
          <p14:tracePt t="226427" x="1344613" y="5283200"/>
          <p14:tracePt t="226442" x="1338263" y="5272088"/>
          <p14:tracePt t="226458" x="1338263" y="5260975"/>
          <p14:tracePt t="226475" x="1333500" y="5249863"/>
          <p14:tracePt t="226491" x="1327150" y="5238750"/>
          <p14:tracePt t="226509" x="1327150" y="5227638"/>
          <p14:tracePt t="226511" x="1327150" y="5221288"/>
          <p14:tracePt t="226525" x="1327150" y="5211763"/>
          <p14:tracePt t="226541" x="1322388" y="5194300"/>
          <p14:tracePt t="226560" x="1322388" y="5183188"/>
          <p14:tracePt t="226561" x="1322388" y="5178425"/>
          <p14:tracePt t="226576" x="1316038" y="5167313"/>
          <p14:tracePt t="226577" x="1311275" y="5160963"/>
          <p14:tracePt t="226592" x="1311275" y="5156200"/>
          <p14:tracePt t="226593" x="1311275" y="5149850"/>
          <p14:tracePt t="226608" x="1311275" y="5145088"/>
          <p14:tracePt t="226626" x="1304925" y="5138738"/>
          <p14:tracePt t="226642" x="1304925" y="5133975"/>
          <p14:tracePt t="226644" x="1304925" y="5127625"/>
          <p14:tracePt t="226668" x="1304925" y="5122863"/>
          <p14:tracePt t="226699" x="1300163" y="5122863"/>
          <p14:tracePt t="227186" x="1316038" y="5122863"/>
          <p14:tracePt t="227192" x="1338263" y="5122863"/>
          <p14:tracePt t="227199" x="1438275" y="5122863"/>
          <p14:tracePt t="227227" x="1647825" y="5100638"/>
          <p14:tracePt t="227242" x="1746250" y="5089525"/>
          <p14:tracePt t="227244" x="1795463" y="5089525"/>
          <p14:tracePt t="227260" x="1851025" y="5089525"/>
          <p14:tracePt t="227275" x="1900238" y="5089525"/>
          <p14:tracePt t="227292" x="1955800" y="5089525"/>
          <p14:tracePt t="227310" x="2060575" y="5089525"/>
          <p14:tracePt t="227312" x="2093913" y="5089525"/>
          <p14:tracePt t="227326" x="2154238" y="5089525"/>
          <p14:tracePt t="227328" x="2198688" y="5095875"/>
          <p14:tracePt t="227342" x="2270125" y="5095875"/>
          <p14:tracePt t="227360" x="2297113" y="5095875"/>
          <p14:tracePt t="227377" x="2303463" y="5095875"/>
          <p14:tracePt t="227378" x="2308225" y="5095875"/>
          <p14:tracePt t="227433" x="2314575" y="5095875"/>
          <p14:tracePt t="227442" x="2319338" y="5095875"/>
          <p14:tracePt t="227446" x="2325688" y="5095875"/>
          <p14:tracePt t="227460" x="2330450" y="5095875"/>
          <p14:tracePt t="227462" x="2341563" y="5095875"/>
          <p14:tracePt t="227478" x="2357438" y="5095875"/>
          <p14:tracePt t="227480" x="2374900" y="5106988"/>
          <p14:tracePt t="227493" x="2473325" y="5118100"/>
          <p14:tracePt t="227510" x="2578100" y="5133975"/>
          <p14:tracePt t="227527" x="2716213" y="5138738"/>
          <p14:tracePt t="227529" x="2760663" y="5145088"/>
          <p14:tracePt t="227544" x="2854325" y="5149850"/>
          <p14:tracePt t="227560" x="2886075" y="5156200"/>
          <p14:tracePt t="227561" x="2903538" y="5160963"/>
          <p14:tracePt t="227576" x="2947988" y="5172075"/>
          <p14:tracePt t="227594" x="2952750" y="5172075"/>
          <p14:tracePt t="227596" x="2959100" y="5178425"/>
          <p14:tracePt t="227610" x="2963863" y="5178425"/>
          <p14:tracePt t="227628" x="2990850" y="5183188"/>
          <p14:tracePt t="227643" x="3008313" y="5189538"/>
          <p14:tracePt t="227660" x="3019425" y="5189538"/>
          <p14:tracePt t="227677" x="3024188" y="5189538"/>
          <p14:tracePt t="227679" x="3030538" y="5189538"/>
          <p14:tracePt t="227742" x="3041650" y="5189538"/>
          <p14:tracePt t="227746" x="3052763" y="5189538"/>
          <p14:tracePt t="227761" x="3073400" y="5189538"/>
          <p14:tracePt t="227762" x="3106738" y="5189538"/>
          <p14:tracePt t="227778" x="3157538" y="5183188"/>
          <p14:tracePt t="227793" x="3195638" y="5178425"/>
          <p14:tracePt t="227810" x="3206750" y="5178425"/>
          <p14:tracePt t="227913" x="3211513" y="5172075"/>
          <p14:tracePt t="227942" x="3217863" y="5167313"/>
          <p14:tracePt t="227957" x="3222625" y="5167313"/>
          <p14:tracePt t="228010" x="3228975" y="5167313"/>
          <p14:tracePt t="228033" x="3233738" y="5167313"/>
          <p14:tracePt t="228047" x="3233738" y="5160963"/>
          <p14:tracePt t="228055" x="3240088" y="5160963"/>
          <p14:tracePt t="228184" x="3244850" y="5160963"/>
          <p14:tracePt t="228252" x="3255963" y="5156200"/>
          <p14:tracePt t="228257" x="3260725" y="5156200"/>
          <p14:tracePt t="228264" x="3278188" y="5149850"/>
          <p14:tracePt t="228278" x="3305175" y="5149850"/>
          <p14:tracePt t="228280" x="3333750" y="5149850"/>
          <p14:tracePt t="228294" x="3365500" y="5133975"/>
          <p14:tracePt t="228296" x="3382963" y="5133975"/>
          <p14:tracePt t="228310" x="3427413" y="5127625"/>
          <p14:tracePt t="228328" x="3459163" y="5118100"/>
          <p14:tracePt t="228345" x="3470275" y="5118100"/>
          <p14:tracePt t="228361" x="3470275" y="5111750"/>
          <p14:tracePt t="228378" x="3476625" y="5111750"/>
          <p14:tracePt t="228395" x="3492500" y="5106988"/>
          <p14:tracePt t="228411" x="3514725" y="5106988"/>
          <p14:tracePt t="228429" x="3559175" y="5095875"/>
          <p14:tracePt t="228445" x="3570288" y="5089525"/>
          <p14:tracePt t="228446" x="3581400" y="5089525"/>
          <p14:tracePt t="228461" x="3592513" y="5084763"/>
          <p14:tracePt t="228479" x="3597275" y="5084763"/>
          <p14:tracePt t="228496" x="3603625" y="5078413"/>
          <p14:tracePt t="228498" x="3608388" y="5078413"/>
          <p14:tracePt t="228520" x="3614738" y="5078413"/>
          <p14:tracePt t="228536" x="3619500" y="5078413"/>
          <p14:tracePt t="228545" x="3625850" y="5078413"/>
          <p14:tracePt t="228561" x="3646488" y="5073650"/>
          <p14:tracePt t="228578" x="3663950" y="5067300"/>
          <p14:tracePt t="228580" x="3679825" y="5067300"/>
          <p14:tracePt t="228595" x="3686175" y="5067300"/>
          <p14:tracePt t="228596" x="3690938" y="5067300"/>
          <p14:tracePt t="228611" x="3697288" y="5062538"/>
          <p14:tracePt t="228655" x="3702050" y="5062538"/>
          <p14:tracePt t="228663" x="3708400" y="5062538"/>
          <p14:tracePt t="228669" x="3713163" y="5062538"/>
          <p14:tracePt t="228677" x="3724275" y="5062538"/>
          <p14:tracePt t="228695" x="3779838" y="5062538"/>
          <p14:tracePt t="228711" x="3895725" y="5062538"/>
          <p14:tracePt t="228730" x="4087813" y="5062538"/>
          <p14:tracePt t="228732" x="4132263" y="5067300"/>
          <p14:tracePt t="228744" x="4181475" y="5067300"/>
          <p14:tracePt t="228746" x="4248150" y="5067300"/>
          <p14:tracePt t="228761" x="4330700" y="5067300"/>
          <p14:tracePt t="228779" x="4379913" y="5067300"/>
          <p14:tracePt t="228796" x="4395788" y="5067300"/>
          <p14:tracePt t="228797" x="4402138" y="5067300"/>
          <p14:tracePt t="228812" x="4406900" y="5067300"/>
          <p14:tracePt t="228814" x="4413250" y="5067300"/>
          <p14:tracePt t="228828" x="4424363" y="5067300"/>
          <p14:tracePt t="228845" x="4451350" y="5067300"/>
          <p14:tracePt t="228861" x="4506913" y="5073650"/>
          <p14:tracePt t="228879" x="4589463" y="5073650"/>
          <p14:tracePt t="228895" x="4645025" y="5073650"/>
          <p14:tracePt t="228912" x="4676775" y="5073650"/>
          <p14:tracePt t="228929" x="4694238" y="5073650"/>
          <p14:tracePt t="229004" x="4699000" y="5073650"/>
          <p14:tracePt t="229008" x="4710113" y="5073650"/>
          <p14:tracePt t="229014" x="4732338" y="5073650"/>
          <p14:tracePt t="229031" x="4781550" y="5078413"/>
          <p14:tracePt t="229046" x="4864100" y="5095875"/>
          <p14:tracePt t="229062" x="4968875" y="5106988"/>
          <p14:tracePt t="229080" x="5133975" y="5118100"/>
          <p14:tracePt t="229081" x="5195888" y="5118100"/>
          <p14:tracePt t="229096" x="5343525" y="5122863"/>
          <p14:tracePt t="229112" x="5394325" y="5127625"/>
          <p14:tracePt t="229113" x="5443538" y="5127625"/>
          <p14:tracePt t="229128" x="5548313" y="5127625"/>
          <p14:tracePt t="229146" x="5581650" y="5127625"/>
          <p14:tracePt t="229377" x="5586413" y="5127625"/>
          <p14:tracePt t="229382" x="5591175" y="5127625"/>
          <p14:tracePt t="229397" x="5624513" y="5127625"/>
          <p14:tracePt t="229412" x="5762625" y="5127625"/>
          <p14:tracePt t="229430" x="6054725" y="5127625"/>
          <p14:tracePt t="229446" x="6302375" y="5127625"/>
          <p14:tracePt t="229463" x="6473825" y="5127625"/>
          <p14:tracePt t="229465" x="6567488" y="5127625"/>
          <p14:tracePt t="229481" x="6688138" y="5127625"/>
          <p14:tracePt t="229497" x="6694488" y="5127625"/>
          <p14:tracePt t="230630" x="6688138" y="5127625"/>
          <p14:tracePt t="230634" x="6677025" y="5122863"/>
          <p14:tracePt t="230648" x="6665913" y="5122863"/>
          <p14:tracePt t="230650" x="6650038" y="5122863"/>
          <p14:tracePt t="230664" x="6638925" y="5118100"/>
          <p14:tracePt t="230666" x="6621463" y="5111750"/>
          <p14:tracePt t="230681" x="6556375" y="5111750"/>
          <p14:tracePt t="230699" x="6507163" y="5111750"/>
          <p14:tracePt t="230715" x="6467475" y="5111750"/>
          <p14:tracePt t="230717" x="6456363" y="5111750"/>
          <p14:tracePt t="230732" x="6445250" y="5111750"/>
          <p14:tracePt t="230733" x="6434138" y="5111750"/>
          <p14:tracePt t="230747" x="6429375" y="5111750"/>
          <p14:tracePt t="230861" x="6434138" y="5111750"/>
          <p14:tracePt t="230866" x="6434138" y="5118100"/>
          <p14:tracePt t="230876" x="6456363" y="5122863"/>
          <p14:tracePt t="230898" x="6545263" y="5127625"/>
          <p14:tracePt t="230915" x="6627813" y="5127625"/>
          <p14:tracePt t="230932" x="6699250" y="5127625"/>
          <p14:tracePt t="230933" x="6710363" y="5127625"/>
          <p14:tracePt t="230949" x="6721475" y="5127625"/>
          <p14:tracePt t="230951" x="6726238" y="5127625"/>
          <p14:tracePt t="231222" x="6732588" y="5127625"/>
          <p14:tracePt t="231234" x="6737350" y="5127625"/>
          <p14:tracePt t="231251" x="6743700" y="5127625"/>
          <p14:tracePt t="231273" x="6748463" y="5127625"/>
          <p14:tracePt t="231287" x="6754813" y="5127625"/>
          <p14:tracePt t="231294" x="6759575" y="5127625"/>
          <p14:tracePt t="231302" x="6765925" y="5127625"/>
          <p14:tracePt t="231316" x="6770688" y="5127625"/>
          <p14:tracePt t="231318" x="6808788" y="5127625"/>
          <p14:tracePt t="231332" x="6848475" y="5127625"/>
          <p14:tracePt t="231349" x="6935788" y="5111750"/>
          <p14:tracePt t="231366" x="6964363" y="5106988"/>
          <p14:tracePt t="231382" x="6985000" y="5100638"/>
          <p14:tracePt t="231384" x="6991350" y="5100638"/>
          <p14:tracePt t="231399" x="6991350" y="5095875"/>
          <p14:tracePt t="231461" x="6996113" y="5095875"/>
          <p14:tracePt t="231468" x="7002463" y="5095875"/>
          <p14:tracePt t="231474" x="7007225" y="5095875"/>
          <p14:tracePt t="231499" x="7035800" y="5084763"/>
          <p14:tracePt t="231519" x="7062788" y="5078413"/>
          <p14:tracePt t="231535" x="7100888" y="5073650"/>
          <p14:tracePt t="231551" x="7151688" y="5073650"/>
          <p14:tracePt t="231566" x="7250113" y="5073650"/>
          <p14:tracePt t="231583" x="7327900" y="5067300"/>
          <p14:tracePt t="231599" x="7381875" y="5056188"/>
          <p14:tracePt t="231601" x="7399338" y="5056188"/>
          <p14:tracePt t="231618" x="7404100" y="5056188"/>
          <p14:tracePt t="231806" x="7410450" y="5056188"/>
          <p14:tracePt t="231854" x="7415213" y="5056188"/>
          <p14:tracePt t="231918" x="7421563" y="5056188"/>
          <p14:tracePt t="231924" x="7426325" y="5051425"/>
          <p14:tracePt t="231932" x="7443788" y="5051425"/>
          <p14:tracePt t="231950" x="7481888" y="5051425"/>
          <p14:tracePt t="231967" x="7526338" y="5051425"/>
          <p14:tracePt t="231969" x="7553325" y="5051425"/>
          <p14:tracePt t="231983" x="7591425" y="5051425"/>
          <p14:tracePt t="232001" x="7651750" y="5045075"/>
          <p14:tracePt t="232017" x="7685088" y="5045075"/>
          <p14:tracePt t="232034" x="7713663" y="5040313"/>
          <p14:tracePt t="232051" x="7734300" y="5040313"/>
          <p14:tracePt t="232067" x="7740650" y="5040313"/>
          <p14:tracePt t="232069" x="7745413" y="5040313"/>
          <p14:tracePt t="232083" x="7751763" y="5040313"/>
          <p14:tracePt t="232101" x="7756525" y="5040313"/>
          <p14:tracePt t="232135" x="7767638" y="5040313"/>
          <p14:tracePt t="232150" x="7778750" y="5040313"/>
          <p14:tracePt t="232157" x="7789863" y="5040313"/>
          <p14:tracePt t="232166" x="7800975" y="5040313"/>
          <p14:tracePt t="232183" x="7818438" y="5040313"/>
          <p14:tracePt t="232200" x="7839075" y="5040313"/>
          <p14:tracePt t="232202" x="7850188" y="5040313"/>
          <p14:tracePt t="232217" x="7867650" y="5040313"/>
          <p14:tracePt t="232219" x="7878763" y="5040313"/>
          <p14:tracePt t="232233" x="7905750" y="5040313"/>
          <p14:tracePt t="232251" x="7943850" y="5040313"/>
          <p14:tracePt t="232268" x="7966075" y="5040313"/>
          <p14:tracePt t="232269" x="7983538" y="5040313"/>
          <p14:tracePt t="232284" x="8004175" y="5040313"/>
          <p14:tracePt t="232300" x="8026400" y="5033963"/>
          <p14:tracePt t="232317" x="8043863" y="5033963"/>
          <p14:tracePt t="232334" x="8077200" y="5033963"/>
          <p14:tracePt t="232351" x="8108950" y="5033963"/>
          <p14:tracePt t="232352" x="8126413" y="5033963"/>
          <p14:tracePt t="232367" x="8142288" y="5033963"/>
          <p14:tracePt t="232369" x="8148638" y="5033963"/>
          <p14:tracePt t="232383" x="8186738" y="5033963"/>
          <p14:tracePt t="232401" x="8213725" y="5033963"/>
          <p14:tracePt t="232418" x="8242300" y="5033963"/>
          <p14:tracePt t="232419" x="8253413" y="5033963"/>
          <p14:tracePt t="232434" x="8264525" y="5033963"/>
          <p14:tracePt t="232436" x="8275638" y="5033963"/>
          <p14:tracePt t="232450" x="8280400" y="5033963"/>
          <p14:tracePt t="232468" x="8302625" y="5033963"/>
          <p14:tracePt t="232485" x="8313738" y="5033963"/>
          <p14:tracePt t="232487" x="8324850" y="5033963"/>
          <p14:tracePt t="232502" x="8335963" y="5033963"/>
          <p14:tracePt t="232518" x="8351838" y="5033963"/>
          <p14:tracePt t="232519" x="8362950" y="5033963"/>
          <p14:tracePt t="232533" x="8396288" y="5033963"/>
          <p14:tracePt t="232551" x="8429625" y="5033963"/>
          <p14:tracePt t="232569" x="8462963" y="5033963"/>
          <p14:tracePt t="232584" x="8467725" y="5033963"/>
          <p14:tracePt t="232601" x="8472488" y="5033963"/>
          <p14:tracePt t="232639" x="8478838" y="5033963"/>
          <p14:tracePt t="232660" x="8489950" y="5033963"/>
          <p14:tracePt t="232667" x="8494713" y="5033963"/>
          <p14:tracePt t="232675" x="8501063" y="5040313"/>
          <p14:tracePt t="232683" x="8516938" y="5040313"/>
          <p14:tracePt t="232701" x="8539163" y="5045075"/>
          <p14:tracePt t="232719" x="8561388" y="5045075"/>
          <p14:tracePt t="232735" x="8566150" y="5045075"/>
          <p14:tracePt t="232751" x="8577263" y="5051425"/>
          <p14:tracePt t="232768" x="8588375" y="5051425"/>
          <p14:tracePt t="232785" x="8610600" y="5056188"/>
          <p14:tracePt t="232786" x="8632825" y="5062538"/>
          <p14:tracePt t="232801" x="8655050" y="5062538"/>
          <p14:tracePt t="232803" x="8670925" y="5067300"/>
          <p14:tracePt t="232818" x="8726488" y="5073650"/>
          <p14:tracePt t="232836" x="8759825" y="5073650"/>
          <p14:tracePt t="232851" x="8782050" y="5073650"/>
          <p14:tracePt t="232869" x="8804275" y="5073650"/>
          <p14:tracePt t="232886" x="8815388" y="5073650"/>
          <p14:tracePt t="232901" x="8826500" y="5073650"/>
          <p14:tracePt t="232918" x="8842375" y="5073650"/>
          <p14:tracePt t="232935" x="8875713" y="5073650"/>
          <p14:tracePt t="232952" x="8897938" y="5073650"/>
          <p14:tracePt t="232969" x="8913813" y="5073650"/>
          <p14:tracePt t="232984" x="8924925" y="5067300"/>
          <p14:tracePt t="233001" x="8931275" y="5067300"/>
          <p14:tracePt t="233020" x="8947150" y="5062538"/>
          <p14:tracePt t="233036" x="8951913" y="5062538"/>
          <p14:tracePt t="233038" x="8969375" y="5051425"/>
          <p14:tracePt t="233052" x="8996363" y="5040313"/>
          <p14:tracePt t="233069" x="9045575" y="5033963"/>
          <p14:tracePt t="233086" x="9090025" y="5024438"/>
          <p14:tracePt t="233087" x="9112250" y="5024438"/>
          <p14:tracePt t="233102" x="9156700" y="5024438"/>
          <p14:tracePt t="233119" x="9194800" y="5024438"/>
          <p14:tracePt t="233135" x="9232900" y="5024438"/>
          <p14:tracePt t="233152" x="9266238" y="5024438"/>
          <p14:tracePt t="233153" x="9277350" y="5024438"/>
          <p14:tracePt t="233169" x="9294813" y="5024438"/>
          <p14:tracePt t="233171" x="9310688" y="5024438"/>
          <p14:tracePt t="233186" x="9355138" y="5029200"/>
          <p14:tracePt t="233201" x="9393238" y="5040313"/>
          <p14:tracePt t="233218" x="9420225" y="5045075"/>
          <p14:tracePt t="233236" x="9437688" y="5045075"/>
          <p14:tracePt t="233254" x="9442450" y="5045075"/>
          <p14:tracePt t="233283" x="9448800" y="5045075"/>
          <p14:tracePt t="233290" x="9453563" y="5045075"/>
          <p14:tracePt t="233301" x="9459913" y="5045075"/>
          <p14:tracePt t="233320" x="9498013" y="5045075"/>
          <p14:tracePt t="233335" x="9513888" y="5045075"/>
          <p14:tracePt t="233337" x="9520238" y="5045075"/>
          <p14:tracePt t="233352" x="9542463" y="5045075"/>
          <p14:tracePt t="233369" x="9553575" y="5045075"/>
          <p14:tracePt t="233371" x="9558338" y="5045075"/>
          <p14:tracePt t="233386" x="9575800" y="5045075"/>
          <p14:tracePt t="233402" x="9585325" y="5045075"/>
          <p14:tracePt t="233404" x="9607550" y="5045075"/>
          <p14:tracePt t="233418" x="9658350" y="5056188"/>
          <p14:tracePt t="233436" x="9723438" y="5056188"/>
          <p14:tracePt t="233453" x="9823450" y="5067300"/>
          <p14:tracePt t="233454" x="9850438" y="5078413"/>
          <p14:tracePt t="233469" x="9888538" y="5078413"/>
          <p14:tracePt t="233471" x="9917113" y="5078413"/>
          <p14:tracePt t="233485" x="9928225" y="5078413"/>
          <p14:tracePt t="233487" x="9939338" y="5078413"/>
          <p14:tracePt t="233502" x="9955213" y="5084763"/>
          <p14:tracePt t="233520" x="9959975" y="5084763"/>
          <p14:tracePt t="233521" x="9971088" y="5084763"/>
          <p14:tracePt t="233547" x="9977438" y="5084763"/>
          <p14:tracePt t="233553" x="9988550" y="5084763"/>
          <p14:tracePt t="233568" x="9993313" y="5084763"/>
          <p14:tracePt t="233586" x="9999663" y="5084763"/>
          <p14:tracePt t="233604" x="10010775" y="5084763"/>
          <p14:tracePt t="233621" x="10015538" y="5084763"/>
          <p14:tracePt t="233638" x="10033000" y="5084763"/>
          <p14:tracePt t="233652" x="10053638" y="5089525"/>
          <p14:tracePt t="233669" x="10082213" y="5095875"/>
          <p14:tracePt t="233671" x="10104438" y="5100638"/>
          <p14:tracePt t="233687" x="10142538" y="5106988"/>
          <p14:tracePt t="233702" x="10153650" y="5111750"/>
          <p14:tracePt t="233704" x="10164763" y="5111750"/>
          <p14:tracePt t="233719" x="10175875" y="5118100"/>
          <p14:tracePt t="233809" x="10180638" y="5118100"/>
          <p14:tracePt t="233943" x="10186988" y="5118100"/>
          <p14:tracePt t="234108" x="10191750" y="5118100"/>
          <p14:tracePt t="234267" x="10198100" y="5118100"/>
          <p14:tracePt t="234341" x="10202863" y="5118100"/>
          <p14:tracePt t="234469" x="10209213" y="5118100"/>
          <p14:tracePt t="235377" x="10213975" y="5111750"/>
          <p14:tracePt t="235382" x="10213975" y="5106988"/>
          <p14:tracePt t="235392" x="10220325" y="5106988"/>
          <p14:tracePt t="235407" x="10231438" y="5100638"/>
          <p14:tracePt t="235421" x="10231438" y="5095875"/>
          <p14:tracePt t="235439" x="10236200" y="5089525"/>
          <p14:tracePt t="235699" x="10231438" y="5089525"/>
          <p14:tracePt t="235811" x="10225088" y="5089525"/>
          <p14:tracePt t="235824" x="10220325" y="5089525"/>
          <p14:tracePt t="235842" x="10209213" y="5089525"/>
          <p14:tracePt t="235847" x="10191750" y="5089525"/>
          <p14:tracePt t="235855" x="10180638" y="5089525"/>
          <p14:tracePt t="235872" x="10147300" y="5089525"/>
          <p14:tracePt t="235890" x="10131425" y="5089525"/>
          <p14:tracePt t="235891" x="10120313" y="5089525"/>
          <p14:tracePt t="235906" x="10115550" y="5089525"/>
          <p14:tracePt t="235922" x="10109200" y="5089525"/>
          <p14:tracePt t="235939" x="10104438" y="5089525"/>
          <p14:tracePt t="235956" x="10098088" y="5089525"/>
          <p14:tracePt t="235973" x="10075863" y="5089525"/>
          <p14:tracePt t="235975" x="10059988" y="5089525"/>
          <p14:tracePt t="235990" x="10026650" y="5089525"/>
          <p14:tracePt t="235991" x="9993313" y="5095875"/>
          <p14:tracePt t="236005" x="9877425" y="5095875"/>
          <p14:tracePt t="236023" x="9629775" y="5100638"/>
          <p14:tracePt t="236040" x="9167813" y="5118100"/>
          <p14:tracePt t="236042" x="8936038" y="5118100"/>
          <p14:tracePt t="236056" x="8501063" y="5118100"/>
          <p14:tracePt t="236058" x="7800975" y="5127625"/>
          <p14:tracePt t="236073" x="7575550" y="5127625"/>
          <p14:tracePt t="236074" x="7239000" y="5145088"/>
          <p14:tracePt t="236089" x="6384925" y="5200650"/>
          <p14:tracePt t="236107" x="5635625" y="5238750"/>
          <p14:tracePt t="236108" x="5227638" y="5294313"/>
          <p14:tracePt t="236123" x="4930775" y="5326063"/>
          <p14:tracePt t="236141" x="4308475" y="5426075"/>
          <p14:tracePt t="236156" x="4159250" y="5430838"/>
          <p14:tracePt t="236173" x="4071938" y="5430838"/>
          <p14:tracePt t="236190" x="4038600" y="5430838"/>
          <p14:tracePt t="236191" x="4016375" y="5430838"/>
          <p14:tracePt t="236207" x="4005263" y="5430838"/>
          <p14:tracePt t="236208" x="3983038" y="5430838"/>
          <p14:tracePt t="236223" x="3916363" y="5453063"/>
          <p14:tracePt t="236240" x="3851275" y="5464175"/>
          <p14:tracePt t="236257" x="3757613" y="5481638"/>
          <p14:tracePt t="236258" x="3729038" y="5497513"/>
          <p14:tracePt t="236274" x="3690938" y="5497513"/>
          <p14:tracePt t="236276" x="3641725" y="5497513"/>
          <p14:tracePt t="236290" x="3563938" y="5502275"/>
          <p14:tracePt t="236306" x="3481388" y="5508625"/>
          <p14:tracePt t="236323" x="3394075" y="5508625"/>
          <p14:tracePt t="236341" x="3300413" y="5508625"/>
          <p14:tracePt t="236342" x="3271838" y="5508625"/>
          <p14:tracePt t="236357" x="3251200" y="5508625"/>
          <p14:tracePt t="236358" x="3240088" y="5508625"/>
          <p14:tracePt t="236373" x="3228975" y="5508625"/>
          <p14:tracePt t="236390" x="3217863" y="5508625"/>
          <p14:tracePt t="236407" x="3200400" y="5508625"/>
          <p14:tracePt t="236409" x="3162300" y="5502275"/>
          <p14:tracePt t="236423" x="3140075" y="5497513"/>
          <p14:tracePt t="236440" x="3046413" y="5491163"/>
          <p14:tracePt t="236442" x="2941638" y="5486400"/>
          <p14:tracePt t="236456" x="2814638" y="5486400"/>
          <p14:tracePt t="236473" x="2682875" y="5486400"/>
          <p14:tracePt t="236491" x="2566988" y="5486400"/>
          <p14:tracePt t="236507" x="2528888" y="5481638"/>
          <p14:tracePt t="236509" x="2513013" y="5475288"/>
          <p14:tracePt t="236523" x="2457450" y="5459413"/>
          <p14:tracePt t="236540" x="2401888" y="5441950"/>
          <p14:tracePt t="236557" x="2352675" y="5430838"/>
          <p14:tracePt t="236558" x="2341563" y="5430838"/>
          <p14:tracePt t="236573" x="2330450" y="5430838"/>
          <p14:tracePt t="236574" x="2314575" y="5430838"/>
          <p14:tracePt t="236590" x="2297113" y="5430838"/>
          <p14:tracePt t="236592" x="2286000" y="5430838"/>
          <p14:tracePt t="236607" x="2263775" y="5430838"/>
          <p14:tracePt t="236624" x="2232025" y="5426075"/>
          <p14:tracePt t="236641" x="2159000" y="5414963"/>
          <p14:tracePt t="236643" x="2127250" y="5414963"/>
          <p14:tracePt t="236658" x="2093913" y="5408613"/>
          <p14:tracePt t="236659" x="2065338" y="5408613"/>
          <p14:tracePt t="236674" x="2044700" y="5408613"/>
          <p14:tracePt t="236691" x="2038350" y="5403850"/>
          <p14:tracePt t="236764" x="2033588" y="5403850"/>
          <p14:tracePt t="236777" x="2027238" y="5403850"/>
          <p14:tracePt t="236784" x="2016125" y="5403850"/>
          <p14:tracePt t="236792" x="2011363" y="5403850"/>
          <p14:tracePt t="237063" x="2027238" y="5403850"/>
          <p14:tracePt t="237069" x="2033588" y="5403850"/>
          <p14:tracePt t="237077" x="2105025" y="5403850"/>
          <p14:tracePt t="237091" x="2147888" y="5403850"/>
          <p14:tracePt t="237092" x="2225675" y="5403850"/>
          <p14:tracePt t="237107" x="2341563" y="5403850"/>
          <p14:tracePt t="237109" x="2462213" y="5403850"/>
          <p14:tracePt t="237124" x="2633663" y="5403850"/>
          <p14:tracePt t="237141" x="2809875" y="5397500"/>
          <p14:tracePt t="237158" x="2930525" y="5392738"/>
          <p14:tracePt t="237161" x="2970213" y="5392738"/>
          <p14:tracePt t="237175" x="2986088" y="5392738"/>
          <p14:tracePt t="237364" x="2990850" y="5392738"/>
          <p14:tracePt t="237385" x="2997200" y="5392738"/>
          <p14:tracePt t="237409" x="3001963" y="5392738"/>
          <p14:tracePt t="237498" x="3008313" y="5392738"/>
          <p14:tracePt t="237512" x="3013075" y="5392738"/>
          <p14:tracePt t="237519" x="3019425" y="5392738"/>
          <p14:tracePt t="237526" x="3024188" y="5392738"/>
          <p14:tracePt t="237542" x="3035300" y="5392738"/>
          <p14:tracePt t="237543" x="3057525" y="5387975"/>
          <p14:tracePt t="237559" x="3101975" y="5387975"/>
          <p14:tracePt t="237575" x="3157538" y="5387975"/>
          <p14:tracePt t="237592" x="3271838" y="5381625"/>
          <p14:tracePt t="237594" x="3289300" y="5381625"/>
          <p14:tracePt t="237609" x="3327400" y="5381625"/>
          <p14:tracePt t="237610" x="3382963" y="5381625"/>
          <p14:tracePt t="237626" x="3487738" y="5381625"/>
          <p14:tracePt t="237641" x="3536950" y="5381625"/>
          <p14:tracePt t="237659" x="3563938" y="5381625"/>
          <p14:tracePt t="237676" x="3575050" y="5381625"/>
          <p14:tracePt t="237692" x="3586163" y="5381625"/>
          <p14:tracePt t="237708" x="3597275" y="5381625"/>
          <p14:tracePt t="237726" x="3630613" y="5381625"/>
          <p14:tracePt t="237742" x="3668713" y="5381625"/>
          <p14:tracePt t="237743" x="3690938" y="5381625"/>
          <p14:tracePt t="237759" x="3751263" y="5376863"/>
          <p14:tracePt t="237775" x="3762375" y="5376863"/>
          <p14:tracePt t="237776" x="3779838" y="5376863"/>
          <p14:tracePt t="237792" x="3817938" y="5370513"/>
          <p14:tracePt t="237809" x="3862388" y="5370513"/>
          <p14:tracePt t="237826" x="3916363" y="5370513"/>
          <p14:tracePt t="237842" x="3933825" y="5370513"/>
          <p14:tracePt t="237843" x="3949700" y="5370513"/>
          <p14:tracePt t="237859" x="3983038" y="5365750"/>
          <p14:tracePt t="237876" x="3989388" y="5365750"/>
          <p14:tracePt t="237949" x="3994150" y="5365750"/>
          <p14:tracePt t="238009" x="4000500" y="5365750"/>
          <p14:tracePt t="238014" x="4005263" y="5365750"/>
          <p14:tracePt t="238026" x="4010025" y="5365750"/>
          <p14:tracePt t="238042" x="4065588" y="5365750"/>
          <p14:tracePt t="238044" x="4103688" y="5365750"/>
          <p14:tracePt t="238059" x="4170363" y="5365750"/>
          <p14:tracePt t="238061" x="4214813" y="5365750"/>
          <p14:tracePt t="238075" x="4319588" y="5365750"/>
          <p14:tracePt t="238093" x="4402138" y="5370513"/>
          <p14:tracePt t="238109" x="4462463" y="5370513"/>
          <p14:tracePt t="238111" x="4473575" y="5370513"/>
          <p14:tracePt t="238127" x="4484688" y="5370513"/>
          <p14:tracePt t="238142" x="4489450" y="5370513"/>
          <p14:tracePt t="238159" x="4495800" y="5370513"/>
          <p14:tracePt t="238177" x="4518025" y="5370513"/>
          <p14:tracePt t="238179" x="4529138" y="5370513"/>
          <p14:tracePt t="238193" x="4540250" y="5370513"/>
          <p14:tracePt t="238195" x="4556125" y="5370513"/>
          <p14:tracePt t="238210" x="4600575" y="5370513"/>
          <p14:tracePt t="238226" x="4633913" y="5370513"/>
          <p14:tracePt t="238243" x="4665663" y="5370513"/>
          <p14:tracePt t="238260" x="4687888" y="5370513"/>
          <p14:tracePt t="238262" x="4705350" y="5370513"/>
          <p14:tracePt t="238277" x="4721225" y="5370513"/>
          <p14:tracePt t="238293" x="4738688" y="5370513"/>
          <p14:tracePt t="238295" x="4765675" y="5370513"/>
          <p14:tracePt t="238309" x="4792663" y="5370513"/>
          <p14:tracePt t="238326" x="4848225" y="5370513"/>
          <p14:tracePt t="238344" x="5008563" y="5387975"/>
          <p14:tracePt t="238360" x="5102225" y="5392738"/>
          <p14:tracePt t="238361" x="5156200" y="5392738"/>
          <p14:tracePt t="238376" x="5310188" y="5403850"/>
          <p14:tracePt t="238392" x="5383213" y="5403850"/>
          <p14:tracePt t="238410" x="5426075" y="5403850"/>
          <p14:tracePt t="238411" x="5432425" y="5403850"/>
          <p14:tracePt t="238427" x="5443538" y="5403850"/>
          <p14:tracePt t="238443" x="5448300" y="5403850"/>
          <p14:tracePt t="238460" x="5454650" y="5403850"/>
          <p14:tracePt t="238477" x="5465763" y="5397500"/>
          <p14:tracePt t="238479" x="5476875" y="5397500"/>
          <p14:tracePt t="238492" x="5492750" y="5392738"/>
          <p14:tracePt t="238510" x="5514975" y="5392738"/>
          <p14:tracePt t="238512" x="5537200" y="5387975"/>
          <p14:tracePt t="238526" x="5559425" y="5387975"/>
          <p14:tracePt t="238543" x="5591175" y="5381625"/>
          <p14:tracePt t="238561" x="5641975" y="5381625"/>
          <p14:tracePt t="238576" x="5664200" y="5381625"/>
          <p14:tracePt t="238578" x="5675313" y="5381625"/>
          <p14:tracePt t="238593" x="5713413" y="5381625"/>
          <p14:tracePt t="238611" x="5746750" y="5381625"/>
          <p14:tracePt t="238627" x="5789613" y="5381625"/>
          <p14:tracePt t="238629" x="5811838" y="5381625"/>
          <p14:tracePt t="238644" x="5878513" y="5381625"/>
          <p14:tracePt t="238660" x="5927725" y="5381625"/>
          <p14:tracePt t="238661" x="5956300" y="5381625"/>
          <p14:tracePt t="238676" x="6021388" y="5381625"/>
          <p14:tracePt t="238694" x="6065838" y="5387975"/>
          <p14:tracePt t="238711" x="6115050" y="5387975"/>
          <p14:tracePt t="238728" x="6159500" y="5387975"/>
          <p14:tracePt t="238743" x="6203950" y="5387975"/>
          <p14:tracePt t="238762" x="6246813" y="5387975"/>
          <p14:tracePt t="238777" x="6302375" y="5381625"/>
          <p14:tracePt t="238779" x="6324600" y="5381625"/>
          <p14:tracePt t="238794" x="6357938" y="5381625"/>
          <p14:tracePt t="238795" x="6373813" y="5381625"/>
          <p14:tracePt t="238810" x="6391275" y="5381625"/>
          <p14:tracePt t="238812" x="6407150" y="5376863"/>
          <p14:tracePt t="238826" x="6423025" y="5376863"/>
          <p14:tracePt t="238844" x="6429375" y="5370513"/>
          <p14:tracePt t="238861" x="6440488" y="5370513"/>
          <p14:tracePt t="238862" x="6445250" y="5370513"/>
          <p14:tracePt t="238878" x="6467475" y="5365750"/>
          <p14:tracePt t="238894" x="6478588" y="5365750"/>
          <p14:tracePt t="238911" x="6489700" y="5359400"/>
          <p14:tracePt t="238928" x="6500813" y="5359400"/>
          <p14:tracePt t="238983" x="6507163" y="5359400"/>
          <p14:tracePt t="238990" x="6511925" y="5359400"/>
          <p14:tracePt t="238997" x="6516688" y="5359400"/>
          <p14:tracePt t="239010" x="6523038" y="5359400"/>
          <p14:tracePt t="239012" x="6534150" y="5359400"/>
          <p14:tracePt t="239028" x="6550025" y="5359400"/>
          <p14:tracePt t="239030" x="6567488" y="5359400"/>
          <p14:tracePt t="239044" x="6594475" y="5359400"/>
          <p14:tracePt t="239061" x="6627813" y="5359400"/>
          <p14:tracePt t="239078" x="6650038" y="5359400"/>
          <p14:tracePt t="239079" x="6661150" y="5359400"/>
          <p14:tracePt t="239096" x="6665913" y="5359400"/>
          <p14:tracePt t="239111" x="6672263" y="5359400"/>
          <p14:tracePt t="239133" x="6677025" y="5354638"/>
          <p14:tracePt t="239155" x="6683375" y="5354638"/>
          <p14:tracePt t="239162" x="6688138" y="5354638"/>
          <p14:tracePt t="239178" x="6688138" y="5348288"/>
          <p14:tracePt t="239194" x="6694488" y="5348288"/>
          <p14:tracePt t="239211" x="6699250" y="5348288"/>
          <p14:tracePt t="239228" x="6710363" y="5343525"/>
          <p14:tracePt t="239247" x="6715125" y="5343525"/>
          <p14:tracePt t="239261" x="6721475" y="5337175"/>
          <p14:tracePt t="239278" x="6726238" y="5337175"/>
          <p14:tracePt t="239297" x="6732588" y="5332413"/>
          <p14:tracePt t="239311" x="6737350" y="5332413"/>
          <p14:tracePt t="239313" x="6743700" y="5332413"/>
          <p14:tracePt t="239328" x="6759575" y="5332413"/>
          <p14:tracePt t="239330" x="6777038" y="5332413"/>
          <p14:tracePt t="239344" x="6792913" y="5332413"/>
          <p14:tracePt t="239361" x="6815138" y="5332413"/>
          <p14:tracePt t="239377" x="6831013" y="5332413"/>
          <p14:tracePt t="239395" x="6837363" y="5332413"/>
          <p14:tracePt t="239426" x="6842125" y="5332413"/>
          <p14:tracePt t="239447" x="6848475" y="5332413"/>
          <p14:tracePt t="239454" x="6853238" y="5332413"/>
          <p14:tracePt t="239464" x="6859588" y="5332413"/>
          <p14:tracePt t="239478" x="6870700" y="5332413"/>
          <p14:tracePt t="239480" x="6875463" y="5332413"/>
          <p14:tracePt t="239494" x="6886575" y="5332413"/>
          <p14:tracePt t="239513" x="6891338" y="5332413"/>
          <p14:tracePt t="239515" x="6897688" y="5332413"/>
          <p14:tracePt t="239529" x="6902450" y="5332413"/>
          <p14:tracePt t="239547" x="6908800" y="5332413"/>
          <p14:tracePt t="239561" x="6919913" y="5332413"/>
          <p14:tracePt t="239579" x="6931025" y="5332413"/>
          <p14:tracePt t="239726" x="6935788" y="5332413"/>
          <p14:tracePt t="239817" x="6942138" y="5326063"/>
          <p14:tracePt t="239849" x="6946900" y="5326063"/>
          <p14:tracePt t="240177" x="6953250" y="5326063"/>
          <p14:tracePt t="240182" x="6953250" y="5321300"/>
          <p14:tracePt t="240205" x="6958013" y="5314950"/>
          <p14:tracePt t="240214" x="6964363" y="5314950"/>
          <p14:tracePt t="240229" x="6969125" y="5310188"/>
          <p14:tracePt t="240246" x="6991350" y="5299075"/>
          <p14:tracePt t="240262" x="7024688" y="5283200"/>
          <p14:tracePt t="240264" x="7035800" y="5272088"/>
          <p14:tracePt t="240279" x="7051675" y="5272088"/>
          <p14:tracePt t="240281" x="7073900" y="5260975"/>
          <p14:tracePt t="240296" x="7100888" y="5260975"/>
          <p14:tracePt t="240312" x="7134225" y="5254625"/>
          <p14:tracePt t="240330" x="7145338" y="5254625"/>
          <p14:tracePt t="240332" x="7156450" y="5254625"/>
          <p14:tracePt t="240347" x="7172325" y="5254625"/>
          <p14:tracePt t="240363" x="7189788" y="5254625"/>
          <p14:tracePt t="240446" x="7194550" y="5254625"/>
          <p14:tracePt t="240452" x="7212013" y="5254625"/>
          <p14:tracePt t="240462" x="7223125" y="5254625"/>
          <p14:tracePt t="240480" x="7245350" y="5254625"/>
          <p14:tracePt t="240497" x="7277100" y="5260975"/>
          <p14:tracePt t="240513" x="7299325" y="5265738"/>
          <p14:tracePt t="240529" x="7321550" y="5272088"/>
          <p14:tracePt t="240547" x="7359650" y="5276850"/>
          <p14:tracePt t="240564" x="7443788" y="5276850"/>
          <p14:tracePt t="240580" x="7515225" y="5276850"/>
          <p14:tracePt t="240596" x="7558088" y="5276850"/>
          <p14:tracePt t="240613" x="7586663" y="5283200"/>
          <p14:tracePt t="240630" x="7602538" y="5283200"/>
          <p14:tracePt t="240632" x="7608888" y="5287963"/>
          <p14:tracePt t="240647" x="7620000" y="5287963"/>
          <p14:tracePt t="240663" x="7624763" y="5287963"/>
          <p14:tracePt t="240679" x="7635875" y="5294313"/>
          <p14:tracePt t="240697" x="7651750" y="5294313"/>
          <p14:tracePt t="240714" x="7662863" y="5294313"/>
          <p14:tracePt t="242382" x="7658100" y="5294313"/>
          <p14:tracePt t="242494" x="7651750" y="5294313"/>
          <p14:tracePt t="242508" x="7646988" y="5294313"/>
          <p14:tracePt t="242514" x="7640638" y="5294313"/>
          <p14:tracePt t="242532" x="7608888" y="5294313"/>
          <p14:tracePt t="242550" x="7558088" y="5294313"/>
          <p14:tracePt t="242551" x="7537450" y="5294313"/>
          <p14:tracePt t="242567" x="7515225" y="5294313"/>
          <p14:tracePt t="242568" x="7481888" y="5294313"/>
          <p14:tracePt t="242582" x="7453313" y="5294313"/>
          <p14:tracePt t="242584" x="7421563" y="5294313"/>
          <p14:tracePt t="242599" x="7321550" y="5294313"/>
          <p14:tracePt t="242617" x="7178675" y="5294313"/>
          <p14:tracePt t="242618" x="7062788" y="5294313"/>
          <p14:tracePt t="242632" x="6931025" y="5294313"/>
          <p14:tracePt t="242650" x="6507163" y="5287963"/>
          <p14:tracePt t="242652" x="6126163" y="5276850"/>
          <p14:tracePt t="242666" x="5432425" y="5200650"/>
          <p14:tracePt t="242682" x="4638675" y="5178425"/>
          <p14:tracePt t="242699" x="3344863" y="5089525"/>
          <p14:tracePt t="242717" x="2854325" y="5040313"/>
          <p14:tracePt t="242718" x="2522538" y="4984750"/>
          <p14:tracePt t="242732" x="2105025" y="4891088"/>
          <p14:tracePt t="242750" x="2038350" y="4837113"/>
          <p14:tracePt t="242767" x="2027238" y="4764088"/>
          <p14:tracePt t="242769" x="2027238" y="4681538"/>
          <p14:tracePt t="242782" x="2038350" y="4627563"/>
          <p14:tracePt t="242801" x="2098675" y="4505325"/>
          <p14:tracePt t="242802" x="2138363" y="4411663"/>
          <p14:tracePt t="242816" x="2198688" y="4297363"/>
          <p14:tracePt t="242833" x="2263775" y="4141788"/>
          <p14:tracePt t="242850" x="2292350" y="4070350"/>
          <p14:tracePt t="242867" x="2325688" y="4010025"/>
          <p14:tracePt t="242868" x="2341563" y="3994150"/>
          <p14:tracePt t="242882" x="2352675" y="3976688"/>
          <p14:tracePt t="242901" x="2368550" y="3965575"/>
          <p14:tracePt t="242917" x="2408238" y="3965575"/>
          <p14:tracePt t="242919" x="2419350" y="3965575"/>
          <p14:tracePt t="242933" x="2435225" y="3965575"/>
          <p14:tracePt t="242950" x="2473325" y="3965575"/>
          <p14:tracePt t="242952" x="2484438" y="3965575"/>
          <p14:tracePt t="242967" x="2495550" y="3965575"/>
          <p14:tracePt t="242968" x="2513013" y="3965575"/>
          <p14:tracePt t="242983" x="2522538" y="3965575"/>
          <p14:tracePt t="243001" x="2551113" y="3971925"/>
          <p14:tracePt t="243003" x="2562225" y="3983038"/>
          <p14:tracePt t="243018" x="2595563" y="3998913"/>
          <p14:tracePt t="243033" x="2633663" y="4021138"/>
          <p14:tracePt t="243051" x="2671763" y="4048125"/>
          <p14:tracePt t="243067" x="2682875" y="4048125"/>
          <p14:tracePt t="243069" x="2689225" y="4048125"/>
          <p14:tracePt t="243184" x="2693988" y="4048125"/>
          <p14:tracePt t="243189" x="2705100" y="4048125"/>
          <p14:tracePt t="243200" x="2720975" y="4048125"/>
          <p14:tracePt t="243218" x="2792413" y="4059238"/>
          <p14:tracePt t="243219" x="2798763" y="4065588"/>
          <p14:tracePt t="243234" x="2803525" y="4065588"/>
          <p14:tracePt t="243342" x="2792413" y="4065588"/>
          <p14:tracePt t="243347" x="2787650" y="4065588"/>
          <p14:tracePt t="243355" x="2682875" y="4059238"/>
          <p14:tracePt t="243367" x="2468563" y="4043363"/>
          <p14:tracePt t="243369" x="1900238" y="4043363"/>
          <p14:tracePt t="243383" x="1420813" y="4043363"/>
          <p14:tracePt t="243401" x="341313" y="4043363"/>
          <p14:tracePt t="243496" x="495300" y="4119563"/>
          <p14:tracePt t="243505" x="820738" y="4114800"/>
          <p14:tracePt t="243517" x="1195388" y="4114800"/>
          <p14:tracePt t="243519" x="1420813" y="4114800"/>
          <p14:tracePt t="243534" x="1746250" y="4114800"/>
          <p14:tracePt t="243535" x="2154238" y="4114800"/>
          <p14:tracePt t="243550" x="2682875" y="4110038"/>
          <p14:tracePt t="243568" x="3206750" y="4110038"/>
          <p14:tracePt t="243584" x="3487738" y="4110038"/>
          <p14:tracePt t="243586" x="3614738" y="4110038"/>
          <p14:tracePt t="243601" x="3746500" y="4119563"/>
          <p14:tracePt t="243618" x="3784600" y="4119563"/>
          <p14:tracePt t="243620" x="3813175" y="4125913"/>
          <p14:tracePt t="243634" x="3840163" y="4137025"/>
          <p14:tracePt t="243655" x="3844925" y="4137025"/>
          <p14:tracePt t="243671" x="3851275" y="4148138"/>
          <p14:tracePt t="243685" x="3867150" y="4181475"/>
          <p14:tracePt t="243701" x="3916363" y="4246563"/>
          <p14:tracePt t="243718" x="3967163" y="4297363"/>
          <p14:tracePt t="243735" x="4016375" y="4346575"/>
          <p14:tracePt t="243737" x="4032250" y="4362450"/>
          <p14:tracePt t="243751" x="4060825" y="4373563"/>
          <p14:tracePt t="243753" x="4076700" y="4384675"/>
          <p14:tracePt t="243769" x="4083050" y="4389438"/>
          <p14:tracePt t="243786" x="4087813" y="4389438"/>
          <p14:tracePt t="243801" x="4103688" y="4400550"/>
          <p14:tracePt t="243818" x="4137025" y="4418013"/>
          <p14:tracePt t="243820" x="4154488" y="4422775"/>
          <p14:tracePt t="243835" x="4225925" y="4445000"/>
          <p14:tracePt t="243851" x="4286250" y="4456113"/>
          <p14:tracePt t="243869" x="4357688" y="4462463"/>
          <p14:tracePt t="243886" x="4440238" y="4467225"/>
          <p14:tracePt t="243902" x="4473575" y="4467225"/>
          <p14:tracePt t="243918" x="4522788" y="4462463"/>
          <p14:tracePt t="243934" x="4572000" y="4445000"/>
          <p14:tracePt t="243954" x="4633913" y="4411663"/>
          <p14:tracePt t="243955" x="4649788" y="4389438"/>
          <p14:tracePt t="243970" x="4716463" y="4329113"/>
          <p14:tracePt t="243985" x="4727575" y="4297363"/>
          <p14:tracePt t="243987" x="4748213" y="4279900"/>
          <p14:tracePt t="244002" x="4770438" y="4203700"/>
          <p14:tracePt t="244019" x="4792663" y="4130675"/>
          <p14:tracePt t="244035" x="4803775" y="4032250"/>
          <p14:tracePt t="244037" x="4821238" y="4005263"/>
          <p14:tracePt t="244052" x="4826000" y="3971925"/>
          <p14:tracePt t="244053" x="4841875" y="3938588"/>
          <p14:tracePt t="244068" x="4859338" y="3916363"/>
          <p14:tracePt t="244086" x="4886325" y="3900488"/>
          <p14:tracePt t="244102" x="4897438" y="3894138"/>
          <p14:tracePt t="244104" x="4914900" y="3894138"/>
          <p14:tracePt t="244120" x="4935538" y="3894138"/>
          <p14:tracePt t="244136" x="4979988" y="3894138"/>
          <p14:tracePt t="244151" x="5035550" y="3911600"/>
          <p14:tracePt t="244170" x="5118100" y="3932238"/>
          <p14:tracePt t="244186" x="5211763" y="3954463"/>
          <p14:tracePt t="244203" x="5278438" y="3971925"/>
          <p14:tracePt t="244219" x="5316538" y="4010025"/>
          <p14:tracePt t="244236" x="5349875" y="4037013"/>
          <p14:tracePt t="244252" x="5372100" y="4059238"/>
          <p14:tracePt t="244254" x="5376863" y="4065588"/>
          <p14:tracePt t="244269" x="5387975" y="4076700"/>
          <p14:tracePt t="244286" x="5394325" y="4081463"/>
          <p14:tracePt t="244339" x="5394325" y="4087813"/>
          <p14:tracePt t="244496" x="5399088" y="4087813"/>
          <p14:tracePt t="244517" x="5403850" y="4087813"/>
          <p14:tracePt t="244525" x="5403850" y="4092575"/>
          <p14:tracePt t="244536" x="5410200" y="4092575"/>
          <p14:tracePt t="244554" x="5426075" y="4110038"/>
          <p14:tracePt t="244556" x="5437188" y="4119563"/>
          <p14:tracePt t="244570" x="5470525" y="4159250"/>
          <p14:tracePt t="244586" x="5476875" y="4170363"/>
          <p14:tracePt t="244588" x="5492750" y="4186238"/>
          <p14:tracePt t="244602" x="5508625" y="4208463"/>
          <p14:tracePt t="244619" x="5519738" y="4224338"/>
          <p14:tracePt t="244636" x="5530850" y="4241800"/>
          <p14:tracePt t="244653" x="5530850" y="4252913"/>
          <p14:tracePt t="244669" x="5530850" y="4257675"/>
          <p14:tracePt t="244687" x="5530850" y="4268788"/>
          <p14:tracePt t="244689" x="5530850" y="4275138"/>
          <p14:tracePt t="244702" x="5530850" y="4279900"/>
          <p14:tracePt t="244704" x="5530850" y="4297363"/>
          <p14:tracePt t="244720" x="5530850" y="4302125"/>
          <p14:tracePt t="244721" x="5526088" y="4313238"/>
          <p14:tracePt t="244736" x="5519738" y="4351338"/>
          <p14:tracePt t="244752" x="5503863" y="4384675"/>
          <p14:tracePt t="244770" x="5465763" y="4418013"/>
          <p14:tracePt t="244771" x="5437188" y="4422775"/>
          <p14:tracePt t="244787" x="5338763" y="4456113"/>
          <p14:tracePt t="244802" x="5260975" y="4462463"/>
          <p14:tracePt t="244804" x="5156200" y="4467225"/>
          <p14:tracePt t="244819" x="4864100" y="4467225"/>
          <p14:tracePt t="244837" x="4672013" y="4467225"/>
          <p14:tracePt t="244838" x="4572000" y="4456113"/>
          <p14:tracePt t="244853" x="4540250" y="4445000"/>
          <p14:tracePt t="244854" x="4511675" y="4433888"/>
          <p14:tracePt t="244869" x="4500563" y="4422775"/>
          <p14:tracePt t="244886" x="4511675" y="4329113"/>
          <p14:tracePt t="244903" x="4594225" y="4241800"/>
          <p14:tracePt t="244920" x="4738688" y="4159250"/>
          <p14:tracePt t="244921" x="4826000" y="4125913"/>
          <p14:tracePt t="244937" x="4975225" y="4087813"/>
          <p14:tracePt t="244953" x="5040313" y="4076700"/>
          <p14:tracePt t="244954" x="5102225" y="4070350"/>
          <p14:tracePt t="244970" x="5184775" y="4070350"/>
          <p14:tracePt t="244986" x="5245100" y="4092575"/>
          <p14:tracePt t="245003" x="5283200" y="4137025"/>
          <p14:tracePt t="245005" x="5294313" y="4164013"/>
          <p14:tracePt t="245021" x="5305425" y="4224338"/>
          <p14:tracePt t="245036" x="5305425" y="4306888"/>
          <p14:tracePt t="245053" x="5272088" y="4368800"/>
          <p14:tracePt t="245071" x="5245100" y="4395788"/>
          <p14:tracePt t="245072" x="5216525" y="4411663"/>
          <p14:tracePt t="245088" x="5140325" y="4422775"/>
          <p14:tracePt t="245105" x="5040313" y="4422775"/>
          <p14:tracePt t="245119" x="4864100" y="4379913"/>
          <p14:tracePt t="245137" x="4781550" y="4335463"/>
          <p14:tracePt t="245138" x="4748213" y="4306888"/>
          <p14:tracePt t="245153" x="4738688" y="4286250"/>
          <p14:tracePt t="245154" x="4732338" y="4252913"/>
          <p14:tracePt t="245170" x="4727575" y="4164013"/>
          <p14:tracePt t="245172" x="4727575" y="4141788"/>
          <p14:tracePt t="245186" x="4770438" y="4059238"/>
          <p14:tracePt t="245203" x="4859338" y="3960813"/>
          <p14:tracePt t="245220" x="4941888" y="3900488"/>
          <p14:tracePt t="245222" x="5002213" y="3867150"/>
          <p14:tracePt t="245237" x="5029200" y="3849688"/>
          <p14:tracePt t="245239" x="5073650" y="3840163"/>
          <p14:tracePt t="245253" x="5156200" y="3840163"/>
          <p14:tracePt t="245270" x="5211763" y="3844925"/>
          <p14:tracePt t="245287" x="5278438" y="3900488"/>
          <p14:tracePt t="245303" x="5338763" y="3976688"/>
          <p14:tracePt t="245305" x="5365750" y="4037013"/>
          <p14:tracePt t="245321" x="5376863" y="4065588"/>
          <p14:tracePt t="245322" x="5394325" y="4114800"/>
          <p14:tracePt t="245336" x="5403850" y="4208463"/>
          <p14:tracePt t="245353" x="5387975" y="4264025"/>
          <p14:tracePt t="245371" x="5349875" y="4306888"/>
          <p14:tracePt t="245373" x="5310188" y="4335463"/>
          <p14:tracePt t="245387" x="5272088" y="4351338"/>
          <p14:tracePt t="245389" x="5207000" y="4373563"/>
          <p14:tracePt t="245403" x="5080000" y="4389438"/>
          <p14:tracePt t="245420" x="4886325" y="4389438"/>
          <p14:tracePt t="245437" x="4660900" y="4389438"/>
          <p14:tracePt t="245460" x="4605338" y="4384675"/>
          <p14:tracePt t="245462" x="4600575" y="4373563"/>
          <p14:tracePt t="245477" x="4605338" y="4329113"/>
          <p14:tracePt t="245487" x="4633913" y="4279900"/>
          <p14:tracePt t="245505" x="4699000" y="4203700"/>
          <p14:tracePt t="245508" x="4759325" y="4141788"/>
          <p14:tracePt t="245521" x="4886325" y="4037013"/>
          <p14:tracePt t="245539" x="4968875" y="3998913"/>
          <p14:tracePt t="245556" x="5035550" y="3983038"/>
          <p14:tracePt t="245572" x="5091113" y="3983038"/>
          <p14:tracePt t="245588" x="5140325" y="3983038"/>
          <p14:tracePt t="245590" x="5173663" y="3994150"/>
          <p14:tracePt t="245605" x="5238750" y="4032250"/>
          <p14:tracePt t="245621" x="5289550" y="4076700"/>
          <p14:tracePt t="245638" x="5327650" y="4125913"/>
          <p14:tracePt t="245655" x="5354638" y="4175125"/>
          <p14:tracePt t="245656" x="5365750" y="4192588"/>
          <p14:tracePt t="245671" x="5372100" y="4219575"/>
          <p14:tracePt t="245688" x="5372100" y="4235450"/>
          <p14:tracePt t="245704" x="5372100" y="4241800"/>
          <p14:tracePt t="245721" x="5372100" y="4246563"/>
          <p14:tracePt t="245922" x="5376863" y="4246563"/>
          <p14:tracePt t="246042" x="5376863" y="4252913"/>
          <p14:tracePt t="246047" x="5372100" y="4257675"/>
          <p14:tracePt t="246056" x="5321300" y="4275138"/>
          <p14:tracePt t="246072" x="5156200" y="4340225"/>
          <p14:tracePt t="246088" x="4743450" y="4451350"/>
          <p14:tracePt t="246105" x="4286250" y="4527550"/>
          <p14:tracePt t="246107" x="3867150" y="4567238"/>
          <p14:tracePt t="246122" x="3498850" y="4572000"/>
          <p14:tracePt t="246123" x="3206750" y="4583113"/>
          <p14:tracePt t="246138" x="2825750" y="4610100"/>
          <p14:tracePt t="246140" x="2408238" y="4649788"/>
          <p14:tracePt t="246154" x="2033588" y="4687888"/>
          <p14:tracePt t="246172" x="1795463" y="4692650"/>
          <p14:tracePt t="246188" x="1724025" y="4692650"/>
          <p14:tracePt t="246190" x="1712913" y="4692650"/>
          <p14:tracePt t="246259" x="1708150" y="4692650"/>
          <p14:tracePt t="246265" x="1701800" y="4692650"/>
          <p14:tracePt t="246280" x="1697038" y="4687888"/>
          <p14:tracePt t="246295" x="1685925" y="4687888"/>
          <p14:tracePt t="246305" x="1685925" y="4681538"/>
          <p14:tracePt t="246322" x="1670050" y="4676775"/>
          <p14:tracePt t="246324" x="1652588" y="4676775"/>
          <p14:tracePt t="246339" x="1630363" y="4676775"/>
          <p14:tracePt t="246341" x="1608138" y="4676775"/>
          <p14:tracePt t="246356" x="1565275" y="4676775"/>
          <p14:tracePt t="246372" x="1498600" y="4676775"/>
          <p14:tracePt t="246389" x="1443038" y="4676775"/>
          <p14:tracePt t="246406" x="1393825" y="4676775"/>
          <p14:tracePt t="246407" x="1366838" y="4681538"/>
          <p14:tracePt t="246422" x="1333500" y="4692650"/>
          <p14:tracePt t="246423" x="1327150" y="4699000"/>
          <p14:tracePt t="246438" x="1311275" y="4703763"/>
          <p14:tracePt t="246492" x="1304925" y="4703763"/>
          <p14:tracePt t="246508" x="1300163" y="4703763"/>
          <p14:tracePt t="246513" x="1289050" y="4703763"/>
          <p14:tracePt t="246522" x="1255713" y="4710113"/>
          <p14:tracePt t="246539" x="1228725" y="4714875"/>
          <p14:tracePt t="246556" x="1190625" y="4725988"/>
          <p14:tracePt t="246573" x="1184275" y="4725988"/>
          <p14:tracePt t="246716" x="1179513" y="4725988"/>
          <p14:tracePt t="246731" x="1173163" y="4725988"/>
          <p14:tracePt t="246889" x="1173163" y="4732338"/>
          <p14:tracePt t="246894" x="1190625" y="4732338"/>
          <p14:tracePt t="246906" x="1233488" y="4737100"/>
          <p14:tracePt t="246922" x="1371600" y="4748213"/>
          <p14:tracePt t="246924" x="1482725" y="4748213"/>
          <p14:tracePt t="246940" x="1663700" y="4754563"/>
          <p14:tracePt t="246941" x="1779588" y="4754563"/>
          <p14:tracePt t="246956" x="2116138" y="4759325"/>
          <p14:tracePt t="246972" x="2397125" y="4759325"/>
          <p14:tracePt t="246989" x="2522538" y="4759325"/>
          <p14:tracePt t="246991" x="2562225" y="4759325"/>
          <p14:tracePt t="247006" x="2589213" y="4759325"/>
          <p14:tracePt t="247046" x="2578100" y="4759325"/>
          <p14:tracePt t="247052" x="2551113" y="4754563"/>
          <p14:tracePt t="247060" x="2528888" y="4754563"/>
          <p14:tracePt t="247072" x="2517775" y="4754563"/>
          <p14:tracePt t="247090" x="2513013" y="4748213"/>
          <p14:tracePt t="247428" x="2517775" y="4754563"/>
          <p14:tracePt t="247434" x="2522538" y="4754563"/>
          <p14:tracePt t="247442" x="2551113" y="4759325"/>
          <p14:tracePt t="247457" x="2633663" y="4770438"/>
          <p14:tracePt t="247475" x="2678113" y="4770438"/>
          <p14:tracePt t="247476" x="2738438" y="4770438"/>
          <p14:tracePt t="247490" x="2820988" y="4775200"/>
          <p14:tracePt t="247507" x="2865438" y="4775200"/>
          <p14:tracePt t="247509" x="2870200" y="4775200"/>
          <p14:tracePt t="247556" x="2859088" y="4775200"/>
          <p14:tracePt t="247562" x="2854325" y="4775200"/>
          <p14:tracePt t="247670" x="2865438" y="4775200"/>
          <p14:tracePt t="247676" x="2886075" y="4781550"/>
          <p14:tracePt t="247682" x="2925763" y="4786313"/>
          <p14:tracePt t="247707" x="3184525" y="4814888"/>
          <p14:tracePt t="247725" x="3503613" y="4819650"/>
          <p14:tracePt t="247726" x="3646488" y="4819650"/>
          <p14:tracePt t="247741" x="3729038" y="4819650"/>
          <p14:tracePt t="247742" x="3851275" y="4819650"/>
          <p14:tracePt t="247757" x="3906838" y="4819650"/>
          <p14:tracePt t="247759" x="3933825" y="4819650"/>
          <p14:tracePt t="247774" x="3944938" y="4819650"/>
          <p14:tracePt t="247811" x="3938588" y="4819650"/>
          <p14:tracePt t="248037" x="3927475" y="4819650"/>
          <p14:tracePt t="248042" x="3916363" y="4819650"/>
          <p14:tracePt t="248058" x="3889375" y="4819650"/>
          <p14:tracePt t="248060" x="3856038" y="4830763"/>
          <p14:tracePt t="248074" x="3806825" y="4837113"/>
          <p14:tracePt t="248091" x="3735388" y="4852988"/>
          <p14:tracePt t="248108" x="3690938" y="4857750"/>
          <p14:tracePt t="248110" x="3675063" y="4864100"/>
          <p14:tracePt t="248125" x="3652838" y="4875213"/>
          <p14:tracePt t="248141" x="3635375" y="4875213"/>
          <p14:tracePt t="248158" x="3614738" y="4875213"/>
          <p14:tracePt t="248175" x="3563938" y="4875213"/>
          <p14:tracePt t="248177" x="3548063" y="4875213"/>
          <p14:tracePt t="248192" x="3498850" y="4875213"/>
          <p14:tracePt t="248209" x="3465513" y="4875213"/>
          <p14:tracePt t="248224" x="3438525" y="4875213"/>
          <p14:tracePt t="248241" x="3427413" y="4875213"/>
          <p14:tracePt t="248292" x="3421063" y="4875213"/>
          <p14:tracePt t="248297" x="3416300" y="4875213"/>
          <p14:tracePt t="248308" x="3409950" y="4875213"/>
          <p14:tracePt t="248325" x="3382963" y="4886325"/>
          <p14:tracePt t="248326" x="3376613" y="4886325"/>
          <p14:tracePt t="248390" x="3382963" y="4886325"/>
          <p14:tracePt t="248395" x="3387725" y="4886325"/>
          <p14:tracePt t="248409" x="3416300" y="4897438"/>
          <p14:tracePt t="248425" x="3427413" y="4897438"/>
          <p14:tracePt t="248427" x="3443288" y="4897438"/>
          <p14:tracePt t="248441" x="3492500" y="4897438"/>
          <p14:tracePt t="248458" x="3581400" y="4897438"/>
          <p14:tracePt t="248476" x="3630613" y="4897438"/>
          <p14:tracePt t="248478" x="3657600" y="4897438"/>
          <p14:tracePt t="248492" x="3679825" y="4897438"/>
          <p14:tracePt t="248493" x="3697288" y="4897438"/>
          <p14:tracePt t="248509" x="3729038" y="4897438"/>
          <p14:tracePt t="248510" x="3784600" y="4897438"/>
          <p14:tracePt t="248525" x="3873500" y="4897438"/>
          <p14:tracePt t="248542" x="3971925" y="4886325"/>
          <p14:tracePt t="248559" x="4032250" y="4879975"/>
          <p14:tracePt t="248614" x="4021138" y="4875213"/>
          <p14:tracePt t="248620" x="4010025" y="4864100"/>
          <p14:tracePt t="248627" x="3994150" y="4857750"/>
          <p14:tracePt t="248641" x="3989388" y="4852988"/>
          <p14:tracePt t="248643" x="3983038" y="4852988"/>
          <p14:tracePt t="248659" x="3978275" y="4852988"/>
          <p14:tracePt t="248676" x="3978275" y="4846638"/>
          <p14:tracePt t="248692" x="3971925" y="4841875"/>
          <p14:tracePt t="248709" x="3956050" y="4837113"/>
          <p14:tracePt t="248725" x="3949700" y="4837113"/>
          <p14:tracePt t="248727" x="3938588" y="4837113"/>
          <p14:tracePt t="248742" x="3922713" y="4830763"/>
          <p14:tracePt t="248759" x="3911600" y="4830763"/>
          <p14:tracePt t="248776" x="3906838" y="4826000"/>
          <p14:tracePt t="249140" x="3911600" y="4826000"/>
          <p14:tracePt t="249145" x="3922713" y="4826000"/>
          <p14:tracePt t="249160" x="3967163" y="4837113"/>
          <p14:tracePt t="249162" x="4032250" y="4837113"/>
          <p14:tracePt t="249176" x="4132263" y="4837113"/>
          <p14:tracePt t="249193" x="4230688" y="4837113"/>
          <p14:tracePt t="249210" x="4297363" y="4857750"/>
          <p14:tracePt t="249227" x="4346575" y="4846638"/>
          <p14:tracePt t="249243" x="4352925" y="4846638"/>
          <p14:tracePt t="249244" x="4357688" y="4841875"/>
          <p14:tracePt t="249297" x="4364038" y="4841875"/>
          <p14:tracePt t="249311" x="4368800" y="4837113"/>
          <p14:tracePt t="249317" x="4373563" y="4837113"/>
          <p14:tracePt t="249326" x="4391025" y="4837113"/>
          <p14:tracePt t="249343" x="4391025" y="4830763"/>
          <p14:tracePt t="249424" x="4395788" y="4830763"/>
          <p14:tracePt t="249581" x="4402138" y="4830763"/>
          <p14:tracePt t="249602" x="4406900" y="4830763"/>
          <p14:tracePt t="249794" x="4402138" y="4837113"/>
          <p14:tracePt t="249797" x="4391025" y="4846638"/>
          <p14:tracePt t="249811" x="4379913" y="4864100"/>
          <p14:tracePt t="249813" x="4368800" y="4868863"/>
          <p14:tracePt t="249827" x="4357688" y="4891088"/>
          <p14:tracePt t="249829" x="4335463" y="4919663"/>
          <p14:tracePt t="249843" x="4324350" y="4935538"/>
          <p14:tracePt t="249861" x="4313238" y="4946650"/>
          <p14:tracePt t="249878" x="4302125" y="4957763"/>
          <p14:tracePt t="249880" x="4297363" y="4962525"/>
          <p14:tracePt t="249894" x="4286250" y="4968875"/>
          <p14:tracePt t="249895" x="4281488" y="4973638"/>
          <p14:tracePt t="249910" x="4241800" y="4991100"/>
          <p14:tracePt t="249927" x="4197350" y="5006975"/>
          <p14:tracePt t="249944" x="4114800" y="5029200"/>
          <p14:tracePt t="249961" x="4016375" y="5056188"/>
          <p14:tracePt t="249978" x="3884613" y="5084763"/>
          <p14:tracePt t="249993" x="3773488" y="5106988"/>
          <p14:tracePt t="250011" x="3702050" y="5111750"/>
          <p14:tracePt t="250028" x="3652838" y="5118100"/>
          <p14:tracePt t="250029" x="3641725" y="5122863"/>
          <p14:tracePt t="250045" x="3630613" y="5122863"/>
          <p14:tracePt t="250309" x="3625850" y="5122863"/>
          <p14:tracePt t="250323" x="3619500" y="5122863"/>
          <p14:tracePt t="250329" x="3614738" y="5122863"/>
          <p14:tracePt t="250345" x="3608388" y="5122863"/>
          <p14:tracePt t="250346" x="3603625" y="5122863"/>
          <p14:tracePt t="250360" x="3586163" y="5122863"/>
          <p14:tracePt t="250378" x="3575050" y="5127625"/>
          <p14:tracePt t="250395" x="3559175" y="5127625"/>
          <p14:tracePt t="250397" x="3541713" y="5133975"/>
          <p14:tracePt t="250411" x="3536950" y="5133975"/>
          <p14:tracePt t="250413" x="3536950" y="5138738"/>
          <p14:tracePt t="250452" x="3536950" y="5145088"/>
          <p14:tracePt t="250520" x="3536950" y="5149850"/>
          <p14:tracePt t="250525" x="3532188" y="5149850"/>
          <p14:tracePt t="250540" x="3532188" y="5156200"/>
          <p14:tracePt t="250555" x="3532188" y="5160963"/>
          <p14:tracePt t="250580" x="3532188" y="5167313"/>
          <p14:tracePt t="250811" x="3536950" y="5172075"/>
          <p14:tracePt t="250817" x="3586163" y="5189538"/>
          <p14:tracePt t="250828" x="3690938" y="5200650"/>
          <p14:tracePt t="250846" x="4060825" y="5216525"/>
          <p14:tracePt t="250847" x="4176713" y="5221288"/>
          <p14:tracePt t="250862" x="4313238" y="5221288"/>
          <p14:tracePt t="250878" x="4705350" y="5221288"/>
          <p14:tracePt t="250895" x="4953000" y="5232400"/>
          <p14:tracePt t="250912" x="5040313" y="5232400"/>
          <p14:tracePt t="250929" x="5080000" y="5232400"/>
          <p14:tracePt t="250931" x="5095875" y="5232400"/>
          <p14:tracePt t="250946" x="5118100" y="5232400"/>
          <p14:tracePt t="250947" x="5129213" y="5227638"/>
          <p14:tracePt t="250961" x="5151438" y="5221288"/>
          <p14:tracePt t="250979" x="5156200" y="5216525"/>
          <p14:tracePt t="250996" x="5162550" y="5216525"/>
          <p14:tracePt t="251554" x="5167313" y="5211763"/>
          <p14:tracePt t="251559" x="5167313" y="5205413"/>
          <p14:tracePt t="251568" x="5173663" y="5205413"/>
          <p14:tracePt t="251590" x="5178425" y="5205413"/>
          <p14:tracePt t="251614" x="5184775" y="5205413"/>
          <p14:tracePt t="251630" x="5189538" y="5205413"/>
          <p14:tracePt t="251634" x="5195888" y="5205413"/>
          <p14:tracePt t="251647" x="5200650" y="5205413"/>
          <p14:tracePt t="251663" x="5216525" y="5205413"/>
          <p14:tracePt t="251680" x="5222875" y="5205413"/>
          <p14:tracePt t="251726" x="5227638" y="5205413"/>
          <p14:tracePt t="251748" x="5238750" y="5200650"/>
          <p14:tracePt t="251754" x="5238750" y="5194300"/>
          <p14:tracePt t="251763" x="5256213" y="5189538"/>
          <p14:tracePt t="251780" x="5278438" y="5183188"/>
          <p14:tracePt t="251797" x="5321300" y="5167313"/>
          <p14:tracePt t="251813" x="5365750" y="5160963"/>
          <p14:tracePt t="251815" x="5387975" y="5156200"/>
          <p14:tracePt t="251830" x="5421313" y="5145088"/>
          <p14:tracePt t="251846" x="5459413" y="5138738"/>
          <p14:tracePt t="251863" x="5476875" y="5133975"/>
          <p14:tracePt t="251880" x="5481638" y="5133975"/>
          <p14:tracePt t="251882" x="5487988" y="5133975"/>
          <p14:tracePt t="251897" x="5492750" y="5133975"/>
          <p14:tracePt t="251899" x="5497513" y="5133975"/>
          <p14:tracePt t="252027" x="5503863" y="5133975"/>
          <p14:tracePt t="252034" x="5508625" y="5133975"/>
          <p14:tracePt t="252039" x="5514975" y="5133975"/>
          <p14:tracePt t="252063" x="5559425" y="5133975"/>
          <p14:tracePt t="252081" x="5586413" y="5133975"/>
          <p14:tracePt t="252097" x="5630863" y="5133975"/>
          <p14:tracePt t="252099" x="5641975" y="5133975"/>
          <p14:tracePt t="252114" x="5657850" y="5133975"/>
          <p14:tracePt t="252116" x="5680075" y="5133975"/>
          <p14:tracePt t="252131" x="5707063" y="5133975"/>
          <p14:tracePt t="252147" x="5757863" y="5133975"/>
          <p14:tracePt t="252164" x="5807075" y="5127625"/>
          <p14:tracePt t="252181" x="5894388" y="5122863"/>
          <p14:tracePt t="252182" x="5922963" y="5122863"/>
          <p14:tracePt t="252199" x="6032500" y="5111750"/>
          <p14:tracePt t="252214" x="6115050" y="5106988"/>
          <p14:tracePt t="252231" x="6235700" y="5089525"/>
          <p14:tracePt t="252248" x="6324600" y="5078413"/>
          <p14:tracePt t="252249" x="6402388" y="5067300"/>
          <p14:tracePt t="252264" x="6467475" y="5056188"/>
          <p14:tracePt t="252265" x="6511925" y="5056188"/>
          <p14:tracePt t="252281" x="6715125" y="5051425"/>
          <p14:tracePt t="252298" x="6848475" y="5040313"/>
          <p14:tracePt t="252315" x="6969125" y="5033963"/>
          <p14:tracePt t="252316" x="7002463" y="5029200"/>
          <p14:tracePt t="252331" x="7029450" y="5029200"/>
          <p14:tracePt t="252332" x="7058025" y="5029200"/>
          <p14:tracePt t="252348" x="7089775" y="5024438"/>
          <p14:tracePt t="252350" x="7123113" y="5024438"/>
          <p14:tracePt t="252364" x="7194550" y="5018088"/>
          <p14:tracePt t="252381" x="7250113" y="5013325"/>
          <p14:tracePt t="252399" x="7310438" y="5006975"/>
          <p14:tracePt t="252415" x="7354888" y="5002213"/>
          <p14:tracePt t="252430" x="7377113" y="5002213"/>
          <p14:tracePt t="252448" x="7421563" y="4995863"/>
          <p14:tracePt t="252465" x="7459663" y="4991100"/>
          <p14:tracePt t="252467" x="7475538" y="4984750"/>
          <p14:tracePt t="252483" x="7497763" y="4984750"/>
          <p14:tracePt t="252498" x="7515225" y="4979988"/>
          <p14:tracePt t="252500" x="7526338" y="4973638"/>
          <p14:tracePt t="252514" x="7569200" y="4968875"/>
          <p14:tracePt t="252531" x="7635875" y="4973638"/>
          <p14:tracePt t="252549" x="7773988" y="5006975"/>
          <p14:tracePt t="252566" x="7867650" y="5033963"/>
          <p14:tracePt t="252581" x="7972425" y="5062538"/>
          <p14:tracePt t="252599" x="8015288" y="5078413"/>
          <p14:tracePt t="252602" x="8037513" y="5084763"/>
          <p14:tracePt t="252616" x="8048625" y="5089525"/>
          <p14:tracePt t="252617" x="8054975" y="5089525"/>
          <p14:tracePt t="252632" x="8070850" y="5095875"/>
          <p14:tracePt t="252649" x="8093075" y="5095875"/>
          <p14:tracePt t="252665" x="8120063" y="5095875"/>
          <p14:tracePt t="252682" x="8159750" y="5095875"/>
          <p14:tracePt t="252685" x="8186738" y="5095875"/>
          <p14:tracePt t="252700" x="8208963" y="5095875"/>
          <p14:tracePt t="252716" x="8235950" y="5095875"/>
          <p14:tracePt t="252731" x="8247063" y="5095875"/>
          <p14:tracePt t="252749" x="8269288" y="5095875"/>
          <p14:tracePt t="252765" x="8285163" y="5095875"/>
          <p14:tracePt t="252767" x="8302625" y="5095875"/>
          <p14:tracePt t="252781" x="8307388" y="5095875"/>
          <p14:tracePt t="252783" x="8313738" y="5095875"/>
          <p14:tracePt t="252798" x="8318500" y="5089525"/>
          <p14:tracePt t="252800" x="8324850" y="5089525"/>
          <p14:tracePt t="252815" x="8335963" y="5084763"/>
          <p14:tracePt t="252832" x="8340725" y="5084763"/>
          <p14:tracePt t="252849" x="8347075" y="5084763"/>
          <p14:tracePt t="252850" x="8358188" y="5078413"/>
          <p14:tracePt t="252866" x="8374063" y="5073650"/>
          <p14:tracePt t="252882" x="8407400" y="5062538"/>
          <p14:tracePt t="252899" x="8434388" y="5056188"/>
          <p14:tracePt t="252916" x="8456613" y="5045075"/>
          <p14:tracePt t="252917" x="8472488" y="5033963"/>
          <p14:tracePt t="252932" x="8489950" y="5024438"/>
          <p14:tracePt t="252949" x="8494713" y="5018088"/>
          <p14:tracePt t="252966" x="8505825" y="5006975"/>
          <p14:tracePt t="252982" x="8512175" y="5006975"/>
          <p14:tracePt t="252999" x="8523288" y="5002213"/>
          <p14:tracePt t="253000" x="8528050" y="5002213"/>
          <p14:tracePt t="253016" x="8550275" y="4995863"/>
          <p14:tracePt t="253032" x="8588375" y="4984750"/>
          <p14:tracePt t="253049" x="8610600" y="4979988"/>
          <p14:tracePt t="253066" x="8639175" y="4968875"/>
          <p14:tracePt t="253067" x="8655050" y="4968875"/>
          <p14:tracePt t="253082" x="8677275" y="4957763"/>
          <p14:tracePt t="253098" x="8704263" y="4951413"/>
          <p14:tracePt t="253116" x="8726488" y="4946650"/>
          <p14:tracePt t="253132" x="8753475" y="4935538"/>
          <p14:tracePt t="253149" x="8782050" y="4924425"/>
          <p14:tracePt t="253151" x="8797925" y="4924425"/>
          <p14:tracePt t="253165" x="8804275" y="4924425"/>
          <p14:tracePt t="253167" x="8815388" y="4919663"/>
          <p14:tracePt t="253182" x="8831263" y="4919663"/>
          <p14:tracePt t="253199" x="8853488" y="4913313"/>
          <p14:tracePt t="253216" x="8869363" y="4913313"/>
          <p14:tracePt t="253217" x="8875713" y="4913313"/>
          <p14:tracePt t="253232" x="8880475" y="4913313"/>
          <p14:tracePt t="253233" x="8886825" y="4913313"/>
          <p14:tracePt t="253249" x="8891588" y="4913313"/>
          <p14:tracePt t="253266" x="8897938" y="4913313"/>
          <p14:tracePt t="253282" x="8924925" y="4908550"/>
          <p14:tracePt t="253299" x="8936038" y="4908550"/>
          <p14:tracePt t="253301" x="8947150" y="4908550"/>
          <p14:tracePt t="253315" x="8969375" y="4902200"/>
          <p14:tracePt t="253332" x="8991600" y="4902200"/>
          <p14:tracePt t="253349" x="9029700" y="4897438"/>
          <p14:tracePt t="253366" x="9045575" y="4897438"/>
          <p14:tracePt t="253368" x="9063038" y="4897438"/>
          <p14:tracePt t="253382" x="9074150" y="4897438"/>
          <p14:tracePt t="253384" x="9090025" y="4897438"/>
          <p14:tracePt t="253399" x="9128125" y="4897438"/>
          <p14:tracePt t="253416" x="9190038" y="4897438"/>
          <p14:tracePt t="253432" x="9244013" y="4897438"/>
          <p14:tracePt t="253434" x="9272588" y="4897438"/>
          <p14:tracePt t="253449" x="9299575" y="4902200"/>
          <p14:tracePt t="253451" x="9326563" y="4908550"/>
          <p14:tracePt t="253466" x="9348788" y="4913313"/>
          <p14:tracePt t="253467" x="9371013" y="4913313"/>
          <p14:tracePt t="253482" x="9409113" y="4924425"/>
          <p14:tracePt t="253500" x="9448800" y="4940300"/>
          <p14:tracePt t="253502" x="9464675" y="4946650"/>
          <p14:tracePt t="253517" x="9486900" y="4957763"/>
          <p14:tracePt t="253532" x="9498013" y="4957763"/>
          <p14:tracePt t="253534" x="9509125" y="4962525"/>
          <p14:tracePt t="253549" x="9531350" y="4973638"/>
          <p14:tracePt t="253566" x="9547225" y="4979988"/>
          <p14:tracePt t="253583" x="9564688" y="4991100"/>
          <p14:tracePt t="253584" x="9569450" y="4991100"/>
          <p14:tracePt t="253600" x="9580563" y="4995863"/>
          <p14:tracePt t="253616" x="9591675" y="5002213"/>
          <p14:tracePt t="253633" x="9596438" y="5006975"/>
          <p14:tracePt t="253650" x="9602788" y="5013325"/>
          <p14:tracePt t="253667" x="9607550" y="5013325"/>
          <p14:tracePt t="253683" x="9613900" y="5013325"/>
          <p14:tracePt t="253684" x="9618663" y="5018088"/>
          <p14:tracePt t="253699" x="9625013" y="5018088"/>
          <p14:tracePt t="253716" x="9629775" y="5024438"/>
          <p14:tracePt t="253734" x="9636125" y="5024438"/>
          <p14:tracePt t="253858" x="9640888" y="5024438"/>
          <p14:tracePt t="253870" x="9647238" y="5024438"/>
          <p14:tracePt t="253885" x="9652000" y="5024438"/>
          <p14:tracePt t="253916" x="9658350" y="5024438"/>
          <p14:tracePt t="253939" x="9663113" y="5024438"/>
          <p14:tracePt t="253952" x="9669463" y="5024438"/>
          <p14:tracePt t="253975" x="9674225" y="5024438"/>
          <p14:tracePt t="253992" x="9678988" y="5024438"/>
          <p14:tracePt t="254006" x="9685338" y="5024438"/>
          <p14:tracePt t="254012" x="9690100" y="5024438"/>
          <p14:tracePt t="254020" x="9696450" y="5024438"/>
          <p14:tracePt t="254033" x="9701213" y="5024438"/>
          <p14:tracePt t="254051" x="9723438" y="5024438"/>
          <p14:tracePt t="254066" x="9740900" y="5024438"/>
          <p14:tracePt t="254084" x="9752013" y="5024438"/>
          <p14:tracePt t="254100" x="9763125" y="5024438"/>
          <p14:tracePt t="254118" x="9790113" y="5029200"/>
          <p14:tracePt t="254133" x="9794875" y="5029200"/>
          <p14:tracePt t="254151" x="9817100" y="5040313"/>
          <p14:tracePt t="254167" x="9828213" y="5040313"/>
          <p14:tracePt t="254169" x="9834563" y="5040313"/>
          <p14:tracePt t="254185" x="9856788" y="5040313"/>
          <p14:tracePt t="254201" x="9861550" y="5040313"/>
          <p14:tracePt t="254202" x="9872663" y="5045075"/>
          <p14:tracePt t="254217" x="9894888" y="5045075"/>
          <p14:tracePt t="254235" x="9906000" y="5045075"/>
          <p14:tracePt t="254251" x="9910763" y="5045075"/>
          <p14:tracePt t="254252" x="9917113" y="5045075"/>
          <p14:tracePt t="254283" x="9917113" y="5051425"/>
          <p14:tracePt t="254290" x="9921875" y="5051425"/>
          <p14:tracePt t="254330" x="9928225" y="5051425"/>
          <p14:tracePt t="254353" x="9932988" y="5051425"/>
          <p14:tracePt t="254389" x="9932988" y="5056188"/>
          <p14:tracePt t="254427" x="9939338" y="5056188"/>
          <p14:tracePt t="254720" x="9932988" y="5056188"/>
          <p14:tracePt t="254724" x="9921875" y="5051425"/>
          <p14:tracePt t="254735" x="9910763" y="5051425"/>
          <p14:tracePt t="254752" x="9894888" y="5040313"/>
          <p14:tracePt t="254769" x="9850438" y="5040313"/>
          <p14:tracePt t="254785" x="9828213" y="5040313"/>
          <p14:tracePt t="254801" x="9794875" y="5040313"/>
          <p14:tracePt t="254819" x="9767888" y="5040313"/>
          <p14:tracePt t="254835" x="9745663" y="5040313"/>
          <p14:tracePt t="254837" x="9740900" y="5040313"/>
          <p14:tracePt t="254914" x="9745663" y="5040313"/>
          <p14:tracePt t="254921" x="9763125" y="5040313"/>
          <p14:tracePt t="254927" x="9790113" y="5040313"/>
          <p14:tracePt t="254951" x="9872663" y="5040313"/>
          <p14:tracePt t="254969" x="9932988" y="5040313"/>
          <p14:tracePt t="254985" x="9966325" y="5040313"/>
          <p14:tracePt t="254986" x="9971088" y="5033963"/>
          <p14:tracePt t="255001" x="9988550" y="5029200"/>
          <p14:tracePt t="255003" x="9993313" y="5029200"/>
          <p14:tracePt t="255018" x="9999663" y="5024438"/>
          <p14:tracePt t="255020" x="10004425" y="5024438"/>
          <p14:tracePt t="255035" x="10015538" y="5018088"/>
          <p14:tracePt t="255052" x="10021888" y="5018088"/>
          <p14:tracePt t="255237" x="10026650" y="5018088"/>
          <p14:tracePt t="255320" x="10033000" y="5018088"/>
          <p14:tracePt t="255349" x="10037763" y="5018088"/>
          <p14:tracePt t="255470" x="10044113" y="5018088"/>
          <p14:tracePt t="255514" x="10048875" y="5018088"/>
          <p14:tracePt t="255543" x="10053638" y="5018088"/>
          <p14:tracePt t="255566" x="10059988" y="5024438"/>
          <p14:tracePt t="255588" x="10064750" y="5024438"/>
          <p14:tracePt t="255595" x="10064750" y="5029200"/>
          <p14:tracePt t="255619" x="10071100" y="5029200"/>
          <p14:tracePt t="255633" x="10071100" y="5033963"/>
          <p14:tracePt t="256078" x="10071100" y="5040313"/>
          <p14:tracePt t="256082" x="10071100" y="5045075"/>
          <p14:tracePt t="256091" x="10071100" y="5051425"/>
          <p14:tracePt t="256113" x="10071100" y="5056188"/>
          <p14:tracePt t="256301" x="10071100" y="5062538"/>
          <p14:tracePt t="256331" x="10064750" y="5067300"/>
          <p14:tracePt t="256338" x="10059988" y="5067300"/>
          <p14:tracePt t="256344" x="10053638" y="5073650"/>
          <p14:tracePt t="256361" x="10048875" y="5078413"/>
          <p14:tracePt t="256371" x="10044113" y="5078413"/>
          <p14:tracePt t="256388" x="10037763" y="5084763"/>
          <p14:tracePt t="256389" x="10033000" y="5084763"/>
          <p14:tracePt t="256403" x="10026650" y="5084763"/>
          <p14:tracePt t="256421" x="10015538" y="5089525"/>
          <p14:tracePt t="256423" x="10004425" y="5095875"/>
          <p14:tracePt t="256437" x="9988550" y="5100638"/>
          <p14:tracePt t="256455" x="9955213" y="5111750"/>
          <p14:tracePt t="256471" x="9932988" y="5118100"/>
          <p14:tracePt t="256472" x="9921875" y="5118100"/>
          <p14:tracePt t="256488" x="9906000" y="5122863"/>
          <p14:tracePt t="256504" x="9888538" y="5127625"/>
          <p14:tracePt t="256521" x="9866313" y="5133975"/>
          <p14:tracePt t="256538" x="9834563" y="5149850"/>
          <p14:tracePt t="256539" x="9823450" y="5149850"/>
          <p14:tracePt t="256554" x="9817100" y="5156200"/>
          <p14:tracePt t="256556" x="9801225" y="5160963"/>
          <p14:tracePt t="256571" x="9783763" y="5167313"/>
          <p14:tracePt t="256572" x="9767888" y="5167313"/>
          <p14:tracePt t="256589" x="9707563" y="5183188"/>
          <p14:tracePt t="256606" x="9629775" y="5205413"/>
          <p14:tracePt t="256607" x="9580563" y="5221288"/>
          <p14:tracePt t="256621" x="9525000" y="5227638"/>
          <p14:tracePt t="256622" x="9493250" y="5232400"/>
          <p14:tracePt t="256639" x="9359900" y="5254625"/>
          <p14:tracePt t="256654" x="9261475" y="5260975"/>
          <p14:tracePt t="256671" x="9156700" y="5272088"/>
          <p14:tracePt t="256688" x="9040813" y="5272088"/>
          <p14:tracePt t="256690" x="8974138" y="5272088"/>
          <p14:tracePt t="256704" x="8897938" y="5272088"/>
          <p14:tracePt t="256706" x="8842375" y="5272088"/>
          <p14:tracePt t="256721" x="8599488" y="5272088"/>
          <p14:tracePt t="256737" x="8351838" y="5265738"/>
          <p14:tracePt t="256754" x="7954963" y="5238750"/>
          <p14:tracePt t="256772" x="7526338" y="5238750"/>
          <p14:tracePt t="256788" x="7426325" y="5238750"/>
          <p14:tracePt t="256789" x="7370763" y="5238750"/>
          <p14:tracePt t="256804" x="7265988" y="5238750"/>
          <p14:tracePt t="256821" x="7200900" y="5216525"/>
          <p14:tracePt t="256838" x="7062788" y="5138738"/>
          <p14:tracePt t="256840" x="7013575" y="5106988"/>
          <p14:tracePt t="256854" x="6942138" y="5056188"/>
          <p14:tracePt t="256871" x="6600825" y="4868863"/>
          <p14:tracePt t="256888" x="6302375" y="4748213"/>
          <p14:tracePt t="256904" x="6186488" y="4692650"/>
          <p14:tracePt t="256922" x="6092825" y="4627563"/>
          <p14:tracePt t="256937" x="6076950" y="4598988"/>
          <p14:tracePt t="256939" x="6049963" y="4572000"/>
          <p14:tracePt t="256954" x="6027738" y="4545013"/>
          <p14:tracePt t="256971" x="6010275" y="4527550"/>
          <p14:tracePt t="256988" x="5999163" y="4516438"/>
          <p14:tracePt t="256990" x="5994400" y="4516438"/>
          <p14:tracePt t="257005" x="5988050" y="4511675"/>
          <p14:tracePt t="257239" x="5988050" y="4516438"/>
          <p14:tracePt t="257245" x="5988050" y="4522788"/>
          <p14:tracePt t="257254" x="5988050" y="4527550"/>
          <p14:tracePt t="257271" x="5994400" y="4533900"/>
          <p14:tracePt t="257289" x="6005513" y="4549775"/>
          <p14:tracePt t="257290" x="6005513" y="4560888"/>
          <p14:tracePt t="257307" x="6005513" y="4572000"/>
          <p14:tracePt t="257322" x="6005513" y="4576763"/>
          <p14:tracePt t="257338" x="6010275" y="4576763"/>
          <p14:tracePt t="257382" x="6010275" y="4583113"/>
          <p14:tracePt t="257399" x="6010275" y="4587875"/>
          <p14:tracePt t="257402" x="6005513" y="4594225"/>
          <p14:tracePt t="257411" x="5994400" y="4598988"/>
          <p14:tracePt t="257422" x="5972175" y="4605338"/>
          <p14:tracePt t="257439" x="5922963" y="4627563"/>
          <p14:tracePt t="257441" x="5911850" y="4627563"/>
          <p14:tracePt t="257456" x="5872163" y="4638675"/>
          <p14:tracePt t="257474" x="5862638" y="4643438"/>
          <p14:tracePt t="257489" x="5840413" y="4649788"/>
          <p14:tracePt t="257506" x="5795963" y="4665663"/>
          <p14:tracePt t="257508" x="5768975" y="4681538"/>
          <p14:tracePt t="257522" x="5762625" y="4681538"/>
          <p14:tracePt t="261795" x="3641725" y="3465513"/>
          <p14:tracePt t="261801" x="3079750" y="3454400"/>
          <p14:tracePt t="261813" x="1928813" y="3646488"/>
          <p14:tracePt t="261829" x="606425" y="3773488"/>
          <p14:tracePt t="262196" x="419100" y="4725988"/>
          <p14:tracePt t="262202" x="628650" y="4598988"/>
          <p14:tracePt t="262212" x="930275" y="4418013"/>
          <p14:tracePt t="262229" x="1409700" y="4103688"/>
          <p14:tracePt t="262246" x="1471613" y="4065588"/>
          <p14:tracePt t="262288" x="1476375" y="4059238"/>
          <p14:tracePt t="262292" x="1482725" y="4054475"/>
          <p14:tracePt t="262300" x="1487488" y="4043363"/>
          <p14:tracePt t="262313" x="1503363" y="4010025"/>
          <p14:tracePt t="262315" x="1509713" y="3983038"/>
          <p14:tracePt t="262331" x="1614488" y="3789363"/>
          <p14:tracePt t="262346" x="1630363" y="3740150"/>
          <p14:tracePt t="262348" x="1641475" y="3706813"/>
          <p14:tracePt t="262362" x="1630363" y="3635375"/>
          <p14:tracePt t="262380" x="1614488" y="3579813"/>
          <p14:tracePt t="262382" x="1619250" y="3563938"/>
          <p14:tracePt t="262396" x="1652588" y="3548063"/>
          <p14:tracePt t="262413" x="1951038" y="3575050"/>
          <p14:tracePt t="262429" x="2259013" y="3684588"/>
          <p14:tracePt t="262446" x="2506663" y="3822700"/>
          <p14:tracePt t="262463" x="2589213" y="3860800"/>
          <p14:tracePt t="262465" x="2627313" y="3889375"/>
          <p14:tracePt t="262480" x="2649538" y="3905250"/>
          <p14:tracePt t="262482" x="2655888" y="3916363"/>
          <p14:tracePt t="262496" x="2660650" y="3938588"/>
          <p14:tracePt t="262513" x="2638425" y="3965575"/>
          <p14:tracePt t="262531" x="2595563" y="4043363"/>
          <p14:tracePt t="262532" x="2578100" y="4070350"/>
          <p14:tracePt t="262547" x="2513013" y="4235450"/>
          <p14:tracePt t="262563" x="2479675" y="4297363"/>
          <p14:tracePt t="262564" x="2413000" y="4440238"/>
          <p14:tracePt t="262579" x="2303463" y="4714875"/>
          <p14:tracePt t="262596" x="2214563" y="4973638"/>
          <p14:tracePt t="262614" x="2154238" y="5200650"/>
          <p14:tracePt t="262615" x="2147888" y="5243513"/>
          <p14:tracePt t="262630" x="2127250" y="5332413"/>
          <p14:tracePt t="262647" x="2116138" y="5354638"/>
          <p14:tracePt t="262663" x="2105025" y="5354638"/>
          <p14:tracePt t="262680" x="2093913" y="5359400"/>
          <p14:tracePt t="262682" x="2093913" y="5365750"/>
          <p14:tracePt t="262697" x="2076450" y="5387975"/>
          <p14:tracePt t="262714" x="2060575" y="5426075"/>
          <p14:tracePt t="262729" x="2060575" y="5441950"/>
          <p14:tracePt t="262747" x="2060575" y="5464175"/>
          <p14:tracePt t="262749" x="2060575" y="5470525"/>
          <p14:tracePt t="262763" x="2060575" y="5475288"/>
          <p14:tracePt t="262765" x="2060575" y="5481638"/>
          <p14:tracePt t="262796" x="2060575" y="5486400"/>
          <p14:tracePt t="262803" x="2049463" y="5486400"/>
          <p14:tracePt t="262819" x="2033588" y="5491163"/>
          <p14:tracePt t="262830" x="2016125" y="5491163"/>
          <p14:tracePt t="262847" x="2005013" y="5497513"/>
          <p14:tracePt t="262879" x="2000250" y="5497513"/>
          <p14:tracePt t="262894" x="1982788" y="5497513"/>
          <p14:tracePt t="262900" x="1944688" y="5464175"/>
          <p14:tracePt t="262914" x="1917700" y="5441950"/>
          <p14:tracePt t="262915" x="1884363" y="5426075"/>
          <p14:tracePt t="262931" x="1824038" y="5397500"/>
          <p14:tracePt t="262946" x="1812925" y="5397500"/>
          <p14:tracePt t="263113" x="1812925" y="5392738"/>
          <p14:tracePt t="263163" x="1812925" y="5387975"/>
          <p14:tracePt t="263171" x="1817688" y="5387975"/>
          <p14:tracePt t="263192" x="1824038" y="5387975"/>
          <p14:tracePt t="263208" x="1828800" y="5387975"/>
          <p14:tracePt t="263215" x="1835150" y="5387975"/>
          <p14:tracePt t="263231" x="1839913" y="5381625"/>
          <p14:tracePt t="263233" x="1846263" y="5381625"/>
          <p14:tracePt t="263247" x="1851025" y="5381625"/>
          <p14:tracePt t="263404" x="1857375" y="5365750"/>
          <p14:tracePt t="263410" x="1857375" y="5354638"/>
          <p14:tracePt t="263418" x="1862138" y="5348288"/>
          <p14:tracePt t="263431" x="1862138" y="5343525"/>
          <p14:tracePt t="263433" x="1862138" y="5337175"/>
          <p14:tracePt t="264454" x="1857375" y="5337175"/>
          <p14:tracePt t="264597" x="1862138" y="5337175"/>
          <p14:tracePt t="265144" x="1866900" y="5337175"/>
          <p14:tracePt t="265181" x="1873250" y="5337175"/>
          <p14:tracePt t="265196" x="1878013" y="5337175"/>
          <p14:tracePt t="273403" x="1873250" y="5337175"/>
          <p14:tracePt t="273416" x="1866900" y="5337175"/>
          <p14:tracePt t="273448" x="1862138" y="5337175"/>
          <p14:tracePt t="273741" x="1917700" y="5337175"/>
          <p14:tracePt t="273745" x="1960563" y="5337175"/>
          <p14:tracePt t="273753" x="2147888" y="5343525"/>
          <p14:tracePt t="273763" x="2551113" y="5354638"/>
          <p14:tracePt t="273780" x="3200400" y="5354638"/>
          <p14:tracePt t="273797" x="3851275" y="5321300"/>
          <p14:tracePt t="273799" x="4137025" y="5283200"/>
          <p14:tracePt t="273813" x="4275138" y="5265738"/>
          <p14:tracePt t="273815" x="4440238" y="5238750"/>
          <p14:tracePt t="273830" x="4551363" y="5221288"/>
          <p14:tracePt t="273847" x="4567238" y="5221288"/>
          <p14:tracePt t="273898" x="4567238" y="5216525"/>
          <p14:tracePt t="273995" x="4572000" y="5216525"/>
          <p14:tracePt t="274001" x="4594225" y="5221288"/>
          <p14:tracePt t="274015" x="4649788" y="5232400"/>
          <p14:tracePt t="274016" x="4721225" y="5243513"/>
          <p14:tracePt t="274031" x="4787900" y="5254625"/>
          <p14:tracePt t="274032" x="4870450" y="5265738"/>
          <p14:tracePt t="274046" x="5062538" y="5272088"/>
          <p14:tracePt t="274063" x="5184775" y="5276850"/>
          <p14:tracePt t="274081" x="5216525" y="5276850"/>
          <p14:tracePt t="274152" x="5222875" y="5276850"/>
          <p14:tracePt t="274158" x="5227638" y="5276850"/>
          <p14:tracePt t="274165" x="5238750" y="5276850"/>
          <p14:tracePt t="274181" x="5249863" y="5276850"/>
          <p14:tracePt t="274197" x="5272088" y="5276850"/>
          <p14:tracePt t="274214" x="5289550" y="5276850"/>
          <p14:tracePt t="274231" x="5300663" y="5276850"/>
          <p14:tracePt t="274233" x="5305425" y="5276850"/>
          <p14:tracePt t="274248" x="5310188" y="5276850"/>
          <p14:tracePt t="274249" x="5310188" y="5283200"/>
          <p14:tracePt t="274279" x="5316538" y="5283200"/>
          <p14:tracePt t="274293" x="5321300" y="5283200"/>
          <p14:tracePt t="274308" x="5327650" y="5283200"/>
          <p14:tracePt t="274348" x="5332413" y="5283200"/>
          <p14:tracePt t="274528" x="5327650" y="5283200"/>
          <p14:tracePt t="274533" x="5310188" y="5283200"/>
          <p14:tracePt t="274541" x="5272088" y="5283200"/>
          <p14:tracePt t="274564" x="5145088" y="5283200"/>
          <p14:tracePt t="274581" x="5019675" y="5283200"/>
          <p14:tracePt t="274599" x="4914900" y="5283200"/>
          <p14:tracePt t="274600" x="4848225" y="5283200"/>
          <p14:tracePt t="274614" x="4759325" y="5283200"/>
          <p14:tracePt t="274632" x="4572000" y="5287963"/>
          <p14:tracePt t="274647" x="4489450" y="5287963"/>
          <p14:tracePt t="274665" x="4451350" y="5287963"/>
          <p14:tracePt t="274681" x="4440238" y="5294313"/>
          <p14:tracePt t="274683" x="4435475" y="5294313"/>
          <p14:tracePt t="274699" x="4424363" y="5294313"/>
          <p14:tracePt t="274700" x="4418013" y="5294313"/>
          <p14:tracePt t="274715" x="4395788" y="5294313"/>
          <p14:tracePt t="274732" x="4379913" y="5294313"/>
          <p14:tracePt t="274748" x="4357688" y="5299075"/>
          <p14:tracePt t="274750" x="4346575" y="5299075"/>
          <p14:tracePt t="274766" x="4330700" y="5303838"/>
          <p14:tracePt t="274781" x="4324350" y="5303838"/>
          <p14:tracePt t="274821" x="4319588" y="5303838"/>
          <p14:tracePt t="274833" x="4313238" y="5303838"/>
          <p14:tracePt t="274851" x="4308475" y="5303838"/>
          <p14:tracePt t="274864" x="4302125" y="5303838"/>
          <p14:tracePt t="274978" x="4302125" y="5310188"/>
          <p14:tracePt t="274993" x="4330700" y="5314950"/>
          <p14:tracePt t="275000" x="4373563" y="5321300"/>
          <p14:tracePt t="275015" x="4594225" y="5348288"/>
          <p14:tracePt t="275032" x="4792663" y="5348288"/>
          <p14:tracePt t="275049" x="5068888" y="5348288"/>
          <p14:tracePt t="275051" x="5145088" y="5348288"/>
          <p14:tracePt t="275066" x="5383213" y="5348288"/>
          <p14:tracePt t="275082" x="5470525" y="5348288"/>
          <p14:tracePt t="275099" x="5526088" y="5348288"/>
          <p14:tracePt t="275151" x="5530850" y="5348288"/>
          <p14:tracePt t="275179" x="5537200" y="5348288"/>
          <p14:tracePt t="275263" x="5541963" y="5348288"/>
          <p14:tracePt t="275268" x="5553075" y="5348288"/>
          <p14:tracePt t="275283" x="5602288" y="5337175"/>
          <p14:tracePt t="275299" x="5630863" y="5332413"/>
          <p14:tracePt t="275301" x="5675313" y="5326063"/>
          <p14:tracePt t="275315" x="5751513" y="5310188"/>
          <p14:tracePt t="275332" x="5818188" y="5303838"/>
          <p14:tracePt t="275350" x="5961063" y="5299075"/>
          <p14:tracePt t="275367" x="6059488" y="5294313"/>
          <p14:tracePt t="275382" x="6164263" y="5287963"/>
          <p14:tracePt t="275399" x="6257925" y="5283200"/>
          <p14:tracePt t="275417" x="6319838" y="5283200"/>
          <p14:tracePt t="275419" x="6346825" y="5276850"/>
          <p14:tracePt t="275433" x="6357938" y="5272088"/>
          <p14:tracePt t="275450" x="6362700" y="5272088"/>
          <p14:tracePt t="275518" x="6369050" y="5272088"/>
          <p14:tracePt t="275540" x="6373813" y="5265738"/>
          <p14:tracePt t="275561" x="6380163" y="5260975"/>
          <p14:tracePt t="275578" x="6391275" y="5254625"/>
          <p14:tracePt t="275584" x="6396038" y="5249863"/>
          <p14:tracePt t="275601" x="6402388" y="5243513"/>
          <p14:tracePt t="275617" x="6407150" y="5243513"/>
          <p14:tracePt t="275633" x="6413500" y="5243513"/>
          <p14:tracePt t="275652" x="6418263" y="5243513"/>
          <p14:tracePt t="276207" x="6418263" y="5249863"/>
          <p14:tracePt t="276213" x="6418263" y="5254625"/>
          <p14:tracePt t="276221" x="6418263" y="5260975"/>
          <p14:tracePt t="276233" x="6418263" y="5272088"/>
          <p14:tracePt t="276251" x="6418263" y="5299075"/>
          <p14:tracePt t="276267" x="6423025" y="5310188"/>
          <p14:tracePt t="276284" x="6429375" y="5326063"/>
          <p14:tracePt t="276301" x="6429375" y="5332413"/>
          <p14:tracePt t="278045" x="6423025" y="5332413"/>
          <p14:tracePt t="278059" x="6418263" y="5326063"/>
          <p14:tracePt t="278065" x="6413500" y="5326063"/>
          <p14:tracePt t="278073" x="6402388" y="5326063"/>
          <p14:tracePt t="278086" x="6391275" y="5326063"/>
          <p14:tracePt t="278103" x="6369050" y="5321300"/>
          <p14:tracePt t="278120" x="6357938" y="5314950"/>
          <p14:tracePt t="278188" x="6351588" y="5314950"/>
          <p14:tracePt t="278193" x="6346825" y="5303838"/>
          <p14:tracePt t="278202" x="6335713" y="5303838"/>
          <p14:tracePt t="278220" x="6324600" y="5287963"/>
          <p14:tracePt t="278237" x="6313488" y="5276850"/>
          <p14:tracePt t="278239" x="6302375" y="5265738"/>
          <p14:tracePt t="278253" x="6297613" y="5260975"/>
          <p14:tracePt t="278255" x="6291263" y="5254625"/>
          <p14:tracePt t="279598" x="6286500" y="5254625"/>
          <p14:tracePt t="279620" x="6280150" y="5254625"/>
          <p14:tracePt t="281293" x="6275388" y="5254625"/>
          <p14:tracePt t="281314" x="6269038" y="5249863"/>
          <p14:tracePt t="281862" x="6269038" y="5243513"/>
          <p14:tracePt t="281870" x="6264275" y="5243513"/>
          <p14:tracePt t="281877" x="6257925" y="5238750"/>
          <p14:tracePt t="281893" x="6253163" y="5238750"/>
          <p14:tracePt t="281909" x="6246813" y="5232400"/>
          <p14:tracePt t="281926" x="6242050" y="5232400"/>
          <p14:tracePt t="281943" x="6242050" y="5227638"/>
          <p14:tracePt t="282441" x="6235700" y="5221288"/>
          <p14:tracePt t="282447" x="6235700" y="5216525"/>
          <p14:tracePt t="282460" x="6230938" y="5200650"/>
          <p14:tracePt t="282462" x="6230938" y="5194300"/>
          <p14:tracePt t="282477" x="6226175" y="5183188"/>
          <p14:tracePt t="282479" x="6219825" y="5172075"/>
          <p14:tracePt t="282493" x="6203950" y="5138738"/>
          <p14:tracePt t="282510" x="6186488" y="5122863"/>
          <p14:tracePt t="282527" x="6159500" y="5084763"/>
          <p14:tracePt t="282543" x="6142038" y="5067300"/>
          <p14:tracePt t="282545" x="6132513" y="5056188"/>
          <p14:tracePt t="282560" x="6115050" y="5040313"/>
          <p14:tracePt t="282577" x="6088063" y="5024438"/>
          <p14:tracePt t="282593" x="6070600" y="5018088"/>
          <p14:tracePt t="282611" x="6065838" y="5018088"/>
          <p14:tracePt t="282778" x="6070600" y="5018088"/>
          <p14:tracePt t="282800" x="6076950" y="5018088"/>
          <p14:tracePt t="282813" x="6081713" y="5018088"/>
          <p14:tracePt t="282828" x="6088063" y="5018088"/>
          <p14:tracePt t="282835" x="6088063" y="5024438"/>
          <p14:tracePt t="282875" x="6088063" y="5029200"/>
          <p14:tracePt t="282884" x="6092825" y="5029200"/>
          <p14:tracePt t="282895" x="6099175" y="5033963"/>
          <p14:tracePt t="282911" x="6103938" y="5040313"/>
          <p14:tracePt t="282913" x="6110288" y="5040313"/>
          <p14:tracePt t="282927" x="6126163" y="5056188"/>
          <p14:tracePt t="282944" x="6132513" y="5056188"/>
          <p14:tracePt t="282961" x="6137275" y="5062538"/>
          <p14:tracePt t="282979" x="6142038" y="5062538"/>
          <p14:tracePt t="283019" x="6142038" y="5067300"/>
          <p14:tracePt t="283031" x="6142038" y="5073650"/>
          <p14:tracePt t="283054" x="6142038" y="5078413"/>
          <p14:tracePt t="283063" x="6142038" y="5084763"/>
          <p14:tracePt t="283076" x="6142038" y="5089525"/>
          <p14:tracePt t="283085" x="6142038" y="5095875"/>
          <p14:tracePt t="283094" x="6137275" y="5106988"/>
          <p14:tracePt t="283111" x="6126163" y="5122863"/>
          <p14:tracePt t="283113" x="6115050" y="5133975"/>
          <p14:tracePt t="283128" x="6103938" y="5149850"/>
          <p14:tracePt t="283145" x="6070600" y="5172075"/>
          <p14:tracePt t="283161" x="6043613" y="5189538"/>
          <p14:tracePt t="283178" x="5988050" y="5211763"/>
          <p14:tracePt t="283180" x="5972175" y="5211763"/>
          <p14:tracePt t="283195" x="5945188" y="5211763"/>
          <p14:tracePt t="283196" x="5911850" y="5211763"/>
          <p14:tracePt t="283212" x="5834063" y="5216525"/>
          <p14:tracePt t="283227" x="5757863" y="5216525"/>
          <p14:tracePt t="283245" x="5713413" y="5205413"/>
          <p14:tracePt t="283261" x="5653088" y="5183188"/>
          <p14:tracePt t="283262" x="5635625" y="5178425"/>
          <p14:tracePt t="283279" x="5613400" y="5167313"/>
          <p14:tracePt t="283295" x="5602288" y="5167313"/>
          <p14:tracePt t="283312" x="5597525" y="5160963"/>
          <p14:tracePt t="283329" x="5597525" y="5156200"/>
          <p14:tracePt t="283346" x="5602288" y="5156200"/>
          <p14:tracePt t="283362" x="5613400" y="5149850"/>
          <p14:tracePt t="283363" x="5619750" y="5149850"/>
          <p14:tracePt t="283378" x="5630863" y="5149850"/>
          <p14:tracePt t="283395" x="5653088" y="5145088"/>
          <p14:tracePt t="283411" x="5664200" y="5138738"/>
          <p14:tracePt t="283413" x="5668963" y="5138738"/>
          <p14:tracePt t="283430" x="5675313" y="5133975"/>
          <p14:tracePt t="283444" x="5680075" y="5133975"/>
          <p14:tracePt t="283446" x="5684838" y="5133975"/>
          <p14:tracePt t="283461" x="5691188" y="5133975"/>
          <p14:tracePt t="283479" x="5695950" y="5133975"/>
          <p14:tracePt t="283513" x="5702300" y="5133975"/>
          <p14:tracePt t="283663" x="5702300" y="5127625"/>
          <p14:tracePt t="283701" x="5707063" y="5122863"/>
          <p14:tracePt t="283713" x="5713413" y="5122863"/>
          <p14:tracePt t="283737" x="5718175" y="5122863"/>
          <p14:tracePt t="283743" x="5718175" y="5118100"/>
          <p14:tracePt t="283766" x="5724525" y="5118100"/>
          <p14:tracePt t="283781" x="5724525" y="5111750"/>
          <p14:tracePt t="283788" x="5729288" y="5111750"/>
          <p14:tracePt t="283797" x="5735638" y="5106988"/>
          <p14:tracePt t="283911" x="5740400" y="5106988"/>
          <p14:tracePt t="283924" x="5746750" y="5106988"/>
          <p14:tracePt t="283940" x="5751513" y="5106988"/>
          <p14:tracePt t="284001" x="5757863" y="5106988"/>
          <p14:tracePt t="284278" x="5762625" y="5106988"/>
          <p14:tracePt t="284322" x="5768975" y="5106988"/>
          <p14:tracePt t="284391" x="5773738" y="5106988"/>
          <p14:tracePt t="284412" x="5778500" y="5106988"/>
          <p14:tracePt t="284481" x="5784850" y="5106988"/>
          <p14:tracePt t="284487" x="5784850" y="5100638"/>
          <p14:tracePt t="284638" x="5789613" y="5100638"/>
          <p14:tracePt t="284660" x="5795963" y="5100638"/>
          <p14:tracePt t="284666" x="5800725" y="5100638"/>
          <p14:tracePt t="284681" x="5807075" y="5100638"/>
          <p14:tracePt t="284683" x="5818188" y="5095875"/>
          <p14:tracePt t="284699" x="5845175" y="5089525"/>
          <p14:tracePt t="284714" x="5883275" y="5089525"/>
          <p14:tracePt t="284731" x="5934075" y="5084763"/>
          <p14:tracePt t="284749" x="5983288" y="5084763"/>
          <p14:tracePt t="284765" x="6016625" y="5078413"/>
          <p14:tracePt t="284781" x="6054725" y="5084763"/>
          <p14:tracePt t="284798" x="6092825" y="5100638"/>
          <p14:tracePt t="284802" x="6115050" y="5118100"/>
          <p14:tracePt t="284818" x="6142038" y="5138738"/>
          <p14:tracePt t="284832" x="6153150" y="5156200"/>
          <p14:tracePt t="284834" x="6164263" y="5167313"/>
          <p14:tracePt t="284848" x="6181725" y="5189538"/>
          <p14:tracePt t="284864" x="6192838" y="5211763"/>
          <p14:tracePt t="284880" x="6197600" y="5227638"/>
          <p14:tracePt t="284898" x="6197600" y="5243513"/>
          <p14:tracePt t="284917" x="6197600" y="5249863"/>
          <p14:tracePt t="284930" x="6197600" y="5254625"/>
          <p14:tracePt t="285035" x="6203950" y="5254625"/>
          <p14:tracePt t="285041" x="6215063" y="5254625"/>
          <p14:tracePt t="285048" x="6226175" y="5249863"/>
          <p14:tracePt t="285064" x="6235700" y="5243513"/>
          <p14:tracePt t="285065" x="6253163" y="5238750"/>
          <p14:tracePt t="285080" x="6291263" y="5232400"/>
          <p14:tracePt t="285098" x="6362700" y="5221288"/>
          <p14:tracePt t="285115" x="6429375" y="5221288"/>
          <p14:tracePt t="285116" x="6507163" y="5221288"/>
          <p14:tracePt t="285131" x="6527800" y="5221288"/>
          <p14:tracePt t="285133" x="6567488" y="5221288"/>
          <p14:tracePt t="285147" x="6654800" y="5221288"/>
          <p14:tracePt t="285164" x="6683375" y="5221288"/>
          <p14:tracePt t="285181" x="6699250" y="5221288"/>
          <p14:tracePt t="285237" x="6704013" y="5221288"/>
          <p14:tracePt t="285553" x="6704013" y="5227638"/>
          <p14:tracePt t="285815" x="6704013" y="5232400"/>
          <p14:tracePt t="285830" x="6710363" y="5232400"/>
          <p14:tracePt t="285851" x="6715125" y="5232400"/>
          <p14:tracePt t="285858" x="6721475" y="5238750"/>
          <p14:tracePt t="285875" x="6726238" y="5238750"/>
          <p14:tracePt t="285891" x="6732588" y="5238750"/>
          <p14:tracePt t="285905" x="6732588" y="5243513"/>
          <p14:tracePt t="286017" x="6721475" y="5249863"/>
          <p14:tracePt t="286025" x="6715125" y="5249863"/>
          <p14:tracePt t="286032" x="6672263" y="5254625"/>
          <p14:tracePt t="286048" x="6511925" y="5254625"/>
          <p14:tracePt t="286067" x="6280150" y="5265738"/>
          <p14:tracePt t="286068" x="6197600" y="5265738"/>
          <p14:tracePt t="286082" x="6070600" y="5249863"/>
          <p14:tracePt t="286084" x="5900738" y="5249863"/>
          <p14:tracePt t="286099" x="5691188" y="5249863"/>
          <p14:tracePt t="286101" x="5508625" y="5249863"/>
          <p14:tracePt t="286115" x="4941888" y="5249863"/>
          <p14:tracePt t="286132" x="4440238" y="5249863"/>
          <p14:tracePt t="286150" x="3795713" y="5272088"/>
          <p14:tracePt t="286167" x="3255963" y="5303838"/>
          <p14:tracePt t="286182" x="2892425" y="5310188"/>
          <p14:tracePt t="286198" x="2513013" y="5359400"/>
          <p14:tracePt t="286216" x="2379663" y="5376863"/>
          <p14:tracePt t="286233" x="2281238" y="5387975"/>
          <p14:tracePt t="286250" x="2241550" y="5387975"/>
          <p14:tracePt t="286265" x="2214563" y="5387975"/>
          <p14:tracePt t="286282" x="2165350" y="5381625"/>
          <p14:tracePt t="286300" x="2098675" y="5359400"/>
          <p14:tracePt t="286316" x="2087563" y="5354638"/>
          <p14:tracePt t="286318" x="2071688" y="5354638"/>
          <p14:tracePt t="286332" x="2044700" y="5343525"/>
          <p14:tracePt t="286349" x="2022475" y="5337175"/>
          <p14:tracePt t="286366" x="1971675" y="5326063"/>
          <p14:tracePt t="286368" x="1960563" y="5326063"/>
          <p14:tracePt t="286383" x="1939925" y="5326063"/>
          <p14:tracePt t="286384" x="1911350" y="5321300"/>
          <p14:tracePt t="286400" x="1884363" y="5321300"/>
          <p14:tracePt t="286415" x="1862138" y="5321300"/>
          <p14:tracePt t="286433" x="1851025" y="5321300"/>
          <p14:tracePt t="286663" x="1851025" y="5314950"/>
          <p14:tracePt t="286723" x="1857375" y="5314950"/>
          <p14:tracePt t="286728" x="1857375" y="5310188"/>
          <p14:tracePt t="286752" x="1862138" y="5310188"/>
          <p14:tracePt t="286782" x="1866900" y="5303838"/>
          <p14:tracePt t="287015" x="1873250" y="5303838"/>
          <p14:tracePt t="288148" x="1878013" y="5303838"/>
          <p14:tracePt t="288154" x="1878013" y="5310188"/>
          <p14:tracePt t="288168" x="1895475" y="5314950"/>
          <p14:tracePt t="288170" x="1900238" y="5314950"/>
          <p14:tracePt t="288185" x="1911350" y="5321300"/>
          <p14:tracePt t="288202" x="1917700" y="5326063"/>
          <p14:tracePt t="288219" x="1917700" y="5332413"/>
          <p14:tracePt t="289484" x="1917700" y="5343525"/>
          <p14:tracePt t="289488" x="1917700" y="5348288"/>
          <p14:tracePt t="289498" x="1917700" y="5381625"/>
          <p14:tracePt t="289520" x="2000250" y="5524500"/>
          <p14:tracePt t="289537" x="2065338" y="5640388"/>
          <p14:tracePt t="289554" x="2165350" y="5772150"/>
          <p14:tracePt t="289555" x="2209800" y="5827713"/>
          <p14:tracePt t="289571" x="2225675" y="5861050"/>
          <p14:tracePt t="289573" x="2241550" y="5883275"/>
          <p14:tracePt t="289587" x="2259013" y="5916613"/>
          <p14:tracePt t="289604" x="2259013" y="5932488"/>
          <p14:tracePt t="289621" x="2252663" y="5943600"/>
          <p14:tracePt t="289623" x="2241550" y="5954713"/>
          <p14:tracePt t="289639" x="2203450" y="5959475"/>
          <p14:tracePt t="289654" x="2192338" y="5959475"/>
          <p14:tracePt t="289656" x="2181225" y="5959475"/>
          <p14:tracePt t="289715" x="2176463" y="5948363"/>
          <p14:tracePt t="289729" x="2176463" y="5932488"/>
          <p14:tracePt t="289737" x="2176463" y="5916613"/>
          <p14:tracePt t="289755" x="2176463" y="5872163"/>
          <p14:tracePt t="289771" x="2170113" y="5800725"/>
          <p14:tracePt t="289773" x="2170113" y="5772150"/>
          <p14:tracePt t="289789" x="2165350" y="5711825"/>
          <p14:tracePt t="289804" x="2165350" y="5668963"/>
          <p14:tracePt t="289821" x="2165350" y="5635625"/>
          <p14:tracePt t="289838" x="2170113" y="5607050"/>
          <p14:tracePt t="289840" x="2176463" y="5595938"/>
          <p14:tracePt t="289855" x="2181225" y="5591175"/>
          <p14:tracePt t="289872" x="2187575" y="5584825"/>
          <p14:tracePt t="289887" x="2192338" y="5580063"/>
          <p14:tracePt t="289907" x="2198688" y="5575300"/>
          <p14:tracePt t="289925" x="2203450" y="5568950"/>
          <p14:tracePt t="289940" x="2203450" y="5564188"/>
          <p14:tracePt t="289954" x="2209800" y="5564188"/>
          <p14:tracePt t="289955" x="2209800" y="5557838"/>
          <p14:tracePt t="289971" x="2209800" y="5553075"/>
          <p14:tracePt t="289989" x="2209800" y="5546725"/>
          <p14:tracePt t="290005" x="2209800" y="5535613"/>
          <p14:tracePt t="290007" x="2209800" y="5530850"/>
          <p14:tracePt t="290022" x="2198688" y="5519738"/>
          <p14:tracePt t="290023" x="2192338" y="5513388"/>
          <p14:tracePt t="290038" x="2170113" y="5497513"/>
          <p14:tracePt t="290055" x="2154238" y="5486400"/>
          <p14:tracePt t="290072" x="2132013" y="5464175"/>
          <p14:tracePt t="290073" x="2127250" y="5459413"/>
          <p14:tracePt t="290089" x="2116138" y="5441950"/>
          <p14:tracePt t="290104" x="2109788" y="5430838"/>
          <p14:tracePt t="290122" x="2098675" y="5419725"/>
          <p14:tracePt t="290139" x="2093913" y="5414963"/>
          <p14:tracePt t="290141" x="2087563" y="5408613"/>
          <p14:tracePt t="290156" x="2076450" y="5397500"/>
          <p14:tracePt t="290172" x="2071688" y="5397500"/>
          <p14:tracePt t="290173" x="2071688" y="5392738"/>
          <p14:tracePt t="290188" x="2060575" y="5387975"/>
          <p14:tracePt t="290206" x="2060575" y="5381625"/>
          <p14:tracePt t="290534" x="2044700" y="5392738"/>
          <p14:tracePt t="290542" x="2038350" y="5408613"/>
          <p14:tracePt t="290546" x="1993900" y="5475288"/>
          <p14:tracePt t="290572" x="1895475" y="5838825"/>
          <p14:tracePt t="290589" x="1873250" y="6015038"/>
          <p14:tracePt t="290606" x="1839913" y="6191250"/>
          <p14:tracePt t="290622" x="1817688" y="6280150"/>
          <p14:tracePt t="290639" x="1812925" y="6329363"/>
          <p14:tracePt t="290656" x="1795463" y="6362700"/>
          <p14:tracePt t="290658" x="1790700" y="6367463"/>
          <p14:tracePt t="290672" x="1784350" y="6373813"/>
          <p14:tracePt t="290690" x="1768475" y="6396038"/>
          <p14:tracePt t="290750" x="1763713" y="6396038"/>
          <p14:tracePt t="290763" x="1757363" y="6396038"/>
          <p14:tracePt t="290787" x="1752600" y="6396038"/>
          <p14:tracePt t="290795" x="1752600" y="6389688"/>
          <p14:tracePt t="290806" x="1746250" y="6384925"/>
          <p14:tracePt t="290823" x="1735138" y="6373813"/>
          <p14:tracePt t="290825" x="1730375" y="6356350"/>
          <p14:tracePt t="290839" x="1719263" y="6345238"/>
          <p14:tracePt t="290856" x="1701800" y="6302375"/>
          <p14:tracePt t="290872" x="1701800" y="6251575"/>
          <p14:tracePt t="290890" x="1701800" y="6213475"/>
          <p14:tracePt t="290892" x="1701800" y="6197600"/>
          <p14:tracePt t="290907" x="1701800" y="6180138"/>
          <p14:tracePt t="290908" x="1708150" y="6146800"/>
          <p14:tracePt t="290922" x="1724025" y="6108700"/>
          <p14:tracePt t="290939" x="1735138" y="6064250"/>
          <p14:tracePt t="290956" x="1741488" y="6042025"/>
          <p14:tracePt t="290958" x="1741488" y="6032500"/>
          <p14:tracePt t="290973" x="1741488" y="6010275"/>
          <p14:tracePt t="290989" x="1741488" y="6003925"/>
          <p14:tracePt t="290991" x="1746250" y="5992813"/>
          <p14:tracePt t="291006" x="1752600" y="5965825"/>
          <p14:tracePt t="291023" x="1757363" y="5938838"/>
          <p14:tracePt t="291040" x="1757363" y="5916613"/>
          <p14:tracePt t="291041" x="1757363" y="5905500"/>
          <p14:tracePt t="291057" x="1757363" y="5894388"/>
          <p14:tracePt t="291073" x="1757363" y="5888038"/>
          <p14:tracePt t="291090" x="1757363" y="5883275"/>
          <p14:tracePt t="291124" x="1752600" y="5883275"/>
          <p14:tracePt t="291139" x="1746250" y="5883275"/>
          <p14:tracePt t="291146" x="1741488" y="5883275"/>
          <p14:tracePt t="291171" x="1735138" y="5876925"/>
          <p14:tracePt t="291199" x="1735138" y="5872163"/>
          <p14:tracePt t="291208" x="1735138" y="5865813"/>
          <p14:tracePt t="291221" x="1735138" y="5861050"/>
          <p14:tracePt t="291237" x="1735138" y="5849938"/>
          <p14:tracePt t="291244" x="1741488" y="5838825"/>
          <p14:tracePt t="291257" x="1763713" y="5838825"/>
          <p14:tracePt t="291258" x="1779588" y="5834063"/>
          <p14:tracePt t="291275" x="1846263" y="5811838"/>
          <p14:tracePt t="291289" x="1889125" y="5800725"/>
          <p14:tracePt t="291307" x="1939925" y="5794375"/>
          <p14:tracePt t="291324" x="1971675" y="5783263"/>
          <p14:tracePt t="291326" x="1989138" y="5778500"/>
          <p14:tracePt t="291341" x="2000250" y="5778500"/>
          <p14:tracePt t="291531" x="2005013" y="5778500"/>
          <p14:tracePt t="291536" x="2011363" y="5772150"/>
          <p14:tracePt t="291614" x="2011363" y="5767388"/>
          <p14:tracePt t="291619" x="2016125" y="5767388"/>
          <p14:tracePt t="291626" x="2022475" y="5767388"/>
          <p14:tracePt t="291640" x="2027238" y="5761038"/>
          <p14:tracePt t="291643" x="2033588" y="5761038"/>
          <p14:tracePt t="291657" x="2049463" y="5756275"/>
          <p14:tracePt t="291659" x="2071688" y="5756275"/>
          <p14:tracePt t="291674" x="2093913" y="5745163"/>
          <p14:tracePt t="291691" x="2105025" y="5745163"/>
          <p14:tracePt t="291709" x="2127250" y="5745163"/>
          <p14:tracePt t="291711" x="2143125" y="5745163"/>
          <p14:tracePt t="291725" x="2198688" y="5745163"/>
          <p14:tracePt t="291741" x="2274888" y="5745163"/>
          <p14:tracePt t="291758" x="2413000" y="5745163"/>
          <p14:tracePt t="291774" x="2468563" y="5745163"/>
          <p14:tracePt t="291775" x="2506663" y="5751513"/>
          <p14:tracePt t="291791" x="2540000" y="5751513"/>
          <p14:tracePt t="291792" x="2555875" y="5751513"/>
          <p14:tracePt t="291808" x="2578100" y="5751513"/>
          <p14:tracePt t="291824" x="2589213" y="5751513"/>
          <p14:tracePt t="291842" x="2595563" y="5751513"/>
          <p14:tracePt t="291860" x="2600325" y="5751513"/>
          <p14:tracePt t="291874" x="2611438" y="5751513"/>
          <p14:tracePt t="291891" x="2633663" y="5751513"/>
          <p14:tracePt t="291909" x="2649538" y="5751513"/>
          <p14:tracePt t="291911" x="2655888" y="5751513"/>
          <p14:tracePt t="291995" x="2660650" y="5751513"/>
          <p14:tracePt t="292011" x="2671763" y="5751513"/>
          <p14:tracePt t="292016" x="2682875" y="5751513"/>
          <p14:tracePt t="292025" x="2705100" y="5756275"/>
          <p14:tracePt t="292040" x="2743200" y="5756275"/>
          <p14:tracePt t="292058" x="2809875" y="5756275"/>
          <p14:tracePt t="292074" x="2886075" y="5756275"/>
          <p14:tracePt t="292092" x="2986088" y="5756275"/>
          <p14:tracePt t="292093" x="3019425" y="5756275"/>
          <p14:tracePt t="292107" x="3117850" y="5756275"/>
          <p14:tracePt t="292124" x="3184525" y="5756275"/>
          <p14:tracePt t="292141" x="3228975" y="5756275"/>
          <p14:tracePt t="292143" x="3233738" y="5756275"/>
          <p14:tracePt t="292158" x="3240088" y="5756275"/>
          <p14:tracePt t="292235" x="3244850" y="5756275"/>
          <p14:tracePt t="292242" x="3251200" y="5756275"/>
          <p14:tracePt t="292248" x="3255963" y="5756275"/>
          <p14:tracePt t="292274" x="3271838" y="5756275"/>
          <p14:tracePt t="292291" x="3289300" y="5756275"/>
          <p14:tracePt t="292293" x="3311525" y="5756275"/>
          <p14:tracePt t="292308" x="3344863" y="5756275"/>
          <p14:tracePt t="292310" x="3365500" y="5756275"/>
          <p14:tracePt t="292324" x="3448050" y="5756275"/>
          <p14:tracePt t="292341" x="3541713" y="5751513"/>
          <p14:tracePt t="292358" x="3675063" y="5751513"/>
          <p14:tracePt t="292360" x="3719513" y="5751513"/>
          <p14:tracePt t="292374" x="3773488" y="5751513"/>
          <p14:tracePt t="292376" x="3833813" y="5751513"/>
          <p14:tracePt t="292392" x="3927475" y="5751513"/>
          <p14:tracePt t="292408" x="4016375" y="5751513"/>
          <p14:tracePt t="292425" x="4103688" y="5745163"/>
          <p14:tracePt t="292443" x="4214813" y="5734050"/>
          <p14:tracePt t="292459" x="4241800" y="5734050"/>
          <p14:tracePt t="292461" x="4270375" y="5729288"/>
          <p14:tracePt t="292476" x="4302125" y="5722938"/>
          <p14:tracePt t="292492" x="4324350" y="5718175"/>
          <p14:tracePt t="292509" x="4341813" y="5711825"/>
          <p14:tracePt t="292511" x="4352925" y="5711825"/>
          <p14:tracePt t="292526" x="4364038" y="5711825"/>
          <p14:tracePt t="292527" x="4368800" y="5711825"/>
          <p14:tracePt t="292542" x="4391025" y="5707063"/>
          <p14:tracePt t="292544" x="4406900" y="5700713"/>
          <p14:tracePt t="292558" x="4451350" y="5695950"/>
          <p14:tracePt t="292576" x="4500563" y="5689600"/>
          <p14:tracePt t="292593" x="4518025" y="5678488"/>
          <p14:tracePt t="292609" x="4522788" y="5678488"/>
          <p14:tracePt t="293008" x="4518025" y="5678488"/>
          <p14:tracePt t="293014" x="4506913" y="5678488"/>
          <p14:tracePt t="293027" x="4500563" y="5678488"/>
          <p14:tracePt t="293044" x="4495800" y="5678488"/>
          <p14:tracePt t="293059" x="4489450" y="5678488"/>
          <p14:tracePt t="293061" x="4484688" y="5678488"/>
          <p14:tracePt t="293075" x="4462463" y="5678488"/>
          <p14:tracePt t="293092" x="4424363" y="5678488"/>
          <p14:tracePt t="293110" x="4364038" y="5678488"/>
          <p14:tracePt t="293111" x="4352925" y="5678488"/>
          <p14:tracePt t="293126" x="4335463" y="5678488"/>
          <p14:tracePt t="293128" x="4330700" y="5673725"/>
          <p14:tracePt t="293142" x="4319588" y="5673725"/>
          <p14:tracePt t="293436" x="4324350" y="5673725"/>
          <p14:tracePt t="293441" x="4335463" y="5673725"/>
          <p14:tracePt t="293450" x="4373563" y="5673725"/>
          <p14:tracePt t="293460" x="4402138" y="5673725"/>
          <p14:tracePt t="293477" x="4429125" y="5673725"/>
          <p14:tracePt t="293478" x="4440238" y="5673725"/>
          <p14:tracePt t="293495" x="4446588" y="5673725"/>
          <p14:tracePt t="293510" x="4451350" y="5673725"/>
          <p14:tracePt t="293539" x="4457700" y="5678488"/>
          <p14:tracePt t="293554" x="4462463" y="5678488"/>
          <p14:tracePt t="293562" x="4467225" y="5678488"/>
          <p14:tracePt t="293577" x="4473575" y="5678488"/>
          <p14:tracePt t="293593" x="4478338" y="5678488"/>
          <p14:tracePt t="293667" x="4484688" y="5678488"/>
          <p14:tracePt t="293721" x="4489450" y="5678488"/>
          <p14:tracePt t="293726" x="4495800" y="5678488"/>
          <p14:tracePt t="293734" x="4500563" y="5678488"/>
          <p14:tracePt t="293760" x="4616450" y="5678488"/>
          <p14:tracePt t="293777" x="4694238" y="5678488"/>
          <p14:tracePt t="293779" x="4743450" y="5684838"/>
          <p14:tracePt t="293793" x="4776788" y="5684838"/>
          <p14:tracePt t="293795" x="4792663" y="5684838"/>
          <p14:tracePt t="293810" x="4859338" y="5684838"/>
          <p14:tracePt t="293828" x="4897438" y="5684838"/>
          <p14:tracePt t="293843" x="4953000" y="5684838"/>
          <p14:tracePt t="293861" x="5019675" y="5684838"/>
          <p14:tracePt t="293863" x="5073650" y="5684838"/>
          <p14:tracePt t="293877" x="5122863" y="5684838"/>
          <p14:tracePt t="293878" x="5156200" y="5684838"/>
          <p14:tracePt t="293894" x="5238750" y="5684838"/>
          <p14:tracePt t="293911" x="5272088" y="5684838"/>
          <p14:tracePt t="293913" x="5278438" y="5684838"/>
          <p14:tracePt t="293928" x="5283200" y="5684838"/>
          <p14:tracePt t="294104" x="5289550" y="5684838"/>
          <p14:tracePt t="294124" x="5294313" y="5684838"/>
          <p14:tracePt t="294131" x="5310188" y="5684838"/>
          <p14:tracePt t="294144" x="5327650" y="5684838"/>
          <p14:tracePt t="294146" x="5338763" y="5684838"/>
          <p14:tracePt t="294161" x="5360988" y="5684838"/>
          <p14:tracePt t="294163" x="5387975" y="5678488"/>
          <p14:tracePt t="294178" x="5437188" y="5678488"/>
          <p14:tracePt t="294194" x="5487988" y="5673725"/>
          <p14:tracePt t="294212" x="5526088" y="5673725"/>
          <p14:tracePt t="294213" x="5541963" y="5673725"/>
          <p14:tracePt t="294229" x="5564188" y="5673725"/>
          <p14:tracePt t="294245" x="5575300" y="5673725"/>
          <p14:tracePt t="294261" x="5581650" y="5673725"/>
          <p14:tracePt t="294290" x="5586413" y="5673725"/>
          <p14:tracePt t="294643" x="5591175" y="5673725"/>
          <p14:tracePt t="294649" x="5597525" y="5673725"/>
          <p14:tracePt t="294663" x="5619750" y="5673725"/>
          <p14:tracePt t="294665" x="5641975" y="5673725"/>
          <p14:tracePt t="294680" x="5702300" y="5673725"/>
          <p14:tracePt t="294695" x="5757863" y="5673725"/>
          <p14:tracePt t="294712" x="5811838" y="5673725"/>
          <p14:tracePt t="294729" x="5856288" y="5673725"/>
          <p14:tracePt t="294730" x="5905500" y="5668963"/>
          <p14:tracePt t="294744" x="5911850" y="5668963"/>
          <p14:tracePt t="294762" x="5934075" y="5668963"/>
          <p14:tracePt t="294778" x="5945188" y="5668963"/>
          <p14:tracePt t="294795" x="5956300" y="5668963"/>
          <p14:tracePt t="294813" x="5976938" y="5668963"/>
          <p14:tracePt t="294829" x="5983288" y="5668963"/>
          <p14:tracePt t="294831" x="5988050" y="5668963"/>
          <p14:tracePt t="294845" x="6005513" y="5673725"/>
          <p14:tracePt t="294862" x="6016625" y="5678488"/>
          <p14:tracePt t="294880" x="6021388" y="5678488"/>
          <p14:tracePt t="294881" x="6027738" y="5678488"/>
          <p14:tracePt t="294898" x="6027738" y="5684838"/>
          <p14:tracePt t="294912" x="6032500" y="5684838"/>
          <p14:tracePt t="294929" x="6038850" y="5689600"/>
          <p14:tracePt t="294945" x="6043613" y="5695950"/>
          <p14:tracePt t="294963" x="6059488" y="5700713"/>
          <p14:tracePt t="294964" x="6070600" y="5707063"/>
          <p14:tracePt t="294980" x="6099175" y="5722938"/>
          <p14:tracePt t="294995" x="6132513" y="5734050"/>
          <p14:tracePt t="295012" x="6159500" y="5745163"/>
          <p14:tracePt t="295030" x="6170613" y="5751513"/>
          <p14:tracePt t="295031" x="6175375" y="5751513"/>
          <p14:tracePt t="295046" x="6181725" y="5751513"/>
          <p14:tracePt t="295062" x="6192838" y="5751513"/>
          <p14:tracePt t="295079" x="6192838" y="5756275"/>
          <p14:tracePt t="295096" x="6197600" y="5756275"/>
          <p14:tracePt t="295098" x="6203950" y="5756275"/>
          <p14:tracePt t="295122" x="6208713" y="5756275"/>
          <p14:tracePt t="295144" x="6215063" y="5756275"/>
          <p14:tracePt t="295160" x="6219825" y="5756275"/>
          <p14:tracePt t="295166" x="6226175" y="5756275"/>
          <p14:tracePt t="295179" x="6230938" y="5756275"/>
          <p14:tracePt t="295196" x="6253163" y="5756275"/>
          <p14:tracePt t="295213" x="6257925" y="5756275"/>
          <p14:tracePt t="295229" x="6264275" y="5751513"/>
          <p14:tracePt t="295247" x="6269038" y="5751513"/>
          <p14:tracePt t="295295" x="6275388" y="5751513"/>
          <p14:tracePt t="295310" x="6280150" y="5751513"/>
          <p14:tracePt t="295317" x="6286500" y="5745163"/>
          <p14:tracePt t="295330" x="6297613" y="5745163"/>
          <p14:tracePt t="295331" x="6308725" y="5745163"/>
          <p14:tracePt t="295347" x="6346825" y="5745163"/>
          <p14:tracePt t="295363" x="6391275" y="5745163"/>
          <p14:tracePt t="295380" x="6445250" y="5745163"/>
          <p14:tracePt t="295397" x="6511925" y="5745163"/>
          <p14:tracePt t="295398" x="6527800" y="5745163"/>
          <p14:tracePt t="295413" x="6594475" y="5745163"/>
          <p14:tracePt t="295430" x="6665913" y="5745163"/>
          <p14:tracePt t="295446" x="6743700" y="5745163"/>
          <p14:tracePt t="295463" x="6826250" y="5745163"/>
          <p14:tracePt t="295480" x="6931025" y="5751513"/>
          <p14:tracePt t="295498" x="7013575" y="5756275"/>
          <p14:tracePt t="295513" x="7073900" y="5761038"/>
          <p14:tracePt t="295530" x="7129463" y="5778500"/>
          <p14:tracePt t="295548" x="7205663" y="5805488"/>
          <p14:tracePt t="295564" x="7245350" y="5816600"/>
          <p14:tracePt t="295580" x="7265988" y="5816600"/>
          <p14:tracePt t="295581" x="7283450" y="5816600"/>
          <p14:tracePt t="295597" x="7305675" y="5827713"/>
          <p14:tracePt t="295613" x="7339013" y="5827713"/>
          <p14:tracePt t="295631" x="7366000" y="5834063"/>
          <p14:tracePt t="295647" x="7370763" y="5834063"/>
          <p14:tracePt t="295663" x="7377113" y="5834063"/>
          <p14:tracePt t="295715" x="7381875" y="5834063"/>
          <p14:tracePt t="295721" x="7388225" y="5834063"/>
          <p14:tracePt t="295738" x="7392988" y="5834063"/>
          <p14:tracePt t="295760" x="7399338" y="5834063"/>
          <p14:tracePt t="295774" x="7404100" y="5834063"/>
          <p14:tracePt t="295790" x="7410450" y="5834063"/>
          <p14:tracePt t="295812" x="7415213" y="5834063"/>
          <p14:tracePt t="295820" x="7421563" y="5827713"/>
          <p14:tracePt t="295830" x="7426325" y="5827713"/>
          <p14:tracePt t="295848" x="7437438" y="5822950"/>
          <p14:tracePt t="295863" x="7443788" y="5822950"/>
          <p14:tracePt t="295865" x="7448550" y="5816600"/>
          <p14:tracePt t="295880" x="7459663" y="5816600"/>
          <p14:tracePt t="295897" x="7464425" y="5816600"/>
          <p14:tracePt t="295914" x="7470775" y="5816600"/>
          <p14:tracePt t="295915" x="7475538" y="5816600"/>
          <p14:tracePt t="295931" x="7486650" y="5816600"/>
          <p14:tracePt t="295949" x="7493000" y="5811838"/>
          <p14:tracePt t="295963" x="7508875" y="5811838"/>
          <p14:tracePt t="295980" x="7519988" y="5811838"/>
          <p14:tracePt t="295997" x="7531100" y="5811838"/>
          <p14:tracePt t="295998" x="7537450" y="5811838"/>
          <p14:tracePt t="296014" x="7546975" y="5811838"/>
          <p14:tracePt t="296030" x="7553325" y="5811838"/>
          <p14:tracePt t="296051" x="7558088" y="5811838"/>
          <p14:tracePt t="296063" x="7558088" y="5805488"/>
          <p14:tracePt t="296082" x="7569200" y="5805488"/>
          <p14:tracePt t="296099" x="7575550" y="5805488"/>
          <p14:tracePt t="296113" x="7580313" y="5800725"/>
          <p14:tracePt t="296132" x="7586663" y="5800725"/>
          <p14:tracePt t="296133" x="7591425" y="5794375"/>
          <p14:tracePt t="297313" x="7597775" y="5794375"/>
          <p14:tracePt t="297319" x="7602538" y="5794375"/>
          <p14:tracePt t="297333" x="7624763" y="5783263"/>
          <p14:tracePt t="297334" x="7640638" y="5778500"/>
          <p14:tracePt t="297350" x="7646988" y="5772150"/>
          <p14:tracePt t="297351" x="7662863" y="5767388"/>
          <p14:tracePt t="297365" x="7685088" y="5761038"/>
          <p14:tracePt t="297383" x="7713663" y="5761038"/>
          <p14:tracePt t="297400" x="7756525" y="5761038"/>
          <p14:tracePt t="297402" x="7773988" y="5761038"/>
          <p14:tracePt t="297416" x="7800975" y="5767388"/>
          <p14:tracePt t="297418" x="7823200" y="5767388"/>
          <p14:tracePt t="297432" x="7872413" y="5772150"/>
          <p14:tracePt t="297449" x="7916863" y="5778500"/>
          <p14:tracePt t="297466" x="7939088" y="5789613"/>
          <p14:tracePt t="297483" x="7954963" y="5789613"/>
          <p14:tracePt t="297484" x="7961313" y="5789613"/>
          <p14:tracePt t="297501" x="7966075" y="5789613"/>
          <p14:tracePt t="297516" x="7977188" y="5789613"/>
          <p14:tracePt t="297533" x="7999413" y="5789613"/>
          <p14:tracePt t="297551" x="8037513" y="5789613"/>
          <p14:tracePt t="297567" x="8059738" y="5789613"/>
          <p14:tracePt t="297583" x="8077200" y="5789613"/>
          <p14:tracePt t="297600" x="8088313" y="5789613"/>
          <p14:tracePt t="297616" x="8097838" y="5789613"/>
          <p14:tracePt t="297618" x="8108950" y="5789613"/>
          <p14:tracePt t="297633" x="8115300" y="5789613"/>
          <p14:tracePt t="297634" x="8131175" y="5789613"/>
          <p14:tracePt t="297649" x="8137525" y="5789613"/>
          <p14:tracePt t="297651" x="8148638" y="5789613"/>
          <p14:tracePt t="297667" x="8170863" y="5789613"/>
          <p14:tracePt t="297683" x="8186738" y="5789613"/>
          <p14:tracePt t="297700" x="8224838" y="5789613"/>
          <p14:tracePt t="297717" x="8253413" y="5789613"/>
          <p14:tracePt t="297733" x="8269288" y="5789613"/>
          <p14:tracePt t="297750" x="8302625" y="5789613"/>
          <p14:tracePt t="297767" x="8324850" y="5789613"/>
          <p14:tracePt t="297769" x="8335963" y="5789613"/>
          <p14:tracePt t="297784" x="8362950" y="5789613"/>
          <p14:tracePt t="297800" x="8378825" y="5789613"/>
          <p14:tracePt t="297817" x="8396288" y="5789613"/>
          <p14:tracePt t="297833" x="8418513" y="5789613"/>
          <p14:tracePt t="297836" x="8429625" y="5789613"/>
          <p14:tracePt t="297851" x="8456613" y="5789613"/>
          <p14:tracePt t="297867" x="8467725" y="5789613"/>
          <p14:tracePt t="297869" x="8483600" y="5789613"/>
          <p14:tracePt t="297883" x="8501063" y="5789613"/>
          <p14:tracePt t="297899" x="8516938" y="5789613"/>
          <p14:tracePt t="297917" x="8534400" y="5789613"/>
          <p14:tracePt t="297919" x="8539163" y="5789613"/>
          <p14:tracePt t="297933" x="8550275" y="5789613"/>
          <p14:tracePt t="297935" x="8556625" y="5789613"/>
          <p14:tracePt t="297950" x="8561388" y="5789613"/>
          <p14:tracePt t="297951" x="8566150" y="5789613"/>
          <p14:tracePt t="297967" x="8577263" y="5789613"/>
          <p14:tracePt t="297983" x="8588375" y="5789613"/>
          <p14:tracePt t="298001" x="8605838" y="5789613"/>
          <p14:tracePt t="298019" x="8650288" y="5789613"/>
          <p14:tracePt t="298033" x="8693150" y="5789613"/>
          <p14:tracePt t="298050" x="8737600" y="5794375"/>
          <p14:tracePt t="298068" x="8775700" y="5800725"/>
          <p14:tracePt t="298084" x="8786813" y="5811838"/>
          <p14:tracePt t="298100" x="8809038" y="5811838"/>
          <p14:tracePt t="298118" x="8820150" y="5811838"/>
          <p14:tracePt t="298134" x="8826500" y="5816600"/>
          <p14:tracePt t="298136" x="8831263" y="5816600"/>
          <p14:tracePt t="298175" x="8837613" y="5816600"/>
          <p14:tracePt t="298191" x="8842375" y="5816600"/>
          <p14:tracePt t="298196" x="8847138" y="5816600"/>
          <p14:tracePt t="298204" x="8853488" y="5816600"/>
          <p14:tracePt t="298227" x="8858250" y="5816600"/>
          <p14:tracePt t="298235" x="8869363" y="5816600"/>
          <p14:tracePt t="298250" x="8886825" y="5816600"/>
          <p14:tracePt t="298268" x="8891588" y="5816600"/>
          <p14:tracePt t="298284" x="8920163" y="5816600"/>
          <p14:tracePt t="298286" x="8931275" y="5816600"/>
          <p14:tracePt t="298302" x="8958263" y="5816600"/>
          <p14:tracePt t="298317" x="8969375" y="5816600"/>
          <p14:tracePt t="298319" x="8991600" y="5816600"/>
          <p14:tracePt t="298334" x="9013825" y="5816600"/>
          <p14:tracePt t="298351" x="9040813" y="5816600"/>
          <p14:tracePt t="298353" x="9056688" y="5816600"/>
          <p14:tracePt t="298368" x="9085263" y="5816600"/>
          <p14:tracePt t="298384" x="9096375" y="5816600"/>
          <p14:tracePt t="298385" x="9112250" y="5816600"/>
          <p14:tracePt t="298401" x="9128125" y="5816600"/>
          <p14:tracePt t="298418" x="9150350" y="5816600"/>
          <p14:tracePt t="298434" x="9178925" y="5811838"/>
          <p14:tracePt t="298435" x="9194800" y="5811838"/>
          <p14:tracePt t="298451" x="9205913" y="5811838"/>
          <p14:tracePt t="298453" x="9221788" y="5811838"/>
          <p14:tracePt t="298467" x="9244013" y="5811838"/>
          <p14:tracePt t="298484" x="9261475" y="5811838"/>
          <p14:tracePt t="298502" x="9299575" y="5811838"/>
          <p14:tracePt t="298518" x="9305925" y="5811838"/>
          <p14:tracePt t="298520" x="9315450" y="5811838"/>
          <p14:tracePt t="298534" x="9321800" y="5811838"/>
          <p14:tracePt t="298536" x="9326563" y="5811838"/>
          <p14:tracePt t="298550" x="9337675" y="5811838"/>
          <p14:tracePt t="298568" x="9344025" y="5805488"/>
          <p14:tracePt t="298584" x="9348788" y="5805488"/>
          <p14:tracePt t="298603" x="9371013" y="5805488"/>
          <p14:tracePt t="298618" x="9399588" y="5805488"/>
          <p14:tracePt t="298634" x="9409113" y="5800725"/>
          <p14:tracePt t="298652" x="9415463" y="5800725"/>
          <p14:tracePt t="298654" x="9420225" y="5800725"/>
          <p14:tracePt t="298669" x="9426575" y="5800725"/>
          <p14:tracePt t="298686" x="9431338" y="5800725"/>
          <p14:tracePt t="298860" x="9437688" y="5800725"/>
          <p14:tracePt t="298941" x="9442450" y="5800725"/>
          <p14:tracePt t="298946" x="9448800" y="5800725"/>
          <p14:tracePt t="298953" x="9448800" y="5794375"/>
          <p14:tracePt t="299023" x="9453563" y="5794375"/>
          <p14:tracePt t="299044" x="9459913" y="5794375"/>
          <p14:tracePt t="299083" x="9464675" y="5794375"/>
          <p14:tracePt t="299104" x="9471025" y="5794375"/>
          <p14:tracePt t="299120" x="9475788" y="5789613"/>
          <p14:tracePt t="299134" x="9482138" y="5789613"/>
          <p14:tracePt t="299142" x="9486900" y="5789613"/>
          <p14:tracePt t="299151" x="9493250" y="5783263"/>
          <p14:tracePt t="299169" x="9498013" y="5783263"/>
          <p14:tracePt t="299185" x="9513888" y="5778500"/>
          <p14:tracePt t="299186" x="9525000" y="5772150"/>
          <p14:tracePt t="299202" x="9531350" y="5772150"/>
          <p14:tracePt t="299204" x="9536113" y="5772150"/>
          <p14:tracePt t="299218" x="9547225" y="5767388"/>
          <p14:tracePt t="299236" x="9564688" y="5761038"/>
          <p14:tracePt t="299238" x="9575800" y="5756275"/>
          <p14:tracePt t="299253" x="9580563" y="5756275"/>
          <p14:tracePt t="299254" x="9585325" y="5756275"/>
          <p14:tracePt t="299270" x="9607550" y="5751513"/>
          <p14:tracePt t="299285" x="9618663" y="5745163"/>
          <p14:tracePt t="299302" x="9629775" y="5745163"/>
          <p14:tracePt t="299320" x="9640888" y="5745163"/>
          <p14:tracePt t="299321" x="9647238" y="5745163"/>
          <p14:tracePt t="299336" x="9658350" y="5740400"/>
          <p14:tracePt t="299354" x="9663113" y="5740400"/>
          <p14:tracePt t="299369" x="9674225" y="5740400"/>
          <p14:tracePt t="299386" x="9685338" y="5734050"/>
          <p14:tracePt t="299388" x="9696450" y="5734050"/>
          <p14:tracePt t="299402" x="9701213" y="5734050"/>
          <p14:tracePt t="299420" x="9734550" y="5729288"/>
          <p14:tracePt t="299435" x="9745663" y="5729288"/>
          <p14:tracePt t="299452" x="9779000" y="5729288"/>
          <p14:tracePt t="299470" x="9801225" y="5722938"/>
          <p14:tracePt t="299472" x="9812338" y="5722938"/>
          <p14:tracePt t="299487" x="9828213" y="5718175"/>
          <p14:tracePt t="299502" x="9850438" y="5718175"/>
          <p14:tracePt t="299519" x="9872663" y="5711825"/>
          <p14:tracePt t="299535" x="9899650" y="5711825"/>
          <p14:tracePt t="299552" x="9921875" y="5707063"/>
          <p14:tracePt t="299554" x="9939338" y="5707063"/>
          <p14:tracePt t="299569" x="9955213" y="5700713"/>
          <p14:tracePt t="299570" x="9959975" y="5700713"/>
          <p14:tracePt t="299585" x="9988550" y="5695950"/>
          <p14:tracePt t="299603" x="10015538" y="5695950"/>
          <p14:tracePt t="299620" x="10059988" y="5695950"/>
          <p14:tracePt t="299621" x="10071100" y="5695950"/>
          <p14:tracePt t="299637" x="10115550" y="5695950"/>
          <p14:tracePt t="299652" x="10142538" y="5695950"/>
          <p14:tracePt t="299669" x="10158413" y="5695950"/>
          <p14:tracePt t="299686" x="10169525" y="5695950"/>
          <p14:tracePt t="299703" x="10180638" y="5695950"/>
          <p14:tracePt t="299705" x="10186988" y="5695950"/>
          <p14:tracePt t="299719" x="10191750" y="5695950"/>
          <p14:tracePt t="299721" x="10202863" y="5695950"/>
          <p14:tracePt t="299735" x="10213975" y="5695950"/>
          <p14:tracePt t="299752" x="10225088" y="5695950"/>
          <p14:tracePt t="299770" x="10236200" y="5695950"/>
          <p14:tracePt t="299772" x="10240963" y="5695950"/>
          <p14:tracePt t="299786" x="10247313" y="5695950"/>
          <p14:tracePt t="299803" x="10258425" y="5695950"/>
          <p14:tracePt t="299821" x="10269538" y="5695950"/>
          <p14:tracePt t="299837" x="10280650" y="5695950"/>
          <p14:tracePt t="299855" x="10285413" y="5695950"/>
          <p14:tracePt t="299895" x="10291763" y="5695950"/>
          <p14:tracePt t="299961" x="10296525" y="5695950"/>
          <p14:tracePt t="300089" x="10291763" y="5695950"/>
          <p14:tracePt t="300093" x="10280650" y="5695950"/>
          <p14:tracePt t="300106" x="10274300" y="5700713"/>
          <p14:tracePt t="300120" x="10263188" y="5700713"/>
          <p14:tracePt t="300137" x="10236200" y="5707063"/>
          <p14:tracePt t="300139" x="10231438" y="5718175"/>
          <p14:tracePt t="300153" x="10209213" y="5718175"/>
          <p14:tracePt t="300155" x="10169525" y="5734050"/>
          <p14:tracePt t="300171" x="10082213" y="5756275"/>
          <p14:tracePt t="300187" x="9861550" y="5789613"/>
          <p14:tracePt t="300203" x="9536113" y="5816600"/>
          <p14:tracePt t="300221" x="8621713" y="5838825"/>
          <p14:tracePt t="300237" x="8242300" y="5854700"/>
          <p14:tracePt t="300239" x="7734300" y="5865813"/>
          <p14:tracePt t="300253" x="7089775" y="5883275"/>
          <p14:tracePt t="300271" x="6291263" y="5910263"/>
          <p14:tracePt t="300287" x="5795963" y="5948363"/>
          <p14:tracePt t="300289" x="5503863" y="5976938"/>
          <p14:tracePt t="300303" x="5316538" y="5992813"/>
          <p14:tracePt t="300305" x="5200650" y="6003925"/>
          <p14:tracePt t="300320" x="4852988" y="6042025"/>
          <p14:tracePt t="300338" x="4616450" y="6053138"/>
          <p14:tracePt t="300355" x="4302125" y="6108700"/>
          <p14:tracePt t="300356" x="4214813" y="6119813"/>
          <p14:tracePt t="300370" x="4071938" y="6153150"/>
          <p14:tracePt t="300372" x="3938588" y="6191250"/>
          <p14:tracePt t="300387" x="3873500" y="6208713"/>
          <p14:tracePt t="300388" x="3740150" y="6235700"/>
          <p14:tracePt t="300404" x="3586163" y="6269038"/>
          <p14:tracePt t="300421" x="3481388" y="6296025"/>
          <p14:tracePt t="300438" x="3344863" y="6323013"/>
          <p14:tracePt t="300453" x="3305175" y="6323013"/>
          <p14:tracePt t="300455" x="3255963" y="6329363"/>
          <p14:tracePt t="300470" x="3162300" y="6345238"/>
          <p14:tracePt t="300488" x="3024188" y="6367463"/>
          <p14:tracePt t="300504" x="2930525" y="6384925"/>
          <p14:tracePt t="300506" x="2876550" y="6389688"/>
          <p14:tracePt t="300521" x="2678113" y="6396038"/>
          <p14:tracePt t="300538" x="2428875" y="6411913"/>
          <p14:tracePt t="300554" x="2292350" y="6411913"/>
          <p14:tracePt t="300571" x="2225675" y="6411913"/>
          <p14:tracePt t="300573" x="2214563" y="6411913"/>
          <p14:tracePt t="300587" x="2198688" y="6411913"/>
          <p14:tracePt t="300589" x="2176463" y="6411913"/>
          <p14:tracePt t="300605" x="2147888" y="6405563"/>
          <p14:tracePt t="300620" x="2105025" y="6384925"/>
          <p14:tracePt t="300637" x="2076450" y="6362700"/>
          <p14:tracePt t="300655" x="2049463" y="6334125"/>
          <p14:tracePt t="300656" x="2044700" y="6329363"/>
          <p14:tracePt t="300671" x="2038350" y="6311900"/>
          <p14:tracePt t="300672" x="2033588" y="6302375"/>
          <p14:tracePt t="300687" x="2027238" y="6296025"/>
          <p14:tracePt t="300689" x="2022475" y="6284913"/>
          <p14:tracePt t="300704" x="2000250" y="6262688"/>
          <p14:tracePt t="300721" x="1989138" y="6257925"/>
          <p14:tracePt t="300723" x="1989138" y="6251575"/>
          <p14:tracePt t="300738" x="1982788" y="6240463"/>
          <p14:tracePt t="300754" x="1982788" y="6229350"/>
          <p14:tracePt t="300756" x="1982788" y="6224588"/>
          <p14:tracePt t="300770" x="1978025" y="6208713"/>
          <p14:tracePt t="300788" x="1971675" y="6186488"/>
          <p14:tracePt t="300805" x="1966913" y="6164263"/>
          <p14:tracePt t="300807" x="1960563" y="6146800"/>
          <p14:tracePt t="300822" x="1951038" y="6130925"/>
          <p14:tracePt t="300837" x="1951038" y="6103938"/>
          <p14:tracePt t="300855" x="1951038" y="6092825"/>
          <p14:tracePt t="300872" x="1951038" y="6075363"/>
          <p14:tracePt t="300873" x="1944688" y="6064250"/>
          <p14:tracePt t="300888" x="1939925" y="6053138"/>
          <p14:tracePt t="300889" x="1933575" y="6042025"/>
          <p14:tracePt t="300904" x="1933575" y="6037263"/>
          <p14:tracePt t="300905" x="1928813" y="6032500"/>
          <p14:tracePt t="300921" x="1928813" y="6021388"/>
          <p14:tracePt t="300943" x="1928813" y="6015038"/>
          <p14:tracePt t="300996" x="1928813" y="6010275"/>
          <p14:tracePt t="301009" x="1933575" y="6003925"/>
          <p14:tracePt t="301016" x="1939925" y="5999163"/>
          <p14:tracePt t="301023" x="1944688" y="5992813"/>
          <p14:tracePt t="301038" x="1951038" y="5992813"/>
          <p14:tracePt t="301040" x="1971675" y="5976938"/>
          <p14:tracePt t="301054" x="1982788" y="5965825"/>
          <p14:tracePt t="301056" x="2005013" y="5954713"/>
          <p14:tracePt t="301071" x="2049463" y="5932488"/>
          <p14:tracePt t="301089" x="2098675" y="5905500"/>
          <p14:tracePt t="301091" x="2138363" y="5894388"/>
          <p14:tracePt t="301106" x="2192338" y="5872163"/>
          <p14:tracePt t="301122" x="2220913" y="5865813"/>
          <p14:tracePt t="301123" x="2247900" y="5849938"/>
          <p14:tracePt t="301138" x="2297113" y="5838825"/>
          <p14:tracePt t="301154" x="2341563" y="5816600"/>
          <p14:tracePt t="301171" x="2386013" y="5805488"/>
          <p14:tracePt t="301188" x="2408238" y="5794375"/>
          <p14:tracePt t="301311" x="2408238" y="5800725"/>
          <p14:tracePt t="301316" x="2413000" y="5800725"/>
          <p14:tracePt t="301332" x="2419350" y="5800725"/>
          <p14:tracePt t="301340" x="2419350" y="5805488"/>
          <p14:tracePt t="301378" x="2419350" y="5811838"/>
          <p14:tracePt t="301384" x="2424113" y="5811838"/>
          <p14:tracePt t="301400" x="2428875" y="5816600"/>
          <p14:tracePt t="301407" x="2435225" y="5822950"/>
          <p14:tracePt t="301423" x="2446338" y="5834063"/>
          <p14:tracePt t="301439" x="2451100" y="5845175"/>
          <p14:tracePt t="301456" x="2457450" y="5845175"/>
          <p14:tracePt t="301472" x="2457450" y="5849938"/>
          <p14:tracePt t="301490" x="2462213" y="5854700"/>
          <p14:tracePt t="301506" x="2468563" y="5861050"/>
          <p14:tracePt t="301523" x="2473325" y="5872163"/>
          <p14:tracePt t="301540" x="2484438" y="5883275"/>
          <p14:tracePt t="301541" x="2490788" y="5883275"/>
          <p14:tracePt t="301556" x="2495550" y="5888038"/>
          <p14:tracePt t="301580" x="2501900" y="5888038"/>
          <p14:tracePt t="301589" x="2506663" y="5894388"/>
          <p14:tracePt t="301606" x="2517775" y="5894388"/>
          <p14:tracePt t="301608" x="2540000" y="5905500"/>
          <p14:tracePt t="301622" x="2566988" y="5910263"/>
          <p14:tracePt t="301641" x="2671763" y="5921375"/>
          <p14:tracePt t="301656" x="2732088" y="5932488"/>
          <p14:tracePt t="301673" x="2792413" y="5938838"/>
          <p14:tracePt t="301690" x="2825750" y="5938838"/>
          <p14:tracePt t="301691" x="2836863" y="5938838"/>
          <p14:tracePt t="301708" x="2843213" y="5938838"/>
          <p14:tracePt t="301724" x="2854325" y="5938838"/>
          <p14:tracePt t="301739" x="2870200" y="5943600"/>
          <p14:tracePt t="301756" x="2897188" y="5943600"/>
          <p14:tracePt t="301773" x="2925763" y="5943600"/>
          <p14:tracePt t="301774" x="2941638" y="5943600"/>
          <p14:tracePt t="301790" x="2974975" y="5948363"/>
          <p14:tracePt t="301805" x="3019425" y="5948363"/>
          <p14:tracePt t="301822" x="3073400" y="5948363"/>
          <p14:tracePt t="301840" x="3200400" y="5943600"/>
          <p14:tracePt t="301856" x="3233738" y="5938838"/>
          <p14:tracePt t="301872" x="3371850" y="5927725"/>
          <p14:tracePt t="301890" x="3536950" y="5927725"/>
          <p14:tracePt t="301906" x="3597275" y="5927725"/>
          <p14:tracePt t="301908" x="3646488" y="5927725"/>
          <p14:tracePt t="301923" x="3690938" y="5927725"/>
          <p14:tracePt t="301925" x="3719513" y="5927725"/>
          <p14:tracePt t="301940" x="3757613" y="5927725"/>
          <p14:tracePt t="301941" x="3790950" y="5927725"/>
          <p14:tracePt t="301956" x="3873500" y="5927725"/>
          <p14:tracePt t="301972" x="3949700" y="5927725"/>
          <p14:tracePt t="301990" x="4027488" y="5921375"/>
          <p14:tracePt t="301991" x="4054475" y="5921375"/>
          <p14:tracePt t="302006" x="4083050" y="5921375"/>
          <p14:tracePt t="302008" x="4103688" y="5916613"/>
          <p14:tracePt t="302022" x="4154488" y="5916613"/>
          <p14:tracePt t="302041" x="4187825" y="5916613"/>
          <p14:tracePt t="302056" x="4208463" y="5916613"/>
          <p14:tracePt t="302074" x="4241800" y="5916613"/>
          <p14:tracePt t="302090" x="4252913" y="5916613"/>
          <p14:tracePt t="302106" x="4264025" y="5916613"/>
          <p14:tracePt t="302123" x="4275138" y="5916613"/>
          <p14:tracePt t="302140" x="4281488" y="5916613"/>
          <p14:tracePt t="302142" x="4286250" y="5916613"/>
          <p14:tracePt t="302158" x="4291013" y="5916613"/>
          <p14:tracePt t="302172" x="4302125" y="5916613"/>
          <p14:tracePt t="302190" x="4308475" y="5916613"/>
          <p14:tracePt t="302207" x="4313238" y="5916613"/>
          <p14:tracePt t="302209" x="4319588" y="5916613"/>
          <p14:tracePt t="302225" x="4324350" y="5916613"/>
          <p14:tracePt t="302242" x="4335463" y="5916613"/>
          <p14:tracePt t="302257" x="4346575" y="5916613"/>
          <p14:tracePt t="302273" x="4364038" y="5916613"/>
          <p14:tracePt t="302291" x="4379913" y="5916613"/>
          <p14:tracePt t="302307" x="4391025" y="5916613"/>
          <p14:tracePt t="302309" x="4395788" y="5916613"/>
          <p14:tracePt t="302323" x="4418013" y="5916613"/>
          <p14:tracePt t="302340" x="4424363" y="5916613"/>
          <p14:tracePt t="302356" x="4429125" y="5916613"/>
          <p14:tracePt t="302374" x="4440238" y="5916613"/>
          <p14:tracePt t="302534" x="4446588" y="5916613"/>
          <p14:tracePt t="302690" x="4429125" y="5916613"/>
          <p14:tracePt t="302696" x="4341813" y="5916613"/>
          <p14:tracePt t="302707" x="4214813" y="5932488"/>
          <p14:tracePt t="302724" x="3779838" y="5976938"/>
          <p14:tracePt t="302726" x="3316288" y="6021388"/>
          <p14:tracePt t="302740" x="2870200" y="6059488"/>
          <p14:tracePt t="302742" x="2501900" y="6086475"/>
          <p14:tracePt t="302757" x="1993900" y="6130925"/>
          <p14:tracePt t="302759" x="1344613" y="6213475"/>
          <p14:tracePt t="302774" x="231775" y="6329363"/>
          <p14:tracePt t="303333" x="595313" y="825500"/>
          <p14:tracePt t="303343" x="847725" y="1184275"/>
          <p14:tracePt t="303357" x="1801813" y="2159000"/>
          <p14:tracePt t="303375" x="2727325" y="2798763"/>
          <p14:tracePt t="303392" x="4319588" y="3563938"/>
          <p14:tracePt t="303393" x="4946650" y="3833813"/>
          <p14:tracePt t="303409" x="5784850" y="4181475"/>
          <p14:tracePt t="303410" x="6578600" y="4494213"/>
          <p14:tracePt t="303425" x="7069138" y="4676775"/>
          <p14:tracePt t="303426" x="7662863" y="4913313"/>
          <p14:tracePt t="303441" x="8616950" y="5243513"/>
          <p14:tracePt t="303458" x="8931275" y="5403850"/>
          <p14:tracePt t="303476" x="8969375" y="5430838"/>
          <p14:tracePt t="303492" x="8963025" y="5437188"/>
          <p14:tracePt t="303494" x="8958263" y="5441950"/>
          <p14:tracePt t="303508" x="8831263" y="5470525"/>
          <p14:tracePt t="303525" x="8583613" y="5546725"/>
          <p14:tracePt t="303542" x="8489950" y="5584825"/>
          <p14:tracePt t="303543" x="8456613" y="5607050"/>
          <p14:tracePt t="303559" x="8412163" y="5651500"/>
          <p14:tracePt t="303575" x="8389938" y="5695950"/>
          <p14:tracePt t="303592" x="8378825" y="5745163"/>
          <p14:tracePt t="303609" x="8378825" y="5805488"/>
          <p14:tracePt t="303611" x="8385175" y="5845175"/>
          <p14:tracePt t="303626" x="8418513" y="5954713"/>
          <p14:tracePt t="303643" x="8456613" y="6037263"/>
          <p14:tracePt t="303658" x="8472488" y="6075363"/>
          <p14:tracePt t="303676" x="8478838" y="6081713"/>
          <p14:tracePt t="303719" x="8462963" y="6075363"/>
          <p14:tracePt t="303724" x="8401050" y="6042025"/>
          <p14:tracePt t="303732" x="8202613" y="5916613"/>
          <p14:tracePt t="303742" x="7994650" y="5816600"/>
          <p14:tracePt t="303759" x="7459663" y="5662613"/>
          <p14:tracePt t="303761" x="7183438" y="5602288"/>
          <p14:tracePt t="303776" x="6996113" y="5568950"/>
          <p14:tracePt t="303778" x="6770688" y="5553075"/>
          <p14:tracePt t="303792" x="6407150" y="5530850"/>
          <p14:tracePt t="303809" x="6257925" y="5530850"/>
          <p14:tracePt t="303825" x="6215063" y="5524500"/>
          <p14:tracePt t="304109" x="6219825" y="5524500"/>
          <p14:tracePt t="304122" x="6226175" y="5524500"/>
          <p14:tracePt t="304130" x="6235700" y="5530850"/>
          <p14:tracePt t="304143" x="6246813" y="5535613"/>
          <p14:tracePt t="304144" x="6264275" y="5546725"/>
          <p14:tracePt t="304160" x="6280150" y="5553075"/>
          <p14:tracePt t="304162" x="6302375" y="5557838"/>
          <p14:tracePt t="304176" x="6329363" y="5568950"/>
          <p14:tracePt t="304193" x="6351588" y="5580063"/>
          <p14:tracePt t="304210" x="6380163" y="5591175"/>
          <p14:tracePt t="304258" x="6384925" y="5591175"/>
          <p14:tracePt t="304274" x="6391275" y="5591175"/>
          <p14:tracePt t="304279" x="6391275" y="5595938"/>
          <p14:tracePt t="304294" x="6407150" y="5607050"/>
          <p14:tracePt t="304310" x="6418263" y="5607050"/>
          <p14:tracePt t="304326" x="6429375" y="5613400"/>
          <p14:tracePt t="304344" x="6434138" y="5613400"/>
          <p14:tracePt t="304361" x="6440488" y="5618163"/>
          <p14:tracePt t="304377" x="6451600" y="5618163"/>
          <p14:tracePt t="304396" x="6451600" y="5624513"/>
          <p14:tracePt t="304411" x="6456363" y="5624513"/>
          <p14:tracePt t="304430" x="6478588" y="5629275"/>
          <p14:tracePt t="304443" x="6484938" y="5635625"/>
          <p14:tracePt t="304445" x="6489700" y="5640388"/>
          <p14:tracePt t="304468" x="6500813" y="5646738"/>
          <p14:tracePt t="304482" x="6507163" y="5646738"/>
          <p14:tracePt t="304493" x="6516688" y="5651500"/>
          <p14:tracePt t="304511" x="6550025" y="5657850"/>
          <p14:tracePt t="304527" x="6561138" y="5657850"/>
          <p14:tracePt t="304529" x="6583363" y="5662613"/>
          <p14:tracePt t="304543" x="6621463" y="5668963"/>
          <p14:tracePt t="304561" x="6683375" y="5668963"/>
          <p14:tracePt t="304578" x="6710363" y="5668963"/>
          <p14:tracePt t="304593" x="6721475" y="5668963"/>
          <p14:tracePt t="304595" x="6732588" y="5668963"/>
          <p14:tracePt t="304610" x="6743700" y="5668963"/>
          <p14:tracePt t="304627" x="6748463" y="5668963"/>
          <p14:tracePt t="304643" x="6759575" y="5668963"/>
          <p14:tracePt t="305173" x="6765925" y="5668963"/>
          <p14:tracePt t="305179" x="6770688" y="5668963"/>
          <p14:tracePt t="305197" x="6777038" y="5668963"/>
          <p14:tracePt t="305211" x="6781800" y="5668963"/>
          <p14:tracePt t="305228" x="6792913" y="5668963"/>
          <p14:tracePt t="305245" x="6804025" y="5668963"/>
          <p14:tracePt t="305247" x="6808788" y="5668963"/>
          <p14:tracePt t="305264" x="6842125" y="5668963"/>
          <p14:tracePt t="305277" x="6864350" y="5668963"/>
          <p14:tracePt t="305294" x="6902450" y="5668963"/>
          <p14:tracePt t="305312" x="6942138" y="5668963"/>
          <p14:tracePt t="305329" x="6991350" y="5668963"/>
          <p14:tracePt t="305345" x="7002463" y="5662613"/>
          <p14:tracePt t="305346" x="7013575" y="5662613"/>
          <p14:tracePt t="305361" x="7024688" y="5662613"/>
          <p14:tracePt t="305378" x="7040563" y="5662613"/>
          <p14:tracePt t="305396" x="7078663" y="5662613"/>
          <p14:tracePt t="305412" x="7089775" y="5662613"/>
          <p14:tracePt t="305413" x="7107238" y="5657850"/>
          <p14:tracePt t="305428" x="7178675" y="5624513"/>
          <p14:tracePt t="305445" x="7183438" y="5624513"/>
          <p14:tracePt t="305462" x="7189788" y="5618163"/>
          <p14:tracePt t="305722" x="7178675" y="5613400"/>
          <p14:tracePt t="305727" x="7172325" y="5607050"/>
          <p14:tracePt t="305734" x="7145338" y="5607050"/>
          <p14:tracePt t="305763" x="7058025" y="5602288"/>
          <p14:tracePt t="305779" x="7051675" y="5595938"/>
          <p14:tracePt t="305781" x="7040563" y="5595938"/>
          <p14:tracePt t="305795" x="7035800" y="5595938"/>
          <p14:tracePt t="305841" x="7040563" y="5595938"/>
          <p14:tracePt t="305847" x="7046913" y="5595938"/>
          <p14:tracePt t="305862" x="7078663" y="5595938"/>
          <p14:tracePt t="305864" x="7129463" y="5607050"/>
          <p14:tracePt t="305879" x="7265988" y="5618163"/>
          <p14:tracePt t="305895" x="7399338" y="5618163"/>
          <p14:tracePt t="305912" x="7620000" y="5629275"/>
          <p14:tracePt t="305914" x="7685088" y="5629275"/>
          <p14:tracePt t="305929" x="7729538" y="5629275"/>
          <p14:tracePt t="305931" x="7785100" y="5629275"/>
          <p14:tracePt t="305945" x="7807325" y="5629275"/>
          <p14:tracePt t="306620" x="7800975" y="5629275"/>
          <p14:tracePt t="306627" x="7800975" y="5635625"/>
          <p14:tracePt t="306935" x="7800975" y="5640388"/>
          <p14:tracePt t="306965" x="7807325" y="5646738"/>
          <p14:tracePt t="306971" x="7807325" y="5651500"/>
          <p14:tracePt t="306988" x="7812088" y="5657850"/>
          <p14:tracePt t="306997" x="7812088" y="5662613"/>
          <p14:tracePt t="307013" x="7818438" y="5668963"/>
          <p14:tracePt t="307031" x="7823200" y="5673725"/>
          <p14:tracePt t="307265" x="7827963" y="5673725"/>
          <p14:tracePt t="307281" x="7834313" y="5673725"/>
          <p14:tracePt t="307294" x="7850188" y="5678488"/>
          <p14:tracePt t="307303" x="7856538" y="5678488"/>
          <p14:tracePt t="307314" x="7861300" y="5684838"/>
          <p14:tracePt t="307330" x="7878763" y="5689600"/>
          <p14:tracePt t="307332" x="7889875" y="5689600"/>
          <p14:tracePt t="307349" x="7894638" y="5695950"/>
          <p14:tracePt t="307351" x="7900988" y="5695950"/>
          <p14:tracePt t="307364" x="7905750" y="5695950"/>
          <p14:tracePt t="307381" x="7910513" y="5695950"/>
          <p14:tracePt t="307399" x="7916863" y="5695950"/>
          <p14:tracePt t="307414" x="7921625" y="5695950"/>
          <p14:tracePt t="307453" x="7927975" y="5695950"/>
          <p14:tracePt t="307634" x="7932738" y="5695950"/>
          <p14:tracePt t="307639" x="7939088" y="5695950"/>
          <p14:tracePt t="307648" x="7954963" y="5695950"/>
          <p14:tracePt t="307665" x="7972425" y="5695950"/>
          <p14:tracePt t="307682" x="7994650" y="5695950"/>
          <p14:tracePt t="307683" x="8010525" y="5689600"/>
          <p14:tracePt t="307699" x="8021638" y="5689600"/>
          <p14:tracePt t="307784" x="8026400" y="5689600"/>
          <p14:tracePt t="307789" x="8037513" y="5689600"/>
          <p14:tracePt t="307801" x="8048625" y="5689600"/>
          <p14:tracePt t="307815" x="8077200" y="5684838"/>
          <p14:tracePt t="307832" x="8137525" y="5684838"/>
          <p14:tracePt t="307834" x="8148638" y="5684838"/>
          <p14:tracePt t="307849" x="8164513" y="5684838"/>
          <p14:tracePt t="307850" x="8186738" y="5684838"/>
          <p14:tracePt t="307865" x="8231188" y="5684838"/>
          <p14:tracePt t="307882" x="8258175" y="5684838"/>
          <p14:tracePt t="307899" x="8280400" y="5684838"/>
          <p14:tracePt t="307901" x="8285163" y="5684838"/>
          <p14:tracePt t="307924" x="8291513" y="5684838"/>
          <p14:tracePt t="307933" x="8296275" y="5678488"/>
          <p14:tracePt t="307948" x="8307388" y="5678488"/>
          <p14:tracePt t="307966" x="8335963" y="5678488"/>
          <p14:tracePt t="307983" x="8389938" y="5668963"/>
          <p14:tracePt t="307986" x="8423275" y="5662613"/>
          <p14:tracePt t="308000" x="8489950" y="5651500"/>
          <p14:tracePt t="308015" x="8512175" y="5646738"/>
          <p14:tracePt t="308033" x="8523288" y="5646738"/>
          <p14:tracePt t="308084" x="8528050" y="5646738"/>
          <p14:tracePt t="308098" x="8539163" y="5646738"/>
          <p14:tracePt t="308105" x="8545513" y="5640388"/>
          <p14:tracePt t="308116" x="8556625" y="5640388"/>
          <p14:tracePt t="308132" x="8583613" y="5640388"/>
          <p14:tracePt t="308134" x="8599488" y="5640388"/>
          <p14:tracePt t="308150" x="8632825" y="5640388"/>
          <p14:tracePt t="308166" x="8659813" y="5640388"/>
          <p14:tracePt t="308168" x="8670925" y="5640388"/>
          <p14:tracePt t="308182" x="8710613" y="5646738"/>
          <p14:tracePt t="308200" x="8732838" y="5651500"/>
          <p14:tracePt t="308202" x="8737600" y="5651500"/>
          <p14:tracePt t="308901" x="8753475" y="5651500"/>
          <p14:tracePt t="308906" x="8764588" y="5657850"/>
          <p14:tracePt t="308916" x="8786813" y="5657850"/>
          <p14:tracePt t="308933" x="8826500" y="5662613"/>
          <p14:tracePt t="308938" x="8842375" y="5662613"/>
          <p14:tracePt t="308951" x="8869363" y="5662613"/>
          <p14:tracePt t="308968" x="8880475" y="5662613"/>
          <p14:tracePt t="308983" x="8897938" y="5662613"/>
          <p14:tracePt t="309000" x="8951913" y="5657850"/>
          <p14:tracePt t="309018" x="9040813" y="5651500"/>
          <p14:tracePt t="309019" x="9112250" y="5651500"/>
          <p14:tracePt t="309035" x="9294813" y="5635625"/>
          <p14:tracePt t="309051" x="9420225" y="5618163"/>
          <p14:tracePt t="309052" x="9536113" y="5607050"/>
          <p14:tracePt t="309067" x="9718675" y="5591175"/>
          <p14:tracePt t="309083" x="9856788" y="5584825"/>
          <p14:tracePt t="309101" x="9921875" y="5575300"/>
          <p14:tracePt t="309118" x="9932988" y="5575300"/>
          <p14:tracePt t="309216" x="9939338" y="5575300"/>
          <p14:tracePt t="309252" x="9944100" y="5575300"/>
          <p14:tracePt t="309269" x="9950450" y="5575300"/>
          <p14:tracePt t="309282" x="9959975" y="5575300"/>
          <p14:tracePt t="309290" x="9966325" y="5575300"/>
          <p14:tracePt t="309300" x="9982200" y="5575300"/>
          <p14:tracePt t="309318" x="10004425" y="5580063"/>
          <p14:tracePt t="309319" x="10026650" y="5584825"/>
          <p14:tracePt t="309334" x="10037763" y="5584825"/>
          <p14:tracePt t="309336" x="10048875" y="5591175"/>
          <p14:tracePt t="309350" x="10059988" y="5591175"/>
          <p14:tracePt t="309368" x="10064750" y="5591175"/>
          <p14:tracePt t="309434" x="10064750" y="5595938"/>
          <p14:tracePt t="309449" x="10044113" y="5613400"/>
          <p14:tracePt t="309454" x="10010775" y="5629275"/>
          <p14:tracePt t="309468" x="9982200" y="5640388"/>
          <p14:tracePt t="309470" x="9932988" y="5657850"/>
          <p14:tracePt t="309484" x="9839325" y="5678488"/>
          <p14:tracePt t="309486" x="9828213" y="5684838"/>
          <p14:tracePt t="309500" x="9712325" y="5707063"/>
          <p14:tracePt t="309518" x="9625013" y="5722938"/>
          <p14:tracePt t="309534" x="9569450" y="5729288"/>
          <p14:tracePt t="309551" x="9547225" y="5734050"/>
          <p14:tracePt t="309553" x="9542463" y="5734050"/>
          <p14:tracePt t="309591" x="9536113" y="5734050"/>
          <p14:tracePt t="309604" x="9531350" y="5734050"/>
          <p14:tracePt t="309612" x="9520238" y="5734050"/>
          <p14:tracePt t="309619" x="9513888" y="5734050"/>
          <p14:tracePt t="309634" x="9509125" y="5722938"/>
          <p14:tracePt t="309635" x="9502775" y="5722938"/>
          <p14:tracePt t="310175" x="9482138" y="5722938"/>
          <p14:tracePt t="310182" x="9409113" y="5729288"/>
          <p14:tracePt t="310189" x="9272588" y="5740400"/>
          <p14:tracePt t="310202" x="8940800" y="5778500"/>
          <p14:tracePt t="310204" x="8875713" y="5794375"/>
          <p14:tracePt t="310219" x="8715375" y="5816600"/>
          <p14:tracePt t="310220" x="8412163" y="5834063"/>
          <p14:tracePt t="310235" x="7850188" y="5910263"/>
          <p14:tracePt t="310252" x="7332663" y="5948363"/>
          <p14:tracePt t="310269" x="6781800" y="5970588"/>
          <p14:tracePt t="310271" x="6467475" y="5970588"/>
          <p14:tracePt t="310285" x="6099175" y="5988050"/>
          <p14:tracePt t="310303" x="5399088" y="6010275"/>
          <p14:tracePt t="310318" x="5113338" y="5999163"/>
          <p14:tracePt t="310335" x="4875213" y="6010275"/>
          <p14:tracePt t="310353" x="4765675" y="6010275"/>
          <p14:tracePt t="310354" x="4710113" y="6010275"/>
          <p14:tracePt t="310369" x="4672013" y="6010275"/>
          <p14:tracePt t="310371" x="4645025" y="6010275"/>
          <p14:tracePt t="310385" x="4572000" y="6010275"/>
          <p14:tracePt t="310402" x="4506913" y="6021388"/>
          <p14:tracePt t="310419" x="4424363" y="6032500"/>
          <p14:tracePt t="310436" x="4379913" y="6053138"/>
          <p14:tracePt t="310438" x="4368800" y="6059488"/>
          <p14:tracePt t="310453" x="4352925" y="6064250"/>
          <p14:tracePt t="310454" x="4346575" y="6070600"/>
          <p14:tracePt t="310469" x="4341813" y="6070600"/>
          <p14:tracePt t="310486" x="4335463" y="6070600"/>
          <p14:tracePt t="310503" x="4330700" y="6070600"/>
          <p14:tracePt t="310504" x="4324350" y="6070600"/>
          <p14:tracePt t="310519" x="4313238" y="6070600"/>
          <p14:tracePt t="310521" x="4297363" y="6070600"/>
          <p14:tracePt t="310535" x="4275138" y="6070600"/>
          <p14:tracePt t="310552" x="4252913" y="6070600"/>
          <p14:tracePt t="310570" x="4248150" y="6070600"/>
          <p14:tracePt t="310595" x="4241800" y="6070600"/>
          <p14:tracePt t="310606" x="4237038" y="6070600"/>
          <p14:tracePt t="310618" x="4230688" y="6070600"/>
          <p14:tracePt t="310636" x="4219575" y="6070600"/>
          <p14:tracePt t="310653" x="4208463" y="6070600"/>
          <p14:tracePt t="310716" x="4203700" y="6070600"/>
          <p14:tracePt t="310738" x="4197350" y="6070600"/>
          <p14:tracePt t="310791" x="4192588" y="6070600"/>
          <p14:tracePt t="310821" x="4187825" y="6070600"/>
          <p14:tracePt t="310827" x="4181475" y="6070600"/>
          <p14:tracePt t="310835" x="4170363" y="6070600"/>
          <p14:tracePt t="310853" x="4148138" y="6070600"/>
          <p14:tracePt t="310871" x="4121150" y="6064250"/>
          <p14:tracePt t="310887" x="4110038" y="6064250"/>
          <p14:tracePt t="310903" x="4094163" y="6064250"/>
          <p14:tracePt t="310919" x="4076700" y="6059488"/>
          <p14:tracePt t="310937" x="4038600" y="6059488"/>
          <p14:tracePt t="310939" x="4016375" y="6053138"/>
          <p14:tracePt t="310953" x="3994150" y="6053138"/>
          <p14:tracePt t="310954" x="3967163" y="6053138"/>
          <p14:tracePt t="310969" x="3927475" y="6048375"/>
          <p14:tracePt t="310971" x="3911600" y="6048375"/>
          <p14:tracePt t="310986" x="3851275" y="6048375"/>
          <p14:tracePt t="311003" x="3795713" y="6048375"/>
          <p14:tracePt t="311020" x="3729038" y="6048375"/>
          <p14:tracePt t="311022" x="3675063" y="6048375"/>
          <p14:tracePt t="311038" x="3525838" y="6042025"/>
          <p14:tracePt t="311053" x="3454400" y="6042025"/>
          <p14:tracePt t="311070" x="3354388" y="6037263"/>
          <p14:tracePt t="311087" x="3282950" y="6037263"/>
          <p14:tracePt t="311089" x="3251200" y="6037263"/>
          <p14:tracePt t="311103" x="3211513" y="6037263"/>
          <p14:tracePt t="311120" x="3128963" y="6026150"/>
          <p14:tracePt t="311123" x="3095625" y="6026150"/>
          <p14:tracePt t="311137" x="3024188" y="6015038"/>
          <p14:tracePt t="311153" x="2919413" y="6003925"/>
          <p14:tracePt t="311172" x="2727325" y="5988050"/>
          <p14:tracePt t="311189" x="2627313" y="5988050"/>
          <p14:tracePt t="311203" x="2566988" y="5988050"/>
          <p14:tracePt t="311220" x="2528888" y="5988050"/>
          <p14:tracePt t="311237" x="2506663" y="5981700"/>
          <p14:tracePt t="311239" x="2495550" y="5976938"/>
          <p14:tracePt t="311254" x="2484438" y="5976938"/>
          <p14:tracePt t="311255" x="2457450" y="5965825"/>
          <p14:tracePt t="311270" x="2413000" y="5959475"/>
          <p14:tracePt t="311287" x="2335213" y="5948363"/>
          <p14:tracePt t="311303" x="2281238" y="5948363"/>
          <p14:tracePt t="311321" x="2209800" y="5943600"/>
          <p14:tracePt t="311338" x="2170113" y="5943600"/>
          <p14:tracePt t="311353" x="2138363" y="5938838"/>
          <p14:tracePt t="311370" x="2098675" y="5927725"/>
          <p14:tracePt t="311387" x="2065338" y="5921375"/>
          <p14:tracePt t="311389" x="2038350" y="5916613"/>
          <p14:tracePt t="311403" x="2033588" y="5916613"/>
          <p14:tracePt t="311405" x="2027238" y="5916613"/>
          <p14:tracePt t="321956" x="1993900" y="5811838"/>
          <p14:tracePt t="321958" x="1989138" y="5783263"/>
          <p14:tracePt t="321964" x="1906588" y="5635625"/>
          <p14:tracePt t="321980" x="1906588" y="5613400"/>
          <p14:tracePt t="321988" x="1911350" y="5607050"/>
          <p14:tracePt t="322003" x="1917700" y="5584825"/>
          <p14:tracePt t="322020" x="1922463" y="5575300"/>
          <p14:tracePt t="322037" x="1928813" y="5553075"/>
          <p14:tracePt t="322054" x="1928813" y="5519738"/>
          <p14:tracePt t="322071" x="1933575" y="5491163"/>
          <p14:tracePt t="322087" x="1944688" y="5448300"/>
          <p14:tracePt t="322104" x="1944688" y="5426075"/>
          <p14:tracePt t="322120" x="1944688" y="5392738"/>
          <p14:tracePt t="322122" x="1939925" y="5370513"/>
          <p14:tracePt t="322137" x="1922463" y="5348288"/>
          <p14:tracePt t="322139" x="1895475" y="5303838"/>
          <p14:tracePt t="322155" x="1851025" y="5254625"/>
          <p14:tracePt t="322170" x="1784350" y="5227638"/>
          <p14:tracePt t="322187" x="1768475" y="5216525"/>
          <p14:tracePt t="322204" x="1763713" y="5216525"/>
          <p14:tracePt t="322205" x="1757363" y="5211763"/>
          <p14:tracePt t="322220" x="1746250" y="5211763"/>
          <p14:tracePt t="322222" x="1735138" y="5211763"/>
          <p14:tracePt t="322236" x="1708150" y="5205413"/>
          <p14:tracePt t="322253" x="1652588" y="5205413"/>
          <p14:tracePt t="322270" x="1597025" y="5205413"/>
          <p14:tracePt t="322272" x="1565275" y="5205413"/>
          <p14:tracePt t="322288" x="1514475" y="5205413"/>
          <p14:tracePt t="322303" x="1465263" y="5211763"/>
          <p14:tracePt t="322320" x="1427163" y="5211763"/>
          <p14:tracePt t="322337" x="1409700" y="5216525"/>
          <p14:tracePt t="322338" x="1404938" y="5216525"/>
          <p14:tracePt t="322354" x="1398588" y="5216525"/>
          <p14:tracePt t="322371" x="1393825" y="5216525"/>
          <p14:tracePt t="322372" x="1389063" y="5216525"/>
          <p14:tracePt t="322387" x="1389063" y="5205413"/>
          <p14:tracePt t="322403" x="1389063" y="5183188"/>
          <p14:tracePt t="322423" x="1389063" y="5145088"/>
          <p14:tracePt t="322438" x="1382713" y="5127625"/>
          <p14:tracePt t="322440" x="1382713" y="5111750"/>
          <p14:tracePt t="322453" x="1377950" y="5078413"/>
          <p14:tracePt t="322471" x="1366838" y="5045075"/>
          <p14:tracePt t="322488" x="1349375" y="5024438"/>
          <p14:tracePt t="322490" x="1344613" y="5013325"/>
          <p14:tracePt t="322504" x="1338263" y="5006975"/>
          <p14:tracePt t="322505" x="1333500" y="5006975"/>
          <p14:tracePt t="322520" x="1333500" y="5002213"/>
          <p14:tracePt t="322538" x="1327150" y="4995863"/>
          <p14:tracePt t="322554" x="1322388" y="4995863"/>
          <p14:tracePt t="322556" x="1322388" y="4991100"/>
          <p14:tracePt t="322673" x="1322388" y="4984750"/>
          <p14:tracePt t="322677" x="1316038" y="4984750"/>
          <p14:tracePt t="322693" x="1316038" y="4979988"/>
          <p14:tracePt t="322704" x="1311275" y="4979988"/>
          <p14:tracePt t="322722" x="1300163" y="4968875"/>
          <p14:tracePt t="322738" x="1295400" y="4951413"/>
          <p14:tracePt t="322754" x="1289050" y="4946650"/>
          <p14:tracePt t="322772" x="1289050" y="4940300"/>
          <p14:tracePt t="322867" x="1289050" y="4935538"/>
          <p14:tracePt t="322912" x="1295400" y="4935538"/>
          <p14:tracePt t="322917" x="1300163" y="4935538"/>
          <p14:tracePt t="322926" x="1333500" y="4930775"/>
          <p14:tracePt t="322938" x="1377950" y="4930775"/>
          <p14:tracePt t="322940" x="1465263" y="4930775"/>
          <p14:tracePt t="322955" x="1614488" y="4930775"/>
          <p14:tracePt t="322972" x="1746250" y="4930775"/>
          <p14:tracePt t="322989" x="1828800" y="4924425"/>
          <p14:tracePt t="323005" x="1895475" y="4919663"/>
          <p14:tracePt t="323006" x="1917700" y="4919663"/>
          <p14:tracePt t="323022" x="1933575" y="4919663"/>
          <p14:tracePt t="323039" x="1939925" y="4913313"/>
          <p14:tracePt t="323534" x="1939925" y="4908550"/>
          <p14:tracePt t="323541" x="1951038" y="4891088"/>
          <p14:tracePt t="323547" x="1955800" y="4879975"/>
          <p14:tracePt t="323573" x="1966913" y="4857750"/>
          <p14:tracePt t="323589" x="1971675" y="4841875"/>
          <p14:tracePt t="324036" x="1971675" y="4837113"/>
          <p14:tracePt t="324044" x="1971675" y="4830763"/>
          <p14:tracePt t="324224" x="1982788" y="4830763"/>
          <p14:tracePt t="324230" x="2033588" y="4830763"/>
          <p14:tracePt t="324239" x="2093913" y="4826000"/>
          <p14:tracePt t="324256" x="2252663" y="4846638"/>
          <p14:tracePt t="324273" x="2419350" y="4852988"/>
          <p14:tracePt t="324275" x="2451100" y="4841875"/>
          <p14:tracePt t="324290" x="2506663" y="4837113"/>
          <p14:tracePt t="324292" x="2555875" y="4830763"/>
          <p14:tracePt t="324306" x="2622550" y="4826000"/>
          <p14:tracePt t="324323" x="2633663" y="4826000"/>
          <p14:tracePt t="324382" x="2638425" y="4826000"/>
          <p14:tracePt t="324396" x="2644775" y="4826000"/>
          <p14:tracePt t="324410" x="2649538" y="4826000"/>
          <p14:tracePt t="324417" x="2655888" y="4826000"/>
          <p14:tracePt t="324424" x="2660650" y="4826000"/>
          <p14:tracePt t="324448" x="2667000" y="4826000"/>
          <p14:tracePt t="324456" x="2671763" y="4826000"/>
          <p14:tracePt t="324473" x="2689225" y="4826000"/>
          <p14:tracePt t="324491" x="2705100" y="4830763"/>
          <p14:tracePt t="324493" x="2709863" y="4830763"/>
          <p14:tracePt t="324508" x="2720975" y="4837113"/>
          <p14:tracePt t="324523" x="2727325" y="4837113"/>
          <p14:tracePt t="324541" x="2732088" y="4837113"/>
          <p14:tracePt t="324735" x="2738438" y="4837113"/>
          <p14:tracePt t="324772" x="2743200" y="4837113"/>
          <p14:tracePt t="324785" x="2749550" y="4837113"/>
          <p14:tracePt t="324801" x="2754313" y="4837113"/>
          <p14:tracePt t="324832" x="2760663" y="4837113"/>
          <p14:tracePt t="324845" x="2765425" y="4837113"/>
          <p14:tracePt t="325042" x="2782888" y="4837113"/>
          <p14:tracePt t="325046" x="2792413" y="4841875"/>
          <p14:tracePt t="325057" x="2832100" y="4841875"/>
          <p14:tracePt t="325075" x="2914650" y="4846638"/>
          <p14:tracePt t="325093" x="2947988" y="4857750"/>
          <p14:tracePt t="325108" x="2952750" y="4864100"/>
          <p14:tracePt t="325732" x="2952750" y="4868863"/>
          <p14:tracePt t="325737" x="2941638" y="4875213"/>
          <p14:tracePt t="325745" x="2930525" y="4886325"/>
          <p14:tracePt t="325759" x="2919413" y="4897438"/>
          <p14:tracePt t="325776" x="2908300" y="4908550"/>
          <p14:tracePt t="325792" x="2892425" y="4924425"/>
          <p14:tracePt t="325809" x="2881313" y="4940300"/>
          <p14:tracePt t="325826" x="2876550" y="4951413"/>
          <p14:tracePt t="325827" x="2870200" y="4962525"/>
          <p14:tracePt t="325844" x="2859088" y="4968875"/>
          <p14:tracePt t="325859" x="2847975" y="4984750"/>
          <p14:tracePt t="325876" x="2843213" y="4991100"/>
          <p14:tracePt t="325893" x="2843213" y="4995863"/>
          <p14:tracePt t="325910" x="2843213" y="5002213"/>
          <p14:tracePt t="325942" x="2843213" y="5006975"/>
          <p14:tracePt t="326100" x="2847975" y="5006975"/>
          <p14:tracePt t="326104" x="2854325" y="5013325"/>
          <p14:tracePt t="326112" x="2859088" y="5013325"/>
          <p14:tracePt t="326126" x="2865438" y="5018088"/>
          <p14:tracePt t="326127" x="2876550" y="5024438"/>
          <p14:tracePt t="326143" x="2886075" y="5024438"/>
          <p14:tracePt t="326144" x="2897188" y="5029200"/>
          <p14:tracePt t="326159" x="2919413" y="5040313"/>
          <p14:tracePt t="326176" x="2925763" y="5040313"/>
          <p14:tracePt t="326194" x="2936875" y="5040313"/>
          <p14:tracePt t="326212" x="2941638" y="5040313"/>
          <p14:tracePt t="326226" x="2947988" y="5045075"/>
          <p14:tracePt t="326243" x="2952750" y="5045075"/>
          <p14:tracePt t="326260" x="2979738" y="5051425"/>
          <p14:tracePt t="326262" x="3013075" y="5073650"/>
          <p14:tracePt t="326277" x="3084513" y="5084763"/>
          <p14:tracePt t="326293" x="3124200" y="5089525"/>
          <p14:tracePt t="326295" x="3184525" y="5100638"/>
          <p14:tracePt t="326309" x="3267075" y="5106988"/>
          <p14:tracePt t="326326" x="3371850" y="5106988"/>
          <p14:tracePt t="326343" x="3459163" y="5106988"/>
          <p14:tracePt t="326345" x="3509963" y="5111750"/>
          <p14:tracePt t="326360" x="3625850" y="5111750"/>
          <p14:tracePt t="326376" x="3757613" y="5111750"/>
          <p14:tracePt t="326393" x="3844925" y="5111750"/>
          <p14:tracePt t="326410" x="3978275" y="5100638"/>
          <p14:tracePt t="326412" x="4027488" y="5100638"/>
          <p14:tracePt t="326427" x="4065588" y="5100638"/>
          <p14:tracePt t="326428" x="4094163" y="5089525"/>
          <p14:tracePt t="326444" x="4110038" y="5089525"/>
          <p14:tracePt t="326550" x="4121150" y="5089525"/>
          <p14:tracePt t="326554" x="4137025" y="5089525"/>
          <p14:tracePt t="326562" x="4170363" y="5089525"/>
          <p14:tracePt t="326577" x="4208463" y="5089525"/>
          <p14:tracePt t="326578" x="4241800" y="5084763"/>
          <p14:tracePt t="326593" x="4308475" y="5084763"/>
          <p14:tracePt t="326610" x="4368800" y="5067300"/>
          <p14:tracePt t="326627" x="4424363" y="5067300"/>
          <p14:tracePt t="326629" x="4467225" y="5067300"/>
          <p14:tracePt t="326643" x="4500563" y="5067300"/>
          <p14:tracePt t="326645" x="4556125" y="5067300"/>
          <p14:tracePt t="326660" x="4633913" y="5067300"/>
          <p14:tracePt t="326662" x="4694238" y="5067300"/>
          <p14:tracePt t="326677" x="5057775" y="5067300"/>
          <p14:tracePt t="326694" x="5151438" y="5073650"/>
          <p14:tracePt t="326710" x="5305425" y="5084763"/>
          <p14:tracePt t="326712" x="5360988" y="5089525"/>
          <p14:tracePt t="326727" x="5403850" y="5089525"/>
          <p14:tracePt t="326729" x="5443538" y="5089525"/>
          <p14:tracePt t="326743" x="5465763" y="5089525"/>
          <p14:tracePt t="326761" x="5492750" y="5089525"/>
          <p14:tracePt t="326778" x="5526088" y="5089525"/>
          <p14:tracePt t="326780" x="5553075" y="5089525"/>
          <p14:tracePt t="326794" x="5564188" y="5089525"/>
          <p14:tracePt t="326795" x="5575300" y="5089525"/>
          <p14:tracePt t="326810" x="5586413" y="5089525"/>
          <p14:tracePt t="326812" x="5591175" y="5089525"/>
          <p14:tracePt t="326827" x="5602288" y="5089525"/>
          <p14:tracePt t="326886" x="5608638" y="5089525"/>
          <p14:tracePt t="326902" x="5619750" y="5100638"/>
          <p14:tracePt t="326907" x="5646738" y="5106988"/>
          <p14:tracePt t="326915" x="5657850" y="5106988"/>
          <p14:tracePt t="326927" x="5668963" y="5106988"/>
          <p14:tracePt t="328019" x="5668963" y="5111750"/>
          <p14:tracePt t="328033" x="5664200" y="5122863"/>
          <p14:tracePt t="328042" x="5664200" y="5133975"/>
          <p14:tracePt t="328047" x="5664200" y="5138738"/>
          <p14:tracePt t="328063" x="5668963" y="5172075"/>
          <p14:tracePt t="328065" x="5718175" y="5205413"/>
          <p14:tracePt t="328078" x="5845175" y="5265738"/>
          <p14:tracePt t="328095" x="6088063" y="5321300"/>
          <p14:tracePt t="328112" x="6264275" y="5370513"/>
          <p14:tracePt t="328129" x="6340475" y="5387975"/>
          <p14:tracePt t="328131" x="6351588" y="5387975"/>
          <p14:tracePt t="328259" x="6346825" y="5381625"/>
          <p14:tracePt t="328266" x="6335713" y="5370513"/>
          <p14:tracePt t="328272" x="6313488" y="5365750"/>
          <p14:tracePt t="328295" x="6280150" y="5348288"/>
          <p14:tracePt t="328313" x="6257925" y="5332413"/>
          <p14:tracePt t="328331" x="6203950" y="5310188"/>
          <p14:tracePt t="328333" x="6170613" y="5310188"/>
          <p14:tracePt t="328348" x="6148388" y="5303838"/>
          <p14:tracePt t="328349" x="6099175" y="5287963"/>
          <p14:tracePt t="328365" x="6010275" y="5272088"/>
          <p14:tracePt t="328379" x="5938838" y="5265738"/>
          <p14:tracePt t="328396" x="5922963" y="5265738"/>
          <p14:tracePt t="328445" x="5927725" y="5265738"/>
          <p14:tracePt t="328452" x="5949950" y="5260975"/>
          <p14:tracePt t="328463" x="5999163" y="5260975"/>
          <p14:tracePt t="328480" x="6088063" y="5254625"/>
          <p14:tracePt t="328497" x="6235700" y="5254625"/>
          <p14:tracePt t="328498" x="6308725" y="5249863"/>
          <p14:tracePt t="328513" x="6357938" y="5249863"/>
          <p14:tracePt t="328514" x="6418263" y="5243513"/>
          <p14:tracePt t="328530" x="6561138" y="5243513"/>
          <p14:tracePt t="328547" x="6688138" y="5243513"/>
          <p14:tracePt t="328563" x="7085013" y="5243513"/>
          <p14:tracePt t="328565" x="7327900" y="5254625"/>
          <p14:tracePt t="328580" x="7597775" y="5254625"/>
          <p14:tracePt t="328582" x="7921625" y="5254625"/>
          <p14:tracePt t="328596" x="8340725" y="5227638"/>
          <p14:tracePt t="328613" x="8666163" y="5178425"/>
          <p14:tracePt t="328630" x="8721725" y="5167313"/>
          <p14:tracePt t="328647" x="8715375" y="5160963"/>
          <p14:tracePt t="328663" x="8688388" y="5149850"/>
          <p14:tracePt t="328665" x="8616950" y="5138738"/>
          <p14:tracePt t="328679" x="8494713" y="5138738"/>
          <p14:tracePt t="328697" x="8296275" y="5138738"/>
          <p14:tracePt t="328714" x="7872413" y="5138738"/>
          <p14:tracePt t="328716" x="7602538" y="5145088"/>
          <p14:tracePt t="328731" x="7129463" y="5183188"/>
          <p14:tracePt t="328746" x="6462713" y="5265738"/>
          <p14:tracePt t="328764" x="6038850" y="5321300"/>
          <p14:tracePt t="328780" x="5718175" y="5376863"/>
          <p14:tracePt t="328782" x="5591175" y="5387975"/>
          <p14:tracePt t="328797" x="5454650" y="5403850"/>
          <p14:tracePt t="328799" x="5443538" y="5403850"/>
          <p14:tracePt t="328813" x="5365750" y="5403850"/>
          <p14:tracePt t="328830" x="5310188" y="5403850"/>
          <p14:tracePt t="328847" x="5238750" y="5403850"/>
          <p14:tracePt t="328849" x="5189538" y="5403850"/>
          <p14:tracePt t="328864" x="5156200" y="5403850"/>
          <p14:tracePt t="328865" x="5057775" y="5414963"/>
          <p14:tracePt t="328881" x="5002213" y="5426075"/>
          <p14:tracePt t="328882" x="4968875" y="5437188"/>
          <p14:tracePt t="328896" x="4946650" y="5441950"/>
          <p14:tracePt t="328913" x="4935538" y="5441950"/>
          <p14:tracePt t="328956" x="4930775" y="5441950"/>
          <p14:tracePt t="328962" x="4926013" y="5441950"/>
          <p14:tracePt t="328971" x="4903788" y="5448300"/>
          <p14:tracePt t="328980" x="4852988" y="5448300"/>
          <p14:tracePt t="328997" x="4770438" y="5459413"/>
          <p14:tracePt t="328999" x="4732338" y="5464175"/>
          <p14:tracePt t="329014" x="4676775" y="5470525"/>
          <p14:tracePt t="329016" x="4645025" y="5475288"/>
          <p14:tracePt t="329031" x="4622800" y="5475288"/>
          <p14:tracePt t="329032" x="4589463" y="5475288"/>
          <p14:tracePt t="329047" x="4533900" y="5481638"/>
          <p14:tracePt t="329064" x="4489450" y="5481638"/>
          <p14:tracePt t="329081" x="4462463" y="5481638"/>
          <p14:tracePt t="329083" x="4457700" y="5481638"/>
          <p14:tracePt t="329098" x="4451350" y="5481638"/>
          <p14:tracePt t="330216" x="4429125" y="5481638"/>
          <p14:tracePt t="330223" x="4395788" y="5481638"/>
          <p14:tracePt t="330232" x="4302125" y="5491163"/>
          <p14:tracePt t="330249" x="4132263" y="5497513"/>
          <p14:tracePt t="330266" x="3862388" y="5497513"/>
          <p14:tracePt t="330268" x="3746500" y="5497513"/>
          <p14:tracePt t="330283" x="3630613" y="5491163"/>
          <p14:tracePt t="330284" x="3470275" y="5486400"/>
          <p14:tracePt t="330299" x="3195638" y="5459413"/>
          <p14:tracePt t="330316" x="3019425" y="5441950"/>
          <p14:tracePt t="330333" x="2952750" y="5426075"/>
          <p14:tracePt t="330335" x="2925763" y="5419725"/>
          <p14:tracePt t="330349" x="2897188" y="5419725"/>
          <p14:tracePt t="330351" x="2886075" y="5414963"/>
          <p14:tracePt t="330366" x="2870200" y="5408613"/>
          <p14:tracePt t="330382" x="2859088" y="5408613"/>
          <p14:tracePt t="330400" x="2847975" y="5403850"/>
          <p14:tracePt t="330402" x="2843213" y="5397500"/>
          <p14:tracePt t="330418" x="2836863" y="5397500"/>
          <p14:tracePt t="330433" x="2832100" y="5392738"/>
          <p14:tracePt t="330449" x="2814638" y="5387975"/>
          <p14:tracePt t="330467" x="2803525" y="5381625"/>
          <p14:tracePt t="330482" x="2743200" y="5359400"/>
          <p14:tracePt t="330501" x="2606675" y="5321300"/>
          <p14:tracePt t="330516" x="2501900" y="5294313"/>
          <p14:tracePt t="330533" x="2346325" y="5249863"/>
          <p14:tracePt t="330550" x="2247900" y="5227638"/>
          <p14:tracePt t="330552" x="2209800" y="5216525"/>
          <p14:tracePt t="330567" x="2138363" y="5200650"/>
          <p14:tracePt t="330583" x="2116138" y="5194300"/>
          <p14:tracePt t="330585" x="2093913" y="5194300"/>
          <p14:tracePt t="330599" x="2054225" y="5194300"/>
          <p14:tracePt t="330616" x="2038350" y="5194300"/>
          <p14:tracePt t="330633" x="2033588" y="5194300"/>
          <p14:tracePt t="330689" x="2027238" y="5194300"/>
          <p14:tracePt t="330711" x="2022475" y="5194300"/>
          <p14:tracePt t="331755" x="2016125" y="5200650"/>
          <p14:tracePt t="331760" x="2011363" y="5205413"/>
          <p14:tracePt t="331769" x="2005013" y="5216525"/>
          <p14:tracePt t="331784" x="1993900" y="5221288"/>
          <p14:tracePt t="331801" x="1989138" y="5232400"/>
          <p14:tracePt t="331818" x="1982788" y="5232400"/>
          <p14:tracePt t="331819" x="1978025" y="5243513"/>
          <p14:tracePt t="334223" x="2562225" y="5651500"/>
          <p14:tracePt t="334229" x="3289300" y="5970588"/>
          <p14:tracePt t="334231" x="3697288" y="6097588"/>
          <p14:tracePt t="334238" x="4237038" y="6235700"/>
          <p14:tracePt t="334255" x="4600575" y="6296025"/>
          <p14:tracePt t="334272" x="4919663" y="6373813"/>
          <p14:tracePt t="334274" x="5091113" y="6384925"/>
          <p14:tracePt t="334289" x="5294313" y="6396038"/>
          <p14:tracePt t="334290" x="5476875" y="6396038"/>
          <p14:tracePt t="334305" x="5740400" y="6362700"/>
          <p14:tracePt t="334322" x="6065838" y="6329363"/>
          <p14:tracePt t="334339" x="6280150" y="6311900"/>
          <p14:tracePt t="334356" x="6346825" y="6311900"/>
          <p14:tracePt t="334371" x="6396038" y="6307138"/>
          <p14:tracePt t="334389" x="6445250" y="6307138"/>
          <p14:tracePt t="334407" x="6516688" y="6307138"/>
          <p14:tracePt t="334409" x="6538913" y="6307138"/>
          <p14:tracePt t="334423" x="6583363" y="6307138"/>
          <p14:tracePt t="334440" x="6605588" y="6307138"/>
          <p14:tracePt t="334455" x="6616700" y="6307138"/>
          <p14:tracePt t="334472" x="6643688" y="6302375"/>
          <p14:tracePt t="334489" x="6672263" y="6302375"/>
          <p14:tracePt t="334491" x="6688138" y="6302375"/>
          <p14:tracePt t="334506" x="6699250" y="6302375"/>
          <p14:tracePt t="334522" x="6721475" y="6296025"/>
          <p14:tracePt t="334539" x="6732588" y="6291263"/>
          <p14:tracePt t="334557" x="6770688" y="6262688"/>
          <p14:tracePt t="334573" x="6781800" y="6257925"/>
          <p14:tracePt t="334574" x="6804025" y="6240463"/>
          <p14:tracePt t="334589" x="6886575" y="6191250"/>
          <p14:tracePt t="334605" x="7007225" y="6126163"/>
          <p14:tracePt t="334623" x="7129463" y="6059488"/>
          <p14:tracePt t="334624" x="7205663" y="6021388"/>
          <p14:tracePt t="334640" x="7339013" y="5943600"/>
          <p14:tracePt t="334658" x="7399338" y="5899150"/>
          <p14:tracePt t="334672" x="7443788" y="5865813"/>
          <p14:tracePt t="334690" x="7464425" y="5845175"/>
          <p14:tracePt t="334707" x="7486650" y="5827713"/>
          <p14:tracePt t="334723" x="7508875" y="5816600"/>
          <p14:tracePt t="334724" x="7526338" y="5811838"/>
          <p14:tracePt t="334739" x="7553325" y="5794375"/>
          <p14:tracePt t="334756" x="7575550" y="5783263"/>
          <p14:tracePt t="334773" x="7597775" y="5778500"/>
          <p14:tracePt t="334790" x="7631113" y="5761038"/>
          <p14:tracePt t="334806" x="7635875" y="5756275"/>
          <p14:tracePt t="334807" x="7640638" y="5756275"/>
          <p14:tracePt t="334823" x="7658100" y="5751513"/>
          <p14:tracePt t="334839" x="7685088" y="5751513"/>
          <p14:tracePt t="334857" x="7734300" y="5751513"/>
          <p14:tracePt t="334858" x="7785100" y="5751513"/>
          <p14:tracePt t="334873" x="7818438" y="5751513"/>
          <p14:tracePt t="334874" x="7856538" y="5751513"/>
          <p14:tracePt t="334889" x="7961313" y="5751513"/>
          <p14:tracePt t="334907" x="8054975" y="5756275"/>
          <p14:tracePt t="334923" x="8131175" y="5761038"/>
          <p14:tracePt t="334925" x="8181975" y="5761038"/>
          <p14:tracePt t="334941" x="8275638" y="5772150"/>
          <p14:tracePt t="334956" x="8347075" y="5778500"/>
          <p14:tracePt t="334973" x="8407400" y="5783263"/>
          <p14:tracePt t="334990" x="8478838" y="5783263"/>
          <p14:tracePt t="335008" x="8523288" y="5783263"/>
          <p14:tracePt t="335071" x="8528050" y="5783263"/>
          <p14:tracePt t="335085" x="8534400" y="5783263"/>
          <p14:tracePt t="335091" x="8545513" y="5783263"/>
          <p14:tracePt t="335106" x="8577263" y="5783263"/>
          <p14:tracePt t="335123" x="8599488" y="5783263"/>
          <p14:tracePt t="335140" x="8616950" y="5783263"/>
          <p14:tracePt t="335142" x="8632825" y="5783263"/>
          <p14:tracePt t="335157" x="8655050" y="5783263"/>
          <p14:tracePt t="335158" x="8682038" y="5783263"/>
          <p14:tracePt t="335174" x="8748713" y="5778500"/>
          <p14:tracePt t="335190" x="8797925" y="5772150"/>
          <p14:tracePt t="335206" x="8864600" y="5772150"/>
          <p14:tracePt t="335223" x="8920163" y="5761038"/>
          <p14:tracePt t="335225" x="8947150" y="5761038"/>
          <p14:tracePt t="335240" x="8980488" y="5756275"/>
          <p14:tracePt t="335242" x="8996363" y="5756275"/>
          <p14:tracePt t="335256" x="9018588" y="5751513"/>
          <p14:tracePt t="335273" x="9045575" y="5745163"/>
          <p14:tracePt t="335290" x="9056688" y="5745163"/>
          <p14:tracePt t="335292" x="9067800" y="5740400"/>
          <p14:tracePt t="335307" x="9074150" y="5740400"/>
          <p14:tracePt t="335324" x="9085263" y="5740400"/>
          <p14:tracePt t="337184" x="9078913" y="5740400"/>
          <p14:tracePt t="337191" x="9074150" y="5740400"/>
          <p14:tracePt t="337205" x="9067800" y="5740400"/>
          <p14:tracePt t="337213" x="9063038" y="5734050"/>
          <p14:tracePt t="337227" x="9056688" y="5734050"/>
          <p14:tracePt t="337244" x="9051925" y="5734050"/>
          <p14:tracePt t="337245" x="9045575" y="5734050"/>
          <p14:tracePt t="337350" x="9040813" y="5734050"/>
          <p14:tracePt t="337364" x="9029700" y="5734050"/>
          <p14:tracePt t="337370" x="9013825" y="5734050"/>
          <p14:tracePt t="337378" x="8963025" y="5734050"/>
          <p14:tracePt t="337394" x="8940800" y="5734050"/>
          <p14:tracePt t="337395" x="8913813" y="5740400"/>
          <p14:tracePt t="337410" x="8897938" y="5745163"/>
          <p14:tracePt t="337427" x="8869363" y="5756275"/>
          <p14:tracePt t="337444" x="8858250" y="5761038"/>
          <p14:tracePt t="337445" x="8842375" y="5767388"/>
          <p14:tracePt t="337927" x="8847138" y="5767388"/>
          <p14:tracePt t="337949" x="8853488" y="5767388"/>
          <p14:tracePt t="337962" x="8858250" y="5767388"/>
          <p14:tracePt t="337970" x="8864600" y="5761038"/>
          <p14:tracePt t="337979" x="8875713" y="5761038"/>
          <p14:tracePt t="337994" x="8897938" y="5711825"/>
          <p14:tracePt t="338011" x="8931275" y="5707063"/>
          <p14:tracePt t="338028" x="8951913" y="5707063"/>
          <p14:tracePt t="338029" x="8963025" y="5707063"/>
          <p14:tracePt t="338044" x="8985250" y="5700713"/>
          <p14:tracePt t="338045" x="9007475" y="5695950"/>
          <p14:tracePt t="338061" x="9040813" y="5689600"/>
          <p14:tracePt t="338077" x="9096375" y="5684838"/>
          <p14:tracePt t="338094" x="9156700" y="5678488"/>
          <p14:tracePt t="338112" x="9232900" y="5662613"/>
          <p14:tracePt t="338128" x="9255125" y="5662613"/>
          <p14:tracePt t="338130" x="9266238" y="5662613"/>
          <p14:tracePt t="338144" x="9277350" y="5657850"/>
          <p14:tracePt t="338161" x="9283700" y="5657850"/>
          <p14:tracePt t="338715" x="9294813" y="5657850"/>
          <p14:tracePt t="338719" x="9299575" y="5657850"/>
          <p14:tracePt t="338732" x="9315450" y="5657850"/>
          <p14:tracePt t="338745" x="9359900" y="5657850"/>
          <p14:tracePt t="338762" x="9399588" y="5657850"/>
          <p14:tracePt t="338779" x="9502775" y="5657850"/>
          <p14:tracePt t="338796" x="9580563" y="5651500"/>
          <p14:tracePt t="338811" x="9625013" y="5651500"/>
          <p14:tracePt t="338829" x="9658350" y="5651500"/>
          <p14:tracePt t="338845" x="9685338" y="5651500"/>
          <p14:tracePt t="338863" x="9701213" y="5651500"/>
          <p14:tracePt t="338864" x="9707563" y="5651500"/>
          <p14:tracePt t="338879" x="9712325" y="5651500"/>
          <p14:tracePt t="338880" x="9718675" y="5651500"/>
          <p14:tracePt t="338895" x="9729788" y="5651500"/>
          <p14:tracePt t="338912" x="9740900" y="5651500"/>
          <p14:tracePt t="338914" x="9752013" y="5651500"/>
          <p14:tracePt t="338929" x="9756775" y="5651500"/>
          <p14:tracePt t="338931" x="9763125" y="5651500"/>
          <p14:tracePt t="338945" x="9767888" y="5651500"/>
          <p14:tracePt t="339509" x="9772650" y="5651500"/>
          <p14:tracePt t="339524" x="9779000" y="5651500"/>
          <p14:tracePt t="339538" x="9783763" y="5651500"/>
          <p14:tracePt t="339546" x="9790113" y="5651500"/>
          <p14:tracePt t="339569" x="9801225" y="5651500"/>
          <p14:tracePt t="339583" x="9805988" y="5651500"/>
          <p14:tracePt t="339597" x="9812338" y="5651500"/>
          <p14:tracePt t="339613" x="9817100" y="5651500"/>
          <p14:tracePt t="339630" x="9828213" y="5651500"/>
          <p14:tracePt t="339647" x="9834563" y="5651500"/>
          <p14:tracePt t="339664" x="9839325" y="5657850"/>
          <p14:tracePt t="339665" x="9845675" y="5657850"/>
          <p14:tracePt t="339680" x="9850438" y="5662613"/>
          <p14:tracePt t="339681" x="9856788" y="5662613"/>
          <p14:tracePt t="339696" x="9866313" y="5673725"/>
          <p14:tracePt t="339713" x="9883775" y="5678488"/>
          <p14:tracePt t="339731" x="9888538" y="5689600"/>
          <p14:tracePt t="339732" x="9894888" y="5689600"/>
          <p14:tracePt t="339748" x="9894888" y="5695950"/>
          <p14:tracePt t="339763" x="9899650" y="5695950"/>
          <p14:tracePt t="339788" x="9906000" y="5695950"/>
          <p14:tracePt t="340590" x="9899650" y="5695950"/>
          <p14:tracePt t="340853" x="9894888" y="5695950"/>
          <p14:tracePt t="340874" x="9888538" y="5695950"/>
          <p14:tracePt t="340880" x="9883775" y="5695950"/>
          <p14:tracePt t="340896" x="9877425" y="5695950"/>
          <p14:tracePt t="340903" x="9872663" y="5695950"/>
          <p14:tracePt t="340925" x="9866313" y="5695950"/>
          <p14:tracePt t="340941" x="9861550" y="5695950"/>
          <p14:tracePt t="341040" x="9856788" y="5695950"/>
          <p14:tracePt t="341053" x="9850438" y="5695950"/>
          <p14:tracePt t="341060" x="9845675" y="5695950"/>
          <p14:tracePt t="341068" x="9839325" y="5695950"/>
          <p14:tracePt t="341083" x="9834563" y="5695950"/>
          <p14:tracePt t="341085" x="9828213" y="5695950"/>
          <p14:tracePt t="341099" x="9823450" y="5695950"/>
          <p14:tracePt t="341100" x="9817100" y="5695950"/>
          <p14:tracePt t="341115" x="9801225" y="5695950"/>
          <p14:tracePt t="341132" x="9794875" y="5695950"/>
          <p14:tracePt t="341134" x="9783763" y="5695950"/>
          <p14:tracePt t="341153" x="9772650" y="5695950"/>
          <p14:tracePt t="341166" x="9767888" y="5695950"/>
          <p14:tracePt t="341168" x="9763125" y="5695950"/>
          <p14:tracePt t="341182" x="9745663" y="5684838"/>
          <p14:tracePt t="341200" x="9734550" y="5678488"/>
          <p14:tracePt t="341216" x="9718675" y="5673725"/>
          <p14:tracePt t="341217" x="9712325" y="5668963"/>
          <p14:tracePt t="341233" x="9707563" y="5668963"/>
          <p14:tracePt t="341234" x="9707563" y="5662613"/>
          <p14:tracePt t="341572" x="9701213" y="5662613"/>
          <p14:tracePt t="341578" x="9696450" y="5668963"/>
          <p14:tracePt t="341585" x="9690100" y="5668963"/>
          <p14:tracePt t="341601" x="9652000" y="5684838"/>
          <p14:tracePt t="341616" x="9613900" y="5707063"/>
          <p14:tracePt t="341618" x="9564688" y="5718175"/>
          <p14:tracePt t="341633" x="9371013" y="5767388"/>
          <p14:tracePt t="341651" x="8958263" y="5811838"/>
          <p14:tracePt t="341652" x="8704263" y="5845175"/>
          <p14:tracePt t="341667" x="8231188" y="5872163"/>
          <p14:tracePt t="341684" x="7939088" y="5872163"/>
          <p14:tracePt t="341700" x="7673975" y="5865813"/>
          <p14:tracePt t="341717" x="7377113" y="5845175"/>
          <p14:tracePt t="341736" x="7172325" y="5816600"/>
          <p14:tracePt t="341753" x="7085013" y="5800725"/>
          <p14:tracePt t="341766" x="7046913" y="5794375"/>
          <p14:tracePt t="341783" x="7029450" y="5789613"/>
          <p14:tracePt t="341800" x="7013575" y="5789613"/>
          <p14:tracePt t="341802" x="7002463" y="5789613"/>
          <p14:tracePt t="341817" x="6980238" y="5789613"/>
          <p14:tracePt t="341833" x="6958013" y="5789613"/>
          <p14:tracePt t="341835" x="6935788" y="5789613"/>
          <p14:tracePt t="341850" x="6870700" y="5794375"/>
          <p14:tracePt t="341867" x="6748463" y="5822950"/>
          <p14:tracePt t="341885" x="6610350" y="5865813"/>
          <p14:tracePt t="341901" x="6572250" y="5872163"/>
          <p14:tracePt t="341917" x="6567488" y="5876925"/>
          <p14:tracePt t="341977" x="6572250" y="5876925"/>
          <p14:tracePt t="341982" x="6578600" y="5865813"/>
          <p14:tracePt t="341993" x="6594475" y="5865813"/>
          <p14:tracePt t="342017" x="6643688" y="5854700"/>
          <p14:tracePt t="342034" x="6665913" y="5854700"/>
          <p14:tracePt t="342035" x="6672263" y="5849938"/>
          <p14:tracePt t="342082" x="6650038" y="5838825"/>
          <p14:tracePt t="342088" x="6556375" y="5834063"/>
          <p14:tracePt t="342101" x="6462713" y="5827713"/>
          <p14:tracePt t="342103" x="6324600" y="5822950"/>
          <p14:tracePt t="342118" x="6153150" y="5794375"/>
          <p14:tracePt t="342134" x="5988050" y="5767388"/>
          <p14:tracePt t="342151" x="5883275" y="5740400"/>
          <p14:tracePt t="342168" x="5872163" y="5740400"/>
          <p14:tracePt t="342202" x="5872163" y="5734050"/>
          <p14:tracePt t="342215" x="5878513" y="5729288"/>
          <p14:tracePt t="342224" x="5883275" y="5729288"/>
          <p14:tracePt t="342234" x="5889625" y="5729288"/>
          <p14:tracePt t="342252" x="5900738" y="5729288"/>
          <p14:tracePt t="342253" x="5911850" y="5729288"/>
          <p14:tracePt t="342427" x="5916613" y="5729288"/>
          <p14:tracePt t="342433" x="5927725" y="5729288"/>
          <p14:tracePt t="342440" x="5965825" y="5729288"/>
          <p14:tracePt t="342450" x="6038850" y="5729288"/>
          <p14:tracePt t="342468" x="6126163" y="5729288"/>
          <p14:tracePt t="342485" x="6132513" y="5729288"/>
          <p14:tracePt t="342487" x="6137275" y="5729288"/>
          <p14:tracePt t="342501" x="6148388" y="5729288"/>
          <p14:tracePt t="342503" x="6153150" y="572928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07125"/>
            <a:ext cx="4128422" cy="53146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i="0" dirty="0">
                <a:solidFill>
                  <a:srgbClr val="000000"/>
                </a:solidFill>
                <a:effectLst/>
              </a:rPr>
              <a:t>Finally</a:t>
            </a:r>
            <a:r>
              <a:rPr lang="en-US" sz="2000" b="1" i="0" dirty="0">
                <a:solidFill>
                  <a:srgbClr val="000000"/>
                </a:solidFill>
                <a:effectLst/>
              </a:rPr>
              <a:t>, </a:t>
            </a:r>
            <a:r>
              <a:rPr lang="en-US" sz="2000" b="0" i="0" dirty="0">
                <a:solidFill>
                  <a:srgbClr val="000000"/>
                </a:solidFill>
                <a:effectLst/>
              </a:rPr>
              <a:t>the most recent addition to the lean startup framework is the “</a:t>
            </a:r>
            <a:r>
              <a:rPr lang="en-US" sz="2000" b="1" i="0" dirty="0">
                <a:solidFill>
                  <a:srgbClr val="FF0000"/>
                </a:solidFill>
                <a:effectLst/>
              </a:rPr>
              <a:t>Market Opportunity Navigator</a:t>
            </a:r>
            <a:r>
              <a:rPr lang="en-US" sz="2000" b="0" i="0" dirty="0">
                <a:solidFill>
                  <a:srgbClr val="000000"/>
                </a:solidFill>
                <a:effectLst/>
              </a:rPr>
              <a:t>” developed by </a:t>
            </a:r>
            <a:r>
              <a:rPr lang="en-US" sz="2000" b="1" i="0" dirty="0">
                <a:solidFill>
                  <a:srgbClr val="000000"/>
                </a:solidFill>
                <a:effectLst/>
              </a:rPr>
              <a:t>Marc Gruber and Sharon Tal</a:t>
            </a:r>
            <a:r>
              <a:rPr lang="en-US" sz="2000" b="0" i="0" dirty="0">
                <a:solidFill>
                  <a:srgbClr val="000000"/>
                </a:solidFill>
                <a:effectLst/>
              </a:rPr>
              <a:t>. </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1" dirty="0">
                <a:solidFill>
                  <a:srgbClr val="FF0000"/>
                </a:solidFill>
              </a:rPr>
              <a:t>Market Opportunity Navigator </a:t>
            </a:r>
            <a:r>
              <a:rPr lang="en-US" sz="2000" b="0" i="0" dirty="0">
                <a:solidFill>
                  <a:srgbClr val="000000"/>
                </a:solidFill>
                <a:effectLst/>
              </a:rPr>
              <a:t>tells you </a:t>
            </a:r>
            <a:r>
              <a:rPr lang="en-US" sz="2000" b="0" i="0" u="sng" dirty="0">
                <a:solidFill>
                  <a:srgbClr val="FF0000"/>
                </a:solidFill>
                <a:effectLst/>
              </a:rPr>
              <a:t>how to rapidly find product/market fit inside a market</a:t>
            </a:r>
            <a:r>
              <a:rPr lang="en-US" sz="2000" b="0" i="0" dirty="0">
                <a:solidFill>
                  <a:srgbClr val="000000"/>
                </a:solidFill>
                <a:effectLst/>
              </a:rPr>
              <a:t>, </a:t>
            </a:r>
            <a:r>
              <a:rPr lang="en-US" sz="2000" b="0" i="0" dirty="0">
                <a:solidFill>
                  <a:srgbClr val="FF0000"/>
                </a:solidFill>
                <a:effectLst/>
              </a:rPr>
              <a:t>and </a:t>
            </a:r>
            <a:r>
              <a:rPr lang="en-US" sz="2000" b="0" i="0" u="sng" dirty="0">
                <a:solidFill>
                  <a:srgbClr val="FF0000"/>
                </a:solidFill>
                <a:effectLst/>
              </a:rPr>
              <a:t>how to pivot when your hypotheses are incorrect</a:t>
            </a:r>
            <a:r>
              <a:rPr lang="en-US" sz="2000" b="0" i="0" dirty="0">
                <a:solidFill>
                  <a:srgbClr val="000000"/>
                </a:solidFill>
                <a:effectLst/>
              </a:rPr>
              <a:t>. However, </a:t>
            </a:r>
            <a:r>
              <a:rPr lang="en-US" sz="2000" b="0" i="0" u="sng" dirty="0">
                <a:solidFill>
                  <a:srgbClr val="FF0000"/>
                </a:solidFill>
                <a:effectLst/>
              </a:rPr>
              <a:t>they </a:t>
            </a:r>
            <a:r>
              <a:rPr lang="en-US" sz="2000" b="1" i="0" u="sng" dirty="0">
                <a:solidFill>
                  <a:srgbClr val="FF0000"/>
                </a:solidFill>
                <a:effectLst/>
              </a:rPr>
              <a:t>don’t </a:t>
            </a:r>
            <a:r>
              <a:rPr lang="en-US" sz="2000" b="0" i="0" u="sng" dirty="0">
                <a:solidFill>
                  <a:srgbClr val="FF0000"/>
                </a:solidFill>
                <a:effectLst/>
              </a:rPr>
              <a:t>help you figure out where to start the search for your new business.</a:t>
            </a:r>
          </a:p>
          <a:p>
            <a:pPr marL="342900" indent="-342900" algn="just">
              <a:buFont typeface="Arial" panose="020B0604020202020204" pitchFamily="34" charset="0"/>
              <a:buChar char="•"/>
            </a:pPr>
            <a:endParaRPr lang="en-US" sz="2000" b="0" i="0" u="sng" dirty="0">
              <a:solidFill>
                <a:srgbClr val="FF0000"/>
              </a:solidFill>
              <a:effectLst/>
            </a:endParaRPr>
          </a:p>
          <a:p>
            <a:pPr marL="342900" indent="-342900" algn="just">
              <a:buFont typeface="Arial" panose="020B0604020202020204" pitchFamily="34" charset="0"/>
              <a:buChar char="•"/>
            </a:pPr>
            <a:r>
              <a:rPr lang="en-US" sz="2000" b="0" i="0" dirty="0">
                <a:solidFill>
                  <a:srgbClr val="000000"/>
                </a:solidFill>
                <a:effectLst/>
              </a:rPr>
              <a:t>It </a:t>
            </a:r>
            <a:r>
              <a:rPr lang="en-US" sz="2000" b="0" i="0" dirty="0">
                <a:solidFill>
                  <a:srgbClr val="FF0000"/>
                </a:solidFill>
                <a:effectLst/>
              </a:rPr>
              <a:t>provides a wide-lens perspective to find different potential market domains for your innovation, before you zoom in and design the business model or test your minimal viable products.</a:t>
            </a:r>
          </a:p>
          <a:p>
            <a:pPr marL="342900" indent="-342900" algn="just">
              <a:buFont typeface="Arial" panose="020B0604020202020204" pitchFamily="34" charset="0"/>
              <a:buChar char="•"/>
            </a:pPr>
            <a:r>
              <a:rPr lang="en-US" sz="2000" b="0" i="0" dirty="0">
                <a:solidFill>
                  <a:srgbClr val="000000"/>
                </a:solidFill>
                <a:effectLst/>
              </a:rPr>
              <a:t>This tool enables entrepreneurs to identify and choose the most promising starting position for the startup process.</a:t>
            </a:r>
            <a:endParaRPr lang="en-US" sz="20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7A2520B0-AE35-98E7-798B-4E38B671EB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1376118290"/>
      </p:ext>
    </p:extLst>
  </p:cSld>
  <p:clrMapOvr>
    <a:masterClrMapping/>
  </p:clrMapOvr>
  <mc:AlternateContent xmlns:mc="http://schemas.openxmlformats.org/markup-compatibility/2006" xmlns:p14="http://schemas.microsoft.com/office/powerpoint/2010/main">
    <mc:Choice Requires="p14">
      <p:transition spd="slow" advTm="280630">
        <p14:flash/>
      </p:transition>
    </mc:Choice>
    <mc:Fallback xmlns="">
      <p:transition spd="slow" advTm="280630">
        <p:fade/>
      </p:transition>
    </mc:Fallback>
  </mc:AlternateContent>
  <p:extLst>
    <p:ext uri="{3A86A75C-4F4B-4683-9AE1-C65F6400EC91}">
      <p14:laserTraceLst xmlns:p14="http://schemas.microsoft.com/office/powerpoint/2010/main">
        <p14:tracePtLst>
          <p14:tracePt t="2945" x="6186488" y="5475288"/>
          <p14:tracePt t="2947" x="6186488" y="5426075"/>
          <p14:tracePt t="2951" x="6121400" y="5205413"/>
          <p14:tracePt t="2962" x="6110288" y="5178425"/>
          <p14:tracePt t="2964" x="6099175" y="5160963"/>
          <p14:tracePt t="2978" x="6076950" y="5118100"/>
          <p14:tracePt t="2996" x="6043613" y="5062538"/>
          <p14:tracePt t="3012" x="6038850" y="5033963"/>
          <p14:tracePt t="3014" x="6027738" y="5024438"/>
          <p14:tracePt t="3029" x="6027738" y="5013325"/>
          <p14:tracePt t="3030" x="6021388" y="5006975"/>
          <p14:tracePt t="3045" x="6021388" y="4995863"/>
          <p14:tracePt t="4546" x="6021388" y="4984750"/>
          <p14:tracePt t="4560" x="6005513" y="4973638"/>
          <p14:tracePt t="4567" x="5988050" y="4957763"/>
          <p14:tracePt t="4581" x="5972175" y="4946650"/>
          <p14:tracePt t="4582" x="5961063" y="4930775"/>
          <p14:tracePt t="4597" x="5938838" y="4919663"/>
          <p14:tracePt t="4614" x="5922963" y="4902200"/>
          <p14:tracePt t="4631" x="5905500" y="4886325"/>
          <p14:tracePt t="4633" x="5900738" y="4879975"/>
          <p14:tracePt t="4649" x="5889625" y="4852988"/>
          <p14:tracePt t="4665" x="5878513" y="4846638"/>
          <p14:tracePt t="4667" x="5878513" y="4837113"/>
          <p14:tracePt t="4681" x="5867400" y="4819650"/>
          <p14:tracePt t="4697" x="5851525" y="4797425"/>
          <p14:tracePt t="4715" x="5840413" y="4770438"/>
          <p14:tracePt t="4716" x="5840413" y="4759325"/>
          <p14:tracePt t="4731" x="5829300" y="4743450"/>
          <p14:tracePt t="4732" x="5818188" y="4725988"/>
          <p14:tracePt t="4748" x="5800725" y="4676775"/>
          <p14:tracePt t="4764" x="5762625" y="4594225"/>
          <p14:tracePt t="4782" x="5724525" y="4527550"/>
          <p14:tracePt t="4783" x="5675313" y="4483100"/>
          <p14:tracePt t="4798" x="5613400" y="4440238"/>
          <p14:tracePt t="4799" x="5581650" y="4400550"/>
          <p14:tracePt t="4815" x="5530850" y="4340225"/>
          <p14:tracePt t="4817" x="5443538" y="4224338"/>
          <p14:tracePt t="4832" x="5327650" y="4103688"/>
          <p14:tracePt t="4848" x="5140325" y="3889375"/>
          <p14:tracePt t="4866" x="4903788" y="3652838"/>
          <p14:tracePt t="4882" x="4748213" y="3519488"/>
          <p14:tracePt t="4897" x="4484688" y="3338513"/>
          <p14:tracePt t="4915" x="4308475" y="3222625"/>
          <p14:tracePt t="4932" x="4094163" y="3084513"/>
          <p14:tracePt t="4934" x="4054475" y="3051175"/>
          <p14:tracePt t="4948" x="4000500" y="3001963"/>
          <p14:tracePt t="4965" x="3867150" y="2870200"/>
          <p14:tracePt t="4966" x="3829050" y="2832100"/>
          <p14:tracePt t="4982" x="3724275" y="2693988"/>
          <p14:tracePt t="4998" x="3679825" y="2627313"/>
          <p14:tracePt t="5015" x="3635375" y="2560638"/>
          <p14:tracePt t="5017" x="3635375" y="2540000"/>
          <p14:tracePt t="5033" x="3630613" y="2500313"/>
          <p14:tracePt t="5048" x="3630613" y="2462213"/>
          <p14:tracePt t="5066" x="3619500" y="2435225"/>
          <p14:tracePt t="5082" x="3614738" y="2413000"/>
          <p14:tracePt t="5084" x="3614738" y="2395538"/>
          <p14:tracePt t="5098" x="3614738" y="2379663"/>
          <p14:tracePt t="5100" x="3608388" y="2374900"/>
          <p14:tracePt t="5115" x="3608388" y="2357438"/>
          <p14:tracePt t="5117" x="3608388" y="2341563"/>
          <p14:tracePt t="5132" x="3608388" y="2308225"/>
          <p14:tracePt t="5149" x="3592513" y="2281238"/>
          <p14:tracePt t="5166" x="3559175" y="2241550"/>
          <p14:tracePt t="5183" x="3541713" y="2230438"/>
          <p14:tracePt t="5184" x="3525838" y="2225675"/>
          <p14:tracePt t="5198" x="3481388" y="2208213"/>
          <p14:tracePt t="5215" x="3416300" y="2192338"/>
          <p14:tracePt t="5232" x="3365500" y="2181225"/>
          <p14:tracePt t="5234" x="3354388" y="2170113"/>
          <p14:tracePt t="5248" x="3333750" y="2170113"/>
          <p14:tracePt t="5250" x="3316288" y="2159000"/>
          <p14:tracePt t="5265" x="3282950" y="2147888"/>
          <p14:tracePt t="5282" x="3233738" y="2125663"/>
          <p14:tracePt t="5298" x="3195638" y="2114550"/>
          <p14:tracePt t="5316" x="3140075" y="2093913"/>
          <p14:tracePt t="5332" x="3113088" y="2082800"/>
          <p14:tracePt t="5334" x="3095625" y="2076450"/>
          <p14:tracePt t="5349" x="3063875" y="2065338"/>
          <p14:tracePt t="5366" x="3008313" y="2054225"/>
          <p14:tracePt t="5383" x="2941638" y="2043113"/>
          <p14:tracePt t="5384" x="2881313" y="2027238"/>
          <p14:tracePt t="5399" x="2803525" y="2020888"/>
          <p14:tracePt t="5415" x="2709863" y="2000250"/>
          <p14:tracePt t="5433" x="2655888" y="1993900"/>
          <p14:tracePt t="5449" x="2589213" y="1978025"/>
          <p14:tracePt t="5451" x="2566988" y="1971675"/>
          <p14:tracePt t="5467" x="2501900" y="1955800"/>
          <p14:tracePt t="5483" x="2473325" y="1949450"/>
          <p14:tracePt t="5484" x="2439988" y="1944688"/>
          <p14:tracePt t="5501" x="2330450" y="1922463"/>
          <p14:tracePt t="5515" x="2247900" y="1917700"/>
          <p14:tracePt t="5549" x="2116138" y="1900238"/>
          <p14:tracePt t="5565" x="2098675" y="1900238"/>
          <p14:tracePt t="5583" x="2076450" y="1900238"/>
          <p14:tracePt t="5600" x="2060575" y="1895475"/>
          <p14:tracePt t="5601" x="2049463" y="1889125"/>
          <p14:tracePt t="5617" x="2022475" y="1884363"/>
          <p14:tracePt t="5632" x="2005013" y="1884363"/>
          <p14:tracePt t="5634" x="1989138" y="1878013"/>
          <p14:tracePt t="5648" x="1982788" y="1873250"/>
          <p14:tracePt t="6129" x="1989138" y="1873250"/>
          <p14:tracePt t="6135" x="1993900" y="1873250"/>
          <p14:tracePt t="6150" x="2143125" y="1855788"/>
          <p14:tracePt t="6166" x="2241550" y="1855788"/>
          <p14:tracePt t="6183" x="2314575" y="1855788"/>
          <p14:tracePt t="6201" x="2374900" y="1855788"/>
          <p14:tracePt t="6217" x="2390775" y="1855788"/>
          <p14:tracePt t="6219" x="2428875" y="1855788"/>
          <p14:tracePt t="6233" x="2522538" y="1855788"/>
          <p14:tracePt t="6250" x="2600325" y="1862138"/>
          <p14:tracePt t="6267" x="2678113" y="1862138"/>
          <p14:tracePt t="6284" x="2732088" y="1862138"/>
          <p14:tracePt t="6286" x="2754313" y="1866900"/>
          <p14:tracePt t="6300" x="2787650" y="1866900"/>
          <p14:tracePt t="6317" x="2798763" y="1866900"/>
          <p14:tracePt t="6334" x="2809875" y="1866900"/>
          <p14:tracePt t="6350" x="2820988" y="1873250"/>
          <p14:tracePt t="6352" x="2836863" y="1873250"/>
          <p14:tracePt t="6367" x="2859088" y="1884363"/>
          <p14:tracePt t="6369" x="2881313" y="1884363"/>
          <p14:tracePt t="6383" x="2925763" y="1900238"/>
          <p14:tracePt t="6400" x="2986088" y="1917700"/>
          <p14:tracePt t="6417" x="3030538" y="1917700"/>
          <p14:tracePt t="6419" x="3035300" y="1917700"/>
          <p14:tracePt t="6434" x="3041650" y="1917700"/>
          <p14:tracePt t="6609" x="3046413" y="1917700"/>
          <p14:tracePt t="6614" x="3052763" y="1917700"/>
          <p14:tracePt t="6622" x="3063875" y="1917700"/>
          <p14:tracePt t="6634" x="3084513" y="1917700"/>
          <p14:tracePt t="6636" x="3106738" y="1917700"/>
          <p14:tracePt t="6651" x="3117850" y="1917700"/>
          <p14:tracePt t="6652" x="3124200" y="1917700"/>
          <p14:tracePt t="6667" x="3128963" y="1917700"/>
          <p14:tracePt t="6669" x="3140075" y="1917700"/>
          <p14:tracePt t="6689" x="3146425" y="1917700"/>
          <p14:tracePt t="6700" x="3151188" y="1911350"/>
          <p14:tracePt t="6717" x="3167063" y="1906588"/>
          <p14:tracePt t="6734" x="3189288" y="1895475"/>
          <p14:tracePt t="6736" x="3206750" y="1889125"/>
          <p14:tracePt t="6750" x="3260725" y="1873250"/>
          <p14:tracePt t="6767" x="3294063" y="1866900"/>
          <p14:tracePt t="6785" x="3316288" y="1862138"/>
          <p14:tracePt t="6802" x="3382963" y="1839913"/>
          <p14:tracePt t="6817" x="3394075" y="1833563"/>
          <p14:tracePt t="6819" x="3416300" y="1828800"/>
          <p14:tracePt t="6834" x="3448050" y="1824038"/>
          <p14:tracePt t="6851" x="3492500" y="1824038"/>
          <p14:tracePt t="6854" x="3503613" y="1824038"/>
          <p14:tracePt t="6868" x="3521075" y="1824038"/>
          <p14:tracePt t="6886" x="3521075" y="1817688"/>
          <p14:tracePt t="6901" x="3536950" y="1817688"/>
          <p14:tracePt t="6917" x="3559175" y="1817688"/>
          <p14:tracePt t="6934" x="3603625" y="1817688"/>
          <p14:tracePt t="6952" x="3679825" y="1806575"/>
          <p14:tracePt t="6968" x="3735388" y="1795463"/>
          <p14:tracePt t="6985" x="3768725" y="1790700"/>
          <p14:tracePt t="7002" x="3802063" y="1790700"/>
          <p14:tracePt t="7003" x="3817938" y="1784350"/>
          <p14:tracePt t="7018" x="3844925" y="1784350"/>
          <p14:tracePt t="7020" x="3867150" y="1784350"/>
          <p14:tracePt t="7035" x="3889375" y="1784350"/>
          <p14:tracePt t="7037" x="3927475" y="1784350"/>
          <p14:tracePt t="7051" x="4010025" y="1784350"/>
          <p14:tracePt t="7067" x="4114800" y="1779588"/>
          <p14:tracePt t="7085" x="4181475" y="1779588"/>
          <p14:tracePt t="7086" x="4219575" y="1773238"/>
          <p14:tracePt t="7104" x="4308475" y="1762125"/>
          <p14:tracePt t="7117" x="4379913" y="1762125"/>
          <p14:tracePt t="7135" x="4429125" y="1762125"/>
          <p14:tracePt t="7152" x="4529138" y="1762125"/>
          <p14:tracePt t="7169" x="4627563" y="1762125"/>
          <p14:tracePt t="7185" x="4672013" y="1757363"/>
          <p14:tracePt t="7186" x="4683125" y="1757363"/>
          <p14:tracePt t="7201" x="4705350" y="1757363"/>
          <p14:tracePt t="7218" x="4710113" y="1757363"/>
          <p14:tracePt t="8250" x="4732338" y="1757363"/>
          <p14:tracePt t="8256" x="5051425" y="1795463"/>
          <p14:tracePt t="8269" x="5245100" y="1812925"/>
          <p14:tracePt t="8288" x="5922963" y="1790700"/>
          <p14:tracePt t="8303" x="6500813" y="1784350"/>
          <p14:tracePt t="8320" x="6985000" y="1824038"/>
          <p14:tracePt t="8337" x="7283450" y="1812925"/>
          <p14:tracePt t="8339" x="7327900" y="1812925"/>
          <p14:tracePt t="8354" x="7354888" y="1801813"/>
          <p14:tracePt t="8649" x="7359650" y="1801813"/>
          <p14:tracePt t="8655" x="7377113" y="1801813"/>
          <p14:tracePt t="8661" x="7410450" y="1801813"/>
          <p14:tracePt t="8687" x="7537450" y="1790700"/>
          <p14:tracePt t="8704" x="7613650" y="1779588"/>
          <p14:tracePt t="8722" x="7702550" y="1768475"/>
          <p14:tracePt t="8737" x="7729538" y="1762125"/>
          <p14:tracePt t="8739" x="7756525" y="1762125"/>
          <p14:tracePt t="8753" x="7785100" y="1757363"/>
          <p14:tracePt t="8771" x="7807325" y="1757363"/>
          <p14:tracePt t="8788" x="7823200" y="1757363"/>
          <p14:tracePt t="8789" x="7827963" y="1757363"/>
          <p14:tracePt t="8806" x="7839075" y="1757363"/>
          <p14:tracePt t="8873" x="7845425" y="1757363"/>
          <p14:tracePt t="9571" x="7861300" y="1757363"/>
          <p14:tracePt t="9577" x="7878763" y="1757363"/>
          <p14:tracePt t="9588" x="7921625" y="1746250"/>
          <p14:tracePt t="9606" x="8093075" y="1730375"/>
          <p14:tracePt t="9622" x="8131175" y="1730375"/>
          <p14:tracePt t="9624" x="8181975" y="1724025"/>
          <p14:tracePt t="9638" x="8213725" y="1724025"/>
          <p14:tracePt t="9655" x="8235950" y="1719263"/>
          <p14:tracePt t="9672" x="8253413" y="1719263"/>
          <p14:tracePt t="9674" x="8269288" y="1719263"/>
          <p14:tracePt t="9688" x="8280400" y="1719263"/>
          <p14:tracePt t="9690" x="8291513" y="1719263"/>
          <p14:tracePt t="9705" x="8302625" y="1739900"/>
          <p14:tracePt t="9722" x="8318500" y="1746250"/>
          <p14:tracePt t="9738" x="8329613" y="1746250"/>
          <p14:tracePt t="9756" x="8362950" y="1751013"/>
          <p14:tracePt t="9772" x="8385175" y="1757363"/>
          <p14:tracePt t="9774" x="8401050" y="1757363"/>
          <p14:tracePt t="9788" x="8440738" y="1762125"/>
          <p14:tracePt t="9806" x="8478838" y="1768475"/>
          <p14:tracePt t="9822" x="8512175" y="1768475"/>
          <p14:tracePt t="9824" x="8528050" y="1768475"/>
          <p14:tracePt t="9841" x="8539163" y="1768475"/>
          <p14:tracePt t="9855" x="8556625" y="1768475"/>
          <p14:tracePt t="9872" x="8639175" y="1768475"/>
          <p14:tracePt t="9888" x="8666163" y="1773238"/>
          <p14:tracePt t="9906" x="8759825" y="1784350"/>
          <p14:tracePt t="9922" x="8793163" y="1784350"/>
          <p14:tracePt t="9924" x="8826500" y="1784350"/>
          <p14:tracePt t="9939" x="8853488" y="1784350"/>
          <p14:tracePt t="9955" x="8875713" y="1784350"/>
          <p14:tracePt t="9973" x="8891588" y="1790700"/>
          <p14:tracePt t="9974" x="8909050" y="1790700"/>
          <p14:tracePt t="9989" x="8913813" y="1790700"/>
          <p14:tracePt t="9991" x="8920163" y="1790700"/>
          <p14:tracePt t="10006" x="8947150" y="1795463"/>
          <p14:tracePt t="10023" x="8958263" y="1795463"/>
          <p14:tracePt t="10039" x="8969375" y="1795463"/>
          <p14:tracePt t="10056" x="8974138" y="1795463"/>
          <p14:tracePt t="10057" x="8980488" y="1801813"/>
          <p14:tracePt t="10072" x="8991600" y="1806575"/>
          <p14:tracePt t="10074" x="8996363" y="1806575"/>
          <p14:tracePt t="10089" x="9040813" y="1817688"/>
          <p14:tracePt t="10106" x="9090025" y="1828800"/>
          <p14:tracePt t="10123" x="9150350" y="1839913"/>
          <p14:tracePt t="10125" x="9172575" y="1839913"/>
          <p14:tracePt t="10139" x="9194800" y="1839913"/>
          <p14:tracePt t="10156" x="9266238" y="1844675"/>
          <p14:tracePt t="10173" x="9305925" y="1844675"/>
          <p14:tracePt t="10189" x="9355138" y="1844675"/>
          <p14:tracePt t="10191" x="9382125" y="1851025"/>
          <p14:tracePt t="10206" x="9437688" y="1851025"/>
          <p14:tracePt t="10208" x="9471025" y="1855788"/>
          <p14:tracePt t="10223" x="9513888" y="1855788"/>
          <p14:tracePt t="10225" x="9607550" y="1862138"/>
          <p14:tracePt t="10239" x="9663113" y="1862138"/>
          <p14:tracePt t="10256" x="9734550" y="1862138"/>
          <p14:tracePt t="10273" x="9772650" y="1862138"/>
          <p14:tracePt t="10275" x="9783763" y="1862138"/>
          <p14:tracePt t="10290" x="9794875" y="1862138"/>
          <p14:tracePt t="10306" x="9823450" y="1862138"/>
          <p14:tracePt t="10323" x="9856788" y="1873250"/>
          <p14:tracePt t="10339" x="9894888" y="1873250"/>
          <p14:tracePt t="10341" x="9906000" y="1873250"/>
          <p14:tracePt t="10357" x="9928225" y="1873250"/>
          <p14:tracePt t="10358" x="9939338" y="1873250"/>
          <p14:tracePt t="10373" x="9955213" y="1878013"/>
          <p14:tracePt t="10389" x="9971088" y="1878013"/>
          <p14:tracePt t="10407" x="9977438" y="1878013"/>
          <p14:tracePt t="10409" x="9982200" y="1878013"/>
          <p14:tracePt t="10424" x="9993313" y="1884363"/>
          <p14:tracePt t="10439" x="9999663" y="1884363"/>
          <p14:tracePt t="10441" x="10010775" y="1884363"/>
          <p14:tracePt t="10456" x="10033000" y="1889125"/>
          <p14:tracePt t="10473" x="10044113" y="1895475"/>
          <p14:tracePt t="10490" x="10053638" y="1895475"/>
          <p14:tracePt t="10491" x="10064750" y="1895475"/>
          <p14:tracePt t="10509" x="10075863" y="1895475"/>
          <p14:tracePt t="10523" x="10082213" y="1895475"/>
          <p14:tracePt t="10525" x="10093325" y="1895475"/>
          <p14:tracePt t="10541" x="10104438" y="1895475"/>
          <p14:tracePt t="10557" x="10131425" y="1895475"/>
          <p14:tracePt t="10559" x="10142538" y="1895475"/>
          <p14:tracePt t="10574" x="10153650" y="1895475"/>
          <p14:tracePt t="10575" x="10175875" y="1900238"/>
          <p14:tracePt t="10590" x="10186988" y="1900238"/>
          <p14:tracePt t="10608" x="10198100" y="1900238"/>
          <p14:tracePt t="10809" x="10169525" y="1900238"/>
          <p14:tracePt t="10814" x="10164763" y="1900238"/>
          <p14:tracePt t="10823" x="10098088" y="1917700"/>
          <p14:tracePt t="10841" x="9752013" y="1960563"/>
          <p14:tracePt t="10857" x="9205913" y="2011363"/>
          <p14:tracePt t="10859" x="8940800" y="2038350"/>
          <p14:tracePt t="10875" x="8097838" y="2125663"/>
          <p14:tracePt t="10891" x="7327900" y="2236788"/>
          <p14:tracePt t="10907" x="6627813" y="2335213"/>
          <p14:tracePt t="10924" x="6065838" y="2413000"/>
          <p14:tracePt t="10941" x="5459413" y="2439988"/>
          <p14:tracePt t="10958" x="5233988" y="2457450"/>
          <p14:tracePt t="10959" x="5062538" y="2457450"/>
          <p14:tracePt t="10974" x="4792663" y="2457450"/>
          <p14:tracePt t="10991" x="4413250" y="2457450"/>
          <p14:tracePt t="10993" x="4248150" y="2457450"/>
          <p14:tracePt t="11008" x="4021138" y="2451100"/>
          <p14:tracePt t="11009" x="3862388" y="2439988"/>
          <p14:tracePt t="11025" x="3668713" y="2424113"/>
          <p14:tracePt t="11040" x="3476625" y="2390775"/>
          <p14:tracePt t="11057" x="3365500" y="2363788"/>
          <p14:tracePt t="11074" x="3206750" y="2335213"/>
          <p14:tracePt t="11092" x="3113088" y="2324100"/>
          <p14:tracePt t="11094" x="3052763" y="2324100"/>
          <p14:tracePt t="11107" x="3013075" y="2324100"/>
          <p14:tracePt t="11109" x="2974975" y="2324100"/>
          <p14:tracePt t="11124" x="2886075" y="2330450"/>
          <p14:tracePt t="11141" x="2803525" y="2335213"/>
          <p14:tracePt t="11159" x="2660650" y="2341563"/>
          <p14:tracePt t="11175" x="2555875" y="2346325"/>
          <p14:tracePt t="11191" x="2484438" y="2346325"/>
          <p14:tracePt t="11207" x="2413000" y="2346325"/>
          <p14:tracePt t="11225" x="2374900" y="2346325"/>
          <p14:tracePt t="11226" x="2346325" y="2335213"/>
          <p14:tracePt t="11241" x="2330450" y="2324100"/>
          <p14:tracePt t="11243" x="2319338" y="2319338"/>
          <p14:tracePt t="11258" x="2303463" y="2312988"/>
          <p14:tracePt t="11259" x="2281238" y="2297113"/>
          <p14:tracePt t="11275" x="2263775" y="2290763"/>
          <p14:tracePt t="11291" x="2252663" y="2286000"/>
          <p14:tracePt t="11308" x="2247900" y="2281238"/>
          <p14:tracePt t="11325" x="2241550" y="2270125"/>
          <p14:tracePt t="11342" x="2241550" y="2263775"/>
          <p14:tracePt t="11358" x="2236788" y="2259013"/>
          <p14:tracePt t="11376" x="2232025" y="2247900"/>
          <p14:tracePt t="11393" x="2232025" y="2241550"/>
          <p14:tracePt t="11415" x="2232025" y="2236788"/>
          <p14:tracePt t="11461" x="2232025" y="2230438"/>
          <p14:tracePt t="11467" x="2225675" y="2230438"/>
          <p14:tracePt t="11482" x="2220913" y="2230438"/>
          <p14:tracePt t="11491" x="2220913" y="2225675"/>
          <p14:tracePt t="11508" x="2220913" y="2219325"/>
          <p14:tracePt t="11525" x="2214563" y="2219325"/>
          <p14:tracePt t="11753" x="2220913" y="2219325"/>
          <p14:tracePt t="11761" x="2225675" y="2225675"/>
          <p14:tracePt t="11766" x="2232025" y="2225675"/>
          <p14:tracePt t="11792" x="2259013" y="2230438"/>
          <p14:tracePt t="11809" x="2274888" y="2230438"/>
          <p14:tracePt t="11811" x="2281238" y="2230438"/>
          <p14:tracePt t="11826" x="2297113" y="2230438"/>
          <p14:tracePt t="11842" x="2303463" y="2230438"/>
          <p14:tracePt t="11844" x="2314575" y="2230438"/>
          <p14:tracePt t="11858" x="2335213" y="2230438"/>
          <p14:tracePt t="11875" x="2352675" y="2236788"/>
          <p14:tracePt t="11892" x="2390775" y="2241550"/>
          <p14:tracePt t="11894" x="2419350" y="2247900"/>
          <p14:tracePt t="11908" x="2446338" y="2252663"/>
          <p14:tracePt t="11910" x="2484438" y="2252663"/>
          <p14:tracePt t="11925" x="2551113" y="2259013"/>
          <p14:tracePt t="11943" x="2644775" y="2259013"/>
          <p14:tracePt t="11959" x="2720975" y="2263775"/>
          <p14:tracePt t="11961" x="2760663" y="2263775"/>
          <p14:tracePt t="11977" x="2825750" y="2263775"/>
          <p14:tracePt t="11993" x="2870200" y="2263775"/>
          <p14:tracePt t="12009" x="2892425" y="2263775"/>
          <p14:tracePt t="12026" x="2903538" y="2263775"/>
          <p14:tracePt t="12083" x="2908300" y="2263775"/>
          <p14:tracePt t="12105" x="2914650" y="2263775"/>
          <p14:tracePt t="12112" x="2925763" y="2259013"/>
          <p14:tracePt t="12126" x="2930525" y="2259013"/>
          <p14:tracePt t="12143" x="2947988" y="2252663"/>
          <p14:tracePt t="12144" x="2970213" y="2247900"/>
          <p14:tracePt t="12159" x="2986088" y="2241550"/>
          <p14:tracePt t="12176" x="3001963" y="2236788"/>
          <p14:tracePt t="12192" x="3013075" y="2236788"/>
          <p14:tracePt t="12211" x="3024188" y="2236788"/>
          <p14:tracePt t="12225" x="3073400" y="2236788"/>
          <p14:tracePt t="12243" x="3113088" y="2241550"/>
          <p14:tracePt t="12259" x="3178175" y="2241550"/>
          <p14:tracePt t="12276" x="3222625" y="2252663"/>
          <p14:tracePt t="12292" x="3244850" y="2252663"/>
          <p14:tracePt t="12294" x="3251200" y="2259013"/>
          <p14:tracePt t="12309" x="3267075" y="2259013"/>
          <p14:tracePt t="12326" x="3282950" y="2263775"/>
          <p14:tracePt t="12328" x="3294063" y="2263775"/>
          <p14:tracePt t="12343" x="3305175" y="2263775"/>
          <p14:tracePt t="12842" x="3316288" y="2263775"/>
          <p14:tracePt t="12846" x="3322638" y="2263775"/>
          <p14:tracePt t="12861" x="3354388" y="2270125"/>
          <p14:tracePt t="12862" x="3427413" y="2290763"/>
          <p14:tracePt t="12877" x="3492500" y="2290763"/>
          <p14:tracePt t="12879" x="3608388" y="2290763"/>
          <p14:tracePt t="12893" x="3802063" y="2297113"/>
          <p14:tracePt t="12910" x="4083050" y="2297113"/>
          <p14:tracePt t="12927" x="4352925" y="2297113"/>
          <p14:tracePt t="12929" x="4457700" y="2297113"/>
          <p14:tracePt t="12944" x="4506913" y="2297113"/>
          <p14:tracePt t="12945" x="4567238" y="2297113"/>
          <p14:tracePt t="12960" x="4605338" y="2297113"/>
          <p14:tracePt t="13059" x="4611688" y="2297113"/>
          <p14:tracePt t="13064" x="4616450" y="2297113"/>
          <p14:tracePt t="13078" x="4638675" y="2297113"/>
          <p14:tracePt t="13096" x="4645025" y="2297113"/>
          <p14:tracePt t="13110" x="4654550" y="2297113"/>
          <p14:tracePt t="13127" x="4672013" y="2297113"/>
          <p14:tracePt t="13144" x="4710113" y="2297113"/>
          <p14:tracePt t="13145" x="4738688" y="2297113"/>
          <p14:tracePt t="13161" x="4754563" y="2297113"/>
          <p14:tracePt t="13163" x="4770438" y="2290763"/>
          <p14:tracePt t="13178" x="4799013" y="2286000"/>
          <p14:tracePt t="13180" x="4826000" y="2281238"/>
          <p14:tracePt t="13193" x="4864100" y="2281238"/>
          <p14:tracePt t="13211" x="4908550" y="2281238"/>
          <p14:tracePt t="13228" x="4946650" y="2281238"/>
          <p14:tracePt t="13229" x="4968875" y="2281238"/>
          <p14:tracePt t="13245" x="4979988" y="2274888"/>
          <p14:tracePt t="13246" x="4991100" y="2274888"/>
          <p14:tracePt t="13261" x="5013325" y="2274888"/>
          <p14:tracePt t="13277" x="5029200" y="2274888"/>
          <p14:tracePt t="13294" x="5035550" y="2274888"/>
          <p14:tracePt t="13311" x="5040313" y="2274888"/>
          <p14:tracePt t="13328" x="5051425" y="2274888"/>
          <p14:tracePt t="13344" x="5062538" y="2274888"/>
          <p14:tracePt t="13361" x="5073650" y="2270125"/>
          <p14:tracePt t="13378" x="5080000" y="2270125"/>
          <p14:tracePt t="13380" x="5091113" y="2270125"/>
          <p14:tracePt t="13397" x="5095875" y="2270125"/>
          <p14:tracePt t="13411" x="5113338" y="2270125"/>
          <p14:tracePt t="13428" x="5129213" y="2270125"/>
          <p14:tracePt t="13446" x="5151438" y="2263775"/>
          <p14:tracePt t="13462" x="5156200" y="2263775"/>
          <p14:tracePt t="13607" x="5156200" y="2259013"/>
          <p14:tracePt t="13621" x="5156200" y="2252663"/>
          <p14:tracePt t="13626" x="5151438" y="2252663"/>
          <p14:tracePt t="13719" x="5151438" y="2247900"/>
          <p14:tracePt t="13748" x="5151438" y="2241550"/>
          <p14:tracePt t="13754" x="5156200" y="2241550"/>
          <p14:tracePt t="13770" x="5162550" y="2236788"/>
          <p14:tracePt t="13778" x="5167313" y="2236788"/>
          <p14:tracePt t="13795" x="5178425" y="2236788"/>
          <p14:tracePt t="13813" x="5184775" y="2236788"/>
          <p14:tracePt t="13815" x="5189538" y="2230438"/>
          <p14:tracePt t="13829" x="5211763" y="2230438"/>
          <p14:tracePt t="13845" x="5227638" y="2230438"/>
          <p14:tracePt t="13847" x="5238750" y="2230438"/>
          <p14:tracePt t="13861" x="5260975" y="2230438"/>
          <p14:tracePt t="13878" x="5278438" y="2230438"/>
          <p14:tracePt t="13896" x="5283200" y="2230438"/>
          <p14:tracePt t="14785" x="5294313" y="2230438"/>
          <p14:tracePt t="14789" x="5300663" y="2230438"/>
          <p14:tracePt t="14800" x="5327650" y="2230438"/>
          <p14:tracePt t="14813" x="5421313" y="2219325"/>
          <p14:tracePt t="14830" x="5492750" y="2219325"/>
          <p14:tracePt t="14847" x="5581650" y="2208213"/>
          <p14:tracePt t="14848" x="5613400" y="2208213"/>
          <p14:tracePt t="14864" x="5653088" y="2203450"/>
          <p14:tracePt t="14880" x="5675313" y="2203450"/>
          <p14:tracePt t="14896" x="5684838" y="2203450"/>
          <p14:tracePt t="14917" x="5691188" y="2203450"/>
          <p14:tracePt t="14930" x="5695950" y="2203450"/>
          <p14:tracePt t="14932" x="5702300" y="2203450"/>
          <p14:tracePt t="14947" x="5707063" y="2203450"/>
          <p14:tracePt t="14948" x="5713413" y="2203450"/>
          <p14:tracePt t="14963" x="5735638" y="2203450"/>
          <p14:tracePt t="14980" x="5740400" y="2203450"/>
          <p14:tracePt t="14997" x="5751513" y="2203450"/>
          <p14:tracePt t="15014" x="5762625" y="2203450"/>
          <p14:tracePt t="15045" x="5768975" y="2203450"/>
          <p14:tracePt t="15085" x="5773738" y="2203450"/>
          <p14:tracePt t="15100" x="5778500" y="2203450"/>
          <p14:tracePt t="15112" x="5789613" y="2203450"/>
          <p14:tracePt t="15120" x="5795963" y="2203450"/>
          <p14:tracePt t="15130" x="5807075" y="2203450"/>
          <p14:tracePt t="15147" x="5834063" y="2203450"/>
          <p14:tracePt t="15148" x="5851525" y="2203450"/>
          <p14:tracePt t="15164" x="5894388" y="2203450"/>
          <p14:tracePt t="15180" x="5922963" y="2197100"/>
          <p14:tracePt t="15197" x="5949950" y="2192338"/>
          <p14:tracePt t="15216" x="5956300" y="2192338"/>
          <p14:tracePt t="15579" x="5965825" y="2192338"/>
          <p14:tracePt t="15584" x="5972175" y="2192338"/>
          <p14:tracePt t="15597" x="5976938" y="2192338"/>
          <p14:tracePt t="15615" x="6005513" y="2192338"/>
          <p14:tracePt t="15616" x="6021388" y="2187575"/>
          <p14:tracePt t="15630" x="6076950" y="2181225"/>
          <p14:tracePt t="15647" x="6110288" y="2181225"/>
          <p14:tracePt t="15665" x="6137275" y="2181225"/>
          <p14:tracePt t="15667" x="6153150" y="2181225"/>
          <p14:tracePt t="15681" x="6175375" y="2181225"/>
          <p14:tracePt t="15683" x="6208713" y="2181225"/>
          <p14:tracePt t="15697" x="6319838" y="2187575"/>
          <p14:tracePt t="15714" x="6511925" y="2192338"/>
          <p14:tracePt t="15731" x="6643688" y="2197100"/>
          <p14:tracePt t="15749" x="6759575" y="2197100"/>
          <p14:tracePt t="15751" x="6819900" y="2192338"/>
          <p14:tracePt t="15766" x="6875463" y="2187575"/>
          <p14:tracePt t="15781" x="6881813" y="2187575"/>
          <p14:tracePt t="16247" x="6886575" y="2187575"/>
          <p14:tracePt t="16251" x="6891338" y="2187575"/>
          <p14:tracePt t="16266" x="6935788" y="2187575"/>
          <p14:tracePt t="16282" x="6958013" y="2181225"/>
          <p14:tracePt t="16284" x="6969125" y="2181225"/>
          <p14:tracePt t="16298" x="6996113" y="2181225"/>
          <p14:tracePt t="16316" x="7013575" y="2181225"/>
          <p14:tracePt t="16333" x="7035800" y="2181225"/>
          <p14:tracePt t="16334" x="7040563" y="2181225"/>
          <p14:tracePt t="16352" x="7046913" y="2181225"/>
          <p14:tracePt t="16367" x="7058025" y="2181225"/>
          <p14:tracePt t="16382" x="7069138" y="2181225"/>
          <p14:tracePt t="16399" x="7073900" y="2176463"/>
          <p14:tracePt t="16416" x="7078663" y="2176463"/>
          <p14:tracePt t="16435" x="7085013" y="2176463"/>
          <p14:tracePt t="16449" x="7096125" y="2176463"/>
          <p14:tracePt t="16466" x="7107238" y="2176463"/>
          <p14:tracePt t="16483" x="7123113" y="2176463"/>
          <p14:tracePt t="16598" x="7129463" y="2176463"/>
          <p14:tracePt t="16604" x="7134225" y="2176463"/>
          <p14:tracePt t="16619" x="7145338" y="2176463"/>
          <p14:tracePt t="16634" x="7151688" y="2176463"/>
          <p14:tracePt t="16650" x="7162800" y="2176463"/>
          <p14:tracePt t="16666" x="7189788" y="2170113"/>
          <p14:tracePt t="16683" x="7216775" y="2165350"/>
          <p14:tracePt t="16699" x="7250113" y="2159000"/>
          <p14:tracePt t="16717" x="7321550" y="2159000"/>
          <p14:tracePt t="16732" x="7354888" y="2159000"/>
          <p14:tracePt t="16734" x="7381875" y="2159000"/>
          <p14:tracePt t="16750" x="7410450" y="2159000"/>
          <p14:tracePt t="16766" x="7432675" y="2159000"/>
          <p14:tracePt t="16768" x="7437438" y="2159000"/>
          <p14:tracePt t="16783" x="7448550" y="2159000"/>
          <p14:tracePt t="16784" x="7464425" y="2159000"/>
          <p14:tracePt t="16800" x="7486650" y="2159000"/>
          <p14:tracePt t="16801" x="7493000" y="2159000"/>
          <p14:tracePt t="16816" x="7546975" y="2159000"/>
          <p14:tracePt t="16833" x="7597775" y="2159000"/>
          <p14:tracePt t="16850" x="7673975" y="2159000"/>
          <p14:tracePt t="16851" x="7696200" y="2159000"/>
          <p14:tracePt t="16867" x="7718425" y="2159000"/>
          <p14:tracePt t="16868" x="7740650" y="2159000"/>
          <p14:tracePt t="16884" x="7756525" y="2159000"/>
          <p14:tracePt t="16929" x="7762875" y="2159000"/>
          <p14:tracePt t="16943" x="7767638" y="2159000"/>
          <p14:tracePt t="16951" x="7773988" y="2159000"/>
          <p14:tracePt t="16966" x="7800975" y="2159000"/>
          <p14:tracePt t="16984" x="7834313" y="2159000"/>
          <p14:tracePt t="16999" x="7856538" y="2159000"/>
          <p14:tracePt t="17001" x="7872413" y="2159000"/>
          <p14:tracePt t="17017" x="7883525" y="2159000"/>
          <p14:tracePt t="17033" x="7894638" y="2159000"/>
          <p14:tracePt t="17051" x="7905750" y="2159000"/>
          <p14:tracePt t="17067" x="7910513" y="2159000"/>
          <p14:tracePt t="17084" x="7921625" y="2159000"/>
          <p14:tracePt t="17100" x="7927975" y="2159000"/>
          <p14:tracePt t="17101" x="7932738" y="2159000"/>
          <p14:tracePt t="17116" x="7939088" y="2159000"/>
          <p14:tracePt t="17134" x="7943850" y="2159000"/>
          <p14:tracePt t="17424" x="7954963" y="2159000"/>
          <p14:tracePt t="17430" x="7961313" y="2159000"/>
          <p14:tracePt t="17437" x="7999413" y="2165350"/>
          <p14:tracePt t="17450" x="8037513" y="2176463"/>
          <p14:tracePt t="17468" x="8131175" y="2181225"/>
          <p14:tracePt t="17483" x="8175625" y="2181225"/>
          <p14:tracePt t="17501" x="8186738" y="2181225"/>
          <p14:tracePt t="17567" x="8191500" y="2181225"/>
          <p14:tracePt t="17572" x="8197850" y="2181225"/>
          <p14:tracePt t="17585" x="8202613" y="2181225"/>
          <p14:tracePt t="17586" x="8220075" y="2181225"/>
          <p14:tracePt t="17601" x="8247063" y="2181225"/>
          <p14:tracePt t="17617" x="8275638" y="2181225"/>
          <p14:tracePt t="17619" x="8285163" y="2181225"/>
          <p14:tracePt t="17634" x="8313738" y="2181225"/>
          <p14:tracePt t="17651" x="8351838" y="2181225"/>
          <p14:tracePt t="17667" x="8369300" y="2181225"/>
          <p14:tracePt t="17685" x="8385175" y="2181225"/>
          <p14:tracePt t="17700" x="8401050" y="2181225"/>
          <p14:tracePt t="17718" x="8423275" y="2181225"/>
          <p14:tracePt t="17735" x="8456613" y="2181225"/>
          <p14:tracePt t="17736" x="8462963" y="2181225"/>
          <p14:tracePt t="17751" x="8472488" y="2181225"/>
          <p14:tracePt t="17813" x="8478838" y="2181225"/>
          <p14:tracePt t="17844" x="8483600" y="2181225"/>
          <p14:tracePt t="17858" x="8489950" y="2181225"/>
          <p14:tracePt t="17872" x="8494713" y="2181225"/>
          <p14:tracePt t="17879" x="8501063" y="2181225"/>
          <p14:tracePt t="17887" x="8512175" y="2181225"/>
          <p14:tracePt t="17901" x="8516938" y="2181225"/>
          <p14:tracePt t="17917" x="8528050" y="2181225"/>
          <p14:tracePt t="17935" x="8545513" y="2176463"/>
          <p14:tracePt t="17952" x="8550275" y="2176463"/>
          <p14:tracePt t="17968" x="8556625" y="2176463"/>
          <p14:tracePt t="17969" x="8561388" y="2176463"/>
          <p14:tracePt t="17987" x="8566150" y="2176463"/>
          <p14:tracePt t="18008" x="8572500" y="2170113"/>
          <p14:tracePt t="18019" x="8577263" y="2170113"/>
          <p14:tracePt t="18036" x="8583613" y="2165350"/>
          <p14:tracePt t="18052" x="8588375" y="2165350"/>
          <p14:tracePt t="18482" x="8594725" y="2165350"/>
          <p14:tracePt t="18939" x="8599488" y="2165350"/>
          <p14:tracePt t="18960" x="8605838" y="2165350"/>
          <p14:tracePt t="19531" x="8610600" y="2170113"/>
          <p14:tracePt t="19538" x="8616950" y="2181225"/>
          <p14:tracePt t="19543" x="8616950" y="2187575"/>
          <p14:tracePt t="19571" x="8628063" y="2197100"/>
          <p14:tracePt t="19587" x="8628063" y="2203450"/>
          <p14:tracePt t="19589" x="8621713" y="2208213"/>
          <p14:tracePt t="19604" x="8616950" y="2214563"/>
          <p14:tracePt t="19606" x="8616950" y="2219325"/>
          <p14:tracePt t="19621" x="8610600" y="2225675"/>
          <p14:tracePt t="19637" x="8605838" y="2241550"/>
          <p14:tracePt t="19654" x="8599488" y="2247900"/>
          <p14:tracePt t="19671" x="8599488" y="2259013"/>
          <p14:tracePt t="19672" x="8594725" y="2263775"/>
          <p14:tracePt t="19688" x="8588375" y="2270125"/>
          <p14:tracePt t="19703" x="8577263" y="2270125"/>
          <p14:tracePt t="19720" x="8566150" y="2274888"/>
          <p14:tracePt t="23287" x="8389938" y="2301875"/>
          <p14:tracePt t="23290" x="8362950" y="2308225"/>
          <p14:tracePt t="23292" x="7972425" y="2319338"/>
          <p14:tracePt t="23296" x="7916863" y="2324100"/>
          <p14:tracePt t="23309" x="7818438" y="2335213"/>
          <p14:tracePt t="23310" x="7685088" y="2363788"/>
          <p14:tracePt t="23325" x="7497763" y="2395538"/>
          <p14:tracePt t="23344" x="7299325" y="2435225"/>
          <p14:tracePt t="23361" x="7205663" y="2473325"/>
          <p14:tracePt t="23362" x="7167563" y="2478088"/>
          <p14:tracePt t="23376" x="7134225" y="2489200"/>
          <p14:tracePt t="23394" x="7123113" y="2489200"/>
          <p14:tracePt t="23410" x="7112000" y="2489200"/>
          <p14:tracePt t="23426" x="7107238" y="2489200"/>
          <p14:tracePt t="23443" x="7096125" y="2489200"/>
          <p14:tracePt t="23445" x="7085013" y="2484438"/>
          <p14:tracePt t="23460" x="7058025" y="2484438"/>
          <p14:tracePt t="23476" x="7035800" y="2473325"/>
          <p14:tracePt t="23494" x="7013575" y="2468563"/>
          <p14:tracePt t="23510" x="6996113" y="2462213"/>
          <p14:tracePt t="23512" x="6985000" y="2462213"/>
          <p14:tracePt t="23527" x="6931025" y="2446338"/>
          <p14:tracePt t="23543" x="6837363" y="2417763"/>
          <p14:tracePt t="23560" x="6732588" y="2401888"/>
          <p14:tracePt t="23577" x="6643688" y="2384425"/>
          <p14:tracePt t="23579" x="6605588" y="2374900"/>
          <p14:tracePt t="23594" x="6534150" y="2368550"/>
          <p14:tracePt t="23610" x="6507163" y="2363788"/>
          <p14:tracePt t="23612" x="6467475" y="2357438"/>
          <p14:tracePt t="23626" x="6396038" y="2352675"/>
          <p14:tracePt t="23644" x="6291263" y="2330450"/>
          <p14:tracePt t="23662" x="6081713" y="2312988"/>
          <p14:tracePt t="23677" x="6038850" y="2312988"/>
          <p14:tracePt t="23678" x="6016625" y="2312988"/>
          <p14:tracePt t="23693" x="5983288" y="2312988"/>
          <p14:tracePt t="23695" x="5965825" y="2308225"/>
          <p14:tracePt t="23709" x="5945188" y="2308225"/>
          <p14:tracePt t="23727" x="5916613" y="2308225"/>
          <p14:tracePt t="23729" x="5911850" y="2308225"/>
          <p14:tracePt t="23744" x="5894388" y="2301875"/>
          <p14:tracePt t="23867" x="5900738" y="2319338"/>
          <p14:tracePt t="23880" x="5927725" y="2335213"/>
          <p14:tracePt t="23887" x="5956300" y="2357438"/>
          <p14:tracePt t="23895" x="5976938" y="2374900"/>
          <p14:tracePt t="23910" x="6005513" y="2390775"/>
          <p14:tracePt t="24204" x="5664200" y="2324100"/>
          <p14:tracePt t="24209" x="5641975" y="2324100"/>
          <p14:tracePt t="24217" x="5570538" y="2324100"/>
          <p14:tracePt t="24245" x="5332413" y="2324100"/>
          <p14:tracePt t="24261" x="5249863" y="2330450"/>
          <p14:tracePt t="24277" x="5238750" y="2330450"/>
          <p14:tracePt t="24279" x="5216525" y="2330450"/>
          <p14:tracePt t="24293" x="5195888" y="2335213"/>
          <p14:tracePt t="24444" x="5207000" y="2335213"/>
          <p14:tracePt t="24450" x="5249863" y="2335213"/>
          <p14:tracePt t="24461" x="5289550" y="2335213"/>
          <p14:tracePt t="24478" x="5414963" y="2330450"/>
          <p14:tracePt t="24479" x="5497513" y="2330450"/>
          <p14:tracePt t="24495" x="5559425" y="2330450"/>
          <p14:tracePt t="24497" x="5664200" y="2330450"/>
          <p14:tracePt t="24511" x="5905500" y="2324100"/>
          <p14:tracePt t="24527" x="6038850" y="2301875"/>
          <p14:tracePt t="24544" x="6092825" y="2290763"/>
          <p14:tracePt t="24561" x="6099175" y="2290763"/>
          <p14:tracePt t="24579" x="6099175" y="2286000"/>
          <p14:tracePt t="24600" x="6092825" y="2286000"/>
          <p14:tracePt t="24901" x="6092825" y="2281238"/>
          <p14:tracePt t="24915" x="6092825" y="2274888"/>
          <p14:tracePt t="24930" x="6092825" y="2270125"/>
          <p14:tracePt t="24937" x="6099175" y="2263775"/>
          <p14:tracePt t="24954" x="6099175" y="2259013"/>
          <p14:tracePt t="24970" x="6099175" y="2252663"/>
          <p14:tracePt t="24978" x="6110288" y="2252663"/>
          <p14:tracePt t="24996" x="6126163" y="2252663"/>
          <p14:tracePt t="24997" x="6164263" y="2247900"/>
          <p14:tracePt t="25012" x="6203950" y="2247900"/>
          <p14:tracePt t="25014" x="6275388" y="2241550"/>
          <p14:tracePt t="25028" x="6418263" y="2241550"/>
          <p14:tracePt t="25045" x="6710363" y="2214563"/>
          <p14:tracePt t="25062" x="6788150" y="2214563"/>
          <p14:tracePt t="25064" x="6797675" y="2236788"/>
          <p14:tracePt t="25078" x="6859588" y="2236788"/>
          <p14:tracePt t="25080" x="6897688" y="2236788"/>
          <p14:tracePt t="25095" x="6924675" y="2236788"/>
          <p14:tracePt t="25097" x="6942138" y="2236788"/>
          <p14:tracePt t="25111" x="6975475" y="2230438"/>
          <p14:tracePt t="25128" x="6996113" y="2230438"/>
          <p14:tracePt t="25171" x="7002463" y="2230438"/>
          <p14:tracePt t="25177" x="7007225" y="2230438"/>
          <p14:tracePt t="25193" x="7018338" y="2225675"/>
          <p14:tracePt t="25207" x="7035800" y="2225675"/>
          <p14:tracePt t="25214" x="7062788" y="2225675"/>
          <p14:tracePt t="25229" x="7078663" y="2219325"/>
          <p14:tracePt t="25230" x="7107238" y="2214563"/>
          <p14:tracePt t="25246" x="7162800" y="2208213"/>
          <p14:tracePt t="25262" x="7205663" y="2203450"/>
          <p14:tracePt t="25279" x="7216775" y="2203450"/>
          <p14:tracePt t="25336" x="7223125" y="2203450"/>
          <p14:tracePt t="25358" x="7227888" y="2203450"/>
          <p14:tracePt t="25441" x="7239000" y="2203450"/>
          <p14:tracePt t="25457" x="7256463" y="2203450"/>
          <p14:tracePt t="25464" x="7272338" y="2203450"/>
          <p14:tracePt t="25479" x="7343775" y="2203450"/>
          <p14:tracePt t="25496" x="7399338" y="2203450"/>
          <p14:tracePt t="25513" x="7481888" y="2208213"/>
          <p14:tracePt t="25515" x="7508875" y="2208213"/>
          <p14:tracePt t="25529" x="7558088" y="2208213"/>
          <p14:tracePt t="25531" x="7591425" y="2208213"/>
          <p14:tracePt t="25546" x="7640638" y="2208213"/>
          <p14:tracePt t="25562" x="7691438" y="2208213"/>
          <p14:tracePt t="25579" x="7713663" y="2208213"/>
          <p14:tracePt t="25597" x="7751763" y="2214563"/>
          <p14:tracePt t="25613" x="7789863" y="2214563"/>
          <p14:tracePt t="25629" x="7812088" y="2214563"/>
          <p14:tracePt t="25646" x="7827963" y="2214563"/>
          <p14:tracePt t="25663" x="7845425" y="2214563"/>
          <p14:tracePt t="25665" x="7856538" y="2214563"/>
          <p14:tracePt t="25679" x="7867650" y="2214563"/>
          <p14:tracePt t="25696" x="7878763" y="2214563"/>
          <p14:tracePt t="27137" x="7883525" y="2214563"/>
          <p14:tracePt t="27142" x="7889875" y="2214563"/>
          <p14:tracePt t="27157" x="7894638" y="2214563"/>
          <p14:tracePt t="27166" x="7900988" y="2214563"/>
          <p14:tracePt t="27182" x="7910513" y="2214563"/>
          <p14:tracePt t="27198" x="7916863" y="2214563"/>
          <p14:tracePt t="27571" x="7910513" y="2214563"/>
          <p14:tracePt t="27577" x="7894638" y="2214563"/>
          <p14:tracePt t="27585" x="7883525" y="2214563"/>
          <p14:tracePt t="27600" x="7856538" y="2225675"/>
          <p14:tracePt t="27616" x="7845425" y="2225675"/>
          <p14:tracePt t="27632" x="7834313" y="2225675"/>
          <p14:tracePt t="27819" x="7834313" y="2230438"/>
          <p14:tracePt t="27836" x="7872413" y="2236788"/>
          <p14:tracePt t="27842" x="7900988" y="2236788"/>
          <p14:tracePt t="27849" x="7905750" y="2236788"/>
          <p14:tracePt t="28352" x="7943850" y="2236788"/>
          <p14:tracePt t="28357" x="8032750" y="2236788"/>
          <p14:tracePt t="28367" x="8191500" y="2236788"/>
          <p14:tracePt t="28384" x="8494713" y="2230438"/>
          <p14:tracePt t="28386" x="8566150" y="2208213"/>
          <p14:tracePt t="28400" x="8699500" y="2181225"/>
          <p14:tracePt t="28418" x="8940800" y="2154238"/>
          <p14:tracePt t="28434" x="9045575" y="2136775"/>
          <p14:tracePt t="28450" x="9085263" y="2132013"/>
          <p14:tracePt t="28468" x="9107488" y="2132013"/>
          <p14:tracePt t="28470" x="9112250" y="2132013"/>
          <p14:tracePt t="28485" x="9128125" y="2125663"/>
          <p14:tracePt t="28501" x="9134475" y="2125663"/>
          <p14:tracePt t="28518" x="9150350" y="2120900"/>
          <p14:tracePt t="28535" x="9172575" y="2109788"/>
          <p14:tracePt t="28536" x="9194800" y="2109788"/>
          <p14:tracePt t="28552" x="9217025" y="2098675"/>
          <p14:tracePt t="28568" x="9250363" y="2087563"/>
          <p14:tracePt t="28583" x="9261475" y="2087563"/>
          <p14:tracePt t="28600" x="9266238" y="2087563"/>
          <p14:tracePt t="28618" x="9272588" y="2087563"/>
          <p14:tracePt t="28635" x="9283700" y="2087563"/>
          <p14:tracePt t="28651" x="9299575" y="2087563"/>
          <p14:tracePt t="28669" x="9310688" y="2087563"/>
          <p14:tracePt t="28685" x="9321800" y="2082800"/>
          <p14:tracePt t="28687" x="9326563" y="2082800"/>
          <p14:tracePt t="28832" x="9332913" y="2082800"/>
          <p14:tracePt t="28839" x="9332913" y="2076450"/>
          <p14:tracePt t="28852" x="9344025" y="2071688"/>
          <p14:tracePt t="28868" x="9377363" y="2060575"/>
          <p14:tracePt t="28870" x="9393238" y="2054225"/>
          <p14:tracePt t="28885" x="9420225" y="2043113"/>
          <p14:tracePt t="28901" x="9475788" y="2020888"/>
          <p14:tracePt t="28918" x="9547225" y="1989138"/>
          <p14:tracePt t="28919" x="9591675" y="1960563"/>
          <p14:tracePt t="28935" x="9652000" y="1927225"/>
          <p14:tracePt t="28951" x="9707563" y="1884363"/>
          <p14:tracePt t="28968" x="9756775" y="1844675"/>
          <p14:tracePt t="28985" x="9783763" y="1817688"/>
          <p14:tracePt t="28987" x="9790113" y="1812925"/>
          <p14:tracePt t="29002" x="9805988" y="1795463"/>
          <p14:tracePt t="29019" x="9812338" y="1795463"/>
          <p14:tracePt t="29057" x="9817100" y="1795463"/>
          <p14:tracePt t="29192" x="9823450" y="1795463"/>
          <p14:tracePt t="29197" x="9828213" y="1795463"/>
          <p14:tracePt t="29206" x="9856788" y="1806575"/>
          <p14:tracePt t="29218" x="9872663" y="1812925"/>
          <p14:tracePt t="29236" x="9910763" y="1824038"/>
          <p14:tracePt t="29237" x="9939338" y="1828800"/>
          <p14:tracePt t="29251" x="9971088" y="1828800"/>
          <p14:tracePt t="29269" x="10004425" y="1828800"/>
          <p14:tracePt t="29285" x="10021888" y="1828800"/>
          <p14:tracePt t="29350" x="10026650" y="1833563"/>
          <p14:tracePt t="29370" x="10033000" y="1839913"/>
          <p14:tracePt t="29394" x="10037763" y="1839913"/>
          <p14:tracePt t="29485" x="10044113" y="1839913"/>
          <p14:tracePt t="29498" x="10048875" y="1839913"/>
          <p14:tracePt t="29505" x="10059988" y="1839913"/>
          <p14:tracePt t="29519" x="10064750" y="1839913"/>
          <p14:tracePt t="29520" x="10075863" y="1844675"/>
          <p14:tracePt t="29536" x="10098088" y="1844675"/>
          <p14:tracePt t="29553" x="10126663" y="1844675"/>
          <p14:tracePt t="29569" x="10158413" y="1844675"/>
          <p14:tracePt t="29587" x="10186988" y="1844675"/>
          <p14:tracePt t="29603" x="10209213" y="1844675"/>
          <p14:tracePt t="29619" x="10213975" y="1844675"/>
          <p14:tracePt t="30144" x="10209213" y="1844675"/>
          <p14:tracePt t="30150" x="10198100" y="1844675"/>
          <p14:tracePt t="30157" x="10186988" y="1844675"/>
          <p14:tracePt t="30169" x="10164763" y="1844675"/>
          <p14:tracePt t="30187" x="10098088" y="1844675"/>
          <p14:tracePt t="30189" x="10071100" y="1855788"/>
          <p14:tracePt t="30203" x="10015538" y="1866900"/>
          <p14:tracePt t="30204" x="9955213" y="1873250"/>
          <p14:tracePt t="30219" x="9779000" y="1900238"/>
          <p14:tracePt t="30236" x="9426575" y="1971675"/>
          <p14:tracePt t="30253" x="9007475" y="2043113"/>
          <p14:tracePt t="30255" x="8793163" y="2020888"/>
          <p14:tracePt t="30271" x="8280400" y="2065338"/>
          <p14:tracePt t="30288" x="7724775" y="2093913"/>
          <p14:tracePt t="30303" x="7223125" y="2154238"/>
          <p14:tracePt t="30320" x="6688138" y="2214563"/>
          <p14:tracePt t="30321" x="6467475" y="2263775"/>
          <p14:tracePt t="30337" x="6335713" y="2281238"/>
          <p14:tracePt t="30338" x="6175375" y="2301875"/>
          <p14:tracePt t="30353" x="5956300" y="2324100"/>
          <p14:tracePt t="30370" x="5768975" y="2357438"/>
          <p14:tracePt t="30387" x="5680075" y="2368550"/>
          <p14:tracePt t="30389" x="5602288" y="2368550"/>
          <p14:tracePt t="30403" x="5570538" y="2368550"/>
          <p14:tracePt t="30405" x="5541963" y="2368550"/>
          <p14:tracePt t="30421" x="5497513" y="2368550"/>
          <p14:tracePt t="30423" x="5448300" y="2368550"/>
          <p14:tracePt t="30437" x="5349875" y="2368550"/>
          <p14:tracePt t="30454" x="5051425" y="2368550"/>
          <p14:tracePt t="30471" x="4803775" y="2368550"/>
          <p14:tracePt t="30473" x="4645025" y="2368550"/>
          <p14:tracePt t="30487" x="4402138" y="2368550"/>
          <p14:tracePt t="30489" x="4264025" y="2368550"/>
          <p14:tracePt t="30504" x="3762375" y="2368550"/>
          <p14:tracePt t="30520" x="3487738" y="2390775"/>
          <p14:tracePt t="30538" x="3251200" y="2424113"/>
          <p14:tracePt t="30539" x="3222625" y="2424113"/>
          <p14:tracePt t="30554" x="3184525" y="2428875"/>
          <p14:tracePt t="30555" x="3173413" y="2428875"/>
          <p14:tracePt t="30570" x="3146425" y="2428875"/>
          <p14:tracePt t="30572" x="3128963" y="2428875"/>
          <p14:tracePt t="30587" x="3095625" y="2428875"/>
          <p14:tracePt t="30605" x="3046413" y="2417763"/>
          <p14:tracePt t="30606" x="3008313" y="2417763"/>
          <p14:tracePt t="30621" x="2952750" y="2413000"/>
          <p14:tracePt t="30623" x="2925763" y="2413000"/>
          <p14:tracePt t="30637" x="2892425" y="2413000"/>
          <p14:tracePt t="30653" x="2836863" y="2417763"/>
          <p14:tracePt t="30671" x="2809875" y="2417763"/>
          <p14:tracePt t="30688" x="2787650" y="2424113"/>
          <p14:tracePt t="30705" x="2782888" y="2424113"/>
          <p14:tracePt t="30766" x="2787650" y="2417763"/>
          <p14:tracePt t="30772" x="2798763" y="2406650"/>
          <p14:tracePt t="30780" x="2803525" y="2401888"/>
          <p14:tracePt t="30804" x="2809875" y="2374900"/>
          <p14:tracePt t="30821" x="2809875" y="2352675"/>
          <p14:tracePt t="30837" x="2803525" y="2341563"/>
          <p14:tracePt t="30839" x="2803525" y="2330450"/>
          <p14:tracePt t="30854" x="2803525" y="2324100"/>
          <p14:tracePt t="30870" x="2803525" y="2312988"/>
          <p14:tracePt t="30887" x="2803525" y="2308225"/>
          <p14:tracePt t="30905" x="2803525" y="2297113"/>
          <p14:tracePt t="30906" x="2809875" y="2297113"/>
          <p14:tracePt t="30922" x="2809875" y="2286000"/>
          <p14:tracePt t="30938" x="2809875" y="2274888"/>
          <p14:tracePt t="30954" x="2809875" y="2263775"/>
          <p14:tracePt t="30971" x="2814638" y="2252663"/>
          <p14:tracePt t="30988" x="2820988" y="2247900"/>
          <p14:tracePt t="30989" x="2825750" y="2241550"/>
          <p14:tracePt t="31005" x="2832100" y="2225675"/>
          <p14:tracePt t="31021" x="2843213" y="2214563"/>
          <p14:tracePt t="31038" x="2847975" y="2203450"/>
          <p14:tracePt t="31055" x="2859088" y="2192338"/>
          <p14:tracePt t="31057" x="2859088" y="2187575"/>
          <p14:tracePt t="31072" x="2881313" y="2181225"/>
          <p14:tracePt t="31088" x="2897188" y="2176463"/>
          <p14:tracePt t="31089" x="2914650" y="2165350"/>
          <p14:tracePt t="31104" x="2963863" y="2147888"/>
          <p14:tracePt t="31121" x="2986088" y="2143125"/>
          <p14:tracePt t="31138" x="2997200" y="2143125"/>
          <p14:tracePt t="31140" x="3001963" y="2143125"/>
          <p14:tracePt t="31181" x="3008313" y="2143125"/>
          <p14:tracePt t="31193" x="3013075" y="2143125"/>
          <p14:tracePt t="31216" x="3019425" y="2143125"/>
          <p14:tracePt t="31222" x="3024188" y="2136775"/>
          <p14:tracePt t="31230" x="3030538" y="2136775"/>
          <p14:tracePt t="31239" x="3035300" y="2136775"/>
          <p14:tracePt t="31254" x="3041650" y="2136775"/>
          <p14:tracePt t="31272" x="3046413" y="2136775"/>
          <p14:tracePt t="31651" x="3052763" y="2136775"/>
          <p14:tracePt t="31658" x="3052763" y="2132013"/>
          <p14:tracePt t="31673" x="3057525" y="2125663"/>
          <p14:tracePt t="44898" x="3409950" y="2236788"/>
          <p14:tracePt t="44900" x="3487738" y="2270125"/>
          <p14:tracePt t="44904" x="3503613" y="2286000"/>
          <p14:tracePt t="45370" x="3487738" y="2290763"/>
          <p14:tracePt t="45377" x="3476625" y="2297113"/>
          <p14:tracePt t="45383" x="3443288" y="2312988"/>
          <p14:tracePt t="45409" x="3316288" y="2346325"/>
          <p14:tracePt t="45426" x="3167063" y="2352675"/>
          <p14:tracePt t="45428" x="3106738" y="2352675"/>
          <p14:tracePt t="45443" x="3063875" y="2352675"/>
          <p14:tracePt t="45445" x="3008313" y="2352675"/>
          <p14:tracePt t="45459" x="2970213" y="2352675"/>
          <p14:tracePt t="45476" x="2963863" y="2352675"/>
          <p14:tracePt t="45493" x="2986088" y="2352675"/>
          <p14:tracePt t="45495" x="3035300" y="2335213"/>
          <p14:tracePt t="45509" x="3079750" y="2330450"/>
          <p14:tracePt t="45511" x="3101975" y="2324100"/>
          <p14:tracePt t="45526" x="3113088" y="2319338"/>
          <p14:tracePt t="45528" x="3157538" y="2312988"/>
          <p14:tracePt t="45542" x="3211513" y="2297113"/>
          <p14:tracePt t="45560" x="3228975" y="2290763"/>
          <p14:tracePt t="45610" x="3228975" y="2286000"/>
          <p14:tracePt t="45624" x="3228975" y="2281238"/>
          <p14:tracePt t="45631" x="3228975" y="2274888"/>
          <p14:tracePt t="45643" x="3228975" y="2270125"/>
          <p14:tracePt t="45668" x="3228975" y="2263775"/>
          <p14:tracePt t="45678" x="3228975" y="2259013"/>
          <p14:tracePt t="45693" x="3240088" y="2247900"/>
          <p14:tracePt t="45709" x="3282950" y="2225675"/>
          <p14:tracePt t="45727" x="3305175" y="2208213"/>
          <p14:tracePt t="45744" x="3394075" y="2170113"/>
          <p14:tracePt t="45760" x="3454400" y="2159000"/>
          <p14:tracePt t="45777" x="3552825" y="2120900"/>
          <p14:tracePt t="45794" x="3630613" y="2098675"/>
          <p14:tracePt t="45796" x="3679825" y="2076450"/>
          <p14:tracePt t="45811" x="3729038" y="2065338"/>
          <p14:tracePt t="45826" x="3757613" y="2054225"/>
          <p14:tracePt t="45828" x="3773488" y="2049463"/>
          <p14:tracePt t="45843" x="3802063" y="2038350"/>
          <p14:tracePt t="45860" x="3822700" y="2027238"/>
          <p14:tracePt t="45862" x="3840163" y="2020888"/>
          <p14:tracePt t="45878" x="3844925" y="2016125"/>
          <p14:tracePt t="45879" x="3862388" y="2016125"/>
          <p14:tracePt t="45894" x="3873500" y="2005013"/>
          <p14:tracePt t="45910" x="3878263" y="2000250"/>
          <p14:tracePt t="45940" x="3884613" y="2000250"/>
          <p14:tracePt t="45954" x="3895725" y="1993900"/>
          <p14:tracePt t="45962" x="3911600" y="1982788"/>
          <p14:tracePt t="45976" x="3989388" y="1960563"/>
          <p14:tracePt t="45994" x="4181475" y="1927225"/>
          <p14:tracePt t="46013" x="4649788" y="1900238"/>
          <p14:tracePt t="46030" x="5040313" y="1895475"/>
          <p14:tracePt t="46045" x="5233988" y="1895475"/>
          <p14:tracePt t="46046" x="5421313" y="1895475"/>
          <p14:tracePt t="46060" x="5840413" y="1895475"/>
          <p14:tracePt t="46077" x="6297613" y="1895475"/>
          <p14:tracePt t="46094" x="7046913" y="1895475"/>
          <p14:tracePt t="46095" x="7481888" y="1895475"/>
          <p14:tracePt t="46110" x="7916863" y="1895475"/>
          <p14:tracePt t="46112" x="8224838" y="1895475"/>
          <p14:tracePt t="46127" x="8985250" y="1895475"/>
          <p14:tracePt t="46145" x="9388475" y="1895475"/>
          <p14:tracePt t="46161" x="9547225" y="1895475"/>
          <p14:tracePt t="46163" x="9564688" y="1895475"/>
          <p14:tracePt t="46308" x="9569450" y="1895475"/>
          <p14:tracePt t="46316" x="9569450" y="1900238"/>
          <p14:tracePt t="46320" x="9580563" y="1917700"/>
          <p14:tracePt t="46345" x="9629775" y="1989138"/>
          <p14:tracePt t="46346" x="9658350" y="2016125"/>
          <p14:tracePt t="46361" x="9696450" y="2054225"/>
          <p14:tracePt t="46378" x="9752013" y="2093913"/>
          <p14:tracePt t="46395" x="9779000" y="2103438"/>
          <p14:tracePt t="46412" x="9779000" y="2109788"/>
          <p14:tracePt t="46442" x="9745663" y="2109788"/>
          <p14:tracePt t="46449" x="9640888" y="2109788"/>
          <p14:tracePt t="46462" x="9475788" y="2109788"/>
          <p14:tracePt t="46463" x="9409113" y="2109788"/>
          <p14:tracePt t="46478" x="9332913" y="2120900"/>
          <p14:tracePt t="46480" x="9283700" y="2125663"/>
          <p14:tracePt t="46494" x="9221788" y="2143125"/>
          <p14:tracePt t="46511" x="9178925" y="2147888"/>
          <p14:tracePt t="46528" x="9150350" y="2147888"/>
          <p14:tracePt t="46545" x="9096375" y="2120900"/>
          <p14:tracePt t="46562" x="9074150" y="2103438"/>
          <p14:tracePt t="46563" x="9045575" y="2076450"/>
          <p14:tracePt t="46578" x="9018588" y="2049463"/>
          <p14:tracePt t="46595" x="8991600" y="2027238"/>
          <p14:tracePt t="46612" x="8958263" y="2011363"/>
          <p14:tracePt t="46613" x="8947150" y="2000250"/>
          <p14:tracePt t="46628" x="8924925" y="1993900"/>
          <p14:tracePt t="46630" x="8909050" y="1982788"/>
          <p14:tracePt t="46644" x="8853488" y="1960563"/>
          <p14:tracePt t="46661" x="8770938" y="1944688"/>
          <p14:tracePt t="46678" x="8594725" y="1933575"/>
          <p14:tracePt t="46696" x="8264525" y="1922463"/>
          <p14:tracePt t="46711" x="8202613" y="1922463"/>
          <p14:tracePt t="46713" x="8088313" y="1922463"/>
          <p14:tracePt t="46728" x="7900988" y="1933575"/>
          <p14:tracePt t="46746" x="7796213" y="1938338"/>
          <p14:tracePt t="46747" x="7745413" y="1938338"/>
          <p14:tracePt t="46762" x="7669213" y="1933575"/>
          <p14:tracePt t="46779" x="7580313" y="1922463"/>
          <p14:tracePt t="46794" x="7493000" y="1900238"/>
          <p14:tracePt t="46812" x="7288213" y="1851025"/>
          <p14:tracePt t="46829" x="7172325" y="1839913"/>
          <p14:tracePt t="46831" x="7085013" y="1839913"/>
          <p14:tracePt t="46845" x="7029450" y="1839913"/>
          <p14:tracePt t="46847" x="6991350" y="1839913"/>
          <p14:tracePt t="46861" x="6902450" y="1839913"/>
          <p14:tracePt t="46878" x="6848475" y="1839913"/>
          <p14:tracePt t="46896" x="6819900" y="1844675"/>
          <p14:tracePt t="46967" x="6831013" y="1844675"/>
          <p14:tracePt t="46973" x="6848475" y="1839913"/>
          <p14:tracePt t="46980" x="6853238" y="1839913"/>
          <p14:tracePt t="46996" x="6897688" y="1824038"/>
          <p14:tracePt t="47012" x="6953250" y="1806575"/>
          <p14:tracePt t="47029" x="7100888" y="1779588"/>
          <p14:tracePt t="47046" x="7299325" y="1773238"/>
          <p14:tracePt t="47048" x="7448550" y="1768475"/>
          <p14:tracePt t="47063" x="7734300" y="1751013"/>
          <p14:tracePt t="47079" x="7834313" y="1746250"/>
          <p14:tracePt t="47080" x="7927975" y="1739900"/>
          <p14:tracePt t="47096" x="8037513" y="1735138"/>
          <p14:tracePt t="47113" x="8108950" y="1730375"/>
          <p14:tracePt t="47129" x="8131175" y="1724025"/>
          <p14:tracePt t="47268" x="8137525" y="1724025"/>
          <p14:tracePt t="47273" x="8142288" y="1724025"/>
          <p14:tracePt t="47288" x="8148638" y="1724025"/>
          <p14:tracePt t="47297" x="8153400" y="1724025"/>
          <p14:tracePt t="47319" x="8159750" y="1724025"/>
          <p14:tracePt t="47349" x="8164513" y="1724025"/>
          <p14:tracePt t="47355" x="8170863" y="1724025"/>
          <p14:tracePt t="47364" x="8175625" y="1724025"/>
          <p14:tracePt t="47379" x="8202613" y="1735138"/>
          <p14:tracePt t="47381" x="8224838" y="1739900"/>
          <p14:tracePt t="47395" x="8285163" y="1762125"/>
          <p14:tracePt t="47413" x="8378825" y="1790700"/>
          <p14:tracePt t="47429" x="8445500" y="1812925"/>
          <p14:tracePt t="47431" x="8489950" y="1833563"/>
          <p14:tracePt t="47447" x="8523288" y="1855788"/>
          <p14:tracePt t="47462" x="8528050" y="1866900"/>
          <p14:tracePt t="47479" x="8528050" y="1873250"/>
          <p14:tracePt t="47495" x="8523288" y="1878013"/>
          <p14:tracePt t="47513" x="8478838" y="1900238"/>
          <p14:tracePt t="47529" x="8445500" y="1906588"/>
          <p14:tracePt t="47546" x="8369300" y="1917700"/>
          <p14:tracePt t="47563" x="8307388" y="1933575"/>
          <p14:tracePt t="47565" x="8258175" y="1944688"/>
          <p14:tracePt t="47579" x="8208963" y="1955800"/>
          <p14:tracePt t="47580" x="8153400" y="1971675"/>
          <p14:tracePt t="47597" x="8059738" y="2000250"/>
          <p14:tracePt t="47612" x="8026400" y="2011363"/>
          <p14:tracePt t="47629" x="8021638" y="2016125"/>
          <p14:tracePt t="47647" x="8048625" y="2027238"/>
          <p14:tracePt t="47649" x="8126413" y="2043113"/>
          <p14:tracePt t="47663" x="8258175" y="2065338"/>
          <p14:tracePt t="47665" x="8588375" y="2065338"/>
          <p14:tracePt t="47679" x="9239250" y="2043113"/>
          <p14:tracePt t="47696" x="9899650" y="1927225"/>
          <p14:tracePt t="47713" x="10345738" y="1824038"/>
          <p14:tracePt t="47729" x="10771188" y="1701800"/>
          <p14:tracePt t="47731" x="10787063" y="1697038"/>
          <p14:tracePt t="47746" x="10793413" y="1690688"/>
          <p14:tracePt t="47748" x="10793413" y="1685925"/>
          <p14:tracePt t="47762" x="10771188" y="1679575"/>
          <p14:tracePt t="47779" x="10720388" y="1674813"/>
          <p14:tracePt t="47797" x="10660063" y="1674813"/>
          <p14:tracePt t="47798" x="10637838" y="1690688"/>
          <p14:tracePt t="47814" x="10610850" y="1701800"/>
          <p14:tracePt t="47816" x="10606088" y="1701800"/>
          <p14:tracePt t="47829" x="10599738" y="1712913"/>
          <p14:tracePt t="47847" x="10599738" y="1724025"/>
          <p14:tracePt t="47864" x="10583863" y="1735138"/>
          <p14:tracePt t="47865" x="10583863" y="1739900"/>
          <p14:tracePt t="47879" x="10577513" y="1746250"/>
          <p14:tracePt t="47881" x="10572750" y="1746250"/>
          <p14:tracePt t="47897" x="10544175" y="1762125"/>
          <p14:tracePt t="47914" x="10528300" y="1773238"/>
          <p14:tracePt t="47931" x="10521950" y="1779588"/>
          <p14:tracePt t="47933" x="10517188" y="1784350"/>
          <p14:tracePt t="47948" x="10506075" y="1790700"/>
          <p14:tracePt t="47966" x="10501313" y="1790700"/>
          <p14:tracePt t="47980" x="10467975" y="1801813"/>
          <p14:tracePt t="47998" x="10396538" y="1801813"/>
          <p14:tracePt t="48014" x="10325100" y="1806575"/>
          <p14:tracePt t="48015" x="10291763" y="1812925"/>
          <p14:tracePt t="48031" x="10231438" y="1824038"/>
          <p14:tracePt t="48046" x="10198100" y="1828800"/>
          <p14:tracePt t="48064" x="10164763" y="1828800"/>
          <p14:tracePt t="48081" x="10126663" y="1839913"/>
          <p14:tracePt t="48082" x="10120313" y="1839913"/>
          <p14:tracePt t="48098" x="10098088" y="1839913"/>
          <p14:tracePt t="48114" x="10071100" y="1839913"/>
          <p14:tracePt t="48130" x="10053638" y="1839913"/>
          <p14:tracePt t="48148" x="10044113" y="1839913"/>
          <p14:tracePt t="48165" x="10033000" y="1844675"/>
          <p14:tracePt t="48181" x="10026650" y="1844675"/>
          <p14:tracePt t="48197" x="10021888" y="1844675"/>
          <p14:tracePt t="48214" x="9999663" y="1851025"/>
          <p14:tracePt t="48232" x="9977438" y="1855788"/>
          <p14:tracePt t="48234" x="9971088" y="1862138"/>
          <p14:tracePt t="48249" x="9966325" y="1862138"/>
          <p14:tracePt t="48264" x="9966325" y="1866900"/>
          <p14:tracePt t="48910" x="9944100" y="1866900"/>
          <p14:tracePt t="48917" x="9845675" y="1878013"/>
          <p14:tracePt t="48923" x="9801225" y="1878013"/>
          <p14:tracePt t="48948" x="9002713" y="1911350"/>
          <p14:tracePt t="48965" x="8242300" y="1933575"/>
          <p14:tracePt t="48982" x="7316788" y="1978025"/>
          <p14:tracePt t="48983" x="7040563" y="2038350"/>
          <p14:tracePt t="48999" x="6357938" y="2136775"/>
          <p14:tracePt t="49015" x="5965825" y="2192338"/>
          <p14:tracePt t="49032" x="5586413" y="2236788"/>
          <p14:tracePt t="49049" x="5470525" y="2241550"/>
          <p14:tracePt t="49050" x="5410200" y="2241550"/>
          <p14:tracePt t="49065" x="5305425" y="2241550"/>
          <p14:tracePt t="49067" x="5145088" y="2241550"/>
          <p14:tracePt t="49081" x="4776788" y="2241550"/>
          <p14:tracePt t="49098" x="4467225" y="2241550"/>
          <p14:tracePt t="49116" x="4021138" y="2241550"/>
          <p14:tracePt t="49117" x="3851275" y="2241550"/>
          <p14:tracePt t="49133" x="3487738" y="2247900"/>
          <p14:tracePt t="49149" x="3360738" y="2241550"/>
          <p14:tracePt t="49150" x="3316288" y="2241550"/>
          <p14:tracePt t="49165" x="3244850" y="2241550"/>
          <p14:tracePt t="49182" x="3195638" y="2230438"/>
          <p14:tracePt t="49199" x="3167063" y="2214563"/>
          <p14:tracePt t="49200" x="3162300" y="2208213"/>
          <p14:tracePt t="49216" x="3146425" y="2187575"/>
          <p14:tracePt t="49232" x="3140075" y="2176463"/>
          <p14:tracePt t="49248" x="3124200" y="2154238"/>
          <p14:tracePt t="49266" x="3113088" y="2143125"/>
          <p14:tracePt t="49268" x="3095625" y="2132013"/>
          <p14:tracePt t="49283" x="3084513" y="2132013"/>
          <p14:tracePt t="49298" x="3057525" y="2125663"/>
          <p14:tracePt t="49300" x="3001963" y="2120900"/>
          <p14:tracePt t="49315" x="2881313" y="2114550"/>
          <p14:tracePt t="49333" x="2660650" y="2132013"/>
          <p14:tracePt t="49335" x="2606675" y="2143125"/>
          <p14:tracePt t="49349" x="2540000" y="2159000"/>
          <p14:tracePt t="49351" x="2462213" y="2176463"/>
          <p14:tracePt t="49367" x="2363788" y="2187575"/>
          <p14:tracePt t="49382" x="2203450" y="2219325"/>
          <p14:tracePt t="49398" x="2093913" y="2241550"/>
          <p14:tracePt t="49416" x="1978025" y="2263775"/>
          <p14:tracePt t="49418" x="1933575" y="2274888"/>
          <p14:tracePt t="49433" x="1862138" y="2274888"/>
          <p14:tracePt t="49449" x="1851025" y="2281238"/>
          <p14:tracePt t="49975" x="1857375" y="2281238"/>
          <p14:tracePt t="49981" x="1866900" y="2281238"/>
          <p14:tracePt t="49988" x="1873250" y="2281238"/>
          <p14:tracePt t="49999" x="1911350" y="2281238"/>
          <p14:tracePt t="50017" x="1993900" y="2281238"/>
          <p14:tracePt t="50019" x="2027238" y="2281238"/>
          <p14:tracePt t="50034" x="2076450" y="2274888"/>
          <p14:tracePt t="50035" x="2127250" y="2270125"/>
          <p14:tracePt t="50049" x="2214563" y="2247900"/>
          <p14:tracePt t="50067" x="2281238" y="2236788"/>
          <p14:tracePt t="50083" x="2314575" y="2236788"/>
          <p14:tracePt t="50085" x="2319338" y="2236788"/>
          <p14:tracePt t="50099" x="2319338" y="2230438"/>
          <p14:tracePt t="50101" x="2325688" y="2230438"/>
          <p14:tracePt t="50124" x="2335213" y="2230438"/>
          <p14:tracePt t="50139" x="2346325" y="2230438"/>
          <p14:tracePt t="50151" x="2368550" y="2230438"/>
          <p14:tracePt t="50152" x="2379663" y="2230438"/>
          <p14:tracePt t="50167" x="2408238" y="2225675"/>
          <p14:tracePt t="50169" x="2424113" y="2225675"/>
          <p14:tracePt t="50184" x="2446338" y="2219325"/>
          <p14:tracePt t="50185" x="2451100" y="2219325"/>
          <p14:tracePt t="50199" x="2473325" y="2214563"/>
          <p14:tracePt t="50218" x="2479675" y="2214563"/>
          <p14:tracePt t="50259" x="2484438" y="2214563"/>
          <p14:tracePt t="50266" x="2490788" y="2214563"/>
          <p14:tracePt t="50274" x="2495550" y="2214563"/>
          <p14:tracePt t="50284" x="2506663" y="2203450"/>
          <p14:tracePt t="50301" x="2555875" y="2203450"/>
          <p14:tracePt t="50303" x="2589213" y="2197100"/>
          <p14:tracePt t="50318" x="2606675" y="2192338"/>
          <p14:tracePt t="50335" x="2638425" y="2192338"/>
          <p14:tracePt t="50350" x="2667000" y="2187575"/>
          <p14:tracePt t="50367" x="2705100" y="2181225"/>
          <p14:tracePt t="50384" x="2732088" y="2176463"/>
          <p14:tracePt t="50386" x="2743200" y="2176463"/>
          <p14:tracePt t="50401" x="2754313" y="2170113"/>
          <p14:tracePt t="51002" x="2754313" y="2176463"/>
          <p14:tracePt t="51008" x="2749550" y="2181225"/>
          <p14:tracePt t="51018" x="2716213" y="2219325"/>
          <p14:tracePt t="51035" x="2644775" y="2297113"/>
          <p14:tracePt t="51052" x="2439988" y="2522538"/>
          <p14:tracePt t="51068" x="2363788" y="2582863"/>
          <p14:tracePt t="51070" x="2303463" y="2644775"/>
          <p14:tracePt t="51084" x="2225675" y="2705100"/>
          <p14:tracePt t="51102" x="2170113" y="2743200"/>
          <p14:tracePt t="51119" x="2138363" y="2765425"/>
          <p14:tracePt t="51121" x="2132013" y="2770188"/>
          <p14:tracePt t="51135" x="2127250" y="2776538"/>
          <p14:tracePt t="51151" x="2093913" y="2787650"/>
          <p14:tracePt t="51153" x="2076450" y="2798763"/>
          <p14:tracePt t="51168" x="2049463" y="2803525"/>
          <p14:tracePt t="51185" x="2016125" y="2809875"/>
          <p14:tracePt t="51203" x="1989138" y="2809875"/>
          <p14:tracePt t="51219" x="1978025" y="2814638"/>
          <p14:tracePt t="51220" x="1971675" y="2814638"/>
          <p14:tracePt t="51234" x="1960563" y="2814638"/>
          <p14:tracePt t="51253" x="1955800" y="2814638"/>
          <p14:tracePt t="51255" x="1944688" y="2814638"/>
          <p14:tracePt t="51270" x="1928813" y="2814638"/>
          <p14:tracePt t="51272" x="1917700" y="2814638"/>
          <p14:tracePt t="51287" x="1873250" y="2814638"/>
          <p14:tracePt t="51302" x="1857375" y="2814638"/>
          <p14:tracePt t="51318" x="1846263" y="2814638"/>
          <p14:tracePt t="51370" x="1839913" y="2814638"/>
          <p14:tracePt t="51384" x="1835150" y="2814638"/>
          <p14:tracePt t="51392" x="1828800" y="2814638"/>
          <p14:tracePt t="51406" x="1817688" y="2809875"/>
          <p14:tracePt t="51527" x="1812925" y="2809875"/>
          <p14:tracePt t="51723" x="1806575" y="2809875"/>
          <p14:tracePt t="51728" x="1806575" y="2803525"/>
          <p14:tracePt t="51738" x="1801813" y="2803525"/>
          <p14:tracePt t="51752" x="1795463" y="2798763"/>
          <p14:tracePt t="51770" x="1779588" y="2798763"/>
          <p14:tracePt t="51787" x="1746250" y="2798763"/>
          <p14:tracePt t="51804" x="1730375" y="2792413"/>
          <p14:tracePt t="51819" x="1724025" y="2792413"/>
          <p14:tracePt t="51918" x="1730375" y="2792413"/>
          <p14:tracePt t="51923" x="1752600" y="2792413"/>
          <p14:tracePt t="51936" x="1795463" y="2798763"/>
          <p14:tracePt t="51938" x="1857375" y="2809875"/>
          <p14:tracePt t="51953" x="1906588" y="2809875"/>
          <p14:tracePt t="51955" x="1978025" y="2814638"/>
          <p14:tracePt t="51969" x="2247900" y="2814638"/>
          <p14:tracePt t="51986" x="2419350" y="2814638"/>
          <p14:tracePt t="52003" x="2633663" y="2803525"/>
          <p14:tracePt t="52005" x="2792413" y="2798763"/>
          <p14:tracePt t="52019" x="2892425" y="2776538"/>
          <p14:tracePt t="52021" x="2963863" y="2765425"/>
          <p14:tracePt t="52036" x="3008313" y="2765425"/>
          <p14:tracePt t="52038" x="3073400" y="2754313"/>
          <p14:tracePt t="52052" x="3106738" y="2747963"/>
          <p14:tracePt t="52736" x="3117850" y="2747963"/>
          <p14:tracePt t="52742" x="3128963" y="2747963"/>
          <p14:tracePt t="52754" x="3157538" y="2754313"/>
          <p14:tracePt t="52756" x="3178175" y="2754313"/>
          <p14:tracePt t="52771" x="3233738" y="2754313"/>
          <p14:tracePt t="52772" x="3282950" y="2754313"/>
          <p14:tracePt t="52787" x="3371850" y="2754313"/>
          <p14:tracePt t="52803" x="3492500" y="2747963"/>
          <p14:tracePt t="52820" x="3586163" y="2732088"/>
          <p14:tracePt t="52838" x="3657600" y="2732088"/>
          <p14:tracePt t="52839" x="3675063" y="2732088"/>
          <p14:tracePt t="52854" x="3690938" y="2732088"/>
          <p14:tracePt t="52856" x="3697288" y="2732088"/>
          <p14:tracePt t="52871" x="3702050" y="2732088"/>
          <p14:tracePt t="52945" x="3708400" y="2732088"/>
          <p14:tracePt t="53006" x="3713163" y="2732088"/>
          <p14:tracePt t="53019" x="3719513" y="2732088"/>
          <p14:tracePt t="53026" x="3724275" y="2732088"/>
          <p14:tracePt t="53049" x="3729038" y="2732088"/>
          <p14:tracePt t="53056" x="3735388" y="2732088"/>
          <p14:tracePt t="53071" x="3740150" y="2732088"/>
          <p14:tracePt t="53073" x="3746500" y="2732088"/>
          <p14:tracePt t="53088" x="3751263" y="2732088"/>
          <p14:tracePt t="53485" x="3762375" y="2732088"/>
          <p14:tracePt t="53491" x="3779838" y="2738438"/>
          <p14:tracePt t="53501" x="3817938" y="2747963"/>
          <p14:tracePt t="53522" x="3884613" y="2765425"/>
          <p14:tracePt t="53764" x="3889375" y="2765425"/>
          <p14:tracePt t="53769" x="3895725" y="2765425"/>
          <p14:tracePt t="53776" x="3906838" y="2765425"/>
          <p14:tracePt t="53789" x="3949700" y="2776538"/>
          <p14:tracePt t="53790" x="4010025" y="2792413"/>
          <p14:tracePt t="53806" x="4159250" y="2820988"/>
          <p14:tracePt t="53822" x="4324350" y="2825750"/>
          <p14:tracePt t="53839" x="4560888" y="2836863"/>
          <p14:tracePt t="53857" x="4716463" y="2841625"/>
          <p14:tracePt t="53858" x="4803775" y="2841625"/>
          <p14:tracePt t="53874" x="4892675" y="2841625"/>
          <p14:tracePt t="53888" x="4919663" y="2841625"/>
          <p14:tracePt t="53891" x="4964113" y="2841625"/>
          <p14:tracePt t="53905" x="5013325" y="2841625"/>
          <p14:tracePt t="53923" x="5068888" y="2847975"/>
          <p14:tracePt t="53925" x="5091113" y="2847975"/>
          <p14:tracePt t="53939" x="5102225" y="2847975"/>
          <p14:tracePt t="53956" x="5140325" y="2847975"/>
          <p14:tracePt t="53957" x="5151438" y="2847975"/>
          <p14:tracePt t="53972" x="5156200" y="2847975"/>
          <p14:tracePt t="54100" x="5151438" y="2841625"/>
          <p14:tracePt t="54107" x="5145088" y="2836863"/>
          <p14:tracePt t="54113" x="5129213" y="2832100"/>
          <p14:tracePt t="54139" x="5118100" y="2820988"/>
          <p14:tracePt t="54156" x="5113338" y="2820988"/>
          <p14:tracePt t="54264" x="5106988" y="2820988"/>
          <p14:tracePt t="54279" x="5102225" y="2820988"/>
          <p14:tracePt t="55136" x="5113338" y="2820988"/>
          <p14:tracePt t="55159" x="5200650" y="2832100"/>
          <p14:tracePt t="55175" x="5294313" y="2836863"/>
          <p14:tracePt t="55191" x="5399088" y="2836863"/>
          <p14:tracePt t="55208" x="5476875" y="2836863"/>
          <p14:tracePt t="55210" x="5508625" y="2836863"/>
          <p14:tracePt t="55225" x="5537200" y="2825750"/>
          <p14:tracePt t="55241" x="5564188" y="2825750"/>
          <p14:tracePt t="55258" x="5586413" y="2820988"/>
          <p14:tracePt t="55275" x="5624513" y="2820988"/>
          <p14:tracePt t="55277" x="5657850" y="2809875"/>
          <p14:tracePt t="55291" x="5707063" y="2803525"/>
          <p14:tracePt t="55307" x="5746750" y="2803525"/>
          <p14:tracePt t="55325" x="5773738" y="2798763"/>
          <p14:tracePt t="55341" x="5784850" y="2798763"/>
          <p14:tracePt t="55480" x="5789613" y="2798763"/>
          <p14:tracePt t="55493" x="5800725" y="2798763"/>
          <p14:tracePt t="55501" x="5807075" y="2798763"/>
          <p14:tracePt t="55510" x="5811838" y="2798763"/>
          <p14:tracePt t="55525" x="5822950" y="2798763"/>
          <p14:tracePt t="55527" x="5829300" y="2798763"/>
          <p14:tracePt t="55542" x="5862638" y="2803525"/>
          <p14:tracePt t="55559" x="5889625" y="2814638"/>
          <p14:tracePt t="55560" x="5905500" y="2814638"/>
          <p14:tracePt t="55575" x="5927725" y="2814638"/>
          <p14:tracePt t="55577" x="5938838" y="2820988"/>
          <p14:tracePt t="55592" x="6010275" y="2832100"/>
          <p14:tracePt t="55608" x="6103938" y="2841625"/>
          <p14:tracePt t="55625" x="6203950" y="2847975"/>
          <p14:tracePt t="55644" x="6340475" y="2847975"/>
          <p14:tracePt t="55661" x="6423025" y="2847975"/>
          <p14:tracePt t="55675" x="6523038" y="2852738"/>
          <p14:tracePt t="55694" x="6627813" y="2852738"/>
          <p14:tracePt t="55695" x="6677025" y="2852738"/>
          <p14:tracePt t="55709" x="6715125" y="2852738"/>
          <p14:tracePt t="55711" x="6732588" y="2852738"/>
          <p14:tracePt t="55726" x="6748463" y="2852738"/>
          <p14:tracePt t="56072" x="6754813" y="2852738"/>
          <p14:tracePt t="56079" x="6759575" y="2847975"/>
          <p14:tracePt t="56094" x="6765925" y="2847975"/>
          <p14:tracePt t="56109" x="6765925" y="2841625"/>
          <p14:tracePt t="56111" x="6770688" y="2836863"/>
          <p14:tracePt t="56125" x="6777038" y="2832100"/>
          <p14:tracePt t="56186" x="6781800" y="2832100"/>
          <p14:tracePt t="56191" x="6788150" y="2832100"/>
          <p14:tracePt t="56214" x="6797675" y="2832100"/>
          <p14:tracePt t="56860" x="6808788" y="2832100"/>
          <p14:tracePt t="56866" x="6815138" y="2832100"/>
          <p14:tracePt t="56877" x="6848475" y="2841625"/>
          <p14:tracePt t="56894" x="6913563" y="2841625"/>
          <p14:tracePt t="56896" x="6935788" y="2836863"/>
          <p14:tracePt t="56911" x="6975475" y="2832100"/>
          <p14:tracePt t="56912" x="7002463" y="2832100"/>
          <p14:tracePt t="56927" x="7069138" y="2814638"/>
          <p14:tracePt t="56944" x="7107238" y="2803525"/>
          <p14:tracePt t="56961" x="7112000" y="2803525"/>
          <p14:tracePt t="57347" x="7123113" y="2803525"/>
          <p14:tracePt t="57353" x="7156450" y="2803525"/>
          <p14:tracePt t="57362" x="7212013" y="2803525"/>
          <p14:tracePt t="57377" x="7339013" y="2809875"/>
          <p14:tracePt t="57394" x="7493000" y="2809875"/>
          <p14:tracePt t="57411" x="7640638" y="2809875"/>
          <p14:tracePt t="57412" x="7734300" y="2809875"/>
          <p14:tracePt t="57429" x="7867650" y="2803525"/>
          <p14:tracePt t="57445" x="7977188" y="2803525"/>
          <p14:tracePt t="57461" x="8015288" y="2803525"/>
          <p14:tracePt t="57478" x="8021638" y="2803525"/>
          <p14:tracePt t="58196" x="8043863" y="2803525"/>
          <p14:tracePt t="58202" x="8088313" y="2803525"/>
          <p14:tracePt t="58213" x="8220075" y="2814638"/>
          <p14:tracePt t="58230" x="8682038" y="2803525"/>
          <p14:tracePt t="58247" x="8909050" y="2803525"/>
          <p14:tracePt t="58262" x="9040813" y="2798763"/>
          <p14:tracePt t="58280" x="9096375" y="2792413"/>
          <p14:tracePt t="58297" x="9101138" y="2792413"/>
          <p14:tracePt t="58548" x="9096375" y="2792413"/>
          <p14:tracePt t="58553" x="9090025" y="2792413"/>
          <p14:tracePt t="58565" x="9090025" y="2787650"/>
          <p14:tracePt t="58579" x="9074150" y="2787650"/>
          <p14:tracePt t="58596" x="9051925" y="2781300"/>
          <p14:tracePt t="58598" x="9045575" y="2781300"/>
          <p14:tracePt t="58613" x="9040813" y="2776538"/>
          <p14:tracePt t="58630" x="9034463" y="2776538"/>
          <p14:tracePt t="58839" x="9040813" y="2776538"/>
          <p14:tracePt t="58848" x="9056688" y="2776538"/>
          <p14:tracePt t="58853" x="9090025" y="2776538"/>
          <p14:tracePt t="58862" x="9139238" y="2776538"/>
          <p14:tracePt t="58881" x="9172575" y="2776538"/>
          <p14:tracePt t="58897" x="9217025" y="2776538"/>
          <p14:tracePt t="58899" x="9232900" y="2776538"/>
          <p14:tracePt t="58914" x="9261475" y="2776538"/>
          <p14:tracePt t="58930" x="9272588" y="2776538"/>
          <p14:tracePt t="58947" x="9272588" y="2770188"/>
          <p14:tracePt t="58964" x="9277350" y="2770188"/>
          <p14:tracePt t="58966" x="9283700" y="2770188"/>
          <p14:tracePt t="58989" x="9288463" y="2770188"/>
          <p14:tracePt t="59012" x="9294813" y="2770188"/>
          <p14:tracePt t="59034" x="9299575" y="2770188"/>
          <p14:tracePt t="59041" x="9299575" y="2765425"/>
          <p14:tracePt t="59276" x="9305925" y="2759075"/>
          <p14:tracePt t="60649" x="9332913" y="2759075"/>
          <p14:tracePt t="60654" x="9344025" y="2759075"/>
          <p14:tracePt t="60666" x="9404350" y="2759075"/>
          <p14:tracePt t="60683" x="9575800" y="2759075"/>
          <p14:tracePt t="60699" x="9629775" y="2759075"/>
          <p14:tracePt t="60701" x="9678988" y="2759075"/>
          <p14:tracePt t="60716" x="9772650" y="2759075"/>
          <p14:tracePt t="60733" x="9823450" y="2759075"/>
          <p14:tracePt t="60735" x="9839325" y="2759075"/>
          <p14:tracePt t="60750" x="9845675" y="2759075"/>
          <p14:tracePt t="60751" x="9850438" y="2759075"/>
          <p14:tracePt t="60813" x="9856788" y="2759075"/>
          <p14:tracePt t="60820" x="9866313" y="2759075"/>
          <p14:tracePt t="60826" x="9872663" y="2759075"/>
          <p14:tracePt t="60849" x="9894888" y="2759075"/>
          <p14:tracePt t="60866" x="9906000" y="2765425"/>
          <p14:tracePt t="60883" x="9917113" y="2765425"/>
          <p14:tracePt t="61030" x="9921875" y="2765425"/>
          <p14:tracePt t="61036" x="9928225" y="2765425"/>
          <p14:tracePt t="61050" x="9939338" y="2765425"/>
          <p14:tracePt t="61067" x="9950450" y="2770188"/>
          <p14:tracePt t="61069" x="9959975" y="2776538"/>
          <p14:tracePt t="61083" x="9982200" y="2776538"/>
          <p14:tracePt t="61100" x="10004425" y="2776538"/>
          <p14:tracePt t="61117" x="10026650" y="2776538"/>
          <p14:tracePt t="61134" x="10033000" y="2776538"/>
          <p14:tracePt t="61150" x="10037763" y="2776538"/>
          <p14:tracePt t="61169" x="10044113" y="2776538"/>
          <p14:tracePt t="61361" x="10048875" y="2781300"/>
          <p14:tracePt t="61383" x="10053638" y="2781300"/>
          <p14:tracePt t="61389" x="10059988" y="2781300"/>
          <p14:tracePt t="61400" x="10064750" y="2781300"/>
          <p14:tracePt t="61418" x="10071100" y="2787650"/>
          <p14:tracePt t="61434" x="10075863" y="2787650"/>
          <p14:tracePt t="61571" x="10086975" y="2787650"/>
          <p14:tracePt t="61576" x="10104438" y="2781300"/>
          <p14:tracePt t="61585" x="10115550" y="2781300"/>
          <p14:tracePt t="61600" x="10142538" y="2759075"/>
          <p14:tracePt t="61617" x="10169525" y="2747963"/>
          <p14:tracePt t="61635" x="10198100" y="2732088"/>
          <p14:tracePt t="61651" x="10202863" y="2727325"/>
          <p14:tracePt t="61667" x="10213975" y="2727325"/>
          <p14:tracePt t="61684" x="10213975" y="2720975"/>
          <p14:tracePt t="61734" x="10220325" y="2720975"/>
          <p14:tracePt t="61750" x="10225088" y="2720975"/>
          <p14:tracePt t="61765" x="10231438" y="2720975"/>
          <p14:tracePt t="61825" x="10202863" y="2720975"/>
          <p14:tracePt t="61831" x="10098088" y="2720975"/>
          <p14:tracePt t="61839" x="9988550" y="2743200"/>
          <p14:tracePt t="61852" x="9790113" y="2776538"/>
          <p14:tracePt t="61853" x="9536113" y="2825750"/>
          <p14:tracePt t="61869" x="9190038" y="2919413"/>
          <p14:tracePt t="61885" x="8748713" y="3084513"/>
          <p14:tracePt t="61901" x="8358188" y="3195638"/>
          <p14:tracePt t="61919" x="7910513" y="3278188"/>
          <p14:tracePt t="61920" x="7569200" y="3332163"/>
          <p14:tracePt t="61935" x="7283450" y="3365500"/>
          <p14:tracePt t="61937" x="6913563" y="3403600"/>
          <p14:tracePt t="61952" x="6699250" y="3409950"/>
          <p14:tracePt t="61953" x="6407150" y="3421063"/>
          <p14:tracePt t="61968" x="5762625" y="3465513"/>
          <p14:tracePt t="61984" x="5338763" y="3481388"/>
          <p14:tracePt t="62001" x="4986338" y="3492500"/>
          <p14:tracePt t="62002" x="4759325" y="3503613"/>
          <p14:tracePt t="62019" x="4446588" y="3503613"/>
          <p14:tracePt t="62035" x="4291013" y="3503613"/>
          <p14:tracePt t="62052" x="4132263" y="3503613"/>
          <p14:tracePt t="62068" x="4038600" y="3492500"/>
          <p14:tracePt t="62070" x="3978275" y="3481388"/>
          <p14:tracePt t="62086" x="3895725" y="3465513"/>
          <p14:tracePt t="62102" x="3795713" y="3448050"/>
          <p14:tracePt t="62120" x="3552825" y="3414713"/>
          <p14:tracePt t="62136" x="3365500" y="3409950"/>
          <p14:tracePt t="62138" x="3278188" y="3403600"/>
          <p14:tracePt t="62153" x="3079750" y="3387725"/>
          <p14:tracePt t="62169" x="2876550" y="3349625"/>
          <p14:tracePt t="62185" x="2754313" y="3327400"/>
          <p14:tracePt t="62187" x="2633663" y="3309938"/>
          <p14:tracePt t="62202" x="2446338" y="3267075"/>
          <p14:tracePt t="62219" x="2374900" y="3255963"/>
          <p14:tracePt t="62220" x="2363788" y="3249613"/>
          <p14:tracePt t="62235" x="2352675" y="3238500"/>
          <p14:tracePt t="62237" x="2341563" y="3238500"/>
          <p14:tracePt t="62251" x="2335213" y="3233738"/>
          <p14:tracePt t="62253" x="2330450" y="3227388"/>
          <p14:tracePt t="62268" x="2314575" y="3222625"/>
          <p14:tracePt t="62286" x="2292350" y="3200400"/>
          <p14:tracePt t="62303" x="2247900" y="3178175"/>
          <p14:tracePt t="62304" x="2214563" y="3162300"/>
          <p14:tracePt t="62319" x="2176463" y="3151188"/>
          <p14:tracePt t="62320" x="2147888" y="3140075"/>
          <p14:tracePt t="62335" x="2087563" y="3117850"/>
          <p14:tracePt t="62352" x="2033588" y="3106738"/>
          <p14:tracePt t="62370" x="1971675" y="3090863"/>
          <p14:tracePt t="62371" x="1966913" y="3090863"/>
          <p14:tracePt t="62386" x="1951038" y="3090863"/>
          <p14:tracePt t="62402" x="1944688" y="3090863"/>
          <p14:tracePt t="62418" x="1939925" y="3090863"/>
          <p14:tracePt t="62748" x="1944688" y="3095625"/>
          <p14:tracePt t="62753" x="1951038" y="3101975"/>
          <p14:tracePt t="62777" x="1955800" y="3101975"/>
          <p14:tracePt t="62785" x="1960563" y="3101975"/>
          <p14:tracePt t="62803" x="1993900" y="3111500"/>
          <p14:tracePt t="62819" x="2044700" y="3117850"/>
          <p14:tracePt t="62836" x="2071688" y="3117850"/>
          <p14:tracePt t="63198" x="2076450" y="3117850"/>
          <p14:tracePt t="63219" x="2082800" y="3117850"/>
          <p14:tracePt t="63234" x="2087563" y="3117850"/>
          <p14:tracePt t="63242" x="2093913" y="3117850"/>
          <p14:tracePt t="63256" x="2109788" y="3117850"/>
          <p14:tracePt t="63271" x="2138363" y="3117850"/>
          <p14:tracePt t="63287" x="2209800" y="3111500"/>
          <p14:tracePt t="63303" x="2308225" y="3106738"/>
          <p14:tracePt t="63319" x="2419350" y="3095625"/>
          <p14:tracePt t="63337" x="2517775" y="3090863"/>
          <p14:tracePt t="63339" x="2600325" y="3073400"/>
          <p14:tracePt t="63354" x="2611438" y="3073400"/>
          <p14:tracePt t="63355" x="2627313" y="3062288"/>
          <p14:tracePt t="63369" x="2644775" y="3062288"/>
          <p14:tracePt t="63469" x="2649538" y="3062288"/>
          <p14:tracePt t="63473" x="2655888" y="3062288"/>
          <p14:tracePt t="63489" x="2667000" y="3062288"/>
          <p14:tracePt t="63505" x="2716213" y="3062288"/>
          <p14:tracePt t="63520" x="2798763" y="3073400"/>
          <p14:tracePt t="63537" x="2892425" y="3079750"/>
          <p14:tracePt t="63554" x="3013075" y="3079750"/>
          <p14:tracePt t="63556" x="3068638" y="3079750"/>
          <p14:tracePt t="63570" x="3117850" y="3079750"/>
          <p14:tracePt t="63572" x="3146425" y="3079750"/>
          <p14:tracePt t="63587" x="3189288" y="3079750"/>
          <p14:tracePt t="63589" x="3206750" y="3079750"/>
          <p14:tracePt t="63603" x="3217863" y="3079750"/>
          <p14:tracePt t="63620" x="3222625" y="3079750"/>
          <p14:tracePt t="63640" x="3233738" y="3079750"/>
          <p14:tracePt t="63655" x="3260725" y="3079750"/>
          <p14:tracePt t="63671" x="3311525" y="3084513"/>
          <p14:tracePt t="63688" x="3354388" y="3084513"/>
          <p14:tracePt t="63705" x="3382963" y="3084513"/>
          <p14:tracePt t="63760" x="3376613" y="3084513"/>
          <p14:tracePt t="63775" x="3371850" y="3084513"/>
          <p14:tracePt t="64112" x="3376613" y="3084513"/>
          <p14:tracePt t="64127" x="3387725" y="3084513"/>
          <p14:tracePt t="64133" x="3409950" y="3084513"/>
          <p14:tracePt t="64141" x="3427413" y="3084513"/>
          <p14:tracePt t="64155" x="3492500" y="3090863"/>
          <p14:tracePt t="64171" x="3514725" y="3090863"/>
          <p14:tracePt t="64173" x="3548063" y="3090863"/>
          <p14:tracePt t="64188" x="3646488" y="3090863"/>
          <p14:tracePt t="64204" x="3724275" y="3090863"/>
          <p14:tracePt t="64221" x="3790950" y="3090863"/>
          <p14:tracePt t="64223" x="3833813" y="3090863"/>
          <p14:tracePt t="64239" x="3884613" y="3095625"/>
          <p14:tracePt t="64240" x="3927475" y="3101975"/>
          <p14:tracePt t="64254" x="4021138" y="3111500"/>
          <p14:tracePt t="64272" x="4125913" y="3117850"/>
          <p14:tracePt t="64289" x="4192588" y="3128963"/>
          <p14:tracePt t="64290" x="4225925" y="3128963"/>
          <p14:tracePt t="64304" x="4230688" y="3128963"/>
          <p14:tracePt t="64306" x="4241800" y="3128963"/>
          <p14:tracePt t="64321" x="4248150" y="3128963"/>
          <p14:tracePt t="64338" x="4252913" y="3128963"/>
          <p14:tracePt t="64458" x="4259263" y="3128963"/>
          <p14:tracePt t="64463" x="4264025" y="3128963"/>
          <p14:tracePt t="64473" x="4270375" y="3128963"/>
          <p14:tracePt t="64488" x="4291013" y="3128963"/>
          <p14:tracePt t="64506" x="4313238" y="3128963"/>
          <p14:tracePt t="64523" x="4335463" y="3122613"/>
          <p14:tracePt t="64541" x="4341813" y="3122613"/>
          <p14:tracePt t="64593" x="4346575" y="3122613"/>
          <p14:tracePt t="64598" x="4352925" y="3122613"/>
          <p14:tracePt t="64606" x="4364038" y="3122613"/>
          <p14:tracePt t="64622" x="4406900" y="3117850"/>
          <p14:tracePt t="64638" x="4451350" y="3117850"/>
          <p14:tracePt t="64656" x="4511675" y="3117850"/>
          <p14:tracePt t="64657" x="4545013" y="3117850"/>
          <p14:tracePt t="64672" x="4638675" y="3117850"/>
          <p14:tracePt t="64674" x="4649788" y="3117850"/>
          <p14:tracePt t="64689" x="4676775" y="3117850"/>
          <p14:tracePt t="64691" x="4721225" y="3117850"/>
          <p14:tracePt t="64705" x="4759325" y="3117850"/>
          <p14:tracePt t="64722" x="4810125" y="3117850"/>
          <p14:tracePt t="64738" x="4837113" y="3111500"/>
          <p14:tracePt t="64756" x="4852988" y="3111500"/>
          <p14:tracePt t="64772" x="4859338" y="3111500"/>
          <p14:tracePt t="64789" x="4870450" y="3106738"/>
          <p14:tracePt t="64806" x="4919663" y="3106738"/>
          <p14:tracePt t="64808" x="4953000" y="3095625"/>
          <p14:tracePt t="64822" x="4979988" y="3095625"/>
          <p14:tracePt t="64824" x="5019675" y="3090863"/>
          <p14:tracePt t="64839" x="5073650" y="3079750"/>
          <p14:tracePt t="64841" x="5113338" y="3073400"/>
          <p14:tracePt t="64855" x="5178425" y="3068638"/>
          <p14:tracePt t="64872" x="5245100" y="3051175"/>
          <p14:tracePt t="64889" x="5278438" y="3046413"/>
          <p14:tracePt t="64890" x="5289550" y="3046413"/>
          <p14:tracePt t="64906" x="5294313" y="3046413"/>
          <p14:tracePt t="64908" x="5300663" y="3046413"/>
          <p14:tracePt t="64922" x="5305425" y="3046413"/>
          <p14:tracePt t="64939" x="5332413" y="3035300"/>
          <p14:tracePt t="64955" x="5365750" y="3035300"/>
          <p14:tracePt t="64973" x="5414963" y="3035300"/>
          <p14:tracePt t="64975" x="5448300" y="3035300"/>
          <p14:tracePt t="64989" x="5459413" y="3035300"/>
          <p14:tracePt t="64991" x="5481638" y="3035300"/>
          <p14:tracePt t="65005" x="5514975" y="3035300"/>
          <p14:tracePt t="65023" x="5548313" y="3035300"/>
          <p14:tracePt t="65039" x="5564188" y="3035300"/>
          <p14:tracePt t="65058" x="5581650" y="3035300"/>
          <p14:tracePt t="65072" x="5591175" y="3035300"/>
          <p14:tracePt t="65089" x="5608638" y="3035300"/>
          <p14:tracePt t="65106" x="5630863" y="3035300"/>
          <p14:tracePt t="65123" x="5641975" y="3035300"/>
          <p14:tracePt t="65125" x="5653088" y="3035300"/>
          <p14:tracePt t="65139" x="5657850" y="3035300"/>
          <p14:tracePt t="65141" x="5664200" y="3035300"/>
          <p14:tracePt t="65156" x="5691188" y="3035300"/>
          <p14:tracePt t="65173" x="5702300" y="3035300"/>
          <p14:tracePt t="65175" x="5713413" y="3028950"/>
          <p14:tracePt t="65190" x="5729288" y="3028950"/>
          <p14:tracePt t="65191" x="5751513" y="3028950"/>
          <p14:tracePt t="65207" x="5807075" y="3028950"/>
          <p14:tracePt t="65222" x="5862638" y="3028950"/>
          <p14:tracePt t="65240" x="5949950" y="3028950"/>
          <p14:tracePt t="65258" x="6027738" y="3028950"/>
          <p14:tracePt t="65259" x="6076950" y="3035300"/>
          <p14:tracePt t="65273" x="6164263" y="3046413"/>
          <p14:tracePt t="65289" x="6235700" y="3046413"/>
          <p14:tracePt t="65307" x="6302375" y="3057525"/>
          <p14:tracePt t="65324" x="6373813" y="3062288"/>
          <p14:tracePt t="65325" x="6402388" y="3062288"/>
          <p14:tracePt t="65340" x="6418263" y="3062288"/>
          <p14:tracePt t="65341" x="6434138" y="3068638"/>
          <p14:tracePt t="65356" x="6445250" y="3068638"/>
          <p14:tracePt t="65358" x="6456363" y="3068638"/>
          <p14:tracePt t="65373" x="6473825" y="3068638"/>
          <p14:tracePt t="65389" x="6484938" y="3068638"/>
          <p14:tracePt t="65407" x="6496050" y="3068638"/>
          <p14:tracePt t="65408" x="6500813" y="3068638"/>
          <p14:tracePt t="65425" x="6507163" y="3068638"/>
          <p14:tracePt t="65440" x="6511925" y="3068638"/>
          <p14:tracePt t="65456" x="6516688" y="3068638"/>
          <p14:tracePt t="65531" x="6523038" y="3068638"/>
          <p14:tracePt t="65537" x="6527800" y="3068638"/>
          <p14:tracePt t="65545" x="6534150" y="3068638"/>
          <p14:tracePt t="65557" x="6545263" y="3068638"/>
          <p14:tracePt t="65559" x="6550025" y="3068638"/>
          <p14:tracePt t="65574" x="6578600" y="3068638"/>
          <p14:tracePt t="65590" x="6610350" y="3068638"/>
          <p14:tracePt t="65606" x="6638925" y="3068638"/>
          <p14:tracePt t="65623" x="6677025" y="3068638"/>
          <p14:tracePt t="65640" x="6754813" y="3068638"/>
          <p14:tracePt t="65657" x="6759575" y="3068638"/>
          <p14:tracePt t="65658" x="6777038" y="3068638"/>
          <p14:tracePt t="65673" x="6831013" y="3068638"/>
          <p14:tracePt t="65691" x="6881813" y="3068638"/>
          <p14:tracePt t="65693" x="6924675" y="3068638"/>
          <p14:tracePt t="65707" x="6964363" y="3062288"/>
          <p14:tracePt t="65709" x="6985000" y="3057525"/>
          <p14:tracePt t="65725" x="7073900" y="3051175"/>
          <p14:tracePt t="65740" x="7112000" y="3046413"/>
          <p14:tracePt t="65758" x="7172325" y="3040063"/>
          <p14:tracePt t="65775" x="7212013" y="3028950"/>
          <p14:tracePt t="65792" x="7223125" y="3028950"/>
          <p14:tracePt t="65807" x="7234238" y="3028950"/>
          <p14:tracePt t="65824" x="7239000" y="3028950"/>
          <p14:tracePt t="65841" x="7245350" y="3028950"/>
          <p14:tracePt t="65843" x="7245350" y="3024188"/>
          <p14:tracePt t="65890" x="7250113" y="3024188"/>
          <p14:tracePt t="65919" x="7256463" y="3024188"/>
          <p14:tracePt t="65926" x="7256463" y="3017838"/>
          <p14:tracePt t="65942" x="7261225" y="3017838"/>
          <p14:tracePt t="65965" x="7261225" y="3013075"/>
          <p14:tracePt t="66153" x="7265988" y="3013075"/>
          <p14:tracePt t="67458" x="7283450" y="3013075"/>
          <p14:tracePt t="67464" x="7343775" y="3001963"/>
          <p14:tracePt t="67476" x="7470775" y="2990850"/>
          <p14:tracePt t="67478" x="7608888" y="2974975"/>
          <p14:tracePt t="67493" x="7680325" y="2968625"/>
          <p14:tracePt t="67495" x="7823200" y="2957513"/>
          <p14:tracePt t="67509" x="8093075" y="2930525"/>
          <p14:tracePt t="67526" x="8291513" y="2908300"/>
          <p14:tracePt t="67543" x="8385175" y="2908300"/>
          <p14:tracePt t="67560" x="8423275" y="2903538"/>
          <p14:tracePt t="67706" x="8429625" y="2903538"/>
          <p14:tracePt t="67711" x="8445500" y="2908300"/>
          <p14:tracePt t="67719" x="8472488" y="2930525"/>
          <p14:tracePt t="67743" x="8572500" y="2974975"/>
          <p14:tracePt t="67760" x="8659813" y="3008313"/>
          <p14:tracePt t="67778" x="8782050" y="3046413"/>
          <p14:tracePt t="67794" x="8826500" y="3051175"/>
          <p14:tracePt t="67810" x="8853488" y="3057525"/>
          <p14:tracePt t="67827" x="8869363" y="3057525"/>
          <p14:tracePt t="67844" x="8891588" y="3062288"/>
          <p14:tracePt t="67845" x="8897938" y="3062288"/>
          <p14:tracePt t="67860" x="8909050" y="3062288"/>
          <p14:tracePt t="67862" x="8920163" y="3068638"/>
          <p14:tracePt t="67877" x="8931275" y="3068638"/>
          <p14:tracePt t="67879" x="8947150" y="3068638"/>
          <p14:tracePt t="67893" x="8985250" y="3068638"/>
          <p14:tracePt t="67910" x="9051925" y="3068638"/>
          <p14:tracePt t="67927" x="9101138" y="3068638"/>
          <p14:tracePt t="67929" x="9134475" y="3068638"/>
          <p14:tracePt t="67944" x="9161463" y="3068638"/>
          <p14:tracePt t="67946" x="9190038" y="3073400"/>
          <p14:tracePt t="67960" x="9255125" y="3073400"/>
          <p14:tracePt t="67977" x="9299575" y="3079750"/>
          <p14:tracePt t="67994" x="9377363" y="3090863"/>
          <p14:tracePt t="68011" x="9437688" y="3095625"/>
          <p14:tracePt t="68027" x="9464675" y="3095625"/>
          <p14:tracePt t="68029" x="9482138" y="3101975"/>
          <p14:tracePt t="68043" x="9542463" y="3101975"/>
          <p14:tracePt t="68060" x="9580563" y="3106738"/>
          <p14:tracePt t="68078" x="9636125" y="3106738"/>
          <p14:tracePt t="68096" x="9674225" y="3111500"/>
          <p14:tracePt t="68110" x="9707563" y="3117850"/>
          <p14:tracePt t="68128" x="9752013" y="3117850"/>
          <p14:tracePt t="68145" x="9772650" y="3117850"/>
          <p14:tracePt t="68146" x="9779000" y="3117850"/>
          <p14:tracePt t="68161" x="9805988" y="3122613"/>
          <p14:tracePt t="68178" x="9823450" y="3122613"/>
          <p14:tracePt t="68195" x="9856788" y="3122613"/>
          <p14:tracePt t="68211" x="9910763" y="3122613"/>
          <p14:tracePt t="68213" x="9939338" y="3122613"/>
          <p14:tracePt t="68228" x="9993313" y="3122613"/>
          <p14:tracePt t="68245" x="10037763" y="3122613"/>
          <p14:tracePt t="68246" x="10064750" y="3122613"/>
          <p14:tracePt t="68260" x="10120313" y="3122613"/>
          <p14:tracePt t="68278" x="10164763" y="3122613"/>
          <p14:tracePt t="68294" x="10191750" y="3122613"/>
          <p14:tracePt t="68296" x="10209213" y="3122613"/>
          <p14:tracePt t="68310" x="10213975" y="3122613"/>
          <p14:tracePt t="68312" x="10225088" y="3122613"/>
          <p14:tracePt t="68327" x="10231438" y="3128963"/>
          <p14:tracePt t="68345" x="10240963" y="3128963"/>
          <p14:tracePt t="68361" x="10252075" y="3128963"/>
          <p14:tracePt t="68380" x="10258425" y="3128963"/>
          <p14:tracePt t="68434" x="10258425" y="3133725"/>
          <p14:tracePt t="68439" x="10252075" y="3140075"/>
          <p14:tracePt t="68446" x="10247313" y="3140075"/>
          <p14:tracePt t="68461" x="10209213" y="3151188"/>
          <p14:tracePt t="68463" x="10169525" y="3173413"/>
          <p14:tracePt t="68477" x="9910763" y="3282950"/>
          <p14:tracePt t="68495" x="9828213" y="3316288"/>
          <p14:tracePt t="68511" x="9525000" y="3392488"/>
          <p14:tracePt t="68514" x="9393238" y="3421063"/>
          <p14:tracePt t="68528" x="9183688" y="3454400"/>
          <p14:tracePt t="68530" x="8891588" y="3486150"/>
          <p14:tracePt t="68545" x="8621713" y="3503613"/>
          <p14:tracePt t="68547" x="8385175" y="3503613"/>
          <p14:tracePt t="68561" x="7569200" y="3514725"/>
          <p14:tracePt t="68578" x="6804025" y="3514725"/>
          <p14:tracePt t="68580" x="6230938" y="3536950"/>
          <p14:tracePt t="68595" x="5773738" y="3552825"/>
          <p14:tracePt t="68596" x="5437188" y="3586163"/>
          <p14:tracePt t="68611" x="5040313" y="3635375"/>
          <p14:tracePt t="68613" x="4633913" y="3702050"/>
          <p14:tracePt t="68628" x="4197350" y="3756025"/>
          <p14:tracePt t="68645" x="3844925" y="3778250"/>
          <p14:tracePt t="68661" x="3686175" y="3778250"/>
          <p14:tracePt t="68680" x="3503613" y="3778250"/>
          <p14:tracePt t="68695" x="3371850" y="3773488"/>
          <p14:tracePt t="68712" x="3278188" y="3773488"/>
          <p14:tracePt t="68728" x="3162300" y="3773488"/>
          <p14:tracePt t="68730" x="3124200" y="3773488"/>
          <p14:tracePt t="68746" x="3024188" y="3773488"/>
          <p14:tracePt t="68763" x="2925763" y="3767138"/>
          <p14:tracePt t="68781" x="2820988" y="3762375"/>
          <p14:tracePt t="68797" x="2743200" y="3751263"/>
          <p14:tracePt t="68798" x="2689225" y="3746500"/>
          <p14:tracePt t="68813" x="2573338" y="3724275"/>
          <p14:tracePt t="68830" x="2457450" y="3713163"/>
          <p14:tracePt t="68845" x="2341563" y="3713163"/>
          <p14:tracePt t="68862" x="2263775" y="3702050"/>
          <p14:tracePt t="68879" x="2220913" y="3695700"/>
          <p14:tracePt t="68880" x="2209800" y="3695700"/>
          <p14:tracePt t="68895" x="2192338" y="3695700"/>
          <p14:tracePt t="68913" x="2181225" y="3690938"/>
          <p14:tracePt t="68928" x="2176463" y="3684588"/>
          <p14:tracePt t="68946" x="2170113" y="3679825"/>
          <p14:tracePt t="69018" x="2165350" y="3679825"/>
          <p14:tracePt t="69040" x="2165350" y="3673475"/>
          <p14:tracePt t="69047" x="2159000" y="3673475"/>
          <p14:tracePt t="69064" x="2159000" y="3668713"/>
          <p14:tracePt t="69077" x="2154238" y="3662363"/>
          <p14:tracePt t="69099" x="2147888" y="3657600"/>
          <p14:tracePt t="69106" x="2147888" y="3652838"/>
          <p14:tracePt t="69122" x="2147888" y="3646488"/>
          <p14:tracePt t="69137" x="2147888" y="3641725"/>
          <p14:tracePt t="69153" x="2154238" y="3641725"/>
          <p14:tracePt t="69162" x="2159000" y="3635375"/>
          <p14:tracePt t="69179" x="2176463" y="3624263"/>
          <p14:tracePt t="69180" x="2192338" y="3624263"/>
          <p14:tracePt t="69196" x="2209800" y="3613150"/>
          <p14:tracePt t="69212" x="2214563" y="3613150"/>
          <p14:tracePt t="69214" x="2220913" y="3608388"/>
          <p14:tracePt t="69229" x="2225675" y="3608388"/>
          <p14:tracePt t="69247" x="2236788" y="3602038"/>
          <p14:tracePt t="69248" x="2241550" y="3602038"/>
          <p14:tracePt t="69263" x="2259013" y="3597275"/>
          <p14:tracePt t="69279" x="2274888" y="3597275"/>
          <p14:tracePt t="69280" x="2286000" y="3597275"/>
          <p14:tracePt t="69297" x="2335213" y="3590925"/>
          <p14:tracePt t="69313" x="2368550" y="3586163"/>
          <p14:tracePt t="69330" x="2397125" y="3586163"/>
          <p14:tracePt t="69332" x="2401888" y="3586163"/>
          <p14:tracePt t="69347" x="2419350" y="3586163"/>
          <p14:tracePt t="69362" x="2428875" y="3579813"/>
          <p14:tracePt t="69379" x="2439988" y="3579813"/>
          <p14:tracePt t="69396" x="2446338" y="3579813"/>
          <p14:tracePt t="69398" x="2457450" y="3579813"/>
          <p14:tracePt t="69413" x="2473325" y="3579813"/>
          <p14:tracePt t="69414" x="2484438" y="3579813"/>
          <p14:tracePt t="69429" x="2495550" y="3579813"/>
          <p14:tracePt t="69430" x="2506663" y="3579813"/>
          <p14:tracePt t="69445" x="2522538" y="3579813"/>
          <p14:tracePt t="69463" x="2544763" y="3579813"/>
          <p14:tracePt t="69481" x="2578100" y="3579813"/>
          <p14:tracePt t="69497" x="2589213" y="3579813"/>
          <p14:tracePt t="69498" x="2611438" y="3579813"/>
          <p14:tracePt t="69513" x="2638425" y="3579813"/>
          <p14:tracePt t="69530" x="2671763" y="3579813"/>
          <p14:tracePt t="69547" x="2705100" y="3568700"/>
          <p14:tracePt t="69549" x="2716213" y="3568700"/>
          <p14:tracePt t="69564" x="2732088" y="3563938"/>
          <p14:tracePt t="69579" x="2760663" y="3563938"/>
          <p14:tracePt t="69597" x="2798763" y="3559175"/>
          <p14:tracePt t="69613" x="2854325" y="3548063"/>
          <p14:tracePt t="69630" x="2947988" y="3541713"/>
          <p14:tracePt t="69649" x="2997200" y="3530600"/>
          <p14:tracePt t="69662" x="3046413" y="3530600"/>
          <p14:tracePt t="69679" x="3101975" y="3530600"/>
          <p14:tracePt t="69696" x="3135313" y="3530600"/>
          <p14:tracePt t="69698" x="3151188" y="3530600"/>
          <p14:tracePt t="69714" x="3162300" y="3530600"/>
          <p14:tracePt t="69715" x="3178175" y="3530600"/>
          <p14:tracePt t="69729" x="3222625" y="3530600"/>
          <p14:tracePt t="69747" x="3251200" y="3530600"/>
          <p14:tracePt t="69763" x="3260725" y="3525838"/>
          <p14:tracePt t="69765" x="3267075" y="3525838"/>
          <p14:tracePt t="69798" x="3271838" y="3525838"/>
          <p14:tracePt t="69811" x="3278188" y="3525838"/>
          <p14:tracePt t="69819" x="3282950" y="3525838"/>
          <p14:tracePt t="69829" x="3282950" y="3519488"/>
          <p14:tracePt t="69847" x="3300413" y="3519488"/>
          <p14:tracePt t="69849" x="3316288" y="3519488"/>
          <p14:tracePt t="69864" x="3333750" y="3519488"/>
          <p14:tracePt t="69865" x="3349625" y="3519488"/>
          <p14:tracePt t="69879" x="3371850" y="3519488"/>
          <p14:tracePt t="69897" x="3376613" y="3519488"/>
          <p14:tracePt t="70106" x="3382963" y="3519488"/>
          <p14:tracePt t="70119" x="3398838" y="3514725"/>
          <p14:tracePt t="70127" x="3443288" y="3514725"/>
          <p14:tracePt t="70133" x="3492500" y="3514725"/>
          <p14:tracePt t="70147" x="3536950" y="3514725"/>
          <p14:tracePt t="70149" x="3614738" y="3508375"/>
          <p14:tracePt t="70164" x="3840163" y="3503613"/>
          <p14:tracePt t="70180" x="4010025" y="3497263"/>
          <p14:tracePt t="70198" x="4148138" y="3486150"/>
          <p14:tracePt t="70214" x="4270375" y="3475038"/>
          <p14:tracePt t="70216" x="4308475" y="3475038"/>
          <p14:tracePt t="70231" x="4352925" y="3470275"/>
          <p14:tracePt t="70247" x="4364038" y="3470275"/>
          <p14:tracePt t="70264" x="4368800" y="3470275"/>
          <p14:tracePt t="70435" x="4373563" y="3470275"/>
          <p14:tracePt t="70441" x="4384675" y="3470275"/>
          <p14:tracePt t="70449" x="4402138" y="3470275"/>
          <p14:tracePt t="70465" x="4457700" y="3470275"/>
          <p14:tracePt t="70483" x="4551363" y="3481388"/>
          <p14:tracePt t="70500" x="4645025" y="3481388"/>
          <p14:tracePt t="70501" x="4716463" y="3481388"/>
          <p14:tracePt t="70515" x="4765675" y="3481388"/>
          <p14:tracePt t="70517" x="4814888" y="3481388"/>
          <p14:tracePt t="70531" x="4852988" y="3481388"/>
          <p14:tracePt t="70532" x="4892675" y="3481388"/>
          <p14:tracePt t="70547" x="4957763" y="3481388"/>
          <p14:tracePt t="70564" x="5019675" y="3470275"/>
          <p14:tracePt t="70581" x="5024438" y="3465513"/>
          <p14:tracePt t="70598" x="5040313" y="3465513"/>
          <p14:tracePt t="70599" x="5046663" y="3465513"/>
          <p14:tracePt t="70615" x="5051425" y="3459163"/>
          <p14:tracePt t="70617" x="5057775" y="3459163"/>
          <p14:tracePt t="70765" x="5062538" y="3459163"/>
          <p14:tracePt t="70772" x="5068888" y="3454400"/>
          <p14:tracePt t="70781" x="5084763" y="3448050"/>
          <p14:tracePt t="70799" x="5129213" y="3443288"/>
          <p14:tracePt t="70801" x="5167313" y="3443288"/>
          <p14:tracePt t="70815" x="5256213" y="3436938"/>
          <p14:tracePt t="70831" x="5310188" y="3436938"/>
          <p14:tracePt t="70832" x="5360988" y="3436938"/>
          <p14:tracePt t="70847" x="5432425" y="3436938"/>
          <p14:tracePt t="70865" x="5487988" y="3432175"/>
          <p14:tracePt t="70882" x="5519738" y="3432175"/>
          <p14:tracePt t="70884" x="5541963" y="3425825"/>
          <p14:tracePt t="70898" x="5564188" y="3425825"/>
          <p14:tracePt t="70900" x="5581650" y="3425825"/>
          <p14:tracePt t="70915" x="5646738" y="3425825"/>
          <p14:tracePt t="70931" x="5680075" y="3425825"/>
          <p14:tracePt t="70949" x="5718175" y="3425825"/>
          <p14:tracePt t="70950" x="5735638" y="3425825"/>
          <p14:tracePt t="70966" x="5751513" y="3425825"/>
          <p14:tracePt t="70983" x="5762625" y="3425825"/>
          <p14:tracePt t="70998" x="5768975" y="3425825"/>
          <p14:tracePt t="71016" x="5773738" y="3425825"/>
          <p14:tracePt t="71018" x="5778500" y="3425825"/>
          <p14:tracePt t="71032" x="5789613" y="3425825"/>
          <p14:tracePt t="71034" x="5795963" y="3425825"/>
          <p14:tracePt t="71049" x="5829300" y="3425825"/>
          <p14:tracePt t="71065" x="5856288" y="3425825"/>
          <p14:tracePt t="71081" x="5889625" y="3425825"/>
          <p14:tracePt t="71099" x="5927725" y="3425825"/>
          <p14:tracePt t="71100" x="5961063" y="3421063"/>
          <p14:tracePt t="71116" x="6027738" y="3421063"/>
          <p14:tracePt t="71133" x="6070600" y="3421063"/>
          <p14:tracePt t="71135" x="6126163" y="3421063"/>
          <p14:tracePt t="71148" x="6197600" y="3421063"/>
          <p14:tracePt t="71166" x="6275388" y="3421063"/>
          <p14:tracePt t="71182" x="6319838" y="3421063"/>
          <p14:tracePt t="71184" x="6346825" y="3421063"/>
          <p14:tracePt t="71199" x="6362700" y="3421063"/>
          <p14:tracePt t="71201" x="6373813" y="3414713"/>
          <p14:tracePt t="71215" x="6429375" y="3414713"/>
          <p14:tracePt t="71232" x="6478588" y="3414713"/>
          <p14:tracePt t="71248" x="6550025" y="3409950"/>
          <p14:tracePt t="71250" x="6567488" y="3409950"/>
          <p14:tracePt t="71266" x="6643688" y="3409950"/>
          <p14:tracePt t="71282" x="6672263" y="3409950"/>
          <p14:tracePt t="71298" x="6715125" y="3409950"/>
          <p14:tracePt t="71315" x="6748463" y="3409950"/>
          <p14:tracePt t="71332" x="6792913" y="3409950"/>
          <p14:tracePt t="71334" x="6808788" y="3409950"/>
          <p14:tracePt t="71349" x="6853238" y="3409950"/>
          <p14:tracePt t="71366" x="6891338" y="3409950"/>
          <p14:tracePt t="71382" x="6942138" y="3409950"/>
          <p14:tracePt t="71400" x="6980238" y="3409950"/>
          <p14:tracePt t="71401" x="7007225" y="3409950"/>
          <p14:tracePt t="71416" x="7051675" y="3409950"/>
          <p14:tracePt t="71418" x="7062788" y="3409950"/>
          <p14:tracePt t="71433" x="7107238" y="3409950"/>
          <p14:tracePt t="71449" x="7145338" y="3409950"/>
          <p14:tracePt t="71467" x="7183438" y="3409950"/>
          <p14:tracePt t="71468" x="7194550" y="3409950"/>
          <p14:tracePt t="71483" x="7227888" y="3409950"/>
          <p14:tracePt t="71500" x="7239000" y="3409950"/>
          <p14:tracePt t="71501" x="7245350" y="3409950"/>
          <p14:tracePt t="71516" x="7265988" y="3409950"/>
          <p14:tracePt t="71533" x="7299325" y="3409950"/>
          <p14:tracePt t="71550" x="7343775" y="3409950"/>
          <p14:tracePt t="71552" x="7359650" y="3409950"/>
          <p14:tracePt t="71567" x="7410450" y="3409950"/>
          <p14:tracePt t="71582" x="7426325" y="3409950"/>
          <p14:tracePt t="71584" x="7432675" y="3409950"/>
          <p14:tracePt t="71599" x="7443788" y="3409950"/>
          <p14:tracePt t="71617" x="7448550" y="3409950"/>
          <p14:tracePt t="71651" x="7453313" y="3409950"/>
          <p14:tracePt t="71711" x="7459663" y="3409950"/>
          <p14:tracePt t="71740" x="7464425" y="3409950"/>
          <p14:tracePt t="71746" x="7464425" y="3414713"/>
          <p14:tracePt t="71754" x="7464425" y="3421063"/>
          <p14:tracePt t="71767" x="7464425" y="3425825"/>
          <p14:tracePt t="71768" x="7464425" y="3436938"/>
          <p14:tracePt t="71784" x="7443788" y="3459163"/>
          <p14:tracePt t="71800" x="7381875" y="3481388"/>
          <p14:tracePt t="71817" x="7265988" y="3508375"/>
          <p14:tracePt t="71834" x="7145338" y="3525838"/>
          <p14:tracePt t="71835" x="6991350" y="3559175"/>
          <p14:tracePt t="71849" x="6864350" y="3568700"/>
          <p14:tracePt t="71851" x="6743700" y="3590925"/>
          <p14:tracePt t="71867" x="6308725" y="3630613"/>
          <p14:tracePt t="71883" x="5922963" y="3662363"/>
          <p14:tracePt t="71899" x="5327650" y="3767138"/>
          <p14:tracePt t="71917" x="4897438" y="3856038"/>
          <p14:tracePt t="71919" x="4645025" y="3900488"/>
          <p14:tracePt t="71934" x="4098925" y="3983038"/>
          <p14:tracePt t="71949" x="3251200" y="4065588"/>
          <p14:tracePt t="71967" x="2544763" y="4103688"/>
          <p14:tracePt t="71984" x="1266825" y="4119563"/>
          <p14:tracePt t="71986" x="727075" y="4130675"/>
          <p14:tracePt t="72721" x="385763" y="5845175"/>
          <p14:tracePt t="72734" x="771525" y="5794375"/>
          <p14:tracePt t="72736" x="1057275" y="5756275"/>
          <p14:tracePt t="72751" x="1266825" y="5711825"/>
          <p14:tracePt t="72753" x="1509713" y="5657850"/>
          <p14:tracePt t="72767" x="1801813" y="5530850"/>
          <p14:tracePt t="72785" x="1835150" y="5491163"/>
          <p14:tracePt t="72801" x="1835150" y="5448300"/>
          <p14:tracePt t="72819" x="1817688" y="5294313"/>
          <p14:tracePt t="72834" x="1817688" y="5260975"/>
          <p14:tracePt t="72836" x="1817688" y="5221288"/>
          <p14:tracePt t="72851" x="1824038" y="5133975"/>
          <p14:tracePt t="72868" x="1846263" y="5045075"/>
          <p14:tracePt t="72884" x="1873250" y="4930775"/>
          <p14:tracePt t="72901" x="1889125" y="4792663"/>
          <p14:tracePt t="72903" x="1889125" y="4743450"/>
          <p14:tracePt t="72917" x="1889125" y="4649788"/>
          <p14:tracePt t="72935" x="1866900" y="4549775"/>
          <p14:tracePt t="72951" x="1828800" y="4467225"/>
          <p14:tracePt t="72953" x="1806575" y="4411663"/>
          <p14:tracePt t="72969" x="1795463" y="4395788"/>
          <p14:tracePt t="72970" x="1784350" y="4368800"/>
          <p14:tracePt t="72985" x="1773238" y="4346575"/>
          <p14:tracePt t="73001" x="1773238" y="4329113"/>
          <p14:tracePt t="73019" x="1773238" y="4306888"/>
          <p14:tracePt t="73036" x="1779588" y="4246563"/>
          <p14:tracePt t="73052" x="1779588" y="4181475"/>
          <p14:tracePt t="73068" x="1763713" y="4059238"/>
          <p14:tracePt t="73085" x="1741488" y="3943350"/>
          <p14:tracePt t="73089" x="1724025" y="3889375"/>
          <p14:tracePt t="73102" x="1708150" y="3840163"/>
          <p14:tracePt t="73103" x="1670050" y="3767138"/>
          <p14:tracePt t="73120" x="1585913" y="3646488"/>
          <p14:tracePt t="73135" x="1536700" y="3586163"/>
          <p14:tracePt t="73151" x="1520825" y="3563938"/>
          <p14:tracePt t="73169" x="1514475" y="3559175"/>
          <p14:tracePt t="73170" x="1514475" y="3548063"/>
          <p14:tracePt t="73186" x="1536700" y="3486150"/>
          <p14:tracePt t="73201" x="1558925" y="3454400"/>
          <p14:tracePt t="73203" x="1570038" y="3443288"/>
          <p14:tracePt t="73818" x="1570038" y="3421063"/>
          <p14:tracePt t="73823" x="1558925" y="3349625"/>
          <p14:tracePt t="73836" x="1558925" y="3327400"/>
          <p14:tracePt t="73838" x="1570038" y="3211513"/>
          <p14:tracePt t="73853" x="1873250" y="2654300"/>
          <p14:tracePt t="73870" x="2203450" y="2270125"/>
          <p14:tracePt t="73871" x="2439988" y="2038350"/>
          <p14:tracePt t="73886" x="3084513" y="1460500"/>
          <p14:tracePt t="73904" x="3603625" y="1063625"/>
          <p14:tracePt t="73906" x="3884613" y="847725"/>
          <p14:tracePt t="73919" x="4132263" y="671513"/>
          <p14:tracePt t="73937" x="4291013" y="550863"/>
          <p14:tracePt t="73938" x="4341813" y="506413"/>
          <p14:tracePt t="73952" x="4379913" y="468313"/>
          <p14:tracePt t="73970" x="4384675" y="468313"/>
          <p14:tracePt t="73990" x="4391025" y="468313"/>
          <p14:tracePt t="74005" x="4402138" y="468313"/>
          <p14:tracePt t="74019" x="4489450" y="495300"/>
          <p14:tracePt t="74036" x="4611688" y="528638"/>
          <p14:tracePt t="74053" x="4832350" y="584200"/>
          <p14:tracePt t="74070" x="5106988" y="655638"/>
          <p14:tracePt t="74071" x="5238750" y="688975"/>
          <p14:tracePt t="74087" x="5321300" y="727075"/>
          <p14:tracePt t="74089" x="5372100" y="742950"/>
          <p14:tracePt t="74102" x="5465763" y="765175"/>
          <p14:tracePt t="74120" x="5481638" y="782638"/>
          <p14:tracePt t="74137" x="5508625" y="820738"/>
          <p14:tracePt t="74138" x="5508625" y="825500"/>
          <p14:tracePt t="74154" x="5519738" y="858838"/>
          <p14:tracePt t="74170" x="5514975" y="903288"/>
          <p14:tracePt t="74186" x="5470525" y="992188"/>
          <p14:tracePt t="74203" x="5414963" y="1106488"/>
          <p14:tracePt t="74205" x="5360988" y="1233488"/>
          <p14:tracePt t="74219" x="5316538" y="1311275"/>
          <p14:tracePt t="74221" x="5294313" y="1355725"/>
          <p14:tracePt t="74237" x="5195888" y="1525588"/>
          <p14:tracePt t="74253" x="5102225" y="1630363"/>
          <p14:tracePt t="74269" x="4919663" y="1801813"/>
          <p14:tracePt t="74287" x="4792663" y="1971675"/>
          <p14:tracePt t="74289" x="4694238" y="2109788"/>
          <p14:tracePt t="74304" x="4578350" y="2297113"/>
          <p14:tracePt t="74319" x="4473575" y="2540000"/>
          <p14:tracePt t="74337" x="4435475" y="2676525"/>
          <p14:tracePt t="74353" x="4395788" y="2841625"/>
          <p14:tracePt t="74372" x="4384675" y="2963863"/>
          <p14:tracePt t="74387" x="4384675" y="2986088"/>
          <p14:tracePt t="74389" x="4384675" y="3028950"/>
          <p14:tracePt t="74404" x="4384675" y="3084513"/>
          <p14:tracePt t="74420" x="4384675" y="3106738"/>
          <p14:tracePt t="74437" x="4384675" y="3111500"/>
          <p14:tracePt t="74494" x="4379913" y="3111500"/>
          <p14:tracePt t="74499" x="4373563" y="3111500"/>
          <p14:tracePt t="74507" x="4368800" y="3106738"/>
          <p14:tracePt t="74521" x="4357688" y="3084513"/>
          <p14:tracePt t="74538" x="4346575" y="3062288"/>
          <p14:tracePt t="74554" x="4341813" y="3040063"/>
          <p14:tracePt t="74571" x="4335463" y="3001963"/>
          <p14:tracePt t="74588" x="4335463" y="2952750"/>
          <p14:tracePt t="74604" x="4335463" y="2935288"/>
          <p14:tracePt t="74620" x="4335463" y="2919413"/>
          <p14:tracePt t="74637" x="4335463" y="2914650"/>
          <p14:tracePt t="74655" x="4341813" y="2908300"/>
          <p14:tracePt t="74672" x="4346575" y="2903538"/>
          <p14:tracePt t="74687" x="4352925" y="2903538"/>
          <p14:tracePt t="74689" x="4352925" y="2897188"/>
          <p14:tracePt t="74704" x="4357688" y="2897188"/>
          <p14:tracePt t="74720" x="4357688" y="2892425"/>
          <p14:tracePt t="74738" x="4368800" y="2892425"/>
          <p14:tracePt t="74754" x="4391025" y="2892425"/>
          <p14:tracePt t="74770" x="4418013" y="2892425"/>
          <p14:tracePt t="74788" x="4473575" y="2897188"/>
          <p14:tracePt t="74804" x="4540250" y="2908300"/>
          <p14:tracePt t="74806" x="4605338" y="2919413"/>
          <p14:tracePt t="74822" x="4699000" y="2935288"/>
          <p14:tracePt t="74837" x="4848225" y="2957513"/>
          <p14:tracePt t="74854" x="5019675" y="2986088"/>
          <p14:tracePt t="74870" x="5216525" y="3013075"/>
          <p14:tracePt t="74888" x="5387975" y="3035300"/>
          <p14:tracePt t="74890" x="5537200" y="3051175"/>
          <p14:tracePt t="74904" x="5778500" y="3068638"/>
          <p14:tracePt t="74920" x="5949950" y="3068638"/>
          <p14:tracePt t="74938" x="6021388" y="3068638"/>
          <p14:tracePt t="74955" x="6076950" y="3068638"/>
          <p14:tracePt t="74956" x="6121400" y="3068638"/>
          <p14:tracePt t="74971" x="6181725" y="3068638"/>
          <p14:tracePt t="74987" x="6219825" y="3068638"/>
          <p14:tracePt t="75004" x="6257925" y="3051175"/>
          <p14:tracePt t="75021" x="6302375" y="3035300"/>
          <p14:tracePt t="75039" x="6362700" y="3008313"/>
          <p14:tracePt t="75054" x="6384925" y="2990850"/>
          <p14:tracePt t="75056" x="6396038" y="2986088"/>
          <p14:tracePt t="75071" x="6423025" y="2957513"/>
          <p14:tracePt t="75088" x="6456363" y="2935288"/>
          <p14:tracePt t="75092" x="6478588" y="2919413"/>
          <p14:tracePt t="75105" x="6527800" y="2892425"/>
          <p14:tracePt t="75107" x="6556375" y="2886075"/>
          <p14:tracePt t="75121" x="6572250" y="2874963"/>
          <p14:tracePt t="75123" x="6616700" y="2852738"/>
          <p14:tracePt t="75137" x="6665913" y="2825750"/>
          <p14:tracePt t="75155" x="6672263" y="2825750"/>
          <p14:tracePt t="75172" x="6688138" y="2814638"/>
          <p14:tracePt t="75303" x="6688138" y="2809875"/>
          <p14:tracePt t="75319" x="6694488" y="2803525"/>
          <p14:tracePt t="75355" x="6699250" y="2803525"/>
          <p14:tracePt t="75362" x="6699250" y="2798763"/>
          <p14:tracePt t="75604" x="6721475" y="2809875"/>
          <p14:tracePt t="75609" x="6726238" y="2809875"/>
          <p14:tracePt t="75621" x="6732588" y="2814638"/>
          <p14:tracePt t="75639" x="6754813" y="2820988"/>
          <p14:tracePt t="75655" x="6759575" y="2820988"/>
          <p14:tracePt t="76519" x="6770688" y="2820988"/>
          <p14:tracePt t="76525" x="6777038" y="2820988"/>
          <p14:tracePt t="76531" x="6848475" y="2803525"/>
          <p14:tracePt t="76556" x="6931025" y="2776538"/>
          <p14:tracePt t="76574" x="7029450" y="2743200"/>
          <p14:tracePt t="76590" x="7112000" y="2720975"/>
          <p14:tracePt t="76592" x="7189788" y="2705100"/>
          <p14:tracePt t="76607" x="7234238" y="2687638"/>
          <p14:tracePt t="76609" x="7283450" y="2682875"/>
          <p14:tracePt t="76623" x="7377113" y="2660650"/>
          <p14:tracePt t="76640" x="7421563" y="2644775"/>
          <p14:tracePt t="76657" x="7437438" y="2638425"/>
          <p14:tracePt t="76659" x="7448550" y="2638425"/>
          <p14:tracePt t="76676" x="7448550" y="2633663"/>
          <p14:tracePt t="76690" x="7453313" y="2633663"/>
          <p14:tracePt t="76707" x="7459663" y="2627313"/>
          <p14:tracePt t="76725" x="7464425" y="2622550"/>
          <p14:tracePt t="76726" x="7475538" y="2611438"/>
          <p14:tracePt t="76740" x="7481888" y="2611438"/>
          <p14:tracePt t="76741" x="7486650" y="2605088"/>
          <p14:tracePt t="76757" x="7486650" y="2600325"/>
          <p14:tracePt t="76759" x="7493000" y="2600325"/>
          <p14:tracePt t="76780" x="7493000" y="2593975"/>
          <p14:tracePt t="76901" x="7497763" y="2593975"/>
          <p14:tracePt t="76931" x="7504113" y="2593975"/>
          <p14:tracePt t="76945" x="7508875" y="2593975"/>
          <p14:tracePt t="76967" x="7519988" y="2593975"/>
          <p14:tracePt t="76976" x="7526338" y="2600325"/>
          <p14:tracePt t="76981" x="7531100" y="2600325"/>
          <p14:tracePt t="76999" x="7537450" y="2600325"/>
          <p14:tracePt t="77028" x="7542213" y="2600325"/>
          <p14:tracePt t="77381" x="7542213" y="2605088"/>
          <p14:tracePt t="77386" x="7569200" y="2611438"/>
          <p14:tracePt t="77394" x="7631113" y="2644775"/>
          <p14:tracePt t="77408" x="7734300" y="2682875"/>
          <p14:tracePt t="77410" x="7807325" y="2705100"/>
          <p14:tracePt t="77425" x="7839075" y="2709863"/>
          <p14:tracePt t="77426" x="7867650" y="2716213"/>
          <p14:tracePt t="77441" x="7900988" y="2727325"/>
          <p14:tracePt t="77460" x="7921625" y="2732088"/>
          <p14:tracePt t="77462" x="7954963" y="2747963"/>
          <p14:tracePt t="77475" x="7988300" y="2754313"/>
          <p14:tracePt t="77476" x="8026400" y="2765425"/>
          <p14:tracePt t="77492" x="8081963" y="2776538"/>
          <p14:tracePt t="77507" x="8126413" y="2781300"/>
          <p14:tracePt t="77524" x="8153400" y="2781300"/>
          <p14:tracePt t="77542" x="8159750" y="2781300"/>
          <p14:tracePt t="77585" x="8164513" y="2781300"/>
          <p14:tracePt t="77589" x="8191500" y="2781300"/>
          <p14:tracePt t="77605" x="8202613" y="2781300"/>
          <p14:tracePt t="77612" x="8231188" y="2770188"/>
          <p14:tracePt t="77626" x="8264525" y="2743200"/>
          <p14:tracePt t="77642" x="8313738" y="2709863"/>
          <p14:tracePt t="77658" x="8347075" y="2687638"/>
          <p14:tracePt t="77676" x="8378825" y="2660650"/>
          <p14:tracePt t="77693" x="8401050" y="2649538"/>
          <p14:tracePt t="77695" x="8423275" y="2638425"/>
          <p14:tracePt t="77709" x="8440738" y="2627313"/>
          <p14:tracePt t="77711" x="8451850" y="2627313"/>
          <p14:tracePt t="77725" x="8501063" y="2616200"/>
          <p14:tracePt t="77742" x="8528050" y="2611438"/>
          <p14:tracePt t="77759" x="8566150" y="2611438"/>
          <p14:tracePt t="77760" x="8588375" y="2605088"/>
          <p14:tracePt t="77775" x="8605838" y="2605088"/>
          <p14:tracePt t="77777" x="8628063" y="2605088"/>
          <p14:tracePt t="77792" x="8655050" y="2605088"/>
          <p14:tracePt t="77808" x="8688388" y="2605088"/>
          <p14:tracePt t="77826" x="8699500" y="2605088"/>
          <p14:tracePt t="77843" x="8704263" y="2605088"/>
          <p14:tracePt t="77966" x="8688388" y="2600325"/>
          <p14:tracePt t="77971" x="8670925" y="2593975"/>
          <p14:tracePt t="77979" x="8666163" y="2593975"/>
          <p14:tracePt t="77993" x="8572500" y="2593975"/>
          <p14:tracePt t="78010" x="8494713" y="2593975"/>
          <p14:tracePt t="78025" x="8429625" y="2593975"/>
          <p14:tracePt t="78043" x="8385175" y="2593975"/>
          <p14:tracePt t="78059" x="8362950" y="2593975"/>
          <p14:tracePt t="78061" x="8358188" y="2593975"/>
          <p14:tracePt t="78131" x="8351838" y="2593975"/>
          <p14:tracePt t="78152" x="8340725" y="2593975"/>
          <p14:tracePt t="78160" x="8329613" y="2593975"/>
          <p14:tracePt t="78166" x="8324850" y="2593975"/>
          <p14:tracePt t="78176" x="8318500" y="2593975"/>
          <p14:tracePt t="78194" x="8307388" y="2600325"/>
          <p14:tracePt t="78210" x="8302625" y="2600325"/>
          <p14:tracePt t="78227" x="8291513" y="2611438"/>
          <p14:tracePt t="78243" x="8285163" y="2611438"/>
          <p14:tracePt t="78260" x="8280400" y="2616200"/>
          <p14:tracePt t="78278" x="8275638" y="2622550"/>
          <p14:tracePt t="78279" x="8264525" y="2627313"/>
          <p14:tracePt t="78294" x="8258175" y="2633663"/>
          <p14:tracePt t="78310" x="8253413" y="2633663"/>
          <p14:tracePt t="78326" x="8253413" y="2638425"/>
          <p14:tracePt t="78409" x="8247063" y="2638425"/>
          <p14:tracePt t="78430" x="8242300" y="2638425"/>
          <p14:tracePt t="78445" x="8235950" y="2638425"/>
          <p14:tracePt t="78467" x="8231188" y="2638425"/>
          <p14:tracePt t="78474" x="8231188" y="2644775"/>
          <p14:tracePt t="78489" x="8224838" y="2644775"/>
          <p14:tracePt t="78505" x="8224838" y="2649538"/>
          <p14:tracePt t="78510" x="8220075" y="2649538"/>
          <p14:tracePt t="78529" x="8213725" y="2654300"/>
          <p14:tracePt t="78632" x="8213725" y="2660650"/>
          <p14:tracePt t="78790" x="8208963" y="2660650"/>
          <p14:tracePt t="78805" x="8202613" y="2660650"/>
          <p14:tracePt t="78859" x="8202613" y="2665413"/>
          <p14:tracePt t="78864" x="8197850" y="2665413"/>
          <p14:tracePt t="78887" x="8191500" y="2665413"/>
          <p14:tracePt t="78895" x="8191500" y="2671763"/>
          <p14:tracePt t="78949" x="8191500" y="2676525"/>
          <p14:tracePt t="78954" x="8186738" y="2676525"/>
          <p14:tracePt t="79105" x="8181975" y="2676525"/>
          <p14:tracePt t="79112" x="8170863" y="2682875"/>
          <p14:tracePt t="79119" x="8159750" y="2682875"/>
          <p14:tracePt t="79144" x="8131175" y="2687638"/>
          <p14:tracePt t="79219" x="8131175" y="2693988"/>
          <p14:tracePt t="79224" x="8131175" y="2705100"/>
          <p14:tracePt t="79232" x="8131175" y="2709863"/>
          <p14:tracePt t="79244" x="8126413" y="2732088"/>
          <p14:tracePt t="79260" x="8104188" y="2754313"/>
          <p14:tracePt t="93738" x="7651750" y="2863850"/>
          <p14:tracePt t="93741" x="7497763" y="2892425"/>
          <p14:tracePt t="93743" x="6511925" y="3443288"/>
          <p14:tracePt t="93744" x="6313488" y="3530600"/>
          <p14:tracePt t="93752" x="5889625" y="3695700"/>
          <p14:tracePt t="93766" x="5437188" y="3767138"/>
          <p14:tracePt t="93768" x="4770438" y="3900488"/>
          <p14:tracePt t="93783" x="4043363" y="3960813"/>
          <p14:tracePt t="93785" x="3228975" y="4048125"/>
          <p14:tracePt t="93800" x="1851025" y="4175125"/>
          <p14:tracePt t="93817" x="546100" y="4257675"/>
          <p14:tracePt t="94074" x="49213" y="3568700"/>
          <p14:tracePt t="94086" x="127000" y="3563938"/>
          <p14:tracePt t="94100" x="254000" y="3559175"/>
          <p14:tracePt t="94117" x="457200" y="3559175"/>
          <p14:tracePt t="94134" x="804863" y="3559175"/>
          <p14:tracePt t="94150" x="838200" y="3552825"/>
          <p14:tracePt t="94151" x="930275" y="3541713"/>
          <p14:tracePt t="94166" x="1019175" y="3536950"/>
          <p14:tracePt t="94184" x="1123950" y="3536950"/>
          <p14:tracePt t="94200" x="1211263" y="3536950"/>
          <p14:tracePt t="94201" x="1295400" y="3541713"/>
          <p14:tracePt t="94217" x="1366838" y="3548063"/>
          <p14:tracePt t="94219" x="1438275" y="3548063"/>
          <p14:tracePt t="94234" x="1597025" y="3548063"/>
          <p14:tracePt t="94250" x="1701800" y="3548063"/>
          <p14:tracePt t="94267" x="1795463" y="3541713"/>
          <p14:tracePt t="94269" x="1839913" y="3541713"/>
          <p14:tracePt t="94285" x="1917700" y="3541713"/>
          <p14:tracePt t="94301" x="2038350" y="3541713"/>
          <p14:tracePt t="94316" x="2203450" y="3541713"/>
          <p14:tracePt t="94334" x="2357438" y="3525838"/>
          <p14:tracePt t="94351" x="2501900" y="3497263"/>
          <p14:tracePt t="94352" x="2533650" y="3486150"/>
          <p14:tracePt t="94367" x="2544763" y="3486150"/>
          <p14:tracePt t="94369" x="2551113" y="3481388"/>
          <p14:tracePt t="94391" x="2551113" y="3475038"/>
          <p14:tracePt t="94565" x="2551113" y="3470275"/>
          <p14:tracePt t="94578" x="2551113" y="3465513"/>
          <p14:tracePt t="94593" x="2551113" y="3459163"/>
          <p14:tracePt t="94600" x="2551113" y="3454400"/>
          <p14:tracePt t="94617" x="2540000" y="3432175"/>
          <p14:tracePt t="94635" x="2533650" y="3432175"/>
          <p14:tracePt t="94661" x="2533650" y="3425825"/>
          <p14:tracePt t="94669" x="2540000" y="3421063"/>
          <p14:tracePt t="94684" x="2611438" y="3398838"/>
          <p14:tracePt t="94701" x="2644775" y="3382963"/>
          <p14:tracePt t="94718" x="2649538" y="3382963"/>
          <p14:tracePt t="94736" x="2655888" y="3376613"/>
          <p14:tracePt t="94751" x="2655888" y="3371850"/>
          <p14:tracePt t="94768" x="2655888" y="3349625"/>
          <p14:tracePt t="94785" x="2638425" y="3305175"/>
          <p14:tracePt t="94787" x="2627313" y="3282950"/>
          <p14:tracePt t="94801" x="2616200" y="3267075"/>
          <p14:tracePt t="94802" x="2611438" y="3244850"/>
          <p14:tracePt t="94819" x="2606675" y="3216275"/>
          <p14:tracePt t="94834" x="2600325" y="3195638"/>
          <p14:tracePt t="94955" x="2600325" y="3189288"/>
          <p14:tracePt t="94959" x="2600325" y="3184525"/>
          <p14:tracePt t="94976" x="2600325" y="3173413"/>
          <p14:tracePt t="94985" x="2600325" y="3162300"/>
          <p14:tracePt t="95001" x="2600325" y="3144838"/>
          <p14:tracePt t="95019" x="2600325" y="3128963"/>
          <p14:tracePt t="95038" x="2600325" y="3122613"/>
          <p14:tracePt t="95210" x="2606675" y="3117850"/>
          <p14:tracePt t="95223" x="2611438" y="3117850"/>
          <p14:tracePt t="95229" x="2622550" y="3117850"/>
          <p14:tracePt t="95237" x="2627313" y="3111500"/>
          <p14:tracePt t="95252" x="2638425" y="3111500"/>
          <p14:tracePt t="95253" x="2644775" y="3111500"/>
          <p14:tracePt t="95269" x="2667000" y="3106738"/>
          <p14:tracePt t="95285" x="2678113" y="3106738"/>
          <p14:tracePt t="95302" x="2693988" y="3101975"/>
          <p14:tracePt t="95319" x="2709863" y="3095625"/>
          <p14:tracePt t="95321" x="2720975" y="3095625"/>
          <p14:tracePt t="95336" x="2738438" y="3090863"/>
          <p14:tracePt t="95351" x="2743200" y="3090863"/>
          <p14:tracePt t="95369" x="2754313" y="3084513"/>
          <p14:tracePt t="95387" x="2787650" y="3068638"/>
          <p14:tracePt t="95401" x="2809875" y="3062288"/>
          <p14:tracePt t="95403" x="2832100" y="3057525"/>
          <p14:tracePt t="95418" x="2908300" y="3046413"/>
          <p14:tracePt t="95436" x="2997200" y="3028950"/>
          <p14:tracePt t="95452" x="3013075" y="3028950"/>
          <p14:tracePt t="95644" x="3019425" y="3028950"/>
          <p14:tracePt t="95650" x="3024188" y="3028950"/>
          <p14:tracePt t="95666" x="3046413" y="3028950"/>
          <p14:tracePt t="95672" x="3063875" y="3028950"/>
          <p14:tracePt t="95686" x="3073400" y="3028950"/>
          <p14:tracePt t="95688" x="3084513" y="3028950"/>
          <p14:tracePt t="95702" x="3106738" y="3028950"/>
          <p14:tracePt t="95704" x="3135313" y="3028950"/>
          <p14:tracePt t="95719" x="3167063" y="3035300"/>
          <p14:tracePt t="95736" x="3244850" y="3046413"/>
          <p14:tracePt t="95753" x="3300413" y="3046413"/>
          <p14:tracePt t="95755" x="3349625" y="3046413"/>
          <p14:tracePt t="95770" x="3394075" y="3046413"/>
          <p14:tracePt t="95772" x="3416300" y="3046413"/>
          <p14:tracePt t="95785" x="3470275" y="3046413"/>
          <p14:tracePt t="95803" x="3492500" y="3046413"/>
          <p14:tracePt t="95862" x="3498850" y="3046413"/>
          <p14:tracePt t="95876" x="3503613" y="3051175"/>
          <p14:tracePt t="95882" x="3509963" y="3051175"/>
          <p14:tracePt t="95890" x="3514725" y="3051175"/>
          <p14:tracePt t="95982" x="3514725" y="3057525"/>
          <p14:tracePt t="95989" x="3521075" y="3057525"/>
          <p14:tracePt t="95994" x="3525838" y="3057525"/>
          <p14:tracePt t="96020" x="3541713" y="3068638"/>
          <p14:tracePt t="96037" x="3548063" y="3073400"/>
          <p14:tracePt t="96054" x="3570288" y="3084513"/>
          <p14:tracePt t="96070" x="3592513" y="3090863"/>
          <p14:tracePt t="96071" x="3603625" y="3095625"/>
          <p14:tracePt t="96086" x="3635375" y="3106738"/>
          <p14:tracePt t="96104" x="3675063" y="3111500"/>
          <p14:tracePt t="96120" x="3708400" y="3111500"/>
          <p14:tracePt t="96122" x="3719513" y="3111500"/>
          <p14:tracePt t="96590" x="3729038" y="3111500"/>
          <p14:tracePt t="96594" x="3735388" y="3111500"/>
          <p14:tracePt t="96603" x="3779838" y="3111500"/>
          <p14:tracePt t="96620" x="3867150" y="3111500"/>
          <p14:tracePt t="96637" x="3994150" y="3106738"/>
          <p14:tracePt t="96639" x="4032250" y="3106738"/>
          <p14:tracePt t="96654" x="4083050" y="3106738"/>
          <p14:tracePt t="96656" x="4137025" y="3101975"/>
          <p14:tracePt t="96670" x="4176713" y="3101975"/>
          <p14:tracePt t="96672" x="4192588" y="3111500"/>
          <p14:tracePt t="96687" x="4308475" y="3111500"/>
          <p14:tracePt t="96705" x="4395788" y="3111500"/>
          <p14:tracePt t="96721" x="4478338" y="3111500"/>
          <p14:tracePt t="96722" x="4518025" y="3111500"/>
          <p14:tracePt t="96738" x="4583113" y="3111500"/>
          <p14:tracePt t="96753" x="4600575" y="3111500"/>
          <p14:tracePt t="96771" x="4605338" y="3111500"/>
          <p14:tracePt t="96919" x="4627563" y="3111500"/>
          <p14:tracePt t="96924" x="4665663" y="3117850"/>
          <p14:tracePt t="96938" x="4694238" y="3122613"/>
          <p14:tracePt t="96939" x="4748213" y="3122613"/>
          <p14:tracePt t="96955" x="4799013" y="3122613"/>
          <p14:tracePt t="96956" x="4870450" y="3122613"/>
          <p14:tracePt t="96971" x="4914900" y="3122613"/>
          <p14:tracePt t="96972" x="4968875" y="3122613"/>
          <p14:tracePt t="96988" x="5102225" y="3117850"/>
          <p14:tracePt t="97004" x="5216525" y="3111500"/>
          <p14:tracePt t="97021" x="5343525" y="3111500"/>
          <p14:tracePt t="97022" x="5426075" y="3111500"/>
          <p14:tracePt t="97038" x="5653088" y="3111500"/>
          <p14:tracePt t="97040" x="5675313" y="3111500"/>
          <p14:tracePt t="97054" x="5822950" y="3111500"/>
          <p14:tracePt t="97071" x="5945188" y="3111500"/>
          <p14:tracePt t="97088" x="6032500" y="3106738"/>
          <p14:tracePt t="97090" x="6049963" y="3101975"/>
          <p14:tracePt t="97105" x="6070600" y="3101975"/>
          <p14:tracePt t="97160" x="6076950" y="3101975"/>
          <p14:tracePt t="97172" x="6081713" y="3101975"/>
          <p14:tracePt t="97196" x="6088063" y="3101975"/>
          <p14:tracePt t="97226" x="6092825" y="3101975"/>
          <p14:tracePt t="97233" x="6099175" y="3101975"/>
          <p14:tracePt t="97239" x="6103938" y="3101975"/>
          <p14:tracePt t="97255" x="6121400" y="3101975"/>
          <p14:tracePt t="97257" x="6142038" y="3101975"/>
          <p14:tracePt t="97271" x="6192838" y="3101975"/>
          <p14:tracePt t="97288" x="6253163" y="3101975"/>
          <p14:tracePt t="97305" x="6313488" y="3101975"/>
          <p14:tracePt t="97307" x="6335713" y="3101975"/>
          <p14:tracePt t="97321" x="6340475" y="3101975"/>
          <p14:tracePt t="97323" x="6351588" y="3101975"/>
          <p14:tracePt t="97339" x="6351588" y="3106738"/>
          <p14:tracePt t="97340" x="6357938" y="3106738"/>
          <p14:tracePt t="97355" x="6373813" y="3106738"/>
          <p14:tracePt t="97372" x="6402388" y="3106738"/>
          <p14:tracePt t="97389" x="6496050" y="3106738"/>
          <p14:tracePt t="97406" x="6561138" y="3101975"/>
          <p14:tracePt t="97421" x="6610350" y="3095625"/>
          <p14:tracePt t="97438" x="6654800" y="3084513"/>
          <p14:tracePt t="97456" x="6694488" y="3079750"/>
          <p14:tracePt t="97458" x="6704013" y="3079750"/>
          <p14:tracePt t="97472" x="6732588" y="3073400"/>
          <p14:tracePt t="97488" x="6759575" y="3073400"/>
          <p14:tracePt t="97506" x="6815138" y="3073400"/>
          <p14:tracePt t="97523" x="6891338" y="3073400"/>
          <p14:tracePt t="97524" x="6946900" y="3073400"/>
          <p14:tracePt t="97539" x="6980238" y="3073400"/>
          <p14:tracePt t="97540" x="7018338" y="3073400"/>
          <p14:tracePt t="97556" x="7107238" y="3073400"/>
          <p14:tracePt t="97572" x="7167563" y="3073400"/>
          <p14:tracePt t="97589" x="7200900" y="3073400"/>
          <p14:tracePt t="97768" x="7205663" y="3073400"/>
          <p14:tracePt t="97773" x="7212013" y="3073400"/>
          <p14:tracePt t="97779" x="7216775" y="3073400"/>
          <p14:tracePt t="97806" x="7239000" y="3073400"/>
          <p14:tracePt t="97825" x="7256463" y="3073400"/>
          <p14:tracePt t="97842" x="7261225" y="3073400"/>
          <p14:tracePt t="97954" x="7265988" y="3073400"/>
          <p14:tracePt t="97975" x="7272338" y="3073400"/>
          <p14:tracePt t="97991" x="7277100" y="3073400"/>
          <p14:tracePt t="98150" x="7283450" y="3073400"/>
          <p14:tracePt t="98165" x="7288213" y="3073400"/>
          <p14:tracePt t="98170" x="7294563" y="3073400"/>
          <p14:tracePt t="98179" x="7299325" y="3073400"/>
          <p14:tracePt t="98189" x="7305675" y="3073400"/>
          <p14:tracePt t="105585" x="7724775" y="2974975"/>
          <p14:tracePt t="105591" x="8545513" y="2759075"/>
          <p14:tracePt t="105602" x="9283700" y="2511425"/>
          <p14:tracePt t="105604" x="9464675" y="2457450"/>
          <p14:tracePt t="105618" x="9678988" y="2363788"/>
          <p14:tracePt t="105619" x="9805988" y="2312988"/>
          <p14:tracePt t="105634" x="9883775" y="2270125"/>
          <p14:tracePt t="105928" x="9845675" y="2274888"/>
          <p14:tracePt t="105933" x="9658350" y="2312988"/>
          <p14:tracePt t="105940" x="9625013" y="2324100"/>
          <p14:tracePt t="105969" x="9013825" y="2540000"/>
          <p14:tracePt t="105985" x="8688388" y="2687638"/>
          <p14:tracePt t="105986" x="8594725" y="2727325"/>
          <p14:tracePt t="106001" x="8451850" y="2770188"/>
          <p14:tracePt t="106003" x="8340725" y="2781300"/>
          <p14:tracePt t="106018" x="8142288" y="2803525"/>
          <p14:tracePt t="106035" x="7867650" y="2841625"/>
          <p14:tracePt t="106037" x="7785100" y="2841625"/>
          <p14:tracePt t="106051" x="7658100" y="2847975"/>
          <p14:tracePt t="106052" x="7531100" y="2859088"/>
          <p14:tracePt t="106068" x="7437438" y="2870200"/>
          <p14:tracePt t="106070" x="7277100" y="2881313"/>
          <p14:tracePt t="106084" x="6870700" y="2903538"/>
          <p14:tracePt t="106101" x="6511925" y="2903538"/>
          <p14:tracePt t="106119" x="6226175" y="2925763"/>
          <p14:tracePt t="106121" x="6132513" y="2925763"/>
          <p14:tracePt t="106135" x="5994400" y="2925763"/>
          <p14:tracePt t="106151" x="5867400" y="2914650"/>
          <p14:tracePt t="106168" x="5773738" y="2914650"/>
          <p14:tracePt t="106185" x="5619750" y="2892425"/>
          <p14:tracePt t="106202" x="5238750" y="2832100"/>
          <p14:tracePt t="106204" x="5118100" y="2803525"/>
          <p14:tracePt t="106218" x="4930775" y="2787650"/>
          <p14:tracePt t="106220" x="4841875" y="2781300"/>
          <p14:tracePt t="106235" x="4743450" y="2781300"/>
          <p14:tracePt t="106251" x="4654550" y="2776538"/>
          <p14:tracePt t="106269" x="4616450" y="2770188"/>
          <p14:tracePt t="106270" x="4583113" y="2765425"/>
          <p14:tracePt t="106286" x="4560888" y="2765425"/>
          <p14:tracePt t="106287" x="4529138" y="2765425"/>
          <p14:tracePt t="106301" x="4440238" y="2765425"/>
          <p14:tracePt t="106319" x="4395788" y="2776538"/>
          <p14:tracePt t="106336" x="4335463" y="2820988"/>
          <p14:tracePt t="106337" x="4313238" y="2832100"/>
          <p14:tracePt t="106351" x="4275138" y="2852738"/>
          <p14:tracePt t="106353" x="4237038" y="2870200"/>
          <p14:tracePt t="106368" x="4214813" y="2881313"/>
          <p14:tracePt t="106370" x="4170363" y="2886075"/>
          <p14:tracePt t="106385" x="4071938" y="2897188"/>
          <p14:tracePt t="106402" x="3989388" y="2903538"/>
          <p14:tracePt t="106419" x="3938588" y="2908300"/>
          <p14:tracePt t="106438" x="3916363" y="2914650"/>
          <p14:tracePt t="106498" x="3911600" y="2914650"/>
          <p14:tracePt t="106504" x="3906838" y="2914650"/>
          <p14:tracePt t="106510" x="3889375" y="2914650"/>
          <p14:tracePt t="106536" x="3833813" y="2908300"/>
          <p14:tracePt t="106552" x="3784600" y="2908300"/>
          <p14:tracePt t="106570" x="3740150" y="2925763"/>
          <p14:tracePt t="106586" x="3740150" y="2930525"/>
          <p14:tracePt t="106588" x="3729038" y="2930525"/>
          <p14:tracePt t="106602" x="3724275" y="2935288"/>
          <p14:tracePt t="106620" x="3708400" y="2952750"/>
          <p14:tracePt t="106636" x="3697288" y="2968625"/>
          <p14:tracePt t="106639" x="3679825" y="2986088"/>
          <p14:tracePt t="106653" x="3663950" y="3013075"/>
          <p14:tracePt t="106669" x="3646488" y="3028950"/>
          <p14:tracePt t="106686" x="3635375" y="3035300"/>
          <p14:tracePt t="107045" x="3630613" y="3035300"/>
          <p14:tracePt t="107058" x="3625850" y="3035300"/>
          <p14:tracePt t="111640" x="4379913" y="3028950"/>
          <p14:tracePt t="111642" x="4451350" y="3051175"/>
          <p14:tracePt t="111646" x="4727575" y="3068638"/>
          <p14:tracePt t="111648" x="4837113" y="3068638"/>
          <p14:tracePt t="111660" x="4991100" y="3051175"/>
          <p14:tracePt t="111678" x="5267325" y="2986088"/>
          <p14:tracePt t="111694" x="5338763" y="2968625"/>
          <p14:tracePt t="111710" x="5414963" y="2941638"/>
          <p14:tracePt t="111727" x="5432425" y="2941638"/>
          <p14:tracePt t="111744" x="5454650" y="2941638"/>
          <p14:tracePt t="111745" x="5426075" y="2986088"/>
          <p14:tracePt t="111760" x="5432425" y="2986088"/>
          <p14:tracePt t="111762" x="5459413" y="2986088"/>
          <p14:tracePt t="111777" x="5548313" y="2997200"/>
          <p14:tracePt t="111794" x="5789613" y="2997200"/>
          <p14:tracePt t="111810" x="6059488" y="2997200"/>
          <p14:tracePt t="111828" x="6473825" y="2986088"/>
          <p14:tracePt t="111845" x="6797675" y="2941638"/>
          <p14:tracePt t="111860" x="6991350" y="2925763"/>
          <p14:tracePt t="111877" x="7040563" y="2919413"/>
          <p14:tracePt t="111966" x="7046913" y="2919413"/>
          <p14:tracePt t="111981" x="7058025" y="2919413"/>
          <p14:tracePt t="111985" x="7069138" y="2919413"/>
          <p14:tracePt t="111994" x="7089775" y="2919413"/>
          <p14:tracePt t="112010" x="7112000" y="2914650"/>
          <p14:tracePt t="112191" x="7107238" y="2908300"/>
          <p14:tracePt t="112195" x="7096125" y="2908300"/>
          <p14:tracePt t="112206" x="7089775" y="2897188"/>
          <p14:tracePt t="112227" x="7069138" y="2886075"/>
          <p14:tracePt t="112245" x="7058025" y="2881313"/>
          <p14:tracePt t="112261" x="7046913" y="2874963"/>
          <p14:tracePt t="112278" x="7040563" y="2870200"/>
          <p14:tracePt t="112611" x="7024688" y="2870200"/>
          <p14:tracePt t="112615" x="7002463" y="2870200"/>
          <p14:tracePt t="112628" x="6953250" y="2870200"/>
          <p14:tracePt t="112630" x="6908800" y="2870200"/>
          <p14:tracePt t="112645" x="6848475" y="2874963"/>
          <p14:tracePt t="112647" x="6770688" y="2881313"/>
          <p14:tracePt t="112661" x="6672263" y="2881313"/>
          <p14:tracePt t="112678" x="6489700" y="2886075"/>
          <p14:tracePt t="112696" x="6351588" y="2892425"/>
          <p14:tracePt t="112698" x="6269038" y="2892425"/>
          <p14:tracePt t="112711" x="6092825" y="2892425"/>
          <p14:tracePt t="112713" x="5956300" y="2892425"/>
          <p14:tracePt t="112728" x="5773738" y="2908300"/>
          <p14:tracePt t="112730" x="5570538" y="2903538"/>
          <p14:tracePt t="112745" x="5256213" y="2903538"/>
          <p14:tracePt t="112761" x="4886325" y="2897188"/>
          <p14:tracePt t="112779" x="4567238" y="2881313"/>
          <p14:tracePt t="112780" x="4252913" y="2881313"/>
          <p14:tracePt t="112796" x="3862388" y="2892425"/>
          <p14:tracePt t="112812" x="3563938" y="2886075"/>
          <p14:tracePt t="112828" x="3470275" y="2881313"/>
          <p14:tracePt t="112845" x="3394075" y="2863850"/>
          <p14:tracePt t="112847" x="3376613" y="2863850"/>
          <p14:tracePt t="112862" x="3344863" y="2863850"/>
          <p14:tracePt t="112879" x="3338513" y="2863850"/>
          <p14:tracePt t="112881" x="3327400" y="2863850"/>
          <p14:tracePt t="112895" x="3316288" y="2863850"/>
          <p14:tracePt t="112932" x="3311525" y="2863850"/>
          <p14:tracePt t="112941" x="3289300" y="2863850"/>
          <p14:tracePt t="112947" x="3251200" y="2863850"/>
          <p14:tracePt t="112961" x="3167063" y="2863850"/>
          <p14:tracePt t="112978" x="3041650" y="2870200"/>
          <p14:tracePt t="112995" x="2903538" y="2870200"/>
          <p14:tracePt t="113012" x="2787650" y="2863850"/>
          <p14:tracePt t="113014" x="2727325" y="2859088"/>
          <p14:tracePt t="113029" x="2638425" y="2832100"/>
          <p14:tracePt t="113045" x="2589213" y="2809875"/>
          <p14:tracePt t="113063" x="2522538" y="2792413"/>
          <p14:tracePt t="113079" x="2446338" y="2765425"/>
          <p14:tracePt t="113081" x="2386013" y="2754313"/>
          <p14:tracePt t="113097" x="2270125" y="2732088"/>
          <p14:tracePt t="113112" x="2127250" y="2727325"/>
          <p14:tracePt t="113129" x="2033588" y="2727325"/>
          <p14:tracePt t="113148" x="1951038" y="2720975"/>
          <p14:tracePt t="113149" x="1928813" y="2720975"/>
          <p14:tracePt t="113163" x="1857375" y="2716213"/>
          <p14:tracePt t="113180" x="1801813" y="2709863"/>
          <p14:tracePt t="113195" x="1741488" y="2709863"/>
          <p14:tracePt t="113213" x="1674813" y="2705100"/>
          <p14:tracePt t="113231" x="1641475" y="2705100"/>
          <p14:tracePt t="113315" x="1636713" y="2705100"/>
          <p14:tracePt t="113321" x="1630363" y="2705100"/>
          <p14:tracePt t="113331" x="1625600" y="2705100"/>
          <p14:tracePt t="113352" x="1619250" y="2705100"/>
          <p14:tracePt t="114022" x="1625600" y="2705100"/>
          <p14:tracePt t="114026" x="1630363" y="2705100"/>
          <p14:tracePt t="114034" x="1652588" y="2709863"/>
          <p14:tracePt t="114047" x="1685925" y="2716213"/>
          <p14:tracePt t="114064" x="1801813" y="2732088"/>
          <p14:tracePt t="114080" x="1873250" y="2743200"/>
          <p14:tracePt t="114098" x="1993900" y="2747963"/>
          <p14:tracePt t="114099" x="2033588" y="2759075"/>
          <p14:tracePt t="114114" x="2093913" y="2759075"/>
          <p14:tracePt t="114116" x="2127250" y="2765425"/>
          <p14:tracePt t="114131" x="2236788" y="2770188"/>
          <p14:tracePt t="114147" x="2308225" y="2770188"/>
          <p14:tracePt t="114164" x="2346325" y="2770188"/>
          <p14:tracePt t="114180" x="2379663" y="2770188"/>
          <p14:tracePt t="114198" x="2419350" y="2770188"/>
          <p14:tracePt t="114214" x="2446338" y="2770188"/>
          <p14:tracePt t="114230" x="2468563" y="2770188"/>
          <p14:tracePt t="114248" x="2473325" y="2776538"/>
          <p14:tracePt t="114508" x="2495550" y="2781300"/>
          <p14:tracePt t="114513" x="2513013" y="2781300"/>
          <p14:tracePt t="114522" x="2551113" y="2787650"/>
          <p14:tracePt t="114548" x="2787650" y="2787650"/>
          <p14:tracePt t="114566" x="3184525" y="2787650"/>
          <p14:tracePt t="114581" x="3311525" y="2781300"/>
          <p14:tracePt t="114582" x="3438525" y="2770188"/>
          <p14:tracePt t="114597" x="3675063" y="2743200"/>
          <p14:tracePt t="114616" x="3822700" y="2732088"/>
          <p14:tracePt t="114618" x="3851275" y="2732088"/>
          <p14:tracePt t="114631" x="3873500" y="2727325"/>
          <p14:tracePt t="116233" x="3878263" y="2727325"/>
          <p14:tracePt t="116238" x="3895725" y="2727325"/>
          <p14:tracePt t="116250" x="3900488" y="2727325"/>
          <p14:tracePt t="116267" x="3933825" y="2732088"/>
          <p14:tracePt t="116269" x="3956050" y="2732088"/>
          <p14:tracePt t="116284" x="3989388" y="2738438"/>
          <p14:tracePt t="116286" x="4027488" y="2743200"/>
          <p14:tracePt t="116300" x="4103688" y="2754313"/>
          <p14:tracePt t="116317" x="4225925" y="2776538"/>
          <p14:tracePt t="116334" x="4341813" y="2803525"/>
          <p14:tracePt t="116336" x="4429125" y="2820988"/>
          <p14:tracePt t="116351" x="4533900" y="2841625"/>
          <p14:tracePt t="116352" x="4594225" y="2841625"/>
          <p14:tracePt t="116367" x="4837113" y="2863850"/>
          <p14:tracePt t="116384" x="5084763" y="2874963"/>
          <p14:tracePt t="116401" x="5481638" y="2874963"/>
          <p14:tracePt t="116402" x="5597525" y="2870200"/>
          <p14:tracePt t="116418" x="5784850" y="2870200"/>
          <p14:tracePt t="116419" x="5976938" y="2870200"/>
          <p14:tracePt t="116434" x="6103938" y="2881313"/>
          <p14:tracePt t="116436" x="6230938" y="2881313"/>
          <p14:tracePt t="116450" x="6572250" y="2832100"/>
          <p14:tracePt t="116470" x="6815138" y="2847975"/>
          <p14:tracePt t="116472" x="6902450" y="2863850"/>
          <p14:tracePt t="116484" x="7035800" y="2863850"/>
          <p14:tracePt t="116487" x="7078663" y="2870200"/>
          <p14:tracePt t="116501" x="7134225" y="2874963"/>
          <p14:tracePt t="116503" x="7194550" y="2892425"/>
          <p14:tracePt t="116518" x="7305675" y="2903538"/>
          <p14:tracePt t="116534" x="7392988" y="2919413"/>
          <p14:tracePt t="116551" x="7410450" y="2919413"/>
          <p14:tracePt t="116623" x="7415213" y="2919413"/>
          <p14:tracePt t="116636" x="7426325" y="2919413"/>
          <p14:tracePt t="116643" x="7432675" y="2919413"/>
          <p14:tracePt t="116652" x="7437438" y="2919413"/>
          <p14:tracePt t="116667" x="7459663" y="2914650"/>
          <p14:tracePt t="116685" x="7475538" y="2897188"/>
          <p14:tracePt t="116701" x="7481888" y="2892425"/>
          <p14:tracePt t="116703" x="7486650" y="2892425"/>
          <p14:tracePt t="116719" x="7497763" y="2881313"/>
          <p14:tracePt t="116750" x="7504113" y="2881313"/>
          <p14:tracePt t="116757" x="7508875" y="2881313"/>
          <p14:tracePt t="116770" x="7515225" y="2874963"/>
          <p14:tracePt t="116771" x="7526338" y="2874963"/>
          <p14:tracePt t="116785" x="7531100" y="2870200"/>
          <p14:tracePt t="116801" x="7537450" y="2870200"/>
          <p14:tracePt t="116817" x="7542213" y="2863850"/>
          <p14:tracePt t="116835" x="7546975" y="2863850"/>
          <p14:tracePt t="116892" x="7553325" y="2863850"/>
          <p14:tracePt t="116898" x="7558088" y="2863850"/>
          <p14:tracePt t="116907" x="7564438" y="2863850"/>
          <p14:tracePt t="116918" x="7575550" y="2859088"/>
          <p14:tracePt t="116920" x="7580313" y="2859088"/>
          <p14:tracePt t="116936" x="7591425" y="2859088"/>
          <p14:tracePt t="117162" x="7591425" y="2852738"/>
          <p14:tracePt t="117169" x="7597775" y="2847975"/>
          <p14:tracePt t="117178" x="7602538" y="2841625"/>
          <p14:tracePt t="117202" x="7608888" y="2841625"/>
          <p14:tracePt t="117219" x="7608888" y="2836863"/>
          <p14:tracePt t="117220" x="7613650" y="2836863"/>
          <p14:tracePt t="117235" x="7613650" y="2832100"/>
          <p14:tracePt t="117237" x="7613650" y="2825750"/>
          <p14:tracePt t="117251" x="7624763" y="2820988"/>
          <p14:tracePt t="117268" x="7631113" y="2814638"/>
          <p14:tracePt t="117286" x="7635875" y="2814638"/>
          <p14:tracePt t="117287" x="7635875" y="2809875"/>
          <p14:tracePt t="117302" x="7640638" y="2809875"/>
          <p14:tracePt t="117381" x="7646988" y="2809875"/>
          <p14:tracePt t="117386" x="7646988" y="2803525"/>
          <p14:tracePt t="117404" x="7651750" y="2803525"/>
          <p14:tracePt t="117419" x="7658100" y="2798763"/>
          <p14:tracePt t="117436" x="7662863" y="2792413"/>
          <p14:tracePt t="118123" x="7673975" y="2792413"/>
          <p14:tracePt t="118129" x="7713663" y="2781300"/>
          <p14:tracePt t="118139" x="7789863" y="2765425"/>
          <p14:tracePt t="118154" x="7905750" y="2747963"/>
          <p14:tracePt t="118171" x="7999413" y="2743200"/>
          <p14:tracePt t="118173" x="8054975" y="2732088"/>
          <p14:tracePt t="118188" x="8093075" y="2732088"/>
          <p14:tracePt t="118190" x="8126413" y="2732088"/>
          <p14:tracePt t="118205" x="8202613" y="2732088"/>
          <p14:tracePt t="118220" x="8291513" y="2738438"/>
          <p14:tracePt t="118239" x="8374063" y="2743200"/>
          <p14:tracePt t="118242" x="8434388" y="2743200"/>
          <p14:tracePt t="118254" x="8478838" y="2743200"/>
          <p14:tracePt t="118256" x="8545513" y="2743200"/>
          <p14:tracePt t="118271" x="8715375" y="2743200"/>
          <p14:tracePt t="118287" x="8759825" y="2743200"/>
          <p14:tracePt t="118289" x="8826500" y="2743200"/>
          <p14:tracePt t="118304" x="8920163" y="2754313"/>
          <p14:tracePt t="118321" x="9007475" y="2754313"/>
          <p14:tracePt t="118323" x="9067800" y="2754313"/>
          <p14:tracePt t="118339" x="9145588" y="2754313"/>
          <p14:tracePt t="118354" x="9194800" y="2754313"/>
          <p14:tracePt t="118372" x="9201150" y="2754313"/>
          <p14:tracePt t="119608" x="9194800" y="2747963"/>
          <p14:tracePt t="119614" x="9190038" y="2743200"/>
          <p14:tracePt t="119621" x="9172575" y="2743200"/>
          <p14:tracePt t="119639" x="9150350" y="2732088"/>
          <p14:tracePt t="119656" x="9128125" y="2720975"/>
          <p14:tracePt t="119675" x="9123363" y="2716213"/>
          <p14:tracePt t="119691" x="9118600" y="2716213"/>
          <p14:tracePt t="119742" x="9112250" y="2716213"/>
          <p14:tracePt t="119764" x="9107488" y="2716213"/>
          <p14:tracePt t="119818" x="9101138" y="2716213"/>
          <p14:tracePt t="119824" x="9096375" y="2709863"/>
          <p14:tracePt t="119846" x="9085263" y="2705100"/>
          <p14:tracePt t="119862" x="9078913" y="2698750"/>
          <p14:tracePt t="119873" x="9074150" y="2698750"/>
          <p14:tracePt t="119889" x="9074150" y="2693988"/>
          <p14:tracePt t="120208" x="9067800" y="2693988"/>
          <p14:tracePt t="120214" x="9063038" y="2693988"/>
          <p14:tracePt t="120230" x="9056688" y="2693988"/>
          <p14:tracePt t="120247" x="9051925" y="2693988"/>
          <p14:tracePt t="120267" x="9045575" y="2693988"/>
          <p14:tracePt t="120282" x="9040813" y="2693988"/>
          <p14:tracePt t="120292" x="9034463" y="2693988"/>
          <p14:tracePt t="120306" x="9029700" y="2693988"/>
          <p14:tracePt t="120324" x="9024938" y="2693988"/>
          <p14:tracePt t="120325" x="9013825" y="2693988"/>
          <p14:tracePt t="120340" x="9007475" y="2693988"/>
          <p14:tracePt t="120342" x="9002713" y="2693988"/>
          <p14:tracePt t="120357" x="8985250" y="2687638"/>
          <p14:tracePt t="120373" x="8974138" y="2687638"/>
          <p14:tracePt t="120390" x="8974138" y="2682875"/>
          <p14:tracePt t="120409" x="8969375" y="2682875"/>
          <p14:tracePt t="120431" x="8963025" y="2682875"/>
          <p14:tracePt t="120454" x="8958263" y="2682875"/>
          <p14:tracePt t="120470" x="8958263" y="2676525"/>
          <p14:tracePt t="120515" x="8951913" y="2676525"/>
          <p14:tracePt t="120530" x="8947150" y="2676525"/>
          <p14:tracePt t="120560" x="8940800" y="2676525"/>
          <p14:tracePt t="120589" x="8936038" y="2676525"/>
          <p14:tracePt t="120740" x="8931275" y="2676525"/>
          <p14:tracePt t="123786" x="8924925" y="2676525"/>
          <p14:tracePt t="125375" x="8909050" y="2687638"/>
          <p14:tracePt t="125382" x="8886825" y="2705100"/>
          <p14:tracePt t="125389" x="8837613" y="2743200"/>
          <p14:tracePt t="125414" x="8670925" y="2914650"/>
          <p14:tracePt t="125431" x="8594725" y="3024188"/>
          <p14:tracePt t="125448" x="8351838" y="3227388"/>
          <p14:tracePt t="125464" x="8208963" y="3321050"/>
          <p14:tracePt t="125466" x="8120063" y="3387725"/>
          <p14:tracePt t="125480" x="7834313" y="3552825"/>
          <p14:tracePt t="125499" x="7640638" y="3673475"/>
          <p14:tracePt t="125503" x="7564438" y="3717925"/>
          <p14:tracePt t="125514" x="7481888" y="3756025"/>
          <p14:tracePt t="125516" x="7443788" y="3778250"/>
          <p14:tracePt t="125531" x="7388225" y="3806825"/>
          <p14:tracePt t="125532" x="7354888" y="3817938"/>
          <p14:tracePt t="125548" x="7299325" y="3833813"/>
          <p14:tracePt t="125564" x="7234238" y="3849688"/>
          <p14:tracePt t="125581" x="7178675" y="3849688"/>
          <p14:tracePt t="125599" x="7112000" y="3860800"/>
          <p14:tracePt t="125615" x="7085013" y="3860800"/>
          <p14:tracePt t="125631" x="7062788" y="3860800"/>
          <p14:tracePt t="125649" x="7024688" y="3860800"/>
          <p14:tracePt t="125650" x="7007225" y="3860800"/>
          <p14:tracePt t="125665" x="6958013" y="3849688"/>
          <p14:tracePt t="125681" x="6935788" y="3844925"/>
          <p14:tracePt t="125683" x="6924675" y="3840163"/>
          <p14:tracePt t="125697" x="6897688" y="3833813"/>
          <p14:tracePt t="125715" x="6875463" y="3829050"/>
          <p14:tracePt t="125731" x="6853238" y="3829050"/>
          <p14:tracePt t="125733" x="6848475" y="3822700"/>
          <p14:tracePt t="125750" x="6837363" y="3817938"/>
          <p14:tracePt t="125765" x="6777038" y="3795713"/>
          <p14:tracePt t="125782" x="6561138" y="3724275"/>
          <p14:tracePt t="125799" x="6373813" y="3679825"/>
          <p14:tracePt t="125800" x="6203950" y="3624263"/>
          <p14:tracePt t="125814" x="6092825" y="3597275"/>
          <p14:tracePt t="125816" x="6038850" y="3590925"/>
          <p14:tracePt t="125832" x="5927725" y="3552825"/>
          <p14:tracePt t="125848" x="5883275" y="3525838"/>
          <p14:tracePt t="125865" x="5867400" y="3514725"/>
          <p14:tracePt t="125881" x="5867400" y="3503613"/>
          <p14:tracePt t="125899" x="5867400" y="3497263"/>
          <p14:tracePt t="125945" x="5867400" y="3492500"/>
          <p14:tracePt t="125967" x="5867400" y="3486150"/>
          <p14:tracePt t="125984" x="5867400" y="3481388"/>
          <p14:tracePt t="125989" x="5867400" y="3475038"/>
          <p14:tracePt t="125999" x="5862638" y="3470275"/>
          <p14:tracePt t="126016" x="5818188" y="3443288"/>
          <p14:tracePt t="126018" x="5784850" y="3436938"/>
          <p14:tracePt t="126033" x="5746750" y="3421063"/>
          <p14:tracePt t="126035" x="5718175" y="3414713"/>
          <p14:tracePt t="126050" x="5619750" y="3398838"/>
          <p14:tracePt t="126065" x="5514975" y="3387725"/>
          <p14:tracePt t="126082" x="5310188" y="3371850"/>
          <p14:tracePt t="126098" x="5013325" y="3338513"/>
          <p14:tracePt t="126100" x="4841875" y="3327400"/>
          <p14:tracePt t="126116" x="4616450" y="3309938"/>
          <p14:tracePt t="126117" x="4511675" y="3305175"/>
          <p14:tracePt t="126131" x="4170363" y="3289300"/>
          <p14:tracePt t="126148" x="4016375" y="3271838"/>
          <p14:tracePt t="126166" x="3911600" y="3267075"/>
          <p14:tracePt t="126167" x="3895725" y="3267075"/>
          <p14:tracePt t="126182" x="3862388" y="3260725"/>
          <p14:tracePt t="126183" x="3840163" y="3260725"/>
          <p14:tracePt t="126199" x="3829050" y="3255963"/>
          <p14:tracePt t="126201" x="3813175" y="3255963"/>
          <p14:tracePt t="126215" x="3762375" y="3249613"/>
          <p14:tracePt t="126231" x="3740150" y="3249613"/>
          <p14:tracePt t="126250" x="3713163" y="3244850"/>
          <p14:tracePt t="126251" x="3708400" y="3238500"/>
          <p14:tracePt t="126266" x="3690938" y="3238500"/>
          <p14:tracePt t="126267" x="3675063" y="3238500"/>
          <p14:tracePt t="126282" x="3646488" y="3233738"/>
          <p14:tracePt t="126299" x="3586163" y="3222625"/>
          <p14:tracePt t="126318" x="3532188" y="3216275"/>
          <p14:tracePt t="126320" x="3481388" y="3216275"/>
          <p14:tracePt t="126333" x="3438525" y="3211513"/>
          <p14:tracePt t="126349" x="3409950" y="3205163"/>
          <p14:tracePt t="126350" x="3387725" y="3205163"/>
          <p14:tracePt t="126366" x="3365500" y="3205163"/>
          <p14:tracePt t="126382" x="3360738" y="3205163"/>
          <p14:tracePt t="126399" x="3354388" y="3200400"/>
          <p14:tracePt t="126417" x="3354388" y="3195638"/>
          <p14:tracePt t="126432" x="3349625" y="3195638"/>
          <p14:tracePt t="126454" x="3344863" y="3195638"/>
          <p14:tracePt t="126590" x="3338513" y="3189288"/>
          <p14:tracePt t="126620" x="3333750" y="3184525"/>
          <p14:tracePt t="126641" x="3327400" y="3178175"/>
          <p14:tracePt t="127161" x="3327400" y="3173413"/>
          <p14:tracePt t="127191" x="3322638" y="3173413"/>
          <p14:tracePt t="128361" x="3327400" y="3173413"/>
          <p14:tracePt t="128366" x="3354388" y="3173413"/>
          <p14:tracePt t="128374" x="3360738" y="3173413"/>
          <p14:tracePt t="128385" x="3394075" y="3173413"/>
          <p14:tracePt t="128401" x="3481388" y="3173413"/>
          <p14:tracePt t="128403" x="3427413" y="3068638"/>
          <p14:tracePt t="128419" x="3470275" y="3068638"/>
          <p14:tracePt t="128421" x="3514725" y="3051175"/>
          <p14:tracePt t="128435" x="3619500" y="3046413"/>
          <p14:tracePt t="128452" x="3675063" y="3035300"/>
          <p14:tracePt t="128469" x="3690938" y="3035300"/>
          <p14:tracePt t="128772" x="3697288" y="3035300"/>
          <p14:tracePt t="128778" x="3702050" y="3035300"/>
          <p14:tracePt t="128787" x="3708400" y="3040063"/>
          <p14:tracePt t="128802" x="3713163" y="3046413"/>
          <p14:tracePt t="128820" x="3719513" y="3051175"/>
          <p14:tracePt t="128836" x="3724275" y="3051175"/>
          <p14:tracePt t="128853" x="3724275" y="3057525"/>
          <p14:tracePt t="129096" x="3729038" y="3057525"/>
          <p14:tracePt t="129101" x="3735388" y="3062288"/>
          <p14:tracePt t="129109" x="3768725" y="3068638"/>
          <p14:tracePt t="129120" x="3813175" y="3084513"/>
          <p14:tracePt t="129136" x="3944938" y="3101975"/>
          <p14:tracePt t="129154" x="4103688" y="3117850"/>
          <p14:tracePt t="129170" x="4237038" y="3117850"/>
          <p14:tracePt t="129187" x="4319588" y="3122613"/>
          <p14:tracePt t="129204" x="4424363" y="3128963"/>
          <p14:tracePt t="129205" x="4484688" y="3133725"/>
          <p14:tracePt t="129220" x="4540250" y="3140075"/>
          <p14:tracePt t="129222" x="4638675" y="3151188"/>
          <p14:tracePt t="129237" x="4716463" y="3151188"/>
          <p14:tracePt t="129238" x="4770438" y="3151188"/>
          <p14:tracePt t="129253" x="4964113" y="3151188"/>
          <p14:tracePt t="129270" x="5008563" y="3151188"/>
          <p14:tracePt t="129287" x="5051425" y="3151188"/>
          <p14:tracePt t="129289" x="5057775" y="3151188"/>
          <p14:tracePt t="129373" x="5062538" y="3151188"/>
          <p14:tracePt t="129378" x="5073650" y="3155950"/>
          <p14:tracePt t="129388" x="5091113" y="3162300"/>
          <p14:tracePt t="129403" x="5102225" y="3167063"/>
          <p14:tracePt t="129420" x="5113338" y="3173413"/>
          <p14:tracePt t="129438" x="5118100" y="3173413"/>
          <p14:tracePt t="129439" x="5122863" y="3178175"/>
          <p14:tracePt t="129454" x="5129213" y="3178175"/>
          <p14:tracePt t="129456" x="5129213" y="3184525"/>
          <p14:tracePt t="129470" x="5133975" y="3184525"/>
          <p14:tracePt t="129576" x="5140325" y="3184525"/>
          <p14:tracePt t="129597" x="5151438" y="3184525"/>
          <p14:tracePt t="129605" x="5156200" y="3184525"/>
          <p14:tracePt t="129612" x="5162550" y="3184525"/>
          <p14:tracePt t="129620" x="5167313" y="3184525"/>
          <p14:tracePt t="129638" x="5173663" y="3184525"/>
          <p14:tracePt t="129654" x="5189538" y="3184525"/>
          <p14:tracePt t="129655" x="5200650" y="3184525"/>
          <p14:tracePt t="129671" x="5216525" y="3184525"/>
          <p14:tracePt t="129687" x="5227638" y="3184525"/>
          <p14:tracePt t="129704" x="5233988" y="3184525"/>
          <p14:tracePt t="129786" x="5238750" y="3184525"/>
          <p14:tracePt t="129815" x="5245100" y="3184525"/>
          <p14:tracePt t="130093" x="5249863" y="3184525"/>
          <p14:tracePt t="130108" x="5256213" y="3184525"/>
          <p14:tracePt t="130130" x="5260975" y="3184525"/>
          <p14:tracePt t="130543" x="5267325" y="3184525"/>
          <p14:tracePt t="130548" x="5272088" y="3184525"/>
          <p14:tracePt t="130564" x="5278438" y="3184525"/>
          <p14:tracePt t="130571" x="5294313" y="3184525"/>
          <p14:tracePt t="130588" x="5316538" y="3184525"/>
          <p14:tracePt t="130606" x="5349875" y="3184525"/>
          <p14:tracePt t="130622" x="5360988" y="3184525"/>
          <p14:tracePt t="130624" x="5365750" y="3184525"/>
          <p14:tracePt t="130639" x="5372100" y="3184525"/>
          <p14:tracePt t="130715" x="5376863" y="3184525"/>
          <p14:tracePt t="131391" x="5383213" y="3184525"/>
          <p14:tracePt t="131396" x="5399088" y="3184525"/>
          <p14:tracePt t="131406" x="5421313" y="3178175"/>
          <p14:tracePt t="131423" x="5465763" y="3162300"/>
          <p14:tracePt t="131440" x="5541963" y="3151188"/>
          <p14:tracePt t="131443" x="5575300" y="3144838"/>
          <p14:tracePt t="131457" x="5613400" y="3144838"/>
          <p14:tracePt t="131459" x="5624513" y="3167063"/>
          <p14:tracePt t="131473" x="5680075" y="3167063"/>
          <p14:tracePt t="131490" x="5751513" y="3167063"/>
          <p14:tracePt t="131507" x="5811838" y="3167063"/>
          <p14:tracePt t="131524" x="5889625" y="3155950"/>
          <p14:tracePt t="131540" x="5983288" y="3144838"/>
          <p14:tracePt t="131557" x="6092825" y="3133725"/>
          <p14:tracePt t="131574" x="6297613" y="3133725"/>
          <p14:tracePt t="131576" x="6384925" y="3133725"/>
          <p14:tracePt t="131591" x="6550025" y="3133725"/>
          <p14:tracePt t="131592" x="6710363" y="3133725"/>
          <p14:tracePt t="131608" x="6935788" y="3140075"/>
          <p14:tracePt t="131623" x="7145338" y="3151188"/>
          <p14:tracePt t="131640" x="7212013" y="3151188"/>
          <p14:tracePt t="131658" x="7272338" y="3155950"/>
          <p14:tracePt t="131676" x="7277100" y="3155950"/>
          <p14:tracePt t="131878" x="7272338" y="3155950"/>
          <p14:tracePt t="131884" x="7265988" y="3151188"/>
          <p14:tracePt t="131892" x="7256463" y="3140075"/>
          <p14:tracePt t="131907" x="7245350" y="3128963"/>
          <p14:tracePt t="131923" x="7239000" y="3122613"/>
          <p14:tracePt t="132801" x="7227888" y="3122613"/>
          <p14:tracePt t="132806" x="7212013" y="3128963"/>
          <p14:tracePt t="132814" x="7183438" y="3144838"/>
          <p14:tracePt t="132826" x="7178675" y="3151188"/>
          <p14:tracePt t="132842" x="7183438" y="3167063"/>
          <p14:tracePt t="132860" x="7370763" y="3233738"/>
          <p14:tracePt t="132875" x="7537450" y="3338513"/>
          <p14:tracePt t="132892" x="7608888" y="3392488"/>
          <p14:tracePt t="133393" x="7631113" y="3398838"/>
          <p14:tracePt t="133398" x="7707313" y="3421063"/>
          <p14:tracePt t="133409" x="7827963" y="3443288"/>
          <p14:tracePt t="133427" x="8093075" y="3497263"/>
          <p14:tracePt t="133428" x="8170863" y="3514725"/>
          <p14:tracePt t="133443" x="8302625" y="3541713"/>
          <p14:tracePt t="133445" x="8423275" y="3579813"/>
          <p14:tracePt t="133460" x="8545513" y="3597275"/>
          <p14:tracePt t="133462" x="8616950" y="3597275"/>
          <p14:tracePt t="133476" x="8732838" y="3613150"/>
          <p14:tracePt t="133493" x="8764588" y="3619500"/>
          <p14:tracePt t="133510" x="8775700" y="3619500"/>
          <p14:tracePt t="133541" x="8782050" y="3619500"/>
          <p14:tracePt t="133549" x="8786813" y="3619500"/>
          <p14:tracePt t="133560" x="8793163" y="3619500"/>
          <p14:tracePt t="133578" x="8815388" y="3608388"/>
          <p14:tracePt t="133594" x="8826500" y="3608388"/>
          <p14:tracePt t="133595" x="8831263" y="3602038"/>
          <p14:tracePt t="133610" x="8842375" y="3597275"/>
          <p14:tracePt t="133627" x="8842375" y="3590925"/>
          <p14:tracePt t="133643" x="8847138" y="3590925"/>
          <p14:tracePt t="133660" x="8853488" y="3586163"/>
          <p14:tracePt t="133662" x="8858250" y="3575050"/>
          <p14:tracePt t="133677" x="8864600" y="3575050"/>
          <p14:tracePt t="133679" x="8869363" y="3563938"/>
          <p14:tracePt t="133693" x="8875713" y="3552825"/>
          <p14:tracePt t="133710" x="8875713" y="3536950"/>
          <p14:tracePt t="133728" x="8875713" y="3525838"/>
          <p14:tracePt t="133745" x="8869363" y="3525838"/>
          <p14:tracePt t="133760" x="8864600" y="3519488"/>
          <p14:tracePt t="133777" x="8858250" y="3514725"/>
          <p14:tracePt t="133795" x="8853488" y="3514725"/>
          <p14:tracePt t="133797" x="8853488" y="3508375"/>
          <p14:tracePt t="133812" x="8847138" y="3508375"/>
          <p14:tracePt t="133828" x="8842375" y="3503613"/>
          <p14:tracePt t="133844" x="8831263" y="3492500"/>
          <p14:tracePt t="133861" x="8809038" y="3481388"/>
          <p14:tracePt t="133863" x="8797925" y="3475038"/>
          <p14:tracePt t="133878" x="8775700" y="3465513"/>
          <p14:tracePt t="133894" x="8764588" y="3465513"/>
          <p14:tracePt t="133895" x="8759825" y="3454400"/>
          <p14:tracePt t="133910" x="8737600" y="3443288"/>
          <p14:tracePt t="133927" x="8721725" y="3432175"/>
          <p14:tracePt t="133945" x="8688388" y="3414713"/>
          <p14:tracePt t="133946" x="8677275" y="3414713"/>
          <p14:tracePt t="133961" x="8666163" y="3403600"/>
          <p14:tracePt t="133963" x="8650288" y="3398838"/>
          <p14:tracePt t="133978" x="8621713" y="3382963"/>
          <p14:tracePt t="133995" x="8594725" y="3382963"/>
          <p14:tracePt t="134011" x="8588375" y="3371850"/>
          <p14:tracePt t="134029" x="8577263" y="3371850"/>
          <p14:tracePt t="134045" x="8572500" y="3365500"/>
          <p14:tracePt t="134060" x="8572500" y="3360738"/>
          <p14:tracePt t="134078" x="8566150" y="3360738"/>
          <p14:tracePt t="134113" x="8561388" y="3360738"/>
          <p14:tracePt t="134211" x="8561388" y="3354388"/>
          <p14:tracePt t="134231" x="8561388" y="3349625"/>
          <p14:tracePt t="134247" x="8556625" y="3349625"/>
          <p14:tracePt t="134254" x="8556625" y="3343275"/>
          <p14:tracePt t="134277" x="8556625" y="3338513"/>
          <p14:tracePt t="134285" x="8556625" y="3332163"/>
          <p14:tracePt t="134294" x="8556625" y="3327400"/>
          <p14:tracePt t="134311" x="8556625" y="3316288"/>
          <p14:tracePt t="134313" x="8556625" y="3309938"/>
          <p14:tracePt t="134328" x="8556625" y="3305175"/>
          <p14:tracePt t="134330" x="8556625" y="3298825"/>
          <p14:tracePt t="134344" x="8556625" y="3289300"/>
          <p14:tracePt t="134345" x="8556625" y="3282950"/>
          <p14:tracePt t="134361" x="8556625" y="3271838"/>
          <p14:tracePt t="134378" x="8556625" y="3255963"/>
          <p14:tracePt t="134394" x="8556625" y="3244850"/>
          <p14:tracePt t="134413" x="8556625" y="3238500"/>
          <p14:tracePt t="134489" x="8556625" y="3233738"/>
          <p14:tracePt t="134501" x="8550275" y="3233738"/>
          <p14:tracePt t="134524" x="8545513" y="3233738"/>
          <p14:tracePt t="134547" x="8539163" y="3233738"/>
          <p14:tracePt t="134554" x="8534400" y="3233738"/>
          <p14:tracePt t="134569" x="8528050" y="3238500"/>
          <p14:tracePt t="134577" x="8516938" y="3244850"/>
          <p14:tracePt t="134595" x="8512175" y="3244850"/>
          <p14:tracePt t="134612" x="8505825" y="3249613"/>
          <p14:tracePt t="134613" x="8501063" y="3249613"/>
          <p14:tracePt t="134676" x="8494713" y="3249613"/>
          <p14:tracePt t="134689" x="8489950" y="3249613"/>
          <p14:tracePt t="134696" x="8483600" y="3255963"/>
          <p14:tracePt t="134711" x="8472488" y="3255963"/>
          <p14:tracePt t="134713" x="8462963" y="3255963"/>
          <p14:tracePt t="134728" x="8445500" y="3255963"/>
          <p14:tracePt t="134746" x="8434388" y="3255963"/>
          <p14:tracePt t="134761" x="8429625" y="3255963"/>
          <p14:tracePt t="134763" x="8423275" y="3255963"/>
          <p14:tracePt t="134778" x="8418513" y="3255963"/>
          <p14:tracePt t="134780" x="8412163" y="3255963"/>
          <p14:tracePt t="134795" x="8407400" y="3255963"/>
          <p14:tracePt t="134811" x="8401050" y="3255963"/>
          <p14:tracePt t="134829" x="8396288" y="3249613"/>
          <p14:tracePt t="134864" x="8389938" y="3249613"/>
          <p14:tracePt t="134885" x="8385175" y="3249613"/>
          <p14:tracePt t="134953" x="8378825" y="3249613"/>
          <p14:tracePt t="135336" x="8374063" y="3249613"/>
          <p14:tracePt t="135357" x="8369300" y="3249613"/>
          <p14:tracePt t="137436" x="8374063" y="3249613"/>
          <p14:tracePt t="137442" x="8378825" y="3244850"/>
          <p14:tracePt t="137451" x="8385175" y="3244850"/>
          <p14:tracePt t="137465" x="8401050" y="3233738"/>
          <p14:tracePt t="137483" x="8429625" y="3216275"/>
          <p14:tracePt t="137499" x="8462963" y="3195638"/>
          <p14:tracePt t="137501" x="8483600" y="3178175"/>
          <p14:tracePt t="137516" x="8494713" y="3173413"/>
          <p14:tracePt t="137518" x="8516938" y="3162300"/>
          <p14:tracePt t="137532" x="8545513" y="3151188"/>
          <p14:tracePt t="137549" x="8577263" y="3140075"/>
          <p14:tracePt t="137566" x="8605838" y="3133725"/>
          <p14:tracePt t="137568" x="8628063" y="3128963"/>
          <p14:tracePt t="137582" x="8655050" y="3122613"/>
          <p14:tracePt t="137600" x="8721725" y="3111500"/>
          <p14:tracePt t="137602" x="8759825" y="3111500"/>
          <p14:tracePt t="137616" x="8820150" y="3101975"/>
          <p14:tracePt t="137633" x="8913813" y="3090863"/>
          <p14:tracePt t="137650" x="8931275" y="3090863"/>
          <p14:tracePt t="137651" x="8951913" y="3090863"/>
          <p14:tracePt t="137667" x="8985250" y="3090863"/>
          <p14:tracePt t="137682" x="9018588" y="3084513"/>
          <p14:tracePt t="137699" x="9045575" y="3084513"/>
          <p14:tracePt t="137717" x="9085263" y="3084513"/>
          <p14:tracePt t="137718" x="9101138" y="3079750"/>
          <p14:tracePt t="137733" x="9123363" y="3079750"/>
          <p14:tracePt t="137735" x="9161463" y="3079750"/>
          <p14:tracePt t="137751" x="9205913" y="3079750"/>
          <p14:tracePt t="137766" x="9266238" y="3079750"/>
          <p14:tracePt t="137784" x="9294813" y="3079750"/>
          <p14:tracePt t="137785" x="9299575" y="3079750"/>
          <p14:tracePt t="137801" x="9310688" y="3079750"/>
          <p14:tracePt t="137817" x="9315450" y="3079750"/>
          <p14:tracePt t="137833" x="9326563" y="3079750"/>
          <p14:tracePt t="137850" x="9337675" y="3079750"/>
          <p14:tracePt t="137867" x="9371013" y="3079750"/>
          <p14:tracePt t="137869" x="9404350" y="3079750"/>
          <p14:tracePt t="137883" x="9464675" y="3079750"/>
          <p14:tracePt t="137900" x="9493250" y="3079750"/>
          <p14:tracePt t="137901" x="9520238" y="3079750"/>
          <p14:tracePt t="137916" x="9547225" y="3079750"/>
          <p14:tracePt t="137933" x="9564688" y="3079750"/>
          <p14:tracePt t="137950" x="9575800" y="3079750"/>
          <p14:tracePt t="137967" x="9585325" y="3079750"/>
          <p14:tracePt t="137983" x="9602788" y="3079750"/>
          <p14:tracePt t="138000" x="9629775" y="3084513"/>
          <p14:tracePt t="138017" x="9663113" y="3090863"/>
          <p14:tracePt t="138018" x="9685338" y="3090863"/>
          <p14:tracePt t="138033" x="9701213" y="3095625"/>
          <p14:tracePt t="138035" x="9707563" y="3095625"/>
          <p14:tracePt t="138050" x="9718675" y="3106738"/>
          <p14:tracePt t="138067" x="9729788" y="3106738"/>
          <p14:tracePt t="138094" x="9734550" y="3106738"/>
          <p14:tracePt t="138109" x="9740900" y="3111500"/>
          <p14:tracePt t="138125" x="9745663" y="3111500"/>
          <p14:tracePt t="138141" x="9752013" y="3111500"/>
          <p14:tracePt t="138150" x="9756775" y="3111500"/>
          <p14:tracePt t="138166" x="9794875" y="3122613"/>
          <p14:tracePt t="138183" x="9850438" y="3133725"/>
          <p14:tracePt t="138185" x="9872663" y="3144838"/>
          <p14:tracePt t="138200" x="9959975" y="3167063"/>
          <p14:tracePt t="138217" x="10010775" y="3173413"/>
          <p14:tracePt t="138234" x="10075863" y="3189288"/>
          <p14:tracePt t="138236" x="10093325" y="3189288"/>
          <p14:tracePt t="138251" x="10142538" y="3195638"/>
          <p14:tracePt t="138267" x="10158413" y="3200400"/>
          <p14:tracePt t="138269" x="10169525" y="3200400"/>
          <p14:tracePt t="138283" x="10202863" y="3200400"/>
          <p14:tracePt t="138301" x="10225088" y="3200400"/>
          <p14:tracePt t="138317" x="10240963" y="3200400"/>
          <p14:tracePt t="138335" x="10252075" y="3200400"/>
          <p14:tracePt t="138350" x="10258425" y="3200400"/>
          <p14:tracePt t="138368" x="10263188" y="3200400"/>
          <p14:tracePt t="138385" x="10269538" y="3200400"/>
          <p14:tracePt t="138401" x="10274300" y="3200400"/>
          <p14:tracePt t="138418" x="10274300" y="3205163"/>
          <p14:tracePt t="138435" x="10280650" y="3205163"/>
          <p14:tracePt t="138455" x="10285413" y="3211513"/>
          <p14:tracePt t="138487" x="10285413" y="3216275"/>
          <p14:tracePt t="138592" x="10291763" y="3222625"/>
          <p14:tracePt t="138595" x="10296525" y="3227388"/>
          <p14:tracePt t="138620" x="10296525" y="3233738"/>
          <p14:tracePt t="138642" x="10296525" y="3238500"/>
          <p14:tracePt t="138657" x="10291763" y="3249613"/>
          <p14:tracePt t="138672" x="10274300" y="3255963"/>
          <p14:tracePt t="138679" x="10236200" y="3278188"/>
          <p14:tracePt t="138686" x="10186988" y="3298825"/>
          <p14:tracePt t="138701" x="10137775" y="3316288"/>
          <p14:tracePt t="138703" x="10093325" y="3327400"/>
          <p14:tracePt t="138718" x="9939338" y="3376613"/>
          <p14:tracePt t="138735" x="9794875" y="3403600"/>
          <p14:tracePt t="138752" x="9585325" y="3443288"/>
          <p14:tracePt t="138753" x="9502775" y="3459163"/>
          <p14:tracePt t="138768" x="9283700" y="3503613"/>
          <p14:tracePt t="138769" x="9074150" y="3536950"/>
          <p14:tracePt t="138784" x="8820150" y="3568700"/>
          <p14:tracePt t="138786" x="8594725" y="3602038"/>
          <p14:tracePt t="138802" x="7889875" y="3706813"/>
          <p14:tracePt t="138818" x="7370763" y="3795713"/>
          <p14:tracePt t="138835" x="6819900" y="3900488"/>
          <p14:tracePt t="138836" x="6688138" y="3932238"/>
          <p14:tracePt t="138851" x="6489700" y="3971925"/>
          <p14:tracePt t="138853" x="6369050" y="3994150"/>
          <p14:tracePt t="138868" x="6246813" y="4025900"/>
          <p14:tracePt t="138885" x="6170613" y="4032250"/>
          <p14:tracePt t="138902" x="6137275" y="4032250"/>
          <p14:tracePt t="138903" x="6103938" y="4032250"/>
          <p14:tracePt t="138919" x="6049963" y="4032250"/>
          <p14:tracePt t="138935" x="5927725" y="4032250"/>
          <p14:tracePt t="138951" x="5818188" y="4021138"/>
          <p14:tracePt t="138969" x="5492750" y="3983038"/>
          <p14:tracePt t="138971" x="5403850" y="3976688"/>
          <p14:tracePt t="138985" x="5289550" y="3960813"/>
          <p14:tracePt t="138987" x="5145088" y="3932238"/>
          <p14:tracePt t="139002" x="5091113" y="3927475"/>
          <p14:tracePt t="139003" x="5035550" y="3922713"/>
          <p14:tracePt t="139018" x="4935538" y="3911600"/>
          <p14:tracePt t="139035" x="4886325" y="3905250"/>
          <p14:tracePt t="139051" x="4841875" y="3905250"/>
          <p14:tracePt t="139069" x="4776788" y="3905250"/>
          <p14:tracePt t="139085" x="4705350" y="3905250"/>
          <p14:tracePt t="139101" x="4551363" y="3905250"/>
          <p14:tracePt t="139118" x="4429125" y="3911600"/>
          <p14:tracePt t="139137" x="4270375" y="3916363"/>
          <p14:tracePt t="139139" x="4225925" y="3916363"/>
          <p14:tracePt t="139152" x="4154488" y="3916363"/>
          <p14:tracePt t="139153" x="4083050" y="3916363"/>
          <p14:tracePt t="139168" x="3933825" y="3894138"/>
          <p14:tracePt t="139185" x="3702050" y="3844925"/>
          <p14:tracePt t="139202" x="3548063" y="3806825"/>
          <p14:tracePt t="139219" x="3459163" y="3778250"/>
          <p14:tracePt t="139221" x="3416300" y="3778250"/>
          <p14:tracePt t="139237" x="3371850" y="3762375"/>
          <p14:tracePt t="139251" x="3327400" y="3751263"/>
          <p14:tracePt t="139268" x="3278188" y="3740150"/>
          <p14:tracePt t="139287" x="3157538" y="3717925"/>
          <p14:tracePt t="139303" x="3035300" y="3706813"/>
          <p14:tracePt t="139319" x="2870200" y="3690938"/>
          <p14:tracePt t="139335" x="2682875" y="3679825"/>
          <p14:tracePt t="139352" x="2589213" y="3679825"/>
          <p14:tracePt t="139354" x="2555875" y="3679825"/>
          <p14:tracePt t="139369" x="2540000" y="3679825"/>
          <p14:tracePt t="139371" x="2533650" y="3679825"/>
          <p14:tracePt t="139483" x="2533650" y="3673475"/>
          <p14:tracePt t="139497" x="2533650" y="3668713"/>
          <p14:tracePt t="139521" x="2540000" y="3668713"/>
          <p14:tracePt t="139596" x="2540000" y="3662363"/>
          <p14:tracePt t="139604" x="2544763" y="3662363"/>
          <p14:tracePt t="139617" x="2555875" y="3662363"/>
          <p14:tracePt t="139624" x="2562225" y="3657600"/>
          <p14:tracePt t="139636" x="2566988" y="3657600"/>
          <p14:tracePt t="139653" x="2595563" y="3646488"/>
          <p14:tracePt t="139654" x="2622550" y="3641725"/>
          <p14:tracePt t="139670" x="2644775" y="3635375"/>
          <p14:tracePt t="139671" x="2678113" y="3624263"/>
          <p14:tracePt t="139685" x="2720975" y="3624263"/>
          <p14:tracePt t="139702" x="2782888" y="3619500"/>
          <p14:tracePt t="139720" x="2854325" y="3619500"/>
          <p14:tracePt t="139722" x="2903538" y="3619500"/>
          <p14:tracePt t="139736" x="2959100" y="3619500"/>
          <p14:tracePt t="139738" x="3024188" y="3624263"/>
          <p14:tracePt t="139752" x="3124200" y="3624263"/>
          <p14:tracePt t="139769" x="3184525" y="3624263"/>
          <p14:tracePt t="139786" x="3222625" y="3624263"/>
          <p14:tracePt t="139788" x="3251200" y="3624263"/>
          <p14:tracePt t="139802" x="3255963" y="3624263"/>
          <p14:tracePt t="139820" x="3271838" y="3624263"/>
          <p14:tracePt t="139822" x="3289300" y="3624263"/>
          <p14:tracePt t="139835" x="3311525" y="3619500"/>
          <p14:tracePt t="139852" x="3376613" y="3619500"/>
          <p14:tracePt t="139870" x="3448050" y="3619500"/>
          <p14:tracePt t="139872" x="3487738" y="3613150"/>
          <p14:tracePt t="139887" x="3581400" y="3602038"/>
          <p14:tracePt t="139902" x="3630613" y="3597275"/>
          <p14:tracePt t="139921" x="3663950" y="3586163"/>
          <p14:tracePt t="139937" x="3690938" y="3575050"/>
          <p14:tracePt t="139953" x="3697288" y="3575050"/>
          <p14:tracePt t="139954" x="3702050" y="3568700"/>
          <p14:tracePt t="139970" x="3713163" y="3563938"/>
          <p14:tracePt t="139986" x="3735388" y="3563938"/>
          <p14:tracePt t="140004" x="3790950" y="3559175"/>
          <p14:tracePt t="140007" x="3833813" y="3559175"/>
          <p14:tracePt t="140021" x="3967163" y="3559175"/>
          <p14:tracePt t="140038" x="4049713" y="3559175"/>
          <p14:tracePt t="140053" x="4110038" y="3559175"/>
          <p14:tracePt t="140071" x="4148138" y="3559175"/>
          <p14:tracePt t="140088" x="4159250" y="3559175"/>
          <p14:tracePt t="140113" x="4165600" y="3559175"/>
          <p14:tracePt t="140128" x="4170363" y="3559175"/>
          <p14:tracePt t="140137" x="4176713" y="3559175"/>
          <p14:tracePt t="140154" x="4192588" y="3559175"/>
          <p14:tracePt t="140156" x="4197350" y="3559175"/>
          <p14:tracePt t="140171" x="4203700" y="3559175"/>
          <p14:tracePt t="140189" x="4208463" y="3559175"/>
          <p14:tracePt t="140242" x="4214813" y="3559175"/>
          <p14:tracePt t="140256" x="4219575" y="3559175"/>
          <p14:tracePt t="140285" x="4225925" y="3559175"/>
          <p14:tracePt t="140299" x="4230688" y="3559175"/>
          <p14:tracePt t="140307" x="4237038" y="3559175"/>
          <p14:tracePt t="140322" x="4241800" y="3559175"/>
          <p14:tracePt t="140337" x="4252913" y="3559175"/>
          <p14:tracePt t="140338" x="4264025" y="3559175"/>
          <p14:tracePt t="140353" x="4286250" y="3559175"/>
          <p14:tracePt t="140371" x="4313238" y="3559175"/>
          <p14:tracePt t="140387" x="4324350" y="3559175"/>
          <p14:tracePt t="140389" x="4341813" y="3559175"/>
          <p14:tracePt t="140403" x="4346575" y="3563938"/>
          <p14:tracePt t="140405" x="4357688" y="3563938"/>
          <p14:tracePt t="140420" x="4395788" y="3568700"/>
          <p14:tracePt t="140437" x="4424363" y="3568700"/>
          <p14:tracePt t="140454" x="4473575" y="3579813"/>
          <p14:tracePt t="140456" x="4495800" y="3579813"/>
          <p14:tracePt t="140471" x="4511675" y="3579813"/>
          <p14:tracePt t="140472" x="4533900" y="3579813"/>
          <p14:tracePt t="140487" x="4560888" y="3579813"/>
          <p14:tracePt t="140489" x="4583113" y="3579813"/>
          <p14:tracePt t="140503" x="4665663" y="3579813"/>
          <p14:tracePt t="140521" x="4727575" y="3579813"/>
          <p14:tracePt t="140537" x="4810125" y="3568700"/>
          <p14:tracePt t="140539" x="4841875" y="3563938"/>
          <p14:tracePt t="140554" x="4881563" y="3552825"/>
          <p14:tracePt t="140556" x="4926013" y="3548063"/>
          <p14:tracePt t="140571" x="4975225" y="3541713"/>
          <p14:tracePt t="140573" x="5013325" y="3536950"/>
          <p14:tracePt t="140587" x="5106988" y="3519488"/>
          <p14:tracePt t="140604" x="5207000" y="3508375"/>
          <p14:tracePt t="140606" x="5256213" y="3503613"/>
          <p14:tracePt t="140621" x="5305425" y="3492500"/>
          <p14:tracePt t="140622" x="5343525" y="3486150"/>
          <p14:tracePt t="140637" x="5394325" y="3486150"/>
          <p14:tracePt t="140639" x="5443538" y="3475038"/>
          <p14:tracePt t="140653" x="5541963" y="3465513"/>
          <p14:tracePt t="140670" x="5675313" y="3448050"/>
          <p14:tracePt t="140687" x="5789613" y="3432175"/>
          <p14:tracePt t="140689" x="5834063" y="3432175"/>
          <p14:tracePt t="140705" x="5900738" y="3432175"/>
          <p14:tracePt t="140720" x="5983288" y="3425825"/>
          <p14:tracePt t="140738" x="6059488" y="3425825"/>
          <p14:tracePt t="140755" x="6132513" y="3436938"/>
          <p14:tracePt t="140756" x="6148388" y="3436938"/>
          <p14:tracePt t="140772" x="6186488" y="3443288"/>
          <p14:tracePt t="140788" x="6192838" y="3443288"/>
          <p14:tracePt t="140857" x="6197600" y="3443288"/>
          <p14:tracePt t="140862" x="6215063" y="3443288"/>
          <p14:tracePt t="140870" x="6219825" y="3443288"/>
          <p14:tracePt t="140888" x="6257925" y="3443288"/>
          <p14:tracePt t="140905" x="6286500" y="3443288"/>
          <p14:tracePt t="140906" x="6308725" y="3443288"/>
          <p14:tracePt t="140921" x="6313488" y="3443288"/>
          <p14:tracePt t="140937" x="6329363" y="3443288"/>
          <p14:tracePt t="140955" x="6340475" y="3436938"/>
          <p14:tracePt t="140971" x="6369050" y="3436938"/>
          <p14:tracePt t="140989" x="6440488" y="3421063"/>
          <p14:tracePt t="141005" x="6462713" y="3414713"/>
          <p14:tracePt t="141006" x="6478588" y="3414713"/>
          <p14:tracePt t="141021" x="6523038" y="3403600"/>
          <p14:tracePt t="141039" x="6538913" y="3403600"/>
          <p14:tracePt t="141055" x="6561138" y="3392488"/>
          <p14:tracePt t="141071" x="6572250" y="3387725"/>
          <p14:tracePt t="141073" x="6578600" y="3387725"/>
          <p14:tracePt t="141087" x="6594475" y="3382963"/>
          <p14:tracePt t="141105" x="6621463" y="3376613"/>
          <p14:tracePt t="141121" x="6661150" y="3376613"/>
          <p14:tracePt t="141138" x="6704013" y="3376613"/>
          <p14:tracePt t="141140" x="6715125" y="3376613"/>
          <p14:tracePt t="141155" x="6732588" y="3376613"/>
          <p14:tracePt t="141156" x="6743700" y="3382963"/>
          <p14:tracePt t="141171" x="6754813" y="3392488"/>
          <p14:tracePt t="141188" x="6765925" y="3392488"/>
          <p14:tracePt t="141205" x="6770688" y="3398838"/>
          <p14:tracePt t="141395" x="6777038" y="3398838"/>
          <p14:tracePt t="141409" x="6781800" y="3398838"/>
          <p14:tracePt t="141440" x="6788150" y="3398838"/>
          <p14:tracePt t="141479" x="6792913" y="3398838"/>
          <p14:tracePt t="141492" x="6797675" y="3398838"/>
          <p14:tracePt t="141507" x="6804025" y="3398838"/>
          <p14:tracePt t="141529" x="6808788" y="3398838"/>
          <p14:tracePt t="141554" x="6815138" y="3398838"/>
          <p14:tracePt t="141597" x="6819900" y="3398838"/>
          <p14:tracePt t="141627" x="6826250" y="3398838"/>
          <p14:tracePt t="141673" x="6831013" y="3398838"/>
          <p14:tracePt t="141695" x="6831013" y="3392488"/>
          <p14:tracePt t="142056" x="6826250" y="3392488"/>
          <p14:tracePt t="142061" x="6797675" y="3398838"/>
          <p14:tracePt t="142072" x="6781800" y="3403600"/>
          <p14:tracePt t="142090" x="6765925" y="3409950"/>
          <p14:tracePt t="142092" x="6754813" y="3414713"/>
          <p14:tracePt t="142106" x="6743700" y="3421063"/>
          <p14:tracePt t="142123" x="6737350" y="3421063"/>
          <p14:tracePt t="153342" x="6638925" y="3575050"/>
          <p14:tracePt t="153347" x="6059488" y="3630613"/>
          <p14:tracePt t="153358" x="5664200" y="3624263"/>
          <p14:tracePt t="153374" x="5283200" y="3586163"/>
          <p14:tracePt t="153390" x="4926013" y="3525838"/>
          <p14:tracePt t="153407" x="4540250" y="3497263"/>
          <p14:tracePt t="153409" x="4270375" y="3497263"/>
          <p14:tracePt t="153424" x="3862388" y="3525838"/>
          <p14:tracePt t="153441" x="3563938" y="3548063"/>
          <p14:tracePt t="153456" x="3289300" y="3568700"/>
          <p14:tracePt t="153473" x="3178175" y="3579813"/>
          <p14:tracePt t="153491" x="3135313" y="3619500"/>
          <p14:tracePt t="153517" x="3128963" y="3619500"/>
          <p14:tracePt t="153523" x="3124200" y="3619500"/>
          <p14:tracePt t="153541" x="3113088" y="3619500"/>
          <p14:tracePt t="153558" x="3106738" y="3619500"/>
          <p14:tracePt t="153638" x="3128963" y="3608388"/>
          <p14:tracePt t="153642" x="3162300" y="3597275"/>
          <p14:tracePt t="153650" x="3184525" y="3586163"/>
          <p14:tracePt t="153674" x="3371850" y="3525838"/>
          <p14:tracePt t="153692" x="3532188" y="3475038"/>
          <p14:tracePt t="153707" x="3806825" y="3414713"/>
          <p14:tracePt t="153709" x="3878263" y="3421063"/>
          <p14:tracePt t="153724" x="4060825" y="3432175"/>
          <p14:tracePt t="153726" x="4225925" y="3403600"/>
          <p14:tracePt t="153741" x="4335463" y="3387725"/>
          <p14:tracePt t="153742" x="4462463" y="3365500"/>
          <p14:tracePt t="153757" x="4649788" y="3349625"/>
          <p14:tracePt t="153774" x="4759325" y="3343275"/>
          <p14:tracePt t="153792" x="4875213" y="3338513"/>
          <p14:tracePt t="153808" x="4941888" y="3338513"/>
          <p14:tracePt t="153824" x="4979988" y="3338513"/>
          <p14:tracePt t="153840" x="5040313" y="3338513"/>
          <p14:tracePt t="153859" x="5122863" y="3338513"/>
          <p14:tracePt t="153860" x="5133975" y="3338513"/>
          <p14:tracePt t="153874" x="5167313" y="3338513"/>
          <p14:tracePt t="153891" x="5200650" y="3338513"/>
          <p14:tracePt t="153907" x="5245100" y="3338513"/>
          <p14:tracePt t="153925" x="5272088" y="3338513"/>
          <p14:tracePt t="153926" x="5300663" y="3338513"/>
          <p14:tracePt t="153941" x="5327650" y="3338513"/>
          <p14:tracePt t="153942" x="5365750" y="3343275"/>
          <p14:tracePt t="153957" x="5394325" y="3343275"/>
          <p14:tracePt t="153959" x="5432425" y="3349625"/>
          <p14:tracePt t="153974" x="5481638" y="3349625"/>
          <p14:tracePt t="153991" x="5508625" y="3349625"/>
          <p14:tracePt t="154008" x="5514975" y="3349625"/>
          <p14:tracePt t="154207" x="5519738" y="3349625"/>
          <p14:tracePt t="154213" x="5526088" y="3349625"/>
          <p14:tracePt t="154224" x="5537200" y="3349625"/>
          <p14:tracePt t="154226" x="5548313" y="3349625"/>
          <p14:tracePt t="154242" x="5564188" y="3349625"/>
          <p14:tracePt t="154243" x="5570538" y="3354388"/>
          <p14:tracePt t="154258" x="5575300" y="3354388"/>
          <p14:tracePt t="154260" x="5586413" y="3354388"/>
          <p14:tracePt t="154275" x="5608638" y="3354388"/>
          <p14:tracePt t="154292" x="5653088" y="3354388"/>
          <p14:tracePt t="154309" x="5751513" y="3354388"/>
          <p14:tracePt t="154325" x="5795963" y="3354388"/>
          <p14:tracePt t="154327" x="5818188" y="3354388"/>
          <p14:tracePt t="154341" x="5878513" y="3354388"/>
          <p14:tracePt t="154358" x="5911850" y="3354388"/>
          <p14:tracePt t="154377" x="5927725" y="3354388"/>
          <p14:tracePt t="154394" x="5934075" y="3354388"/>
          <p14:tracePt t="154408" x="5938838" y="3354388"/>
          <p14:tracePt t="154410" x="5945188" y="3354388"/>
          <p14:tracePt t="154424" x="5965825" y="3354388"/>
          <p14:tracePt t="154442" x="5972175" y="3354388"/>
          <p14:tracePt t="154461" x="5976938" y="3354388"/>
          <p14:tracePt t="154522" x="5983288" y="3354388"/>
          <p14:tracePt t="154527" x="5988050" y="3354388"/>
          <p14:tracePt t="154535" x="5999163" y="3354388"/>
          <p14:tracePt t="154558" x="6070600" y="3360738"/>
          <p14:tracePt t="154575" x="6121400" y="3365500"/>
          <p14:tracePt t="154592" x="6203950" y="3365500"/>
          <p14:tracePt t="154610" x="6291263" y="3365500"/>
          <p14:tracePt t="154626" x="6340475" y="3365500"/>
          <p14:tracePt t="154641" x="6407150" y="3365500"/>
          <p14:tracePt t="154659" x="6456363" y="3365500"/>
          <p14:tracePt t="154676" x="6489700" y="3365500"/>
          <p14:tracePt t="154693" x="6496050" y="3365500"/>
          <p14:tracePt t="154708" x="6507163" y="3365500"/>
          <p14:tracePt t="154725" x="6511925" y="3365500"/>
          <p14:tracePt t="154742" x="6516688" y="3365500"/>
          <p14:tracePt t="154744" x="6523038" y="3365500"/>
          <p14:tracePt t="154760" x="6527800" y="3365500"/>
          <p14:tracePt t="154761" x="6534150" y="3365500"/>
          <p14:tracePt t="154776" x="6556375" y="3365500"/>
          <p14:tracePt t="154792" x="6578600" y="3365500"/>
          <p14:tracePt t="154810" x="6610350" y="3365500"/>
          <p14:tracePt t="154811" x="6621463" y="3365500"/>
          <p14:tracePt t="154826" x="6632575" y="3365500"/>
          <p14:tracePt t="154827" x="6643688" y="3365500"/>
          <p14:tracePt t="154842" x="6650038" y="3365500"/>
          <p14:tracePt t="154843" x="6661150" y="3365500"/>
          <p14:tracePt t="154858" x="6683375" y="3365500"/>
          <p14:tracePt t="154875" x="6737350" y="3376613"/>
          <p14:tracePt t="154892" x="6831013" y="3392488"/>
          <p14:tracePt t="154910" x="6964363" y="3409950"/>
          <p14:tracePt t="154925" x="7018338" y="3414713"/>
          <p14:tracePt t="154927" x="7046913" y="3421063"/>
          <p14:tracePt t="154942" x="7112000" y="3421063"/>
          <p14:tracePt t="154960" x="7156450" y="3425825"/>
          <p14:tracePt t="154961" x="7167563" y="3425825"/>
          <p14:tracePt t="154976" x="7194550" y="3425825"/>
          <p14:tracePt t="154992" x="7212013" y="3425825"/>
          <p14:tracePt t="154994" x="7227888" y="3432175"/>
          <p14:tracePt t="155009" x="7265988" y="3436938"/>
          <p14:tracePt t="155026" x="7299325" y="3436938"/>
          <p14:tracePt t="155042" x="7316788" y="3443288"/>
          <p14:tracePt t="155044" x="7321550" y="3443288"/>
          <p14:tracePt t="155100" x="7327900" y="3443288"/>
          <p14:tracePt t="155112" x="7332663" y="3443288"/>
          <p14:tracePt t="155127" x="7339013" y="3448050"/>
          <p14:tracePt t="155134" x="7343775" y="3448050"/>
          <p14:tracePt t="155150" x="7350125" y="3448050"/>
          <p14:tracePt t="155159" x="7354888" y="3454400"/>
          <p14:tracePt t="155180" x="7359650" y="3454400"/>
          <p14:tracePt t="158737" x="6996113" y="3481388"/>
          <p14:tracePt t="158739" x="6935788" y="3503613"/>
          <p14:tracePt t="158743" x="6650038" y="3575050"/>
          <p14:tracePt t="158750" x="6638925" y="3579813"/>
          <p14:tracePt t="158766" x="6605588" y="3590925"/>
          <p14:tracePt t="158781" x="6583363" y="3597275"/>
          <p14:tracePt t="158798" x="6516688" y="3608388"/>
          <p14:tracePt t="158816" x="6407150" y="3624263"/>
          <p14:tracePt t="158818" x="6302375" y="3635375"/>
          <p14:tracePt t="158832" x="6246813" y="3646488"/>
          <p14:tracePt t="158833" x="6132513" y="3652838"/>
          <p14:tracePt t="158849" x="5740400" y="3706813"/>
          <p14:tracePt t="158865" x="5437188" y="3740150"/>
          <p14:tracePt t="158881" x="5200650" y="3746500"/>
          <p14:tracePt t="158899" x="5091113" y="3762375"/>
          <p14:tracePt t="158916" x="5062538" y="3762375"/>
          <p14:tracePt t="158932" x="5046663" y="3762375"/>
          <p14:tracePt t="158949" x="5035550" y="3762375"/>
          <p14:tracePt t="158966" x="5029200" y="3762375"/>
          <p14:tracePt t="158967" x="5024438" y="3762375"/>
          <p14:tracePt t="158982" x="5008563" y="3762375"/>
          <p14:tracePt t="158983" x="4991100" y="3762375"/>
          <p14:tracePt t="158999" x="4964113" y="3762375"/>
          <p14:tracePt t="159015" x="4953000" y="3762375"/>
          <p14:tracePt t="159592" x="4953000" y="3756025"/>
          <p14:tracePt t="159598" x="4968875" y="3746500"/>
          <p14:tracePt t="159606" x="4979988" y="3735388"/>
          <p14:tracePt t="159616" x="4997450" y="3717925"/>
          <p14:tracePt t="159632" x="5008563" y="3706813"/>
          <p14:tracePt t="159634" x="5013325" y="3702050"/>
          <p14:tracePt t="159649" x="5024438" y="3690938"/>
          <p14:tracePt t="159651" x="5035550" y="3679825"/>
          <p14:tracePt t="159666" x="5046663" y="3673475"/>
          <p14:tracePt t="159683" x="5062538" y="3652838"/>
          <p14:tracePt t="159699" x="5084763" y="3635375"/>
          <p14:tracePt t="159717" x="5095875" y="3624263"/>
          <p14:tracePt t="159863" x="5102225" y="3624263"/>
          <p14:tracePt t="159884" x="5106988" y="3619500"/>
          <p14:tracePt t="159890" x="5118100" y="3619500"/>
          <p14:tracePt t="159900" x="5129213" y="3613150"/>
          <p14:tracePt t="159917" x="5173663" y="3613150"/>
          <p14:tracePt t="159933" x="5207000" y="3602038"/>
          <p14:tracePt t="159934" x="5238750" y="3602038"/>
          <p14:tracePt t="159951" x="5305425" y="3602038"/>
          <p14:tracePt t="159966" x="5399088" y="3602038"/>
          <p14:tracePt t="159984" x="5492750" y="3602038"/>
          <p14:tracePt t="160001" x="5581650" y="3602038"/>
          <p14:tracePt t="160002" x="5630863" y="3602038"/>
          <p14:tracePt t="160018" x="5695950" y="3602038"/>
          <p14:tracePt t="160033" x="5768975" y="3602038"/>
          <p14:tracePt t="160050" x="5867400" y="3602038"/>
          <p14:tracePt t="160067" x="5961063" y="3602038"/>
          <p14:tracePt t="160069" x="6010275" y="3602038"/>
          <p14:tracePt t="160083" x="6054725" y="3602038"/>
          <p14:tracePt t="160085" x="6099175" y="3602038"/>
          <p14:tracePt t="160101" x="6159500" y="3602038"/>
          <p14:tracePt t="160116" x="6215063" y="3602038"/>
          <p14:tracePt t="160133" x="6280150" y="3602038"/>
          <p14:tracePt t="160151" x="6335713" y="3602038"/>
          <p14:tracePt t="160167" x="6396038" y="3602038"/>
          <p14:tracePt t="160169" x="6418263" y="3602038"/>
          <p14:tracePt t="160183" x="6484938" y="3602038"/>
          <p14:tracePt t="160200" x="6527800" y="3602038"/>
          <p14:tracePt t="160217" x="6572250" y="3602038"/>
          <p14:tracePt t="160234" x="6621463" y="3602038"/>
          <p14:tracePt t="160235" x="6661150" y="3602038"/>
          <p14:tracePt t="160250" x="6688138" y="3602038"/>
          <p14:tracePt t="160252" x="6704013" y="3602038"/>
          <p14:tracePt t="160267" x="6743700" y="3602038"/>
          <p14:tracePt t="160284" x="6754813" y="3597275"/>
          <p14:tracePt t="160301" x="6777038" y="3597275"/>
          <p14:tracePt t="160320" x="6781800" y="3597275"/>
          <p14:tracePt t="160333" x="6788150" y="3590925"/>
          <p14:tracePt t="160350" x="6804025" y="3590925"/>
          <p14:tracePt t="160367" x="6815138" y="3586163"/>
          <p14:tracePt t="160369" x="6826250" y="3586163"/>
          <p14:tracePt t="160384" x="6859588" y="3568700"/>
          <p14:tracePt t="160403" x="6897688" y="3563938"/>
          <p14:tracePt t="160417" x="6924675" y="3552825"/>
          <p14:tracePt t="160434" x="6964363" y="3541713"/>
          <p14:tracePt t="160452" x="6991350" y="3536950"/>
          <p14:tracePt t="160468" x="6996113" y="3530600"/>
          <p14:tracePt t="160470" x="7002463" y="3525838"/>
          <p14:tracePt t="160484" x="7013575" y="3525838"/>
          <p14:tracePt t="160500" x="7024688" y="3519488"/>
          <p14:tracePt t="160518" x="7029450" y="3519488"/>
          <p14:tracePt t="160520" x="7035800" y="3514725"/>
          <p14:tracePt t="160534" x="7040563" y="3514725"/>
          <p14:tracePt t="160551" x="7046913" y="3508375"/>
          <p14:tracePt t="160568" x="7051675" y="3508375"/>
          <p14:tracePt t="161107" x="7024688" y="3508375"/>
          <p14:tracePt t="161112" x="6902450" y="3508375"/>
          <p14:tracePt t="161119" x="6715125" y="3508375"/>
          <p14:tracePt t="161135" x="6413500" y="3514725"/>
          <p14:tracePt t="161151" x="5294313" y="3541713"/>
          <p14:tracePt t="161169" x="4297363" y="3602038"/>
          <p14:tracePt t="161185" x="3398838" y="3646488"/>
          <p14:tracePt t="161187" x="2876550" y="3646488"/>
          <p14:tracePt t="161202" x="2397125" y="3646488"/>
          <p14:tracePt t="161204" x="2105025" y="3662363"/>
          <p14:tracePt t="161218" x="1201738" y="3662363"/>
          <p14:tracePt t="161235" x="446088" y="3662363"/>
          <p14:tracePt t="161892" x="236538" y="5894388"/>
          <p14:tracePt t="161902" x="468313" y="6032500"/>
          <p14:tracePt t="161920" x="782638" y="6197600"/>
          <p14:tracePt t="161922" x="903288" y="6269038"/>
          <p14:tracePt t="161936" x="1046163" y="6340475"/>
          <p14:tracePt t="161937" x="1063625" y="6351588"/>
          <p14:tracePt t="161952" x="1096963" y="6367463"/>
          <p14:tracePt t="161954" x="1112838" y="6378575"/>
          <p14:tracePt t="161969" x="1135063" y="6400800"/>
          <p14:tracePt t="161987" x="1162050" y="6411913"/>
          <p14:tracePt t="162003" x="1190625" y="6434138"/>
          <p14:tracePt t="162005" x="1195388" y="6450013"/>
          <p14:tracePt t="162021" x="1233488" y="6467475"/>
          <p14:tracePt t="162036" x="1262063" y="6467475"/>
          <p14:tracePt t="162053" x="1289050" y="6467475"/>
          <p14:tracePt t="162070" x="1304925" y="6450013"/>
          <p14:tracePt t="162072" x="1311275" y="6445250"/>
          <p14:tracePt t="162087" x="1316038" y="6434138"/>
          <p14:tracePt t="162088" x="1322388" y="6423025"/>
          <p14:tracePt t="162103" x="1327150" y="6411913"/>
          <p14:tracePt t="162105" x="1338263" y="6396038"/>
          <p14:tracePt t="162119" x="1360488" y="6367463"/>
          <p14:tracePt t="162137" x="1382713" y="6340475"/>
          <p14:tracePt t="162153" x="1431925" y="6291263"/>
          <p14:tracePt t="162170" x="1482725" y="6240463"/>
          <p14:tracePt t="162172" x="1520825" y="6202363"/>
          <p14:tracePt t="162186" x="1585913" y="6142038"/>
          <p14:tracePt t="162205" x="1674813" y="6064250"/>
          <p14:tracePt t="162222" x="1779588" y="5981700"/>
          <p14:tracePt t="162237" x="1795463" y="5970588"/>
          <p14:tracePt t="162238" x="1801813" y="5965825"/>
          <p14:tracePt t="162253" x="1817688" y="5948363"/>
          <p14:tracePt t="162271" x="1824038" y="5948363"/>
          <p14:tracePt t="162614" x="1828800" y="5948363"/>
          <p14:tracePt t="162621" x="1839913" y="5948363"/>
          <p14:tracePt t="162627" x="1846263" y="5948363"/>
          <p14:tracePt t="162654" x="1862138" y="5948363"/>
          <p14:tracePt t="162672" x="1866900" y="5948363"/>
          <p14:tracePt t="162696" x="1866900" y="5943600"/>
          <p14:tracePt t="162727" x="1862138" y="5938838"/>
          <p14:tracePt t="162732" x="1857375" y="5938838"/>
          <p14:tracePt t="162739" x="1857375" y="5932488"/>
          <p14:tracePt t="162756" x="1846263" y="5932488"/>
          <p14:tracePt t="162771" x="1839913" y="5927725"/>
          <p14:tracePt t="162788" x="1824038" y="5916613"/>
          <p14:tracePt t="162804" x="1806575" y="5905500"/>
          <p14:tracePt t="162822" x="1763713" y="5883275"/>
          <p14:tracePt t="162838" x="1741488" y="5872163"/>
          <p14:tracePt t="162840" x="1719263" y="5872163"/>
          <p14:tracePt t="162854" x="1690688" y="5861050"/>
          <p14:tracePt t="162871" x="1636713" y="5834063"/>
          <p14:tracePt t="162888" x="1597025" y="5816600"/>
          <p14:tracePt t="162890" x="1581150" y="5805488"/>
          <p14:tracePt t="162906" x="1558925" y="5783263"/>
          <p14:tracePt t="162923" x="1543050" y="5745163"/>
          <p14:tracePt t="162937" x="1531938" y="5707063"/>
          <p14:tracePt t="162955" x="1498600" y="5624513"/>
          <p14:tracePt t="162972" x="1465263" y="5557838"/>
          <p14:tracePt t="162973" x="1449388" y="5508625"/>
          <p14:tracePt t="162988" x="1420813" y="5437188"/>
          <p14:tracePt t="162990" x="1404938" y="5392738"/>
          <p14:tracePt t="163004" x="1338263" y="5260975"/>
          <p14:tracePt t="163021" x="1289050" y="5122863"/>
          <p14:tracePt t="163039" x="1250950" y="4995863"/>
          <p14:tracePt t="163040" x="1233488" y="4962525"/>
          <p14:tracePt t="163055" x="1211263" y="4913313"/>
          <p14:tracePt t="163057" x="1195388" y="4875213"/>
          <p14:tracePt t="163071" x="1168400" y="4803775"/>
          <p14:tracePt t="163088" x="1150938" y="4737100"/>
          <p14:tracePt t="163106" x="1139825" y="4681538"/>
          <p14:tracePt t="163108" x="1139825" y="4649788"/>
          <p14:tracePt t="163123" x="1139825" y="4610100"/>
          <p14:tracePt t="163138" x="1139825" y="4587875"/>
          <p14:tracePt t="163140" x="1135063" y="4567238"/>
          <p14:tracePt t="163154" x="1123950" y="4538663"/>
          <p14:tracePt t="163171" x="1112838" y="4516438"/>
          <p14:tracePt t="163188" x="1108075" y="4494213"/>
          <p14:tracePt t="163190" x="1108075" y="4483100"/>
          <p14:tracePt t="163205" x="1108075" y="4478338"/>
          <p14:tracePt t="163207" x="1108075" y="4473575"/>
          <p14:tracePt t="163221" x="1108075" y="4456113"/>
          <p14:tracePt t="163239" x="1117600" y="4440238"/>
          <p14:tracePt t="163255" x="1128713" y="4418013"/>
          <p14:tracePt t="163257" x="1135063" y="4406900"/>
          <p14:tracePt t="163271" x="1139825" y="4389438"/>
          <p14:tracePt t="163273" x="1139825" y="4379913"/>
          <p14:tracePt t="163288" x="1146175" y="4362450"/>
          <p14:tracePt t="163305" x="1150938" y="4335463"/>
          <p14:tracePt t="163322" x="1150938" y="4306888"/>
          <p14:tracePt t="163339" x="1150938" y="4268788"/>
          <p14:tracePt t="163340" x="1150938" y="4264025"/>
          <p14:tracePt t="163355" x="1150938" y="4246563"/>
          <p14:tracePt t="163357" x="1150938" y="4230688"/>
          <p14:tracePt t="163372" x="1150938" y="4208463"/>
          <p14:tracePt t="163389" x="1150938" y="4181475"/>
          <p14:tracePt t="163406" x="1150938" y="4164013"/>
          <p14:tracePt t="163408" x="1157288" y="4148138"/>
          <p14:tracePt t="163422" x="1162050" y="4130675"/>
          <p14:tracePt t="163424" x="1162050" y="4114800"/>
          <p14:tracePt t="163439" x="1162050" y="4081463"/>
          <p14:tracePt t="163456" x="1162050" y="4065588"/>
          <p14:tracePt t="163471" x="1162050" y="4048125"/>
          <p14:tracePt t="163490" x="1162050" y="4037013"/>
          <p14:tracePt t="163506" x="1168400" y="4032250"/>
          <p14:tracePt t="163507" x="1168400" y="4025900"/>
          <p14:tracePt t="163522" x="1173163" y="4021138"/>
          <p14:tracePt t="163539" x="1173163" y="4016375"/>
          <p14:tracePt t="163589" x="1173163" y="4010025"/>
          <p14:tracePt t="164054" x="1179513" y="4010025"/>
          <p14:tracePt t="164060" x="1195388" y="4005263"/>
          <p14:tracePt t="164073" x="1211263" y="3998913"/>
          <p14:tracePt t="164075" x="1222375" y="3998913"/>
          <p14:tracePt t="164114" x="1222375" y="3994150"/>
          <p14:tracePt t="164120" x="1217613" y="3994150"/>
          <p14:tracePt t="164160" x="1211263" y="3987800"/>
          <p14:tracePt t="164181" x="1211263" y="3983038"/>
          <p14:tracePt t="164188" x="1206500" y="3983038"/>
          <p14:tracePt t="164196" x="1195388" y="3971925"/>
          <p14:tracePt t="164206" x="1190625" y="3965575"/>
          <p14:tracePt t="164224" x="1173163" y="3960813"/>
          <p14:tracePt t="164249" x="1168400" y="3960813"/>
          <p14:tracePt t="164256" x="1162050" y="3960813"/>
          <p14:tracePt t="164273" x="1162050" y="3954463"/>
          <p14:tracePt t="164292" x="1157288" y="3954463"/>
          <p14:tracePt t="164325" x="1150938" y="3949700"/>
          <p14:tracePt t="164330" x="1150938" y="3943350"/>
          <p14:tracePt t="164339" x="1146175" y="3943350"/>
          <p14:tracePt t="164383" x="1139825" y="3943350"/>
          <p14:tracePt t="164406" x="1135063" y="3943350"/>
          <p14:tracePt t="164722" x="1128713" y="3943350"/>
          <p14:tracePt t="164735" x="1123950" y="3943350"/>
          <p14:tracePt t="165112" x="1128713" y="3943350"/>
          <p14:tracePt t="165117" x="1157288" y="3954463"/>
          <p14:tracePt t="165127" x="1228725" y="3971925"/>
          <p14:tracePt t="165141" x="1316038" y="3983038"/>
          <p14:tracePt t="165158" x="1427163" y="3987800"/>
          <p14:tracePt t="165175" x="1503363" y="3994150"/>
          <p14:tracePt t="165192" x="1547813" y="3994150"/>
          <p14:tracePt t="165240" x="1554163" y="3994150"/>
          <p14:tracePt t="165244" x="1565275" y="3994150"/>
          <p14:tracePt t="165258" x="1576388" y="3994150"/>
          <p14:tracePt t="165260" x="1592263" y="3994150"/>
          <p14:tracePt t="165275" x="1619250" y="3987800"/>
          <p14:tracePt t="165277" x="1658938" y="3987800"/>
          <p14:tracePt t="165293" x="1746250" y="3971925"/>
          <p14:tracePt t="165308" x="1817688" y="3960813"/>
          <p14:tracePt t="165325" x="1900238" y="3954463"/>
          <p14:tracePt t="165341" x="2022475" y="3949700"/>
          <p14:tracePt t="165343" x="2054225" y="3943350"/>
          <p14:tracePt t="165358" x="2071688" y="3943350"/>
          <p14:tracePt t="165361" x="2082800" y="3943350"/>
          <p14:tracePt t="165375" x="2087563" y="3943350"/>
          <p14:tracePt t="165464" x="2093913" y="3943350"/>
          <p14:tracePt t="165470" x="2093913" y="3938588"/>
          <p14:tracePt t="165478" x="2098675" y="3938588"/>
          <p14:tracePt t="165493" x="2105025" y="3938588"/>
          <p14:tracePt t="165508" x="2120900" y="3938588"/>
          <p14:tracePt t="165510" x="2127250" y="3943350"/>
          <p14:tracePt t="165525" x="2192338" y="3954463"/>
          <p14:tracePt t="165541" x="2292350" y="3987800"/>
          <p14:tracePt t="165559" x="2479675" y="4016375"/>
          <p14:tracePt t="165560" x="2551113" y="4021138"/>
          <p14:tracePt t="165576" x="2660650" y="4037013"/>
          <p14:tracePt t="165591" x="2765425" y="4048125"/>
          <p14:tracePt t="165610" x="2825750" y="4048125"/>
          <p14:tracePt t="166034" x="2820988" y="4048125"/>
          <p14:tracePt t="166040" x="2814638" y="4048125"/>
          <p14:tracePt t="166049" x="2798763" y="4048125"/>
          <p14:tracePt t="166059" x="2787650" y="4048125"/>
          <p14:tracePt t="166077" x="2743200" y="4048125"/>
          <p14:tracePt t="166093" x="2720975" y="4054475"/>
          <p14:tracePt t="166094" x="2698750" y="4059238"/>
          <p14:tracePt t="166109" x="2644775" y="4076700"/>
          <p14:tracePt t="166126" x="2595563" y="4081463"/>
          <p14:tracePt t="166142" x="2517775" y="4092575"/>
          <p14:tracePt t="166159" x="2468563" y="4103688"/>
          <p14:tracePt t="166161" x="2424113" y="4110038"/>
          <p14:tracePt t="166176" x="2341563" y="4110038"/>
          <p14:tracePt t="166192" x="2241550" y="4054475"/>
          <p14:tracePt t="166209" x="2176463" y="3938588"/>
          <p14:tracePt t="166226" x="2098675" y="3740150"/>
          <p14:tracePt t="166228" x="2076450" y="3657600"/>
          <p14:tracePt t="166243" x="2027238" y="3519488"/>
          <p14:tracePt t="166259" x="1889125" y="3162300"/>
          <p14:tracePt t="166276" x="1724025" y="2914650"/>
          <p14:tracePt t="166293" x="1652588" y="2820988"/>
          <p14:tracePt t="166294" x="1614488" y="2781300"/>
          <p14:tracePt t="166310" x="1581150" y="2738438"/>
          <p14:tracePt t="166312" x="1565275" y="2720975"/>
          <p14:tracePt t="166326" x="1514475" y="2676525"/>
          <p14:tracePt t="166343" x="1498600" y="2654300"/>
          <p14:tracePt t="166360" x="1492250" y="2644775"/>
          <p14:tracePt t="166362" x="1492250" y="2633663"/>
          <p14:tracePt t="166377" x="1487488" y="2633663"/>
          <p14:tracePt t="166379" x="1487488" y="2627313"/>
          <p14:tracePt t="166393" x="1482725" y="2627313"/>
          <p14:tracePt t="166394" x="1482725" y="2622550"/>
          <p14:tracePt t="166423" x="1482725" y="2616200"/>
          <p14:tracePt t="166438" x="1482725" y="2611438"/>
          <p14:tracePt t="166445" x="1476375" y="2605088"/>
          <p14:tracePt t="166460" x="1476375" y="2600325"/>
          <p14:tracePt t="166462" x="1471613" y="2593975"/>
          <p14:tracePt t="166476" x="1460500" y="2582863"/>
          <p14:tracePt t="166493" x="1454150" y="2566988"/>
          <p14:tracePt t="166510" x="1449388" y="2566988"/>
          <p14:tracePt t="166620" x="1465263" y="2571750"/>
          <p14:tracePt t="166625" x="1503363" y="2582863"/>
          <p14:tracePt t="166632" x="1547813" y="2600325"/>
          <p14:tracePt t="166643" x="1636713" y="2611438"/>
          <p14:tracePt t="166661" x="1906588" y="2644775"/>
          <p14:tracePt t="166662" x="1989138" y="2654300"/>
          <p14:tracePt t="166677" x="2159000" y="2665413"/>
          <p14:tracePt t="166679" x="2297113" y="2671763"/>
          <p14:tracePt t="166693" x="2428875" y="2682875"/>
          <p14:tracePt t="166710" x="2522538" y="2682875"/>
          <p14:tracePt t="166729" x="2533650" y="2682875"/>
          <p14:tracePt t="166829" x="2540000" y="2676525"/>
          <p14:tracePt t="166847" x="2544763" y="2676525"/>
          <p14:tracePt t="166853" x="2544763" y="2671763"/>
          <p14:tracePt t="166860" x="2551113" y="2665413"/>
          <p14:tracePt t="166878" x="2584450" y="2654300"/>
          <p14:tracePt t="166880" x="2606675" y="2654300"/>
          <p14:tracePt t="166895" x="2689225" y="2638425"/>
          <p14:tracePt t="166912" x="2792413" y="2622550"/>
          <p14:tracePt t="166928" x="2903538" y="2600325"/>
          <p14:tracePt t="166945" x="2990850" y="2593975"/>
          <p14:tracePt t="166961" x="3090863" y="2593975"/>
          <p14:tracePt t="166963" x="3124200" y="2593975"/>
          <p14:tracePt t="166979" x="3195638" y="2593975"/>
          <p14:tracePt t="166994" x="3267075" y="2593975"/>
          <p14:tracePt t="167011" x="3338513" y="2593975"/>
          <p14:tracePt t="167028" x="3416300" y="2600325"/>
          <p14:tracePt t="167029" x="3459163" y="2611438"/>
          <p14:tracePt t="167045" x="3509963" y="2622550"/>
          <p14:tracePt t="167061" x="3525838" y="2622550"/>
          <p14:tracePt t="167063" x="3552825" y="2622550"/>
          <p14:tracePt t="167077" x="3581400" y="2638425"/>
          <p14:tracePt t="167095" x="3641725" y="2638425"/>
          <p14:tracePt t="167098" x="3652838" y="2638425"/>
          <p14:tracePt t="167112" x="3686175" y="2638425"/>
          <p14:tracePt t="167128" x="3690938" y="2638425"/>
          <p14:tracePt t="167130" x="3708400" y="2638425"/>
          <p14:tracePt t="167144" x="3746500" y="2638425"/>
          <p14:tracePt t="167162" x="3768725" y="2638425"/>
          <p14:tracePt t="167179" x="3790950" y="2638425"/>
          <p14:tracePt t="167195" x="3802063" y="2638425"/>
          <p14:tracePt t="167257" x="3802063" y="2644775"/>
          <p14:tracePt t="167265" x="3802063" y="2649538"/>
          <p14:tracePt t="167270" x="3802063" y="2665413"/>
          <p14:tracePt t="167294" x="3773488" y="2738438"/>
          <p14:tracePt t="167312" x="3708400" y="2836863"/>
          <p14:tracePt t="167330" x="3514725" y="3073400"/>
          <p14:tracePt t="167346" x="3376613" y="3233738"/>
          <p14:tracePt t="167361" x="3251200" y="3382963"/>
          <p14:tracePt t="167378" x="3140075" y="3497263"/>
          <p14:tracePt t="167396" x="3008313" y="3646488"/>
          <p14:tracePt t="167398" x="2979738" y="3679825"/>
          <p14:tracePt t="167412" x="2897188" y="3756025"/>
          <p14:tracePt t="167429" x="2865438" y="3778250"/>
          <p14:tracePt t="167430" x="2832100" y="3800475"/>
          <p14:tracePt t="167444" x="2771775" y="3844925"/>
          <p14:tracePt t="167462" x="2732088" y="3867150"/>
          <p14:tracePt t="167479" x="2678113" y="3905250"/>
          <p14:tracePt t="167481" x="2649538" y="3927475"/>
          <p14:tracePt t="167496" x="2606675" y="3949700"/>
          <p14:tracePt t="167512" x="2584450" y="3960813"/>
          <p14:tracePt t="167529" x="2562225" y="3971925"/>
          <p14:tracePt t="167546" x="2551113" y="3971925"/>
          <p14:tracePt t="167547" x="2540000" y="3976688"/>
          <p14:tracePt t="167562" x="2513013" y="3983038"/>
          <p14:tracePt t="167579" x="2479675" y="3987800"/>
          <p14:tracePt t="167595" x="2462213" y="3994150"/>
          <p14:tracePt t="167611" x="2446338" y="3998913"/>
          <p14:tracePt t="167628" x="2439988" y="4005263"/>
          <p14:tracePt t="167661" x="2439988" y="4010025"/>
          <p14:tracePt t="167668" x="2435225" y="4010025"/>
          <p14:tracePt t="167678" x="2428875" y="4016375"/>
          <p14:tracePt t="167695" x="2424113" y="4016375"/>
          <p14:tracePt t="167712" x="2419350" y="4021138"/>
          <p14:tracePt t="167714" x="2413000" y="4021138"/>
          <p14:tracePt t="167730" x="2408238" y="4025900"/>
          <p14:tracePt t="167879" x="2413000" y="4025900"/>
          <p14:tracePt t="167886" x="2419350" y="4025900"/>
          <p14:tracePt t="167895" x="2428875" y="4025900"/>
          <p14:tracePt t="167912" x="2451100" y="4032250"/>
          <p14:tracePt t="167931" x="2490788" y="4043363"/>
          <p14:tracePt t="167945" x="2501900" y="4043363"/>
          <p14:tracePt t="167947" x="2517775" y="4048125"/>
          <p14:tracePt t="167962" x="2533650" y="4054475"/>
          <p14:tracePt t="167979" x="2544763" y="4059238"/>
          <p14:tracePt t="167997" x="2551113" y="4059238"/>
          <p14:tracePt t="168089" x="2555875" y="4065588"/>
          <p14:tracePt t="168096" x="2566988" y="4065588"/>
          <p14:tracePt t="168102" x="2578100" y="4065588"/>
          <p14:tracePt t="168130" x="2622550" y="4070350"/>
          <p14:tracePt t="168146" x="2667000" y="4070350"/>
          <p14:tracePt t="168162" x="2709863" y="4070350"/>
          <p14:tracePt t="168164" x="2743200" y="4070350"/>
          <p14:tracePt t="168179" x="2765425" y="4070350"/>
          <p14:tracePt t="168181" x="2782888" y="4070350"/>
          <p14:tracePt t="168196" x="2803525" y="4070350"/>
          <p14:tracePt t="168212" x="2825750" y="4070350"/>
          <p14:tracePt t="168229" x="2836863" y="4070350"/>
          <p14:tracePt t="168231" x="2843213" y="4070350"/>
          <p14:tracePt t="168248" x="2847975" y="4070350"/>
          <p14:tracePt t="168374" x="2854325" y="4070350"/>
          <p14:tracePt t="168389" x="2865438" y="4070350"/>
          <p14:tracePt t="168395" x="2876550" y="4070350"/>
          <p14:tracePt t="168412" x="2979738" y="4070350"/>
          <p14:tracePt t="168430" x="3117850" y="4070350"/>
          <p14:tracePt t="168448" x="3421063" y="4059238"/>
          <p14:tracePt t="168464" x="3532188" y="4037013"/>
          <p14:tracePt t="168480" x="3635375" y="4025900"/>
          <p14:tracePt t="168496" x="3668713" y="4016375"/>
          <p14:tracePt t="168514" x="3679825" y="4010025"/>
          <p14:tracePt t="168515" x="3686175" y="4010025"/>
          <p14:tracePt t="168577" x="3690938" y="4010025"/>
          <p14:tracePt t="168590" x="3697288" y="4010025"/>
          <p14:tracePt t="168597" x="3713163" y="4010025"/>
          <p14:tracePt t="168613" x="3735388" y="4010025"/>
          <p14:tracePt t="168614" x="3746500" y="4010025"/>
          <p14:tracePt t="168630" x="3784600" y="4010025"/>
          <p14:tracePt t="168647" x="3829050" y="4010025"/>
          <p14:tracePt t="168664" x="3884613" y="4010025"/>
          <p14:tracePt t="168665" x="3900488" y="4010025"/>
          <p14:tracePt t="168680" x="3944938" y="4010025"/>
          <p14:tracePt t="168696" x="3994150" y="4010025"/>
          <p14:tracePt t="168714" x="4071938" y="4010025"/>
          <p14:tracePt t="168731" x="4148138" y="4010025"/>
          <p14:tracePt t="168732" x="4214813" y="4010025"/>
          <p14:tracePt t="168747" x="4297363" y="4010025"/>
          <p14:tracePt t="168763" x="4319588" y="4010025"/>
          <p14:tracePt t="168764" x="4364038" y="4010025"/>
          <p14:tracePt t="168780" x="4395788" y="4010025"/>
          <p14:tracePt t="168796" x="4429125" y="4005263"/>
          <p14:tracePt t="168815" x="4446588" y="4005263"/>
          <p14:tracePt t="168831" x="4451350" y="4005263"/>
          <p14:tracePt t="168832" x="4457700" y="4005263"/>
          <p14:tracePt t="168846" x="4467225" y="4005263"/>
          <p14:tracePt t="168863" x="4484688" y="4005263"/>
          <p14:tracePt t="168881" x="4511675" y="4005263"/>
          <p14:tracePt t="168882" x="4518025" y="4005263"/>
          <p14:tracePt t="168897" x="4529138" y="4005263"/>
          <p14:tracePt t="168899" x="4533900" y="4005263"/>
          <p14:tracePt t="168920" x="4540250" y="4005263"/>
          <p14:tracePt t="169170" x="4545013" y="4005263"/>
          <p14:tracePt t="169191" x="4551363" y="4005263"/>
          <p14:tracePt t="169200" x="4556125" y="4005263"/>
          <p14:tracePt t="169205" x="4567238" y="4005263"/>
          <p14:tracePt t="169216" x="4583113" y="3998913"/>
          <p14:tracePt t="169231" x="4638675" y="3987800"/>
          <p14:tracePt t="169247" x="4699000" y="3976688"/>
          <p14:tracePt t="169264" x="4759325" y="3960813"/>
          <p14:tracePt t="169265" x="4781550" y="3960813"/>
          <p14:tracePt t="169281" x="4814888" y="3960813"/>
          <p14:tracePt t="169282" x="4852988" y="3954463"/>
          <p14:tracePt t="169297" x="4886325" y="3954463"/>
          <p14:tracePt t="169314" x="4941888" y="3954463"/>
          <p14:tracePt t="169331" x="4979988" y="3954463"/>
          <p14:tracePt t="169333" x="5008563" y="3954463"/>
          <p14:tracePt t="169348" x="5035550" y="3954463"/>
          <p14:tracePt t="169350" x="5051425" y="3960813"/>
          <p14:tracePt t="169364" x="5095875" y="3965575"/>
          <p14:tracePt t="169381" x="5118100" y="3971925"/>
          <p14:tracePt t="169398" x="5140325" y="3971925"/>
          <p14:tracePt t="169400" x="5145088" y="3971925"/>
          <p14:tracePt t="169416" x="5151438" y="3971925"/>
          <p14:tracePt t="169462" x="5156200" y="3971925"/>
          <p14:tracePt t="169483" x="5162550" y="3971925"/>
          <p14:tracePt t="169506" x="5167313" y="3971925"/>
          <p14:tracePt t="169512" x="5173663" y="3971925"/>
          <p14:tracePt t="169521" x="5189538" y="3971925"/>
          <p14:tracePt t="169531" x="5195888" y="3971925"/>
          <p14:tracePt t="169549" x="5211763" y="3971925"/>
          <p14:tracePt t="169551" x="5222875" y="3971925"/>
          <p14:tracePt t="169565" x="5245100" y="3976688"/>
          <p14:tracePt t="169581" x="5267325" y="3976688"/>
          <p14:tracePt t="169598" x="5289550" y="3976688"/>
          <p14:tracePt t="169614" x="5305425" y="3976688"/>
          <p14:tracePt t="169633" x="5360988" y="3976688"/>
          <p14:tracePt t="169649" x="5414963" y="3976688"/>
          <p14:tracePt t="169664" x="5470525" y="3983038"/>
          <p14:tracePt t="169681" x="5514975" y="3987800"/>
          <p14:tracePt t="169699" x="5548313" y="3987800"/>
          <p14:tracePt t="169701" x="5553075" y="3987800"/>
          <p14:tracePt t="169716" x="5570538" y="3987800"/>
          <p14:tracePt t="169733" x="5581650" y="3987800"/>
          <p14:tracePt t="169749" x="5586413" y="3987800"/>
          <p14:tracePt t="169765" x="5602288" y="3987800"/>
          <p14:tracePt t="169782" x="5613400" y="3987800"/>
          <p14:tracePt t="169799" x="5619750" y="3987800"/>
          <p14:tracePt t="169800" x="5630863" y="3983038"/>
          <p14:tracePt t="169815" x="5646738" y="3976688"/>
          <p14:tracePt t="169832" x="5668963" y="3971925"/>
          <p14:tracePt t="169849" x="5691188" y="3971925"/>
          <p14:tracePt t="169851" x="5695950" y="3965575"/>
          <p14:tracePt t="169866" x="5707063" y="3965575"/>
          <p14:tracePt t="169882" x="5729288" y="3960813"/>
          <p14:tracePt t="169898" x="5746750" y="3960813"/>
          <p14:tracePt t="169915" x="5762625" y="3954463"/>
          <p14:tracePt t="169932" x="5773738" y="3954463"/>
          <p14:tracePt t="169949" x="5778500" y="3954463"/>
          <p14:tracePt t="169950" x="5784850" y="3943350"/>
          <p14:tracePt t="169965" x="5800725" y="3943350"/>
          <p14:tracePt t="169982" x="5811838" y="3943350"/>
          <p14:tracePt t="169999" x="5851525" y="3938588"/>
          <p14:tracePt t="170016" x="5883275" y="3938588"/>
          <p14:tracePt t="170031" x="5905500" y="3938588"/>
          <p14:tracePt t="170049" x="5934075" y="3932238"/>
          <p14:tracePt t="170066" x="5956300" y="3932238"/>
          <p14:tracePt t="170067" x="5976938" y="3932238"/>
          <p14:tracePt t="170083" x="6027738" y="3932238"/>
          <p14:tracePt t="170099" x="6054725" y="3938588"/>
          <p14:tracePt t="170100" x="6088063" y="3943350"/>
          <p14:tracePt t="170115" x="6142038" y="3954463"/>
          <p14:tracePt t="170132" x="6215063" y="3960813"/>
          <p14:tracePt t="170149" x="6257925" y="3965575"/>
          <p14:tracePt t="170151" x="6280150" y="3965575"/>
          <p14:tracePt t="170166" x="6329363" y="3965575"/>
          <p14:tracePt t="170182" x="6380163" y="3971925"/>
          <p14:tracePt t="170198" x="6451600" y="3976688"/>
          <p14:tracePt t="170216" x="6527800" y="3976688"/>
          <p14:tracePt t="170218" x="6572250" y="3976688"/>
          <p14:tracePt t="170233" x="6683375" y="3976688"/>
          <p14:tracePt t="170249" x="6804025" y="3971925"/>
          <p14:tracePt t="170266" x="6931025" y="3971925"/>
          <p14:tracePt t="170282" x="7035800" y="3965575"/>
          <p14:tracePt t="170300" x="7205663" y="3965575"/>
          <p14:tracePt t="170316" x="7339013" y="3965575"/>
          <p14:tracePt t="170317" x="7354888" y="3965575"/>
          <p14:tracePt t="170332" x="7443788" y="3965575"/>
          <p14:tracePt t="170349" x="7537450" y="3965575"/>
          <p14:tracePt t="170366" x="7613650" y="3965575"/>
          <p14:tracePt t="170368" x="7635875" y="3965575"/>
          <p14:tracePt t="170383" x="7646988" y="3965575"/>
          <p14:tracePt t="170384" x="7662863" y="3965575"/>
          <p14:tracePt t="170399" x="7680325" y="3965575"/>
          <p14:tracePt t="170416" x="7691438" y="3965575"/>
          <p14:tracePt t="170432" x="7696200" y="3965575"/>
          <p14:tracePt t="170450" x="7707313" y="3965575"/>
          <p14:tracePt t="170466" x="7713663" y="3965575"/>
          <p14:tracePt t="171337" x="7724775" y="3965575"/>
          <p14:tracePt t="171343" x="7756525" y="3965575"/>
          <p14:tracePt t="171354" x="7789863" y="3960813"/>
          <p14:tracePt t="171367" x="7905750" y="3960813"/>
          <p14:tracePt t="171384" x="7994650" y="3954463"/>
          <p14:tracePt t="171401" x="8097838" y="3943350"/>
          <p14:tracePt t="171418" x="8186738" y="3927475"/>
          <p14:tracePt t="171434" x="8220075" y="3927475"/>
          <p14:tracePt t="171451" x="8264525" y="3922713"/>
          <p14:tracePt t="171468" x="8302625" y="3922713"/>
          <p14:tracePt t="171469" x="8329613" y="3922713"/>
          <p14:tracePt t="171484" x="8358188" y="3922713"/>
          <p14:tracePt t="171486" x="8374063" y="3922713"/>
          <p14:tracePt t="171501" x="8412163" y="3922713"/>
          <p14:tracePt t="171503" x="8445500" y="3922713"/>
          <p14:tracePt t="171517" x="8494713" y="3922713"/>
          <p14:tracePt t="171534" x="8561388" y="3916363"/>
          <p14:tracePt t="171551" x="8599488" y="3916363"/>
          <p14:tracePt t="171553" x="8610600" y="3916363"/>
          <p14:tracePt t="171568" x="8621713" y="3916363"/>
          <p14:tracePt t="171569" x="8628063" y="3916363"/>
          <p14:tracePt t="171583" x="8655050" y="3916363"/>
          <p14:tracePt t="171601" x="8677275" y="3916363"/>
          <p14:tracePt t="171618" x="8710613" y="3916363"/>
          <p14:tracePt t="171620" x="8715375" y="3916363"/>
          <p14:tracePt t="171634" x="8726488" y="3916363"/>
          <p14:tracePt t="171636" x="8737600" y="3922713"/>
          <p14:tracePt t="171652" x="8748713" y="3922713"/>
          <p14:tracePt t="171654" x="8759825" y="3922713"/>
          <p14:tracePt t="171667" x="8770938" y="3927475"/>
          <p14:tracePt t="171684" x="8775700" y="3927475"/>
          <p14:tracePt t="171701" x="8786813" y="3927475"/>
          <p14:tracePt t="171703" x="8786813" y="3932238"/>
          <p14:tracePt t="171718" x="8797925" y="3932238"/>
          <p14:tracePt t="171720" x="8809038" y="3932238"/>
          <p14:tracePt t="171734" x="8837613" y="3932238"/>
          <p14:tracePt t="171752" x="8858250" y="3938588"/>
          <p14:tracePt t="171768" x="8886825" y="3938588"/>
          <p14:tracePt t="171769" x="8897938" y="3943350"/>
          <p14:tracePt t="171785" x="8913813" y="3943350"/>
          <p14:tracePt t="171787" x="8920163" y="3943350"/>
          <p14:tracePt t="171801" x="8947150" y="3943350"/>
          <p14:tracePt t="171818" x="8958263" y="3943350"/>
          <p14:tracePt t="171835" x="8980488" y="3943350"/>
          <p14:tracePt t="171851" x="8985250" y="3949700"/>
          <p14:tracePt t="171868" x="8991600" y="3949700"/>
          <p14:tracePt t="172131" x="8985250" y="3949700"/>
          <p14:tracePt t="172138" x="8951913" y="3954463"/>
          <p14:tracePt t="172152" x="8847138" y="3971925"/>
          <p14:tracePt t="172154" x="8693150" y="4005263"/>
          <p14:tracePt t="172168" x="8396288" y="4054475"/>
          <p14:tracePt t="172170" x="8170863" y="4098925"/>
          <p14:tracePt t="172185" x="7504113" y="4148138"/>
          <p14:tracePt t="172202" x="6677025" y="4264025"/>
          <p14:tracePt t="172218" x="5762625" y="4411663"/>
          <p14:tracePt t="172235" x="5024438" y="4567238"/>
          <p14:tracePt t="172237" x="4600575" y="4654550"/>
          <p14:tracePt t="172252" x="3895725" y="4797425"/>
          <p14:tracePt t="172269" x="3398838" y="4879975"/>
          <p14:tracePt t="172286" x="3073400" y="4913313"/>
          <p14:tracePt t="172287" x="2997200" y="4913313"/>
          <p14:tracePt t="172302" x="2919413" y="4913313"/>
          <p14:tracePt t="172304" x="2876550" y="4913313"/>
          <p14:tracePt t="172318" x="2820988" y="4913313"/>
          <p14:tracePt t="172320" x="2782888" y="4908550"/>
          <p14:tracePt t="172335" x="2727325" y="4897438"/>
          <p14:tracePt t="172352" x="2682875" y="4886325"/>
          <p14:tracePt t="172369" x="2660650" y="4868863"/>
          <p14:tracePt t="172386" x="2660650" y="4864100"/>
          <p14:tracePt t="172402" x="2622550" y="4857750"/>
          <p14:tracePt t="172419" x="2584450" y="4852988"/>
          <p14:tracePt t="172436" x="2517775" y="4841875"/>
          <p14:tracePt t="172438" x="2490788" y="4830763"/>
          <p14:tracePt t="172454" x="2419350" y="4814888"/>
          <p14:tracePt t="172469" x="2379663" y="4808538"/>
          <p14:tracePt t="172486" x="2368550" y="4803775"/>
          <p14:tracePt t="172502" x="2352675" y="4803775"/>
          <p14:tracePt t="172519" x="2325688" y="4786313"/>
          <p14:tracePt t="172521" x="2314575" y="4781550"/>
          <p14:tracePt t="172536" x="2303463" y="4764088"/>
          <p14:tracePt t="172537" x="2274888" y="4743450"/>
          <p14:tracePt t="172552" x="2236788" y="4710113"/>
          <p14:tracePt t="172569" x="2187575" y="4676775"/>
          <p14:tracePt t="172586" x="2165350" y="4654550"/>
          <p14:tracePt t="172588" x="2154238" y="4638675"/>
          <p14:tracePt t="172602" x="2143125" y="4627563"/>
          <p14:tracePt t="172604" x="2143125" y="4621213"/>
          <p14:tracePt t="172619" x="2138363" y="4598988"/>
          <p14:tracePt t="172636" x="2132013" y="4576763"/>
          <p14:tracePt t="172654" x="2116138" y="4549775"/>
          <p14:tracePt t="172656" x="2116138" y="4538663"/>
          <p14:tracePt t="172671" x="2109788" y="4533900"/>
          <p14:tracePt t="172673" x="2105025" y="4527550"/>
          <p14:tracePt t="172685" x="2098675" y="4516438"/>
          <p14:tracePt t="172687" x="2093913" y="4511675"/>
          <p14:tracePt t="172702" x="2082800" y="4489450"/>
          <p14:tracePt t="172720" x="2076450" y="4473575"/>
          <p14:tracePt t="172737" x="2060575" y="4440238"/>
          <p14:tracePt t="172738" x="2060575" y="4429125"/>
          <p14:tracePt t="172753" x="2054225" y="4411663"/>
          <p14:tracePt t="172755" x="2049463" y="4395788"/>
          <p14:tracePt t="172769" x="2038350" y="4379913"/>
          <p14:tracePt t="172786" x="2033588" y="4362450"/>
          <p14:tracePt t="172802" x="2027238" y="4357688"/>
          <p14:tracePt t="172820" x="2022475" y="4340225"/>
          <p14:tracePt t="173423" x="2027238" y="4340225"/>
          <p14:tracePt t="173428" x="2033588" y="4340225"/>
          <p14:tracePt t="173445" x="2038350" y="4340225"/>
          <p14:tracePt t="173745" x="2049463" y="4335463"/>
          <p14:tracePt t="173750" x="2076450" y="4324350"/>
          <p14:tracePt t="173758" x="2105025" y="4318000"/>
          <p14:tracePt t="173771" x="2132013" y="4306888"/>
          <p14:tracePt t="173772" x="2165350" y="4275138"/>
          <p14:tracePt t="173788" x="2198688" y="4264025"/>
          <p14:tracePt t="173804" x="2203450" y="4257675"/>
          <p14:tracePt t="173822" x="2214563" y="4252913"/>
          <p14:tracePt t="173838" x="2220913" y="4252913"/>
          <p14:tracePt t="173840" x="2236788" y="4246563"/>
          <p14:tracePt t="173856" x="2263775" y="4235450"/>
          <p14:tracePt t="173872" x="2314575" y="4213225"/>
          <p14:tracePt t="173888" x="2401888" y="4186238"/>
          <p14:tracePt t="173905" x="2522538" y="4137025"/>
          <p14:tracePt t="173923" x="2667000" y="4092575"/>
          <p14:tracePt t="173939" x="2716213" y="4076700"/>
          <p14:tracePt t="173954" x="2749550" y="4059238"/>
          <p14:tracePt t="173971" x="2754313" y="4059238"/>
          <p14:tracePt t="174023" x="2760663" y="4054475"/>
          <p14:tracePt t="174028" x="2771775" y="4054475"/>
          <p14:tracePt t="174038" x="2798763" y="4048125"/>
          <p14:tracePt t="174055" x="2881313" y="4043363"/>
          <p14:tracePt t="174071" x="3024188" y="4043363"/>
          <p14:tracePt t="174088" x="3195638" y="4037013"/>
          <p14:tracePt t="174089" x="3255963" y="4037013"/>
          <p14:tracePt t="174104" x="3421063" y="4037013"/>
          <p14:tracePt t="174122" x="3625850" y="4037013"/>
          <p14:tracePt t="174138" x="3795713" y="4037013"/>
          <p14:tracePt t="174156" x="4000500" y="4037013"/>
          <p14:tracePt t="174172" x="4165600" y="4037013"/>
          <p14:tracePt t="174188" x="4259263" y="4037013"/>
          <p14:tracePt t="174205" x="4346575" y="4037013"/>
          <p14:tracePt t="174207" x="4357688" y="4037013"/>
          <p14:tracePt t="174222" x="4395788" y="4037013"/>
          <p14:tracePt t="174239" x="4406900" y="4037013"/>
          <p14:tracePt t="174240" x="4418013" y="4037013"/>
          <p14:tracePt t="174255" x="4457700" y="4037013"/>
          <p14:tracePt t="174272" x="4484688" y="4037013"/>
          <p14:tracePt t="174290" x="4529138" y="4032250"/>
          <p14:tracePt t="174305" x="4540250" y="4032250"/>
          <p14:tracePt t="174322" x="4551363" y="4032250"/>
          <p14:tracePt t="174339" x="4560888" y="4025900"/>
          <p14:tracePt t="174356" x="4572000" y="4025900"/>
          <p14:tracePt t="174357" x="4583113" y="4025900"/>
          <p14:tracePt t="174372" x="4589463" y="4021138"/>
          <p14:tracePt t="174373" x="4594225" y="4021138"/>
          <p14:tracePt t="174434" x="4594225" y="4016375"/>
          <p14:tracePt t="174441" x="4578350" y="4016375"/>
          <p14:tracePt t="174456" x="4572000" y="4016375"/>
          <p14:tracePt t="174457" x="4560888" y="4016375"/>
          <p14:tracePt t="174472" x="4551363" y="4010025"/>
          <p14:tracePt t="174488" x="4540250" y="4010025"/>
          <p14:tracePt t="174506" x="4522788" y="4010025"/>
          <p14:tracePt t="174508" x="4511675" y="4010025"/>
          <p14:tracePt t="174522" x="4495800" y="4010025"/>
          <p14:tracePt t="174524" x="4478338" y="4010025"/>
          <p14:tracePt t="174539" x="4341813" y="3998913"/>
          <p14:tracePt t="174556" x="4043363" y="3976688"/>
          <p14:tracePt t="174572" x="3635375" y="3971925"/>
          <p14:tracePt t="174589" x="3140075" y="3987800"/>
          <p14:tracePt t="174606" x="2925763" y="3994150"/>
          <p14:tracePt t="174607" x="2782888" y="3994150"/>
          <p14:tracePt t="174622" x="2589213" y="3994150"/>
          <p14:tracePt t="174640" x="2522538" y="3994150"/>
          <p14:tracePt t="174656" x="2513013" y="3994150"/>
          <p14:tracePt t="174938" x="2528888" y="3994150"/>
          <p14:tracePt t="174943" x="2533650" y="3994150"/>
          <p14:tracePt t="174957" x="2544763" y="3994150"/>
          <p14:tracePt t="174958" x="2566988" y="3994150"/>
          <p14:tracePt t="174972" x="2595563" y="3987800"/>
          <p14:tracePt t="174974" x="2611438" y="3987800"/>
          <p14:tracePt t="174989" x="2627313" y="3983038"/>
          <p14:tracePt t="175007" x="2633663" y="3983038"/>
          <p14:tracePt t="175110" x="2638425" y="3983038"/>
          <p14:tracePt t="175116" x="2644775" y="3983038"/>
          <p14:tracePt t="175126" x="2649538" y="3983038"/>
          <p14:tracePt t="175139" x="2693988" y="3983038"/>
          <p14:tracePt t="175157" x="2825750" y="3976688"/>
          <p14:tracePt t="175173" x="2892425" y="3965575"/>
          <p14:tracePt t="175191" x="3095625" y="3965575"/>
          <p14:tracePt t="175206" x="3178175" y="3965575"/>
          <p14:tracePt t="175223" x="3244850" y="3965575"/>
          <p14:tracePt t="175240" x="3271838" y="3965575"/>
          <p14:tracePt t="175242" x="3282950" y="3965575"/>
          <p14:tracePt t="175266" x="3289300" y="3965575"/>
          <p14:tracePt t="175274" x="3300413" y="3965575"/>
          <p14:tracePt t="175289" x="3354388" y="3965575"/>
          <p14:tracePt t="175307" x="3438525" y="3965575"/>
          <p14:tracePt t="175324" x="3679825" y="3965575"/>
          <p14:tracePt t="175341" x="3833813" y="3965575"/>
          <p14:tracePt t="175356" x="3938588" y="3965575"/>
          <p14:tracePt t="175373" x="4032250" y="3960813"/>
          <p14:tracePt t="175391" x="4065588" y="3954463"/>
          <p14:tracePt t="175392" x="4087813" y="3954463"/>
          <p14:tracePt t="175408" x="4114800" y="3954463"/>
          <p14:tracePt t="175423" x="4143375" y="3954463"/>
          <p14:tracePt t="175425" x="4176713" y="3954463"/>
          <p14:tracePt t="175440" x="4230688" y="3954463"/>
          <p14:tracePt t="175457" x="4281488" y="3954463"/>
          <p14:tracePt t="175474" x="4297363" y="3954463"/>
          <p14:tracePt t="175476" x="4302125" y="3954463"/>
          <p14:tracePt t="175491" x="4313238" y="3954463"/>
          <p14:tracePt t="175506" x="4341813" y="3954463"/>
          <p14:tracePt t="175524" x="4357688" y="3954463"/>
          <p14:tracePt t="175540" x="4391025" y="3954463"/>
          <p14:tracePt t="175542" x="4402138" y="3954463"/>
          <p14:tracePt t="175558" x="4406900" y="3954463"/>
          <p14:tracePt t="175574" x="4413250" y="3954463"/>
          <p14:tracePt t="176040" x="4418013" y="3954463"/>
          <p14:tracePt t="176046" x="4429125" y="3954463"/>
          <p14:tracePt t="176057" x="4440238" y="3954463"/>
          <p14:tracePt t="176076" x="4462463" y="3954463"/>
          <p14:tracePt t="176092" x="4467225" y="3954463"/>
          <p14:tracePt t="176108" x="4473575" y="3954463"/>
          <p14:tracePt t="176175" x="4478338" y="3954463"/>
          <p14:tracePt t="176180" x="4484688" y="3954463"/>
          <p14:tracePt t="176191" x="4489450" y="3954463"/>
          <p14:tracePt t="176207" x="4506913" y="3954463"/>
          <p14:tracePt t="176210" x="4522788" y="3954463"/>
          <p14:tracePt t="176225" x="4540250" y="3954463"/>
          <p14:tracePt t="176226" x="4560888" y="3954463"/>
          <p14:tracePt t="176241" x="4594225" y="3954463"/>
          <p14:tracePt t="176258" x="4654550" y="3954463"/>
          <p14:tracePt t="176275" x="4732338" y="3954463"/>
          <p14:tracePt t="176277" x="4787900" y="3954463"/>
          <p14:tracePt t="176292" x="4875213" y="3954463"/>
          <p14:tracePt t="176309" x="4964113" y="3954463"/>
          <p14:tracePt t="176325" x="5068888" y="3954463"/>
          <p14:tracePt t="176343" x="5102225" y="3954463"/>
          <p14:tracePt t="176345" x="5133975" y="3954463"/>
          <p14:tracePt t="176362" x="5189538" y="3954463"/>
          <p14:tracePt t="176375" x="5227638" y="3960813"/>
          <p14:tracePt t="176392" x="5338763" y="3971925"/>
          <p14:tracePt t="176408" x="5454650" y="3983038"/>
          <p14:tracePt t="176425" x="5564188" y="3987800"/>
          <p14:tracePt t="176427" x="5646738" y="3994150"/>
          <p14:tracePt t="176442" x="5718175" y="3998913"/>
          <p14:tracePt t="176444" x="5762625" y="3998913"/>
          <p14:tracePt t="176458" x="5818188" y="3998913"/>
          <p14:tracePt t="176460" x="5867400" y="3998913"/>
          <p14:tracePt t="176475" x="5922963" y="3994150"/>
          <p14:tracePt t="176491" x="6021388" y="3960813"/>
          <p14:tracePt t="176509" x="6092825" y="3954463"/>
          <p14:tracePt t="176510" x="6132513" y="3954463"/>
          <p14:tracePt t="176525" x="6159500" y="3960813"/>
          <p14:tracePt t="176527" x="6192838" y="3965575"/>
          <p14:tracePt t="176541" x="6275388" y="3987800"/>
          <p14:tracePt t="176559" x="6329363" y="3998913"/>
          <p14:tracePt t="176575" x="6373813" y="4010025"/>
          <p14:tracePt t="176577" x="6384925" y="4010025"/>
          <p14:tracePt t="176592" x="6402388" y="4016375"/>
          <p14:tracePt t="176594" x="6423025" y="4016375"/>
          <p14:tracePt t="176609" x="6478588" y="4025900"/>
          <p14:tracePt t="176624" x="6511925" y="4025900"/>
          <p14:tracePt t="176642" x="6523038" y="4025900"/>
          <p14:tracePt t="176659" x="6545263" y="4025900"/>
          <p14:tracePt t="176661" x="6550025" y="4025900"/>
          <p14:tracePt t="176676" x="6556375" y="4025900"/>
          <p14:tracePt t="176677" x="6567488" y="4025900"/>
          <p14:tracePt t="176691" x="6578600" y="4025900"/>
          <p14:tracePt t="176709" x="6594475" y="4025900"/>
          <p14:tracePt t="176725" x="6610350" y="4025900"/>
          <p14:tracePt t="176742" x="6627813" y="4025900"/>
          <p14:tracePt t="176744" x="6632575" y="4025900"/>
          <p14:tracePt t="176759" x="6643688" y="4025900"/>
          <p14:tracePt t="176776" x="6650038" y="4025900"/>
          <p14:tracePt t="176792" x="6661150" y="4025900"/>
          <p14:tracePt t="176809" x="6677025" y="4025900"/>
          <p14:tracePt t="176826" x="6683375" y="4025900"/>
          <p14:tracePt t="176827" x="6688138" y="4025900"/>
          <p14:tracePt t="176842" x="6704013" y="4025900"/>
          <p14:tracePt t="176860" x="6737350" y="4025900"/>
          <p14:tracePt t="176876" x="6759575" y="4025900"/>
          <p14:tracePt t="176877" x="6765925" y="4025900"/>
          <p14:tracePt t="176893" x="6781800" y="4025900"/>
          <p14:tracePt t="176909" x="6804025" y="4025900"/>
          <p14:tracePt t="176926" x="6826250" y="4025900"/>
          <p14:tracePt t="176943" x="6853238" y="4025900"/>
          <p14:tracePt t="176945" x="6875463" y="4025900"/>
          <p14:tracePt t="176959" x="6891338" y="4025900"/>
          <p14:tracePt t="176961" x="6897688" y="4025900"/>
          <p14:tracePt t="176976" x="6913563" y="4025900"/>
          <p14:tracePt t="176977" x="6919913" y="4025900"/>
          <p14:tracePt t="176993" x="6931025" y="4025900"/>
          <p14:tracePt t="177009" x="6946900" y="4025900"/>
          <p14:tracePt t="177026" x="6958013" y="4025900"/>
          <p14:tracePt t="177028" x="6975475" y="4025900"/>
          <p14:tracePt t="177044" x="6985000" y="4025900"/>
          <p14:tracePt t="177059" x="6996113" y="4025900"/>
          <p14:tracePt t="177061" x="7013575" y="4025900"/>
          <p14:tracePt t="177076" x="7029450" y="4025900"/>
          <p14:tracePt t="177092" x="7058025" y="4025900"/>
          <p14:tracePt t="177110" x="7089775" y="4025900"/>
          <p14:tracePt t="177111" x="7118350" y="4032250"/>
          <p14:tracePt t="177126" x="7140575" y="4032250"/>
          <p14:tracePt t="177128" x="7156450" y="4032250"/>
          <p14:tracePt t="177142" x="7216775" y="4032250"/>
          <p14:tracePt t="177159" x="7261225" y="4032250"/>
          <p14:tracePt t="177176" x="7316788" y="4032250"/>
          <p14:tracePt t="177178" x="7327900" y="4032250"/>
          <p14:tracePt t="177192" x="7339013" y="4032250"/>
          <p14:tracePt t="177194" x="7350125" y="4032250"/>
          <p14:tracePt t="177209" x="7359650" y="4032250"/>
          <p14:tracePt t="177226" x="7370763" y="4032250"/>
          <p14:tracePt t="177243" x="7377113" y="4032250"/>
          <p14:tracePt t="177259" x="7381875" y="4032250"/>
          <p14:tracePt t="177261" x="7388225" y="4032250"/>
          <p14:tracePt t="177276" x="7399338" y="4032250"/>
          <p14:tracePt t="177277" x="7404100" y="4032250"/>
          <p14:tracePt t="177292" x="7415213" y="4032250"/>
          <p14:tracePt t="177310" x="7432675" y="4032250"/>
          <p14:tracePt t="177326" x="7448550" y="4032250"/>
          <p14:tracePt t="177328" x="7459663" y="4032250"/>
          <p14:tracePt t="177343" x="7470775" y="4032250"/>
          <p14:tracePt t="177360" x="7481888" y="4032250"/>
          <p14:tracePt t="177377" x="7486650" y="4032250"/>
          <p14:tracePt t="177393" x="7493000" y="4032250"/>
          <p14:tracePt t="177419" x="7497763" y="4032250"/>
          <p14:tracePt t="177433" x="7504113" y="4032250"/>
          <p14:tracePt t="177442" x="7508875" y="4032250"/>
          <p14:tracePt t="177461" x="7519988" y="4025900"/>
          <p14:tracePt t="177477" x="7526338" y="4025900"/>
          <p14:tracePt t="177478" x="7531100" y="4025900"/>
          <p14:tracePt t="177803" x="7515225" y="4025900"/>
          <p14:tracePt t="177809" x="7486650" y="4025900"/>
          <p14:tracePt t="177816" x="7426325" y="4025900"/>
          <p14:tracePt t="177846" x="7194550" y="4032250"/>
          <p14:tracePt t="177861" x="7162800" y="4032250"/>
          <p14:tracePt t="177863" x="7156450" y="4032250"/>
          <p14:tracePt t="178079" x="7151688" y="4032250"/>
          <p14:tracePt t="178096" x="7145338" y="4032250"/>
          <p14:tracePt t="178100" x="7123113" y="4032250"/>
          <p14:tracePt t="178111" x="7100888" y="4032250"/>
          <p14:tracePt t="178129" x="7024688" y="4032250"/>
          <p14:tracePt t="178131" x="6958013" y="4032250"/>
          <p14:tracePt t="178145" x="6848475" y="4032250"/>
          <p14:tracePt t="178163" x="6726238" y="4032250"/>
          <p14:tracePt t="178177" x="6694488" y="4032250"/>
          <p14:tracePt t="178194" x="6683375" y="4032250"/>
          <p14:tracePt t="178560" x="6665913" y="4032250"/>
          <p14:tracePt t="178573" x="6632575" y="4021138"/>
          <p14:tracePt t="178580" x="6589713" y="4021138"/>
          <p14:tracePt t="178595" x="6545263" y="4021138"/>
          <p14:tracePt t="178597" x="6523038" y="4016375"/>
          <p14:tracePt t="178611" x="6462713" y="4005263"/>
          <p14:tracePt t="178628" x="6456363" y="3998913"/>
          <p14:tracePt t="178646" x="6451600" y="3998913"/>
          <p14:tracePt t="178647" x="6445250" y="3998913"/>
          <p14:tracePt t="178664" x="6434138" y="3994150"/>
          <p14:tracePt t="178681" x="6429375" y="3987800"/>
          <p14:tracePt t="178695" x="6423025" y="3987800"/>
          <p14:tracePt t="178712" x="6418263" y="3987800"/>
          <p14:tracePt t="178845" x="6423025" y="3987800"/>
          <p14:tracePt t="178850" x="6434138" y="3987800"/>
          <p14:tracePt t="178862" x="6440488" y="3983038"/>
          <p14:tracePt t="178880" x="6478588" y="3983038"/>
          <p14:tracePt t="178897" x="6489700" y="3976688"/>
          <p14:tracePt t="179024" x="6496050" y="3976688"/>
          <p14:tracePt t="179038" x="6511925" y="3976688"/>
          <p14:tracePt t="179047" x="6545263" y="3976688"/>
          <p14:tracePt t="179062" x="6627813" y="3976688"/>
          <p14:tracePt t="179079" x="6770688" y="3976688"/>
          <p14:tracePt t="179096" x="6881813" y="3976688"/>
          <p14:tracePt t="179097" x="6980238" y="3976688"/>
          <p14:tracePt t="179112" x="7062788" y="3976688"/>
          <p14:tracePt t="179114" x="7118350" y="3976688"/>
          <p14:tracePt t="179129" x="7172325" y="3976688"/>
          <p14:tracePt t="179131" x="7239000" y="3976688"/>
          <p14:tracePt t="179146" x="7305675" y="3976688"/>
          <p14:tracePt t="179163" x="7388225" y="3976688"/>
          <p14:tracePt t="179164" x="7399338" y="3976688"/>
          <p14:tracePt t="179179" x="7410450" y="3976688"/>
          <p14:tracePt t="179182" x="7415213" y="3976688"/>
          <p14:tracePt t="179288" x="7421563" y="3976688"/>
          <p14:tracePt t="179302" x="7426325" y="3976688"/>
          <p14:tracePt t="179308" x="7432675" y="3976688"/>
          <p14:tracePt t="179316" x="7437438" y="3976688"/>
          <p14:tracePt t="179330" x="7459663" y="3983038"/>
          <p14:tracePt t="179346" x="7508875" y="3983038"/>
          <p14:tracePt t="179362" x="7564438" y="3983038"/>
          <p14:tracePt t="179380" x="7640638" y="3983038"/>
          <p14:tracePt t="179397" x="7745413" y="3983038"/>
          <p14:tracePt t="179413" x="7823200" y="3983038"/>
          <p14:tracePt t="179429" x="7878763" y="3983038"/>
          <p14:tracePt t="179447" x="7916863" y="3983038"/>
          <p14:tracePt t="179463" x="7939088" y="3983038"/>
          <p14:tracePt t="179465" x="7950200" y="3983038"/>
          <p14:tracePt t="179482" x="7966075" y="3983038"/>
          <p14:tracePt t="179496" x="7972425" y="3983038"/>
          <p14:tracePt t="179498" x="7983538" y="3983038"/>
          <p14:tracePt t="179513" x="8004175" y="3976688"/>
          <p14:tracePt t="179530" x="8021638" y="3976688"/>
          <p14:tracePt t="179532" x="8037513" y="3971925"/>
          <p14:tracePt t="179548" x="8043863" y="3971925"/>
          <p14:tracePt t="179563" x="8059738" y="3965575"/>
          <p14:tracePt t="179564" x="8066088" y="3965575"/>
          <p14:tracePt t="179579" x="8077200" y="3965575"/>
          <p14:tracePt t="179597" x="8104188" y="3965575"/>
          <p14:tracePt t="179613" x="8137525" y="3965575"/>
          <p14:tracePt t="179614" x="8148638" y="3960813"/>
          <p14:tracePt t="179631" x="8170863" y="3960813"/>
          <p14:tracePt t="179647" x="8186738" y="3960813"/>
          <p14:tracePt t="179663" x="8191500" y="3960813"/>
          <p14:tracePt t="179693" x="8197850" y="3960813"/>
          <p14:tracePt t="179706" x="8202613" y="3960813"/>
          <p14:tracePt t="179714" x="8208963" y="3960813"/>
          <p14:tracePt t="179730" x="8213725" y="3954463"/>
          <p14:tracePt t="179747" x="8224838" y="3954463"/>
          <p14:tracePt t="179764" x="8231188" y="3954463"/>
          <p14:tracePt t="179766" x="8235950" y="3954463"/>
          <p14:tracePt t="179781" x="8247063" y="3949700"/>
          <p14:tracePt t="179797" x="8258175" y="3949700"/>
          <p14:tracePt t="179813" x="8285163" y="3949700"/>
          <p14:tracePt t="179831" x="8313738" y="3943350"/>
          <p14:tracePt t="179832" x="8335963" y="3943350"/>
          <p14:tracePt t="179847" x="8351838" y="3943350"/>
          <p14:tracePt t="179849" x="8362950" y="3943350"/>
          <p14:tracePt t="179863" x="8374063" y="3943350"/>
          <p14:tracePt t="179865" x="8378825" y="3938588"/>
          <p14:tracePt t="179880" x="8389938" y="3938588"/>
          <p14:tracePt t="179897" x="8407400" y="3938588"/>
          <p14:tracePt t="179914" x="8434388" y="3938588"/>
          <p14:tracePt t="179916" x="8456613" y="3938588"/>
          <p14:tracePt t="179931" x="8472488" y="3938588"/>
          <p14:tracePt t="179932" x="8512175" y="3932238"/>
          <p14:tracePt t="179947" x="8583613" y="3922713"/>
          <p14:tracePt t="179963" x="8632825" y="3916363"/>
          <p14:tracePt t="179981" x="8677275" y="3916363"/>
          <p14:tracePt t="179982" x="8688388" y="3911600"/>
          <p14:tracePt t="179998" x="8710613" y="3911600"/>
          <p14:tracePt t="180013" x="8721725" y="3911600"/>
          <p14:tracePt t="180015" x="8743950" y="3911600"/>
          <p14:tracePt t="180030" x="8775700" y="3911600"/>
          <p14:tracePt t="180048" x="8793163" y="3905250"/>
          <p14:tracePt t="180065" x="8797925" y="3905250"/>
          <p14:tracePt t="180623" x="8804275" y="3905250"/>
          <p14:tracePt t="180628" x="8804275" y="3911600"/>
          <p14:tracePt t="180636" x="8815388" y="3911600"/>
          <p14:tracePt t="180649" x="8815388" y="3916363"/>
          <p14:tracePt t="180650" x="8826500" y="3922713"/>
          <p14:tracePt t="180666" x="8837613" y="3927475"/>
          <p14:tracePt t="180682" x="8847138" y="3932238"/>
          <p14:tracePt t="180698" x="8853488" y="3938588"/>
          <p14:tracePt t="180715" x="8853488" y="3943350"/>
          <p14:tracePt t="180732" x="8864600" y="3943350"/>
          <p14:tracePt t="180749" x="8875713" y="3949700"/>
          <p14:tracePt t="180751" x="8886825" y="3954463"/>
          <p14:tracePt t="180765" x="8897938" y="3960813"/>
          <p14:tracePt t="180782" x="8909050" y="3960813"/>
          <p14:tracePt t="180799" x="8931275" y="3971925"/>
          <p14:tracePt t="180817" x="8940800" y="3971925"/>
          <p14:tracePt t="180833" x="8947150" y="3971925"/>
          <p14:tracePt t="180848" x="8951913" y="3976688"/>
          <p14:tracePt t="180867" x="8958263" y="3976688"/>
          <p14:tracePt t="180868" x="8969375" y="3976688"/>
          <p14:tracePt t="180882" x="8985250" y="3976688"/>
          <p14:tracePt t="180883" x="8991600" y="3976688"/>
          <p14:tracePt t="180899" x="9018588" y="3976688"/>
          <p14:tracePt t="180915" x="9034463" y="3976688"/>
          <p14:tracePt t="180932" x="9051925" y="3976688"/>
          <p14:tracePt t="180949" x="9056688" y="3976688"/>
          <p14:tracePt t="180951" x="9063038" y="3976688"/>
          <p14:tracePt t="180966" x="9078913" y="3976688"/>
          <p14:tracePt t="180981" x="9090025" y="3976688"/>
          <p14:tracePt t="181004" x="9096375" y="3976688"/>
          <p14:tracePt t="181015" x="9101138" y="3976688"/>
          <p14:tracePt t="181110" x="9101138" y="3983038"/>
          <p14:tracePt t="181123" x="9085263" y="3994150"/>
          <p14:tracePt t="181131" x="9063038" y="3998913"/>
          <p14:tracePt t="181138" x="8985250" y="4032250"/>
          <p14:tracePt t="181148" x="8864600" y="4059238"/>
          <p14:tracePt t="181166" x="8494713" y="4119563"/>
          <p14:tracePt t="181167" x="8164513" y="4186238"/>
          <p14:tracePt t="181182" x="7889875" y="4230688"/>
          <p14:tracePt t="181184" x="7602538" y="4279900"/>
          <p14:tracePt t="181199" x="7046913" y="4368800"/>
          <p14:tracePt t="181217" x="6616700" y="4429125"/>
          <p14:tracePt t="181233" x="6027738" y="4483100"/>
          <p14:tracePt t="181234" x="5988050" y="4483100"/>
          <p14:tracePt t="181250" x="5691188" y="4505325"/>
          <p14:tracePt t="181266" x="5354638" y="4505325"/>
          <p14:tracePt t="181282" x="4875213" y="4505325"/>
          <p14:tracePt t="181300" x="4540250" y="4505325"/>
          <p14:tracePt t="181316" x="4103688" y="4505325"/>
          <p14:tracePt t="181318" x="3960813" y="4505325"/>
          <p14:tracePt t="181333" x="3790950" y="4505325"/>
          <p14:tracePt t="181349" x="3614738" y="4505325"/>
          <p14:tracePt t="181366" x="3492500" y="4494213"/>
          <p14:tracePt t="181383" x="3416300" y="4483100"/>
          <p14:tracePt t="181384" x="3365500" y="4467225"/>
          <p14:tracePt t="181400" x="3228975" y="4433888"/>
          <p14:tracePt t="181416" x="3173413" y="4429125"/>
          <p14:tracePt t="181418" x="3084513" y="4418013"/>
          <p14:tracePt t="181433" x="2952750" y="4400550"/>
          <p14:tracePt t="181450" x="2859088" y="4400550"/>
          <p14:tracePt t="181467" x="2787650" y="4395788"/>
          <p14:tracePt t="181468" x="2760663" y="4395788"/>
          <p14:tracePt t="181483" x="2698750" y="4389438"/>
          <p14:tracePt t="181500" x="2671763" y="4389438"/>
          <p14:tracePt t="181502" x="2638425" y="4384675"/>
          <p14:tracePt t="181516" x="2562225" y="4368800"/>
          <p14:tracePt t="181532" x="2479675" y="4362450"/>
          <p14:tracePt t="181550" x="2424113" y="4362450"/>
          <p14:tracePt t="181567" x="2413000" y="4362450"/>
          <p14:tracePt t="181582" x="2401888" y="4362450"/>
          <p14:tracePt t="181600" x="2397125" y="4357688"/>
          <p14:tracePt t="181617" x="2368550" y="4351338"/>
          <p14:tracePt t="181633" x="2292350" y="4335463"/>
          <p14:tracePt t="181649" x="2225675" y="4324350"/>
          <p14:tracePt t="181667" x="2159000" y="4318000"/>
          <p14:tracePt t="181682" x="2127250" y="4318000"/>
          <p14:tracePt t="181700" x="2093913" y="4306888"/>
          <p14:tracePt t="181701" x="2082800" y="4302125"/>
          <p14:tracePt t="181716" x="2044700" y="4291013"/>
          <p14:tracePt t="181733" x="2005013" y="4279900"/>
          <p14:tracePt t="181750" x="1955800" y="4268788"/>
          <p14:tracePt t="181766" x="1939925" y="4264025"/>
          <p14:tracePt t="181768" x="1933575" y="4257675"/>
          <p14:tracePt t="181783" x="1928813" y="4257675"/>
          <p14:tracePt t="181800" x="1922463" y="4257675"/>
          <p14:tracePt t="181817" x="1917700" y="4257675"/>
          <p14:tracePt t="181833" x="1911350" y="4257675"/>
          <p14:tracePt t="181851" x="1900238" y="4252913"/>
          <p14:tracePt t="181867" x="1895475" y="4246563"/>
          <p14:tracePt t="182063" x="1889125" y="4246563"/>
          <p14:tracePt t="182078" x="1884363" y="4246563"/>
          <p14:tracePt t="182085" x="1878013" y="4246563"/>
          <p14:tracePt t="182100" x="1862138" y="4246563"/>
          <p14:tracePt t="182117" x="1851025" y="4246563"/>
          <p14:tracePt t="182133" x="1835150" y="4246563"/>
          <p14:tracePt t="182151" x="1768475" y="4246563"/>
          <p14:tracePt t="182168" x="1690688" y="4246563"/>
          <p14:tracePt t="182183" x="1565275" y="4246563"/>
          <p14:tracePt t="182202" x="1465263" y="4246563"/>
          <p14:tracePt t="182204" x="1438275" y="4246563"/>
          <p14:tracePt t="182217" x="1427163" y="4246563"/>
          <p14:tracePt t="182219" x="1416050" y="4246563"/>
          <p14:tracePt t="182234" x="1409700" y="4252913"/>
          <p14:tracePt t="182310" x="1420813" y="4252913"/>
          <p14:tracePt t="182316" x="1465263" y="4268788"/>
          <p14:tracePt t="182323" x="1520825" y="4279900"/>
          <p14:tracePt t="182333" x="1576388" y="4291013"/>
          <p14:tracePt t="182351" x="1835150" y="4329113"/>
          <p14:tracePt t="182352" x="1939925" y="4340225"/>
          <p14:tracePt t="182369" x="2330450" y="4379913"/>
          <p14:tracePt t="182385" x="2566988" y="4411663"/>
          <p14:tracePt t="182401" x="2820988" y="4440238"/>
          <p14:tracePt t="182418" x="2914650" y="4451350"/>
          <p14:tracePt t="182419" x="2959100" y="4456113"/>
          <p14:tracePt t="182434" x="3008313" y="4467225"/>
          <p14:tracePt t="182436" x="3041650" y="4473575"/>
          <p14:tracePt t="182451" x="3113088" y="4483100"/>
          <p14:tracePt t="182468" x="3146425" y="4494213"/>
          <p14:tracePt t="182470" x="3162300" y="4494213"/>
          <p14:tracePt t="182483" x="3233738" y="4494213"/>
          <p14:tracePt t="182501" x="3251200" y="4494213"/>
          <p14:tracePt t="182518" x="3255963" y="4494213"/>
          <p14:tracePt t="182655" x="3260725" y="4494213"/>
          <p14:tracePt t="183443" x="3260725" y="4500563"/>
          <p14:tracePt t="183479" x="3255963" y="4505325"/>
          <p14:tracePt t="183848" x="3251200" y="4505325"/>
          <p14:tracePt t="183893" x="3244850" y="4505325"/>
          <p14:tracePt t="183898" x="3240088" y="4505325"/>
          <p14:tracePt t="183912" x="3233738" y="4505325"/>
          <p14:tracePt t="183929" x="3228975" y="4505325"/>
          <p14:tracePt t="184005" x="3222625" y="4505325"/>
          <p14:tracePt t="184019" x="3206750" y="4511675"/>
          <p14:tracePt t="184026" x="3189288" y="4511675"/>
          <p14:tracePt t="184036" x="3157538" y="4527550"/>
          <p14:tracePt t="184053" x="3030538" y="4538663"/>
          <p14:tracePt t="184054" x="2925763" y="4538663"/>
          <p14:tracePt t="184070" x="2754313" y="4516438"/>
          <p14:tracePt t="184072" x="2671763" y="4511675"/>
          <p14:tracePt t="184087" x="2544763" y="4500563"/>
          <p14:tracePt t="184088" x="2374900" y="4489450"/>
          <p14:tracePt t="184103" x="2236788" y="4473575"/>
          <p14:tracePt t="184120" x="2071688" y="4473575"/>
          <p14:tracePt t="184138" x="1608138" y="4500563"/>
          <p14:tracePt t="184153" x="1233488" y="4583113"/>
          <p14:tracePt t="184170" x="176213" y="4864100"/>
          <p14:tracePt t="184791" x="700088" y="5800725"/>
          <p14:tracePt t="184804" x="1096963" y="5718175"/>
          <p14:tracePt t="184806" x="1547813" y="5613400"/>
          <p14:tracePt t="184821" x="1862138" y="5535613"/>
          <p14:tracePt t="184823" x="2297113" y="5419725"/>
          <p14:tracePt t="184838" x="3008313" y="5200650"/>
          <p14:tracePt t="184854" x="3117850" y="5149850"/>
          <p14:tracePt t="184871" x="3305175" y="5084763"/>
          <p14:tracePt t="184888" x="3405188" y="5051425"/>
          <p14:tracePt t="184904" x="3465513" y="5033963"/>
          <p14:tracePt t="184921" x="3503613" y="5024438"/>
          <p14:tracePt t="184938" x="3532188" y="5013325"/>
          <p14:tracePt t="184955" x="3575050" y="4984750"/>
          <p14:tracePt t="184971" x="3597275" y="4962525"/>
          <p14:tracePt t="184973" x="3625850" y="4946650"/>
          <p14:tracePt t="184988" x="3679825" y="4930775"/>
          <p14:tracePt t="185005" x="3751263" y="4913313"/>
          <p14:tracePt t="185022" x="3851275" y="4902200"/>
          <p14:tracePt t="185039" x="3944938" y="4902200"/>
          <p14:tracePt t="185054" x="4016375" y="4897438"/>
          <p14:tracePt t="185072" x="4065588" y="4891088"/>
          <p14:tracePt t="185088" x="4071938" y="4891088"/>
          <p14:tracePt t="185090" x="4076700" y="4891088"/>
          <p14:tracePt t="185108" x="4083050" y="4891088"/>
          <p14:tracePt t="185121" x="4087813" y="4891088"/>
          <p14:tracePt t="185123" x="4094163" y="4891088"/>
          <p14:tracePt t="185137" x="4121150" y="4886325"/>
          <p14:tracePt t="185155" x="4159250" y="4879975"/>
          <p14:tracePt t="185171" x="4197350" y="4864100"/>
          <p14:tracePt t="185173" x="4214813" y="4852988"/>
          <p14:tracePt t="185189" x="4248150" y="4830763"/>
          <p14:tracePt t="185205" x="4264025" y="4814888"/>
          <p14:tracePt t="185222" x="4275138" y="4797425"/>
          <p14:tracePt t="185239" x="4275138" y="4781550"/>
          <p14:tracePt t="185241" x="4275138" y="4770438"/>
          <p14:tracePt t="185255" x="4275138" y="4759325"/>
          <p14:tracePt t="185256" x="4275138" y="4748213"/>
          <p14:tracePt t="185271" x="4270375" y="4721225"/>
          <p14:tracePt t="185288" x="4264025" y="4714875"/>
          <p14:tracePt t="185305" x="4259263" y="4692650"/>
          <p14:tracePt t="185322" x="4248150" y="4676775"/>
          <p14:tracePt t="185325" x="4230688" y="4660900"/>
          <p14:tracePt t="185340" x="4208463" y="4643438"/>
          <p14:tracePt t="185355" x="4187825" y="4627563"/>
          <p14:tracePt t="185372" x="4159250" y="4616450"/>
          <p14:tracePt t="185389" x="4143375" y="4616450"/>
          <p14:tracePt t="185406" x="4137025" y="4616450"/>
          <p14:tracePt t="185422" x="4114800" y="4616450"/>
          <p14:tracePt t="185439" x="4060825" y="4616450"/>
          <p14:tracePt t="185456" x="3944938" y="4632325"/>
          <p14:tracePt t="185457" x="3867150" y="4649788"/>
          <p14:tracePt t="185472" x="3829050" y="4660900"/>
          <p14:tracePt t="185474" x="3773488" y="4665663"/>
          <p14:tracePt t="185489" x="3690938" y="4687888"/>
          <p14:tracePt t="185505" x="3668713" y="4687888"/>
          <p14:tracePt t="185522" x="3657600" y="4687888"/>
          <p14:tracePt t="185540" x="3635375" y="4687888"/>
          <p14:tracePt t="185556" x="3619500" y="4687888"/>
          <p14:tracePt t="185572" x="3592513" y="4687888"/>
          <p14:tracePt t="185590" x="3563938" y="4681538"/>
          <p14:tracePt t="185607" x="3536950" y="4681538"/>
          <p14:tracePt t="185608" x="3521075" y="4676775"/>
          <p14:tracePt t="185623" x="3503613" y="4670425"/>
          <p14:tracePt t="185624" x="3481388" y="4660900"/>
          <p14:tracePt t="185639" x="3432175" y="4649788"/>
          <p14:tracePt t="185656" x="3416300" y="4638675"/>
          <p14:tracePt t="185673" x="3416300" y="4632325"/>
          <p14:tracePt t="185674" x="3416300" y="4627563"/>
          <p14:tracePt t="185691" x="3432175" y="4610100"/>
          <p14:tracePt t="185706" x="3454400" y="4576763"/>
          <p14:tracePt t="185708" x="3465513" y="4560888"/>
          <p14:tracePt t="185722" x="3487738" y="4533900"/>
          <p14:tracePt t="185739" x="3503613" y="4516438"/>
          <p14:tracePt t="185756" x="3503613" y="4489450"/>
          <p14:tracePt t="185758" x="3503613" y="4483100"/>
          <p14:tracePt t="185774" x="3503613" y="4473575"/>
          <p14:tracePt t="185789" x="3509963" y="4467225"/>
          <p14:tracePt t="185806" x="3509963" y="4456113"/>
          <p14:tracePt t="185823" x="3514725" y="4445000"/>
          <p14:tracePt t="185825" x="3521075" y="4440238"/>
          <p14:tracePt t="185840" x="3521075" y="4433888"/>
          <p14:tracePt t="185962" x="3532188" y="4433888"/>
          <p14:tracePt t="185977" x="3541713" y="4433888"/>
          <p14:tracePt t="185983" x="3548063" y="4433888"/>
          <p14:tracePt t="185991" x="3563938" y="4433888"/>
          <p14:tracePt t="186006" x="3614738" y="4433888"/>
          <p14:tracePt t="186008" x="3657600" y="4433888"/>
          <p14:tracePt t="186022" x="3822700" y="4433888"/>
          <p14:tracePt t="186040" x="3933825" y="4429125"/>
          <p14:tracePt t="186057" x="4038600" y="4395788"/>
          <p14:tracePt t="186073" x="4049713" y="4395788"/>
          <p14:tracePt t="186105" x="4054475" y="4395788"/>
          <p14:tracePt t="186125" x="4065588" y="4389438"/>
          <p14:tracePt t="186133" x="4076700" y="4389438"/>
          <p14:tracePt t="186141" x="4083050" y="4384675"/>
          <p14:tracePt t="186157" x="4087813" y="4379913"/>
          <p14:tracePt t="186158" x="4094163" y="4373563"/>
          <p14:tracePt t="186488" x="4098925" y="4368800"/>
          <p14:tracePt t="186501" x="4121150" y="4362450"/>
          <p14:tracePt t="186508" x="4154488" y="4357688"/>
          <p14:tracePt t="186523" x="4192588" y="4351338"/>
          <p14:tracePt t="186525" x="4230688" y="4351338"/>
          <p14:tracePt t="186540" x="4352925" y="4351338"/>
          <p14:tracePt t="186557" x="4462463" y="4335463"/>
          <p14:tracePt t="186573" x="4583113" y="4329113"/>
          <p14:tracePt t="186575" x="4622800" y="4329113"/>
          <p14:tracePt t="186591" x="4683125" y="4329113"/>
          <p14:tracePt t="186593" x="4716463" y="4329113"/>
          <p14:tracePt t="186607" x="4759325" y="4329113"/>
          <p14:tracePt t="186623" x="4810125" y="4335463"/>
          <p14:tracePt t="186641" x="4852988" y="4346575"/>
          <p14:tracePt t="186642" x="4897438" y="4351338"/>
          <p14:tracePt t="186657" x="4930775" y="4362450"/>
          <p14:tracePt t="186659" x="4957763" y="4362450"/>
          <p14:tracePt t="186673" x="4986338" y="4368800"/>
          <p14:tracePt t="186675" x="5035550" y="4373563"/>
          <p14:tracePt t="186690" x="5080000" y="4379913"/>
          <p14:tracePt t="186708" x="5151438" y="4384675"/>
          <p14:tracePt t="186725" x="5189538" y="4389438"/>
          <p14:tracePt t="186726" x="5211763" y="4389438"/>
          <p14:tracePt t="186740" x="5233988" y="4389438"/>
          <p14:tracePt t="186742" x="5249863" y="4389438"/>
          <p14:tracePt t="186757" x="5305425" y="4395788"/>
          <p14:tracePt t="186773" x="5349875" y="4395788"/>
          <p14:tracePt t="186791" x="5432425" y="4406900"/>
          <p14:tracePt t="186793" x="5454650" y="4406900"/>
          <p14:tracePt t="186808" x="5487988" y="4411663"/>
          <p14:tracePt t="186809" x="5519738" y="4411663"/>
          <p14:tracePt t="186823" x="5608638" y="4433888"/>
          <p14:tracePt t="186840" x="5707063" y="4440238"/>
          <p14:tracePt t="186858" x="5784850" y="4440238"/>
          <p14:tracePt t="186859" x="5822950" y="4440238"/>
          <p14:tracePt t="186876" x="5889625" y="4440238"/>
          <p14:tracePt t="186891" x="5922963" y="4440238"/>
          <p14:tracePt t="186893" x="5945188" y="4440238"/>
          <p14:tracePt t="186907" x="5999163" y="4440238"/>
          <p14:tracePt t="186925" x="6070600" y="4440238"/>
          <p14:tracePt t="186942" x="6148388" y="4440238"/>
          <p14:tracePt t="186943" x="6192838" y="4440238"/>
          <p14:tracePt t="186959" x="6275388" y="4440238"/>
          <p14:tracePt t="186975" x="6351588" y="4440238"/>
          <p14:tracePt t="186991" x="6407150" y="4440238"/>
          <p14:tracePt t="187008" x="6440488" y="4440238"/>
          <p14:tracePt t="187010" x="6451600" y="4440238"/>
          <p14:tracePt t="187025" x="6496050" y="4440238"/>
          <p14:tracePt t="187042" x="6527800" y="4440238"/>
          <p14:tracePt t="187057" x="6583363" y="4440238"/>
          <p14:tracePt t="187075" x="6632575" y="4440238"/>
          <p14:tracePt t="187092" x="6704013" y="4440238"/>
          <p14:tracePt t="187109" x="6765925" y="4440238"/>
          <p14:tracePt t="187124" x="6819900" y="4440238"/>
          <p14:tracePt t="187141" x="6875463" y="4429125"/>
          <p14:tracePt t="187159" x="6919913" y="4429125"/>
          <p14:tracePt t="187160" x="6953250" y="4422775"/>
          <p14:tracePt t="187175" x="6985000" y="4418013"/>
          <p14:tracePt t="187176" x="7007225" y="4411663"/>
          <p14:tracePt t="187191" x="7051675" y="4411663"/>
          <p14:tracePt t="187193" x="7085013" y="4400550"/>
          <p14:tracePt t="187207" x="7151688" y="4395788"/>
          <p14:tracePt t="187224" x="7223125" y="4384675"/>
          <p14:tracePt t="187241" x="7261225" y="4379913"/>
          <p14:tracePt t="187243" x="7288213" y="4379913"/>
          <p14:tracePt t="187259" x="7305675" y="4379913"/>
          <p14:tracePt t="187260" x="7316788" y="4373563"/>
          <p14:tracePt t="187274" x="7339013" y="4368800"/>
          <p14:tracePt t="187291" x="7354888" y="4368800"/>
          <p14:tracePt t="187308" x="7370763" y="4362450"/>
          <p14:tracePt t="187310" x="7377113" y="4357688"/>
          <p14:tracePt t="187327" x="7381875" y="4351338"/>
          <p14:tracePt t="187341" x="7392988" y="4351338"/>
          <p14:tracePt t="187358" x="7399338" y="4346575"/>
          <p14:tracePt t="187375" x="7404100" y="4340225"/>
          <p14:tracePt t="187392" x="7415213" y="4335463"/>
          <p14:tracePt t="187408" x="7421563" y="4329113"/>
          <p14:tracePt t="187410" x="7426325" y="4329113"/>
          <p14:tracePt t="187424" x="7437438" y="4324350"/>
          <p14:tracePt t="187442" x="7443788" y="4324350"/>
          <p14:tracePt t="187458" x="7453313" y="4318000"/>
          <p14:tracePt t="187476" x="7459663" y="4318000"/>
          <p14:tracePt t="187477" x="7464425" y="4318000"/>
          <p14:tracePt t="187492" x="7475538" y="4313238"/>
          <p14:tracePt t="187508" x="7486650" y="4313238"/>
          <p14:tracePt t="187525" x="7508875" y="4306888"/>
          <p14:tracePt t="187542" x="7531100" y="4302125"/>
          <p14:tracePt t="187544" x="7542213" y="4302125"/>
          <p14:tracePt t="187558" x="7558088" y="4302125"/>
          <p14:tracePt t="187560" x="7580313" y="4297363"/>
          <p14:tracePt t="187575" x="7608888" y="4291013"/>
          <p14:tracePt t="187592" x="7635875" y="4291013"/>
          <p14:tracePt t="187609" x="7651750" y="4286250"/>
          <p14:tracePt t="187610" x="7658100" y="4286250"/>
          <p14:tracePt t="187633" x="7662863" y="4286250"/>
          <p14:tracePt t="187648" x="7669213" y="4286250"/>
          <p14:tracePt t="187658" x="7669213" y="4279900"/>
          <p14:tracePt t="187676" x="7673975" y="4279900"/>
          <p14:tracePt t="187677" x="7680325" y="4279900"/>
          <p14:tracePt t="187694" x="7685088" y="4279900"/>
          <p14:tracePt t="187709" x="7691438" y="4279900"/>
          <p14:tracePt t="187710" x="7696200" y="4279900"/>
          <p14:tracePt t="187731" x="7702550" y="4279900"/>
          <p14:tracePt t="187742" x="7707313" y="4279900"/>
          <p14:tracePt t="187777" x="7713663" y="4279900"/>
          <p14:tracePt t="187906" x="7718425" y="4279900"/>
          <p14:tracePt t="187910" x="7724775" y="4279900"/>
          <p14:tracePt t="187926" x="7729538" y="4275138"/>
          <p14:tracePt t="187928" x="7734300" y="4275138"/>
          <p14:tracePt t="187942" x="7751763" y="4275138"/>
          <p14:tracePt t="187959" x="7785100" y="4275138"/>
          <p14:tracePt t="187976" x="7818438" y="4275138"/>
          <p14:tracePt t="187978" x="7839075" y="4275138"/>
          <p14:tracePt t="187992" x="7861300" y="4275138"/>
          <p14:tracePt t="187994" x="7894638" y="4275138"/>
          <p14:tracePt t="188009" x="7954963" y="4275138"/>
          <p14:tracePt t="188026" x="7983538" y="4275138"/>
          <p14:tracePt t="188043" x="8010525" y="4275138"/>
          <p14:tracePt t="188060" x="8043863" y="4275138"/>
          <p14:tracePt t="188061" x="8066088" y="4275138"/>
          <p14:tracePt t="188076" x="8077200" y="4275138"/>
          <p14:tracePt t="188078" x="8097838" y="4275138"/>
          <p14:tracePt t="188092" x="8120063" y="4275138"/>
          <p14:tracePt t="188109" x="8131175" y="4279900"/>
          <p14:tracePt t="188126" x="8142288" y="4279900"/>
          <p14:tracePt t="188151" x="8148638" y="4279900"/>
          <p14:tracePt t="188159" x="8153400" y="4279900"/>
          <p14:tracePt t="188176" x="8159750" y="4279900"/>
          <p14:tracePt t="188193" x="8170863" y="4279900"/>
          <p14:tracePt t="188195" x="8175625" y="4279900"/>
          <p14:tracePt t="188210" x="8181975" y="4286250"/>
          <p14:tracePt t="188211" x="8191500" y="4286250"/>
          <p14:tracePt t="188226" x="8202613" y="4286250"/>
          <p14:tracePt t="188228" x="8213725" y="4291013"/>
          <p14:tracePt t="188242" x="8235950" y="4291013"/>
          <p14:tracePt t="188260" x="8253413" y="4297363"/>
          <p14:tracePt t="188276" x="8291513" y="4302125"/>
          <p14:tracePt t="188278" x="8302625" y="4302125"/>
          <p14:tracePt t="188293" x="8307388" y="4302125"/>
          <p14:tracePt t="188294" x="8313738" y="4302125"/>
          <p14:tracePt t="188309" x="8335963" y="4306888"/>
          <p14:tracePt t="188327" x="8351838" y="4306888"/>
          <p14:tracePt t="188343" x="8362950" y="4306888"/>
          <p14:tracePt t="188360" x="8374063" y="4306888"/>
          <p14:tracePt t="188362" x="8378825" y="4313238"/>
          <p14:tracePt t="188378" x="8385175" y="4313238"/>
          <p14:tracePt t="188393" x="8389938" y="4313238"/>
          <p14:tracePt t="188411" x="8396288" y="4313238"/>
          <p14:tracePt t="188427" x="8401050" y="4313238"/>
          <p14:tracePt t="188474" x="8407400" y="4313238"/>
          <p14:tracePt t="188490" x="8412163" y="4313238"/>
          <p14:tracePt t="188504" x="8423275" y="4318000"/>
          <p14:tracePt t="188512" x="8429625" y="4318000"/>
          <p14:tracePt t="188527" x="8445500" y="4318000"/>
          <p14:tracePt t="188529" x="8456613" y="4318000"/>
          <p14:tracePt t="188543" x="8489950" y="4318000"/>
          <p14:tracePt t="188561" x="8505825" y="4318000"/>
          <p14:tracePt t="188563" x="8516938" y="4318000"/>
          <p14:tracePt t="188577" x="8528050" y="4318000"/>
          <p14:tracePt t="188593" x="8539163" y="4318000"/>
          <p14:tracePt t="188595" x="8545513" y="4318000"/>
          <p14:tracePt t="188610" x="8556625" y="4318000"/>
          <p14:tracePt t="188626" x="8583613" y="4318000"/>
          <p14:tracePt t="188643" x="8599488" y="4318000"/>
          <p14:tracePt t="188660" x="8616950" y="4318000"/>
          <p14:tracePt t="188662" x="8621713" y="4318000"/>
          <p14:tracePt t="188676" x="8628063" y="4318000"/>
          <p14:tracePt t="188678" x="8643938" y="4318000"/>
          <p14:tracePt t="188693" x="8659813" y="4318000"/>
          <p14:tracePt t="188711" x="8693150" y="4318000"/>
          <p14:tracePt t="188712" x="8710613" y="4318000"/>
          <p14:tracePt t="188727" x="8726488" y="4313238"/>
          <p14:tracePt t="188729" x="8759825" y="4313238"/>
          <p14:tracePt t="188743" x="8804275" y="4306888"/>
          <p14:tracePt t="188744" x="8826500" y="4302125"/>
          <p14:tracePt t="188760" x="8886825" y="4291013"/>
          <p14:tracePt t="188777" x="8924925" y="4286250"/>
          <p14:tracePt t="188793" x="8974138" y="4279900"/>
          <p14:tracePt t="188811" x="8996363" y="4279900"/>
          <p14:tracePt t="188813" x="9007475" y="4279900"/>
          <p14:tracePt t="188827" x="9034463" y="4279900"/>
          <p14:tracePt t="188843" x="9067800" y="4275138"/>
          <p14:tracePt t="188861" x="9101138" y="4275138"/>
          <p14:tracePt t="188863" x="9112250" y="4275138"/>
          <p14:tracePt t="188878" x="9139238" y="4268788"/>
          <p14:tracePt t="188893" x="9156700" y="4268788"/>
          <p14:tracePt t="188895" x="9161463" y="4268788"/>
          <p14:tracePt t="188910" x="9172575" y="4268788"/>
          <p14:tracePt t="188928" x="9183688" y="4268788"/>
          <p14:tracePt t="188930" x="9194800" y="4268788"/>
          <p14:tracePt t="188944" x="9201150" y="4268788"/>
          <p14:tracePt t="188945" x="9205913" y="4268788"/>
          <p14:tracePt t="188961" x="9221788" y="4268788"/>
          <p14:tracePt t="188962" x="9228138" y="4268788"/>
          <p14:tracePt t="188977" x="9250363" y="4268788"/>
          <p14:tracePt t="188995" x="9266238" y="4268788"/>
          <p14:tracePt t="189011" x="9283700" y="4268788"/>
          <p14:tracePt t="189028" x="9288463" y="4268788"/>
          <p14:tracePt t="189051" x="9299575" y="4264025"/>
          <p14:tracePt t="189082" x="9305925" y="4264025"/>
          <p14:tracePt t="189088" x="9310688" y="4264025"/>
          <p14:tracePt t="189096" x="9326563" y="4257675"/>
          <p14:tracePt t="189114" x="9332913" y="4257675"/>
          <p14:tracePt t="189127" x="9344025" y="4257675"/>
          <p14:tracePt t="189145" x="9355138" y="4252913"/>
          <p14:tracePt t="189161" x="9359900" y="4252913"/>
          <p14:tracePt t="189178" x="9366250" y="4252913"/>
          <p14:tracePt t="189194" x="9377363" y="4252913"/>
          <p14:tracePt t="189213" x="9382125" y="4246563"/>
          <p14:tracePt t="189228" x="9399588" y="4246563"/>
          <p14:tracePt t="189245" x="9409113" y="4241800"/>
          <p14:tracePt t="189262" x="9415463" y="4241800"/>
          <p14:tracePt t="189279" x="9420225" y="4241800"/>
          <p14:tracePt t="189344" x="9426575" y="4241800"/>
          <p14:tracePt t="189374" x="9431338" y="4241800"/>
          <p14:tracePt t="189380" x="9431338" y="4235450"/>
          <p14:tracePt t="189396" x="9437688" y="4235450"/>
          <p14:tracePt t="189413" x="9442450" y="4235450"/>
          <p14:tracePt t="189533" x="9448800" y="4235450"/>
          <p14:tracePt t="189546" x="9453563" y="4235450"/>
          <p14:tracePt t="189553" x="9459913" y="4235450"/>
          <p14:tracePt t="189563" x="9471025" y="4235450"/>
          <p14:tracePt t="189578" x="9482138" y="4235450"/>
          <p14:tracePt t="189595" x="9498013" y="4235450"/>
          <p14:tracePt t="189597" x="9502775" y="4235450"/>
          <p14:tracePt t="189612" x="9520238" y="4235450"/>
          <p14:tracePt t="189629" x="9553575" y="4235450"/>
          <p14:tracePt t="189645" x="9575800" y="4235450"/>
          <p14:tracePt t="189662" x="9591675" y="4235450"/>
          <p14:tracePt t="189678" x="9602788" y="4230688"/>
          <p14:tracePt t="189695" x="9607550" y="4230688"/>
          <p14:tracePt t="189712" x="9613900" y="4230688"/>
          <p14:tracePt t="189729" x="9618663" y="4230688"/>
          <p14:tracePt t="189745" x="9636125" y="4224338"/>
          <p14:tracePt t="189763" x="9640888" y="4224338"/>
          <p14:tracePt t="189983" x="9625013" y="4224338"/>
          <p14:tracePt t="189988" x="9585325" y="4230688"/>
          <p14:tracePt t="189999" x="9536113" y="4235450"/>
          <p14:tracePt t="190012" x="9217025" y="4306888"/>
          <p14:tracePt t="190029" x="8815388" y="4373563"/>
          <p14:tracePt t="190046" x="8077200" y="4456113"/>
          <p14:tracePt t="190048" x="7718425" y="4489450"/>
          <p14:tracePt t="190062" x="7112000" y="4538663"/>
          <p14:tracePt t="190063" x="6496050" y="4605338"/>
          <p14:tracePt t="190079" x="6043613" y="4710113"/>
          <p14:tracePt t="190080" x="5459413" y="4797425"/>
          <p14:tracePt t="190096" x="4406900" y="4973638"/>
          <p14:tracePt t="190113" x="3657600" y="5138738"/>
          <p14:tracePt t="190130" x="3195638" y="5189538"/>
          <p14:tracePt t="190131" x="3146425" y="5167313"/>
          <p14:tracePt t="190146" x="3019425" y="5167313"/>
          <p14:tracePt t="190148" x="2892425" y="5167313"/>
          <p14:tracePt t="190162" x="2749550" y="5172075"/>
          <p14:tracePt t="190180" x="2622550" y="5172075"/>
          <p14:tracePt t="190196" x="2479675" y="5167313"/>
          <p14:tracePt t="190198" x="2390775" y="5167313"/>
          <p14:tracePt t="190213" x="2214563" y="5160963"/>
          <p14:tracePt t="190230" x="1955800" y="5160963"/>
          <p14:tracePt t="190245" x="1697038" y="5160963"/>
          <p14:tracePt t="190263" x="1454150" y="5172075"/>
          <p14:tracePt t="190265" x="1393825" y="5172075"/>
          <p14:tracePt t="190280" x="1179513" y="5172075"/>
          <p14:tracePt t="190296" x="1108075" y="5172075"/>
          <p14:tracePt t="190298" x="1019175" y="5172075"/>
          <p14:tracePt t="190312" x="798513" y="5172075"/>
          <p14:tracePt t="190330" x="722313" y="5172075"/>
          <p14:tracePt t="190381" x="722313" y="5167313"/>
          <p14:tracePt t="190395" x="733425" y="5160963"/>
          <p14:tracePt t="190401" x="738188" y="5156200"/>
          <p14:tracePt t="190413" x="765175" y="5138738"/>
          <p14:tracePt t="190429" x="842963" y="5073650"/>
          <p14:tracePt t="190431" x="898525" y="5040313"/>
          <p14:tracePt t="190447" x="941388" y="5013325"/>
          <p14:tracePt t="190449" x="1008063" y="4968875"/>
          <p14:tracePt t="190462" x="1150938" y="4886325"/>
          <p14:tracePt t="190480" x="1338263" y="4803775"/>
          <p14:tracePt t="190497" x="1514475" y="4725988"/>
          <p14:tracePt t="190514" x="1570038" y="4710113"/>
          <p14:tracePt t="190529" x="1636713" y="4692650"/>
          <p14:tracePt t="190547" x="1697038" y="4681538"/>
          <p14:tracePt t="190563" x="1801813" y="4670425"/>
          <p14:tracePt t="190565" x="1857375" y="4670425"/>
          <p14:tracePt t="190580" x="1933575" y="4665663"/>
          <p14:tracePt t="190581" x="2033588" y="4665663"/>
          <p14:tracePt t="190596" x="2087563" y="4665663"/>
          <p14:tracePt t="190598" x="2176463" y="4665663"/>
          <p14:tracePt t="190612" x="2346325" y="4699000"/>
          <p14:tracePt t="190630" x="2446338" y="4743450"/>
          <p14:tracePt t="190632" x="2517775" y="4770438"/>
          <p14:tracePt t="190647" x="2562225" y="4792663"/>
          <p14:tracePt t="190648" x="2622550" y="4814888"/>
          <p14:tracePt t="190663" x="2771775" y="4857750"/>
          <p14:tracePt t="190664" x="2798763" y="4868863"/>
          <p14:tracePt t="190680" x="2919413" y="4897438"/>
          <p14:tracePt t="190697" x="3035300" y="4908550"/>
          <p14:tracePt t="190713" x="3206750" y="4930775"/>
          <p14:tracePt t="190715" x="3267075" y="4930775"/>
          <p14:tracePt t="190730" x="3300413" y="4935538"/>
          <p14:tracePt t="190732" x="3365500" y="4940300"/>
          <p14:tracePt t="190746" x="3448050" y="4951413"/>
          <p14:tracePt t="190764" x="3521075" y="4962525"/>
          <p14:tracePt t="190780" x="3630613" y="4968875"/>
          <p14:tracePt t="190798" x="4000500" y="4968875"/>
          <p14:tracePt t="190813" x="4054475" y="4968875"/>
          <p14:tracePt t="190815" x="4241800" y="4946650"/>
          <p14:tracePt t="190830" x="4567238" y="4891088"/>
          <p14:tracePt t="190847" x="4832350" y="4830763"/>
          <p14:tracePt t="190863" x="4919663" y="4797425"/>
          <p14:tracePt t="190880" x="4986338" y="4764088"/>
          <p14:tracePt t="190882" x="5024438" y="4743450"/>
          <p14:tracePt t="190897" x="5068888" y="4714875"/>
          <p14:tracePt t="190914" x="5095875" y="4681538"/>
          <p14:tracePt t="190931" x="5129213" y="4638675"/>
          <p14:tracePt t="190933" x="5145088" y="4627563"/>
          <p14:tracePt t="190947" x="5145088" y="4621213"/>
          <p14:tracePt t="190949" x="5151438" y="4616450"/>
          <p14:tracePt t="190963" x="5156200" y="4605338"/>
          <p14:tracePt t="190981" x="5156200" y="4598988"/>
          <p14:tracePt t="190997" x="5156200" y="4594225"/>
          <p14:tracePt t="191015" x="5156200" y="4576763"/>
          <p14:tracePt t="191033" x="5156200" y="4572000"/>
          <p14:tracePt t="191047" x="5156200" y="4567238"/>
          <p14:tracePt t="191064" x="5145088" y="4556125"/>
          <p14:tracePt t="191082" x="5133975" y="4549775"/>
          <p14:tracePt t="191083" x="5129213" y="4545013"/>
          <p14:tracePt t="191098" x="5113338" y="4533900"/>
          <p14:tracePt t="191113" x="5102225" y="4522788"/>
          <p14:tracePt t="191130" x="5080000" y="4505325"/>
          <p14:tracePt t="191148" x="4991100" y="4462463"/>
          <p14:tracePt t="191150" x="4968875" y="4445000"/>
          <p14:tracePt t="191165" x="4832350" y="4400550"/>
          <p14:tracePt t="191181" x="4743450" y="4379913"/>
          <p14:tracePt t="191182" x="4633913" y="4362450"/>
          <p14:tracePt t="191197" x="4567238" y="4362450"/>
          <p14:tracePt t="191215" x="4529138" y="4357688"/>
          <p14:tracePt t="191231" x="4500563" y="4357688"/>
          <p14:tracePt t="191233" x="4484688" y="4357688"/>
          <p14:tracePt t="191248" x="4457700" y="4357688"/>
          <p14:tracePt t="191264" x="4413250" y="4357688"/>
          <p14:tracePt t="191283" x="4346575" y="4357688"/>
          <p14:tracePt t="191300" x="4302125" y="4357688"/>
          <p14:tracePt t="191301" x="4281488" y="4368800"/>
          <p14:tracePt t="191315" x="4275138" y="4368800"/>
          <p14:tracePt t="191347" x="4270375" y="4368800"/>
          <p14:tracePt t="191355" x="4264025" y="4373563"/>
          <p14:tracePt t="191363" x="4252913" y="4373563"/>
          <p14:tracePt t="191381" x="4208463" y="4379913"/>
          <p14:tracePt t="191383" x="4170363" y="4384675"/>
          <p14:tracePt t="191397" x="4137025" y="4384675"/>
          <p14:tracePt t="191399" x="4114800" y="4389438"/>
          <p14:tracePt t="191414" x="4054475" y="4400550"/>
          <p14:tracePt t="191431" x="4027488" y="4400550"/>
          <p14:tracePt t="191448" x="3983038" y="4411663"/>
          <p14:tracePt t="191450" x="3971925" y="4418013"/>
          <p14:tracePt t="191465" x="3916363" y="4433888"/>
          <p14:tracePt t="191482" x="3840163" y="4451350"/>
          <p14:tracePt t="191497" x="3729038" y="4478338"/>
          <p14:tracePt t="191515" x="3459163" y="4556125"/>
          <p14:tracePt t="191532" x="3124200" y="4654550"/>
          <p14:tracePt t="191533" x="3035300" y="4681538"/>
          <p14:tracePt t="191549" x="2689225" y="4797425"/>
          <p14:tracePt t="191564" x="2374900" y="4886325"/>
          <p14:tracePt t="191584" x="1862138" y="4995863"/>
          <p14:tracePt t="191585" x="1576388" y="5056188"/>
          <p14:tracePt t="191600" x="1360488" y="5089525"/>
          <p14:tracePt t="191601" x="1014413" y="5172075"/>
          <p14:tracePt t="191617" x="231775" y="5321300"/>
          <p14:tracePt t="192410" x="4324350" y="6538913"/>
          <p14:tracePt t="192418" x="4627563" y="6323013"/>
          <p14:tracePt t="192433" x="4935538" y="6115050"/>
          <p14:tracePt t="192435" x="5173663" y="5959475"/>
          <p14:tracePt t="192449" x="5602288" y="5695950"/>
          <p14:tracePt t="192466" x="5746750" y="5575300"/>
          <p14:tracePt t="192482" x="5961063" y="5392738"/>
          <p14:tracePt t="192499" x="6115050" y="5265738"/>
          <p14:tracePt t="192501" x="6142038" y="5238750"/>
          <p14:tracePt t="192516" x="6159500" y="5227638"/>
          <p14:tracePt t="192518" x="6170613" y="5211763"/>
          <p14:tracePt t="192532" x="6170613" y="5200650"/>
          <p14:tracePt t="192550" x="6148388" y="5172075"/>
          <p14:tracePt t="192567" x="6099175" y="5149850"/>
          <p14:tracePt t="192568" x="6088063" y="5145088"/>
          <p14:tracePt t="192583" x="6054725" y="5133975"/>
          <p14:tracePt t="192600" x="6043613" y="5133975"/>
          <p14:tracePt t="192616" x="6032500" y="5127625"/>
          <p14:tracePt t="192633" x="6027738" y="5127625"/>
          <p14:tracePt t="192721" x="6021388" y="5127625"/>
          <p14:tracePt t="192741" x="6016625" y="5127625"/>
          <p14:tracePt t="192749" x="5999163" y="5127625"/>
          <p14:tracePt t="192756" x="5994400" y="5127625"/>
          <p14:tracePt t="192766" x="5983288" y="5127625"/>
          <p14:tracePt t="192783" x="5945188" y="5122863"/>
          <p14:tracePt t="192800" x="5911850" y="5118100"/>
          <p14:tracePt t="192802" x="5889625" y="5111750"/>
          <p14:tracePt t="192816" x="5845175" y="5089525"/>
          <p14:tracePt t="192833" x="5807075" y="5067300"/>
          <p14:tracePt t="192850" x="5773738" y="5045075"/>
          <p14:tracePt t="192867" x="5740400" y="5024438"/>
          <p14:tracePt t="192869" x="5691188" y="5002213"/>
          <p14:tracePt t="192883" x="5680075" y="4991100"/>
          <p14:tracePt t="192884" x="5653088" y="4973638"/>
          <p14:tracePt t="192900" x="5613400" y="4935538"/>
          <p14:tracePt t="192919" x="5575300" y="4908550"/>
          <p14:tracePt t="192933" x="5548313" y="4891088"/>
          <p14:tracePt t="192950" x="5537200" y="4886325"/>
          <p14:tracePt t="192952" x="5530850" y="4879975"/>
          <p14:tracePt t="192967" x="5526088" y="4875213"/>
          <p14:tracePt t="192983" x="5519738" y="4875213"/>
          <p14:tracePt t="193027" x="5519738" y="4868863"/>
          <p14:tracePt t="193035" x="5514975" y="4868863"/>
          <p14:tracePt t="193132" x="5530850" y="4875213"/>
          <p14:tracePt t="193138" x="5575300" y="4879975"/>
          <p14:tracePt t="193151" x="5630863" y="4902200"/>
          <p14:tracePt t="193167" x="5829300" y="4935538"/>
          <p14:tracePt t="193169" x="5900738" y="4962525"/>
          <p14:tracePt t="193183" x="5976938" y="4991100"/>
          <p14:tracePt t="193185" x="6038850" y="5018088"/>
          <p14:tracePt t="193200" x="6065838" y="5040313"/>
          <p14:tracePt t="195870" x="5961063" y="5051425"/>
          <p14:tracePt t="195908" x="5961063" y="5056188"/>
          <p14:tracePt t="195913" x="5965825" y="5062538"/>
          <p14:tracePt t="195923" x="5976938" y="5073650"/>
          <p14:tracePt t="195938" x="5999163" y="5095875"/>
          <p14:tracePt t="196275" x="6010275" y="5095875"/>
          <p14:tracePt t="196280" x="6016625" y="5095875"/>
          <p14:tracePt t="196290" x="6027738" y="5095875"/>
          <p14:tracePt t="196305" x="6043613" y="5095875"/>
          <p14:tracePt t="196322" x="6054725" y="5095875"/>
          <p14:tracePt t="196338" x="6110288" y="5067300"/>
          <p14:tracePt t="196340" x="6192838" y="5045075"/>
          <p14:tracePt t="196355" x="6280150" y="5024438"/>
          <p14:tracePt t="196372" x="6638925" y="4930775"/>
          <p14:tracePt t="196389" x="6913563" y="4857750"/>
          <p14:tracePt t="196405" x="7294563" y="4852988"/>
          <p14:tracePt t="196422" x="7486650" y="4803775"/>
          <p14:tracePt t="196424" x="7586663" y="4754563"/>
          <p14:tracePt t="196439" x="7635875" y="4732338"/>
          <p14:tracePt t="196440" x="7673975" y="4725988"/>
          <p14:tracePt t="196455" x="7713663" y="4710113"/>
          <p14:tracePt t="196472" x="7729538" y="4703763"/>
          <p14:tracePt t="196489" x="7740650" y="4699000"/>
          <p14:tracePt t="196491" x="7751763" y="4692650"/>
          <p14:tracePt t="196507" x="7762875" y="4687888"/>
          <p14:tracePt t="196522" x="7773988" y="4670425"/>
          <p14:tracePt t="196538" x="7800975" y="4654550"/>
          <p14:tracePt t="196555" x="7827963" y="4643438"/>
          <p14:tracePt t="196572" x="7872413" y="4616450"/>
          <p14:tracePt t="196574" x="7889875" y="4598988"/>
          <p14:tracePt t="196589" x="7910513" y="4594225"/>
          <p14:tracePt t="196591" x="7932738" y="4576763"/>
          <p14:tracePt t="196605" x="7961313" y="4560888"/>
          <p14:tracePt t="196623" x="7977188" y="4538663"/>
          <p14:tracePt t="196640" x="7994650" y="4533900"/>
          <p14:tracePt t="196657" x="7999413" y="4527550"/>
          <p14:tracePt t="196672" x="8004175" y="4522788"/>
          <p14:tracePt t="196689" x="8015288" y="4516438"/>
          <p14:tracePt t="196707" x="8021638" y="4511675"/>
          <p14:tracePt t="196708" x="8026400" y="4511675"/>
          <p14:tracePt t="196815" x="8032750" y="4522788"/>
          <p14:tracePt t="196821" x="8037513" y="4527550"/>
          <p14:tracePt t="196829" x="8048625" y="4538663"/>
          <p14:tracePt t="196840" x="8070850" y="4556125"/>
          <p14:tracePt t="196856" x="8088313" y="4572000"/>
          <p14:tracePt t="196858" x="8088313" y="4576763"/>
          <p14:tracePt t="198473" x="8077200" y="4576763"/>
          <p14:tracePt t="198478" x="8070850" y="4576763"/>
          <p14:tracePt t="198494" x="8066088" y="4572000"/>
          <p14:tracePt t="198509" x="8059738" y="4572000"/>
          <p14:tracePt t="198525" x="8054975" y="4572000"/>
          <p14:tracePt t="198683" x="8048625" y="4572000"/>
          <p14:tracePt t="198705" x="8043863" y="4572000"/>
          <p14:tracePt t="198710" x="8037513" y="4572000"/>
          <p14:tracePt t="198727" x="8021638" y="4572000"/>
          <p14:tracePt t="198742" x="8015288" y="4572000"/>
          <p14:tracePt t="198968" x="8010525" y="4572000"/>
          <p14:tracePt t="198973" x="8004175" y="4572000"/>
          <p14:tracePt t="198982" x="7988300" y="4560888"/>
          <p14:tracePt t="198992" x="7983538" y="4556125"/>
          <p14:tracePt t="199010" x="7972425" y="4545013"/>
          <p14:tracePt t="199011" x="7966075" y="4533900"/>
          <p14:tracePt t="199028" x="7961313" y="4527550"/>
          <p14:tracePt t="199043" x="7961313" y="4516438"/>
          <p14:tracePt t="199178" x="7961313" y="4511675"/>
          <p14:tracePt t="199192" x="7961313" y="4505325"/>
          <p14:tracePt t="199214" x="7961313" y="4500563"/>
          <p14:tracePt t="199283" x="7961313" y="4494213"/>
          <p14:tracePt t="199297" x="7961313" y="4489450"/>
          <p14:tracePt t="199304" x="7961313" y="4478338"/>
          <p14:tracePt t="199320" x="7954963" y="4467225"/>
          <p14:tracePt t="199328" x="7954963" y="4462463"/>
          <p14:tracePt t="199343" x="7943850" y="4429125"/>
          <p14:tracePt t="199360" x="7921625" y="4400550"/>
          <p14:tracePt t="199377" x="7856538" y="4357688"/>
          <p14:tracePt t="199378" x="7823200" y="4340225"/>
          <p14:tracePt t="199394" x="7756525" y="4318000"/>
          <p14:tracePt t="199396" x="7658100" y="4302125"/>
          <p14:tracePt t="199410" x="7569200" y="4286250"/>
          <p14:tracePt t="199427" x="7504113" y="4286250"/>
          <p14:tracePt t="199443" x="7475538" y="4286250"/>
          <p14:tracePt t="199445" x="7459663" y="4286250"/>
          <p14:tracePt t="199460" x="7448550" y="4286250"/>
          <p14:tracePt t="199462" x="7443788" y="4286250"/>
          <p14:tracePt t="199942" x="7443788" y="4291013"/>
          <p14:tracePt t="199949" x="7432675" y="4297363"/>
          <p14:tracePt t="199960" x="7432675" y="4302125"/>
          <p14:tracePt t="199995" x="7426325" y="4302125"/>
          <p14:tracePt t="200078" x="7426325" y="4306888"/>
          <p14:tracePt t="200145" x="7426325" y="4313238"/>
          <p14:tracePt t="200159" x="7426325" y="4346575"/>
          <p14:tracePt t="200182" x="7421563" y="4346575"/>
          <p14:tracePt t="200188" x="7421563" y="4351338"/>
          <p14:tracePt t="200204" x="7421563" y="4357688"/>
          <p14:tracePt t="200219" x="7421563" y="4362450"/>
          <p14:tracePt t="200258" x="7421563" y="4368800"/>
          <p14:tracePt t="200294" x="7421563" y="4373563"/>
          <p14:tracePt t="200527" x="7421563" y="4384675"/>
          <p14:tracePt t="200535" x="7421563" y="4389438"/>
          <p14:tracePt t="200545" x="7432675" y="4406900"/>
          <p14:tracePt t="200563" x="7453313" y="4494213"/>
          <p14:tracePt t="200579" x="7459663" y="4516438"/>
          <p14:tracePt t="200581" x="7464425" y="4538663"/>
          <p14:tracePt t="200595" x="7475538" y="4605338"/>
          <p14:tracePt t="200612" x="7486650" y="4632325"/>
          <p14:tracePt t="200629" x="7497763" y="4654550"/>
          <p14:tracePt t="200630" x="7504113" y="4660900"/>
          <p14:tracePt t="200645" x="7504113" y="4665663"/>
          <p14:tracePt t="200646" x="7508875" y="4665663"/>
          <p14:tracePt t="200814" x="7504113" y="4665663"/>
          <p14:tracePt t="200818" x="7497763" y="4665663"/>
          <p14:tracePt t="200828" x="7493000" y="4665663"/>
          <p14:tracePt t="200846" x="7475538" y="4665663"/>
          <p14:tracePt t="200848" x="7470775" y="4665663"/>
          <p14:tracePt t="200864" x="7459663" y="4665663"/>
          <p14:tracePt t="200880" x="7399338" y="4660900"/>
          <p14:tracePt t="200881" x="7370763" y="4660900"/>
          <p14:tracePt t="200895" x="7299325" y="4660900"/>
          <p14:tracePt t="200912" x="7223125" y="4660900"/>
          <p14:tracePt t="200931" x="7085013" y="4660900"/>
          <p14:tracePt t="200946" x="7035800" y="4660900"/>
          <p14:tracePt t="200947" x="6991350" y="4660900"/>
          <p14:tracePt t="200962" x="6902450" y="4660900"/>
          <p14:tracePt t="200979" x="6804025" y="4660900"/>
          <p14:tracePt t="200995" x="6721475" y="4660900"/>
          <p14:tracePt t="201013" x="6610350" y="4649788"/>
          <p14:tracePt t="201014" x="6572250" y="4649788"/>
          <p14:tracePt t="201029" x="6489700" y="4638675"/>
          <p14:tracePt t="201045" x="6456363" y="4627563"/>
          <p14:tracePt t="201062" x="6445250" y="4621213"/>
          <p14:tracePt t="201080" x="6434138" y="4610100"/>
          <p14:tracePt t="201096" x="6423025" y="4594225"/>
          <p14:tracePt t="201113" x="6407150" y="4572000"/>
          <p14:tracePt t="201129" x="6402388" y="4560888"/>
          <p14:tracePt t="201147" x="6384925" y="4545013"/>
          <p14:tracePt t="201148" x="6380163" y="4538663"/>
          <p14:tracePt t="201163" x="6373813" y="4533900"/>
          <p14:tracePt t="201164" x="6357938" y="4522788"/>
          <p14:tracePt t="201179" x="6351588" y="4522788"/>
          <p14:tracePt t="201181" x="6346825" y="4522788"/>
          <p14:tracePt t="201196" x="6291263" y="4500563"/>
          <p14:tracePt t="201212" x="6242050" y="4473575"/>
          <p14:tracePt t="201230" x="6175375" y="4440238"/>
          <p14:tracePt t="201246" x="6170613" y="4433888"/>
          <p14:tracePt t="201247" x="6164263" y="4429125"/>
          <p14:tracePt t="201262" x="6153150" y="4422775"/>
          <p14:tracePt t="201279" x="6142038" y="4406900"/>
          <p14:tracePt t="201298" x="6137275" y="4400550"/>
          <p14:tracePt t="201313" x="6137275" y="4395788"/>
          <p14:tracePt t="201330" x="6137275" y="4389438"/>
          <p14:tracePt t="201564" x="6132513" y="4389438"/>
          <p14:tracePt t="201578" x="6126163" y="4389438"/>
          <p14:tracePt t="201591" x="6121400" y="4389438"/>
          <p14:tracePt t="201598" x="6115050" y="4389438"/>
          <p14:tracePt t="201613" x="6103938" y="4384675"/>
          <p14:tracePt t="201615" x="6099175" y="4384675"/>
          <p14:tracePt t="201629" x="6076950" y="4379913"/>
          <p14:tracePt t="201647" x="6059488" y="4379913"/>
          <p14:tracePt t="201664" x="6049963" y="4373563"/>
          <p14:tracePt t="201665" x="6043613" y="4373563"/>
          <p14:tracePt t="201682" x="6038850" y="4373563"/>
          <p14:tracePt t="201697" x="6032500" y="4373563"/>
          <p14:tracePt t="201713" x="6010275" y="4373563"/>
          <p14:tracePt t="201731" x="6005513" y="4368800"/>
          <p14:tracePt t="201733" x="5999163" y="4362450"/>
          <p14:tracePt t="201748" x="5988050" y="4362450"/>
          <p14:tracePt t="201764" x="5983288" y="4362450"/>
          <p14:tracePt t="201765" x="5976938" y="4362450"/>
          <p14:tracePt t="201780" x="5972175" y="4362450"/>
          <p14:tracePt t="201855" x="5961063" y="4362450"/>
          <p14:tracePt t="201870" x="5938838" y="4362450"/>
          <p14:tracePt t="201876" x="5916613" y="4362450"/>
          <p14:tracePt t="201884" x="5905500" y="4362450"/>
          <p14:tracePt t="201898" x="5900738" y="4362450"/>
          <p14:tracePt t="202110" x="5905500" y="4362450"/>
          <p14:tracePt t="202117" x="5911850" y="4362450"/>
          <p14:tracePt t="202123" x="5916613" y="4362450"/>
          <p14:tracePt t="202147" x="5938838" y="4362450"/>
          <p14:tracePt t="202164" x="5956300" y="4362450"/>
          <p14:tracePt t="202183" x="5961063" y="4362450"/>
          <p14:tracePt t="202215" x="5965825" y="4362450"/>
          <p14:tracePt t="202223" x="5972175" y="4362450"/>
          <p14:tracePt t="202230" x="5976938" y="4362450"/>
          <p14:tracePt t="202248" x="5983288" y="4368800"/>
          <p14:tracePt t="202264" x="5994400" y="4368800"/>
          <p14:tracePt t="202282" x="6005513" y="4373563"/>
          <p14:tracePt t="202297" x="6010275" y="4373563"/>
          <p14:tracePt t="202319" x="6016625" y="4379913"/>
          <p14:tracePt t="202334" x="6021388" y="4379913"/>
          <p14:tracePt t="202349" x="6021388" y="4384675"/>
          <p14:tracePt t="202367" x="6027738" y="4389438"/>
          <p14:tracePt t="202388" x="6032500" y="4389438"/>
          <p14:tracePt t="202398" x="6038850" y="4395788"/>
          <p14:tracePt t="202416" x="6070600" y="4406900"/>
          <p14:tracePt t="202431" x="6088063" y="4411663"/>
          <p14:tracePt t="202433" x="6115050" y="4411663"/>
          <p14:tracePt t="202447" x="6175375" y="4411663"/>
          <p14:tracePt t="202465" x="6219825" y="4406900"/>
          <p14:tracePt t="202482" x="6275388" y="4395788"/>
          <p14:tracePt t="202484" x="6302375" y="4389438"/>
          <p14:tracePt t="202499" x="6357938" y="4373563"/>
          <p14:tracePt t="202514" x="6391275" y="4368800"/>
          <p14:tracePt t="202531" x="6445250" y="4357688"/>
          <p14:tracePt t="202548" x="6534150" y="4340225"/>
          <p14:tracePt t="202565" x="6683375" y="4306888"/>
          <p14:tracePt t="202582" x="6721475" y="4297363"/>
          <p14:tracePt t="202583" x="6765925" y="4291013"/>
          <p14:tracePt t="202598" x="6831013" y="4279900"/>
          <p14:tracePt t="202615" x="6853238" y="4275138"/>
          <p14:tracePt t="203648" x="6859588" y="4275138"/>
          <p14:tracePt t="203653" x="6864350" y="4275138"/>
          <p14:tracePt t="203667" x="6870700" y="4275138"/>
          <p14:tracePt t="203668" x="6875463" y="4275138"/>
          <p14:tracePt t="203683" x="6891338" y="4275138"/>
          <p14:tracePt t="203685" x="6924675" y="4275138"/>
          <p14:tracePt t="203700" x="6969125" y="4279900"/>
          <p14:tracePt t="203701" x="7078663" y="4306888"/>
          <p14:tracePt t="203716" x="7172325" y="4318000"/>
          <p14:tracePt t="203734" x="7354888" y="4346575"/>
          <p14:tracePt t="203736" x="7426325" y="4351338"/>
          <p14:tracePt t="203750" x="7624763" y="4379913"/>
          <p14:tracePt t="203766" x="7707313" y="4384675"/>
          <p14:tracePt t="203768" x="7762875" y="4389438"/>
          <p14:tracePt t="203783" x="7878763" y="4400550"/>
          <p14:tracePt t="203800" x="7994650" y="4418013"/>
          <p14:tracePt t="203816" x="8070850" y="4429125"/>
          <p14:tracePt t="203818" x="8097838" y="4433888"/>
          <p14:tracePt t="203833" x="8131175" y="4440238"/>
          <p14:tracePt t="203835" x="8148638" y="4451350"/>
          <p14:tracePt t="203850" x="8175625" y="4462463"/>
          <p14:tracePt t="203866" x="8181975" y="4473575"/>
          <p14:tracePt t="203883" x="8186738" y="4473575"/>
          <p14:tracePt t="203948" x="8191500" y="4473575"/>
          <p14:tracePt t="204008" x="8197850" y="4462463"/>
          <p14:tracePt t="204022" x="8197850" y="4451350"/>
          <p14:tracePt t="204028" x="8197850" y="4445000"/>
          <p14:tracePt t="204036" x="8197850" y="4440238"/>
          <p14:tracePt t="204050" x="8197850" y="4433888"/>
          <p14:tracePt t="204052" x="8191500" y="4422775"/>
          <p14:tracePt t="204067" x="8164513" y="4400550"/>
          <p14:tracePt t="204083" x="8120063" y="4368800"/>
          <p14:tracePt t="204101" x="8108950" y="4357688"/>
          <p14:tracePt t="204105" x="8104188" y="4351338"/>
          <p14:tracePt t="204117" x="8097838" y="4346575"/>
          <p14:tracePt t="204134" x="8093075" y="4335463"/>
          <p14:tracePt t="204135" x="8088313" y="4329113"/>
          <p14:tracePt t="204150" x="8088313" y="4324350"/>
          <p14:tracePt t="204167" x="8081963" y="4318000"/>
          <p14:tracePt t="204384" x="8097838" y="4318000"/>
          <p14:tracePt t="204388" x="8108950" y="4318000"/>
          <p14:tracePt t="204402" x="8131175" y="4318000"/>
          <p14:tracePt t="204404" x="8148638" y="4324350"/>
          <p14:tracePt t="204419" x="8186738" y="4324350"/>
          <p14:tracePt t="204435" x="8220075" y="4335463"/>
          <p14:tracePt t="204451" x="8235950" y="4340225"/>
          <p14:tracePt t="204468" x="8253413" y="4346575"/>
          <p14:tracePt t="204484" x="8264525" y="4351338"/>
          <p14:tracePt t="204485" x="8269288" y="4351338"/>
          <p14:tracePt t="204501" x="8275638" y="4357688"/>
          <p14:tracePt t="204503" x="8280400" y="4357688"/>
          <p14:tracePt t="204518" x="8280400" y="4362450"/>
          <p14:tracePt t="204535" x="8291513" y="4362450"/>
          <p14:tracePt t="204552" x="8291513" y="4368800"/>
          <p14:tracePt t="204553" x="8296275" y="4368800"/>
          <p14:tracePt t="204568" x="8302625" y="4368800"/>
          <p14:tracePt t="204586" x="8307388" y="4368800"/>
          <p14:tracePt t="204601" x="8313738" y="4368800"/>
          <p14:tracePt t="204618" x="8318500" y="4368800"/>
          <p14:tracePt t="204620" x="8318500" y="4362450"/>
          <p14:tracePt t="204644" x="8324850" y="4362450"/>
          <p14:tracePt t="204653" x="8329613" y="4362450"/>
          <p14:tracePt t="204668" x="8335963" y="4357688"/>
          <p14:tracePt t="204685" x="8347075" y="4357688"/>
          <p14:tracePt t="204701" x="8369300" y="4357688"/>
          <p14:tracePt t="204703" x="8396288" y="4357688"/>
          <p14:tracePt t="204718" x="8445500" y="4357688"/>
          <p14:tracePt t="204720" x="8478838" y="4357688"/>
          <p14:tracePt t="204734" x="8523288" y="4357688"/>
          <p14:tracePt t="204736" x="8583613" y="4357688"/>
          <p14:tracePt t="204751" x="8677275" y="4357688"/>
          <p14:tracePt t="204769" x="8782050" y="4362450"/>
          <p14:tracePt t="204770" x="8820150" y="4362450"/>
          <p14:tracePt t="204786" x="8897938" y="4362450"/>
          <p14:tracePt t="204802" x="8920163" y="4362450"/>
          <p14:tracePt t="204803" x="8947150" y="4362450"/>
          <p14:tracePt t="204817" x="8980488" y="4368800"/>
          <p14:tracePt t="204835" x="8996363" y="4368800"/>
          <p14:tracePt t="204923" x="9002713" y="4368800"/>
          <p14:tracePt t="204937" x="9007475" y="4368800"/>
          <p14:tracePt t="204943" x="9013825" y="4368800"/>
          <p14:tracePt t="204953" x="9024938" y="4373563"/>
          <p14:tracePt t="204968" x="9040813" y="4373563"/>
          <p14:tracePt t="204985" x="9051925" y="4379913"/>
          <p14:tracePt t="205002" x="9067800" y="4379913"/>
          <p14:tracePt t="205004" x="9074150" y="4379913"/>
          <p14:tracePt t="205020" x="9074150" y="4384675"/>
          <p14:tracePt t="205051" x="9078913" y="4384675"/>
          <p14:tracePt t="205066" x="9085263" y="4384675"/>
          <p14:tracePt t="205071" x="9096375" y="4384675"/>
          <p14:tracePt t="205085" x="9101138" y="4389438"/>
          <p14:tracePt t="205102" x="9128125" y="4389438"/>
          <p14:tracePt t="205120" x="9139238" y="4389438"/>
          <p14:tracePt t="205136" x="9145588" y="4389438"/>
          <p14:tracePt t="205153" x="9150350" y="4389438"/>
          <p14:tracePt t="205169" x="9161463" y="4389438"/>
          <p14:tracePt t="205185" x="9178925" y="4395788"/>
          <p14:tracePt t="205202" x="9201150" y="4395788"/>
          <p14:tracePt t="205218" x="9221788" y="4395788"/>
          <p14:tracePt t="205235" x="9250363" y="4395788"/>
          <p14:tracePt t="205237" x="9255125" y="4395788"/>
          <p14:tracePt t="205252" x="9261475" y="4395788"/>
          <p14:tracePt t="205313" x="9266238" y="4395788"/>
          <p14:tracePt t="205327" x="9272588" y="4395788"/>
          <p14:tracePt t="205333" x="9294813" y="4395788"/>
          <p14:tracePt t="205353" x="9321800" y="4395788"/>
          <p14:tracePt t="205370" x="9366250" y="4395788"/>
          <p14:tracePt t="205372" x="9409113" y="4395788"/>
          <p14:tracePt t="205385" x="9453563" y="4395788"/>
          <p14:tracePt t="205387" x="9498013" y="4395788"/>
          <p14:tracePt t="205402" x="9531350" y="4395788"/>
          <p14:tracePt t="205404" x="9585325" y="4395788"/>
          <p14:tracePt t="205421" x="9658350" y="4389438"/>
          <p14:tracePt t="205437" x="9734550" y="4379913"/>
          <p14:tracePt t="205439" x="9752013" y="4379913"/>
          <p14:tracePt t="205453" x="9763125" y="4373563"/>
          <p14:tracePt t="205454" x="9767888" y="4373563"/>
          <p14:tracePt t="205545" x="9767888" y="4368800"/>
          <p14:tracePt t="205551" x="9763125" y="4368800"/>
          <p14:tracePt t="205559" x="9729788" y="4368800"/>
          <p14:tracePt t="205569" x="9636125" y="4368800"/>
          <p14:tracePt t="205586" x="9344025" y="4373563"/>
          <p14:tracePt t="205603" x="8004175" y="4418013"/>
          <p14:tracePt t="205620" x="7183438" y="4511675"/>
          <p14:tracePt t="205636" x="6264275" y="4654550"/>
          <p14:tracePt t="205653" x="5040313" y="4797425"/>
          <p14:tracePt t="205670" x="4567238" y="4830763"/>
          <p14:tracePt t="205671" x="4230688" y="4841875"/>
          <p14:tracePt t="205686" x="3906838" y="4841875"/>
          <p14:tracePt t="205688" x="3541713" y="4841875"/>
          <p14:tracePt t="205703" x="3135313" y="4846638"/>
          <p14:tracePt t="205720" x="2765425" y="4846638"/>
          <p14:tracePt t="205736" x="2506663" y="4852988"/>
          <p14:tracePt t="205738" x="2401888" y="4857750"/>
          <p14:tracePt t="205754" x="2374900" y="4857750"/>
          <p14:tracePt t="205755" x="2346325" y="4864100"/>
          <p14:tracePt t="205769" x="2308225" y="4868863"/>
          <p14:tracePt t="205772" x="2286000" y="4868863"/>
          <p14:tracePt t="205786" x="2252663" y="4875213"/>
          <p14:tracePt t="205802" x="2225675" y="4875213"/>
          <p14:tracePt t="205819" x="2147888" y="4875213"/>
          <p14:tracePt t="205821" x="2087563" y="4875213"/>
          <p14:tracePt t="205836" x="2044700" y="4875213"/>
          <p14:tracePt t="205838" x="1993900" y="4875213"/>
          <p14:tracePt t="205852" x="1933575" y="4879975"/>
          <p14:tracePt t="205870" x="1906588" y="4879975"/>
          <p14:tracePt t="205887" x="1895475" y="4879975"/>
          <p14:tracePt t="205888" x="1889125" y="4879975"/>
          <p14:tracePt t="205928" x="1884363" y="4875213"/>
          <p14:tracePt t="205942" x="1884363" y="4868863"/>
          <p14:tracePt t="205948" x="1884363" y="4864100"/>
          <p14:tracePt t="205964" x="1878013" y="4857750"/>
          <p14:tracePt t="205971" x="1878013" y="4852988"/>
          <p14:tracePt t="205994" x="1878013" y="4846638"/>
          <p14:tracePt t="206003" x="1873250" y="4841875"/>
          <p14:tracePt t="206020" x="1866900" y="4826000"/>
          <p14:tracePt t="206038" x="1857375" y="4803775"/>
          <p14:tracePt t="206055" x="1839913" y="4786313"/>
          <p14:tracePt t="206070" x="1835150" y="4781550"/>
          <p14:tracePt t="206087" x="1824038" y="4770438"/>
          <p14:tracePt t="206104" x="1817688" y="4764088"/>
          <p14:tracePt t="206105" x="1812925" y="4764088"/>
          <p14:tracePt t="206121" x="1806575" y="4759325"/>
          <p14:tracePt t="206139" x="1795463" y="4754563"/>
          <p14:tracePt t="206153" x="1795463" y="4748213"/>
          <p14:tracePt t="206170" x="1784350" y="4743450"/>
          <p14:tracePt t="206187" x="1784350" y="4737100"/>
          <p14:tracePt t="206189" x="1779588" y="4737100"/>
          <p14:tracePt t="206205" x="1779588" y="4732338"/>
          <p14:tracePt t="206220" x="1773238" y="4725988"/>
          <p14:tracePt t="206239" x="1773238" y="4721225"/>
          <p14:tracePt t="206241" x="1768475" y="4714875"/>
          <p14:tracePt t="206254" x="1768475" y="4710113"/>
          <p14:tracePt t="206271" x="1763713" y="4703763"/>
          <p14:tracePt t="206287" x="1763713" y="4692650"/>
          <p14:tracePt t="206303" x="1757363" y="4687888"/>
          <p14:tracePt t="206340" x="1757363" y="4681538"/>
          <p14:tracePt t="206356" x="1763713" y="4676775"/>
          <p14:tracePt t="206361" x="1763713" y="4670425"/>
          <p14:tracePt t="206377" x="1763713" y="4665663"/>
          <p14:tracePt t="206387" x="1763713" y="4660900"/>
          <p14:tracePt t="206404" x="1768475" y="4649788"/>
          <p14:tracePt t="206405" x="1773238" y="4643438"/>
          <p14:tracePt t="206422" x="1773238" y="4638675"/>
          <p14:tracePt t="206438" x="1773238" y="4632325"/>
          <p14:tracePt t="206453" x="1773238" y="4627563"/>
          <p14:tracePt t="206474" x="1773238" y="4621213"/>
          <p14:tracePt t="206489" x="1773238" y="4616450"/>
          <p14:tracePt t="206565" x="1773238" y="4610100"/>
          <p14:tracePt t="206625" x="1773238" y="4605338"/>
          <p14:tracePt t="206671" x="1773238" y="4598988"/>
          <p14:tracePt t="206708" x="1773238" y="4594225"/>
          <p14:tracePt t="206746" x="1773238" y="4587875"/>
          <p14:tracePt t="206767" x="1773238" y="4583113"/>
          <p14:tracePt t="206798" x="1768475" y="4583113"/>
          <p14:tracePt t="209357" x="1763713" y="4549775"/>
          <p14:tracePt t="209362" x="1763713" y="4545013"/>
          <p14:tracePt t="209364" x="1763713" y="4522788"/>
          <p14:tracePt t="209377" x="1763713" y="4516438"/>
          <p14:tracePt t="209392" x="1763713" y="4511675"/>
          <p14:tracePt t="212226" x="1768475" y="4549775"/>
          <p14:tracePt t="212233" x="1862138" y="4781550"/>
          <p14:tracePt t="212246" x="1862138" y="4786313"/>
          <p14:tracePt t="226392" x="1866900" y="4792663"/>
          <p14:tracePt t="226418" x="1873250" y="4797425"/>
          <p14:tracePt t="226425" x="1884363" y="4797425"/>
          <p14:tracePt t="226433" x="1928813" y="4808538"/>
          <p14:tracePt t="226451" x="2127250" y="4826000"/>
          <p14:tracePt t="226468" x="2484438" y="4819650"/>
          <p14:tracePt t="226470" x="2649538" y="4808538"/>
          <p14:tracePt t="226484" x="2727325" y="4803775"/>
          <p14:tracePt t="226486" x="2865438" y="4803775"/>
          <p14:tracePt t="226501" x="3001963" y="4808538"/>
          <p14:tracePt t="226517" x="3068638" y="4808538"/>
          <p14:tracePt t="226534" x="3095625" y="4797425"/>
          <p14:tracePt t="226552" x="3046413" y="4714875"/>
          <p14:tracePt t="226554" x="3019425" y="4703763"/>
          <p14:tracePt t="226568" x="2990850" y="4687888"/>
          <p14:tracePt t="226570" x="2986088" y="4681538"/>
          <p14:tracePt t="226584" x="2986088" y="4670425"/>
          <p14:tracePt t="226601" x="3001963" y="4632325"/>
          <p14:tracePt t="226620" x="3035300" y="4576763"/>
          <p14:tracePt t="226634" x="3041650" y="4567238"/>
          <p14:tracePt t="226636" x="3046413" y="4560888"/>
          <p14:tracePt t="226651" x="3052763" y="4556125"/>
          <p14:tracePt t="226668" x="3057525" y="4549775"/>
          <p14:tracePt t="226684" x="3128963" y="4549775"/>
          <p14:tracePt t="226702" x="3333750" y="4549775"/>
          <p14:tracePt t="226703" x="3509963" y="4549775"/>
          <p14:tracePt t="226718" x="3635375" y="4549775"/>
          <p14:tracePt t="226719" x="3768725" y="4549775"/>
          <p14:tracePt t="226734" x="4181475" y="4549775"/>
          <p14:tracePt t="226753" x="4478338" y="4556125"/>
          <p14:tracePt t="226755" x="4540250" y="4560888"/>
          <p14:tracePt t="226768" x="4572000" y="4567238"/>
          <p14:tracePt t="226770" x="4578350" y="4572000"/>
          <p14:tracePt t="226793" x="4578350" y="4576763"/>
          <p14:tracePt t="226808" x="4545013" y="4594225"/>
          <p14:tracePt t="226818" x="4511675" y="4605338"/>
          <p14:tracePt t="226835" x="4457700" y="4616450"/>
          <p14:tracePt t="226852" x="4291013" y="4598988"/>
          <p14:tracePt t="226869" x="4148138" y="4527550"/>
          <p14:tracePt t="226884" x="4032250" y="4445000"/>
          <p14:tracePt t="226902" x="3916363" y="4302125"/>
          <p14:tracePt t="226921" x="3817938" y="4141788"/>
          <p14:tracePt t="226935" x="3806825" y="4098925"/>
          <p14:tracePt t="226936" x="3802063" y="4081463"/>
          <p14:tracePt t="226951" x="3790950" y="4010025"/>
          <p14:tracePt t="226968" x="3779838" y="3960813"/>
          <p14:tracePt t="226984" x="3773488" y="3900488"/>
          <p14:tracePt t="227002" x="3773488" y="3860800"/>
          <p14:tracePt t="227004" x="3773488" y="3844925"/>
          <p14:tracePt t="227018" x="3773488" y="3829050"/>
          <p14:tracePt t="227035" x="3757613" y="3822700"/>
          <p14:tracePt t="227052" x="3729038" y="3817938"/>
          <p14:tracePt t="227068" x="3708400" y="3811588"/>
          <p14:tracePt t="227070" x="3697288" y="3811588"/>
          <p14:tracePt t="227084" x="3679825" y="3806825"/>
          <p14:tracePt t="227086" x="3657600" y="3800475"/>
          <p14:tracePt t="227101" x="3586163" y="3762375"/>
          <p14:tracePt t="227121" x="3454400" y="3706813"/>
          <p14:tracePt t="227122" x="3427413" y="3684588"/>
          <p14:tracePt t="227134" x="3376613" y="3657600"/>
          <p14:tracePt t="227152" x="3300413" y="3597275"/>
          <p14:tracePt t="227154" x="3255963" y="3575050"/>
          <p14:tracePt t="227169" x="3162300" y="3503613"/>
          <p14:tracePt t="227185" x="3041650" y="3421063"/>
          <p14:tracePt t="227202" x="2814638" y="3294063"/>
          <p14:tracePt t="227204" x="2754313" y="3260725"/>
          <p14:tracePt t="227221" x="2528888" y="3144838"/>
          <p14:tracePt t="227235" x="2428875" y="3090863"/>
          <p14:tracePt t="227236" x="2390775" y="3062288"/>
          <p14:tracePt t="227252" x="2274888" y="2997200"/>
          <p14:tracePt t="227269" x="2198688" y="2946400"/>
          <p14:tracePt t="227285" x="2154238" y="2908300"/>
          <p14:tracePt t="227287" x="2143125" y="2903538"/>
          <p14:tracePt t="227303" x="2127250" y="2886075"/>
          <p14:tracePt t="227304" x="2120900" y="2881313"/>
          <p14:tracePt t="227321" x="2116138" y="2881313"/>
          <p14:tracePt t="227336" x="2116138" y="2874963"/>
          <p14:tracePt t="227432" x="2120900" y="2874963"/>
          <p14:tracePt t="227438" x="2132013" y="2874963"/>
          <p14:tracePt t="227446" x="2165350" y="2863850"/>
          <p14:tracePt t="227469" x="2220913" y="2836863"/>
          <p14:tracePt t="227486" x="2232025" y="2814638"/>
          <p14:tracePt t="227503" x="2252663" y="2798763"/>
          <p14:tracePt t="227505" x="2259013" y="2792413"/>
          <p14:tracePt t="227520" x="2263775" y="2781300"/>
          <p14:tracePt t="227535" x="2270125" y="2781300"/>
          <p14:tracePt t="227553" x="2297113" y="2787650"/>
          <p14:tracePt t="227570" x="2330450" y="2803525"/>
          <p14:tracePt t="227571" x="2397125" y="2820988"/>
          <p14:tracePt t="227586" x="2551113" y="2847975"/>
          <p14:tracePt t="227588" x="2649538" y="2847975"/>
          <p14:tracePt t="227603" x="2787650" y="2852738"/>
          <p14:tracePt t="227604" x="2970213" y="2852738"/>
          <p14:tracePt t="227619" x="3140075" y="2841625"/>
          <p14:tracePt t="227635" x="3509963" y="2798763"/>
          <p14:tracePt t="227653" x="3779838" y="2747963"/>
          <p14:tracePt t="227655" x="3927475" y="2709863"/>
          <p14:tracePt t="227670" x="4098925" y="2660650"/>
          <p14:tracePt t="227686" x="4125913" y="2649538"/>
          <p14:tracePt t="227731" x="4121150" y="2649538"/>
          <p14:tracePt t="227745" x="4121150" y="2644775"/>
          <p14:tracePt t="227806" x="4114800" y="2644775"/>
          <p14:tracePt t="227823" x="4110038" y="2644775"/>
          <p14:tracePt t="227835" x="4103688" y="2644775"/>
          <p14:tracePt t="227843" x="4098925" y="2644775"/>
          <p14:tracePt t="227858" x="4094163" y="2644775"/>
          <p14:tracePt t="227870" x="4087813" y="2644775"/>
          <p14:tracePt t="227872" x="4076700" y="2644775"/>
          <p14:tracePt t="227887" x="4065588" y="2644775"/>
          <p14:tracePt t="227888" x="4054475" y="2644775"/>
          <p14:tracePt t="227903" x="4038600" y="2649538"/>
          <p14:tracePt t="227905" x="4032250" y="2649538"/>
          <p14:tracePt t="227919" x="4010025" y="2654300"/>
          <p14:tracePt t="227937" x="3994150" y="2660650"/>
          <p14:tracePt t="227954" x="3967163" y="2665413"/>
          <p14:tracePt t="227971" x="3949700" y="2671763"/>
          <p14:tracePt t="227986" x="3938588" y="2682875"/>
          <p14:tracePt t="228003" x="3933825" y="2682875"/>
          <p14:tracePt t="228257" x="3933825" y="2687638"/>
          <p14:tracePt t="228274" x="3938588" y="2687638"/>
          <p14:tracePt t="228278" x="3944938" y="2687638"/>
          <p14:tracePt t="228286" x="3949700" y="2693988"/>
          <p14:tracePt t="228304" x="3960813" y="2693988"/>
          <p14:tracePt t="228322" x="3971925" y="2698750"/>
          <p14:tracePt t="228339" x="3989388" y="2698750"/>
          <p14:tracePt t="228354" x="4010025" y="2698750"/>
          <p14:tracePt t="228370" x="4049713" y="2671763"/>
          <p14:tracePt t="228387" x="4098925" y="2605088"/>
          <p14:tracePt t="228405" x="4114800" y="2578100"/>
          <p14:tracePt t="228886" x="4121150" y="2578100"/>
          <p14:tracePt t="228893" x="4132263" y="2582863"/>
          <p14:tracePt t="228904" x="4143375" y="2589213"/>
          <p14:tracePt t="228922" x="4192588" y="2654300"/>
          <p14:tracePt t="228938" x="4214813" y="2682875"/>
          <p14:tracePt t="228939" x="4230688" y="2709863"/>
          <p14:tracePt t="228954" x="4264025" y="2787650"/>
          <p14:tracePt t="228971" x="4324350" y="2881313"/>
          <p14:tracePt t="228988" x="4391025" y="2990850"/>
          <p14:tracePt t="228990" x="4440238" y="3079750"/>
          <p14:tracePt t="229005" x="4522788" y="3200400"/>
          <p14:tracePt t="229021" x="4605338" y="3360738"/>
          <p14:tracePt t="229038" x="4665663" y="3475038"/>
          <p14:tracePt t="229054" x="4732338" y="3624263"/>
          <p14:tracePt t="229072" x="4754563" y="3713163"/>
          <p14:tracePt t="229073" x="4770438" y="3756025"/>
          <p14:tracePt t="229088" x="4787900" y="3789363"/>
          <p14:tracePt t="229090" x="4792663" y="3833813"/>
          <p14:tracePt t="229104" x="4792663" y="3900488"/>
          <p14:tracePt t="229122" x="4792663" y="3960813"/>
          <p14:tracePt t="229138" x="4770438" y="4076700"/>
          <p14:tracePt t="229140" x="4748213" y="4119563"/>
          <p14:tracePt t="229155" x="4743450" y="4141788"/>
          <p14:tracePt t="229157" x="4727575" y="4170363"/>
          <p14:tracePt t="229171" x="4705350" y="4219575"/>
          <p14:tracePt t="229188" x="4654550" y="4275138"/>
          <p14:tracePt t="229205" x="4594225" y="4313238"/>
          <p14:tracePt t="229206" x="4551363" y="4329113"/>
          <p14:tracePt t="229222" x="4511675" y="4340225"/>
          <p14:tracePt t="229223" x="4457700" y="4357688"/>
          <p14:tracePt t="229238" x="4237038" y="4384675"/>
          <p14:tracePt t="229255" x="3960813" y="4429125"/>
          <p14:tracePt t="229272" x="3686175" y="4456113"/>
          <p14:tracePt t="229289" x="3260725" y="4516438"/>
          <p14:tracePt t="229306" x="3117850" y="4549775"/>
          <p14:tracePt t="229322" x="3079750" y="4567238"/>
          <p14:tracePt t="229339" x="3079750" y="4572000"/>
          <p14:tracePt t="229357" x="3084513" y="4572000"/>
          <p14:tracePt t="229373" x="3128963" y="4549775"/>
          <p14:tracePt t="229388" x="3173413" y="4538663"/>
          <p14:tracePt t="229390" x="3222625" y="4522788"/>
          <p14:tracePt t="229405" x="3371850" y="4473575"/>
          <p14:tracePt t="229423" x="3481388" y="4440238"/>
          <p14:tracePt t="229424" x="3575050" y="4418013"/>
          <p14:tracePt t="229439" x="3630613" y="4406900"/>
          <p14:tracePt t="229455" x="3795713" y="4400550"/>
          <p14:tracePt t="229457" x="3873500" y="4400550"/>
          <p14:tracePt t="229472" x="3922713" y="4400550"/>
          <p14:tracePt t="229489" x="3927475" y="4400550"/>
          <p14:tracePt t="230079" x="3927475" y="4395788"/>
          <p14:tracePt t="230379" x="3927475" y="4389438"/>
          <p14:tracePt t="230394" x="3927475" y="4384675"/>
          <p14:tracePt t="230400" x="3922713" y="4373563"/>
          <p14:tracePt t="230408" x="3922713" y="4362450"/>
          <p14:tracePt t="230423" x="3916363" y="4335463"/>
          <p14:tracePt t="230440" x="3911600" y="4297363"/>
          <p14:tracePt t="230457" x="3911600" y="4264025"/>
          <p14:tracePt t="230474" x="3933825" y="4192588"/>
          <p14:tracePt t="230490" x="3949700" y="4164013"/>
          <p14:tracePt t="230492" x="3971925" y="4125913"/>
          <p14:tracePt t="230507" x="4065588" y="3987800"/>
          <p14:tracePt t="230524" x="4192588" y="3833813"/>
          <p14:tracePt t="230542" x="4462463" y="3608388"/>
          <p14:tracePt t="230558" x="4716463" y="3465513"/>
          <p14:tracePt t="230574" x="4953000" y="3376613"/>
          <p14:tracePt t="230592" x="5233988" y="3327400"/>
          <p14:tracePt t="230608" x="5519738" y="3321050"/>
          <p14:tracePt t="230609" x="5702300" y="3332163"/>
          <p14:tracePt t="230624" x="5994400" y="3465513"/>
          <p14:tracePt t="230643" x="6340475" y="3641725"/>
          <p14:tracePt t="230658" x="6396038" y="3695700"/>
          <p14:tracePt t="230674" x="6496050" y="3829050"/>
          <p14:tracePt t="230692" x="6527800" y="3971925"/>
          <p14:tracePt t="230707" x="6527800" y="4010025"/>
          <p14:tracePt t="230709" x="6516688" y="4037013"/>
          <p14:tracePt t="230724" x="6445250" y="4114800"/>
          <p14:tracePt t="230741" x="6373813" y="4175125"/>
          <p14:tracePt t="230758" x="6302375" y="4213225"/>
          <p14:tracePt t="230759" x="6275388" y="4219575"/>
          <p14:tracePt t="230774" x="6242050" y="4230688"/>
          <p14:tracePt t="230775" x="6208713" y="4235450"/>
          <p14:tracePt t="230791" x="6148388" y="4235450"/>
          <p14:tracePt t="230808" x="6059488" y="4224338"/>
          <p14:tracePt t="230824" x="6005513" y="4197350"/>
          <p14:tracePt t="230842" x="5972175" y="4181475"/>
          <p14:tracePt t="230858" x="5965825" y="4164013"/>
          <p14:tracePt t="230874" x="5965825" y="4152900"/>
          <p14:tracePt t="230891" x="5965825" y="4137025"/>
          <p14:tracePt t="230909" x="5976938" y="4130675"/>
          <p14:tracePt t="230995" x="5965825" y="4130675"/>
          <p14:tracePt t="231010" x="5949950" y="4130675"/>
          <p14:tracePt t="231015" x="5927725" y="4141788"/>
          <p14:tracePt t="231024" x="5905500" y="4148138"/>
          <p14:tracePt t="231042" x="5867400" y="4170363"/>
          <p14:tracePt t="231044" x="5845175" y="4175125"/>
          <p14:tracePt t="231058" x="5822950" y="4186238"/>
          <p14:tracePt t="231059" x="5807075" y="4192588"/>
          <p14:tracePt t="231074" x="5789613" y="4208463"/>
          <p14:tracePt t="231076" x="5773738" y="4213225"/>
          <p14:tracePt t="231091" x="5762625" y="4219575"/>
          <p14:tracePt t="231108" x="5751513" y="4224338"/>
          <p14:tracePt t="231124" x="5746750" y="4230688"/>
          <p14:tracePt t="231142" x="5746750" y="4235450"/>
          <p14:tracePt t="231143" x="5740400" y="4235450"/>
          <p14:tracePt t="231158" x="5735638" y="4246563"/>
          <p14:tracePt t="231160" x="5729288" y="4246563"/>
          <p14:tracePt t="231174" x="5718175" y="4268788"/>
          <p14:tracePt t="231191" x="5713413" y="4291013"/>
          <p14:tracePt t="231208" x="5707063" y="4313238"/>
          <p14:tracePt t="231211" x="5707063" y="4324350"/>
          <p14:tracePt t="231224" x="5702300" y="4335463"/>
          <p14:tracePt t="231226" x="5702300" y="4340225"/>
          <p14:tracePt t="231242" x="5695950" y="4351338"/>
          <p14:tracePt t="231258" x="5691188" y="4362450"/>
          <p14:tracePt t="231274" x="5680075" y="4362450"/>
          <p14:tracePt t="231291" x="5668963" y="4362450"/>
          <p14:tracePt t="231293" x="5657850" y="4362450"/>
          <p14:tracePt t="231308" x="5635625" y="4368800"/>
          <p14:tracePt t="231325" x="5608638" y="4368800"/>
          <p14:tracePt t="231342" x="5586413" y="4368800"/>
          <p14:tracePt t="231359" x="5564188" y="4368800"/>
          <p14:tracePt t="231360" x="5559425" y="4368800"/>
          <p14:tracePt t="231375" x="5553075" y="4368800"/>
          <p14:tracePt t="231376" x="5548313" y="4368800"/>
          <p14:tracePt t="231391" x="5541963" y="4368800"/>
          <p14:tracePt t="237760" x="5189538" y="4335463"/>
          <p14:tracePt t="238164" x="5189538" y="4340225"/>
          <p14:tracePt t="238174" x="5195888" y="4373563"/>
          <p14:tracePt t="238179" x="5267325" y="4478338"/>
          <p14:tracePt t="238202" x="5497513" y="4786313"/>
          <p14:tracePt t="238219" x="5630863" y="5078413"/>
          <p14:tracePt t="238222" x="5684838" y="5178425"/>
          <p14:tracePt t="238236" x="5746750" y="5365750"/>
          <p14:tracePt t="238238" x="5795963" y="5557838"/>
          <p14:tracePt t="238254" x="5851525" y="5854700"/>
          <p14:tracePt t="238269" x="5883275" y="6153150"/>
          <p14:tracePt t="238286" x="5878513" y="6405563"/>
          <p14:tracePt t="238303" x="5840413" y="6665913"/>
          <p14:tracePt t="238305" x="5829300" y="6742113"/>
          <p14:tracePt t="240191" x="3189288" y="6686550"/>
          <p14:tracePt t="240196" x="2854325" y="6583363"/>
          <p14:tracePt t="240205" x="2606675" y="6494463"/>
          <p14:tracePt t="240222" x="2127250" y="6362700"/>
          <p14:tracePt t="240239" x="1795463" y="6229350"/>
          <p14:tracePt t="240241" x="1670050" y="6180138"/>
          <p14:tracePt t="240255" x="1558925" y="6130925"/>
          <p14:tracePt t="240272" x="1520825" y="6092825"/>
          <p14:tracePt t="240289" x="1509713" y="6070600"/>
          <p14:tracePt t="240306" x="1509713" y="6048375"/>
          <p14:tracePt t="240307" x="1509713" y="6037263"/>
          <p14:tracePt t="240322" x="1509713" y="6032500"/>
          <p14:tracePt t="240323" x="1509713" y="6026150"/>
          <p14:tracePt t="240348" x="1509713" y="6021388"/>
          <p14:tracePt t="240377" x="1514475" y="6021388"/>
          <p14:tracePt t="240382" x="1520825" y="6021388"/>
          <p14:tracePt t="240408" x="1543050" y="6026150"/>
          <p14:tracePt t="240413" x="1554163" y="6032500"/>
          <p14:tracePt t="240422" x="1565275" y="6032500"/>
          <p14:tracePt t="240439" x="1581150" y="6037263"/>
          <p14:tracePt t="240455" x="1592263" y="6042025"/>
          <p14:tracePt t="240457" x="1597025" y="6042025"/>
          <p14:tracePt t="240481" x="1603375" y="6042025"/>
          <p14:tracePt t="240488" x="1608138" y="6042025"/>
          <p14:tracePt t="240505" x="1619250" y="6042025"/>
          <p14:tracePt t="240522" x="1630363" y="6042025"/>
          <p14:tracePt t="240524" x="1636713" y="6042025"/>
          <p14:tracePt t="240539" x="1641475" y="6042025"/>
          <p14:tracePt t="240541" x="1647825" y="6042025"/>
          <p14:tracePt t="240556" x="1658938" y="6037263"/>
          <p14:tracePt t="240557" x="1663700" y="6037263"/>
          <p14:tracePt t="240574" x="1679575" y="6015038"/>
          <p14:tracePt t="240591" x="1697038" y="5981700"/>
          <p14:tracePt t="240592" x="1701800" y="5965825"/>
          <p14:tracePt t="240605" x="1701800" y="5948363"/>
          <p14:tracePt t="240607" x="1708150" y="5938838"/>
          <p14:tracePt t="240623" x="1708150" y="5927725"/>
          <p14:tracePt t="240624" x="1712913" y="5921375"/>
          <p14:tracePt t="240639" x="1724025" y="5894388"/>
          <p14:tracePt t="240655" x="1724025" y="5876925"/>
          <p14:tracePt t="240673" x="1730375" y="5854700"/>
          <p14:tracePt t="240675" x="1730375" y="5849938"/>
          <p14:tracePt t="240690" x="1730375" y="5827713"/>
          <p14:tracePt t="240707" x="1719263" y="5794375"/>
          <p14:tracePt t="240723" x="1712913" y="5772150"/>
          <p14:tracePt t="240740" x="1708150" y="5751513"/>
          <p14:tracePt t="240758" x="1708150" y="5718175"/>
          <p14:tracePt t="240774" x="1708150" y="5689600"/>
          <p14:tracePt t="240789" x="1708150" y="5640388"/>
          <p14:tracePt t="240806" x="1708150" y="5568950"/>
          <p14:tracePt t="240824" x="1708150" y="5491163"/>
          <p14:tracePt t="240825" x="1697038" y="5464175"/>
          <p14:tracePt t="240840" x="1690688" y="5408613"/>
          <p14:tracePt t="240841" x="1685925" y="5376863"/>
          <p14:tracePt t="240857" x="1685925" y="5326063"/>
          <p14:tracePt t="240874" x="1685925" y="5272088"/>
          <p14:tracePt t="240889" x="1685925" y="5243513"/>
          <p14:tracePt t="240906" x="1685925" y="5221288"/>
          <p14:tracePt t="240908" x="1685925" y="5216525"/>
          <p14:tracePt t="240923" x="1685925" y="5205413"/>
          <p14:tracePt t="240925" x="1685925" y="5200650"/>
          <p14:tracePt t="240939" x="1690688" y="5189538"/>
          <p14:tracePt t="240957" x="1708150" y="5172075"/>
          <p14:tracePt t="240974" x="1735138" y="5149850"/>
          <p14:tracePt t="240975" x="1746250" y="5133975"/>
          <p14:tracePt t="240990" x="1752600" y="5127625"/>
          <p14:tracePt t="240991" x="1763713" y="5118100"/>
          <p14:tracePt t="241006" x="1779588" y="5095875"/>
          <p14:tracePt t="241008" x="1795463" y="5084763"/>
          <p14:tracePt t="241024" x="1817688" y="5056188"/>
          <p14:tracePt t="241041" x="1846263" y="5029200"/>
          <p14:tracePt t="241043" x="1851025" y="5024438"/>
          <p14:tracePt t="241058" x="1862138" y="5018088"/>
          <p14:tracePt t="241074" x="1862138" y="5013325"/>
          <p14:tracePt t="241142" x="1866900" y="5013325"/>
          <p14:tracePt t="241149" x="1866900" y="5006975"/>
          <p14:tracePt t="241156" x="1873250" y="5006975"/>
          <p14:tracePt t="241174" x="1878013" y="5006975"/>
          <p14:tracePt t="241191" x="1878013" y="5002213"/>
          <p14:tracePt t="241193" x="1884363" y="5002213"/>
          <p14:tracePt t="241208" x="1895475" y="4995863"/>
          <p14:tracePt t="241223" x="1900238" y="4995863"/>
          <p14:tracePt t="241225" x="1906588" y="4991100"/>
          <p14:tracePt t="241239" x="1939925" y="4984750"/>
          <p14:tracePt t="241257" x="1989138" y="4979988"/>
          <p14:tracePt t="241274" x="2044700" y="4973638"/>
          <p14:tracePt t="241275" x="2071688" y="4968875"/>
          <p14:tracePt t="241290" x="2087563" y="4968875"/>
          <p14:tracePt t="241291" x="2109788" y="4968875"/>
          <p14:tracePt t="241306" x="2147888" y="4962525"/>
          <p14:tracePt t="241324" x="2176463" y="4962525"/>
          <p14:tracePt t="241341" x="2187575" y="4962525"/>
          <p14:tracePt t="241343" x="2192338" y="4962525"/>
          <p14:tracePt t="241358" x="2203450" y="4962525"/>
          <p14:tracePt t="241374" x="2209800" y="4962525"/>
          <p14:tracePt t="241390" x="2220913" y="4962525"/>
          <p14:tracePt t="241419" x="2225675" y="4962525"/>
          <p14:tracePt t="241442" x="2232025" y="4962525"/>
          <p14:tracePt t="241563" x="2236788" y="4962525"/>
          <p14:tracePt t="241576" x="2252663" y="4962525"/>
          <p14:tracePt t="241582" x="2263775" y="4962525"/>
          <p14:tracePt t="241592" x="2286000" y="4968875"/>
          <p14:tracePt t="241607" x="2341563" y="4968875"/>
          <p14:tracePt t="241624" x="2386013" y="4968875"/>
          <p14:tracePt t="241641" x="2439988" y="4968875"/>
          <p14:tracePt t="241642" x="2479675" y="4968875"/>
          <p14:tracePt t="241657" x="2506663" y="4968875"/>
          <p14:tracePt t="241659" x="2544763" y="4968875"/>
          <p14:tracePt t="241674" x="2578100" y="4968875"/>
          <p14:tracePt t="241691" x="2606675" y="4962525"/>
          <p14:tracePt t="241707" x="2644775" y="4962525"/>
          <p14:tracePt t="241724" x="2727325" y="4962525"/>
          <p14:tracePt t="241741" x="2782888" y="4968875"/>
          <p14:tracePt t="241757" x="2809875" y="4968875"/>
          <p14:tracePt t="241774" x="2836863" y="4968875"/>
          <p14:tracePt t="241791" x="2897188" y="4979988"/>
          <p14:tracePt t="241807" x="2952750" y="4991100"/>
          <p14:tracePt t="241809" x="2990850" y="4991100"/>
          <p14:tracePt t="241824" x="3019425" y="4995863"/>
          <p14:tracePt t="241825" x="3046413" y="4995863"/>
          <p14:tracePt t="241841" x="3090863" y="4995863"/>
          <p14:tracePt t="241858" x="3117850" y="4995863"/>
          <p14:tracePt t="241859" x="3135313" y="4995863"/>
          <p14:tracePt t="241874" x="3151188" y="4995863"/>
          <p14:tracePt t="241876" x="3178175" y="5002213"/>
          <p14:tracePt t="241891" x="3233738" y="5002213"/>
          <p14:tracePt t="241908" x="3305175" y="5013325"/>
          <p14:tracePt t="241924" x="3492500" y="5013325"/>
          <p14:tracePt t="241942" x="3697288" y="5013325"/>
          <p14:tracePt t="241958" x="3790950" y="5013325"/>
          <p14:tracePt t="241960" x="3851275" y="5013325"/>
          <p14:tracePt t="241974" x="4005263" y="5006975"/>
          <p14:tracePt t="241990" x="4103688" y="5002213"/>
          <p14:tracePt t="242008" x="4154488" y="4991100"/>
          <p14:tracePt t="242043" x="4159250" y="4991100"/>
          <p14:tracePt t="242064" x="4165600" y="4991100"/>
          <p14:tracePt t="242078" x="4170363" y="4991100"/>
          <p14:tracePt t="242085" x="4181475" y="4984750"/>
          <p14:tracePt t="242093" x="4187825" y="4973638"/>
          <p14:tracePt t="242109" x="4208463" y="4962525"/>
          <p14:tracePt t="242124" x="4219575" y="4962525"/>
          <p14:tracePt t="242142" x="4241800" y="4962525"/>
          <p14:tracePt t="242158" x="4270375" y="4957763"/>
          <p14:tracePt t="242160" x="4291013" y="4957763"/>
          <p14:tracePt t="242175" x="4346575" y="4957763"/>
          <p14:tracePt t="242191" x="4373563" y="4957763"/>
          <p14:tracePt t="242193" x="4413250" y="4957763"/>
          <p14:tracePt t="242208" x="4473575" y="4946650"/>
          <p14:tracePt t="242224" x="4556125" y="4940300"/>
          <p14:tracePt t="242241" x="4605338" y="4930775"/>
          <p14:tracePt t="242243" x="4622800" y="4930775"/>
          <p14:tracePt t="242258" x="4654550" y="4930775"/>
          <p14:tracePt t="242275" x="4699000" y="4924425"/>
          <p14:tracePt t="242292" x="4727575" y="4919663"/>
          <p14:tracePt t="242309" x="4776788" y="4908550"/>
          <p14:tracePt t="242310" x="4781550" y="4908550"/>
          <p14:tracePt t="242325" x="4821238" y="4897438"/>
          <p14:tracePt t="242341" x="4841875" y="4891088"/>
          <p14:tracePt t="242358" x="4897438" y="4886325"/>
          <p14:tracePt t="242375" x="4935538" y="4886325"/>
          <p14:tracePt t="242392" x="5008563" y="4886325"/>
          <p14:tracePt t="242394" x="5040313" y="4886325"/>
          <p14:tracePt t="242409" x="5062538" y="4886325"/>
          <p14:tracePt t="242410" x="5113338" y="4886325"/>
          <p14:tracePt t="242425" x="5200650" y="4886325"/>
          <p14:tracePt t="242443" x="5305425" y="4886325"/>
          <p14:tracePt t="242445" x="5349875" y="4886325"/>
          <p14:tracePt t="242459" x="5372100" y="4879975"/>
          <p14:tracePt t="242460" x="5410200" y="4875213"/>
          <p14:tracePt t="242475" x="5426075" y="4875213"/>
          <p14:tracePt t="242477" x="5443538" y="4875213"/>
          <p14:tracePt t="242492" x="5470525" y="4868863"/>
          <p14:tracePt t="242509" x="5481638" y="4868863"/>
          <p14:tracePt t="242525" x="5492750" y="4868863"/>
          <p14:tracePt t="242543" x="5514975" y="4864100"/>
          <p14:tracePt t="242559" x="5519738" y="4864100"/>
          <p14:tracePt t="242560" x="5530850" y="4864100"/>
          <p14:tracePt t="242575" x="5564188" y="4857750"/>
          <p14:tracePt t="242592" x="5581650" y="4857750"/>
          <p14:tracePt t="242608" x="5602288" y="4857750"/>
          <p14:tracePt t="242625" x="5624513" y="4857750"/>
          <p14:tracePt t="242626" x="5635625" y="4857750"/>
          <p14:tracePt t="242642" x="5653088" y="4864100"/>
          <p14:tracePt t="242659" x="5664200" y="4864100"/>
          <p14:tracePt t="242726" x="5668963" y="4864100"/>
          <p14:tracePt t="242739" x="5675313" y="4864100"/>
          <p14:tracePt t="242753" x="5680075" y="4864100"/>
          <p14:tracePt t="242768" x="5684838" y="4864100"/>
          <p14:tracePt t="242913" x="5691188" y="4864100"/>
          <p14:tracePt t="242941" x="5695950" y="4864100"/>
          <p14:tracePt t="242973" x="5702300" y="4864100"/>
          <p14:tracePt t="242978" x="5707063" y="4864100"/>
          <p14:tracePt t="242995" x="5724525" y="4857750"/>
          <p14:tracePt t="243009" x="5740400" y="4857750"/>
          <p14:tracePt t="243026" x="5757863" y="4852988"/>
          <p14:tracePt t="243043" x="5789613" y="4846638"/>
          <p14:tracePt t="243044" x="5795963" y="4841875"/>
          <p14:tracePt t="243061" x="5829300" y="4841875"/>
          <p14:tracePt t="243077" x="5856288" y="4841875"/>
          <p14:tracePt t="243093" x="5900738" y="4852988"/>
          <p14:tracePt t="243110" x="5927725" y="4852988"/>
          <p14:tracePt t="243126" x="5949950" y="4852988"/>
          <p14:tracePt t="243144" x="5965825" y="4857750"/>
          <p14:tracePt t="243159" x="5988050" y="4857750"/>
          <p14:tracePt t="244127" x="6010275" y="4857750"/>
          <p14:tracePt t="244134" x="6021388" y="4857750"/>
          <p14:tracePt t="244144" x="6170613" y="4852988"/>
          <p14:tracePt t="244161" x="6302375" y="4841875"/>
          <p14:tracePt t="244178" x="6621463" y="4841875"/>
          <p14:tracePt t="244180" x="6721475" y="4852988"/>
          <p14:tracePt t="244194" x="6946900" y="4852988"/>
          <p14:tracePt t="244211" x="7107238" y="4852988"/>
          <p14:tracePt t="244228" x="7194550" y="4852988"/>
          <p14:tracePt t="244230" x="7212013" y="4857750"/>
          <p14:tracePt t="244245" x="7216775" y="4857750"/>
          <p14:tracePt t="244246" x="7223125" y="4857750"/>
          <p14:tracePt t="244331" x="7227888" y="4857750"/>
          <p14:tracePt t="244345" x="7227888" y="4864100"/>
          <p14:tracePt t="244350" x="7234238" y="4864100"/>
          <p14:tracePt t="244366" x="7234238" y="4868863"/>
          <p14:tracePt t="244435" x="7239000" y="4868863"/>
          <p14:tracePt t="244440" x="7245350" y="4868863"/>
          <p14:tracePt t="244448" x="7245350" y="4875213"/>
          <p14:tracePt t="244472" x="7250113" y="4875213"/>
          <p14:tracePt t="244486" x="7256463" y="4875213"/>
          <p14:tracePt t="244502" x="7261225" y="4875213"/>
          <p14:tracePt t="244945" x="7272338" y="4875213"/>
          <p14:tracePt t="244950" x="7294563" y="4875213"/>
          <p14:tracePt t="244963" x="7388225" y="4875213"/>
          <p14:tracePt t="244964" x="7415213" y="4875213"/>
          <p14:tracePt t="244980" x="7508875" y="4875213"/>
          <p14:tracePt t="244995" x="7564438" y="4875213"/>
          <p14:tracePt t="244997" x="7613650" y="4875213"/>
          <p14:tracePt t="245012" x="7685088" y="4875213"/>
          <p14:tracePt t="245029" x="7740650" y="4875213"/>
          <p14:tracePt t="245047" x="7773988" y="4875213"/>
          <p14:tracePt t="245049" x="7778750" y="4875213"/>
          <p14:tracePt t="245064" x="7785100" y="4875213"/>
          <p14:tracePt t="245110" x="7789863" y="4875213"/>
          <p14:tracePt t="245357" x="7796213" y="4875213"/>
          <p14:tracePt t="245365" x="7800975" y="4875213"/>
          <p14:tracePt t="245370" x="7807325" y="4875213"/>
          <p14:tracePt t="245396" x="7861300" y="4875213"/>
          <p14:tracePt t="245413" x="7905750" y="4875213"/>
          <p14:tracePt t="245415" x="7950200" y="4875213"/>
          <p14:tracePt t="245430" x="7988300" y="4875213"/>
          <p14:tracePt t="245432" x="8010525" y="4875213"/>
          <p14:tracePt t="245445" x="8093075" y="4875213"/>
          <p14:tracePt t="245463" x="8181975" y="4875213"/>
          <p14:tracePt t="245480" x="8512175" y="4875213"/>
          <p14:tracePt t="245497" x="8880475" y="4868863"/>
          <p14:tracePt t="245514" x="9007475" y="4864100"/>
          <p14:tracePt t="245515" x="9051925" y="4864100"/>
          <p14:tracePt t="245529" x="9139238" y="4857750"/>
          <p14:tracePt t="245546" x="9150350" y="4857750"/>
          <p14:tracePt t="245943" x="9156700" y="4857750"/>
          <p14:tracePt t="245947" x="9161463" y="4857750"/>
          <p14:tracePt t="245956" x="9172575" y="4857750"/>
          <p14:tracePt t="245981" x="9217025" y="4868863"/>
          <p14:tracePt t="245998" x="9283700" y="4868863"/>
          <p14:tracePt t="245999" x="9310688" y="4868863"/>
          <p14:tracePt t="246014" x="9332913" y="4868863"/>
          <p14:tracePt t="246015" x="9377363" y="4868863"/>
          <p14:tracePt t="246030" x="9453563" y="4868863"/>
          <p14:tracePt t="246032" x="9520238" y="4868863"/>
          <p14:tracePt t="246047" x="9834563" y="4868863"/>
          <p14:tracePt t="246063" x="9921875" y="4868863"/>
          <p14:tracePt t="246081" x="10037763" y="4879975"/>
          <p14:tracePt t="246083" x="10064750" y="4879975"/>
          <p14:tracePt t="246098" x="10115550" y="4891088"/>
          <p14:tracePt t="246167" x="10120313" y="4891088"/>
          <p14:tracePt t="246184" x="10126663" y="4891088"/>
          <p14:tracePt t="246211" x="10131425" y="4891088"/>
          <p14:tracePt t="246611" x="10026650" y="4891088"/>
          <p14:tracePt t="246616" x="9602788" y="4891088"/>
          <p14:tracePt t="246623" x="9123363" y="4913313"/>
          <p14:tracePt t="246648" x="7640638" y="5073650"/>
          <p14:tracePt t="246665" x="6781800" y="5205413"/>
          <p14:tracePt t="246684" x="5553075" y="5437188"/>
          <p14:tracePt t="246698" x="5178425" y="5519738"/>
          <p14:tracePt t="246700" x="4821238" y="5602288"/>
          <p14:tracePt t="246714" x="4219575" y="5707063"/>
          <p14:tracePt t="246732" x="3806825" y="5745163"/>
          <p14:tracePt t="246748" x="3532188" y="5767388"/>
          <p14:tracePt t="246750" x="3260725" y="5767388"/>
          <p14:tracePt t="246764" x="3222625" y="5767388"/>
          <p14:tracePt t="246766" x="3140075" y="5767388"/>
          <p14:tracePt t="246781" x="2974975" y="5761038"/>
          <p14:tracePt t="246798" x="2892425" y="5756275"/>
          <p14:tracePt t="246815" x="2836863" y="5751513"/>
          <p14:tracePt t="246831" x="2803525" y="5751513"/>
          <p14:tracePt t="246848" x="2792413" y="5751513"/>
          <p14:tracePt t="246864" x="2782888" y="5751513"/>
          <p14:tracePt t="246882" x="2760663" y="5751513"/>
          <p14:tracePt t="246898" x="2689225" y="5751513"/>
          <p14:tracePt t="246900" x="2655888" y="5751513"/>
          <p14:tracePt t="246915" x="2573338" y="5751513"/>
          <p14:tracePt t="246917" x="2506663" y="5751513"/>
          <p14:tracePt t="246932" x="2357438" y="5751513"/>
          <p14:tracePt t="246949" x="2138363" y="5745163"/>
          <p14:tracePt t="246965" x="1989138" y="5718175"/>
          <p14:tracePt t="246984" x="1768475" y="5662613"/>
          <p14:tracePt t="246998" x="1735138" y="5640388"/>
          <p14:tracePt t="247000" x="1701800" y="5613400"/>
          <p14:tracePt t="247015" x="1679575" y="5584825"/>
          <p14:tracePt t="247032" x="1658938" y="5553075"/>
          <p14:tracePt t="247049" x="1636713" y="5524500"/>
          <p14:tracePt t="247065" x="1636713" y="5513388"/>
          <p14:tracePt t="247067" x="1636713" y="5508625"/>
          <p14:tracePt t="247082" x="1630363" y="5508625"/>
          <p14:tracePt t="247119" x="1630363" y="5502275"/>
          <p14:tracePt t="247134" x="1630363" y="5497513"/>
          <p14:tracePt t="247140" x="1625600" y="5497513"/>
          <p14:tracePt t="247163" x="1619250" y="5491163"/>
          <p14:tracePt t="247179" x="1619250" y="5486400"/>
          <p14:tracePt t="247185" x="1614488" y="5486400"/>
          <p14:tracePt t="247960" x="1636713" y="5486400"/>
          <p14:tracePt t="247966" x="1647825" y="5486400"/>
          <p14:tracePt t="247973" x="1752600" y="5481638"/>
          <p14:tracePt t="248001" x="2225675" y="5430838"/>
          <p14:tracePt t="248017" x="2660650" y="5365750"/>
          <p14:tracePt t="248033" x="2765425" y="5354638"/>
          <p14:tracePt t="248035" x="2843213" y="5343525"/>
          <p14:tracePt t="248050" x="2908300" y="5332413"/>
          <p14:tracePt t="248067" x="2952750" y="5321300"/>
          <p14:tracePt t="248084" x="2959100" y="5321300"/>
          <p14:tracePt t="248275" x="2959100" y="5314950"/>
          <p14:tracePt t="248289" x="2952750" y="5310188"/>
          <p14:tracePt t="248319" x="2952750" y="5303838"/>
          <p14:tracePt t="248333" x="2947988" y="5303838"/>
          <p14:tracePt t="248342" x="2947988" y="5299075"/>
          <p14:tracePt t="248356" x="2947988" y="5294313"/>
          <p14:tracePt t="248367" x="2941638" y="5294313"/>
          <p14:tracePt t="248384" x="2941638" y="5287963"/>
          <p14:tracePt t="248386" x="2936875" y="5287963"/>
          <p14:tracePt t="248402" x="2930525" y="5283200"/>
          <p14:tracePt t="248417" x="2925763" y="5272088"/>
          <p14:tracePt t="248553" x="2941638" y="5272088"/>
          <p14:tracePt t="248558" x="2959100" y="5272088"/>
          <p14:tracePt t="248567" x="2979738" y="5272088"/>
          <p14:tracePt t="248584" x="3057525" y="5272088"/>
          <p14:tracePt t="248602" x="3173413" y="5272088"/>
          <p14:tracePt t="248618" x="3206750" y="5272088"/>
          <p14:tracePt t="248620" x="3251200" y="5272088"/>
          <p14:tracePt t="248634" x="3333750" y="5265738"/>
          <p14:tracePt t="248651" x="3349625" y="5265738"/>
          <p14:tracePt t="248668" x="3360738" y="5265738"/>
          <p14:tracePt t="248693" x="3365500" y="5265738"/>
          <p14:tracePt t="248702" x="3371850" y="5265738"/>
          <p14:tracePt t="248718" x="3376613" y="5265738"/>
          <p14:tracePt t="248734" x="3394075" y="5265738"/>
          <p14:tracePt t="248752" x="3421063" y="5265738"/>
          <p14:tracePt t="248753" x="3448050" y="5265738"/>
          <p14:tracePt t="248769" x="3509963" y="5260975"/>
          <p14:tracePt t="248785" x="3559175" y="5254625"/>
          <p14:tracePt t="248802" x="3625850" y="5254625"/>
          <p14:tracePt t="248820" x="3675063" y="5249863"/>
          <p14:tracePt t="248835" x="3702050" y="5249863"/>
          <p14:tracePt t="248851" x="3708400" y="5249863"/>
          <p14:tracePt t="248869" x="3713163" y="5249863"/>
          <p14:tracePt t="248935" x="3719513" y="5249863"/>
          <p14:tracePt t="248949" x="3724275" y="5249863"/>
          <p14:tracePt t="248956" x="3735388" y="5249863"/>
          <p14:tracePt t="248968" x="3740150" y="5249863"/>
          <p14:tracePt t="248985" x="3768725" y="5249863"/>
          <p14:tracePt t="249001" x="3779838" y="5249863"/>
          <p14:tracePt t="249019" x="3795713" y="5249863"/>
          <p14:tracePt t="249035" x="3813175" y="5249863"/>
          <p14:tracePt t="249037" x="3817938" y="5249863"/>
          <p14:tracePt t="249053" x="3833813" y="5249863"/>
          <p14:tracePt t="249069" x="3840163" y="5249863"/>
          <p14:tracePt t="249087" x="3844925" y="5249863"/>
          <p14:tracePt t="249925" x="3844925" y="5243513"/>
          <p14:tracePt t="251223" x="3856038" y="5232400"/>
          <p14:tracePt t="251228" x="3889375" y="5194300"/>
          <p14:tracePt t="251238" x="3906838" y="5183188"/>
          <p14:tracePt t="251255" x="3922713" y="5149850"/>
          <p14:tracePt t="251272" x="3949700" y="5106988"/>
          <p14:tracePt t="251274" x="3956050" y="5084763"/>
          <p14:tracePt t="251288" x="3960813" y="5062538"/>
          <p14:tracePt t="251290" x="3960813" y="5029200"/>
          <p14:tracePt t="251305" x="3960813" y="4979988"/>
          <p14:tracePt t="251322" x="3927475" y="4940300"/>
          <p14:tracePt t="251339" x="3851275" y="4902200"/>
          <p14:tracePt t="251340" x="3813175" y="4886325"/>
          <p14:tracePt t="251355" x="3735388" y="4864100"/>
          <p14:tracePt t="251357" x="3652838" y="4837113"/>
          <p14:tracePt t="251372" x="3509963" y="4837113"/>
          <p14:tracePt t="251389" x="3416300" y="4841875"/>
          <p14:tracePt t="251406" x="3371850" y="4852988"/>
          <p14:tracePt t="251407" x="3349625" y="4852988"/>
          <p14:tracePt t="251422" x="3344863" y="4857750"/>
          <p14:tracePt t="251424" x="3338513" y="4857750"/>
          <p14:tracePt t="251441" x="3333750" y="4857750"/>
          <p14:tracePt t="251462" x="3327400" y="4864100"/>
          <p14:tracePt t="251477" x="3322638" y="4864100"/>
          <p14:tracePt t="251491" x="3305175" y="4875213"/>
          <p14:tracePt t="251507" x="3300413" y="4879975"/>
          <p14:tracePt t="251522" x="3294063" y="4886325"/>
          <p14:tracePt t="251540" x="3289300" y="4886325"/>
          <p14:tracePt t="251973" x="3294063" y="4886325"/>
          <p14:tracePt t="251977" x="3311525" y="4891088"/>
          <p14:tracePt t="251990" x="3333750" y="4897438"/>
          <p14:tracePt t="252007" x="3387725" y="4908550"/>
          <p14:tracePt t="252008" x="3427413" y="4908550"/>
          <p14:tracePt t="252024" x="3459163" y="4913313"/>
          <p14:tracePt t="252025" x="3459163" y="4886325"/>
          <p14:tracePt t="252039" x="3509963" y="4875213"/>
          <p14:tracePt t="252057" x="3532188" y="4868863"/>
          <p14:tracePt t="252073" x="3541713" y="4868863"/>
          <p14:tracePt t="252075" x="3548063" y="4868863"/>
          <p14:tracePt t="252090" x="3559175" y="4864100"/>
          <p14:tracePt t="252091" x="3563938" y="4864100"/>
          <p14:tracePt t="252153" x="3563938" y="4857750"/>
          <p14:tracePt t="252167" x="3563938" y="4852988"/>
          <p14:tracePt t="252181" x="3563938" y="4846638"/>
          <p14:tracePt t="252190" x="3559175" y="4841875"/>
          <p14:tracePt t="252207" x="3559175" y="4837113"/>
          <p14:tracePt t="252805" x="3548063" y="4837113"/>
          <p14:tracePt t="252810" x="3503613" y="4846638"/>
          <p14:tracePt t="252825" x="3492500" y="4852988"/>
          <p14:tracePt t="252826" x="3465513" y="4759325"/>
          <p14:tracePt t="252841" x="3244850" y="4826000"/>
          <p14:tracePt t="252857" x="2897188" y="4826000"/>
          <p14:tracePt t="252874" x="2776538" y="4775200"/>
          <p14:tracePt t="252893" x="2595563" y="4665663"/>
          <p14:tracePt t="252908" x="2517775" y="4632325"/>
          <p14:tracePt t="252910" x="2419350" y="4583113"/>
          <p14:tracePt t="252924" x="2352675" y="4545013"/>
          <p14:tracePt t="252942" x="2314575" y="4533900"/>
          <p14:tracePt t="252958" x="2314575" y="4527550"/>
          <p14:tracePt t="253001" x="2314575" y="4522788"/>
          <p14:tracePt t="253005" x="2314575" y="4483100"/>
          <p14:tracePt t="253014" x="2314575" y="4422775"/>
          <p14:tracePt t="253024" x="2308225" y="4351338"/>
          <p14:tracePt t="253042" x="2274888" y="4159250"/>
          <p14:tracePt t="253043" x="2236788" y="4021138"/>
          <p14:tracePt t="253059" x="2120900" y="3762375"/>
          <p14:tracePt t="253074" x="2071688" y="3548063"/>
          <p14:tracePt t="253093" x="2065338" y="3421063"/>
          <p14:tracePt t="253110" x="2060575" y="3294063"/>
          <p14:tracePt t="253111" x="2060575" y="3260725"/>
          <p14:tracePt t="253124" x="2054225" y="3227388"/>
          <p14:tracePt t="253142" x="2054225" y="3140075"/>
          <p14:tracePt t="253158" x="2054225" y="3084513"/>
          <p14:tracePt t="253174" x="2049463" y="3046413"/>
          <p14:tracePt t="253192" x="2022475" y="3017838"/>
          <p14:tracePt t="253209" x="2016125" y="3001963"/>
          <p14:tracePt t="253224" x="2011363" y="2997200"/>
          <p14:tracePt t="253241" x="2005013" y="2990850"/>
          <p14:tracePt t="253259" x="2000250" y="2979738"/>
          <p14:tracePt t="253276" x="2000250" y="2974975"/>
          <p14:tracePt t="253299" x="2000250" y="2968625"/>
          <p14:tracePt t="253308" x="2005013" y="2968625"/>
          <p14:tracePt t="253325" x="2038350" y="2968625"/>
          <p14:tracePt t="253343" x="2176463" y="2957513"/>
          <p14:tracePt t="253359" x="2286000" y="2935288"/>
          <p14:tracePt t="253375" x="2457450" y="2874963"/>
          <p14:tracePt t="253393" x="2562225" y="2832100"/>
          <p14:tracePt t="253395" x="2633663" y="2809875"/>
          <p14:tracePt t="253409" x="2660650" y="2792413"/>
          <p14:tracePt t="253410" x="2693988" y="2781300"/>
          <p14:tracePt t="253425" x="2727325" y="2759075"/>
          <p14:tracePt t="253427" x="2754313" y="2759075"/>
          <p14:tracePt t="253442" x="2776538" y="2743200"/>
          <p14:tracePt t="253459" x="2792413" y="2738438"/>
          <p14:tracePt t="253476" x="2798763" y="2732088"/>
          <p14:tracePt t="253477" x="2803525" y="2732088"/>
          <p14:tracePt t="253492" x="2809875" y="2732088"/>
          <p14:tracePt t="253493" x="2814638" y="2732088"/>
          <p14:tracePt t="253541" x="2820988" y="2732088"/>
          <p14:tracePt t="253545" x="2825750" y="2732088"/>
          <p14:tracePt t="253559" x="2832100" y="2732088"/>
          <p14:tracePt t="253560" x="2859088" y="2738438"/>
          <p14:tracePt t="253577" x="2914650" y="2747963"/>
          <p14:tracePt t="253592" x="3046413" y="2770188"/>
          <p14:tracePt t="253610" x="3162300" y="2787650"/>
          <p14:tracePt t="253625" x="3278188" y="2792413"/>
          <p14:tracePt t="253643" x="3532188" y="2798763"/>
          <p14:tracePt t="253659" x="3635375" y="2798763"/>
          <p14:tracePt t="253675" x="3697288" y="2792413"/>
          <p14:tracePt t="253693" x="3724275" y="2787650"/>
          <p14:tracePt t="253694" x="3729038" y="2787650"/>
          <p14:tracePt t="253765" x="3735388" y="2787650"/>
          <p14:tracePt t="253778" x="3746500" y="2781300"/>
          <p14:tracePt t="253786" x="3751263" y="2781300"/>
          <p14:tracePt t="253794" x="3757613" y="2781300"/>
          <p14:tracePt t="253809" x="3773488" y="2776538"/>
          <p14:tracePt t="253826" x="3795713" y="2770188"/>
          <p14:tracePt t="253843" x="3813175" y="2765425"/>
          <p14:tracePt t="253845" x="3822700" y="2765425"/>
          <p14:tracePt t="253860" x="3833813" y="2759075"/>
          <p14:tracePt t="253861" x="3844925" y="2759075"/>
          <p14:tracePt t="253875" x="3856038" y="2759075"/>
          <p14:tracePt t="253877" x="3862388" y="2754313"/>
          <p14:tracePt t="253892" x="3873500" y="2754313"/>
          <p14:tracePt t="253909" x="3878263" y="2754313"/>
          <p14:tracePt t="253945" x="3884613" y="2754313"/>
          <p14:tracePt t="253951" x="3884613" y="2747963"/>
          <p14:tracePt t="253958" x="3889375" y="2747963"/>
          <p14:tracePt t="253976" x="3895725" y="2747963"/>
          <p14:tracePt t="253993" x="3900488" y="2743200"/>
          <p14:tracePt t="254177" x="3906838" y="2743200"/>
          <p14:tracePt t="254191" x="3906838" y="2747963"/>
          <p14:tracePt t="254199" x="3916363" y="2765425"/>
          <p14:tracePt t="254210" x="3927475" y="2787650"/>
          <p14:tracePt t="254226" x="3949700" y="2870200"/>
          <p14:tracePt t="254228" x="3967163" y="2974975"/>
          <p14:tracePt t="254243" x="3971925" y="3057525"/>
          <p14:tracePt t="254245" x="3971925" y="3117850"/>
          <p14:tracePt t="254259" x="3989388" y="3327400"/>
          <p14:tracePt t="254276" x="3994150" y="3454400"/>
          <p14:tracePt t="254295" x="3994150" y="3597275"/>
          <p14:tracePt t="254296" x="4000500" y="3652838"/>
          <p14:tracePt t="254312" x="4000500" y="3762375"/>
          <p14:tracePt t="254327" x="4000500" y="3867150"/>
          <p14:tracePt t="254343" x="4000500" y="4010025"/>
          <p14:tracePt t="254360" x="4000500" y="4114800"/>
          <p14:tracePt t="254377" x="4000500" y="4224338"/>
          <p14:tracePt t="254378" x="4000500" y="4252913"/>
          <p14:tracePt t="254395" x="4000500" y="4335463"/>
          <p14:tracePt t="254409" x="4000500" y="4395788"/>
          <p14:tracePt t="254427" x="4000500" y="4473575"/>
          <p14:tracePt t="254444" x="4000500" y="4527550"/>
          <p14:tracePt t="254446" x="4000500" y="4560888"/>
          <p14:tracePt t="254460" x="4000500" y="4594225"/>
          <p14:tracePt t="254462" x="3994150" y="4616450"/>
          <p14:tracePt t="254476" x="3989388" y="4699000"/>
          <p14:tracePt t="254493" x="3989388" y="4725988"/>
          <p14:tracePt t="254510" x="3989388" y="4775200"/>
          <p14:tracePt t="254527" x="3989388" y="4808538"/>
          <p14:tracePt t="254529" x="3989388" y="4819650"/>
          <p14:tracePt t="254545" x="3989388" y="4837113"/>
          <p14:tracePt t="254560" x="3989388" y="4846638"/>
          <p14:tracePt t="254578" x="3989388" y="4864100"/>
          <p14:tracePt t="254594" x="3989388" y="4875213"/>
          <p14:tracePt t="254596" x="3994150" y="4879975"/>
          <p14:tracePt t="254610" x="3994150" y="4886325"/>
          <p14:tracePt t="254612" x="4000500" y="4891088"/>
          <p14:tracePt t="254626" x="4010025" y="4902200"/>
          <p14:tracePt t="254643" x="4016375" y="4913313"/>
          <p14:tracePt t="254660" x="4032250" y="4924425"/>
          <p14:tracePt t="254678" x="4043363" y="4940300"/>
          <p14:tracePt t="254694" x="4049713" y="4946650"/>
          <p14:tracePt t="254696" x="4054475" y="4946650"/>
          <p14:tracePt t="254740" x="4060825" y="4946650"/>
          <p14:tracePt t="254746" x="4065588" y="4946650"/>
          <p14:tracePt t="254761" x="4071938" y="4946650"/>
          <p14:tracePt t="254777" x="4098925" y="4946650"/>
          <p14:tracePt t="254795" x="4114800" y="4946650"/>
          <p14:tracePt t="254812" x="4143375" y="4946650"/>
          <p14:tracePt t="254814" x="4148138" y="4946650"/>
          <p14:tracePt t="254829" x="4159250" y="4946650"/>
          <p14:tracePt t="254846" x="4159250" y="4940300"/>
          <p14:tracePt t="254861" x="4165600" y="4940300"/>
          <p14:tracePt t="254878" x="4170363" y="4940300"/>
          <p14:tracePt t="254880" x="4176713" y="4940300"/>
          <p14:tracePt t="254894" x="4181475" y="4935538"/>
          <p14:tracePt t="254895" x="4187825" y="4935538"/>
          <p14:tracePt t="254912" x="4203700" y="4930775"/>
          <p14:tracePt t="254927" x="4214813" y="4930775"/>
          <p14:tracePt t="254944" x="4225925" y="4930775"/>
          <p14:tracePt t="254961" x="4259263" y="4924425"/>
          <p14:tracePt t="254963" x="4368800" y="4924425"/>
          <p14:tracePt t="254979" x="4435475" y="4924425"/>
          <p14:tracePt t="254994" x="4533900" y="4924425"/>
          <p14:tracePt t="255011" x="4600575" y="4924425"/>
          <p14:tracePt t="255027" x="4716463" y="4924425"/>
          <p14:tracePt t="255045" x="4781550" y="4924425"/>
          <p14:tracePt t="255046" x="4803775" y="4924425"/>
          <p14:tracePt t="255061" x="4841875" y="4924425"/>
          <p14:tracePt t="255063" x="4864100" y="4924425"/>
          <p14:tracePt t="255077" x="4897438" y="4919663"/>
          <p14:tracePt t="255095" x="4919663" y="4919663"/>
          <p14:tracePt t="255111" x="4946650" y="4919663"/>
          <p14:tracePt t="255128" x="4968875" y="4919663"/>
          <p14:tracePt t="255144" x="5062538" y="4919663"/>
          <p14:tracePt t="255161" x="5151438" y="4930775"/>
          <p14:tracePt t="255178" x="5249863" y="4935538"/>
          <p14:tracePt t="255195" x="5354638" y="4935538"/>
          <p14:tracePt t="255196" x="5387975" y="4940300"/>
          <p14:tracePt t="255211" x="5443538" y="4940300"/>
          <p14:tracePt t="255213" x="5481638" y="4940300"/>
          <p14:tracePt t="255227" x="5553075" y="4940300"/>
          <p14:tracePt t="255245" x="5613400" y="4940300"/>
          <p14:tracePt t="255261" x="5680075" y="4940300"/>
          <p14:tracePt t="255279" x="5762625" y="4940300"/>
          <p14:tracePt t="255280" x="5800725" y="4940300"/>
          <p14:tracePt t="255294" x="5878513" y="4940300"/>
          <p14:tracePt t="255311" x="5911850" y="4930775"/>
          <p14:tracePt t="255328" x="5949950" y="4919663"/>
          <p14:tracePt t="255330" x="5956300" y="4919663"/>
          <p14:tracePt t="255344" x="5956300" y="4913313"/>
          <p14:tracePt t="255362" x="5961063" y="4913313"/>
          <p14:tracePt t="255535" x="5965825" y="4913313"/>
          <p14:tracePt t="255540" x="5972175" y="4913313"/>
          <p14:tracePt t="255548" x="5976938" y="4913313"/>
          <p14:tracePt t="255562" x="5994400" y="4913313"/>
          <p14:tracePt t="255564" x="6016625" y="4913313"/>
          <p14:tracePt t="255578" x="6032500" y="4913313"/>
          <p14:tracePt t="255580" x="6070600" y="4919663"/>
          <p14:tracePt t="255595" x="6159500" y="4919663"/>
          <p14:tracePt t="255612" x="6246813" y="4924425"/>
          <p14:tracePt t="255629" x="6346825" y="4935538"/>
          <p14:tracePt t="255631" x="6384925" y="4940300"/>
          <p14:tracePt t="255645" x="6429375" y="4940300"/>
          <p14:tracePt t="255646" x="6473825" y="4946650"/>
          <p14:tracePt t="255662" x="6545263" y="4946650"/>
          <p14:tracePt t="255679" x="6589713" y="4946650"/>
          <p14:tracePt t="255695" x="6616700" y="4946650"/>
          <p14:tracePt t="255712" x="6650038" y="4946650"/>
          <p14:tracePt t="255713" x="6677025" y="4946650"/>
          <p14:tracePt t="255728" x="6699250" y="4951413"/>
          <p14:tracePt t="255730" x="6726238" y="4951413"/>
          <p14:tracePt t="255745" x="6788150" y="4951413"/>
          <p14:tracePt t="255762" x="6842125" y="4951413"/>
          <p14:tracePt t="255780" x="6913563" y="4946650"/>
          <p14:tracePt t="255781" x="6942138" y="4940300"/>
          <p14:tracePt t="255796" x="6958013" y="4940300"/>
          <p14:tracePt t="255797" x="6985000" y="4935538"/>
          <p14:tracePt t="255812" x="7069138" y="4924425"/>
          <p14:tracePt t="255829" x="7156450" y="4924425"/>
          <p14:tracePt t="255846" x="7250113" y="4908550"/>
          <p14:tracePt t="255848" x="7294563" y="4908550"/>
          <p14:tracePt t="255863" x="7399338" y="4902200"/>
          <p14:tracePt t="255879" x="7432675" y="4902200"/>
          <p14:tracePt t="255880" x="7486650" y="4902200"/>
          <p14:tracePt t="255896" x="7597775" y="4897438"/>
          <p14:tracePt t="255913" x="7651750" y="4897438"/>
          <p14:tracePt t="255915" x="7696200" y="4897438"/>
          <p14:tracePt t="255929" x="7718425" y="4897438"/>
          <p14:tracePt t="255931" x="7740650" y="4897438"/>
          <p14:tracePt t="255947" x="7785100" y="4897438"/>
          <p14:tracePt t="255963" x="7807325" y="4897438"/>
          <p14:tracePt t="255979" x="7827963" y="4902200"/>
          <p14:tracePt t="255996" x="7839075" y="4908550"/>
          <p14:tracePt t="255998" x="7856538" y="4913313"/>
          <p14:tracePt t="256013" x="7889875" y="4924425"/>
          <p14:tracePt t="256031" x="7939088" y="4935538"/>
          <p14:tracePt t="256046" x="7961313" y="4946650"/>
          <p14:tracePt t="256063" x="7988300" y="4951413"/>
          <p14:tracePt t="256065" x="8004175" y="4951413"/>
          <p14:tracePt t="256081" x="8021638" y="4962525"/>
          <p14:tracePt t="256096" x="8032750" y="4968875"/>
          <p14:tracePt t="256112" x="8037513" y="4973638"/>
          <p14:tracePt t="256131" x="8043863" y="4973638"/>
          <p14:tracePt t="256132" x="8054975" y="4973638"/>
          <p14:tracePt t="256148" x="8066088" y="4973638"/>
          <p14:tracePt t="256164" x="8088313" y="4979988"/>
          <p14:tracePt t="256182" x="8093075" y="4979988"/>
          <p14:tracePt t="256195" x="8097838" y="4979988"/>
          <p14:tracePt t="256231" x="8104188" y="4979988"/>
          <p14:tracePt t="256239" x="8115300" y="4979988"/>
          <p14:tracePt t="256247" x="8120063" y="4979988"/>
          <p14:tracePt t="256262" x="8148638" y="4979988"/>
          <p14:tracePt t="256279" x="8186738" y="4979988"/>
          <p14:tracePt t="256296" x="8253413" y="4973638"/>
          <p14:tracePt t="256314" x="8307388" y="4968875"/>
          <p14:tracePt t="256329" x="8340725" y="4962525"/>
          <p14:tracePt t="256346" x="8358188" y="4962525"/>
          <p14:tracePt t="256363" x="8369300" y="4962525"/>
          <p14:tracePt t="256365" x="8378825" y="4962525"/>
          <p14:tracePt t="256380" x="8389938" y="4962525"/>
          <p14:tracePt t="256381" x="8396288" y="4962525"/>
          <p14:tracePt t="256395" x="8401050" y="4962525"/>
          <p14:tracePt t="256397" x="8412163" y="4962525"/>
          <p14:tracePt t="256413" x="8434388" y="4962525"/>
          <p14:tracePt t="256430" x="8445500" y="4962525"/>
          <p14:tracePt t="256446" x="8456613" y="4962525"/>
          <p14:tracePt t="256463" x="8501063" y="4973638"/>
          <p14:tracePt t="256466" x="8523288" y="4979988"/>
          <p14:tracePt t="256480" x="8572500" y="4991100"/>
          <p14:tracePt t="256497" x="8599488" y="4995863"/>
          <p14:tracePt t="256514" x="8621713" y="5002213"/>
          <p14:tracePt t="256516" x="8628063" y="5006975"/>
          <p14:tracePt t="256530" x="8632825" y="5006975"/>
          <p14:tracePt t="256630" x="8639175" y="5006975"/>
          <p14:tracePt t="256636" x="8643938" y="5006975"/>
          <p14:tracePt t="256647" x="8650288" y="5013325"/>
          <p14:tracePt t="256664" x="8659813" y="5013325"/>
          <p14:tracePt t="256666" x="8670925" y="5013325"/>
          <p14:tracePt t="256681" x="8688388" y="5018088"/>
          <p14:tracePt t="256697" x="8704263" y="5018088"/>
          <p14:tracePt t="256714" x="8715375" y="5018088"/>
          <p14:tracePt t="256731" x="8726488" y="5024438"/>
          <p14:tracePt t="256733" x="8732838" y="5024438"/>
          <p14:tracePt t="256748" x="8748713" y="5024438"/>
          <p14:tracePt t="256764" x="8770938" y="5029200"/>
          <p14:tracePt t="256765" x="8797925" y="5040313"/>
          <p14:tracePt t="256780" x="8875713" y="5078413"/>
          <p14:tracePt t="256797" x="8963025" y="5118100"/>
          <p14:tracePt t="256813" x="9040813" y="5156200"/>
          <p14:tracePt t="256815" x="9056688" y="5167313"/>
          <p14:tracePt t="256830" x="9074150" y="5172075"/>
          <p14:tracePt t="256832" x="9090025" y="5189538"/>
          <p14:tracePt t="256847" x="9118600" y="5189538"/>
          <p14:tracePt t="256863" x="9128125" y="5194300"/>
          <p14:tracePt t="256883" x="9134475" y="5194300"/>
          <p14:tracePt t="256906" x="9139238" y="5194300"/>
          <p14:tracePt t="256921" x="9145588" y="5194300"/>
          <p14:tracePt t="256937" x="9150350" y="5194300"/>
          <p14:tracePt t="256948" x="9156700" y="5189538"/>
          <p14:tracePt t="256965" x="9172575" y="5178425"/>
          <p14:tracePt t="256966" x="9178925" y="5172075"/>
          <p14:tracePt t="256981" x="9183688" y="5167313"/>
          <p14:tracePt t="256997" x="9201150" y="5156200"/>
          <p14:tracePt t="257014" x="9212263" y="5149850"/>
          <p14:tracePt t="257031" x="9217025" y="5138738"/>
          <p14:tracePt t="257033" x="9221788" y="5138738"/>
          <p14:tracePt t="257049" x="9228138" y="5127625"/>
          <p14:tracePt t="257064" x="9232900" y="5122863"/>
          <p14:tracePt t="257080" x="9239250" y="5106988"/>
          <p14:tracePt t="257098" x="9261475" y="5084763"/>
          <p14:tracePt t="257114" x="9283700" y="5056188"/>
          <p14:tracePt t="257116" x="9294813" y="5051425"/>
          <p14:tracePt t="257131" x="9305925" y="5040313"/>
          <p14:tracePt t="257133" x="9315450" y="5029200"/>
          <p14:tracePt t="257147" x="9344025" y="5006975"/>
          <p14:tracePt t="257164" x="9377363" y="5002213"/>
          <p14:tracePt t="257182" x="9426575" y="4979988"/>
          <p14:tracePt t="257183" x="9442450" y="4973638"/>
          <p14:tracePt t="257199" x="9471025" y="4973638"/>
          <p14:tracePt t="257215" x="9520238" y="4968875"/>
          <p14:tracePt t="257231" x="9542463" y="4968875"/>
          <p14:tracePt t="257249" x="9564688" y="4968875"/>
          <p14:tracePt t="257250" x="9569450" y="4968875"/>
          <p14:tracePt t="257266" x="9580563" y="4968875"/>
          <p14:tracePt t="257282" x="9585325" y="4968875"/>
          <p14:tracePt t="257297" x="9591675" y="4968875"/>
          <p14:tracePt t="257327" x="9596438" y="4968875"/>
          <p14:tracePt t="257366" x="9602788" y="4968875"/>
          <p14:tracePt t="258453" x="9607550" y="4968875"/>
          <p14:tracePt t="258468" x="9607550" y="4973638"/>
          <p14:tracePt t="258473" x="9613900" y="4973638"/>
          <p14:tracePt t="258519" x="9618663" y="4973638"/>
          <p14:tracePt t="258566" x="9618663" y="4979988"/>
          <p14:tracePt t="258896" x="9625013" y="4984750"/>
          <p14:tracePt t="258900" x="9629775" y="4984750"/>
          <p14:tracePt t="258910" x="9629775" y="4991100"/>
          <p14:tracePt t="258934" x="9629775" y="4995863"/>
          <p14:tracePt t="260499" x="9625013" y="4995863"/>
          <p14:tracePt t="260522" x="9618663" y="4995863"/>
          <p14:tracePt t="260528" x="9613900" y="4991100"/>
          <p14:tracePt t="260539" x="9607550" y="4991100"/>
          <p14:tracePt t="260552" x="9591675" y="4991100"/>
          <p14:tracePt t="260570" x="9580563" y="4991100"/>
          <p14:tracePt t="260585" x="9569450" y="4991100"/>
          <p14:tracePt t="260603" x="9553575" y="4984750"/>
          <p14:tracePt t="260620" x="9542463" y="4984750"/>
          <p14:tracePt t="260636" x="9536113" y="4984750"/>
          <p14:tracePt t="260717" x="9531350" y="4984750"/>
          <p14:tracePt t="260724" x="9525000" y="4984750"/>
          <p14:tracePt t="260738" x="9520238" y="4984750"/>
          <p14:tracePt t="260753" x="9509125" y="4984750"/>
          <p14:tracePt t="260770" x="9493250" y="4995863"/>
          <p14:tracePt t="260786" x="9448800" y="5002213"/>
          <p14:tracePt t="260804" x="9399588" y="5002213"/>
          <p14:tracePt t="260805" x="9344025" y="5002213"/>
          <p14:tracePt t="260822" x="9332913" y="4995863"/>
          <p14:tracePt t="260836" x="9321800" y="4991100"/>
          <p14:tracePt t="260837" x="9315450" y="4991100"/>
          <p14:tracePt t="260852" x="9310688" y="4984750"/>
          <p14:tracePt t="260871" x="9310688" y="4973638"/>
          <p14:tracePt t="260872" x="9305925" y="4957763"/>
          <p14:tracePt t="260887" x="9294813" y="4935538"/>
          <p14:tracePt t="260888" x="9283700" y="4913313"/>
          <p14:tracePt t="260904" x="9255125" y="4868863"/>
          <p14:tracePt t="260920" x="9212263" y="4797425"/>
          <p14:tracePt t="260937" x="9194800" y="4775200"/>
          <p14:tracePt t="264114" x="9134475" y="4119563"/>
          <p14:tracePt t="264118" x="9190038" y="2863850"/>
          <p14:tracePt t="264120" x="9205913" y="2787650"/>
          <p14:tracePt t="264129" x="9217025" y="2682875"/>
          <p14:tracePt t="264141" x="9221788" y="2555875"/>
          <p14:tracePt t="264143" x="9221788" y="2544763"/>
          <p14:tracePt t="264158" x="9221788" y="2528888"/>
          <p14:tracePt t="264160" x="9212263" y="2500313"/>
          <p14:tracePt t="264174" x="9201150" y="2462213"/>
          <p14:tracePt t="264191" x="9183688" y="2451100"/>
          <p14:tracePt t="264208" x="9178925" y="2446338"/>
          <p14:tracePt t="264225" x="9172575" y="2439988"/>
          <p14:tracePt t="264227" x="9167813" y="2435225"/>
          <p14:tracePt t="264241" x="9167813" y="2428875"/>
          <p14:tracePt t="264258" x="9167813" y="2424113"/>
          <p14:tracePt t="264279" x="9167813" y="2417763"/>
          <p14:tracePt t="264292" x="9167813" y="2413000"/>
          <p14:tracePt t="264293" x="9161463" y="2406650"/>
          <p14:tracePt t="264308" x="9156700" y="2395538"/>
          <p14:tracePt t="264310" x="9145588" y="2379663"/>
          <p14:tracePt t="264324" x="9123363" y="2368550"/>
          <p14:tracePt t="264342" x="9112250" y="2368550"/>
          <p14:tracePt t="264359" x="9096375" y="2368550"/>
          <p14:tracePt t="264360" x="9090025" y="2374900"/>
          <p14:tracePt t="264375" x="9078913" y="2379663"/>
          <p14:tracePt t="264376" x="9051925" y="2401888"/>
          <p14:tracePt t="264391" x="9024938" y="2424113"/>
          <p14:tracePt t="264393" x="9007475" y="2435225"/>
          <p14:tracePt t="264408" x="8985250" y="2462213"/>
          <p14:tracePt t="264425" x="8958263" y="2478088"/>
          <p14:tracePt t="264442" x="8940800" y="2495550"/>
          <p14:tracePt t="264459" x="8924925" y="2511425"/>
          <p14:tracePt t="264461" x="8920163" y="2522538"/>
          <p14:tracePt t="264475" x="8913813" y="2544763"/>
          <p14:tracePt t="264492" x="8902700" y="2589213"/>
          <p14:tracePt t="264509" x="8902700" y="2600325"/>
          <p14:tracePt t="264510" x="8902700" y="2605088"/>
          <p14:tracePt t="264557" x="8902700" y="2611438"/>
          <p14:tracePt t="264563" x="8891588" y="2611438"/>
          <p14:tracePt t="264575" x="8869363" y="2611438"/>
          <p14:tracePt t="264593" x="8793163" y="2611438"/>
          <p14:tracePt t="264594" x="8743950" y="2616200"/>
          <p14:tracePt t="264609" x="8699500" y="2616200"/>
          <p14:tracePt t="264611" x="8659813" y="2622550"/>
          <p14:tracePt t="264625" x="8566150" y="2622550"/>
          <p14:tracePt t="264642" x="8489950" y="2622550"/>
          <p14:tracePt t="264659" x="8445500" y="2622550"/>
          <p14:tracePt t="264660" x="8440738" y="2622550"/>
          <p14:tracePt t="264700" x="8456613" y="2627313"/>
          <p14:tracePt t="264707" x="8505825" y="2638425"/>
          <p14:tracePt t="264715" x="8556625" y="2644775"/>
          <p14:tracePt t="264726" x="8594725" y="2649538"/>
          <p14:tracePt t="264743" x="8737600" y="2665413"/>
          <p14:tracePt t="264760" x="8853488" y="2682875"/>
          <p14:tracePt t="264775" x="8940800" y="2687638"/>
          <p14:tracePt t="264793" x="9018588" y="2687638"/>
          <p14:tracePt t="264810" x="9067800" y="2687638"/>
          <p14:tracePt t="264827" x="9078913" y="2676525"/>
          <p14:tracePt t="264844" x="9090025" y="2671763"/>
          <p14:tracePt t="264859" x="9096375" y="2665413"/>
          <p14:tracePt t="264876" x="9107488" y="2660650"/>
          <p14:tracePt t="264878" x="9112250" y="2654300"/>
          <p14:tracePt t="264893" x="9128125" y="2649538"/>
          <p14:tracePt t="264910" x="9128125" y="2644775"/>
          <p14:tracePt t="264911" x="9139238" y="2644775"/>
          <p14:tracePt t="264926" x="9145588" y="2638425"/>
          <p14:tracePt t="264942" x="9150350" y="2638425"/>
          <p14:tracePt t="264960" x="9178925" y="2638425"/>
          <p14:tracePt t="264962" x="9194800" y="2638425"/>
          <p14:tracePt t="264978" x="9272588" y="2644775"/>
          <p14:tracePt t="264992" x="9348788" y="2649538"/>
          <p14:tracePt t="265010" x="9404350" y="2649538"/>
          <p14:tracePt t="265027" x="9437688" y="2649538"/>
          <p14:tracePt t="265028" x="9442450" y="2649538"/>
          <p14:tracePt t="265076" x="9448800" y="2649538"/>
          <p14:tracePt t="265081" x="9453563" y="2649538"/>
          <p14:tracePt t="265093" x="9459913" y="2654300"/>
          <p14:tracePt t="265110" x="9509125" y="2676525"/>
          <p14:tracePt t="265111" x="9536113" y="2687638"/>
          <p14:tracePt t="265126" x="9558338" y="2698750"/>
          <p14:tracePt t="265142" x="9596438" y="2716213"/>
          <p14:tracePt t="265160" x="9602788" y="2716213"/>
          <p14:tracePt t="265176" x="9607550" y="2720975"/>
          <p14:tracePt t="265202" x="9613900" y="2720975"/>
          <p14:tracePt t="265209" x="9613900" y="2727325"/>
          <p14:tracePt t="265239" x="9618663" y="2727325"/>
          <p14:tracePt t="265254" x="9618663" y="2732088"/>
          <p14:tracePt t="265260" x="9625013" y="2732088"/>
          <p14:tracePt t="265284" x="9629775" y="2732088"/>
          <p14:tracePt t="266081" x="9629775" y="2754313"/>
          <p14:tracePt t="266086" x="9585325" y="3101975"/>
          <p14:tracePt t="266096" x="9558338" y="3233738"/>
          <p14:tracePt t="266111" x="9502775" y="3454400"/>
          <p14:tracePt t="266128" x="9420225" y="3729038"/>
          <p14:tracePt t="266145" x="9382125" y="3900488"/>
          <p14:tracePt t="266147" x="9366250" y="3987800"/>
          <p14:tracePt t="266161" x="9332913" y="4081463"/>
          <p14:tracePt t="266177" x="9315450" y="4235450"/>
          <p14:tracePt t="266194" x="9315450" y="4313238"/>
          <p14:tracePt t="266212" x="9272588" y="4478338"/>
          <p14:tracePt t="266213" x="9250363" y="4522788"/>
          <p14:tracePt t="266228" x="9250363" y="4567238"/>
          <p14:tracePt t="266230" x="9232900" y="4616450"/>
          <p14:tracePt t="266244" x="9201150" y="4692650"/>
          <p14:tracePt t="266261" x="9156700" y="4743450"/>
          <p14:tracePt t="266278" x="9112250" y="4786313"/>
          <p14:tracePt t="266295" x="9040813" y="4852988"/>
          <p14:tracePt t="266311" x="9013825" y="4857750"/>
          <p14:tracePt t="266313" x="8985250" y="4875213"/>
          <p14:tracePt t="266329" x="8947150" y="4879975"/>
          <p14:tracePt t="266345" x="8909050" y="4886325"/>
          <p14:tracePt t="266361" x="8880475" y="4886325"/>
          <p14:tracePt t="266363" x="8869363" y="4886325"/>
          <p14:tracePt t="266380" x="8853488" y="4879975"/>
          <p14:tracePt t="266396" x="8842375" y="4864100"/>
          <p14:tracePt t="266411" x="8842375" y="4841875"/>
          <p14:tracePt t="266428" x="8842375" y="4814888"/>
          <p14:tracePt t="266430" x="8842375" y="4803775"/>
          <p14:tracePt t="266446" x="8847138" y="4781550"/>
          <p14:tracePt t="266461" x="8853488" y="4775200"/>
          <p14:tracePt t="266462" x="8858250" y="4770438"/>
          <p14:tracePt t="266478" x="8880475" y="4743450"/>
          <p14:tracePt t="266495" x="8897938" y="4725988"/>
          <p14:tracePt t="266512" x="8920163" y="4703763"/>
          <p14:tracePt t="266514" x="8931275" y="4699000"/>
          <p14:tracePt t="266529" x="8940800" y="4687888"/>
          <p14:tracePt t="266530" x="8969375" y="4676775"/>
          <p14:tracePt t="266544" x="8985250" y="4660900"/>
          <p14:tracePt t="266562" x="9007475" y="4649788"/>
          <p14:tracePt t="266580" x="9013825" y="4643438"/>
          <p14:tracePt t="266597" x="9018588" y="4638675"/>
          <p14:tracePt t="266612" x="9024938" y="4638675"/>
          <p14:tracePt t="266614" x="9024938" y="4632325"/>
          <p14:tracePt t="266628" x="9029700" y="4632325"/>
          <p14:tracePt t="266645" x="9029700" y="4627563"/>
          <p14:tracePt t="266662" x="9029700" y="4621213"/>
          <p14:tracePt t="266664" x="9034463" y="4621213"/>
          <p14:tracePt t="266718" x="9034463" y="4627563"/>
          <p14:tracePt t="266723" x="9034463" y="4643438"/>
          <p14:tracePt t="266732" x="9040813" y="4676775"/>
          <p14:tracePt t="266746" x="9045575" y="4770438"/>
          <p14:tracePt t="266762" x="9045575" y="4897438"/>
          <p14:tracePt t="266779" x="9045575" y="5089525"/>
          <p14:tracePt t="266796" x="9040813" y="5254625"/>
          <p14:tracePt t="266813" x="9002713" y="5441950"/>
          <p14:tracePt t="266829" x="8985250" y="5553075"/>
          <p14:tracePt t="266831" x="8974138" y="5624513"/>
          <p14:tracePt t="266846" x="8940800" y="5761038"/>
          <p14:tracePt t="266862" x="8897938" y="5910263"/>
          <p14:tracePt t="266880" x="8786813" y="6059488"/>
          <p14:tracePt t="266895" x="8759825" y="6086475"/>
          <p14:tracePt t="266897" x="8710613" y="6119813"/>
          <p14:tracePt t="266912" x="8599488" y="6186488"/>
          <p14:tracePt t="266929" x="8512175" y="6218238"/>
          <p14:tracePt t="266946" x="8385175" y="6229350"/>
          <p14:tracePt t="266948" x="8335963" y="6229350"/>
          <p14:tracePt t="266963" x="8242300" y="6208713"/>
          <p14:tracePt t="266964" x="8131175" y="6157913"/>
          <p14:tracePt t="266979" x="8043863" y="6097588"/>
          <p14:tracePt t="266981" x="7883525" y="5988050"/>
          <p14:tracePt t="266995" x="7381875" y="5635625"/>
          <p14:tracePt t="267013" x="6964363" y="5310188"/>
          <p14:tracePt t="267030" x="6484938" y="4748213"/>
          <p14:tracePt t="267046" x="6253163" y="4279900"/>
          <p14:tracePt t="267063" x="6203950" y="3971925"/>
          <p14:tracePt t="267080" x="6215063" y="3635375"/>
          <p14:tracePt t="267097" x="6264275" y="3409950"/>
          <p14:tracePt t="267098" x="6286500" y="3271838"/>
          <p14:tracePt t="267113" x="6308725" y="3211513"/>
          <p14:tracePt t="267114" x="6335713" y="3140075"/>
          <p14:tracePt t="267129" x="6373813" y="3040063"/>
          <p14:tracePt t="267145" x="6380163" y="3017838"/>
          <p14:tracePt t="267163" x="6380163" y="3001963"/>
          <p14:tracePt t="267182" x="6373813" y="2997200"/>
          <p14:tracePt t="267196" x="6362700" y="2990850"/>
          <p14:tracePt t="267213" x="6357938" y="2990850"/>
          <p14:tracePt t="267266" x="6351588" y="2990850"/>
          <p14:tracePt t="267282" x="6335713" y="2986088"/>
          <p14:tracePt t="267287" x="6313488" y="2979738"/>
          <p14:tracePt t="267295" x="6275388" y="2963863"/>
          <p14:tracePt t="267313" x="6175375" y="2946400"/>
          <p14:tracePt t="267330" x="5994400" y="2914650"/>
          <p14:tracePt t="267347" x="5934075" y="2914650"/>
          <p14:tracePt t="267348" x="5878513" y="2903538"/>
          <p14:tracePt t="267363" x="5746750" y="2897188"/>
          <p14:tracePt t="267380" x="5653088" y="2892425"/>
          <p14:tracePt t="267396" x="5526088" y="2892425"/>
          <p14:tracePt t="267398" x="5465763" y="2892425"/>
          <p14:tracePt t="267414" x="5343525" y="2892425"/>
          <p14:tracePt t="267430" x="5227638" y="2908300"/>
          <p14:tracePt t="267446" x="5133975" y="2925763"/>
          <p14:tracePt t="267463" x="5040313" y="2941638"/>
          <p14:tracePt t="267481" x="4903788" y="2952750"/>
          <p14:tracePt t="267498" x="4848225" y="2963863"/>
          <p14:tracePt t="267513" x="4810125" y="2963863"/>
          <p14:tracePt t="267530" x="4781550" y="2963863"/>
          <p14:tracePt t="267547" x="4770438" y="2963863"/>
          <p14:tracePt t="267549" x="4770438" y="2968625"/>
          <p14:tracePt t="267564" x="4765675" y="2968625"/>
          <p14:tracePt t="267580" x="4754563" y="2968625"/>
          <p14:tracePt t="267596" x="4748213" y="2974975"/>
          <p14:tracePt t="267614" x="4727575" y="2990850"/>
          <p14:tracePt t="267615" x="4721225" y="2990850"/>
          <p14:tracePt t="267631" x="4694238" y="3008313"/>
          <p14:tracePt t="267647" x="4672013" y="3017838"/>
          <p14:tracePt t="267649" x="4665663" y="3024188"/>
          <p14:tracePt t="267664" x="4654550" y="3028950"/>
          <p14:tracePt t="267681" x="4645025" y="3040063"/>
          <p14:tracePt t="267698" x="4633913" y="3046413"/>
          <p14:tracePt t="267699" x="4627563" y="3051175"/>
          <p14:tracePt t="267715" x="4611688" y="3057525"/>
          <p14:tracePt t="267731" x="4583113" y="3068638"/>
          <p14:tracePt t="267747" x="4529138" y="3101975"/>
          <p14:tracePt t="267765" x="4478338" y="3111500"/>
          <p14:tracePt t="267766" x="4457700" y="3122613"/>
          <p14:tracePt t="267781" x="4406900" y="3128963"/>
          <p14:tracePt t="267797" x="4384675" y="3133725"/>
          <p14:tracePt t="267799" x="4357688" y="3140075"/>
          <p14:tracePt t="267814" x="4324350" y="3144838"/>
          <p14:tracePt t="267831" x="4291013" y="3151188"/>
          <p14:tracePt t="267849" x="4275138" y="3151188"/>
          <p14:tracePt t="267864" x="4270375" y="3151188"/>
          <p14:tracePt t="267865" x="4264025" y="3151188"/>
          <p14:tracePt t="267880" x="4252913" y="3155950"/>
          <p14:tracePt t="267897" x="4237038" y="3155950"/>
          <p14:tracePt t="267914" x="4208463" y="3162300"/>
          <p14:tracePt t="267932" x="4197350" y="3162300"/>
          <p14:tracePt t="267955" x="4192588" y="3162300"/>
          <p14:tracePt t="267970" x="4187825" y="3162300"/>
          <p14:tracePt t="267983" x="4181475" y="3162300"/>
          <p14:tracePt t="268007" x="4176713" y="3162300"/>
          <p14:tracePt t="268015" x="4170363" y="3162300"/>
          <p14:tracePt t="268031" x="4165600" y="3162300"/>
          <p14:tracePt t="268048" x="4159250" y="3162300"/>
          <p14:tracePt t="268721" x="4176713" y="3155950"/>
          <p14:tracePt t="268726" x="4187825" y="3151188"/>
          <p14:tracePt t="268734" x="4275138" y="3151188"/>
          <p14:tracePt t="268748" x="4357688" y="3144838"/>
          <p14:tracePt t="268750" x="4435475" y="3140075"/>
          <p14:tracePt t="268765" x="4551363" y="3140075"/>
          <p14:tracePt t="268782" x="4645025" y="3140075"/>
          <p14:tracePt t="268799" x="4721225" y="3133725"/>
          <p14:tracePt t="268801" x="4748213" y="3133725"/>
          <p14:tracePt t="268815" x="4776788" y="3133725"/>
          <p14:tracePt t="268816" x="4821238" y="3133725"/>
          <p14:tracePt t="268833" x="4875213" y="3133725"/>
          <p14:tracePt t="268849" x="4903788" y="3133725"/>
          <p14:tracePt t="268866" x="4926013" y="3133725"/>
          <p14:tracePt t="268882" x="4941888" y="3133725"/>
          <p14:tracePt t="268884" x="4964113" y="3133725"/>
          <p14:tracePt t="268899" x="4979988" y="3133725"/>
          <p14:tracePt t="268901" x="5019675" y="3133725"/>
          <p14:tracePt t="268915" x="5084763" y="3140075"/>
          <p14:tracePt t="268933" x="5133975" y="3140075"/>
          <p14:tracePt t="268949" x="5167313" y="3140075"/>
          <p14:tracePt t="268951" x="5173663" y="3140075"/>
          <p14:tracePt t="268965" x="5178425" y="3140075"/>
          <p14:tracePt t="269044" x="5184775" y="3140075"/>
          <p14:tracePt t="269057" x="5195888" y="3144838"/>
          <p14:tracePt t="269064" x="5200650" y="3144838"/>
          <p14:tracePt t="269083" x="5216525" y="3162300"/>
          <p14:tracePt t="269099" x="5245100" y="3200400"/>
          <p14:tracePt t="269101" x="5260975" y="3233738"/>
          <p14:tracePt t="269115" x="5278438" y="3260725"/>
          <p14:tracePt t="269117" x="5300663" y="3321050"/>
          <p14:tracePt t="269132" x="5410200" y="3497263"/>
          <p14:tracePt t="269148" x="5514975" y="3690938"/>
          <p14:tracePt t="269166" x="5630863" y="3927475"/>
          <p14:tracePt t="269168" x="5684838" y="4048125"/>
          <p14:tracePt t="269182" x="5757863" y="4186238"/>
          <p14:tracePt t="269184" x="5784850" y="4279900"/>
          <p14:tracePt t="269199" x="5818188" y="4324350"/>
          <p14:tracePt t="269201" x="5845175" y="4400550"/>
          <p14:tracePt t="269215" x="5883275" y="4533900"/>
          <p14:tracePt t="269233" x="5911850" y="4610100"/>
          <p14:tracePt t="269249" x="5938838" y="4665663"/>
          <p14:tracePt t="269251" x="5956300" y="4692650"/>
          <p14:tracePt t="269266" x="5976938" y="4721225"/>
          <p14:tracePt t="269267" x="6005513" y="4748213"/>
          <p14:tracePt t="269282" x="6032500" y="4770438"/>
          <p14:tracePt t="269299" x="6049963" y="4792663"/>
          <p14:tracePt t="269315" x="6070600" y="4814888"/>
          <p14:tracePt t="269333" x="6110288" y="4852988"/>
          <p14:tracePt t="269350" x="6132513" y="4864100"/>
          <p14:tracePt t="269351" x="6159500" y="4868863"/>
          <p14:tracePt t="269366" x="6192838" y="4879975"/>
          <p14:tracePt t="269383" x="6219825" y="4897438"/>
          <p14:tracePt t="269400" x="6242050" y="4913313"/>
          <p14:tracePt t="269416" x="6246813" y="4919663"/>
          <p14:tracePt t="269418" x="6253163" y="4919663"/>
          <p14:tracePt t="269432" x="6257925" y="4924425"/>
          <p14:tracePt t="269450" x="6275388" y="4940300"/>
          <p14:tracePt t="269466" x="6329363" y="4946650"/>
          <p14:tracePt t="269483" x="6429375" y="4946650"/>
          <p14:tracePt t="269485" x="6434138" y="4946650"/>
          <p14:tracePt t="269674" x="6445250" y="4946650"/>
          <p14:tracePt t="269678" x="6451600" y="4946650"/>
          <p14:tracePt t="269686" x="6500813" y="4951413"/>
          <p14:tracePt t="269700" x="6638925" y="4973638"/>
          <p14:tracePt t="269702" x="6797675" y="5006975"/>
          <p14:tracePt t="269716" x="6908800" y="5033963"/>
          <p14:tracePt t="269734" x="7404100" y="5122863"/>
          <p14:tracePt t="269750" x="7900988" y="5221288"/>
          <p14:tracePt t="269767" x="8523288" y="5392738"/>
          <p14:tracePt t="269769" x="8820150" y="5453063"/>
          <p14:tracePt t="269784" x="9183688" y="5508625"/>
          <p14:tracePt t="269785" x="9371013" y="5557838"/>
          <p14:tracePt t="269800" x="9729788" y="5584825"/>
          <p14:tracePt t="269817" x="9939338" y="5618163"/>
          <p14:tracePt t="269833" x="10037763" y="5646738"/>
          <p14:tracePt t="269852" x="10075863" y="5673725"/>
          <p14:tracePt t="269867" x="10086975" y="5684838"/>
          <p14:tracePt t="269868" x="10086975" y="5700713"/>
          <p14:tracePt t="269883" x="10104438" y="5805488"/>
          <p14:tracePt t="269901" x="10104438" y="5854700"/>
          <p14:tracePt t="269902" x="10098088" y="5899150"/>
          <p14:tracePt t="269917" x="10093325" y="5927725"/>
          <p14:tracePt t="269918" x="10071100" y="5981700"/>
          <p14:tracePt t="269934" x="10033000" y="6086475"/>
          <p14:tracePt t="269950" x="9993313" y="6208713"/>
          <p14:tracePt t="269967" x="9932988" y="6389688"/>
          <p14:tracePt t="269984" x="9883775" y="6521450"/>
          <p14:tracePt t="269985" x="9834563" y="6615113"/>
          <p14:tracePt t="270001" x="9779000" y="6719888"/>
          <p14:tracePt t="270017" x="9734550" y="6780213"/>
          <p14:tracePt t="270018" x="9701213" y="6824663"/>
          <p14:tracePt t="270136" x="9212263" y="6797675"/>
          <p14:tracePt t="270151" x="9161463" y="6753225"/>
          <p14:tracePt t="270152" x="9090025" y="6659563"/>
          <p14:tracePt t="270167" x="8947150" y="6445250"/>
          <p14:tracePt t="270184" x="8659813" y="6053138"/>
          <p14:tracePt t="270201" x="8340725" y="5668963"/>
          <p14:tracePt t="270202" x="8131175" y="5437188"/>
          <p14:tracePt t="270217" x="7856538" y="5183188"/>
          <p14:tracePt t="270219" x="7734300" y="5073650"/>
          <p14:tracePt t="270234" x="7608888" y="4957763"/>
          <p14:tracePt t="270236" x="7481888" y="4808538"/>
          <p14:tracePt t="270250" x="7437438" y="4748213"/>
          <p14:tracePt t="270268" x="7388225" y="4670425"/>
          <p14:tracePt t="270284" x="7366000" y="4638675"/>
          <p14:tracePt t="270286" x="7354888" y="4621213"/>
          <p14:tracePt t="270302" x="7339013" y="4598988"/>
          <p14:tracePt t="270317" x="7327900" y="4576763"/>
          <p14:tracePt t="270334" x="7310438" y="4556125"/>
          <p14:tracePt t="270351" x="7299325" y="4545013"/>
          <p14:tracePt t="270353" x="7294563" y="4538663"/>
          <p14:tracePt t="270369" x="7283450" y="4527550"/>
          <p14:tracePt t="270384" x="7277100" y="4522788"/>
          <p14:tracePt t="270401" x="7272338" y="4516438"/>
          <p14:tracePt t="270418" x="7261225" y="4516438"/>
          <p14:tracePt t="270434" x="7245350" y="4511675"/>
          <p14:tracePt t="270436" x="7234238" y="4511675"/>
          <p14:tracePt t="270453" x="7212013" y="4511675"/>
          <p14:tracePt t="270467" x="7200900" y="4511675"/>
          <p14:tracePt t="270484" x="7189788" y="4511675"/>
          <p14:tracePt t="270502" x="7178675" y="4511675"/>
          <p14:tracePt t="270641" x="7189788" y="4505325"/>
          <p14:tracePt t="270646" x="7194550" y="4505325"/>
          <p14:tracePt t="270654" x="7212013" y="4505325"/>
          <p14:tracePt t="270669" x="7256463" y="4500563"/>
          <p14:tracePt t="270685" x="7288213" y="4494213"/>
          <p14:tracePt t="270701" x="7310438" y="4494213"/>
          <p14:tracePt t="270719" x="7339013" y="4494213"/>
          <p14:tracePt t="270720" x="7366000" y="4494213"/>
          <p14:tracePt t="270734" x="7377113" y="4494213"/>
          <p14:tracePt t="270753" x="7421563" y="4489450"/>
          <p14:tracePt t="270768" x="7437438" y="4483100"/>
          <p14:tracePt t="270785" x="7453313" y="4483100"/>
          <p14:tracePt t="270802" x="7459663" y="4483100"/>
          <p14:tracePt t="270804" x="7464425" y="4483100"/>
          <p14:tracePt t="270819" x="7486650" y="4478338"/>
          <p14:tracePt t="270835" x="7526338" y="4478338"/>
          <p14:tracePt t="270852" x="7569200" y="4478338"/>
          <p14:tracePt t="270868" x="7651750" y="4483100"/>
          <p14:tracePt t="270885" x="7734300" y="4494213"/>
          <p14:tracePt t="270887" x="7785100" y="4494213"/>
          <p14:tracePt t="270903" x="7883525" y="4494213"/>
          <p14:tracePt t="270918" x="7972425" y="4494213"/>
          <p14:tracePt t="270936" x="8048625" y="4494213"/>
          <p14:tracePt t="270953" x="8115300" y="4494213"/>
          <p14:tracePt t="270969" x="8142288" y="4494213"/>
          <p14:tracePt t="270985" x="8175625" y="4494213"/>
          <p14:tracePt t="271003" x="8224838" y="4494213"/>
          <p14:tracePt t="271019" x="8269288" y="4489450"/>
          <p14:tracePt t="271021" x="8285163" y="4478338"/>
          <p14:tracePt t="271036" x="8318500" y="4467225"/>
          <p14:tracePt t="271053" x="8374063" y="4451350"/>
          <p14:tracePt t="271069" x="8412163" y="4429125"/>
          <p14:tracePt t="271086" x="8440738" y="4418013"/>
          <p14:tracePt t="271103" x="8451850" y="4406900"/>
          <p14:tracePt t="271127" x="8456613" y="4406900"/>
          <p14:tracePt t="271143" x="8456613" y="4400550"/>
          <p14:tracePt t="271157" x="8462963" y="4400550"/>
          <p14:tracePt t="271171" x="8462963" y="4395788"/>
          <p14:tracePt t="271188" x="8462963" y="4389438"/>
          <p14:tracePt t="271202" x="8445500" y="4379913"/>
          <p14:tracePt t="271219" x="8264525" y="4329113"/>
          <p14:tracePt t="271235" x="7916863" y="4246563"/>
          <p14:tracePt t="271252" x="7212013" y="4125913"/>
          <p14:tracePt t="271254" x="6942138" y="4110038"/>
          <p14:tracePt t="271269" x="6583363" y="4110038"/>
          <p14:tracePt t="271271" x="6192838" y="4110038"/>
          <p14:tracePt t="271285" x="5778500" y="4119563"/>
          <p14:tracePt t="271303" x="5448300" y="4137025"/>
          <p14:tracePt t="271319" x="5349875" y="4137025"/>
          <p14:tracePt t="271320" x="5316538" y="4137025"/>
          <p14:tracePt t="271335" x="5305425" y="4130675"/>
          <p14:tracePt t="271337" x="5300663" y="4125913"/>
          <p14:tracePt t="271352" x="5300663" y="4110038"/>
          <p14:tracePt t="271369" x="5294313" y="4098925"/>
          <p14:tracePt t="271386" x="5289550" y="4081463"/>
          <p14:tracePt t="271402" x="5283200" y="4070350"/>
          <p14:tracePt t="271404" x="5272088" y="4065588"/>
          <p14:tracePt t="271419" x="5267325" y="4059238"/>
          <p14:tracePt t="271421" x="5256213" y="4059238"/>
          <p14:tracePt t="271435" x="5238750" y="4048125"/>
          <p14:tracePt t="271453" x="5222875" y="4048125"/>
          <p14:tracePt t="271470" x="5211763" y="4043363"/>
          <p14:tracePt t="271471" x="5207000" y="4043363"/>
          <p14:tracePt t="271485" x="5200650" y="4043363"/>
          <p14:tracePt t="271532" x="5211763" y="4043363"/>
          <p14:tracePt t="271539" x="5245100" y="4054475"/>
          <p14:tracePt t="271552" x="5272088" y="4059238"/>
          <p14:tracePt t="271554" x="5332413" y="4065588"/>
          <p14:tracePt t="271569" x="5383213" y="4065588"/>
          <p14:tracePt t="271571" x="5437188" y="4065588"/>
          <p14:tracePt t="271585" x="5548313" y="4065588"/>
          <p14:tracePt t="271603" x="5657850" y="4048125"/>
          <p14:tracePt t="271620" x="5757863" y="4021138"/>
          <p14:tracePt t="271621" x="5795963" y="4005263"/>
          <p14:tracePt t="271636" x="5811838" y="4005263"/>
          <p14:tracePt t="271638" x="5845175" y="3994150"/>
          <p14:tracePt t="271652" x="5916613" y="3976688"/>
          <p14:tracePt t="271670" x="5972175" y="3965575"/>
          <p14:tracePt t="271686" x="6016625" y="3954463"/>
          <p14:tracePt t="271702" x="6092825" y="3943350"/>
          <p14:tracePt t="271720" x="6253163" y="3932238"/>
          <p14:tracePt t="271736" x="6373813" y="3927475"/>
          <p14:tracePt t="271754" x="6462713" y="3927475"/>
          <p14:tracePt t="271755" x="6511925" y="3922713"/>
          <p14:tracePt t="271770" x="6545263" y="3922713"/>
          <p14:tracePt t="271772" x="6589713" y="3922713"/>
          <p14:tracePt t="271786" x="6632575" y="3922713"/>
          <p14:tracePt t="271788" x="6672263" y="3916363"/>
          <p14:tracePt t="271802" x="6748463" y="3905250"/>
          <p14:tracePt t="271820" x="6831013" y="3900488"/>
          <p14:tracePt t="271837" x="6908800" y="3889375"/>
          <p14:tracePt t="271838" x="6953250" y="3889375"/>
          <p14:tracePt t="271854" x="6980238" y="3889375"/>
          <p14:tracePt t="271855" x="7007225" y="3889375"/>
          <p14:tracePt t="271870" x="7024688" y="3889375"/>
          <p14:tracePt t="271871" x="7046913" y="3883025"/>
          <p14:tracePt t="271886" x="7078663" y="3883025"/>
          <p14:tracePt t="271904" x="7134225" y="3871913"/>
          <p14:tracePt t="271920" x="7256463" y="3867150"/>
          <p14:tracePt t="271922" x="7272338" y="3867150"/>
          <p14:tracePt t="271937" x="7354888" y="3867150"/>
          <p14:tracePt t="271953" x="7426325" y="3867150"/>
          <p14:tracePt t="271970" x="7519988" y="3867150"/>
          <p14:tracePt t="271987" x="7569200" y="3867150"/>
          <p14:tracePt t="271988" x="7591425" y="3867150"/>
          <p14:tracePt t="272004" x="7608888" y="3867150"/>
          <p14:tracePt t="272005" x="7624763" y="3867150"/>
          <p14:tracePt t="272020" x="7658100" y="3867150"/>
          <p14:tracePt t="272037" x="7696200" y="3860800"/>
          <p14:tracePt t="272055" x="7778750" y="3856038"/>
          <p14:tracePt t="272057" x="7812088" y="3849688"/>
          <p14:tracePt t="272071" x="7839075" y="3849688"/>
          <p14:tracePt t="272072" x="7883525" y="3840163"/>
          <p14:tracePt t="272087" x="7910513" y="3840163"/>
          <p14:tracePt t="272089" x="7932738" y="3840163"/>
          <p14:tracePt t="272103" x="7966075" y="3840163"/>
          <p14:tracePt t="272121" x="7988300" y="3840163"/>
          <p14:tracePt t="272123" x="7994650" y="3840163"/>
          <p14:tracePt t="272141" x="7999413" y="3840163"/>
          <p14:tracePt t="272154" x="8026400" y="3840163"/>
          <p14:tracePt t="272170" x="8059738" y="3840163"/>
          <p14:tracePt t="272187" x="8126413" y="3840163"/>
          <p14:tracePt t="272204" x="8186738" y="3840163"/>
          <p14:tracePt t="272206" x="8220075" y="3840163"/>
          <p14:tracePt t="272221" x="8302625" y="3840163"/>
          <p14:tracePt t="272237" x="8396288" y="3840163"/>
          <p14:tracePt t="272254" x="8501063" y="3856038"/>
          <p14:tracePt t="272271" x="8655050" y="3878263"/>
          <p14:tracePt t="272273" x="8743950" y="3894138"/>
          <p14:tracePt t="272289" x="8858250" y="3911600"/>
          <p14:tracePt t="272305" x="8985250" y="3922713"/>
          <p14:tracePt t="272307" x="9051925" y="3932238"/>
          <p14:tracePt t="272320" x="9221788" y="3971925"/>
          <p14:tracePt t="272338" x="9337675" y="3994150"/>
          <p14:tracePt t="272356" x="9448800" y="4016375"/>
          <p14:tracePt t="272372" x="9486900" y="4021138"/>
          <p14:tracePt t="272387" x="9536113" y="4025900"/>
          <p14:tracePt t="272403" x="9575800" y="4032250"/>
          <p14:tracePt t="272421" x="9580563" y="4032250"/>
          <p14:tracePt t="272464" x="9585325" y="4032250"/>
          <p14:tracePt t="272477" x="9602788" y="4037013"/>
          <p14:tracePt t="272483" x="9625013" y="4054475"/>
          <p14:tracePt t="272491" x="9652000" y="4081463"/>
          <p14:tracePt t="272504" x="9663113" y="4098925"/>
          <p14:tracePt t="272506" x="9690100" y="4119563"/>
          <p14:tracePt t="272522" x="9723438" y="4159250"/>
          <p14:tracePt t="272538" x="9752013" y="4203700"/>
          <p14:tracePt t="272554" x="9763125" y="4224338"/>
          <p14:tracePt t="272572" x="9767888" y="4264025"/>
          <p14:tracePt t="272573" x="9767888" y="4268788"/>
          <p14:tracePt t="272588" x="9767888" y="4302125"/>
          <p14:tracePt t="272604" x="9767888" y="4313238"/>
          <p14:tracePt t="272605" x="9767888" y="4324350"/>
          <p14:tracePt t="272623" x="9756775" y="4368800"/>
          <p14:tracePt t="272638" x="9734550" y="4389438"/>
          <p14:tracePt t="272655" x="9685338" y="4433888"/>
          <p14:tracePt t="272656" x="9663113" y="4451350"/>
          <p14:tracePt t="272672" x="9558338" y="4505325"/>
          <p14:tracePt t="272687" x="9498013" y="4538663"/>
          <p14:tracePt t="272705" x="9426575" y="4583113"/>
          <p14:tracePt t="272721" x="9393238" y="4598988"/>
          <p14:tracePt t="272723" x="9382125" y="4610100"/>
          <p14:tracePt t="272739" x="9377363" y="4610100"/>
          <p14:tracePt t="272755" x="9371013" y="4610100"/>
          <p14:tracePt t="272785" x="9366250" y="4610100"/>
          <p14:tracePt t="272792" x="9359900" y="4616450"/>
          <p14:tracePt t="272805" x="9344025" y="4621213"/>
          <p14:tracePt t="272807" x="9321800" y="4627563"/>
          <p14:tracePt t="272822" x="9277350" y="4632325"/>
          <p14:tracePt t="272837" x="9217025" y="4660900"/>
          <p14:tracePt t="272854" x="9167813" y="4676775"/>
          <p14:tracePt t="272872" x="9118600" y="4692650"/>
          <p14:tracePt t="272873" x="9096375" y="4710113"/>
          <p14:tracePt t="272889" x="9045575" y="4725988"/>
          <p14:tracePt t="272905" x="9007475" y="4743450"/>
          <p14:tracePt t="272906" x="8991600" y="4754563"/>
          <p14:tracePt t="272921" x="8924925" y="4770438"/>
          <p14:tracePt t="272939" x="8831263" y="4786313"/>
          <p14:tracePt t="272941" x="8775700" y="4803775"/>
          <p14:tracePt t="272955" x="8693150" y="4814888"/>
          <p14:tracePt t="272956" x="8650288" y="4826000"/>
          <p14:tracePt t="272972" x="8594725" y="4841875"/>
          <p14:tracePt t="272974" x="8534400" y="4852988"/>
          <p14:tracePt t="272987" x="8369300" y="4891088"/>
          <p14:tracePt t="273005" x="8170863" y="4930775"/>
          <p14:tracePt t="273023" x="7910513" y="4962525"/>
          <p14:tracePt t="273024" x="7751763" y="4973638"/>
          <p14:tracePt t="273039" x="7410450" y="4984750"/>
          <p14:tracePt t="273054" x="6819900" y="5002213"/>
          <p14:tracePt t="273072" x="6351588" y="5033963"/>
          <p14:tracePt t="273089" x="5949950" y="5089525"/>
          <p14:tracePt t="273090" x="5829300" y="5111750"/>
          <p14:tracePt t="273105" x="5635625" y="5133975"/>
          <p14:tracePt t="273106" x="5519738" y="5145088"/>
          <p14:tracePt t="273122" x="5394325" y="5149850"/>
          <p14:tracePt t="273138" x="5216525" y="5156200"/>
          <p14:tracePt t="273155" x="5095875" y="5156200"/>
          <p14:tracePt t="273173" x="4754563" y="5138738"/>
          <p14:tracePt t="273190" x="4384675" y="5118100"/>
          <p14:tracePt t="273205" x="4165600" y="5100638"/>
          <p14:tracePt t="273222" x="3895725" y="5073650"/>
          <p14:tracePt t="273238" x="3657600" y="5033963"/>
          <p14:tracePt t="273240" x="3394075" y="4995863"/>
          <p14:tracePt t="273257" x="3282950" y="4962525"/>
          <p14:tracePt t="273273" x="3135313" y="4930775"/>
          <p14:tracePt t="273289" x="3057525" y="4908550"/>
          <p14:tracePt t="273306" x="3024188" y="4902200"/>
          <p14:tracePt t="273307" x="3024188" y="4897438"/>
          <p14:tracePt t="273348" x="3019425" y="4897438"/>
          <p14:tracePt t="273353" x="3019425" y="4891088"/>
          <p14:tracePt t="273364" x="3013075" y="4891088"/>
          <p14:tracePt t="273371" x="3013075" y="4886325"/>
          <p14:tracePt t="273389" x="2990850" y="4875213"/>
          <p14:tracePt t="273391" x="2979738" y="4864100"/>
          <p14:tracePt t="273405" x="2952750" y="4857750"/>
          <p14:tracePt t="273407" x="2914650" y="4841875"/>
          <p14:tracePt t="273422" x="2886075" y="4830763"/>
          <p14:tracePt t="273424" x="2876550" y="4830763"/>
          <p14:tracePt t="273439" x="2859088" y="4819650"/>
          <p14:tracePt t="273456" x="2854325" y="4819650"/>
          <p14:tracePt t="273551" x="2876550" y="4830763"/>
          <p14:tracePt t="273557" x="2897188" y="4846638"/>
          <p14:tracePt t="273564" x="2925763" y="4857750"/>
          <p14:tracePt t="273589" x="2952750" y="4868863"/>
          <p14:tracePt t="273798" x="2941638" y="4868863"/>
          <p14:tracePt t="273803" x="2876550" y="4846638"/>
          <p14:tracePt t="273812" x="2671763" y="4792663"/>
          <p14:tracePt t="273823" x="2408238" y="4710113"/>
          <p14:tracePt t="273840" x="1741488" y="4538663"/>
          <p14:tracePt t="273841" x="1195388" y="4422775"/>
          <p14:tracePt t="273856" x="865188" y="4351338"/>
          <p14:tracePt t="273858" x="557213" y="4279900"/>
          <p14:tracePt t="273983" x="495300" y="4329113"/>
          <p14:tracePt t="273991" x="963613" y="4357688"/>
          <p14:tracePt t="274006" x="1454150" y="4373563"/>
          <p14:tracePt t="274008" x="1951038" y="4395788"/>
          <p14:tracePt t="274022" x="2754313" y="4406900"/>
          <p14:tracePt t="274040" x="3619500" y="4406900"/>
          <p14:tracePt t="274057" x="4225925" y="4400550"/>
          <p14:tracePt t="274058" x="4495800" y="4389438"/>
          <p14:tracePt t="274075" x="4694238" y="4373563"/>
          <p14:tracePt t="274090" x="4716463" y="4373563"/>
          <p14:tracePt t="274091" x="4721225" y="4373563"/>
          <p14:tracePt t="274151" x="4721225" y="4368800"/>
          <p14:tracePt t="274158" x="4727575" y="4362450"/>
          <p14:tracePt t="274163" x="4727575" y="4357688"/>
          <p14:tracePt t="274190" x="4732338" y="4340225"/>
          <p14:tracePt t="274206" x="4732338" y="4329113"/>
          <p14:tracePt t="274271" x="4738688" y="4329113"/>
          <p14:tracePt t="274285" x="4743450" y="4324350"/>
          <p14:tracePt t="274291" x="4754563" y="4324350"/>
          <p14:tracePt t="274307" x="4787900" y="4318000"/>
          <p14:tracePt t="274309" x="4803775" y="4318000"/>
          <p14:tracePt t="274323" x="4864100" y="4306888"/>
          <p14:tracePt t="274340" x="4926013" y="4291013"/>
          <p14:tracePt t="274356" x="4953000" y="4279900"/>
          <p14:tracePt t="274374" x="4957763" y="4275138"/>
          <p14:tracePt t="274435" x="4964113" y="4275138"/>
          <p14:tracePt t="274441" x="4979988" y="4268788"/>
          <p14:tracePt t="274456" x="5019675" y="4268788"/>
          <p14:tracePt t="274473" x="5057775" y="4268788"/>
          <p14:tracePt t="274490" x="5122863" y="4264025"/>
          <p14:tracePt t="274507" x="5167313" y="4257675"/>
          <p14:tracePt t="274509" x="5189538" y="4257675"/>
          <p14:tracePt t="274524" x="5211763" y="4257675"/>
          <p14:tracePt t="274526" x="5238750" y="4257675"/>
          <p14:tracePt t="274541" x="5256213" y="4257675"/>
          <p14:tracePt t="274557" x="5289550" y="4257675"/>
          <p14:tracePt t="274574" x="5332413" y="4264025"/>
          <p14:tracePt t="274592" x="5365750" y="4268788"/>
          <p14:tracePt t="274607" x="5437188" y="4275138"/>
          <p14:tracePt t="274624" x="5526088" y="4286250"/>
          <p14:tracePt t="274641" x="5575300" y="4291013"/>
          <p14:tracePt t="274643" x="5597525" y="4291013"/>
          <p14:tracePt t="274657" x="5608638" y="4291013"/>
          <p14:tracePt t="274674" x="5630863" y="4291013"/>
          <p14:tracePt t="274676" x="5641975" y="4291013"/>
          <p14:tracePt t="274796" x="5646738" y="4291013"/>
          <p14:tracePt t="274809" x="5653088" y="4297363"/>
          <p14:tracePt t="274817" x="5657850" y="4297363"/>
          <p14:tracePt t="274827" x="5664200" y="4297363"/>
          <p14:tracePt t="274841" x="5695950" y="4302125"/>
          <p14:tracePt t="274857" x="5735638" y="4313238"/>
          <p14:tracePt t="274874" x="5768975" y="4318000"/>
          <p14:tracePt t="274876" x="5784850" y="4324350"/>
          <p14:tracePt t="274891" x="5795963" y="4324350"/>
          <p14:tracePt t="274894" x="5807075" y="4324350"/>
          <p14:tracePt t="274907" x="5818188" y="4329113"/>
          <p14:tracePt t="274925" x="5822950" y="4329113"/>
          <p14:tracePt t="274941" x="5829300" y="4335463"/>
          <p14:tracePt t="274958" x="5834063" y="4335463"/>
          <p14:tracePt t="275538" x="5845175" y="4335463"/>
          <p14:tracePt t="275545" x="5856288" y="4335463"/>
          <p14:tracePt t="275551" x="5894388" y="4335463"/>
          <p14:tracePt t="275575" x="6088063" y="4340225"/>
          <p14:tracePt t="275592" x="6226175" y="4357688"/>
          <p14:tracePt t="275609" x="6369050" y="4379913"/>
          <p14:tracePt t="275610" x="6478588" y="4379913"/>
          <p14:tracePt t="275625" x="6538913" y="4384675"/>
          <p14:tracePt t="275627" x="6616700" y="4384675"/>
          <p14:tracePt t="275643" x="6743700" y="4384675"/>
          <p14:tracePt t="275659" x="6788150" y="4384675"/>
          <p14:tracePt t="275676" x="6797675" y="4384675"/>
          <p14:tracePt t="275763" x="6804025" y="4384675"/>
          <p14:tracePt t="275769" x="6815138" y="4384675"/>
          <p14:tracePt t="275778" x="6831013" y="4389438"/>
          <p14:tracePt t="275794" x="6864350" y="4389438"/>
          <p14:tracePt t="275809" x="6886575" y="4400550"/>
          <p14:tracePt t="275826" x="6935788" y="4411663"/>
          <p14:tracePt t="275842" x="6964363" y="4411663"/>
          <p14:tracePt t="275844" x="6985000" y="4422775"/>
          <p14:tracePt t="275859" x="7018338" y="4429125"/>
          <p14:tracePt t="275860" x="7035800" y="4429125"/>
          <p14:tracePt t="275876" x="7073900" y="4433888"/>
          <p14:tracePt t="275893" x="7100888" y="4440238"/>
          <p14:tracePt t="275910" x="7112000" y="4440238"/>
          <p14:tracePt t="275911" x="7118350" y="4440238"/>
          <p14:tracePt t="275935" x="7123113" y="4440238"/>
          <p14:tracePt t="275950" x="7129463" y="4440238"/>
          <p14:tracePt t="275980" x="7134225" y="4440238"/>
          <p14:tracePt t="276001" x="7140575" y="4440238"/>
          <p14:tracePt t="276011" x="7145338" y="4440238"/>
          <p14:tracePt t="276017" x="7145338" y="4433888"/>
          <p14:tracePt t="276032" x="7151688" y="4433888"/>
          <p14:tracePt t="276054" x="7156450" y="4433888"/>
          <p14:tracePt t="276061" x="7156450" y="4429125"/>
          <p14:tracePt t="276076" x="7162800" y="4429125"/>
          <p14:tracePt t="276077" x="7167563" y="4429125"/>
          <p14:tracePt t="276093" x="7172325" y="4429125"/>
          <p14:tracePt t="276109" x="7189788" y="4429125"/>
          <p14:tracePt t="276126" x="7216775" y="4429125"/>
          <p14:tracePt t="276143" x="7245350" y="4429125"/>
          <p14:tracePt t="276160" x="7250113" y="4429125"/>
          <p14:tracePt t="276177" x="7256463" y="4429125"/>
          <p14:tracePt t="276196" x="7261225" y="4429125"/>
          <p14:tracePt t="276219" x="7265988" y="4429125"/>
          <p14:tracePt t="276234" x="7272338" y="4422775"/>
          <p14:tracePt t="276256" x="7277100" y="4422775"/>
          <p14:tracePt t="276272" x="7283450" y="4422775"/>
          <p14:tracePt t="276295" x="7288213" y="4422775"/>
          <p14:tracePt t="276312" x="7294563" y="4422775"/>
          <p14:tracePt t="276317" x="7305675" y="4418013"/>
          <p14:tracePt t="276332" x="7316788" y="4418013"/>
          <p14:tracePt t="276343" x="7321550" y="4418013"/>
          <p14:tracePt t="276361" x="7354888" y="4418013"/>
          <p14:tracePt t="276376" x="7366000" y="4418013"/>
          <p14:tracePt t="276378" x="7370763" y="4418013"/>
          <p14:tracePt t="276393" x="7388225" y="4418013"/>
          <p14:tracePt t="276411" x="7399338" y="4411663"/>
          <p14:tracePt t="276427" x="7404100" y="4411663"/>
          <p14:tracePt t="276446" x="7410450" y="4411663"/>
          <p14:tracePt t="276474" x="7415213" y="4411663"/>
          <p14:tracePt t="276483" x="7421563" y="4411663"/>
          <p14:tracePt t="276504" x="7432675" y="4406900"/>
          <p14:tracePt t="276519" x="7443788" y="4406900"/>
          <p14:tracePt t="276528" x="7448550" y="4406900"/>
          <p14:tracePt t="276543" x="7470775" y="4406900"/>
          <p14:tracePt t="276560" x="7486650" y="4406900"/>
          <p14:tracePt t="276577" x="7504113" y="4406900"/>
          <p14:tracePt t="276579" x="7515225" y="4406900"/>
          <p14:tracePt t="276594" x="7519988" y="4406900"/>
          <p14:tracePt t="276596" x="7526338" y="4406900"/>
          <p14:tracePt t="276610" x="7531100" y="4406900"/>
          <p14:tracePt t="276627" x="7537450" y="4406900"/>
          <p14:tracePt t="276644" x="7542213" y="4406900"/>
          <p14:tracePt t="276660" x="7546975" y="4406900"/>
          <p14:tracePt t="276677" x="7558088" y="4406900"/>
          <p14:tracePt t="276679" x="7569200" y="4411663"/>
          <p14:tracePt t="276694" x="7608888" y="4411663"/>
          <p14:tracePt t="276711" x="7631113" y="4422775"/>
          <p14:tracePt t="276728" x="7680325" y="4429125"/>
          <p14:tracePt t="276729" x="7702550" y="4433888"/>
          <p14:tracePt t="276745" x="7785100" y="4445000"/>
          <p14:tracePt t="276760" x="7861300" y="4462463"/>
          <p14:tracePt t="276778" x="7950200" y="4467225"/>
          <p14:tracePt t="276794" x="8032750" y="4483100"/>
          <p14:tracePt t="276796" x="8077200" y="4494213"/>
          <p14:tracePt t="276811" x="8131175" y="4505325"/>
          <p14:tracePt t="276812" x="8159750" y="4511675"/>
          <p14:tracePt t="276827" x="8235950" y="4522788"/>
          <p14:tracePt t="276844" x="8285163" y="4533900"/>
          <p14:tracePt t="276862" x="8329613" y="4538663"/>
          <p14:tracePt t="276879" x="8362950" y="4545013"/>
          <p14:tracePt t="276896" x="8369300" y="4545013"/>
          <p14:tracePt t="276910" x="8369300" y="4549775"/>
          <p14:tracePt t="277038" x="8369300" y="4556125"/>
          <p14:tracePt t="277053" x="8362950" y="4556125"/>
          <p14:tracePt t="277058" x="8362950" y="4560888"/>
          <p14:tracePt t="277079" x="8335963" y="4587875"/>
          <p14:tracePt t="277080" x="8324850" y="4598988"/>
          <p14:tracePt t="277095" x="8302625" y="4616450"/>
          <p14:tracePt t="277097" x="8280400" y="4627563"/>
          <p14:tracePt t="277112" x="8242300" y="4654550"/>
          <p14:tracePt t="277128" x="8191500" y="4687888"/>
          <p14:tracePt t="277144" x="8159750" y="4710113"/>
          <p14:tracePt t="277161" x="8120063" y="4737100"/>
          <p14:tracePt t="277163" x="8104188" y="4748213"/>
          <p14:tracePt t="277178" x="8088313" y="4759325"/>
          <p14:tracePt t="277180" x="8077200" y="4770438"/>
          <p14:tracePt t="277194" x="8066088" y="4781550"/>
          <p14:tracePt t="277196" x="8054975" y="4786313"/>
          <p14:tracePt t="277210" x="8037513" y="4808538"/>
          <p14:tracePt t="277228" x="8026400" y="4826000"/>
          <p14:tracePt t="277245" x="8015288" y="4841875"/>
          <p14:tracePt t="277262" x="8004175" y="4852988"/>
          <p14:tracePt t="277277" x="7994650" y="4864100"/>
          <p14:tracePt t="277295" x="7983538" y="4886325"/>
          <p14:tracePt t="277311" x="7961313" y="4919663"/>
          <p14:tracePt t="277313" x="7950200" y="4930775"/>
          <p14:tracePt t="277328" x="7932738" y="4951413"/>
          <p14:tracePt t="277330" x="7916863" y="4968875"/>
          <p14:tracePt t="277345" x="7883525" y="4995863"/>
          <p14:tracePt t="277362" x="7867650" y="5006975"/>
          <p14:tracePt t="277380" x="7839075" y="5018088"/>
          <p14:tracePt t="277381" x="7834313" y="5024438"/>
          <p14:tracePt t="277396" x="7800975" y="5033963"/>
          <p14:tracePt t="277412" x="7785100" y="5033963"/>
          <p14:tracePt t="277413" x="7740650" y="5045075"/>
          <p14:tracePt t="277428" x="7658100" y="5062538"/>
          <p14:tracePt t="277444" x="7546975" y="5084763"/>
          <p14:tracePt t="277461" x="7415213" y="5100638"/>
          <p14:tracePt t="277463" x="7381875" y="5106988"/>
          <p14:tracePt t="277480" x="7305675" y="5106988"/>
          <p14:tracePt t="277495" x="7294563" y="5111750"/>
          <p14:tracePt t="277496" x="7288213" y="5111750"/>
          <p14:tracePt t="277512" x="7283450" y="5118100"/>
          <p14:tracePt t="277529" x="7272338" y="5122863"/>
          <p14:tracePt t="277530" x="7265988" y="5122863"/>
          <p14:tracePt t="277554" x="7265988" y="5127625"/>
          <p14:tracePt t="277572" x="7261225" y="5127625"/>
          <p14:tracePt t="277585" x="7256463" y="5127625"/>
          <p14:tracePt t="277595" x="7250113" y="5127625"/>
          <p14:tracePt t="277613" x="7245350" y="5133975"/>
          <p14:tracePt t="277629" x="7245350" y="5138738"/>
          <p14:tracePt t="277645" x="7250113" y="5145088"/>
          <p14:tracePt t="277662" x="7265988" y="5156200"/>
          <p14:tracePt t="277679" x="7288213" y="5178425"/>
          <p14:tracePt t="277681" x="7288213" y="5183188"/>
          <p14:tracePt t="277695" x="7299325" y="5200650"/>
          <p14:tracePt t="277696" x="7310438" y="5221288"/>
          <p14:tracePt t="277712" x="7310438" y="5232400"/>
          <p14:tracePt t="277713" x="7321550" y="5260975"/>
          <p14:tracePt t="277729" x="7327900" y="5299075"/>
          <p14:tracePt t="277746" x="7327900" y="5326063"/>
          <p14:tracePt t="277748" x="7327900" y="5343525"/>
          <p14:tracePt t="277762" x="7327900" y="5359400"/>
          <p14:tracePt t="277764" x="7316788" y="5370513"/>
          <p14:tracePt t="277780" x="7250113" y="5408613"/>
          <p14:tracePt t="277795" x="7140575" y="5441950"/>
          <p14:tracePt t="277813" x="6831013" y="5464175"/>
          <p14:tracePt t="277829" x="6523038" y="5470525"/>
          <p14:tracePt t="277831" x="6313488" y="5470525"/>
          <p14:tracePt t="277846" x="6032500" y="5470525"/>
          <p14:tracePt t="277864" x="5684838" y="5470525"/>
          <p14:tracePt t="277879" x="5492750" y="5470525"/>
          <p14:tracePt t="277896" x="5383213" y="5470525"/>
          <p14:tracePt t="277912" x="5338763" y="5470525"/>
          <p14:tracePt t="277914" x="5327650" y="5470525"/>
          <p14:tracePt t="277930" x="5321300" y="5470525"/>
          <p14:tracePt t="277945" x="5305425" y="5464175"/>
          <p14:tracePt t="277963" x="5283200" y="5453063"/>
          <p14:tracePt t="277980" x="5267325" y="5441950"/>
          <p14:tracePt t="277981" x="5249863" y="5430838"/>
          <p14:tracePt t="277996" x="5233988" y="5419725"/>
          <p14:tracePt t="277997" x="5207000" y="5419725"/>
          <p14:tracePt t="278013" x="5140325" y="5408613"/>
          <p14:tracePt t="278029" x="5118100" y="540861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828675"/>
            <a:ext cx="3850786" cy="54827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971" y="1317305"/>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05643"/>
            <a:ext cx="9893651" cy="4401205"/>
          </a:xfrm>
          <a:prstGeom prst="rect">
            <a:avLst/>
          </a:prstGeom>
          <a:noFill/>
        </p:spPr>
        <p:txBody>
          <a:bodyPr wrap="square" rtlCol="0">
            <a:spAutoFit/>
          </a:bodyPr>
          <a:lstStyle/>
          <a:p>
            <a:pPr algn="just"/>
            <a:r>
              <a:rPr lang="en-US" sz="2800" b="1" i="0" dirty="0">
                <a:solidFill>
                  <a:srgbClr val="000000"/>
                </a:solidFill>
                <a:effectLst/>
              </a:rPr>
              <a:t>Building Blocks of the Lean Startup Framework</a:t>
            </a:r>
          </a:p>
          <a:p>
            <a:pPr algn="just"/>
            <a:endParaRPr lang="en-US" sz="2800" b="1" i="0" dirty="0">
              <a:solidFill>
                <a:srgbClr val="000000"/>
              </a:solidFill>
              <a:effectLst/>
            </a:endParaRPr>
          </a:p>
          <a:p>
            <a:pPr marL="342900" indent="-342900" algn="just">
              <a:buFont typeface="Arial" panose="020B0604020202020204" pitchFamily="34" charset="0"/>
              <a:buChar char="•"/>
            </a:pPr>
            <a:r>
              <a:rPr lang="en-US" sz="2000" b="0" i="0" u="sng" dirty="0">
                <a:solidFill>
                  <a:srgbClr val="FF0000"/>
                </a:solidFill>
                <a:effectLst/>
              </a:rPr>
              <a:t>The lean startup framework has</a:t>
            </a:r>
            <a:r>
              <a:rPr lang="en-US" sz="2400" b="0" i="0" u="sng" dirty="0">
                <a:solidFill>
                  <a:srgbClr val="FF0000"/>
                </a:solidFill>
                <a:effectLst/>
              </a:rPr>
              <a:t> </a:t>
            </a:r>
            <a:r>
              <a:rPr lang="en-US" sz="2400" b="1" i="0" u="sng" dirty="0">
                <a:solidFill>
                  <a:srgbClr val="FF0000"/>
                </a:solidFill>
                <a:effectLst/>
              </a:rPr>
              <a:t>five</a:t>
            </a:r>
            <a:r>
              <a:rPr lang="en-US" sz="2400" b="0" i="0" u="sng" dirty="0">
                <a:solidFill>
                  <a:srgbClr val="FF0000"/>
                </a:solidFill>
                <a:effectLst/>
              </a:rPr>
              <a:t> </a:t>
            </a:r>
            <a:r>
              <a:rPr lang="en-US" sz="2000" b="0" i="0" u="sng" dirty="0">
                <a:solidFill>
                  <a:srgbClr val="FF0000"/>
                </a:solidFill>
                <a:effectLst/>
              </a:rPr>
              <a:t>primary building blocks</a:t>
            </a:r>
            <a:r>
              <a:rPr lang="en-US" sz="2000" b="0" i="0" u="sng" dirty="0">
                <a:solidFill>
                  <a:srgbClr val="000000"/>
                </a:solidFill>
                <a:effectLst/>
              </a:rPr>
              <a:t>: </a:t>
            </a:r>
          </a:p>
          <a:p>
            <a:pPr marL="342900" indent="-342900" algn="just">
              <a:buFont typeface="Arial" panose="020B0604020202020204" pitchFamily="34" charset="0"/>
              <a:buChar char="•"/>
            </a:pPr>
            <a:endParaRPr lang="en-US" sz="2000" b="0" i="0" u="sng" dirty="0">
              <a:solidFill>
                <a:srgbClr val="000000"/>
              </a:solidFill>
              <a:effectLst/>
            </a:endParaRPr>
          </a:p>
          <a:p>
            <a:pPr marL="457200" indent="-457200" algn="just">
              <a:buAutoNum type="arabicParenBoth"/>
            </a:pPr>
            <a:r>
              <a:rPr lang="en-US" sz="2000" b="0" i="0" dirty="0">
                <a:solidFill>
                  <a:srgbClr val="000000"/>
                </a:solidFill>
                <a:effectLst/>
              </a:rPr>
              <a:t>identifying and evaluating market opportunities in startups, </a:t>
            </a:r>
          </a:p>
          <a:p>
            <a:pPr marL="457200" indent="-457200" algn="just">
              <a:buAutoNum type="arabicParenBoth"/>
            </a:pPr>
            <a:r>
              <a:rPr lang="en-US" sz="2000" b="0" i="0" dirty="0">
                <a:solidFill>
                  <a:srgbClr val="000000"/>
                </a:solidFill>
                <a:effectLst/>
              </a:rPr>
              <a:t>designing business models,</a:t>
            </a:r>
          </a:p>
          <a:p>
            <a:pPr marL="457200" indent="-457200" algn="just">
              <a:buAutoNum type="arabicParenBoth"/>
            </a:pPr>
            <a:r>
              <a:rPr lang="en-US" sz="2000" b="0" i="0" dirty="0">
                <a:solidFill>
                  <a:srgbClr val="000000"/>
                </a:solidFill>
                <a:effectLst/>
              </a:rPr>
              <a:t>engaging in validated learning (including customer development),</a:t>
            </a:r>
          </a:p>
          <a:p>
            <a:pPr marL="457200" indent="-457200" algn="just">
              <a:buAutoNum type="arabicParenBoth"/>
            </a:pPr>
            <a:r>
              <a:rPr lang="en-US" sz="2000" b="0" i="0" dirty="0">
                <a:solidFill>
                  <a:srgbClr val="000000"/>
                </a:solidFill>
                <a:effectLst/>
              </a:rPr>
              <a:t>building </a:t>
            </a:r>
            <a:r>
              <a:rPr lang="en-US" sz="2000" b="1" i="0" dirty="0">
                <a:solidFill>
                  <a:srgbClr val="000000"/>
                </a:solidFill>
                <a:effectLst/>
              </a:rPr>
              <a:t>m</a:t>
            </a:r>
            <a:r>
              <a:rPr lang="en-US" sz="2000" b="0" i="0" dirty="0">
                <a:solidFill>
                  <a:srgbClr val="000000"/>
                </a:solidFill>
                <a:effectLst/>
              </a:rPr>
              <a:t>inimum </a:t>
            </a:r>
            <a:r>
              <a:rPr lang="en-US" sz="2000" b="1" i="0" dirty="0">
                <a:solidFill>
                  <a:srgbClr val="000000"/>
                </a:solidFill>
                <a:effectLst/>
              </a:rPr>
              <a:t>v</a:t>
            </a:r>
            <a:r>
              <a:rPr lang="en-US" sz="2000" b="0" i="0" dirty="0">
                <a:solidFill>
                  <a:srgbClr val="000000"/>
                </a:solidFill>
                <a:effectLst/>
              </a:rPr>
              <a:t>iable </a:t>
            </a:r>
            <a:r>
              <a:rPr lang="en-US" sz="2000" b="1" i="0" dirty="0">
                <a:solidFill>
                  <a:srgbClr val="000000"/>
                </a:solidFill>
                <a:effectLst/>
              </a:rPr>
              <a:t>p</a:t>
            </a:r>
            <a:r>
              <a:rPr lang="en-US" sz="2000" b="0" i="0" dirty="0">
                <a:solidFill>
                  <a:srgbClr val="000000"/>
                </a:solidFill>
                <a:effectLst/>
              </a:rPr>
              <a:t>roducts </a:t>
            </a:r>
            <a:r>
              <a:rPr lang="en-US" sz="2000" b="1" i="0" dirty="0">
                <a:solidFill>
                  <a:srgbClr val="000000"/>
                </a:solidFill>
                <a:effectLst/>
              </a:rPr>
              <a:t>(MVPs)</a:t>
            </a:r>
            <a:r>
              <a:rPr lang="en-US" sz="2000" b="0" i="0" dirty="0">
                <a:solidFill>
                  <a:srgbClr val="000000"/>
                </a:solidFill>
                <a:effectLst/>
              </a:rPr>
              <a:t>, and</a:t>
            </a:r>
          </a:p>
          <a:p>
            <a:pPr marL="457200" indent="-457200" algn="just">
              <a:buAutoNum type="arabicParenBoth"/>
            </a:pPr>
            <a:r>
              <a:rPr lang="en-US" sz="2000" b="0" i="0" dirty="0">
                <a:solidFill>
                  <a:srgbClr val="000000"/>
                </a:solidFill>
                <a:effectLst/>
              </a:rPr>
              <a:t>learning whether to persevere with or pivot from the current course of action. </a:t>
            </a:r>
          </a:p>
          <a:p>
            <a:pPr marL="457200" indent="-457200" algn="just">
              <a:buAutoNum type="arabicParenBoth"/>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In Fig. 2, we illustrate the connection between the various building blocks and how they work together as a framework to help entrepreneurs reduce some of the uncertainty and risks associated with the startup process. </a:t>
            </a:r>
          </a:p>
        </p:txBody>
      </p:sp>
      <p:pic>
        <p:nvPicPr>
          <p:cNvPr id="2" name="Graphic 21">
            <a:extLst>
              <a:ext uri="{FF2B5EF4-FFF2-40B4-BE49-F238E27FC236}">
                <a16:creationId xmlns:a16="http://schemas.microsoft.com/office/drawing/2014/main" id="{9278AB4C-ADF3-BE4A-CEA6-DEA38E1D33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1650665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97366">
        <p15:prstTrans prst="drape"/>
      </p:transition>
    </mc:Choice>
    <mc:Fallback xmlns="">
      <p:transition spd="slow" advTm="197366">
        <p:fade/>
      </p:transition>
    </mc:Fallback>
  </mc:AlternateContent>
  <p:extLst>
    <p:ext uri="{3A86A75C-4F4B-4683-9AE1-C65F6400EC91}">
      <p14:laserTraceLst xmlns:p14="http://schemas.microsoft.com/office/powerpoint/2010/main">
        <p14:tracePtLst>
          <p14:tracePt t="2016" x="5102225" y="5403850"/>
          <p14:tracePt t="2019" x="4848225" y="5254625"/>
          <p14:tracePt t="2021" x="3906838" y="4687888"/>
          <p14:tracePt t="2026" x="3762375" y="4576763"/>
          <p14:tracePt t="2040" x="3514725" y="4422775"/>
          <p14:tracePt t="2057" x="3398838" y="4318000"/>
          <p14:tracePt t="2073" x="3327400" y="4208463"/>
          <p14:tracePt t="2090" x="3211513" y="4021138"/>
          <p14:tracePt t="2107" x="2997200" y="3724275"/>
          <p14:tracePt t="2109" x="2771775" y="3497263"/>
          <p14:tracePt t="2123" x="2247900" y="2979738"/>
          <p14:tracePt t="2140" x="1828800" y="2478088"/>
          <p14:tracePt t="2157" x="1460500" y="2016125"/>
          <p14:tracePt t="2173" x="1046163" y="1416050"/>
          <p14:tracePt t="2175" x="898525" y="1157288"/>
          <p14:tracePt t="2190" x="566738" y="831850"/>
          <p14:tracePt t="2207" x="434975" y="512763"/>
          <p14:tracePt t="2223" x="407988" y="374650"/>
          <p14:tracePt t="2240" x="452438" y="314325"/>
          <p14:tracePt t="2242" x="539750" y="258763"/>
          <p14:tracePt t="2258" x="858838" y="127000"/>
          <p14:tracePt t="2274" x="1239838" y="93663"/>
          <p14:tracePt t="2290" x="1514475" y="98425"/>
          <p14:tracePt t="2307" x="1817688" y="160338"/>
          <p14:tracePt t="2324" x="1922463" y="182563"/>
          <p14:tracePt t="2568" x="1944688" y="198438"/>
          <p14:tracePt t="2575" x="1951038" y="209550"/>
          <p14:tracePt t="2580" x="2027238" y="285750"/>
          <p14:tracePt t="2607" x="2649538" y="644525"/>
          <p14:tracePt t="2623" x="2990850" y="847725"/>
          <p14:tracePt t="2625" x="3184525" y="969963"/>
          <p14:tracePt t="2641" x="3349625" y="1074738"/>
          <p14:tracePt t="2643" x="3470275" y="1157288"/>
          <p14:tracePt t="2656" x="3822700" y="1355725"/>
          <p14:tracePt t="2673" x="4060825" y="1465263"/>
          <p14:tracePt t="2691" x="4319588" y="1581150"/>
          <p14:tracePt t="2693" x="4384675" y="1603375"/>
          <p14:tracePt t="2707" x="4418013" y="1614488"/>
          <p14:tracePt t="2709" x="4473575" y="1625600"/>
          <p14:tracePt t="2723" x="4500563" y="1641475"/>
          <p14:tracePt t="2725" x="4511675" y="1641475"/>
          <p14:tracePt t="2740" x="4560888" y="1652588"/>
          <p14:tracePt t="2785" x="4560888" y="1657350"/>
          <p14:tracePt t="2793" x="4560888" y="1663700"/>
          <p14:tracePt t="2798" x="4572000" y="1685925"/>
          <p14:tracePt t="2807" x="4572000" y="1701800"/>
          <p14:tracePt t="2824" x="4605338" y="1751013"/>
          <p14:tracePt t="2841" x="4633913" y="1790700"/>
          <p14:tracePt t="2842" x="4654550" y="1824038"/>
          <p14:tracePt t="2858" x="4676775" y="1844675"/>
          <p14:tracePt t="2859" x="4687888" y="1862138"/>
          <p14:tracePt t="2874" x="4710113" y="1884363"/>
          <p14:tracePt t="2876" x="4721225" y="1900238"/>
          <p14:tracePt t="2890" x="4727575" y="1906588"/>
          <p14:tracePt t="2934" x="4716463" y="1906588"/>
          <p14:tracePt t="2942" x="4687888" y="1906588"/>
          <p14:tracePt t="2948" x="4649788" y="1906588"/>
          <p14:tracePt t="2957" x="4627563" y="1906588"/>
          <p14:tracePt t="2974" x="4611688" y="1917700"/>
          <p14:tracePt t="2992" x="4589463" y="1933575"/>
          <p14:tracePt t="2993" x="4583113" y="1938338"/>
          <p14:tracePt t="3008" x="4578350" y="1938338"/>
          <p14:tracePt t="3009" x="4567238" y="1944688"/>
          <p14:tracePt t="3025" x="4560888" y="1944688"/>
          <p14:tracePt t="3041" x="4551363" y="1949450"/>
          <p14:tracePt t="3059" x="4545013" y="1949450"/>
          <p14:tracePt t="3060" x="4540250" y="1949450"/>
          <p14:tracePt t="3075" x="4533900" y="1949450"/>
          <p14:tracePt t="3145" x="4529138" y="1949450"/>
          <p14:tracePt t="4113" x="4522788" y="1949450"/>
          <p14:tracePt t="4165" x="4518025" y="1949450"/>
          <p14:tracePt t="4171" x="4511675" y="1955800"/>
          <p14:tracePt t="4179" x="4500563" y="1960563"/>
          <p14:tracePt t="4193" x="4495800" y="1960563"/>
          <p14:tracePt t="4195" x="4478338" y="1971675"/>
          <p14:tracePt t="4210" x="4451350" y="2016125"/>
          <p14:tracePt t="4227" x="4446588" y="2016125"/>
          <p14:tracePt t="4242" x="4395788" y="1993900"/>
          <p14:tracePt t="4260" x="4313238" y="1938338"/>
          <p14:tracePt t="4261" x="4252913" y="1889125"/>
          <p14:tracePt t="4276" x="4143375" y="1773238"/>
          <p14:tracePt t="4293" x="4083050" y="1719263"/>
          <p14:tracePt t="4787" x="4071938" y="1719263"/>
          <p14:tracePt t="4795" x="4060825" y="1719263"/>
          <p14:tracePt t="4800" x="4043363" y="1730375"/>
          <p14:tracePt t="4827" x="4021138" y="1739900"/>
          <p14:tracePt t="4843" x="4016375" y="1757363"/>
          <p14:tracePt t="4861" x="4010025" y="1762125"/>
          <p14:tracePt t="4893" x="4010025" y="1768475"/>
          <p14:tracePt t="4898" x="4010025" y="1773238"/>
          <p14:tracePt t="4910" x="4005263" y="1779588"/>
          <p14:tracePt t="4928" x="4000500" y="1790700"/>
          <p14:tracePt t="4944" x="4000500" y="1795463"/>
          <p14:tracePt t="5043" x="3994150" y="1795463"/>
          <p14:tracePt t="5049" x="3989388" y="1795463"/>
          <p14:tracePt t="5061" x="3971925" y="1806575"/>
          <p14:tracePt t="5078" x="3922713" y="1824038"/>
          <p14:tracePt t="5093" x="3895725" y="1833563"/>
          <p14:tracePt t="5111" x="3878263" y="1844675"/>
          <p14:tracePt t="5128" x="3862388" y="1851025"/>
          <p14:tracePt t="5146" x="3833813" y="1855788"/>
          <p14:tracePt t="5161" x="3822700" y="1855788"/>
          <p14:tracePt t="5163" x="3813175" y="1855788"/>
          <p14:tracePt t="5177" x="3784600" y="1866900"/>
          <p14:tracePt t="5194" x="3768725" y="1878013"/>
          <p14:tracePt t="5211" x="3740150" y="1889125"/>
          <p14:tracePt t="5212" x="3735388" y="1895475"/>
          <p14:tracePt t="5229" x="3729038" y="1900238"/>
          <p14:tracePt t="5244" x="3724275" y="1900238"/>
          <p14:tracePt t="5261" x="3713163" y="1906588"/>
          <p14:tracePt t="5278" x="3702050" y="1906588"/>
          <p14:tracePt t="5297" x="3697288" y="1906588"/>
          <p14:tracePt t="5312" x="3686175" y="1906588"/>
          <p14:tracePt t="5313" x="3675063" y="1906588"/>
          <p14:tracePt t="5327" x="3663950" y="1906588"/>
          <p14:tracePt t="5345" x="3657600" y="1906588"/>
          <p14:tracePt t="5362" x="3652838" y="1906588"/>
          <p14:tracePt t="5364" x="3641725" y="1906588"/>
          <p14:tracePt t="5394" x="3641725" y="1900238"/>
          <p14:tracePt t="5401" x="3657600" y="1889125"/>
          <p14:tracePt t="5410" x="3668713" y="1884363"/>
          <p14:tracePt t="5428" x="3773488" y="1873250"/>
          <p14:tracePt t="5430" x="3851275" y="1873250"/>
          <p14:tracePt t="5445" x="4021138" y="1878013"/>
          <p14:tracePt t="5446" x="4302125" y="1878013"/>
          <p14:tracePt t="5461" x="4556125" y="1878013"/>
          <p14:tracePt t="5462" x="4770438" y="1878013"/>
          <p14:tracePt t="5477" x="5372100" y="1878013"/>
          <p14:tracePt t="5495" x="5751513" y="1878013"/>
          <p14:tracePt t="5511" x="6148388" y="1862138"/>
          <p14:tracePt t="5513" x="6219825" y="1855788"/>
          <p14:tracePt t="5529" x="6297613" y="1839913"/>
          <p14:tracePt t="5531" x="6340475" y="1833563"/>
          <p14:tracePt t="5546" x="6351588" y="1828800"/>
          <p14:tracePt t="5702" x="6340475" y="1828800"/>
          <p14:tracePt t="5708" x="6335713" y="1828800"/>
          <p14:tracePt t="5717" x="6329363" y="1828800"/>
          <p14:tracePt t="5730" x="6324600" y="1824038"/>
          <p14:tracePt t="5745" x="6291263" y="1824038"/>
          <p14:tracePt t="5761" x="6257925" y="1824038"/>
          <p14:tracePt t="5778" x="6203950" y="1824038"/>
          <p14:tracePt t="5796" x="6164263" y="1828800"/>
          <p14:tracePt t="5797" x="6153150" y="1828800"/>
          <p14:tracePt t="5812" x="6148388" y="1828800"/>
          <p14:tracePt t="5814" x="6142038" y="1828800"/>
          <p14:tracePt t="5867" x="6148388" y="1828800"/>
          <p14:tracePt t="5873" x="6175375" y="1828800"/>
          <p14:tracePt t="5882" x="6226175" y="1828800"/>
          <p14:tracePt t="5896" x="6280150" y="1828800"/>
          <p14:tracePt t="5897" x="6329363" y="1828800"/>
          <p14:tracePt t="5912" x="6516688" y="1824038"/>
          <p14:tracePt t="5929" x="6677025" y="1812925"/>
          <p14:tracePt t="5946" x="6946900" y="1784350"/>
          <p14:tracePt t="5947" x="7007225" y="1773238"/>
          <p14:tracePt t="5964" x="7151688" y="1757363"/>
          <p14:tracePt t="5978" x="7189788" y="1751013"/>
          <p14:tracePt t="5980" x="7212013" y="1739900"/>
          <p14:tracePt t="5996" x="7223125" y="1739900"/>
          <p14:tracePt t="6063" x="7227888" y="1739900"/>
          <p14:tracePt t="6068" x="7234238" y="1739900"/>
          <p14:tracePt t="6079" x="7250113" y="1739900"/>
          <p14:tracePt t="6096" x="7277100" y="1739900"/>
          <p14:tracePt t="6097" x="7310438" y="1739900"/>
          <p14:tracePt t="6112" x="7339013" y="1739900"/>
          <p14:tracePt t="6114" x="7354888" y="1739900"/>
          <p14:tracePt t="6129" x="7370763" y="1739900"/>
          <p14:tracePt t="6131" x="7388225" y="1739900"/>
          <p14:tracePt t="6146" x="7410450" y="1739900"/>
          <p14:tracePt t="6162" x="7432675" y="1739900"/>
          <p14:tracePt t="6180" x="7448550" y="1739900"/>
          <p14:tracePt t="6196" x="7453313" y="1739900"/>
          <p14:tracePt t="6198" x="7464425" y="1739900"/>
          <p14:tracePt t="6212" x="7481888" y="1739900"/>
          <p14:tracePt t="6230" x="7493000" y="1739900"/>
          <p14:tracePt t="6247" x="7497763" y="1739900"/>
          <p14:tracePt t="7473" x="7493000" y="1739900"/>
          <p14:tracePt t="7479" x="7486650" y="1739900"/>
          <p14:tracePt t="7486" x="7437438" y="1739900"/>
          <p14:tracePt t="7498" x="7415213" y="1751013"/>
          <p14:tracePt t="7515" x="7316788" y="1779588"/>
          <p14:tracePt t="7532" x="7294563" y="1790700"/>
          <p14:tracePt t="7547" x="7178675" y="1900238"/>
          <p14:tracePt t="7564" x="7051675" y="2043113"/>
          <p14:tracePt t="7581" x="6946900" y="2147888"/>
          <p14:tracePt t="7599" x="6650038" y="2384425"/>
          <p14:tracePt t="7614" x="6407150" y="2571750"/>
          <p14:tracePt t="7631" x="6126163" y="2759075"/>
          <p14:tracePt t="7649" x="5724525" y="2946400"/>
          <p14:tracePt t="7650" x="5530850" y="3013075"/>
          <p14:tracePt t="7665" x="5256213" y="3128963"/>
          <p14:tracePt t="7666" x="4991100" y="3211513"/>
          <p14:tracePt t="7681" x="4759325" y="3305175"/>
          <p14:tracePt t="7683" x="4611688" y="3382963"/>
          <p14:tracePt t="7697" x="4230688" y="3497263"/>
          <p14:tracePt t="7714" x="3916363" y="3590925"/>
          <p14:tracePt t="7732" x="3570288" y="3695700"/>
          <p14:tracePt t="7733" x="3476625" y="3717925"/>
          <p14:tracePt t="7749" x="3316288" y="3767138"/>
          <p14:tracePt t="7764" x="3195638" y="3800475"/>
          <p14:tracePt t="7782" x="3117850" y="3811588"/>
          <p14:tracePt t="7799" x="3052763" y="3811588"/>
          <p14:tracePt t="7801" x="3001963" y="3811588"/>
          <p14:tracePt t="7816" x="2832100" y="3751263"/>
          <p14:tracePt t="7832" x="2716213" y="3702050"/>
          <p14:tracePt t="7833" x="2611438" y="3662363"/>
          <p14:tracePt t="7848" x="2457450" y="3608388"/>
          <p14:tracePt t="7865" x="2374900" y="3575050"/>
          <p14:tracePt t="7881" x="2325688" y="3548063"/>
          <p14:tracePt t="7883" x="2303463" y="3530600"/>
          <p14:tracePt t="7899" x="2281238" y="3508375"/>
          <p14:tracePt t="7915" x="2252663" y="3470275"/>
          <p14:tracePt t="7931" x="2225675" y="3425825"/>
          <p14:tracePt t="7949" x="2181225" y="3354388"/>
          <p14:tracePt t="7950" x="2159000" y="3321050"/>
          <p14:tracePt t="7966" x="2105025" y="3205163"/>
          <p14:tracePt t="7982" x="2105025" y="3178175"/>
          <p14:tracePt t="7998" x="2105025" y="3128963"/>
          <p14:tracePt t="8016" x="2105025" y="3084513"/>
          <p14:tracePt t="8017" x="2105025" y="3057525"/>
          <p14:tracePt t="8032" x="2098675" y="3035300"/>
          <p14:tracePt t="8034" x="2093913" y="3024188"/>
          <p14:tracePt t="8050" x="2082800" y="3008313"/>
          <p14:tracePt t="8051" x="2076450" y="2990850"/>
          <p14:tracePt t="8065" x="2065338" y="2974975"/>
          <p14:tracePt t="8082" x="2038350" y="2968625"/>
          <p14:tracePt t="8531" x="2016125" y="2957513"/>
          <p14:tracePt t="8535" x="2005013" y="2957513"/>
          <p14:tracePt t="8549" x="1911350" y="2914650"/>
          <p14:tracePt t="8551" x="1866900" y="2903538"/>
          <p14:tracePt t="8566" x="1857375" y="2897188"/>
          <p14:tracePt t="8596" x="1862138" y="2892425"/>
          <p14:tracePt t="8604" x="1878013" y="2874963"/>
          <p14:tracePt t="8616" x="1906588" y="2852738"/>
          <p14:tracePt t="8617" x="1928813" y="2841625"/>
          <p14:tracePt t="8633" x="1966913" y="2820988"/>
          <p14:tracePt t="8634" x="2005013" y="2803525"/>
          <p14:tracePt t="8649" x="2038350" y="2787650"/>
          <p14:tracePt t="8651" x="2060575" y="2776538"/>
          <p14:tracePt t="8666" x="2138363" y="2747963"/>
          <p14:tracePt t="8682" x="2170113" y="2738438"/>
          <p14:tracePt t="8700" x="2209800" y="2727325"/>
          <p14:tracePt t="8701" x="2220913" y="2720975"/>
          <p14:tracePt t="8716" x="2252663" y="2709863"/>
          <p14:tracePt t="8732" x="2281238" y="2698750"/>
          <p14:tracePt t="8750" x="2308225" y="2676525"/>
          <p14:tracePt t="8767" x="2314575" y="2671763"/>
          <p14:tracePt t="8921" x="2325688" y="2665413"/>
          <p14:tracePt t="8935" x="2335213" y="2660650"/>
          <p14:tracePt t="8940" x="2346325" y="2654300"/>
          <p14:tracePt t="8949" x="2363788" y="2649538"/>
          <p14:tracePt t="8967" x="2435225" y="2627313"/>
          <p14:tracePt t="8983" x="2501900" y="2622550"/>
          <p14:tracePt t="9001" x="2627313" y="2605088"/>
          <p14:tracePt t="9017" x="2660650" y="2605088"/>
          <p14:tracePt t="9019" x="2698750" y="2600325"/>
          <p14:tracePt t="9032" x="2743200" y="2600325"/>
          <p14:tracePt t="9050" x="2765425" y="2600325"/>
          <p14:tracePt t="9067" x="2803525" y="2600325"/>
          <p14:tracePt t="9068" x="2836863" y="2600325"/>
          <p14:tracePt t="9083" x="2870200" y="2600325"/>
          <p14:tracePt t="9100" x="2941638" y="2600325"/>
          <p14:tracePt t="9116" x="2974975" y="2593975"/>
          <p14:tracePt t="9133" x="2979738" y="2593975"/>
          <p14:tracePt t="9135" x="2986088" y="2593975"/>
          <p14:tracePt t="9198" x="2990850" y="2589213"/>
          <p14:tracePt t="9219" x="2997200" y="2589213"/>
          <p14:tracePt t="9243" x="3001963" y="2589213"/>
          <p14:tracePt t="12476" x="3300413" y="2582863"/>
          <p14:tracePt t="12761" x="3311525" y="2582863"/>
          <p14:tracePt t="12766" x="3338513" y="2582863"/>
          <p14:tracePt t="12773" x="3354388" y="2582863"/>
          <p14:tracePt t="12789" x="3427413" y="2593975"/>
          <p14:tracePt t="12791" x="3541713" y="2605088"/>
          <p14:tracePt t="12805" x="3740150" y="2611438"/>
          <p14:tracePt t="12822" x="3933825" y="2644775"/>
          <p14:tracePt t="12839" x="4071938" y="2644775"/>
          <p14:tracePt t="12841" x="4132263" y="2644775"/>
          <p14:tracePt t="12856" x="4181475" y="2633663"/>
          <p14:tracePt t="12858" x="4281488" y="2633663"/>
          <p14:tracePt t="12872" x="4457700" y="2622550"/>
          <p14:tracePt t="12889" x="4583113" y="2616200"/>
          <p14:tracePt t="12905" x="4687888" y="2616200"/>
          <p14:tracePt t="12922" x="4770438" y="2622550"/>
          <p14:tracePt t="12924" x="4826000" y="2622550"/>
          <p14:tracePt t="12940" x="4852988" y="2622550"/>
          <p14:tracePt t="12941" x="4892675" y="2622550"/>
          <p14:tracePt t="12956" x="4957763" y="2622550"/>
          <p14:tracePt t="12972" x="5013325" y="2622550"/>
          <p14:tracePt t="12989" x="5073650" y="2616200"/>
          <p14:tracePt t="12992" x="5113338" y="2616200"/>
          <p14:tracePt t="13007" x="5145088" y="2605088"/>
          <p14:tracePt t="13008" x="5151438" y="2605088"/>
          <p14:tracePt t="13022" x="5189538" y="2600325"/>
          <p14:tracePt t="13039" x="5233988" y="2593975"/>
          <p14:tracePt t="13057" x="5238750" y="2593975"/>
          <p14:tracePt t="13271" x="5238750" y="2578100"/>
          <p14:tracePt t="13275" x="5233988" y="2578100"/>
          <p14:tracePt t="13291" x="5195888" y="2560638"/>
          <p14:tracePt t="13307" x="5122863" y="2544763"/>
          <p14:tracePt t="13323" x="5073650" y="2533650"/>
          <p14:tracePt t="13340" x="5035550" y="2533650"/>
          <p14:tracePt t="13359" x="4986338" y="2522538"/>
          <p14:tracePt t="13374" x="4968875" y="2522538"/>
          <p14:tracePt t="13390" x="4935538" y="2517775"/>
          <p14:tracePt t="13407" x="4892675" y="2500313"/>
          <p14:tracePt t="13424" x="4821238" y="2489200"/>
          <p14:tracePt t="13425" x="4770438" y="2484438"/>
          <p14:tracePt t="13441" x="4716463" y="2473325"/>
          <p14:tracePt t="13457" x="4654550" y="2473325"/>
          <p14:tracePt t="13473" x="4622800" y="2473325"/>
          <p14:tracePt t="13491" x="4594225" y="2473325"/>
          <p14:tracePt t="13493" x="4583113" y="2473325"/>
          <p14:tracePt t="13507" x="4578350" y="2473325"/>
          <p14:tracePt t="13508" x="4567238" y="2473325"/>
          <p14:tracePt t="13524" x="4560888" y="2473325"/>
          <p14:tracePt t="13525" x="4556125" y="2473325"/>
          <p14:tracePt t="14485" x="4560888" y="2473325"/>
          <p14:tracePt t="14493" x="4572000" y="2473325"/>
          <p14:tracePt t="14498" x="4600575" y="2473325"/>
          <p14:tracePt t="14508" x="4649788" y="2473325"/>
          <p14:tracePt t="14525" x="4743450" y="2473325"/>
          <p14:tracePt t="14542" x="4821238" y="2473325"/>
          <p14:tracePt t="14543" x="4848225" y="2473325"/>
          <p14:tracePt t="14559" x="4864100" y="2478088"/>
          <p14:tracePt t="14561" x="4892675" y="2478088"/>
          <p14:tracePt t="14574" x="4914900" y="2478088"/>
          <p14:tracePt t="14591" x="4919663" y="2484438"/>
          <p14:tracePt t="14609" x="4926013" y="2484438"/>
          <p14:tracePt t="14626" x="4930775" y="2489200"/>
          <p14:tracePt t="14627" x="4935538" y="2495550"/>
          <p14:tracePt t="14642" x="4941888" y="2500313"/>
          <p14:tracePt t="14644" x="4964113" y="2511425"/>
          <p14:tracePt t="14658" x="4997450" y="2528888"/>
          <p14:tracePt t="14675" x="5024438" y="2533650"/>
          <p14:tracePt t="14693" x="5057775" y="2551113"/>
          <p14:tracePt t="14831" x="5062538" y="2551113"/>
          <p14:tracePt t="14836" x="5068888" y="2551113"/>
          <p14:tracePt t="14843" x="5073650" y="2551113"/>
          <p14:tracePt t="14860" x="5091113" y="2551113"/>
          <p14:tracePt t="14861" x="5122863" y="2551113"/>
          <p14:tracePt t="14876" x="5238750" y="2560638"/>
          <p14:tracePt t="14892" x="5530850" y="2560638"/>
          <p14:tracePt t="14910" x="5773738" y="2544763"/>
          <p14:tracePt t="14912" x="6005513" y="2511425"/>
          <p14:tracePt t="14927" x="6380163" y="2439988"/>
          <p14:tracePt t="14942" x="6538913" y="2390775"/>
          <p14:tracePt t="14958" x="6627813" y="2357438"/>
          <p14:tracePt t="14976" x="6643688" y="2341563"/>
          <p14:tracePt t="15190" x="6654800" y="2341563"/>
          <p14:tracePt t="15196" x="6672263" y="2341563"/>
          <p14:tracePt t="15210" x="6694488" y="2352675"/>
          <p14:tracePt t="15211" x="6726238" y="2357438"/>
          <p14:tracePt t="15227" x="6804025" y="2363788"/>
          <p14:tracePt t="15242" x="6870700" y="2363788"/>
          <p14:tracePt t="15259" x="6942138" y="2363788"/>
          <p14:tracePt t="15276" x="7018338" y="2363788"/>
          <p14:tracePt t="15278" x="7046913" y="2363788"/>
          <p14:tracePt t="15292" x="7062788" y="2363788"/>
          <p14:tracePt t="15294" x="7073900" y="2363788"/>
          <p14:tracePt t="15310" x="7089775" y="2363788"/>
          <p14:tracePt t="15332" x="7096125" y="2363788"/>
          <p14:tracePt t="15347" x="7100888" y="2363788"/>
          <p14:tracePt t="15362" x="7100888" y="2368550"/>
          <p14:tracePt t="15377" x="7107238" y="2368550"/>
          <p14:tracePt t="15393" x="7118350" y="2368550"/>
          <p14:tracePt t="15410" x="7129463" y="2368550"/>
          <p14:tracePt t="15851" x="7129463" y="2379663"/>
          <p14:tracePt t="15856" x="7129463" y="2390775"/>
          <p14:tracePt t="15863" x="7129463" y="2395538"/>
          <p14:tracePt t="15877" x="7123113" y="2401888"/>
          <p14:tracePt t="15879" x="7118350" y="2406650"/>
          <p14:tracePt t="15895" x="7112000" y="2413000"/>
          <p14:tracePt t="15910" x="7107238" y="2424113"/>
          <p14:tracePt t="15927" x="7096125" y="2428875"/>
          <p14:tracePt t="15943" x="7085013" y="2439988"/>
          <p14:tracePt t="15961" x="7078663" y="2446338"/>
          <p14:tracePt t="15977" x="7073900" y="2446338"/>
          <p14:tracePt t="15979" x="7073900" y="2451100"/>
          <p14:tracePt t="15999" x="7069138" y="2457450"/>
          <p14:tracePt t="16013" x="7069138" y="2462213"/>
          <p14:tracePt t="16027" x="7069138" y="2468563"/>
          <p14:tracePt t="16029" x="7062788" y="2473325"/>
          <p14:tracePt t="16044" x="7058025" y="2489200"/>
          <p14:tracePt t="16045" x="7051675" y="2495550"/>
          <p14:tracePt t="16060" x="7051675" y="2506663"/>
          <p14:tracePt t="16129" x="7046913" y="2506663"/>
          <p14:tracePt t="16143" x="7040563" y="2506663"/>
          <p14:tracePt t="16157" x="7035800" y="2506663"/>
          <p14:tracePt t="16163" x="7029450" y="2500313"/>
          <p14:tracePt t="16179" x="7024688" y="2500313"/>
          <p14:tracePt t="16194" x="7024688" y="2495550"/>
          <p14:tracePt t="16211" x="7024688" y="2489200"/>
          <p14:tracePt t="16228" x="7018338" y="2484438"/>
          <p14:tracePt t="16244" x="7013575" y="2484438"/>
          <p14:tracePt t="16262" x="7007225" y="2473325"/>
          <p14:tracePt t="16315" x="7013575" y="2478088"/>
          <p14:tracePt t="16321" x="7013575" y="2484438"/>
          <p14:tracePt t="16329" x="7035800" y="2511425"/>
          <p14:tracePt t="16344" x="7069138" y="2555875"/>
          <p14:tracePt t="16362" x="7096125" y="2582863"/>
          <p14:tracePt t="16378" x="7118350" y="2605088"/>
          <p14:tracePt t="16394" x="7129463" y="2605088"/>
          <p14:tracePt t="16480" x="7129463" y="2600325"/>
          <p14:tracePt t="16630" x="7134225" y="2600325"/>
          <p14:tracePt t="16652" x="7134225" y="2605088"/>
          <p14:tracePt t="16658" x="7140575" y="2605088"/>
          <p14:tracePt t="16673" x="7140575" y="2611438"/>
          <p14:tracePt t="16689" x="7140575" y="2616200"/>
          <p14:tracePt t="16781" x="7145338" y="2616200"/>
          <p14:tracePt t="16786" x="7151688" y="2616200"/>
          <p14:tracePt t="16795" x="7151688" y="2622550"/>
          <p14:tracePt t="16812" x="7162800" y="2627313"/>
          <p14:tracePt t="16830" x="7162800" y="2633663"/>
          <p14:tracePt t="16831" x="7167563" y="2633663"/>
          <p14:tracePt t="16848" x="7172325" y="2638425"/>
          <p14:tracePt t="16862" x="7178675" y="2638425"/>
          <p14:tracePt t="18324" x="7183438" y="2633663"/>
          <p14:tracePt t="18332" x="7194550" y="2627313"/>
          <p14:tracePt t="18338" x="7194550" y="2622550"/>
          <p14:tracePt t="18422" x="7178675" y="2622550"/>
          <p14:tracePt t="18428" x="7151688" y="2633663"/>
          <p14:tracePt t="18437" x="7129463" y="2644775"/>
          <p14:tracePt t="18448" x="7107238" y="2654300"/>
          <p14:tracePt t="18465" x="7046913" y="2682875"/>
          <p14:tracePt t="18466" x="7018338" y="2693988"/>
          <p14:tracePt t="18482" x="6969125" y="2709863"/>
          <p14:tracePt t="18497" x="6935788" y="2716213"/>
          <p14:tracePt t="18515" x="6924675" y="2716213"/>
          <p14:tracePt t="18531" x="6908800" y="2716213"/>
          <p14:tracePt t="18548" x="6881813" y="2716213"/>
          <p14:tracePt t="18564" x="6870700" y="2716213"/>
          <p14:tracePt t="18566" x="6848475" y="2716213"/>
          <p14:tracePt t="18581" x="6831013" y="2716213"/>
          <p14:tracePt t="18598" x="6759575" y="2716213"/>
          <p14:tracePt t="18614" x="6683375" y="2716213"/>
          <p14:tracePt t="18616" x="6632575" y="2720975"/>
          <p14:tracePt t="18632" x="6534150" y="2732088"/>
          <p14:tracePt t="18648" x="6423025" y="2754313"/>
          <p14:tracePt t="18665" x="6308725" y="2787650"/>
          <p14:tracePt t="18681" x="6099175" y="2870200"/>
          <p14:tracePt t="18698" x="5862638" y="2968625"/>
          <p14:tracePt t="18700" x="5713413" y="3024188"/>
          <p14:tracePt t="18714" x="5372100" y="3167063"/>
          <p14:tracePt t="18731" x="4926013" y="3305175"/>
          <p14:tracePt t="18749" x="4395788" y="3465513"/>
          <p14:tracePt t="18750" x="4132263" y="3514725"/>
          <p14:tracePt t="18764" x="3916363" y="3525838"/>
          <p14:tracePt t="18782" x="3514725" y="3525838"/>
          <p14:tracePt t="18783" x="3305175" y="3525838"/>
          <p14:tracePt t="18798" x="2876550" y="3514725"/>
          <p14:tracePt t="18815" x="2578100" y="3486150"/>
          <p14:tracePt t="18832" x="2419350" y="3459163"/>
          <p14:tracePt t="18833" x="2319338" y="3432175"/>
          <p14:tracePt t="18849" x="2159000" y="3387725"/>
          <p14:tracePt t="18850" x="2038350" y="3360738"/>
          <p14:tracePt t="18864" x="1757363" y="3271838"/>
          <p14:tracePt t="18882" x="1647825" y="3227388"/>
          <p14:tracePt t="18899" x="1547813" y="3184525"/>
          <p14:tracePt t="18901" x="1520825" y="3167063"/>
          <p14:tracePt t="18915" x="1487488" y="3151188"/>
          <p14:tracePt t="18917" x="1471613" y="3140075"/>
          <p14:tracePt t="18932" x="1449388" y="3117850"/>
          <p14:tracePt t="18949" x="1427163" y="3111500"/>
          <p14:tracePt t="18966" x="1420813" y="3106738"/>
          <p14:tracePt t="18982" x="1409700" y="3106738"/>
          <p14:tracePt t="18998" x="1404938" y="3106738"/>
          <p14:tracePt t="19015" x="1393825" y="3106738"/>
          <p14:tracePt t="19032" x="1382713" y="3106738"/>
          <p14:tracePt t="19068" x="1382713" y="3101975"/>
          <p14:tracePt t="19090" x="1382713" y="3095625"/>
          <p14:tracePt t="19096" x="1404938" y="3073400"/>
          <p14:tracePt t="19105" x="1409700" y="3073400"/>
          <p14:tracePt t="19115" x="1420813" y="3051175"/>
          <p14:tracePt t="19134" x="1454150" y="3024188"/>
          <p14:tracePt t="19150" x="1460500" y="3001963"/>
          <p14:tracePt t="19165" x="1460500" y="2979738"/>
          <p14:tracePt t="19182" x="1460500" y="2968625"/>
          <p14:tracePt t="19199" x="1460500" y="2963863"/>
          <p14:tracePt t="19263" x="1460500" y="2968625"/>
          <p14:tracePt t="19277" x="1460500" y="3008313"/>
          <p14:tracePt t="19285" x="1460500" y="3035300"/>
          <p14:tracePt t="19299" x="1460500" y="3068638"/>
          <p14:tracePt t="19301" x="1454150" y="3101975"/>
          <p14:tracePt t="19315" x="1438275" y="3173413"/>
          <p14:tracePt t="19332" x="1431925" y="3200400"/>
          <p14:tracePt t="19349" x="1427163" y="3216275"/>
          <p14:tracePt t="19367" x="1427163" y="3222625"/>
          <p14:tracePt t="19397" x="1427163" y="3216275"/>
          <p14:tracePt t="19404" x="1427163" y="3189288"/>
          <p14:tracePt t="19416" x="1427163" y="3162300"/>
          <p14:tracePt t="19433" x="1427163" y="3073400"/>
          <p14:tracePt t="19434" x="1416050" y="3024188"/>
          <p14:tracePt t="19450" x="1398588" y="2986088"/>
          <p14:tracePt t="19451" x="1389063" y="2941638"/>
          <p14:tracePt t="19465" x="1371600" y="2852738"/>
          <p14:tracePt t="19482" x="1371600" y="2803525"/>
          <p14:tracePt t="19499" x="1371600" y="2747963"/>
          <p14:tracePt t="19501" x="1371600" y="2732088"/>
          <p14:tracePt t="19516" x="1371600" y="2698750"/>
          <p14:tracePt t="19532" x="1393825" y="2660650"/>
          <p14:tracePt t="19549" x="1404938" y="2627313"/>
          <p14:tracePt t="19566" x="1409700" y="2605088"/>
          <p14:tracePt t="19568" x="1409700" y="2593975"/>
          <p14:tracePt t="19583" x="1416050" y="2589213"/>
          <p14:tracePt t="19600" x="1420813" y="2578100"/>
          <p14:tracePt t="19601" x="1420813" y="2571750"/>
          <p14:tracePt t="19616" x="1420813" y="2566988"/>
          <p14:tracePt t="19652" x="1420813" y="2560638"/>
          <p14:tracePt t="19661" x="1420813" y="2555875"/>
          <p14:tracePt t="19681" x="1420813" y="2551113"/>
          <p14:tracePt t="19689" x="1409700" y="2544763"/>
          <p14:tracePt t="19700" x="1404938" y="2533650"/>
          <p14:tracePt t="19717" x="1382713" y="2517775"/>
          <p14:tracePt t="19718" x="1377950" y="2500313"/>
          <p14:tracePt t="19733" x="1360488" y="2489200"/>
          <p14:tracePt t="19734" x="1344613" y="2478088"/>
          <p14:tracePt t="19750" x="1311275" y="2451100"/>
          <p14:tracePt t="19766" x="1289050" y="2435225"/>
          <p14:tracePt t="19783" x="1277938" y="2424113"/>
          <p14:tracePt t="19827" x="1277938" y="2417763"/>
          <p14:tracePt t="19840" x="1277938" y="2413000"/>
          <p14:tracePt t="19854" x="1284288" y="2413000"/>
          <p14:tracePt t="19861" x="1304925" y="2413000"/>
          <p14:tracePt t="19868" x="1327150" y="2413000"/>
          <p14:tracePt t="19883" x="1338263" y="2413000"/>
          <p14:tracePt t="19884" x="1371600" y="2406650"/>
          <p14:tracePt t="19900" x="1389063" y="2406650"/>
          <p14:tracePt t="19901" x="1409700" y="2406650"/>
          <p14:tracePt t="19916" x="1465263" y="2395538"/>
          <p14:tracePt t="19933" x="1531938" y="2395538"/>
          <p14:tracePt t="19951" x="1674813" y="2395538"/>
          <p14:tracePt t="19967" x="1752600" y="2395538"/>
          <p14:tracePt t="19983" x="1835150" y="2384425"/>
          <p14:tracePt t="20001" x="1933575" y="2374900"/>
          <p14:tracePt t="20018" x="2060575" y="2363788"/>
          <p14:tracePt t="20033" x="2138363" y="2352675"/>
          <p14:tracePt t="20035" x="2154238" y="2346325"/>
          <p14:tracePt t="20050" x="2203450" y="2335213"/>
          <p14:tracePt t="20067" x="2241550" y="2335213"/>
          <p14:tracePt t="20084" x="2281238" y="2324100"/>
          <p14:tracePt t="20085" x="2314575" y="2324100"/>
          <p14:tracePt t="20100" x="2330450" y="2324100"/>
          <p14:tracePt t="20102" x="2374900" y="2324100"/>
          <p14:tracePt t="20118" x="2419350" y="2319338"/>
          <p14:tracePt t="20120" x="2473325" y="2319338"/>
          <p14:tracePt t="20134" x="2573338" y="2319338"/>
          <p14:tracePt t="20151" x="2678113" y="2319338"/>
          <p14:tracePt t="20167" x="2792413" y="2319338"/>
          <p14:tracePt t="20169" x="2870200" y="2319338"/>
          <p14:tracePt t="20184" x="2914650" y="2319338"/>
          <p14:tracePt t="20186" x="2963863" y="2312988"/>
          <p14:tracePt t="20200" x="3068638" y="2301875"/>
          <p14:tracePt t="20219" x="3146425" y="2290763"/>
          <p14:tracePt t="20221" x="3200400" y="2290763"/>
          <p14:tracePt t="20235" x="3240088" y="2290763"/>
          <p14:tracePt t="20236" x="3322638" y="2290763"/>
          <p14:tracePt t="20252" x="3503613" y="2290763"/>
          <p14:tracePt t="20268" x="3719513" y="2290763"/>
          <p14:tracePt t="20284" x="3967163" y="2290763"/>
          <p14:tracePt t="20301" x="4324350" y="2290763"/>
          <p14:tracePt t="20303" x="4457700" y="2290763"/>
          <p14:tracePt t="20319" x="4676775" y="2274888"/>
          <p14:tracePt t="20334" x="4810125" y="2270125"/>
          <p14:tracePt t="20350" x="4892675" y="2263775"/>
          <p14:tracePt t="20368" x="4957763" y="2263775"/>
          <p14:tracePt t="20370" x="5013325" y="2263775"/>
          <p14:tracePt t="20385" x="5062538" y="2263775"/>
          <p14:tracePt t="20386" x="5106988" y="2263775"/>
          <p14:tracePt t="20402" x="5211763" y="2263775"/>
          <p14:tracePt t="20417" x="5260975" y="2263775"/>
          <p14:tracePt t="20419" x="5305425" y="2263775"/>
          <p14:tracePt t="20434" x="5410200" y="2263775"/>
          <p14:tracePt t="20451" x="5487988" y="2263775"/>
          <p14:tracePt t="20469" x="5635625" y="2274888"/>
          <p14:tracePt t="20484" x="5664200" y="2274888"/>
          <p14:tracePt t="20486" x="5707063" y="2274888"/>
          <p14:tracePt t="20501" x="5773738" y="2281238"/>
          <p14:tracePt t="20518" x="5856288" y="2286000"/>
          <p14:tracePt t="20535" x="5889625" y="2290763"/>
          <p14:tracePt t="20536" x="5911850" y="2290763"/>
          <p14:tracePt t="20553" x="5949950" y="2301875"/>
          <p14:tracePt t="20568" x="5994400" y="2308225"/>
          <p14:tracePt t="20585" x="6049963" y="2319338"/>
          <p14:tracePt t="20602" x="6081713" y="2324100"/>
          <p14:tracePt t="20604" x="6099175" y="2330450"/>
          <p14:tracePt t="20618" x="6137275" y="2330450"/>
          <p14:tracePt t="20635" x="6159500" y="2330450"/>
          <p14:tracePt t="20651" x="6181725" y="2330450"/>
          <p14:tracePt t="20668" x="6203950" y="2330450"/>
          <p14:tracePt t="20671" x="6215063" y="2330450"/>
          <p14:tracePt t="20685" x="6235700" y="2335213"/>
          <p14:tracePt t="20687" x="6257925" y="2335213"/>
          <p14:tracePt t="20701" x="6275388" y="2335213"/>
          <p14:tracePt t="20703" x="6297613" y="2341563"/>
          <p14:tracePt t="20717" x="6329363" y="2346325"/>
          <p14:tracePt t="20734" x="6373813" y="2357438"/>
          <p14:tracePt t="20752" x="6418263" y="2363788"/>
          <p14:tracePt t="20753" x="6440488" y="2363788"/>
          <p14:tracePt t="20768" x="6478588" y="2374900"/>
          <p14:tracePt t="20785" x="6527800" y="2384425"/>
          <p14:tracePt t="20801" x="6561138" y="2384425"/>
          <p14:tracePt t="20818" x="6605588" y="2384425"/>
          <p14:tracePt t="20820" x="6616700" y="2384425"/>
          <p14:tracePt t="20836" x="6643688" y="2384425"/>
          <p14:tracePt t="20852" x="6672263" y="2384425"/>
          <p14:tracePt t="20867" x="6710363" y="2384425"/>
          <p14:tracePt t="20884" x="6737350" y="2384425"/>
          <p14:tracePt t="20902" x="6777038" y="2384425"/>
          <p14:tracePt t="20903" x="6788150" y="2384425"/>
          <p14:tracePt t="20919" x="6819900" y="2384425"/>
          <p14:tracePt t="20934" x="6842125" y="2390775"/>
          <p14:tracePt t="20936" x="6859588" y="2390775"/>
          <p14:tracePt t="20952" x="6897688" y="2390775"/>
          <p14:tracePt t="20969" x="6913563" y="2390775"/>
          <p14:tracePt t="20971" x="6924675" y="2390775"/>
          <p14:tracePt t="20985" x="6942138" y="2390775"/>
          <p14:tracePt t="21001" x="6958013" y="2384425"/>
          <p14:tracePt t="21003" x="6975475" y="2384425"/>
          <p14:tracePt t="21018" x="7002463" y="2384425"/>
          <p14:tracePt t="21036" x="7029450" y="2379663"/>
          <p14:tracePt t="21052" x="7046913" y="2368550"/>
          <p14:tracePt t="21054" x="7058025" y="2368550"/>
          <p14:tracePt t="21069" x="7073900" y="2368550"/>
          <p14:tracePt t="21085" x="7089775" y="2363788"/>
          <p14:tracePt t="21101" x="7100888" y="2357438"/>
          <p14:tracePt t="21120" x="7118350" y="2357438"/>
          <p14:tracePt t="21121" x="7118350" y="2352675"/>
          <p14:tracePt t="21135" x="7123113" y="2352675"/>
          <p14:tracePt t="21136" x="7129463" y="2352675"/>
          <p14:tracePt t="21152" x="7140575" y="2346325"/>
          <p14:tracePt t="21168" x="7151688" y="2346325"/>
          <p14:tracePt t="21185" x="7156450" y="2341563"/>
          <p14:tracePt t="21204" x="7167563" y="2341563"/>
          <p14:tracePt t="21219" x="7172325" y="2341563"/>
          <p14:tracePt t="21221" x="7178675" y="2341563"/>
          <p14:tracePt t="21234" x="7189788" y="2341563"/>
          <p14:tracePt t="21251" x="7205663" y="2341563"/>
          <p14:tracePt t="21269" x="7216775" y="2335213"/>
          <p14:tracePt t="21271" x="7223125" y="2335213"/>
          <p14:tracePt t="21286" x="7227888" y="2335213"/>
          <p14:tracePt t="21309" x="7234238" y="2335213"/>
          <p14:tracePt t="21324" x="7239000" y="2335213"/>
          <p14:tracePt t="21340" x="7245350" y="2335213"/>
          <p14:tracePt t="21352" x="7250113" y="2335213"/>
          <p14:tracePt t="21369" x="7272338" y="2324100"/>
          <p14:tracePt t="21385" x="7288213" y="2324100"/>
          <p14:tracePt t="21402" x="7305675" y="2319338"/>
          <p14:tracePt t="21419" x="7321550" y="2319338"/>
          <p14:tracePt t="21421" x="7327900" y="2319338"/>
          <p14:tracePt t="21436" x="7339013" y="2319338"/>
          <p14:tracePt t="21437" x="7350125" y="2312988"/>
          <p14:tracePt t="21452" x="7359650" y="2312988"/>
          <p14:tracePt t="21454" x="7366000" y="2312988"/>
          <p14:tracePt t="21469" x="7392988" y="2308225"/>
          <p14:tracePt t="21486" x="7399338" y="2308225"/>
          <p14:tracePt t="21487" x="7410450" y="2308225"/>
          <p14:tracePt t="21503" x="7415213" y="2308225"/>
          <p14:tracePt t="21519" x="7421563" y="2308225"/>
          <p14:tracePt t="21521" x="7426325" y="2308225"/>
          <p14:tracePt t="21573" x="7432675" y="2308225"/>
          <p14:tracePt t="21739" x="7432675" y="2312988"/>
          <p14:tracePt t="21752" x="7432675" y="2319338"/>
          <p14:tracePt t="21759" x="7437438" y="2319338"/>
          <p14:tracePt t="21769" x="7437438" y="2324100"/>
          <p14:tracePt t="21786" x="7437438" y="2330450"/>
          <p14:tracePt t="21788" x="7437438" y="2335213"/>
          <p14:tracePt t="21803" x="7443788" y="2341563"/>
          <p14:tracePt t="21805" x="7443788" y="2346325"/>
          <p14:tracePt t="21819" x="7443788" y="2352675"/>
          <p14:tracePt t="21836" x="7443788" y="2357438"/>
          <p14:tracePt t="22008" x="7443788" y="2363788"/>
          <p14:tracePt t="22030" x="7443788" y="2368550"/>
          <p14:tracePt t="22044" x="7437438" y="2368550"/>
          <p14:tracePt t="22059" x="7432675" y="2368550"/>
          <p14:tracePt t="22074" x="7426325" y="2368550"/>
          <p14:tracePt t="22088" x="7421563" y="2368550"/>
          <p14:tracePt t="22096" x="7415213" y="2368550"/>
          <p14:tracePt t="22104" x="7410450" y="2368550"/>
          <p14:tracePt t="22120" x="7399338" y="2368550"/>
          <p14:tracePt t="22137" x="7388225" y="2368550"/>
          <p14:tracePt t="22153" x="7377113" y="2368550"/>
          <p14:tracePt t="22172" x="7370763" y="2368550"/>
          <p14:tracePt t="23051" x="7370763" y="2363788"/>
          <p14:tracePt t="23073" x="7370763" y="2357438"/>
          <p14:tracePt t="23086" x="7370763" y="2352675"/>
          <p14:tracePt t="23282" x="7359650" y="2352675"/>
          <p14:tracePt t="23289" x="7343775" y="2352675"/>
          <p14:tracePt t="23296" x="7288213" y="2374900"/>
          <p14:tracePt t="23322" x="6897688" y="2528888"/>
          <p14:tracePt t="23339" x="6269038" y="2743200"/>
          <p14:tracePt t="23355" x="5421313" y="2974975"/>
          <p14:tracePt t="23357" x="4705350" y="3117850"/>
          <p14:tracePt t="23372" x="3686175" y="3249613"/>
          <p14:tracePt t="23373" x="2803525" y="3354388"/>
          <p14:tracePt t="23603" x="269875" y="6010275"/>
          <p14:tracePt t="23611" x="385763" y="6010275"/>
          <p14:tracePt t="23621" x="577850" y="5992813"/>
          <p14:tracePt t="23639" x="1014413" y="5954713"/>
          <p14:tracePt t="23641" x="1135063" y="5943600"/>
          <p14:tracePt t="23656" x="1311275" y="5932488"/>
          <p14:tracePt t="23658" x="1471613" y="5899150"/>
          <p14:tracePt t="23672" x="1570038" y="5876925"/>
          <p14:tracePt t="23690" x="1576388" y="5876925"/>
          <p14:tracePt t="23792" x="1570038" y="5876925"/>
          <p14:tracePt t="23800" x="1547813" y="5872163"/>
          <p14:tracePt t="23810" x="1471613" y="5872163"/>
          <p14:tracePt t="23822" x="1393825" y="5872163"/>
          <p14:tracePt t="23868" x="1420813" y="5854700"/>
          <p14:tracePt t="23876" x="1476375" y="5800725"/>
          <p14:tracePt t="23891" x="1520825" y="5751513"/>
          <p14:tracePt t="23893" x="1614488" y="5635625"/>
          <p14:tracePt t="23906" x="1824038" y="5337175"/>
          <p14:tracePt t="23923" x="2005013" y="5073650"/>
          <p14:tracePt t="23940" x="2225675" y="4748213"/>
          <p14:tracePt t="23941" x="2352675" y="4556125"/>
          <p14:tracePt t="23957" x="2633663" y="4119563"/>
          <p14:tracePt t="23973" x="2792413" y="3856038"/>
          <p14:tracePt t="23990" x="2963863" y="3630613"/>
          <p14:tracePt t="24007" x="3035300" y="3552825"/>
          <p14:tracePt t="24010" x="3057525" y="3536950"/>
          <p14:tracePt t="24024" x="3068638" y="3530600"/>
          <p14:tracePt t="24273" x="3013075" y="3514725"/>
          <p14:tracePt t="24279" x="2798763" y="3486150"/>
          <p14:tracePt t="24290" x="2627313" y="3475038"/>
          <p14:tracePt t="24307" x="2281238" y="3392488"/>
          <p14:tracePt t="24308" x="2241550" y="3371850"/>
          <p14:tracePt t="24324" x="2225675" y="3365500"/>
          <p14:tracePt t="24326" x="2214563" y="3349625"/>
          <p14:tracePt t="24341" x="2209800" y="3327400"/>
          <p14:tracePt t="24356" x="2203450" y="3316288"/>
          <p14:tracePt t="24374" x="2198688" y="3316288"/>
          <p14:tracePt t="24543" x="2192338" y="3316288"/>
          <p14:tracePt t="24548" x="2187575" y="3309938"/>
          <p14:tracePt t="24558" x="2176463" y="3309938"/>
          <p14:tracePt t="24574" x="2127250" y="3305175"/>
          <p14:tracePt t="24591" x="2076450" y="3298825"/>
          <p14:tracePt t="24593" x="2049463" y="3294063"/>
          <p14:tracePt t="24608" x="1982788" y="3278188"/>
          <p14:tracePt t="24623" x="1955800" y="3271838"/>
          <p14:tracePt t="24625" x="1928813" y="3267075"/>
          <p14:tracePt t="24641" x="1873250" y="3249613"/>
          <p14:tracePt t="24657" x="1806575" y="3227388"/>
          <p14:tracePt t="24674" x="1773238" y="3211513"/>
          <p14:tracePt t="24675" x="1768475" y="3205163"/>
          <p14:tracePt t="24692" x="1763713" y="3205163"/>
          <p14:tracePt t="24707" x="1763713" y="3200400"/>
          <p14:tracePt t="24724" x="1757363" y="3195638"/>
          <p14:tracePt t="24744" x="1752600" y="3195638"/>
          <p14:tracePt t="24758" x="1746250" y="3189288"/>
          <p14:tracePt t="24774" x="1741488" y="3184525"/>
          <p14:tracePt t="24775" x="1735138" y="3184525"/>
          <p14:tracePt t="24790" x="1730375" y="3178175"/>
          <p14:tracePt t="24837" x="1724025" y="3178175"/>
          <p14:tracePt t="24857" x="1719263" y="3178175"/>
          <p14:tracePt t="24864" x="1701800" y="3178175"/>
          <p14:tracePt t="24880" x="1685925" y="3178175"/>
          <p14:tracePt t="24891" x="1679575" y="3178175"/>
          <p14:tracePt t="24908" x="1652588" y="3178175"/>
          <p14:tracePt t="24924" x="1641475" y="3178175"/>
          <p14:tracePt t="24925" x="1630363" y="3178175"/>
          <p14:tracePt t="24941" x="1619250" y="3184525"/>
          <p14:tracePt t="24958" x="1608138" y="3189288"/>
          <p14:tracePt t="24974" x="1603375" y="3189288"/>
          <p14:tracePt t="25023" x="1608138" y="3189288"/>
          <p14:tracePt t="25444" x="1614488" y="3189288"/>
          <p14:tracePt t="25458" x="1619250" y="3189288"/>
          <p14:tracePt t="25464" x="1625600" y="3189288"/>
          <p14:tracePt t="25616" x="1630363" y="3189288"/>
          <p14:tracePt t="25637" x="1636713" y="3189288"/>
          <p14:tracePt t="25729" x="1641475" y="3189288"/>
          <p14:tracePt t="25765" x="1647825" y="3189288"/>
          <p14:tracePt t="26606" x="1670050" y="3189288"/>
          <p14:tracePt t="26612" x="1724025" y="3189288"/>
          <p14:tracePt t="26618" x="1735138" y="3195638"/>
          <p14:tracePt t="26643" x="2027238" y="3222625"/>
          <p14:tracePt t="26660" x="2232025" y="3244850"/>
          <p14:tracePt t="26677" x="2479675" y="3249613"/>
          <p14:tracePt t="26694" x="2528888" y="3249613"/>
          <p14:tracePt t="26695" x="2573338" y="3249613"/>
          <p14:tracePt t="26710" x="2616200" y="3260725"/>
          <p14:tracePt t="26726" x="2649538" y="3260725"/>
          <p14:tracePt t="26743" x="2693988" y="3282950"/>
          <p14:tracePt t="26760" x="2771775" y="3294063"/>
          <p14:tracePt t="26762" x="2809875" y="3294063"/>
          <p14:tracePt t="26777" x="2832100" y="3294063"/>
          <p14:tracePt t="26778" x="2908300" y="3255963"/>
          <p14:tracePt t="26793" x="2963863" y="3249613"/>
          <p14:tracePt t="26810" x="3024188" y="3249613"/>
          <p14:tracePt t="26828" x="3057525" y="3244850"/>
          <p14:tracePt t="26844" x="3073400" y="3244850"/>
          <p14:tracePt t="26860" x="3090863" y="3238500"/>
          <p14:tracePt t="26877" x="3117850" y="3238500"/>
          <p14:tracePt t="26893" x="3157538" y="3238500"/>
          <p14:tracePt t="26911" x="3195638" y="3238500"/>
          <p14:tracePt t="26913" x="3222625" y="3238500"/>
          <p14:tracePt t="26927" x="3240088" y="3238500"/>
          <p14:tracePt t="26929" x="3251200" y="3238500"/>
          <p14:tracePt t="26943" x="3255963" y="3238500"/>
          <p14:tracePt t="27115" x="3260725" y="3238500"/>
          <p14:tracePt t="27122" x="3260725" y="3227388"/>
          <p14:tracePt t="27129" x="3267075" y="3222625"/>
          <p14:tracePt t="27144" x="3271838" y="3211513"/>
          <p14:tracePt t="27160" x="3278188" y="3200400"/>
          <p14:tracePt t="27178" x="3278188" y="3195638"/>
          <p14:tracePt t="27378" x="3282950" y="3189288"/>
          <p14:tracePt t="27384" x="3294063" y="3189288"/>
          <p14:tracePt t="27395" x="3316288" y="3189288"/>
          <p14:tracePt t="27411" x="3416300" y="3189288"/>
          <p14:tracePt t="27413" x="3476625" y="3189288"/>
          <p14:tracePt t="27428" x="3532188" y="3189288"/>
          <p14:tracePt t="27430" x="3641725" y="3189288"/>
          <p14:tracePt t="27444" x="3833813" y="3184525"/>
          <p14:tracePt t="27461" x="4110038" y="3173413"/>
          <p14:tracePt t="27479" x="4237038" y="3162300"/>
          <p14:tracePt t="27480" x="4291013" y="3151188"/>
          <p14:tracePt t="27496" x="4313238" y="3144838"/>
          <p14:tracePt t="27497" x="4335463" y="3144838"/>
          <p14:tracePt t="27512" x="4364038" y="3144838"/>
          <p14:tracePt t="27532" x="4368800" y="3144838"/>
          <p14:tracePt t="27533" x="4373563" y="3144838"/>
          <p14:tracePt t="27545" x="4379913" y="3144838"/>
          <p14:tracePt t="27562" x="4391025" y="3144838"/>
          <p14:tracePt t="27564" x="4395788" y="3144838"/>
          <p14:tracePt t="27579" x="4402138" y="3144838"/>
          <p14:tracePt t="27580" x="4406900" y="3144838"/>
          <p14:tracePt t="27610" x="4413250" y="3144838"/>
          <p14:tracePt t="27835" x="4406900" y="3144838"/>
          <p14:tracePt t="27841" x="4402138" y="3144838"/>
          <p14:tracePt t="27849" x="4402138" y="3140075"/>
          <p14:tracePt t="27862" x="4395788" y="3140075"/>
          <p14:tracePt t="27978" x="4395788" y="3144838"/>
          <p14:tracePt t="27984" x="4395788" y="3155950"/>
          <p14:tracePt t="27995" x="4402138" y="3167063"/>
          <p14:tracePt t="28012" x="4467225" y="3211513"/>
          <p14:tracePt t="28014" x="4506913" y="3227388"/>
          <p14:tracePt t="28029" x="4589463" y="3249613"/>
          <p14:tracePt t="28031" x="4687888" y="3271838"/>
          <p14:tracePt t="28045" x="4776788" y="3289300"/>
          <p14:tracePt t="28062" x="4864100" y="3289300"/>
          <p14:tracePt t="28079" x="4919663" y="3289300"/>
          <p14:tracePt t="28081" x="4953000" y="3289300"/>
          <p14:tracePt t="28096" x="4964113" y="3289300"/>
          <p14:tracePt t="28097" x="4968875" y="3289300"/>
          <p14:tracePt t="28112" x="4975225" y="3289300"/>
          <p14:tracePt t="28114" x="4979988" y="3294063"/>
          <p14:tracePt t="28129" x="4986338" y="3294063"/>
          <p14:tracePt t="28146" x="4991100" y="3294063"/>
          <p14:tracePt t="28163" x="5013325" y="3294063"/>
          <p14:tracePt t="28180" x="5046663" y="3294063"/>
          <p14:tracePt t="28195" x="5122863" y="3294063"/>
          <p14:tracePt t="28213" x="5189538" y="3289300"/>
          <p14:tracePt t="28229" x="5256213" y="3278188"/>
          <p14:tracePt t="28231" x="5278438" y="3271838"/>
          <p14:tracePt t="28247" x="5305425" y="3260725"/>
          <p14:tracePt t="28262" x="5305425" y="3255963"/>
          <p14:tracePt t="28279" x="5310188" y="3255963"/>
          <p14:tracePt t="28795" x="5321300" y="3255963"/>
          <p14:tracePt t="28801" x="5349875" y="3260725"/>
          <p14:tracePt t="28813" x="5399088" y="3267075"/>
          <p14:tracePt t="28830" x="5514975" y="3278188"/>
          <p14:tracePt t="28832" x="5613400" y="3278188"/>
          <p14:tracePt t="28847" x="5718175" y="3278188"/>
          <p14:tracePt t="28848" x="5829300" y="3278188"/>
          <p14:tracePt t="28863" x="5994400" y="3267075"/>
          <p14:tracePt t="28880" x="6126163" y="3260725"/>
          <p14:tracePt t="28897" x="6208713" y="3260725"/>
          <p14:tracePt t="28898" x="6235700" y="3260725"/>
          <p14:tracePt t="28914" x="6242050" y="3260725"/>
          <p14:tracePt t="28915" x="6253163" y="3267075"/>
          <p14:tracePt t="28930" x="6257925" y="3267075"/>
          <p14:tracePt t="28947" x="6264275" y="3267075"/>
          <p14:tracePt t="28963" x="6275388" y="3267075"/>
          <p14:tracePt t="28981" x="6302375" y="3267075"/>
          <p14:tracePt t="28982" x="6319838" y="3267075"/>
          <p14:tracePt t="28996" x="6329363" y="3267075"/>
          <p14:tracePt t="28998" x="6357938" y="3267075"/>
          <p14:tracePt t="29014" x="6423025" y="3267075"/>
          <p14:tracePt t="29031" x="6478588" y="3267075"/>
          <p14:tracePt t="29048" x="6511925" y="3260725"/>
          <p14:tracePt t="29065" x="6527800" y="3260725"/>
          <p14:tracePt t="29080" x="6556375" y="3249613"/>
          <p14:tracePt t="29097" x="6578600" y="3244850"/>
          <p14:tracePt t="29113" x="6594475" y="3233738"/>
          <p14:tracePt t="29131" x="6616700" y="3216275"/>
          <p14:tracePt t="29132" x="6627813" y="3211513"/>
          <p14:tracePt t="29147" x="6650038" y="3189288"/>
          <p14:tracePt t="29164" x="6683375" y="3178175"/>
          <p14:tracePt t="29181" x="6699250" y="3173413"/>
          <p14:tracePt t="29197" x="6721475" y="3167063"/>
          <p14:tracePt t="29200" x="6726238" y="3162300"/>
          <p14:tracePt t="29213" x="6737350" y="3162300"/>
          <p14:tracePt t="29230" x="6777038" y="3155950"/>
          <p14:tracePt t="29248" x="6797675" y="3151188"/>
          <p14:tracePt t="29265" x="6808788" y="3151188"/>
          <p14:tracePt t="29266" x="6815138" y="3151188"/>
          <p14:tracePt t="29282" x="6815138" y="3144838"/>
          <p14:tracePt t="29755" x="6808788" y="3144838"/>
          <p14:tracePt t="29761" x="6792913" y="3144838"/>
          <p14:tracePt t="29769" x="6748463" y="3140075"/>
          <p14:tracePt t="29782" x="6650038" y="3140075"/>
          <p14:tracePt t="29783" x="6484938" y="3140075"/>
          <p14:tracePt t="29799" x="6324600" y="3084513"/>
          <p14:tracePt t="29800" x="6110288" y="3095625"/>
          <p14:tracePt t="29815" x="5575300" y="3155950"/>
          <p14:tracePt t="29831" x="5106988" y="3222625"/>
          <p14:tracePt t="29848" x="4560888" y="3271838"/>
          <p14:tracePt t="29865" x="3806825" y="3305175"/>
          <p14:tracePt t="29882" x="3503613" y="3305175"/>
          <p14:tracePt t="29884" x="3294063" y="3309938"/>
          <p14:tracePt t="29898" x="2644775" y="3298825"/>
          <p14:tracePt t="29915" x="2225675" y="3282950"/>
          <p14:tracePt t="29932" x="1866900" y="3289300"/>
          <p14:tracePt t="29934" x="1806575" y="3289300"/>
          <p14:tracePt t="29949" x="1730375" y="3289300"/>
          <p14:tracePt t="29951" x="1685925" y="3278188"/>
          <p14:tracePt t="29965" x="1658938" y="3278188"/>
          <p14:tracePt t="29982" x="1647825" y="3278188"/>
          <p14:tracePt t="29998" x="1641475" y="3271838"/>
          <p14:tracePt t="30016" x="1641475" y="3267075"/>
          <p14:tracePt t="30032" x="1641475" y="3260725"/>
          <p14:tracePt t="30048" x="1641475" y="3255963"/>
          <p14:tracePt t="30065" x="1636713" y="3255963"/>
          <p14:tracePt t="30082" x="1630363" y="3255963"/>
          <p14:tracePt t="30084" x="1625600" y="3255963"/>
          <p14:tracePt t="30107" x="1619250" y="3255963"/>
          <p14:tracePt t="30114" x="1614488" y="3255963"/>
          <p14:tracePt t="30131" x="1608138" y="3255963"/>
          <p14:tracePt t="30183" x="1608138" y="3249613"/>
          <p14:tracePt t="30213" x="1614488" y="3244850"/>
          <p14:tracePt t="30234" x="1614488" y="3238500"/>
          <p14:tracePt t="30242" x="1619250" y="3238500"/>
          <p14:tracePt t="30280" x="1625600" y="3233738"/>
          <p14:tracePt t="30301" x="1630363" y="3233738"/>
          <p14:tracePt t="30317" x="1630363" y="3227388"/>
          <p14:tracePt t="30334" x="1630363" y="3222625"/>
          <p14:tracePt t="30347" x="1636713" y="3216275"/>
          <p14:tracePt t="30354" x="1641475" y="3216275"/>
          <p14:tracePt t="30366" x="1641475" y="3211513"/>
          <p14:tracePt t="30394" x="1641475" y="3205163"/>
          <p14:tracePt t="30400" x="1647825" y="3205163"/>
          <p14:tracePt t="30416" x="1647825" y="3200400"/>
          <p14:tracePt t="30468" x="1647825" y="3195638"/>
          <p14:tracePt t="30505" x="1647825" y="3189288"/>
          <p14:tracePt t="30528" x="1647825" y="3184525"/>
          <p14:tracePt t="30552" x="1647825" y="3178175"/>
          <p14:tracePt t="30963" x="1658938" y="3178175"/>
          <p14:tracePt t="30969" x="1674813" y="3178175"/>
          <p14:tracePt t="30984" x="1712913" y="3178175"/>
          <p14:tracePt t="30986" x="1773238" y="3189288"/>
          <p14:tracePt t="31000" x="1828800" y="3200400"/>
          <p14:tracePt t="31002" x="1939925" y="3200400"/>
          <p14:tracePt t="31016" x="2203450" y="3216275"/>
          <p14:tracePt t="31034" x="2451100" y="3216275"/>
          <p14:tracePt t="31036" x="2600325" y="3227388"/>
          <p14:tracePt t="31052" x="2782888" y="3227388"/>
          <p14:tracePt t="31067" x="2870200" y="3227388"/>
          <p14:tracePt t="31069" x="2930525" y="3227388"/>
          <p14:tracePt t="31083" x="2990850" y="3227388"/>
          <p14:tracePt t="31101" x="3024188" y="3227388"/>
          <p14:tracePt t="31117" x="3035300" y="3227388"/>
          <p14:tracePt t="31119" x="3041650" y="3227388"/>
          <p14:tracePt t="31133" x="3046413" y="3227388"/>
          <p14:tracePt t="31135" x="3052763" y="3233738"/>
          <p14:tracePt t="31150" x="3073400" y="3233738"/>
          <p14:tracePt t="31168" x="3106738" y="3244850"/>
          <p14:tracePt t="31184" x="3135313" y="3244850"/>
          <p14:tracePt t="31186" x="3151188" y="3244850"/>
          <p14:tracePt t="31201" x="3195638" y="3244850"/>
          <p14:tracePt t="31218" x="3222625" y="3244850"/>
          <p14:tracePt t="31234" x="3260725" y="3244850"/>
          <p14:tracePt t="31251" x="3294063" y="3244850"/>
          <p14:tracePt t="31268" x="3322638" y="3244850"/>
          <p14:tracePt t="31284" x="3327400" y="3244850"/>
          <p14:tracePt t="31405" x="3327400" y="3238500"/>
          <p14:tracePt t="31421" x="3333750" y="3238500"/>
          <p14:tracePt t="31426" x="3333750" y="3233738"/>
          <p14:tracePt t="31442" x="3338513" y="3233738"/>
          <p14:tracePt t="31457" x="3344863" y="3233738"/>
          <p14:tracePt t="31472" x="3349625" y="3233738"/>
          <p14:tracePt t="31487" x="3349625" y="3227388"/>
          <p14:tracePt t="31501" x="3354388" y="3227388"/>
          <p14:tracePt t="31503" x="3360738" y="3227388"/>
          <p14:tracePt t="31521" x="3371850" y="3227388"/>
          <p14:tracePt t="31534" x="3387725" y="3227388"/>
          <p14:tracePt t="31552" x="3405188" y="3227388"/>
          <p14:tracePt t="31553" x="3416300" y="3227388"/>
          <p14:tracePt t="31568" x="3438525" y="3233738"/>
          <p14:tracePt t="31585" x="3454400" y="3238500"/>
          <p14:tracePt t="31600" x="3459163" y="3238500"/>
          <p14:tracePt t="31638" x="3465513" y="3238500"/>
          <p14:tracePt t="31644" x="3476625" y="3238500"/>
          <p14:tracePt t="31660" x="3492500" y="3238500"/>
          <p14:tracePt t="31667" x="3521075" y="3244850"/>
          <p14:tracePt t="31685" x="3603625" y="3249613"/>
          <p14:tracePt t="31701" x="3702050" y="3255963"/>
          <p14:tracePt t="31718" x="3840163" y="3255963"/>
          <p14:tracePt t="31720" x="3895725" y="3255963"/>
          <p14:tracePt t="31735" x="3938588" y="3255963"/>
          <p14:tracePt t="31736" x="3989388" y="3255963"/>
          <p14:tracePt t="31751" x="4094163" y="3255963"/>
          <p14:tracePt t="31768" x="4181475" y="3255963"/>
          <p14:tracePt t="31785" x="4252913" y="3260725"/>
          <p14:tracePt t="31787" x="4302125" y="3267075"/>
          <p14:tracePt t="31802" x="4424363" y="3271838"/>
          <p14:tracePt t="31817" x="4518025" y="3282950"/>
          <p14:tracePt t="31835" x="4616450" y="3282950"/>
          <p14:tracePt t="31852" x="4716463" y="3282950"/>
          <p14:tracePt t="31853" x="4727575" y="3282950"/>
          <p14:tracePt t="31868" x="4743450" y="3289300"/>
          <p14:tracePt t="31870" x="4759325" y="3289300"/>
          <p14:tracePt t="31884" x="4781550" y="3289300"/>
          <p14:tracePt t="31886" x="4792663" y="3294063"/>
          <p14:tracePt t="31901" x="4814888" y="3298825"/>
          <p14:tracePt t="31919" x="4859338" y="3309938"/>
          <p14:tracePt t="31921" x="4886325" y="3309938"/>
          <p14:tracePt t="31935" x="4919663" y="3316288"/>
          <p14:tracePt t="31937" x="4946650" y="3316288"/>
          <p14:tracePt t="31952" x="4957763" y="3316288"/>
          <p14:tracePt t="31954" x="4975225" y="3316288"/>
          <p14:tracePt t="31967" x="4991100" y="3316288"/>
          <p14:tracePt t="31984" x="5008563" y="3316288"/>
          <p14:tracePt t="32002" x="5019675" y="3316288"/>
          <p14:tracePt t="32003" x="5024438" y="3321050"/>
          <p14:tracePt t="32018" x="5029200" y="3321050"/>
          <p14:tracePt t="32020" x="5040313" y="3327400"/>
          <p14:tracePt t="32035" x="5046663" y="3327400"/>
          <p14:tracePt t="32052" x="5051425" y="3327400"/>
          <p14:tracePt t="32238" x="5057775" y="3327400"/>
          <p14:tracePt t="32244" x="5062538" y="3327400"/>
          <p14:tracePt t="32255" x="5073650" y="3327400"/>
          <p14:tracePt t="32269" x="5091113" y="3316288"/>
          <p14:tracePt t="32285" x="5113338" y="3305175"/>
          <p14:tracePt t="32303" x="5129213" y="3294063"/>
          <p14:tracePt t="32319" x="5133975" y="3289300"/>
          <p14:tracePt t="32335" x="5140325" y="3282950"/>
          <p14:tracePt t="32352" x="5145088" y="3282950"/>
          <p14:tracePt t="32396" x="5151438" y="3282950"/>
          <p14:tracePt t="32404" x="5156200" y="3282950"/>
          <p14:tracePt t="32409" x="5173663" y="3282950"/>
          <p14:tracePt t="32418" x="5184775" y="3282950"/>
          <p14:tracePt t="32436" x="5211763" y="3282950"/>
          <p14:tracePt t="32452" x="5249863" y="3278188"/>
          <p14:tracePt t="32470" x="5289550" y="3271838"/>
          <p14:tracePt t="32485" x="5300663" y="3267075"/>
          <p14:tracePt t="32502" x="5310188" y="3267075"/>
          <p14:tracePt t="32521" x="5316538" y="3267075"/>
          <p14:tracePt t="32545" x="5321300" y="3267075"/>
          <p14:tracePt t="32554" x="5327650" y="3267075"/>
          <p14:tracePt t="32568" x="5349875" y="3267075"/>
          <p14:tracePt t="32586" x="5365750" y="3267075"/>
          <p14:tracePt t="32602" x="5376863" y="3267075"/>
          <p14:tracePt t="32674" x="5383213" y="3260725"/>
          <p14:tracePt t="32678" x="5387975" y="3260725"/>
          <p14:tracePt t="32702" x="5387975" y="3255963"/>
          <p14:tracePt t="32709" x="5394325" y="3255963"/>
          <p14:tracePt t="32719" x="5403850" y="3249613"/>
          <p14:tracePt t="32736" x="5410200" y="3244850"/>
          <p14:tracePt t="32753" x="5414963" y="3233738"/>
          <p14:tracePt t="32770" x="5421313" y="3233738"/>
          <p14:tracePt t="34564" x="5414963" y="3233738"/>
          <p14:tracePt t="34569" x="5399088" y="3227388"/>
          <p14:tracePt t="34578" x="5394325" y="3227388"/>
          <p14:tracePt t="34589" x="5343525" y="3216275"/>
          <p14:tracePt t="34590" x="5305425" y="3211513"/>
          <p14:tracePt t="34606" x="5233988" y="3195638"/>
          <p14:tracePt t="34607" x="5129213" y="3189288"/>
          <p14:tracePt t="34622" x="5008563" y="3189288"/>
          <p14:tracePt t="34624" x="4926013" y="3184525"/>
          <p14:tracePt t="34638" x="4687888" y="3184525"/>
          <p14:tracePt t="34656" x="4583113" y="3184525"/>
          <p14:tracePt t="34672" x="4529138" y="3189288"/>
          <p14:tracePt t="34674" x="4522788" y="3189288"/>
          <p14:tracePt t="34690" x="4518025" y="3189288"/>
          <p14:tracePt t="35029" x="4533900" y="3189288"/>
          <p14:tracePt t="35034" x="4560888" y="3200400"/>
          <p14:tracePt t="35041" x="4605338" y="3205163"/>
          <p14:tracePt t="35057" x="4710113" y="3205163"/>
          <p14:tracePt t="35073" x="4799013" y="3216275"/>
          <p14:tracePt t="35090" x="4886325" y="3222625"/>
          <p14:tracePt t="35107" x="5002213" y="3227388"/>
          <p14:tracePt t="35108" x="5057775" y="3227388"/>
          <p14:tracePt t="35123" x="5102225" y="3227388"/>
          <p14:tracePt t="35125" x="5156200" y="3227388"/>
          <p14:tracePt t="35140" x="5227638" y="3233738"/>
          <p14:tracePt t="35142" x="5316538" y="3233738"/>
          <p14:tracePt t="35157" x="5470525" y="3244850"/>
          <p14:tracePt t="35173" x="5684838" y="3249613"/>
          <p14:tracePt t="35191" x="5927725" y="3255963"/>
          <p14:tracePt t="35207" x="5961063" y="3255963"/>
          <p14:tracePt t="35209" x="5999163" y="3255963"/>
          <p14:tracePt t="35223" x="6027738" y="3255963"/>
          <p14:tracePt t="35240" x="6032500" y="3255963"/>
          <p14:tracePt t="35259" x="6043613" y="3255963"/>
          <p14:tracePt t="35273" x="6049963" y="3255963"/>
          <p14:tracePt t="35275" x="6092825" y="3255963"/>
          <p14:tracePt t="35290" x="6203950" y="3255963"/>
          <p14:tracePt t="35307" x="6346825" y="3255963"/>
          <p14:tracePt t="35323" x="6545263" y="3255963"/>
          <p14:tracePt t="35341" x="6797675" y="3255963"/>
          <p14:tracePt t="35358" x="6864350" y="3255963"/>
          <p14:tracePt t="35373" x="6875463" y="3249613"/>
          <p14:tracePt t="35434" x="6875463" y="3244850"/>
          <p14:tracePt t="35440" x="6875463" y="3238500"/>
          <p14:tracePt t="35748" x="6881813" y="3238500"/>
          <p14:tracePt t="35754" x="6886575" y="3238500"/>
          <p14:tracePt t="35771" x="6897688" y="3238500"/>
          <p14:tracePt t="35776" x="6908800" y="3238500"/>
          <p14:tracePt t="35791" x="6913563" y="3238500"/>
          <p14:tracePt t="35807" x="6919913" y="3238500"/>
          <p14:tracePt t="35846" x="6919913" y="3233738"/>
          <p14:tracePt t="40182" x="6819900" y="3238500"/>
          <p14:tracePt t="40189" x="6661150" y="3255963"/>
          <p14:tracePt t="40197" x="6516688" y="3271838"/>
          <p14:tracePt t="40213" x="6319838" y="3294063"/>
          <p14:tracePt t="40232" x="5961063" y="3354388"/>
          <p14:tracePt t="40248" x="5575300" y="3387725"/>
          <p14:tracePt t="40264" x="5211763" y="3459163"/>
          <p14:tracePt t="40281" x="4826000" y="3536950"/>
          <p14:tracePt t="40299" x="4230688" y="3717925"/>
          <p14:tracePt t="40315" x="4021138" y="3762375"/>
          <p14:tracePt t="40330" x="3906838" y="3789363"/>
          <p14:tracePt t="40348" x="3833813" y="3811588"/>
          <p14:tracePt t="40365" x="3822700" y="3811588"/>
          <p14:tracePt t="40366" x="3817938" y="3817938"/>
          <p14:tracePt t="40381" x="3813175" y="3817938"/>
          <p14:tracePt t="40383" x="3806825" y="3817938"/>
          <p14:tracePt t="40397" x="3795713" y="3817938"/>
          <p14:tracePt t="40399" x="3779838" y="3822700"/>
          <p14:tracePt t="40414" x="3735388" y="3829050"/>
          <p14:tracePt t="40431" x="3625850" y="3833813"/>
          <p14:tracePt t="40448" x="3492500" y="3856038"/>
          <p14:tracePt t="40449" x="3349625" y="3878263"/>
          <p14:tracePt t="40464" x="3184525" y="3916363"/>
          <p14:tracePt t="40481" x="2919413" y="3922713"/>
          <p14:tracePt t="40497" x="2716213" y="3938588"/>
          <p14:tracePt t="40515" x="2435225" y="3938588"/>
          <p14:tracePt t="40517" x="2308225" y="3938588"/>
          <p14:tracePt t="40532" x="2252663" y="3938588"/>
          <p14:tracePt t="40533" x="2147888" y="3938588"/>
          <p14:tracePt t="40548" x="2022475" y="3932238"/>
          <p14:tracePt t="40564" x="1889125" y="3889375"/>
          <p14:tracePt t="40581" x="1862138" y="3871913"/>
          <p14:tracePt t="40599" x="1779588" y="3811588"/>
          <p14:tracePt t="40615" x="1768475" y="3800475"/>
          <p14:tracePt t="40616" x="1735138" y="3773488"/>
          <p14:tracePt t="40632" x="1701800" y="3740150"/>
          <p14:tracePt t="40649" x="1685925" y="3717925"/>
          <p14:tracePt t="40666" x="1679575" y="3695700"/>
          <p14:tracePt t="40682" x="1679575" y="3668713"/>
          <p14:tracePt t="40698" x="1674813" y="3652838"/>
          <p14:tracePt t="40714" x="1663700" y="3635375"/>
          <p14:tracePt t="40731" x="1658938" y="3619500"/>
          <p14:tracePt t="40749" x="1652588" y="3608388"/>
          <p14:tracePt t="40766" x="1647825" y="3597275"/>
          <p14:tracePt t="40819" x="1641475" y="3590925"/>
          <p14:tracePt t="40840" x="1636713" y="3590925"/>
          <p14:tracePt t="40851" x="1630363" y="3586163"/>
          <p14:tracePt t="40862" x="1625600" y="3579813"/>
          <p14:tracePt t="40871" x="1619250" y="3579813"/>
          <p14:tracePt t="40882" x="1614488" y="3568700"/>
          <p14:tracePt t="40883" x="1608138" y="3563938"/>
          <p14:tracePt t="40898" x="1603375" y="3552825"/>
          <p14:tracePt t="40900" x="1592263" y="3552825"/>
          <p14:tracePt t="40915" x="1585913" y="3541713"/>
          <p14:tracePt t="40916" x="1570038" y="3530600"/>
          <p14:tracePt t="40932" x="1558925" y="3519488"/>
          <p14:tracePt t="40949" x="1547813" y="3508375"/>
          <p14:tracePt t="40967" x="1543050" y="3503613"/>
          <p14:tracePt t="41074" x="1536700" y="3503613"/>
          <p14:tracePt t="42236" x="1558925" y="3492500"/>
          <p14:tracePt t="42242" x="1576388" y="3486150"/>
          <p14:tracePt t="42251" x="1608138" y="3475038"/>
          <p14:tracePt t="42267" x="1735138" y="3443288"/>
          <p14:tracePt t="42283" x="1846263" y="3425825"/>
          <p14:tracePt t="42301" x="1971675" y="3421063"/>
          <p14:tracePt t="42303" x="2038350" y="3414713"/>
          <p14:tracePt t="42317" x="2076450" y="3409950"/>
          <p14:tracePt t="42319" x="2120900" y="3403600"/>
          <p14:tracePt t="42333" x="2187575" y="3403600"/>
          <p14:tracePt t="42351" x="2259013" y="3403600"/>
          <p14:tracePt t="42369" x="2314575" y="3403600"/>
          <p14:tracePt t="42383" x="2335213" y="3403600"/>
          <p14:tracePt t="42385" x="2346325" y="3409950"/>
          <p14:tracePt t="42400" x="2363788" y="3409950"/>
          <p14:tracePt t="42418" x="2368550" y="3409950"/>
          <p14:tracePt t="42434" x="2368550" y="3414713"/>
          <p14:tracePt t="42582" x="2374900" y="3414713"/>
          <p14:tracePt t="42586" x="2386013" y="3414713"/>
          <p14:tracePt t="42604" x="2419350" y="3421063"/>
          <p14:tracePt t="42618" x="2513013" y="3425825"/>
          <p14:tracePt t="42635" x="2667000" y="3425825"/>
          <p14:tracePt t="42652" x="2870200" y="3425825"/>
          <p14:tracePt t="42653" x="3041650" y="3425825"/>
          <p14:tracePt t="42669" x="3200400" y="3421063"/>
          <p14:tracePt t="42685" x="3354388" y="3414713"/>
          <p14:tracePt t="42701" x="3443288" y="3414713"/>
          <p14:tracePt t="42719" x="3459163" y="3414713"/>
          <p14:tracePt t="43016" x="3465513" y="3414713"/>
          <p14:tracePt t="43022" x="3470275" y="3414713"/>
          <p14:tracePt t="43034" x="3481388" y="3414713"/>
          <p14:tracePt t="43052" x="3492500" y="3414713"/>
          <p14:tracePt t="43053" x="3503613" y="3414713"/>
          <p14:tracePt t="43068" x="3509963" y="3414713"/>
          <p14:tracePt t="43085" x="3514725" y="3414713"/>
          <p14:tracePt t="43766" x="3509963" y="3414713"/>
          <p14:tracePt t="43772" x="3503613" y="3414713"/>
          <p14:tracePt t="43779" x="3481388" y="3414713"/>
          <p14:tracePt t="43803" x="3300413" y="3421063"/>
          <p14:tracePt t="43819" x="3079750" y="3436938"/>
          <p14:tracePt t="43836" x="2787650" y="3465513"/>
          <p14:tracePt t="43853" x="2363788" y="3530600"/>
          <p14:tracePt t="43855" x="2192338" y="3548063"/>
          <p14:tracePt t="43870" x="1971675" y="3586163"/>
          <p14:tracePt t="43886" x="1828800" y="3597275"/>
          <p14:tracePt t="43903" x="1790700" y="3597275"/>
          <p14:tracePt t="43920" x="1784350" y="3597275"/>
          <p14:tracePt t="43936" x="1784350" y="3590925"/>
          <p14:tracePt t="43938" x="1790700" y="3579813"/>
          <p14:tracePt t="43953" x="1801813" y="3552825"/>
          <p14:tracePt t="43969" x="1817688" y="3530600"/>
          <p14:tracePt t="43987" x="1817688" y="3519488"/>
          <p14:tracePt t="44003" x="1817688" y="3514725"/>
          <p14:tracePt t="44269" x="1812925" y="3514725"/>
          <p14:tracePt t="44282" x="1806575" y="3514725"/>
          <p14:tracePt t="44290" x="1801813" y="3514725"/>
          <p14:tracePt t="44304" x="1795463" y="3514725"/>
          <p14:tracePt t="44321" x="1784350" y="3514725"/>
          <p14:tracePt t="46613" x="2044700" y="3465513"/>
          <p14:tracePt t="46620" x="2446338" y="3425825"/>
          <p14:tracePt t="46622" x="2501900" y="3425825"/>
          <p14:tracePt t="46631" x="2544763" y="3425825"/>
          <p14:tracePt t="46640" x="2566988" y="3425825"/>
          <p14:tracePt t="46658" x="2600325" y="3425825"/>
          <p14:tracePt t="46674" x="2589213" y="3432175"/>
          <p14:tracePt t="46690" x="2606675" y="3436938"/>
          <p14:tracePt t="46707" x="2611438" y="3436938"/>
          <p14:tracePt t="46725" x="2616200" y="3436938"/>
          <p14:tracePt t="46741" x="2622550" y="3436938"/>
          <p14:tracePt t="46758" x="2627313" y="3436938"/>
          <p14:tracePt t="46759" x="2638425" y="3436938"/>
          <p14:tracePt t="46774" x="2644775" y="3436938"/>
          <p14:tracePt t="46791" x="2667000" y="3436938"/>
          <p14:tracePt t="46808" x="2689225" y="3432175"/>
          <p14:tracePt t="46809" x="2705100" y="3432175"/>
          <p14:tracePt t="46825" x="2727325" y="3432175"/>
          <p14:tracePt t="46841" x="2776538" y="3432175"/>
          <p14:tracePt t="46858" x="2787650" y="3432175"/>
          <p14:tracePt t="46875" x="2814638" y="3432175"/>
          <p14:tracePt t="46876" x="2825750" y="3432175"/>
          <p14:tracePt t="46891" x="2836863" y="3432175"/>
          <p14:tracePt t="46893" x="2847975" y="3432175"/>
          <p14:tracePt t="46908" x="2865438" y="3432175"/>
          <p14:tracePt t="46925" x="2892425" y="3432175"/>
          <p14:tracePt t="46941" x="2908300" y="3432175"/>
          <p14:tracePt t="46958" x="2930525" y="3425825"/>
          <p14:tracePt t="46960" x="2941638" y="3421063"/>
          <p14:tracePt t="46975" x="2952750" y="3409950"/>
          <p14:tracePt t="46976" x="2970213" y="3403600"/>
          <p14:tracePt t="46991" x="2997200" y="3392488"/>
          <p14:tracePt t="47008" x="3052763" y="3376613"/>
          <p14:tracePt t="47024" x="3090863" y="3349625"/>
          <p14:tracePt t="47042" x="3151188" y="3338513"/>
          <p14:tracePt t="47057" x="3173413" y="3327400"/>
          <p14:tracePt t="47059" x="3184525" y="3327400"/>
          <p14:tracePt t="47075" x="3200400" y="3327400"/>
          <p14:tracePt t="47091" x="3211513" y="3327400"/>
          <p14:tracePt t="47771" x="3206750" y="3327400"/>
          <p14:tracePt t="47778" x="3200400" y="3327400"/>
          <p14:tracePt t="47785" x="3195638" y="3321050"/>
          <p14:tracePt t="47808" x="3178175" y="3321050"/>
          <p14:tracePt t="47826" x="3173413" y="3321050"/>
          <p14:tracePt t="47869" x="3167063" y="3321050"/>
          <p14:tracePt t="47890" x="3162300" y="3321050"/>
          <p14:tracePt t="47936" x="3157538" y="3321050"/>
          <p14:tracePt t="47958" x="3146425" y="3321050"/>
          <p14:tracePt t="47964" x="3146425" y="3316288"/>
          <p14:tracePt t="47976" x="3140075" y="3316288"/>
          <p14:tracePt t="47993" x="3128963" y="3316288"/>
          <p14:tracePt t="48010" x="3124200" y="3316288"/>
          <p14:tracePt t="48027" x="3117850" y="3316288"/>
          <p14:tracePt t="48043" x="3117850" y="3309938"/>
          <p14:tracePt t="49705" x="3117850" y="3305175"/>
          <p14:tracePt t="49713" x="3113088" y="3298825"/>
          <p14:tracePt t="49735" x="3113088" y="3294063"/>
          <p14:tracePt t="49751" x="3113088" y="3289300"/>
          <p14:tracePt t="49765" x="3106738" y="3289300"/>
          <p14:tracePt t="50614" x="3117850" y="3294063"/>
          <p14:tracePt t="50620" x="3124200" y="3305175"/>
          <p14:tracePt t="50630" x="3140075" y="3316288"/>
          <p14:tracePt t="50647" x="3151188" y="3338513"/>
          <p14:tracePt t="50664" x="3184525" y="3398838"/>
          <p14:tracePt t="50680" x="3195638" y="3425825"/>
          <p14:tracePt t="50683" x="3200400" y="3459163"/>
          <p14:tracePt t="50697" x="3228975" y="3503613"/>
          <p14:tracePt t="50713" x="3244850" y="3552825"/>
          <p14:tracePt t="50731" x="3260725" y="3602038"/>
          <p14:tracePt t="50733" x="3267075" y="3630613"/>
          <p14:tracePt t="50748" x="3267075" y="3679825"/>
          <p14:tracePt t="50763" x="3267075" y="3702050"/>
          <p14:tracePt t="50782" x="3267075" y="3713163"/>
          <p14:tracePt t="50798" x="3267075" y="3717925"/>
          <p14:tracePt t="50799" x="3267075" y="3724275"/>
          <p14:tracePt t="51012" x="3271838" y="3724275"/>
          <p14:tracePt t="51017" x="3289300" y="3724275"/>
          <p14:tracePt t="51033" x="3316288" y="3724275"/>
          <p14:tracePt t="51048" x="3338513" y="3717925"/>
          <p14:tracePt t="51049" x="3354388" y="3713163"/>
          <p14:tracePt t="51063" x="3382963" y="3713163"/>
          <p14:tracePt t="51080" x="3409950" y="3706813"/>
          <p14:tracePt t="51098" x="3427413" y="3702050"/>
          <p14:tracePt t="51099" x="3432175" y="3690938"/>
          <p14:tracePt t="51114" x="3438525" y="3690938"/>
          <p14:tracePt t="51116" x="3443288" y="3690938"/>
          <p14:tracePt t="51131" x="3454400" y="3679825"/>
          <p14:tracePt t="51132" x="3459163" y="3679825"/>
          <p14:tracePt t="51147" x="3476625" y="3668713"/>
          <p14:tracePt t="51164" x="3481388" y="3652838"/>
          <p14:tracePt t="51181" x="3487738" y="3635375"/>
          <p14:tracePt t="51183" x="3487738" y="3613150"/>
          <p14:tracePt t="51198" x="3487738" y="3586163"/>
          <p14:tracePt t="51214" x="3465513" y="3552825"/>
          <p14:tracePt t="51231" x="3459163" y="3541713"/>
          <p14:tracePt t="51248" x="3448050" y="3536950"/>
          <p14:tracePt t="51250" x="3443288" y="3530600"/>
          <p14:tracePt t="51266" x="3438525" y="3530600"/>
          <p14:tracePt t="51281" x="3432175" y="3525838"/>
          <p14:tracePt t="51298" x="3427413" y="3525838"/>
          <p14:tracePt t="51318" x="3421063" y="3525838"/>
          <p14:tracePt t="51340" x="3421063" y="3530600"/>
          <p14:tracePt t="51349" x="3421063" y="3536950"/>
          <p14:tracePt t="51365" x="3421063" y="3541713"/>
          <p14:tracePt t="51381" x="3432175" y="3548063"/>
          <p14:tracePt t="51399" x="3448050" y="3552825"/>
          <p14:tracePt t="51401" x="3454400" y="3552825"/>
          <p14:tracePt t="51414" x="3459163" y="3552825"/>
          <p14:tracePt t="51431" x="3476625" y="3541713"/>
          <p14:tracePt t="51448" x="3514725" y="3486150"/>
          <p14:tracePt t="51465" x="3525838" y="3448050"/>
          <p14:tracePt t="51466" x="3541713" y="3425825"/>
          <p14:tracePt t="51481" x="3541713" y="3403600"/>
          <p14:tracePt t="51483" x="3552825" y="3376613"/>
          <p14:tracePt t="51498" x="3563938" y="3338513"/>
          <p14:tracePt t="51514" x="3570288" y="3309938"/>
          <p14:tracePt t="51531" x="3581400" y="3298825"/>
          <p14:tracePt t="51548" x="3586163" y="3294063"/>
          <p14:tracePt t="51589" x="3592513" y="3294063"/>
          <p14:tracePt t="51602" x="3603625" y="3298825"/>
          <p14:tracePt t="51610" x="3614738" y="3309938"/>
          <p14:tracePt t="51617" x="3625850" y="3309938"/>
          <p14:tracePt t="51631" x="3630613" y="3316288"/>
          <p14:tracePt t="51632" x="3635375" y="3321050"/>
          <p14:tracePt t="51648" x="3646488" y="3327400"/>
          <p14:tracePt t="51791" x="3646488" y="3332163"/>
          <p14:tracePt t="51797" x="3641725" y="3332163"/>
          <p14:tracePt t="51805" x="3635375" y="3332163"/>
          <p14:tracePt t="51814" x="3625850" y="3338513"/>
          <p14:tracePt t="51832" x="3597275" y="3343275"/>
          <p14:tracePt t="51834" x="3575050" y="3349625"/>
          <p14:tracePt t="51849" x="3570288" y="3349625"/>
          <p14:tracePt t="51851" x="3548063" y="3349625"/>
          <p14:tracePt t="51865" x="3521075" y="3349625"/>
          <p14:tracePt t="51881" x="3465513" y="3349625"/>
          <p14:tracePt t="51899" x="3421063" y="3349625"/>
          <p14:tracePt t="51915" x="3382963" y="3332163"/>
          <p14:tracePt t="51916" x="3365500" y="3327400"/>
          <p14:tracePt t="51933" x="3333750" y="3316288"/>
          <p14:tracePt t="51949" x="3305175" y="3309938"/>
          <p14:tracePt t="51966" x="3255963" y="3298825"/>
          <p14:tracePt t="51983" x="3211513" y="3298825"/>
          <p14:tracePt t="51984" x="3178175" y="3294063"/>
          <p14:tracePt t="52000" x="3117850" y="3294063"/>
          <p14:tracePt t="52016" x="3063875" y="3294063"/>
          <p14:tracePt t="52031" x="3030538" y="3294063"/>
          <p14:tracePt t="52049" x="2970213" y="3305175"/>
          <p14:tracePt t="52066" x="2941638" y="3305175"/>
          <p14:tracePt t="52068" x="2930525" y="3305175"/>
          <p14:tracePt t="52083" x="2908300" y="3305175"/>
          <p14:tracePt t="52099" x="2903538" y="3309938"/>
          <p14:tracePt t="52116" x="2897188" y="3309938"/>
          <p14:tracePt t="52182" x="2892425" y="3309938"/>
          <p14:tracePt t="52196" x="2886075" y="3309938"/>
          <p14:tracePt t="52202" x="2876550" y="3309938"/>
          <p14:tracePt t="52217" x="2854325" y="3309938"/>
          <p14:tracePt t="52233" x="2820988" y="3309938"/>
          <p14:tracePt t="52248" x="2760663" y="3309938"/>
          <p14:tracePt t="52266" x="2698750" y="3309938"/>
          <p14:tracePt t="52283" x="2638425" y="3305175"/>
          <p14:tracePt t="52284" x="2616200" y="3298825"/>
          <p14:tracePt t="52300" x="2578100" y="3294063"/>
          <p14:tracePt t="52316" x="2555875" y="3289300"/>
          <p14:tracePt t="52317" x="2533650" y="3289300"/>
          <p14:tracePt t="52332" x="2490788" y="3289300"/>
          <p14:tracePt t="52350" x="2468563" y="3289300"/>
          <p14:tracePt t="52352" x="2457450" y="3289300"/>
          <p14:tracePt t="52367" x="2428875" y="3289300"/>
          <p14:tracePt t="52383" x="2401888" y="3305175"/>
          <p14:tracePt t="52399" x="2374900" y="3321050"/>
          <p14:tracePt t="52416" x="2352675" y="3343275"/>
          <p14:tracePt t="52432" x="2335213" y="3365500"/>
          <p14:tracePt t="52434" x="2330450" y="3365500"/>
          <p14:tracePt t="52663" x="2325688" y="3365500"/>
          <p14:tracePt t="52667" x="2319338" y="3365500"/>
          <p14:tracePt t="52675" x="2297113" y="3365500"/>
          <p14:tracePt t="52699" x="2165350" y="3365500"/>
          <p14:tracePt t="52716" x="2060575" y="3365500"/>
          <p14:tracePt t="52733" x="1917700" y="3365500"/>
          <p14:tracePt t="52734" x="1873250" y="3365500"/>
          <p14:tracePt t="52750" x="1824038" y="3365500"/>
          <p14:tracePt t="52751" x="1773238" y="3365500"/>
          <p14:tracePt t="52766" x="1708150" y="3365500"/>
          <p14:tracePt t="52783" x="1690688" y="3365500"/>
          <p14:tracePt t="52800" x="1685925" y="3365500"/>
          <p14:tracePt t="52872" x="1679575" y="3365500"/>
          <p14:tracePt t="52893" x="1674813" y="3365500"/>
          <p14:tracePt t="52902" x="1674813" y="3371850"/>
          <p14:tracePt t="52908" x="1670050" y="3371850"/>
          <p14:tracePt t="52924" x="1663700" y="3376613"/>
          <p14:tracePt t="52953" x="1658938" y="3376613"/>
          <p14:tracePt t="52982" x="1658938" y="3382963"/>
          <p14:tracePt t="53096" x="1652588" y="3382963"/>
          <p14:tracePt t="53102" x="1647825" y="3387725"/>
          <p14:tracePt t="53112" x="1630363" y="3387725"/>
          <p14:tracePt t="53135" x="1581150" y="3421063"/>
          <p14:tracePt t="53150" x="1520825" y="3459163"/>
          <p14:tracePt t="53167" x="1409700" y="3619500"/>
          <p14:tracePt t="53184" x="1333500" y="3735388"/>
          <p14:tracePt t="53185" x="1300163" y="3800475"/>
          <p14:tracePt t="53201" x="1277938" y="3833813"/>
          <p14:tracePt t="53203" x="1266825" y="3860800"/>
          <p14:tracePt t="53217" x="1250950" y="3883025"/>
          <p14:tracePt t="53233" x="1244600" y="3894138"/>
          <p14:tracePt t="53253" x="1239838" y="3894138"/>
          <p14:tracePt t="53269" x="1233488" y="3894138"/>
          <p14:tracePt t="53283" x="1228725" y="3894138"/>
          <p14:tracePt t="53301" x="1228725" y="3889375"/>
          <p14:tracePt t="53317" x="1222375" y="3889375"/>
          <p14:tracePt t="53358" x="1217613" y="3889375"/>
          <p14:tracePt t="53388" x="1211263" y="3889375"/>
          <p14:tracePt t="53426" x="1206500" y="3889375"/>
          <p14:tracePt t="53486" x="1201738" y="3889375"/>
          <p14:tracePt t="53515" x="1195388" y="3889375"/>
          <p14:tracePt t="53531" x="1190625" y="3889375"/>
          <p14:tracePt t="53561" x="1184275" y="3889375"/>
          <p14:tracePt t="54132" x="1190625" y="3889375"/>
          <p14:tracePt t="54145" x="1195388" y="3889375"/>
          <p14:tracePt t="54154" x="1201738" y="3889375"/>
          <p14:tracePt t="54168" x="1217613" y="3889375"/>
          <p14:tracePt t="54170" x="1228725" y="3889375"/>
          <p14:tracePt t="54185" x="1277938" y="3889375"/>
          <p14:tracePt t="54202" x="1311275" y="3894138"/>
          <p14:tracePt t="54204" x="1304925" y="3916363"/>
          <p14:tracePt t="54219" x="1338263" y="3916363"/>
          <p14:tracePt t="54220" x="1377950" y="3922713"/>
          <p14:tracePt t="54235" x="1404938" y="3922713"/>
          <p14:tracePt t="54237" x="1449388" y="3932238"/>
          <p14:tracePt t="54251" x="1525588" y="3938588"/>
          <p14:tracePt t="54269" x="1614488" y="3938588"/>
          <p14:tracePt t="54286" x="1674813" y="3938588"/>
          <p14:tracePt t="54287" x="1697038" y="3932238"/>
          <p14:tracePt t="54303" x="1746250" y="3932238"/>
          <p14:tracePt t="54319" x="1773238" y="3927475"/>
          <p14:tracePt t="54336" x="1779588" y="3927475"/>
          <p14:tracePt t="54408" x="1784350" y="3927475"/>
          <p14:tracePt t="54415" x="1790700" y="3927475"/>
          <p14:tracePt t="54423" x="1795463" y="3927475"/>
          <p14:tracePt t="54437" x="1828800" y="3927475"/>
          <p14:tracePt t="54453" x="1839913" y="3927475"/>
          <p14:tracePt t="54455" x="1857375" y="3927475"/>
          <p14:tracePt t="54469" x="1917700" y="3922713"/>
          <p14:tracePt t="54486" x="1971675" y="3911600"/>
          <p14:tracePt t="54502" x="2022475" y="3905250"/>
          <p14:tracePt t="54504" x="2060575" y="3905250"/>
          <p14:tracePt t="54519" x="2093913" y="3905250"/>
          <p14:tracePt t="54520" x="2127250" y="3905250"/>
          <p14:tracePt t="54535" x="2209800" y="3905250"/>
          <p14:tracePt t="54552" x="2281238" y="3900488"/>
          <p14:tracePt t="54570" x="2330450" y="3894138"/>
          <p14:tracePt t="54572" x="2352675" y="3894138"/>
          <p14:tracePt t="54587" x="2368550" y="3894138"/>
          <p14:tracePt t="54611" x="2374900" y="3894138"/>
          <p14:tracePt t="54650" x="2379663" y="3894138"/>
          <p14:tracePt t="54655" x="2386013" y="3894138"/>
          <p14:tracePt t="54670" x="2408238" y="3894138"/>
          <p14:tracePt t="54685" x="2451100" y="3894138"/>
          <p14:tracePt t="54703" x="2528888" y="3894138"/>
          <p14:tracePt t="54720" x="2600325" y="3894138"/>
          <p14:tracePt t="54722" x="2655888" y="3894138"/>
          <p14:tracePt t="54737" x="2720975" y="3889375"/>
          <p14:tracePt t="54753" x="2749550" y="3883025"/>
          <p14:tracePt t="54755" x="2792413" y="3878263"/>
          <p14:tracePt t="54769" x="2854325" y="3867150"/>
          <p14:tracePt t="54787" x="2908300" y="3849688"/>
          <p14:tracePt t="54789" x="2925763" y="3849688"/>
          <p14:tracePt t="54802" x="2930525" y="3849688"/>
          <p14:tracePt t="54820" x="2941638" y="3844925"/>
          <p14:tracePt t="54875" x="2947988" y="3840163"/>
          <p14:tracePt t="54895" x="2952750" y="3833813"/>
          <p14:tracePt t="54905" x="2959100" y="3833813"/>
          <p14:tracePt t="54910" x="2963863" y="3833813"/>
          <p14:tracePt t="55219" x="2979738" y="3833813"/>
          <p14:tracePt t="55225" x="3008313" y="3829050"/>
          <p14:tracePt t="55237" x="3073400" y="3829050"/>
          <p14:tracePt t="55239" x="3167063" y="3817938"/>
          <p14:tracePt t="55254" x="3294063" y="3800475"/>
          <p14:tracePt t="55271" x="3465513" y="3784600"/>
          <p14:tracePt t="55287" x="3570288" y="3773488"/>
          <p14:tracePt t="55304" x="3592513" y="3767138"/>
          <p14:tracePt t="55320" x="3597275" y="3767138"/>
          <p14:tracePt t="56914" x="3614738" y="3767138"/>
          <p14:tracePt t="56920" x="3668713" y="3767138"/>
          <p14:tracePt t="56927" x="3779838" y="3767138"/>
          <p14:tracePt t="56939" x="3911600" y="3767138"/>
          <p14:tracePt t="56956" x="4379913" y="3751263"/>
          <p14:tracePt t="56973" x="4732338" y="3729038"/>
          <p14:tracePt t="56989" x="5062538" y="3713163"/>
          <p14:tracePt t="57006" x="5211763" y="3702050"/>
          <p14:tracePt t="57023" x="5272088" y="3702050"/>
          <p14:tracePt t="57025" x="5278438" y="3702050"/>
          <p14:tracePt t="57319" x="5289550" y="3702050"/>
          <p14:tracePt t="57327" x="5305425" y="3702050"/>
          <p14:tracePt t="57333" x="5349875" y="3702050"/>
          <p14:tracePt t="57356" x="5514975" y="3702050"/>
          <p14:tracePt t="57373" x="5608638" y="3673475"/>
          <p14:tracePt t="57392" x="5807075" y="3668713"/>
          <p14:tracePt t="57408" x="5905500" y="3662363"/>
          <p14:tracePt t="57424" x="5945188" y="3662363"/>
          <p14:tracePt t="57442" x="5949950" y="3662363"/>
          <p14:tracePt t="57460" x="5956300" y="3662363"/>
          <p14:tracePt t="57476" x="5983288" y="3662363"/>
          <p14:tracePt t="57492" x="5999163" y="3657600"/>
          <p14:tracePt t="57529" x="6005513" y="3657600"/>
          <p14:tracePt t="57535" x="6010275" y="3657600"/>
          <p14:tracePt t="57542" x="6021388" y="3657600"/>
          <p14:tracePt t="57559" x="6027738" y="3657600"/>
          <p14:tracePt t="57573" x="6038850" y="3679825"/>
          <p14:tracePt t="57592" x="6054725" y="3684588"/>
          <p14:tracePt t="57594" x="6088063" y="3690938"/>
          <p14:tracePt t="57608" x="6115050" y="3695700"/>
          <p14:tracePt t="57610" x="6137275" y="3702050"/>
          <p14:tracePt t="57624" x="6186488" y="3713163"/>
          <p14:tracePt t="57626" x="6215063" y="3724275"/>
          <p14:tracePt t="57641" x="6297613" y="3724275"/>
          <p14:tracePt t="57657" x="6413500" y="3751263"/>
          <p14:tracePt t="57674" x="6496050" y="3756025"/>
          <p14:tracePt t="57691" x="6600825" y="3767138"/>
          <p14:tracePt t="57692" x="6616700" y="3773488"/>
          <p14:tracePt t="57708" x="6704013" y="3784600"/>
          <p14:tracePt t="57724" x="6777038" y="3795713"/>
          <p14:tracePt t="57742" x="6864350" y="3795713"/>
          <p14:tracePt t="57744" x="6881813" y="3795713"/>
          <p14:tracePt t="57759" x="6931025" y="3795713"/>
          <p14:tracePt t="57774" x="6946900" y="3795713"/>
          <p14:tracePt t="57775" x="6953250" y="3795713"/>
          <p14:tracePt t="57791" x="6980238" y="3800475"/>
          <p14:tracePt t="57808" x="6996113" y="3800475"/>
          <p14:tracePt t="57824" x="7013575" y="3800475"/>
          <p14:tracePt t="57842" x="7024688" y="3800475"/>
          <p14:tracePt t="57859" x="7029450" y="3800475"/>
          <p14:tracePt t="57875" x="7040563" y="3800475"/>
          <p14:tracePt t="57892" x="7058025" y="3800475"/>
          <p14:tracePt t="57908" x="7096125" y="3806825"/>
          <p14:tracePt t="57910" x="7107238" y="3811588"/>
          <p14:tracePt t="57924" x="7123113" y="3811588"/>
          <p14:tracePt t="57926" x="7140575" y="3811588"/>
          <p14:tracePt t="57941" x="7167563" y="3811588"/>
          <p14:tracePt t="57958" x="7183438" y="3811588"/>
          <p14:tracePt t="57974" x="7194550" y="3817938"/>
          <p14:tracePt t="57991" x="7205663" y="3817938"/>
          <p14:tracePt t="57993" x="7212013" y="3817938"/>
          <p14:tracePt t="58008" x="7223125" y="3817938"/>
          <p14:tracePt t="58024" x="7234238" y="3817938"/>
          <p14:tracePt t="58042" x="7245350" y="3817938"/>
          <p14:tracePt t="58059" x="7256463" y="3817938"/>
          <p14:tracePt t="58076" x="7261225" y="3817938"/>
          <p14:tracePt t="58114" x="7265988" y="3817938"/>
          <p14:tracePt t="58158" x="7272338" y="3817938"/>
          <p14:tracePt t="58195" x="7277100" y="3817938"/>
          <p14:tracePt t="58209" x="7283450" y="3817938"/>
          <p14:tracePt t="58233" x="7288213" y="3817938"/>
          <p14:tracePt t="58255" x="7294563" y="3817938"/>
          <p14:tracePt t="58271" x="7299325" y="3817938"/>
          <p14:tracePt t="58277" x="7305675" y="3817938"/>
          <p14:tracePt t="58292" x="7310438" y="3817938"/>
          <p14:tracePt t="58308" x="7321550" y="3817938"/>
          <p14:tracePt t="58325" x="7339013" y="3811588"/>
          <p14:tracePt t="58342" x="7359650" y="3811588"/>
          <p14:tracePt t="58358" x="7377113" y="3811588"/>
          <p14:tracePt t="58360" x="7388225" y="3811588"/>
          <p14:tracePt t="58376" x="7404100" y="3811588"/>
          <p14:tracePt t="58392" x="7426325" y="3806825"/>
          <p14:tracePt t="58409" x="7437438" y="3806825"/>
          <p14:tracePt t="58425" x="7448550" y="3806825"/>
          <p14:tracePt t="58427" x="7453313" y="3806825"/>
          <p14:tracePt t="58443" x="7464425" y="3800475"/>
          <p14:tracePt t="58458" x="7475538" y="3800475"/>
          <p14:tracePt t="58475" x="7486650" y="3800475"/>
          <p14:tracePt t="58495" x="7493000" y="3800475"/>
          <p14:tracePt t="58511" x="7497763" y="3800475"/>
          <p14:tracePt t="58541" x="7504113" y="3800475"/>
          <p14:tracePt t="59202" x="7504113" y="3795713"/>
          <p14:tracePt t="59207" x="7504113" y="3789363"/>
          <p14:tracePt t="59231" x="7504113" y="3784600"/>
          <p14:tracePt t="59237" x="7508875" y="3784600"/>
          <p14:tracePt t="59245" x="7508875" y="3778250"/>
          <p14:tracePt t="59260" x="7515225" y="3773488"/>
          <p14:tracePt t="59276" x="7519988" y="3762375"/>
          <p14:tracePt t="59298" x="7526338" y="3756025"/>
          <p14:tracePt t="59312" x="7531100" y="3756025"/>
          <p14:tracePt t="59570" x="7531100" y="3751263"/>
          <p14:tracePt t="59599" x="7537450" y="3751263"/>
          <p14:tracePt t="59605" x="7537450" y="3746500"/>
          <p14:tracePt t="59989" x="7504113" y="3756025"/>
          <p14:tracePt t="59997" x="7497763" y="3756025"/>
          <p14:tracePt t="60002" x="7453313" y="3778250"/>
          <p14:tracePt t="60027" x="7294563" y="3844925"/>
          <p14:tracePt t="60044" x="7200900" y="3889375"/>
          <p14:tracePt t="60061" x="7107238" y="3938588"/>
          <p14:tracePt t="60063" x="7078663" y="3954463"/>
          <p14:tracePt t="60078" x="7046913" y="3971925"/>
          <p14:tracePt t="60079" x="7018338" y="3987800"/>
          <p14:tracePt t="60094" x="6958013" y="4054475"/>
          <p14:tracePt t="60110" x="6897688" y="4119563"/>
          <p14:tracePt t="60128" x="6853238" y="4186238"/>
          <p14:tracePt t="60129" x="6826250" y="4224338"/>
          <p14:tracePt t="60146" x="6777038" y="4302125"/>
          <p14:tracePt t="60161" x="6759575" y="4329113"/>
          <p14:tracePt t="60162" x="6732588" y="4357688"/>
          <p14:tracePt t="60177" x="6704013" y="4406900"/>
          <p14:tracePt t="60194" x="6683375" y="4433888"/>
          <p14:tracePt t="60212" x="6661150" y="4462463"/>
          <p14:tracePt t="60228" x="6650038" y="4483100"/>
          <p14:tracePt t="60230" x="6650038" y="4500563"/>
          <p14:tracePt t="60244" x="6638925" y="4527550"/>
          <p14:tracePt t="60262" x="6610350" y="4567238"/>
          <p14:tracePt t="60279" x="6578600" y="4649788"/>
          <p14:tracePt t="60294" x="6561138" y="4687888"/>
          <p14:tracePt t="60311" x="6538913" y="4737100"/>
          <p14:tracePt t="60329" x="6516688" y="4770438"/>
          <p14:tracePt t="60346" x="6496050" y="4803775"/>
          <p14:tracePt t="60348" x="6478588" y="4826000"/>
          <p14:tracePt t="60364" x="6434138" y="4868863"/>
          <p14:tracePt t="60378" x="6402388" y="4897438"/>
          <p14:tracePt t="60395" x="6362700" y="4913313"/>
          <p14:tracePt t="60411" x="6319838" y="4930775"/>
          <p14:tracePt t="60429" x="6286500" y="4940300"/>
          <p14:tracePt t="60431" x="6246813" y="4940300"/>
          <p14:tracePt t="60445" x="6170613" y="4940300"/>
          <p14:tracePt t="60461" x="6070600" y="4940300"/>
          <p14:tracePt t="60479" x="5972175" y="4924425"/>
          <p14:tracePt t="60495" x="5845175" y="4913313"/>
          <p14:tracePt t="60497" x="5795963" y="4891088"/>
          <p14:tracePt t="60513" x="5695950" y="4864100"/>
          <p14:tracePt t="60529" x="5657850" y="4852988"/>
          <p14:tracePt t="60530" x="5624513" y="4837113"/>
          <p14:tracePt t="60545" x="5519738" y="4781550"/>
          <p14:tracePt t="60562" x="5454650" y="4748213"/>
          <p14:tracePt t="60579" x="5343525" y="4676775"/>
          <p14:tracePt t="60580" x="5283200" y="4638675"/>
          <p14:tracePt t="60596" x="5140325" y="4572000"/>
          <p14:tracePt t="60612" x="5008563" y="4505325"/>
          <p14:tracePt t="60629" x="4881563" y="4462463"/>
          <p14:tracePt t="60645" x="4814888" y="4440238"/>
          <p14:tracePt t="60647" x="4781550" y="4429125"/>
          <p14:tracePt t="60663" x="4721225" y="4406900"/>
          <p14:tracePt t="60678" x="4705350" y="4400550"/>
          <p14:tracePt t="60679" x="4694238" y="4395788"/>
          <p14:tracePt t="60695" x="4660900" y="4379913"/>
          <p14:tracePt t="60712" x="4638675" y="4368800"/>
          <p14:tracePt t="60714" x="4627563" y="4362450"/>
          <p14:tracePt t="60729" x="4611688" y="4346575"/>
          <p14:tracePt t="60745" x="4594225" y="4340225"/>
          <p14:tracePt t="60746" x="4583113" y="4329113"/>
          <p14:tracePt t="60762" x="4560888" y="4313238"/>
          <p14:tracePt t="60779" x="4533900" y="4297363"/>
          <p14:tracePt t="60795" x="4500563" y="4264025"/>
          <p14:tracePt t="60797" x="4473575" y="4241800"/>
          <p14:tracePt t="60813" x="4429125" y="4203700"/>
          <p14:tracePt t="60828" x="4341813" y="4159250"/>
          <p14:tracePt t="60845" x="4187825" y="4076700"/>
          <p14:tracePt t="60862" x="4114800" y="4048125"/>
          <p14:tracePt t="60879" x="4038600" y="4010025"/>
          <p14:tracePt t="60881" x="3989388" y="3998913"/>
          <p14:tracePt t="60895" x="3971925" y="3987800"/>
          <p14:tracePt t="60897" x="3949700" y="3971925"/>
          <p14:tracePt t="60911" x="3922713" y="3943350"/>
          <p14:tracePt t="60928" x="3884613" y="3905250"/>
          <p14:tracePt t="60946" x="3867150" y="3878263"/>
          <p14:tracePt t="60947" x="3862388" y="3867150"/>
          <p14:tracePt t="60962" x="3856038" y="3856038"/>
          <p14:tracePt t="60964" x="3856038" y="3849688"/>
          <p14:tracePt t="60979" x="3856038" y="3833813"/>
          <p14:tracePt t="60996" x="3851275" y="3822700"/>
          <p14:tracePt t="61013" x="3851275" y="3817938"/>
          <p14:tracePt t="61015" x="3851275" y="3811588"/>
          <p14:tracePt t="61029" x="3851275" y="3800475"/>
          <p14:tracePt t="61031" x="3851275" y="3795713"/>
          <p14:tracePt t="61046" x="3851275" y="3784600"/>
          <p14:tracePt t="61062" x="3844925" y="3773488"/>
          <p14:tracePt t="61079" x="3840163" y="3767138"/>
          <p14:tracePt t="61095" x="3833813" y="3767138"/>
          <p14:tracePt t="61097" x="3829050" y="3762375"/>
          <p14:tracePt t="61121" x="3829050" y="3756025"/>
          <p14:tracePt t="61135" x="3822700" y="3756025"/>
          <p14:tracePt t="66698" x="3817938" y="3756025"/>
          <p14:tracePt t="66702" x="3822700" y="3756025"/>
          <p14:tracePt t="66707" x="3840163" y="3762375"/>
          <p14:tracePt t="66738" x="3922713" y="3784600"/>
          <p14:tracePt t="66754" x="3983038" y="3795713"/>
          <p14:tracePt t="66771" x="4060825" y="3806825"/>
          <p14:tracePt t="66788" x="4110038" y="3817938"/>
          <p14:tracePt t="66789" x="4114800" y="3822700"/>
          <p14:tracePt t="66804" x="4125913" y="3829050"/>
          <p14:tracePt t="67385" x="4125913" y="3833813"/>
          <p14:tracePt t="67391" x="4121150" y="3833813"/>
          <p14:tracePt t="67398" x="4114800" y="3849688"/>
          <p14:tracePt t="67422" x="4076700" y="3916363"/>
          <p14:tracePt t="67439" x="4027488" y="3971925"/>
          <p14:tracePt t="67455" x="3967163" y="4021138"/>
          <p14:tracePt t="67457" x="3938588" y="4054475"/>
          <p14:tracePt t="67475" x="3895725" y="4092575"/>
          <p14:tracePt t="67489" x="3867150" y="4130675"/>
          <p14:tracePt t="67491" x="3851275" y="4152900"/>
          <p14:tracePt t="67505" x="3806825" y="4208463"/>
          <p14:tracePt t="67522" x="3762375" y="4241800"/>
          <p14:tracePt t="67539" x="3724275" y="4279900"/>
          <p14:tracePt t="67541" x="3702050" y="4297363"/>
          <p14:tracePt t="67556" x="3652838" y="4329113"/>
          <p14:tracePt t="67571" x="3592513" y="4362450"/>
          <p14:tracePt t="67589" x="3525838" y="4406900"/>
          <p14:tracePt t="67607" x="3470275" y="4440238"/>
          <p14:tracePt t="67623" x="3438525" y="4451350"/>
          <p14:tracePt t="67639" x="3432175" y="4451350"/>
          <p14:tracePt t="67640" x="3416300" y="4456113"/>
          <p14:tracePt t="67656" x="3382963" y="4473575"/>
          <p14:tracePt t="67673" x="3360738" y="4483100"/>
          <p14:tracePt t="67674" x="3354388" y="4489450"/>
          <p14:tracePt t="67690" x="3349625" y="4494213"/>
          <p14:tracePt t="67707" x="3338513" y="4500563"/>
          <p14:tracePt t="67752" x="3333750" y="4500563"/>
          <p14:tracePt t="67758" x="3327400" y="4500563"/>
          <p14:tracePt t="67773" x="3305175" y="4500563"/>
          <p14:tracePt t="67789" x="3260725" y="4494213"/>
          <p14:tracePt t="67806" x="3217863" y="4483100"/>
          <p14:tracePt t="67823" x="3178175" y="4467225"/>
          <p14:tracePt t="67824" x="3173413" y="4462463"/>
          <p14:tracePt t="67840" x="3151188" y="4445000"/>
          <p14:tracePt t="67856" x="3135313" y="4433888"/>
          <p14:tracePt t="67857" x="3124200" y="4422775"/>
          <p14:tracePt t="67872" x="3101975" y="4400550"/>
          <p14:tracePt t="67889" x="3090863" y="4379913"/>
          <p14:tracePt t="67907" x="3090863" y="4357688"/>
          <p14:tracePt t="67908" x="3090863" y="4346575"/>
          <p14:tracePt t="67923" x="3090863" y="4335463"/>
          <p14:tracePt t="67924" x="3090863" y="4318000"/>
          <p14:tracePt t="67940" x="3090863" y="4291013"/>
          <p14:tracePt t="67956" x="3090863" y="4275138"/>
          <p14:tracePt t="67973" x="3095625" y="4264025"/>
          <p14:tracePt t="67975" x="3095625" y="4257675"/>
          <p14:tracePt t="67991" x="3101975" y="4252913"/>
          <p14:tracePt t="68013" x="3106738" y="4246563"/>
          <p14:tracePt t="68022" x="3113088" y="4241800"/>
          <p14:tracePt t="68040" x="3117850" y="4230688"/>
          <p14:tracePt t="68042" x="3124200" y="4230688"/>
          <p14:tracePt t="68056" x="3124200" y="4224338"/>
          <p14:tracePt t="68057" x="3128963" y="4224338"/>
          <p14:tracePt t="68073" x="3135313" y="4219575"/>
          <p14:tracePt t="68074" x="3140075" y="4213225"/>
          <p14:tracePt t="68089" x="3167063" y="4181475"/>
          <p14:tracePt t="68107" x="3178175" y="4152900"/>
          <p14:tracePt t="68123" x="3178175" y="4098925"/>
          <p14:tracePt t="68125" x="3178175" y="4081463"/>
          <p14:tracePt t="68140" x="3178175" y="4059238"/>
          <p14:tracePt t="68142" x="3178175" y="4032250"/>
          <p14:tracePt t="68156" x="3173413" y="4010025"/>
          <p14:tracePt t="68173" x="3167063" y="3965575"/>
          <p14:tracePt t="68190" x="3167063" y="3943350"/>
          <p14:tracePt t="68192" x="3167063" y="3927475"/>
          <p14:tracePt t="68207" x="3167063" y="3911600"/>
          <p14:tracePt t="68224" x="3162300" y="3900488"/>
          <p14:tracePt t="68226" x="3162300" y="3894138"/>
          <p14:tracePt t="68239" x="3162300" y="3883025"/>
          <p14:tracePt t="68256" x="3162300" y="3878263"/>
          <p14:tracePt t="68273" x="3162300" y="3867150"/>
          <p14:tracePt t="68275" x="3173413" y="3856038"/>
          <p14:tracePt t="68292" x="3184525" y="3844925"/>
          <p14:tracePt t="68306" x="3189288" y="3833813"/>
          <p14:tracePt t="68325" x="3200400" y="3811588"/>
          <p14:tracePt t="68341" x="3206750" y="3800475"/>
          <p14:tracePt t="68342" x="3211513" y="3789363"/>
          <p14:tracePt t="68357" x="3211513" y="3778250"/>
          <p14:tracePt t="68358" x="3217863" y="3778250"/>
          <p14:tracePt t="68374" x="3222625" y="3767138"/>
          <p14:tracePt t="68390" x="3222625" y="3762375"/>
          <p14:tracePt t="68407" x="3228975" y="3756025"/>
          <p14:tracePt t="68435" x="3233738" y="3756025"/>
          <p14:tracePt t="68480" x="3233738" y="3751263"/>
          <p14:tracePt t="68485" x="3240088" y="3751263"/>
          <p14:tracePt t="68494" x="3240088" y="3746500"/>
          <p14:tracePt t="68516" x="3244850" y="3740150"/>
          <p14:tracePt t="68525" x="3244850" y="3735388"/>
          <p14:tracePt t="68540" x="3255963" y="3724275"/>
          <p14:tracePt t="68558" x="3260725" y="3717925"/>
          <p14:tracePt t="68559" x="3260725" y="3713163"/>
          <p14:tracePt t="68574" x="3267075" y="3713163"/>
          <p14:tracePt t="68591" x="3267075" y="3706813"/>
          <p14:tracePt t="68937" x="3267075" y="3702050"/>
          <p14:tracePt t="68975" x="3260725" y="3702050"/>
          <p14:tracePt t="68980" x="3255963" y="3706813"/>
          <p14:tracePt t="68990" x="3251200" y="3706813"/>
          <p14:tracePt t="69008" x="3228975" y="3717925"/>
          <p14:tracePt t="69009" x="3211513" y="3729038"/>
          <p14:tracePt t="69024" x="3195638" y="3740150"/>
          <p14:tracePt t="69026" x="3189288" y="3746500"/>
          <p14:tracePt t="69041" x="3162300" y="3767138"/>
          <p14:tracePt t="69058" x="3140075" y="3778250"/>
          <p14:tracePt t="69075" x="3124200" y="3784600"/>
          <p14:tracePt t="69091" x="3113088" y="3789363"/>
          <p14:tracePt t="69093" x="3101975" y="3789363"/>
          <p14:tracePt t="69108" x="3079750" y="3789363"/>
          <p14:tracePt t="69124" x="3057525" y="3789363"/>
          <p14:tracePt t="69141" x="3024188" y="3784600"/>
          <p14:tracePt t="69158" x="3001963" y="3773488"/>
          <p14:tracePt t="69160" x="2997200" y="3773488"/>
          <p14:tracePt t="69174" x="2990850" y="3773488"/>
          <p14:tracePt t="69176" x="2986088" y="3767138"/>
          <p14:tracePt t="69326" x="2990850" y="3767138"/>
          <p14:tracePt t="69341" x="2997200" y="3767138"/>
          <p14:tracePt t="69425" x="3001963" y="3767138"/>
          <p14:tracePt t="69477" x="3008313" y="3767138"/>
          <p14:tracePt t="69483" x="3013075" y="3767138"/>
          <p14:tracePt t="69514" x="3019425" y="3767138"/>
          <p14:tracePt t="69520" x="3019425" y="3773488"/>
          <p14:tracePt t="69528" x="3024188" y="3773488"/>
          <p14:tracePt t="69732" x="3030538" y="3773488"/>
          <p14:tracePt t="69737" x="3035300" y="3778250"/>
          <p14:tracePt t="69753" x="3046413" y="3795713"/>
          <p14:tracePt t="69761" x="3052763" y="3795713"/>
          <p14:tracePt t="69776" x="3084513" y="3829050"/>
          <p14:tracePt t="69792" x="3113088" y="3849688"/>
          <p14:tracePt t="69809" x="3140075" y="3883025"/>
          <p14:tracePt t="69826" x="3162300" y="3916363"/>
          <p14:tracePt t="69827" x="3173413" y="3927475"/>
          <p14:tracePt t="69842" x="3184525" y="3943350"/>
          <p14:tracePt t="69844" x="3189288" y="3954463"/>
          <p14:tracePt t="69859" x="3195638" y="3965575"/>
          <p14:tracePt t="69876" x="3200400" y="3976688"/>
          <p14:tracePt t="69981" x="3200400" y="3971925"/>
          <p14:tracePt t="69986" x="3200400" y="3965575"/>
          <p14:tracePt t="69994" x="3200400" y="3954463"/>
          <p14:tracePt t="70011" x="3200400" y="3932238"/>
          <p14:tracePt t="70026" x="3200400" y="3922713"/>
          <p14:tracePt t="70043" x="3211513" y="3905250"/>
          <p14:tracePt t="70061" x="3222625" y="3878263"/>
          <p14:tracePt t="70076" x="3222625" y="3871913"/>
          <p14:tracePt t="70093" x="3228975" y="3871913"/>
          <p14:tracePt t="70273" x="3228975" y="3867150"/>
          <p14:tracePt t="70287" x="3228975" y="3860800"/>
          <p14:tracePt t="70340" x="3228975" y="3856038"/>
          <p14:tracePt t="70353" x="3228975" y="3849688"/>
          <p14:tracePt t="70361" x="3228975" y="3844925"/>
          <p14:tracePt t="70378" x="3228975" y="3833813"/>
          <p14:tracePt t="70393" x="3228975" y="3822700"/>
          <p14:tracePt t="70410" x="3228975" y="3811588"/>
          <p14:tracePt t="70426" x="3228975" y="3806825"/>
          <p14:tracePt t="70443" x="3228975" y="3795713"/>
          <p14:tracePt t="70445" x="3228975" y="3789363"/>
          <p14:tracePt t="70460" x="3228975" y="3784600"/>
          <p14:tracePt t="72290" x="3228975" y="3789363"/>
          <p14:tracePt t="72297" x="3173413" y="3994150"/>
          <p14:tracePt t="72303" x="3167063" y="4032250"/>
          <p14:tracePt t="72329" x="3124200" y="4192588"/>
          <p14:tracePt t="72345" x="3106738" y="4275138"/>
          <p14:tracePt t="72363" x="3079750" y="4340225"/>
          <p14:tracePt t="72365" x="3073400" y="4373563"/>
          <p14:tracePt t="72379" x="3057525" y="4429125"/>
          <p14:tracePt t="72396" x="3046413" y="4456113"/>
          <p14:tracePt t="72413" x="3046413" y="4473575"/>
          <p14:tracePt t="72430" x="3041650" y="4483100"/>
          <p14:tracePt t="72447" x="3041650" y="4494213"/>
          <p14:tracePt t="72462" x="3035300" y="4505325"/>
          <p14:tracePt t="72480" x="3030538" y="4516438"/>
          <p14:tracePt t="72496" x="3019425" y="4533900"/>
          <p14:tracePt t="72497" x="3019425" y="4538663"/>
          <p14:tracePt t="72513" x="3013075" y="4545013"/>
          <p14:tracePt t="72529" x="2997200" y="4560888"/>
          <p14:tracePt t="72547" x="2974975" y="4576763"/>
          <p14:tracePt t="72563" x="2952750" y="4587875"/>
          <p14:tracePt t="72565" x="2925763" y="4605338"/>
          <p14:tracePt t="72580" x="2914650" y="4616450"/>
          <p14:tracePt t="72582" x="2897188" y="4627563"/>
          <p14:tracePt t="72596" x="2854325" y="4654550"/>
          <p14:tracePt t="72613" x="2809875" y="4676775"/>
          <p14:tracePt t="72630" x="2776538" y="4699000"/>
          <p14:tracePt t="72632" x="2760663" y="4710113"/>
          <p14:tracePt t="72647" x="2749550" y="4714875"/>
          <p14:tracePt t="72648" x="2738438" y="4725988"/>
          <p14:tracePt t="72663" x="2732088" y="4732338"/>
          <p14:tracePt t="72665" x="2727325" y="4737100"/>
          <p14:tracePt t="72680" x="2705100" y="4743450"/>
          <p14:tracePt t="72697" x="2698750" y="4748213"/>
          <p14:tracePt t="73354" x="2693988" y="4748213"/>
          <p14:tracePt t="73360" x="2671763" y="4732338"/>
          <p14:tracePt t="73368" x="2660650" y="4732338"/>
          <p14:tracePt t="73381" x="2638425" y="4721225"/>
          <p14:tracePt t="73383" x="2633663" y="4714875"/>
          <p14:tracePt t="73397" x="2616200" y="4703763"/>
          <p14:tracePt t="73399" x="2595563" y="4699000"/>
          <p14:tracePt t="73414" x="2522538" y="4665663"/>
          <p14:tracePt t="73431" x="2473325" y="4632325"/>
          <p14:tracePt t="73448" x="2413000" y="4605338"/>
          <p14:tracePt t="73450" x="2397125" y="4598988"/>
          <p14:tracePt t="73464" x="2379663" y="4583113"/>
          <p14:tracePt t="73466" x="2363788" y="4576763"/>
          <p14:tracePt t="73481" x="2357438" y="4572000"/>
          <p14:tracePt t="73482" x="2346325" y="4560888"/>
          <p14:tracePt t="73497" x="2335213" y="4549775"/>
          <p14:tracePt t="73514" x="2319338" y="4545013"/>
          <p14:tracePt t="73531" x="2308225" y="4527550"/>
          <p14:tracePt t="73534" x="2297113" y="4527550"/>
          <p14:tracePt t="73548" x="2297113" y="4522788"/>
          <p14:tracePt t="73550" x="2292350" y="4516438"/>
          <p14:tracePt t="73564" x="2286000" y="4511675"/>
          <p14:tracePt t="73581" x="2281238" y="4505325"/>
          <p14:tracePt t="73599" x="2281238" y="4500563"/>
          <p14:tracePt t="73601" x="2281238" y="4494213"/>
          <p14:tracePt t="73615" x="2274888" y="4494213"/>
          <p14:tracePt t="73617" x="2274888" y="4483100"/>
          <p14:tracePt t="73631" x="2263775" y="4473575"/>
          <p14:tracePt t="73648" x="2247900" y="4456113"/>
          <p14:tracePt t="73665" x="2236788" y="4445000"/>
          <p14:tracePt t="73682" x="2225675" y="4433888"/>
          <p14:tracePt t="73683" x="2214563" y="4422775"/>
          <p14:tracePt t="73699" x="2203450" y="4418013"/>
          <p14:tracePt t="73714" x="2187575" y="4406900"/>
          <p14:tracePt t="73732" x="2170113" y="4395788"/>
          <p14:tracePt t="73748" x="2154238" y="4384675"/>
          <p14:tracePt t="73750" x="2147888" y="4379913"/>
          <p14:tracePt t="73766" x="2120900" y="4368800"/>
          <p14:tracePt t="73781" x="2109788" y="4362450"/>
          <p14:tracePt t="73783" x="2093913" y="4351338"/>
          <p14:tracePt t="73799" x="2060575" y="4340225"/>
          <p14:tracePt t="73816" x="2044700" y="4335463"/>
          <p14:tracePt t="73818" x="2027238" y="4324350"/>
          <p14:tracePt t="73832" x="2016125" y="4324350"/>
          <p14:tracePt t="73834" x="2000250" y="4318000"/>
          <p14:tracePt t="73849" x="1971675" y="4313238"/>
          <p14:tracePt t="73865" x="1955800" y="4306888"/>
          <p14:tracePt t="73882" x="1939925" y="4302125"/>
          <p14:tracePt t="73898" x="1928813" y="4302125"/>
          <p14:tracePt t="73900" x="1917700" y="4302125"/>
          <p14:tracePt t="73915" x="1911350" y="4302125"/>
          <p14:tracePt t="73916" x="1900238" y="4297363"/>
          <p14:tracePt t="73932" x="1884363" y="4291013"/>
          <p14:tracePt t="73948" x="1851025" y="4286250"/>
          <p14:tracePt t="73965" x="1817688" y="4279900"/>
          <p14:tracePt t="73982" x="1784350" y="4275138"/>
          <p14:tracePt t="73984" x="1763713" y="4268788"/>
          <p14:tracePt t="73999" x="1752600" y="4264025"/>
          <p14:tracePt t="74000" x="1735138" y="4257675"/>
          <p14:tracePt t="74015" x="1708150" y="4252913"/>
          <p14:tracePt t="74032" x="1679575" y="4235450"/>
          <p14:tracePt t="74049" x="1658938" y="4219575"/>
          <p14:tracePt t="74050" x="1641475" y="4213225"/>
          <p14:tracePt t="74065" x="1630363" y="4203700"/>
          <p14:tracePt t="74067" x="1619250" y="4192588"/>
          <p14:tracePt t="74081" x="1592263" y="4175125"/>
          <p14:tracePt t="74099" x="1565275" y="4148138"/>
          <p14:tracePt t="74116" x="1525588" y="4114800"/>
          <p14:tracePt t="74118" x="1503363" y="4098925"/>
          <p14:tracePt t="74132" x="1492250" y="4092575"/>
          <p14:tracePt t="74134" x="1482725" y="4081463"/>
          <p14:tracePt t="74148" x="1471613" y="4076700"/>
          <p14:tracePt t="74150" x="1454150" y="4065588"/>
          <p14:tracePt t="74165" x="1443038" y="4054475"/>
          <p14:tracePt t="74182" x="1431925" y="4043363"/>
          <p14:tracePt t="74199" x="1427163" y="4043363"/>
          <p14:tracePt t="74201" x="1427163" y="4037013"/>
          <p14:tracePt t="74217" x="1420813" y="4032250"/>
          <p14:tracePt t="74240" x="1420813" y="4025900"/>
          <p14:tracePt t="74250" x="1416050" y="4025900"/>
          <p14:tracePt t="74267" x="1409700" y="4021138"/>
          <p14:tracePt t="74284" x="1398588" y="4016375"/>
          <p14:tracePt t="74300" x="1398588" y="4010025"/>
          <p14:tracePt t="74316" x="1393825" y="4010025"/>
          <p14:tracePt t="74413" x="1389063" y="4010025"/>
          <p14:tracePt t="74427" x="1382713" y="4010025"/>
          <p14:tracePt t="74441" x="1377950" y="4010025"/>
          <p14:tracePt t="74449" x="1371600" y="4010025"/>
          <p14:tracePt t="74466" x="1366838" y="4010025"/>
          <p14:tracePt t="74486" x="1360488" y="4010025"/>
          <p14:tracePt t="74533" x="1355725" y="4010025"/>
          <p14:tracePt t="74667" x="1349375" y="4010025"/>
          <p14:tracePt t="74696" x="1344613" y="4010025"/>
          <p14:tracePt t="74711" x="1338263" y="4016375"/>
          <p14:tracePt t="74742" x="1333500" y="4016375"/>
          <p14:tracePt t="74748" x="1333500" y="4021138"/>
          <p14:tracePt t="74764" x="1327150" y="4025900"/>
          <p14:tracePt t="74794" x="1322388" y="4025900"/>
          <p14:tracePt t="74938" x="1322388" y="4032250"/>
          <p14:tracePt t="74959" x="1327150" y="4032250"/>
          <p14:tracePt t="74965" x="1333500" y="4032250"/>
          <p14:tracePt t="74973" x="1338263" y="4037013"/>
          <p14:tracePt t="74996" x="1344613" y="4037013"/>
          <p14:tracePt t="75003" x="1349375" y="4037013"/>
          <p14:tracePt t="75665" x="1377950" y="4037013"/>
          <p14:tracePt t="75671" x="1404938" y="4037013"/>
          <p14:tracePt t="75685" x="1427163" y="4037013"/>
          <p14:tracePt t="75686" x="1482725" y="4037013"/>
          <p14:tracePt t="75701" x="1558925" y="4037013"/>
          <p14:tracePt t="75703" x="1663700" y="4032250"/>
          <p14:tracePt t="75718" x="1824038" y="4005263"/>
          <p14:tracePt t="75734" x="1989138" y="3994150"/>
          <p14:tracePt t="75751" x="2060575" y="3987800"/>
          <p14:tracePt t="75753" x="2082800" y="3983038"/>
          <p14:tracePt t="75768" x="2087563" y="3983038"/>
          <p14:tracePt t="76228" x="2093913" y="3983038"/>
          <p14:tracePt t="76233" x="2105025" y="3983038"/>
          <p14:tracePt t="76241" x="2143125" y="3983038"/>
          <p14:tracePt t="76253" x="2209800" y="3976688"/>
          <p14:tracePt t="76269" x="2390775" y="3976688"/>
          <p14:tracePt t="76271" x="2528888" y="3976688"/>
          <p14:tracePt t="76285" x="2698750" y="3976688"/>
          <p14:tracePt t="76287" x="2859088" y="3960813"/>
          <p14:tracePt t="76301" x="3052763" y="3960813"/>
          <p14:tracePt t="76319" x="3222625" y="3943350"/>
          <p14:tracePt t="76336" x="3271838" y="3927475"/>
          <p14:tracePt t="76337" x="3278188" y="3927475"/>
          <p14:tracePt t="76676" x="3278188" y="3938588"/>
          <p14:tracePt t="76684" x="3278188" y="3949700"/>
          <p14:tracePt t="76691" x="3278188" y="3960813"/>
          <p14:tracePt t="76703" x="3278188" y="3976688"/>
          <p14:tracePt t="76705" x="3278188" y="3987800"/>
          <p14:tracePt t="76720" x="3278188" y="3998913"/>
          <p14:tracePt t="76722" x="3278188" y="4010025"/>
          <p14:tracePt t="76737" x="3278188" y="4032250"/>
          <p14:tracePt t="76753" x="3278188" y="4043363"/>
          <p14:tracePt t="76773" x="3278188" y="4048125"/>
          <p14:tracePt t="76941" x="3294063" y="4054475"/>
          <p14:tracePt t="76946" x="3327400" y="4059238"/>
          <p14:tracePt t="76955" x="3387725" y="4065588"/>
          <p14:tracePt t="76969" x="3481388" y="4070350"/>
          <p14:tracePt t="76986" x="3614738" y="4070350"/>
          <p14:tracePt t="77003" x="3757613" y="4070350"/>
          <p14:tracePt t="77005" x="3844925" y="4070350"/>
          <p14:tracePt t="77020" x="3884613" y="4070350"/>
          <p14:tracePt t="77022" x="3927475" y="4070350"/>
          <p14:tracePt t="77036" x="3978275" y="4070350"/>
          <p14:tracePt t="77053" x="3989388" y="4070350"/>
          <p14:tracePt t="77128" x="3994150" y="4070350"/>
          <p14:tracePt t="77141" x="4000500" y="4070350"/>
          <p14:tracePt t="77149" x="4005263" y="4070350"/>
          <p14:tracePt t="77156" x="4010025" y="4070350"/>
          <p14:tracePt t="77174" x="4016375" y="4070350"/>
          <p14:tracePt t="77187" x="4027488" y="4070350"/>
          <p14:tracePt t="77210" x="4032250" y="4070350"/>
          <p14:tracePt t="77224" x="4038600" y="4070350"/>
          <p14:tracePt t="77240" x="4043363" y="4070350"/>
          <p14:tracePt t="77601" x="4054475" y="4070350"/>
          <p14:tracePt t="77606" x="4071938" y="4070350"/>
          <p14:tracePt t="77614" x="4121150" y="4081463"/>
          <p14:tracePt t="77637" x="4291013" y="4098925"/>
          <p14:tracePt t="77655" x="4495800" y="4103688"/>
          <p14:tracePt t="77673" x="4710113" y="4110038"/>
          <p14:tracePt t="77689" x="4821238" y="4119563"/>
          <p14:tracePt t="77704" x="4859338" y="4119563"/>
          <p14:tracePt t="77722" x="4875213" y="4119563"/>
          <p14:tracePt t="78253" x="4892675" y="4114800"/>
          <p14:tracePt t="78258" x="4897438" y="4114800"/>
          <p14:tracePt t="78271" x="4903788" y="4110038"/>
          <p14:tracePt t="78274" x="4919663" y="4103688"/>
          <p14:tracePt t="78289" x="4930775" y="4092575"/>
          <p14:tracePt t="78290" x="4946650" y="4087813"/>
          <p14:tracePt t="78305" x="4953000" y="4087813"/>
          <p14:tracePt t="78357" x="4957763" y="4087813"/>
          <p14:tracePt t="78371" x="4968875" y="4087813"/>
          <p14:tracePt t="78379" x="4986338" y="4098925"/>
          <p14:tracePt t="78389" x="5013325" y="4114800"/>
          <p14:tracePt t="78406" x="5062538" y="4137025"/>
          <p14:tracePt t="78408" x="5102225" y="4152900"/>
          <p14:tracePt t="78423" x="5167313" y="4175125"/>
          <p14:tracePt t="78439" x="5260975" y="4192588"/>
          <p14:tracePt t="78455" x="5278438" y="4197350"/>
          <p14:tracePt t="78474" x="5289550" y="4197350"/>
          <p14:tracePt t="79369" x="5278438" y="4192588"/>
          <p14:tracePt t="79377" x="5272088" y="4192588"/>
          <p14:tracePt t="79382" x="5256213" y="4181475"/>
          <p14:tracePt t="79406" x="5129213" y="4152900"/>
          <p14:tracePt t="79423" x="5024438" y="4152900"/>
          <p14:tracePt t="79441" x="4919663" y="4152900"/>
          <p14:tracePt t="79442" x="4892675" y="4152900"/>
          <p14:tracePt t="79457" x="4826000" y="4159250"/>
          <p14:tracePt t="79474" x="4792663" y="4164013"/>
          <p14:tracePt t="79489" x="4770438" y="4164013"/>
          <p14:tracePt t="79507" x="4759325" y="4164013"/>
          <p14:tracePt t="79524" x="4743450" y="4164013"/>
          <p14:tracePt t="79541" x="4732338" y="4164013"/>
          <p14:tracePt t="79543" x="4716463" y="4170363"/>
          <p14:tracePt t="79556" x="4683125" y="4181475"/>
          <p14:tracePt t="79574" x="4665663" y="4181475"/>
          <p14:tracePt t="79591" x="4654550" y="4192588"/>
          <p14:tracePt t="79593" x="4649788" y="4192588"/>
          <p14:tracePt t="79745" x="4654550" y="4192588"/>
          <p14:tracePt t="79753" x="4665663" y="4192588"/>
          <p14:tracePt t="79760" x="4676775" y="4192588"/>
          <p14:tracePt t="79775" x="4687888" y="4192588"/>
          <p14:tracePt t="79793" x="4694238" y="4186238"/>
          <p14:tracePt t="79808" x="4699000" y="4186238"/>
          <p14:tracePt t="79810" x="4705350" y="4186238"/>
          <p14:tracePt t="79828" x="4705350" y="4181475"/>
          <p14:tracePt t="79843" x="4716463" y="4181475"/>
          <p14:tracePt t="79858" x="4721225" y="4175125"/>
          <p14:tracePt t="79875" x="4727575" y="4170363"/>
          <p14:tracePt t="79893" x="4732338" y="4164013"/>
          <p14:tracePt t="79916" x="4732338" y="4159250"/>
          <p14:tracePt t="79932" x="4732338" y="4152900"/>
          <p14:tracePt t="79941" x="4721225" y="4148138"/>
          <p14:tracePt t="79959" x="4687888" y="4137025"/>
          <p14:tracePt t="79962" x="4676775" y="4137025"/>
          <p14:tracePt t="79976" x="4660900" y="4130675"/>
          <p14:tracePt t="79993" x="4638675" y="4125913"/>
          <p14:tracePt t="80008" x="4594225" y="4119563"/>
          <p14:tracePt t="80026" x="4540250" y="4110038"/>
          <p14:tracePt t="80028" x="4489450" y="4103688"/>
          <p14:tracePt t="80043" x="4424363" y="4098925"/>
          <p14:tracePt t="80059" x="4346575" y="4098925"/>
          <p14:tracePt t="80074" x="4286250" y="4098925"/>
          <p14:tracePt t="80091" x="4241800" y="4098925"/>
          <p14:tracePt t="80110" x="4176713" y="4098925"/>
          <p14:tracePt t="80127" x="4165600" y="4098925"/>
          <p14:tracePt t="80171" x="4159250" y="4098925"/>
          <p14:tracePt t="80177" x="4154488" y="4098925"/>
          <p14:tracePt t="80194" x="4148138" y="4098925"/>
          <p14:tracePt t="80209" x="4143375" y="4098925"/>
          <p14:tracePt t="80225" x="4132263" y="4098925"/>
          <p14:tracePt t="80367" x="4137025" y="4098925"/>
          <p14:tracePt t="80382" x="4143375" y="4098925"/>
          <p14:tracePt t="80388" x="4148138" y="4098925"/>
          <p14:tracePt t="80396" x="4154488" y="4098925"/>
          <p14:tracePt t="80408" x="4159250" y="4098925"/>
          <p14:tracePt t="80503" x="4165600" y="4098925"/>
          <p14:tracePt t="80510" x="4170363" y="4098925"/>
          <p14:tracePt t="80523" x="4176713" y="4098925"/>
          <p14:tracePt t="80530" x="4187825" y="4098925"/>
          <p14:tracePt t="80542" x="4197350" y="4092575"/>
          <p14:tracePt t="80560" x="4219575" y="4087813"/>
          <p14:tracePt t="80575" x="4225925" y="4081463"/>
          <p14:tracePt t="80577" x="4230688" y="4081463"/>
          <p14:tracePt t="80592" x="4230688" y="4076700"/>
          <p14:tracePt t="81125" x="4225925" y="4070350"/>
          <p14:tracePt t="81130" x="4208463" y="4065588"/>
          <p14:tracePt t="81143" x="4203700" y="4059238"/>
          <p14:tracePt t="81160" x="4132263" y="4048125"/>
          <p14:tracePt t="81176" x="4114800" y="4048125"/>
          <p14:tracePt t="81178" x="4076700" y="4048125"/>
          <p14:tracePt t="81192" x="4027488" y="4048125"/>
          <p14:tracePt t="81209" x="3960813" y="4048125"/>
          <p14:tracePt t="81226" x="3933825" y="4059238"/>
          <p14:tracePt t="81228" x="3916363" y="4065588"/>
          <p14:tracePt t="81244" x="3911600" y="4070350"/>
          <p14:tracePt t="81259" x="3900488" y="4070350"/>
          <p14:tracePt t="81276" x="3900488" y="4076700"/>
          <p14:tracePt t="81293" x="3884613" y="4076700"/>
          <p14:tracePt t="81295" x="3867150" y="4076700"/>
          <p14:tracePt t="81310" x="3856038" y="4076700"/>
          <p14:tracePt t="81311" x="3822700" y="4076700"/>
          <p14:tracePt t="81326" x="3784600" y="4087813"/>
          <p14:tracePt t="81343" x="3740150" y="4087813"/>
          <p14:tracePt t="81360" x="3708400" y="4087813"/>
          <p14:tracePt t="81377" x="3686175" y="4087813"/>
          <p14:tracePt t="81378" x="3679825" y="4087813"/>
          <p14:tracePt t="81394" x="3668713" y="4087813"/>
          <p14:tracePt t="81410" x="3663950" y="4087813"/>
          <p14:tracePt t="81427" x="3641725" y="4087813"/>
          <p14:tracePt t="81443" x="3630613" y="4087813"/>
          <p14:tracePt t="81461" x="3619500" y="4092575"/>
          <p14:tracePt t="81476" x="3619500" y="4098925"/>
          <p14:tracePt t="81494" x="3614738" y="4103688"/>
          <p14:tracePt t="81568" x="3608388" y="4103688"/>
          <p14:tracePt t="81590" x="3603625" y="4103688"/>
          <p14:tracePt t="81635" x="3597275" y="4103688"/>
          <p14:tracePt t="81657" x="3597275" y="4098925"/>
          <p14:tracePt t="81686" x="3592513" y="4098925"/>
          <p14:tracePt t="81696" x="3592513" y="4092575"/>
          <p14:tracePt t="81701" x="3586163" y="4092575"/>
          <p14:tracePt t="81723" x="3581400" y="4092575"/>
          <p14:tracePt t="81732" x="3581400" y="4087813"/>
          <p14:tracePt t="81746" x="3575050" y="4087813"/>
          <p14:tracePt t="81761" x="3570288" y="4087813"/>
          <p14:tracePt t="81762" x="3563938" y="4087813"/>
          <p14:tracePt t="81777" x="3548063" y="4081463"/>
          <p14:tracePt t="81793" x="3536950" y="4076700"/>
          <p14:tracePt t="81811" x="3514725" y="4076700"/>
          <p14:tracePt t="81965" x="3509963" y="4076700"/>
          <p14:tracePt t="81981" x="3509963" y="4070350"/>
          <p14:tracePt t="82009" x="3503613" y="4070350"/>
          <p14:tracePt t="82031" x="3498850" y="4070350"/>
          <p14:tracePt t="82183" x="3498850" y="4065588"/>
          <p14:tracePt t="82280" x="3498850" y="4059238"/>
          <p14:tracePt t="82297" x="3492500" y="4059238"/>
          <p14:tracePt t="82316" x="3492500" y="4054475"/>
          <p14:tracePt t="82415" x="3487738" y="4054475"/>
          <p14:tracePt t="82431" x="3481388" y="4054475"/>
          <p14:tracePt t="82497" x="3476625" y="4054475"/>
          <p14:tracePt t="82565" x="3470275" y="4054475"/>
          <p14:tracePt t="82594" x="3465513" y="4054475"/>
          <p14:tracePt t="82624" x="3459163" y="4054475"/>
          <p14:tracePt t="82639" x="3454400" y="4054475"/>
          <p14:tracePt t="82653" x="3448050" y="4054475"/>
          <p14:tracePt t="82663" x="3443288" y="4054475"/>
          <p14:tracePt t="82679" x="3438525" y="4054475"/>
          <p14:tracePt t="82695" x="3438525" y="4048125"/>
          <p14:tracePt t="82712" x="3432175" y="4048125"/>
          <p14:tracePt t="82947" x="3432175" y="4054475"/>
          <p14:tracePt t="82961" x="3432175" y="4065588"/>
          <p14:tracePt t="82969" x="3432175" y="4070350"/>
          <p14:tracePt t="82979" x="3432175" y="4076700"/>
          <p14:tracePt t="82996" x="3432175" y="4087813"/>
          <p14:tracePt t="82997" x="3432175" y="4092575"/>
          <p14:tracePt t="83012" x="3432175" y="4098925"/>
          <p14:tracePt t="83157" x="3427413" y="4098925"/>
          <p14:tracePt t="83375" x="3427413" y="4092575"/>
          <p14:tracePt t="98520" x="3427413" y="4110038"/>
          <p14:tracePt t="98522" x="3498850" y="4324350"/>
          <p14:tracePt t="98528" x="3521075" y="4505325"/>
          <p14:tracePt t="98535" x="3476625" y="4616450"/>
          <p14:tracePt t="98553" x="3443288" y="4670425"/>
          <p14:tracePt t="98555" x="3416300" y="4699000"/>
          <p14:tracePt t="98569" x="3394075" y="4737100"/>
          <p14:tracePt t="98571" x="3376613" y="4754563"/>
          <p14:tracePt t="98585" x="3311525" y="4814888"/>
          <p14:tracePt t="98603" x="3244850" y="4857750"/>
          <p14:tracePt t="98620" x="3184525" y="4886325"/>
          <p14:tracePt t="98621" x="3151188" y="4902200"/>
          <p14:tracePt t="98636" x="3117850" y="4919663"/>
          <p14:tracePt t="98637" x="3101975" y="4924425"/>
          <p14:tracePt t="98653" x="3063875" y="4940300"/>
          <p14:tracePt t="98654" x="3019425" y="4968875"/>
          <p14:tracePt t="98670" x="2970213" y="4995863"/>
          <p14:tracePt t="98687" x="2952750" y="5002213"/>
          <p14:tracePt t="98688" x="2936875" y="5006975"/>
          <p14:tracePt t="98704" x="2919413" y="5018088"/>
          <p14:tracePt t="98720" x="2908300" y="5018088"/>
          <p14:tracePt t="98722" x="2897188" y="5024438"/>
          <p14:tracePt t="98736" x="2876550" y="5033963"/>
          <p14:tracePt t="98754" x="2865438" y="5045075"/>
          <p14:tracePt t="98771" x="2859088" y="5045075"/>
          <p14:tracePt t="98788" x="2854325" y="5045075"/>
          <p14:tracePt t="98811" x="2843213" y="5045075"/>
          <p14:tracePt t="98820" x="2832100" y="5040313"/>
          <p14:tracePt t="98837" x="2798763" y="5013325"/>
          <p14:tracePt t="98838" x="2776538" y="5002213"/>
          <p14:tracePt t="98854" x="2698750" y="4962525"/>
          <p14:tracePt t="98870" x="2584450" y="4902200"/>
          <p14:tracePt t="98886" x="2386013" y="4781550"/>
          <p14:tracePt t="98904" x="2225675" y="4687888"/>
          <p14:tracePt t="98905" x="2116138" y="4627563"/>
          <p14:tracePt t="98920" x="2000250" y="4549775"/>
          <p14:tracePt t="98922" x="1955800" y="4511675"/>
          <p14:tracePt t="98937" x="1884363" y="4440238"/>
          <p14:tracePt t="98953" x="1857375" y="4389438"/>
          <p14:tracePt t="98970" x="1839913" y="4362450"/>
          <p14:tracePt t="98987" x="1839913" y="4335463"/>
          <p14:tracePt t="98989" x="1839913" y="4329113"/>
          <p14:tracePt t="99004" x="1839913" y="4318000"/>
          <p14:tracePt t="99005" x="1839913" y="4313238"/>
          <p14:tracePt t="99021" x="1839913" y="4306888"/>
          <p14:tracePt t="99133" x="1835150" y="4306888"/>
          <p14:tracePt t="99142" x="1828800" y="4306888"/>
          <p14:tracePt t="99146" x="1824038" y="4306888"/>
          <p14:tracePt t="99170" x="1817688" y="4306888"/>
          <p14:tracePt t="99172" x="1812925" y="4313238"/>
          <p14:tracePt t="99187" x="1801813" y="4318000"/>
          <p14:tracePt t="99204" x="1790700" y="4324350"/>
          <p14:tracePt t="99206" x="1790700" y="4329113"/>
          <p14:tracePt t="99229" x="1784350" y="4329113"/>
          <p14:tracePt t="99238" x="1779588" y="4329113"/>
          <p14:tracePt t="99253" x="1773238" y="4329113"/>
          <p14:tracePt t="99270" x="1763713" y="4329113"/>
          <p14:tracePt t="99287" x="1757363" y="4329113"/>
          <p14:tracePt t="99288" x="1746250" y="4329113"/>
          <p14:tracePt t="99304" x="1735138" y="4335463"/>
          <p14:tracePt t="99320" x="1719263" y="4340225"/>
          <p14:tracePt t="99337" x="1708150" y="4346575"/>
          <p14:tracePt t="99353" x="1701800" y="4357688"/>
          <p14:tracePt t="99372" x="1690688" y="4362450"/>
          <p14:tracePt t="99389" x="1685925" y="4362450"/>
          <p14:tracePt t="99403" x="1679575" y="4373563"/>
          <p14:tracePt t="99422" x="1674813" y="4373563"/>
          <p14:tracePt t="99439" x="1670050" y="4373563"/>
          <p14:tracePt t="99454" x="1663700" y="4379913"/>
          <p14:tracePt t="99471" x="1652588" y="4384675"/>
          <p14:tracePt t="99488" x="1641475" y="4389438"/>
          <p14:tracePt t="99504" x="1630363" y="4395788"/>
          <p14:tracePt t="99522" x="1619250" y="4400550"/>
          <p14:tracePt t="99523" x="1614488" y="4406900"/>
          <p14:tracePt t="99539" x="1608138" y="4406900"/>
          <p14:tracePt t="99560" x="1603375" y="4411663"/>
          <p14:tracePt t="99583" x="1597025" y="4411663"/>
          <p14:tracePt t="99588" x="1592263" y="4411663"/>
          <p14:tracePt t="99612" x="1585913" y="4411663"/>
          <p14:tracePt t="99635" x="1581150" y="4411663"/>
          <p14:tracePt t="99650" x="1576388" y="4411663"/>
          <p14:tracePt t="99674" x="1570038" y="4411663"/>
          <p14:tracePt t="99696" x="1565275" y="4411663"/>
          <p14:tracePt t="99703" x="1558925" y="4411663"/>
          <p14:tracePt t="99710" x="1554163" y="4418013"/>
          <p14:tracePt t="99721" x="1547813" y="4418013"/>
          <p14:tracePt t="99739" x="1531938" y="4418013"/>
          <p14:tracePt t="99754" x="1525588" y="4422775"/>
          <p14:tracePt t="99756" x="1520825" y="4422775"/>
          <p14:tracePt t="99855" x="1514475" y="4422775"/>
          <p14:tracePt t="99883" x="1509713" y="4422775"/>
          <p14:tracePt t="100312" x="1514475" y="4422775"/>
          <p14:tracePt t="100316" x="1520825" y="4422775"/>
          <p14:tracePt t="100324" x="1531938" y="4422775"/>
          <p14:tracePt t="100340" x="1558925" y="4422775"/>
          <p14:tracePt t="100355" x="1619250" y="4418013"/>
          <p14:tracePt t="100373" x="1674813" y="4406900"/>
          <p14:tracePt t="100389" x="1763713" y="4400550"/>
          <p14:tracePt t="100391" x="1801813" y="4400550"/>
          <p14:tracePt t="100405" x="1851025" y="4400550"/>
          <p14:tracePt t="100407" x="1939925" y="4400550"/>
          <p14:tracePt t="100423" x="1989138" y="4400550"/>
          <p14:tracePt t="100438" x="2065338" y="4400550"/>
          <p14:tracePt t="100456" x="2120900" y="4400550"/>
          <p14:tracePt t="100472" x="2165350" y="4400550"/>
          <p14:tracePt t="100474" x="2176463" y="4400550"/>
          <p14:tracePt t="100489" x="2187575" y="4400550"/>
          <p14:tracePt t="100491" x="2192338" y="4400550"/>
          <p14:tracePt t="100648" x="2198688" y="4400550"/>
          <p14:tracePt t="101226" x="2209800" y="4400550"/>
          <p14:tracePt t="101242" x="2214563" y="4400550"/>
          <p14:tracePt t="101247" x="2225675" y="4400550"/>
          <p14:tracePt t="101256" x="2241550" y="4400550"/>
          <p14:tracePt t="101274" x="2270125" y="4400550"/>
          <p14:tracePt t="101290" x="2314575" y="4400550"/>
          <p14:tracePt t="101292" x="2335213" y="4400550"/>
          <p14:tracePt t="101307" x="2390775" y="4395788"/>
          <p14:tracePt t="101324" x="2451100" y="4384675"/>
          <p14:tracePt t="101340" x="2522538" y="4384675"/>
          <p14:tracePt t="101357" x="2589213" y="4384675"/>
          <p14:tracePt t="101358" x="2622550" y="4379913"/>
          <p14:tracePt t="101375" x="2671763" y="4379913"/>
          <p14:tracePt t="101390" x="2709863" y="4379913"/>
          <p14:tracePt t="101392" x="2738438" y="4379913"/>
          <p14:tracePt t="101406" x="2787650" y="4379913"/>
          <p14:tracePt t="101424" x="2820988" y="4379913"/>
          <p14:tracePt t="101425" x="2825750" y="4379913"/>
          <p14:tracePt t="101440" x="2836863" y="4379913"/>
          <p14:tracePt t="101442" x="2843213" y="4379913"/>
          <p14:tracePt t="101457" x="2847975" y="4379913"/>
          <p14:tracePt t="101474" x="2859088" y="4379913"/>
          <p14:tracePt t="101490" x="2870200" y="4379913"/>
          <p14:tracePt t="101507" x="2892425" y="4389438"/>
          <p14:tracePt t="101509" x="2903538" y="4389438"/>
          <p14:tracePt t="101524" x="2930525" y="4400550"/>
          <p14:tracePt t="101540" x="2990850" y="4406900"/>
          <p14:tracePt t="101542" x="3013075" y="4422775"/>
          <p14:tracePt t="101557" x="3095625" y="4422775"/>
          <p14:tracePt t="101574" x="3157538" y="4440238"/>
          <p14:tracePt t="101576" x="3206750" y="4445000"/>
          <p14:tracePt t="101590" x="3228975" y="4445000"/>
          <p14:tracePt t="101592" x="3267075" y="4451350"/>
          <p14:tracePt t="101608" x="3305175" y="4456113"/>
          <p14:tracePt t="101609" x="3344863" y="4462463"/>
          <p14:tracePt t="101623" x="3394075" y="4467225"/>
          <p14:tracePt t="101641" x="3448050" y="4478338"/>
          <p14:tracePt t="101658" x="3487738" y="4478338"/>
          <p14:tracePt t="101660" x="3514725" y="4478338"/>
          <p14:tracePt t="101674" x="3521075" y="4478338"/>
          <p14:tracePt t="101676" x="3525838" y="4478338"/>
          <p14:tracePt t="101690" x="3532188" y="4483100"/>
          <p14:tracePt t="101752" x="3536950" y="4483100"/>
          <p14:tracePt t="101758" x="3548063" y="4483100"/>
          <p14:tracePt t="101774" x="3575050" y="4483100"/>
          <p14:tracePt t="101791" x="3603625" y="4489450"/>
          <p14:tracePt t="101808" x="3641725" y="4489450"/>
          <p14:tracePt t="101810" x="3663950" y="4489450"/>
          <p14:tracePt t="101824" x="3690938" y="4489450"/>
          <p14:tracePt t="101840" x="3708400" y="4489450"/>
          <p14:tracePt t="101858" x="3719513" y="4489450"/>
          <p14:tracePt t="101874" x="3740150" y="4489450"/>
          <p14:tracePt t="101892" x="3762375" y="4489450"/>
          <p14:tracePt t="101908" x="3768725" y="4483100"/>
          <p14:tracePt t="101924" x="3790950" y="4478338"/>
          <p14:tracePt t="101941" x="3795713" y="4473575"/>
          <p14:tracePt t="101957" x="3817938" y="4467225"/>
          <p14:tracePt t="101974" x="3840163" y="4462463"/>
          <p14:tracePt t="101976" x="3856038" y="4456113"/>
          <p14:tracePt t="101990" x="3906838" y="4445000"/>
          <p14:tracePt t="102008" x="3938588" y="4440238"/>
          <p14:tracePt t="102025" x="3960813" y="4433888"/>
          <p14:tracePt t="102026" x="3971925" y="4429125"/>
          <p14:tracePt t="102042" x="3994150" y="4422775"/>
          <p14:tracePt t="102058" x="4000500" y="4422775"/>
          <p14:tracePt t="102075" x="4000500" y="4418013"/>
          <p14:tracePt t="102148" x="4000500" y="4411663"/>
          <p14:tracePt t="102171" x="4000500" y="4406900"/>
          <p14:tracePt t="102644" x="4010025" y="4406900"/>
          <p14:tracePt t="102649" x="4032250" y="4400550"/>
          <p14:tracePt t="102662" x="4049713" y="4400550"/>
          <p14:tracePt t="102663" x="4065588" y="4400550"/>
          <p14:tracePt t="102677" x="4098925" y="4400550"/>
          <p14:tracePt t="102679" x="4121150" y="4395788"/>
          <p14:tracePt t="102691" x="4098925" y="4351338"/>
          <p14:tracePt t="102709" x="4170363" y="4346575"/>
          <p14:tracePt t="102711" x="4219575" y="4340225"/>
          <p14:tracePt t="102725" x="4291013" y="4340225"/>
          <p14:tracePt t="102742" x="4357688" y="4340225"/>
          <p14:tracePt t="102759" x="4379913" y="4306888"/>
          <p14:tracePt t="102775" x="4406900" y="4306888"/>
          <p14:tracePt t="102777" x="4424363" y="4306888"/>
          <p14:tracePt t="102793" x="4446588" y="4313238"/>
          <p14:tracePt t="102809" x="4462463" y="4318000"/>
          <p14:tracePt t="102825" x="4473575" y="4318000"/>
          <p14:tracePt t="102843" x="4489450" y="4318000"/>
          <p14:tracePt t="102844" x="4500563" y="4318000"/>
          <p14:tracePt t="102859" x="4518025" y="4318000"/>
          <p14:tracePt t="102861" x="4533900" y="4318000"/>
          <p14:tracePt t="102875" x="4556125" y="4324350"/>
          <p14:tracePt t="102893" x="4633913" y="4324350"/>
          <p14:tracePt t="102909" x="4654550" y="4324350"/>
          <p14:tracePt t="102911" x="4683125" y="4324350"/>
          <p14:tracePt t="102926" x="4694238" y="4324350"/>
          <p14:tracePt t="102928" x="4705350" y="4324350"/>
          <p14:tracePt t="102942" x="4721225" y="4324350"/>
          <p14:tracePt t="102944" x="4738688" y="4324350"/>
          <p14:tracePt t="102959" x="4748213" y="4324350"/>
          <p14:tracePt t="102976" x="4754563" y="4324350"/>
          <p14:tracePt t="102993" x="4781550" y="4324350"/>
          <p14:tracePt t="103010" x="4792663" y="4324350"/>
          <p14:tracePt t="103011" x="4803775" y="4324350"/>
          <p14:tracePt t="103025" x="4881563" y="4335463"/>
          <p14:tracePt t="103043" x="4935538" y="4335463"/>
          <p14:tracePt t="103060" x="5046663" y="4346575"/>
          <p14:tracePt t="103061" x="5091113" y="4357688"/>
          <p14:tracePt t="103075" x="5129213" y="4362450"/>
          <p14:tracePt t="103077" x="5178425" y="4379913"/>
          <p14:tracePt t="103092" x="5233988" y="4384675"/>
          <p14:tracePt t="103110" x="5267325" y="4400550"/>
          <p14:tracePt t="103126" x="5278438" y="4406900"/>
          <p14:tracePt t="103143" x="5289550" y="4411663"/>
          <p14:tracePt t="103311" x="5283200" y="4411663"/>
          <p14:tracePt t="103316" x="5267325" y="4411663"/>
          <p14:tracePt t="103326" x="5245100" y="4411663"/>
          <p14:tracePt t="103344" x="5178425" y="4411663"/>
          <p14:tracePt t="103361" x="5068888" y="4422775"/>
          <p14:tracePt t="103376" x="5024438" y="4429125"/>
          <p14:tracePt t="103378" x="4975225" y="4429125"/>
          <p14:tracePt t="103392" x="4964113" y="4429125"/>
          <p14:tracePt t="103410" x="4953000" y="4429125"/>
          <p14:tracePt t="103596" x="4957763" y="4429125"/>
          <p14:tracePt t="103601" x="4964113" y="4429125"/>
          <p14:tracePt t="103613" x="4968875" y="4429125"/>
          <p14:tracePt t="103627" x="5051425" y="4429125"/>
          <p14:tracePt t="103643" x="5129213" y="4429125"/>
          <p14:tracePt t="103661" x="5310188" y="4429125"/>
          <p14:tracePt t="103677" x="5365750" y="4429125"/>
          <p14:tracePt t="103678" x="5437188" y="4429125"/>
          <p14:tracePt t="103693" x="5537200" y="4429125"/>
          <p14:tracePt t="103710" x="5675313" y="4429125"/>
          <p14:tracePt t="103727" x="5751513" y="4429125"/>
          <p14:tracePt t="103728" x="5778500" y="4429125"/>
          <p14:tracePt t="103745" x="5807075" y="4429125"/>
          <p14:tracePt t="103746" x="5818188" y="4429125"/>
          <p14:tracePt t="103812" x="5811838" y="4429125"/>
          <p14:tracePt t="103820" x="5807075" y="4429125"/>
          <p14:tracePt t="103934" x="5811838" y="4429125"/>
          <p14:tracePt t="103939" x="5822950" y="4429125"/>
          <p14:tracePt t="103946" x="5840413" y="4433888"/>
          <p14:tracePt t="103961" x="5856288" y="4440238"/>
          <p14:tracePt t="103963" x="5872163" y="4445000"/>
          <p14:tracePt t="103978" x="5934075" y="4451350"/>
          <p14:tracePt t="103994" x="5988050" y="4451350"/>
          <p14:tracePt t="104011" x="6065838" y="4451350"/>
          <p14:tracePt t="104028" x="6142038" y="4451350"/>
          <p14:tracePt t="104029" x="6186488" y="4451350"/>
          <p14:tracePt t="104044" x="6219825" y="4451350"/>
          <p14:tracePt t="104046" x="6253163" y="4451350"/>
          <p14:tracePt t="104060" x="6319838" y="4456113"/>
          <p14:tracePt t="104079" x="6369050" y="4456113"/>
          <p14:tracePt t="104096" x="6423025" y="4462463"/>
          <p14:tracePt t="104111" x="6434138" y="4462463"/>
          <p14:tracePt t="104113" x="6445250" y="4462463"/>
          <p14:tracePt t="104127" x="6451600" y="4462463"/>
          <p14:tracePt t="104129" x="6467475" y="4462463"/>
          <p14:tracePt t="104144" x="6478588" y="4462463"/>
          <p14:tracePt t="104161" x="6489700" y="4456113"/>
          <p14:tracePt t="104178" x="6500813" y="4456113"/>
          <p14:tracePt t="104179" x="6507163" y="4456113"/>
          <p14:tracePt t="104195" x="6534150" y="4451350"/>
          <p14:tracePt t="104210" x="6556375" y="4451350"/>
          <p14:tracePt t="104228" x="6610350" y="4440238"/>
          <p14:tracePt t="104244" x="6650038" y="4433888"/>
          <p14:tracePt t="104262" x="6737350" y="4411663"/>
          <p14:tracePt t="104279" x="6804025" y="4395788"/>
          <p14:tracePt t="104294" x="6853238" y="4389438"/>
          <p14:tracePt t="104312" x="6931025" y="4379913"/>
          <p14:tracePt t="104313" x="6958013" y="4379913"/>
          <p14:tracePt t="104328" x="6996113" y="4379913"/>
          <p14:tracePt t="104330" x="7035800" y="4379913"/>
          <p14:tracePt t="104345" x="7069138" y="4379913"/>
          <p14:tracePt t="104346" x="7140575" y="4379913"/>
          <p14:tracePt t="104361" x="7305675" y="4379913"/>
          <p14:tracePt t="104378" x="7426325" y="4379913"/>
          <p14:tracePt t="104395" x="7608888" y="4379913"/>
          <p14:tracePt t="104396" x="7646988" y="4379913"/>
          <p14:tracePt t="104411" x="7691438" y="4379913"/>
          <p14:tracePt t="104428" x="7778750" y="4384675"/>
          <p14:tracePt t="104444" x="7796213" y="4389438"/>
          <p14:tracePt t="104462" x="7812088" y="4389438"/>
          <p14:tracePt t="104463" x="7818438" y="4389438"/>
          <p14:tracePt t="104480" x="7823200" y="4395788"/>
          <p14:tracePt t="104495" x="7827963" y="4395788"/>
          <p14:tracePt t="104497" x="7834313" y="4395788"/>
          <p14:tracePt t="104511" x="7856538" y="4400550"/>
          <p14:tracePt t="104528" x="7883525" y="4400550"/>
          <p14:tracePt t="104545" x="7916863" y="4400550"/>
          <p14:tracePt t="104547" x="7932738" y="4400550"/>
          <p14:tracePt t="104562" x="7943850" y="4400550"/>
          <p14:tracePt t="104564" x="7961313" y="4400550"/>
          <p14:tracePt t="104577" x="7988300" y="4400550"/>
          <p14:tracePt t="104594" x="7999413" y="4400550"/>
          <p14:tracePt t="104612" x="8010525" y="4400550"/>
          <p14:tracePt t="104613" x="8015288" y="4400550"/>
          <p14:tracePt t="104629" x="8021638" y="4400550"/>
          <p14:tracePt t="104631" x="8026400" y="4400550"/>
          <p14:tracePt t="104647" x="8032750" y="4400550"/>
          <p14:tracePt t="104661" x="8043863" y="4400550"/>
          <p14:tracePt t="104679" x="8054975" y="4400550"/>
          <p14:tracePt t="104695" x="8066088" y="4400550"/>
          <p14:tracePt t="104697" x="8070850" y="4400550"/>
          <p14:tracePt t="104713" x="8081963" y="4400550"/>
          <p14:tracePt t="104714" x="8097838" y="4400550"/>
          <p14:tracePt t="104728" x="8120063" y="4400550"/>
          <p14:tracePt t="104745" x="8142288" y="4400550"/>
          <p14:tracePt t="104763" x="8191500" y="4400550"/>
          <p14:tracePt t="104780" x="8220075" y="4400550"/>
          <p14:tracePt t="104795" x="8264525" y="4400550"/>
          <p14:tracePt t="104813" x="8302625" y="4400550"/>
          <p14:tracePt t="104829" x="8358188" y="4400550"/>
          <p14:tracePt t="104831" x="8396288" y="4400550"/>
          <p14:tracePt t="104845" x="8456613" y="4400550"/>
          <p14:tracePt t="104847" x="8462963" y="4400550"/>
          <p14:tracePt t="104863" x="8501063" y="4400550"/>
          <p14:tracePt t="104879" x="8545513" y="4400550"/>
          <p14:tracePt t="104896" x="8561388" y="4400550"/>
          <p14:tracePt t="104912" x="8566150" y="4400550"/>
          <p14:tracePt t="104914" x="8572500" y="4400550"/>
          <p14:tracePt t="104931" x="8577263" y="4400550"/>
          <p14:tracePt t="105029" x="8556625" y="4400550"/>
          <p14:tracePt t="105035" x="8512175" y="4400550"/>
          <p14:tracePt t="105045" x="8494713" y="4400550"/>
          <p14:tracePt t="105063" x="8401050" y="4400550"/>
          <p14:tracePt t="105064" x="8347075" y="4411663"/>
          <p14:tracePt t="105079" x="8302625" y="4422775"/>
          <p14:tracePt t="105081" x="8208963" y="4445000"/>
          <p14:tracePt t="105095" x="8054975" y="4478338"/>
          <p14:tracePt t="105113" x="7789863" y="4545013"/>
          <p14:tracePt t="105129" x="7504113" y="4598988"/>
          <p14:tracePt t="105131" x="7305675" y="4638675"/>
          <p14:tracePt t="105147" x="7013575" y="4710113"/>
          <p14:tracePt t="105149" x="6792913" y="4759325"/>
          <p14:tracePt t="105164" x="6429375" y="4852988"/>
          <p14:tracePt t="105179" x="6038850" y="4946650"/>
          <p14:tracePt t="105195" x="5630863" y="5024438"/>
          <p14:tracePt t="105213" x="5387975" y="5051425"/>
          <p14:tracePt t="105214" x="5222875" y="5073650"/>
          <p14:tracePt t="105230" x="4914900" y="5095875"/>
          <p14:tracePt t="105246" x="4594225" y="5122863"/>
          <p14:tracePt t="105263" x="4286250" y="5149850"/>
          <p14:tracePt t="105280" x="3944938" y="5172075"/>
          <p14:tracePt t="105281" x="3729038" y="5172075"/>
          <p14:tracePt t="105297" x="3448050" y="5172075"/>
          <p14:tracePt t="105313" x="3128963" y="5160963"/>
          <p14:tracePt t="105330" x="2792413" y="5100638"/>
          <p14:tracePt t="105346" x="2693988" y="5089525"/>
          <p14:tracePt t="105348" x="2622550" y="5067300"/>
          <p14:tracePt t="105364" x="2479675" y="5040313"/>
          <p14:tracePt t="105381" x="2401888" y="5018088"/>
          <p14:tracePt t="105396" x="2330450" y="5006975"/>
          <p14:tracePt t="105414" x="2270125" y="4973638"/>
          <p14:tracePt t="105431" x="2176463" y="4924425"/>
          <p14:tracePt t="105447" x="2109788" y="4879975"/>
          <p14:tracePt t="105463" x="2005013" y="4826000"/>
          <p14:tracePt t="105479" x="1951038" y="4792663"/>
          <p14:tracePt t="105497" x="1895475" y="4754563"/>
          <p14:tracePt t="105498" x="1873250" y="4737100"/>
          <p14:tracePt t="105514" x="1857375" y="4725988"/>
          <p14:tracePt t="105515" x="1828800" y="4703763"/>
          <p14:tracePt t="105531" x="1812925" y="4681538"/>
          <p14:tracePt t="105532" x="1801813" y="4665663"/>
          <p14:tracePt t="105546" x="1763713" y="4638675"/>
          <p14:tracePt t="105564" x="1752600" y="4616450"/>
          <p14:tracePt t="105581" x="1741488" y="4594225"/>
          <p14:tracePt t="105597" x="1741488" y="4583113"/>
          <p14:tracePt t="105613" x="1746250" y="4576763"/>
          <p14:tracePt t="105630" x="1752600" y="4567238"/>
          <p14:tracePt t="105647" x="1757363" y="4560888"/>
          <p14:tracePt t="105649" x="1763713" y="4556125"/>
          <p14:tracePt t="105664" x="1773238" y="4549775"/>
          <p14:tracePt t="105952" x="1757363" y="4545013"/>
          <p14:tracePt t="106581" x="1763713" y="4545013"/>
          <p14:tracePt t="106603" x="1768475" y="4545013"/>
          <p14:tracePt t="106609" x="1784350" y="4545013"/>
          <p14:tracePt t="106616" x="1795463" y="4549775"/>
          <p14:tracePt t="106632" x="1795463" y="4556125"/>
          <p14:tracePt t="106633" x="1801813" y="4556125"/>
          <p14:tracePt t="106647" x="1817688" y="4560888"/>
          <p14:tracePt t="106664" x="1812925" y="4567238"/>
          <p14:tracePt t="106814" x="1817688" y="4567238"/>
          <p14:tracePt t="106819" x="1828800" y="4567238"/>
          <p14:tracePt t="106832" x="1866900" y="4576763"/>
          <p14:tracePt t="106834" x="1982788" y="4610100"/>
          <p14:tracePt t="106849" x="2127250" y="4681538"/>
          <p14:tracePt t="106850" x="2220913" y="4725988"/>
          <p14:tracePt t="106865" x="2401888" y="4803775"/>
          <p14:tracePt t="106867" x="2551113" y="4846638"/>
          <p14:tracePt t="106881" x="2814638" y="4908550"/>
          <p14:tracePt t="106899" x="3106738" y="4946650"/>
          <p14:tracePt t="106900" x="3162300" y="4946650"/>
          <p14:tracePt t="106915" x="3222625" y="4951413"/>
          <p14:tracePt t="106916" x="3289300" y="4957763"/>
          <p14:tracePt t="106932" x="3333750" y="4962525"/>
          <p14:tracePt t="106934" x="3360738" y="4962525"/>
          <p14:tracePt t="106948" x="3398838" y="4962525"/>
          <p14:tracePt t="106965" x="3409950" y="4962525"/>
          <p14:tracePt t="106982" x="3438525" y="4957763"/>
          <p14:tracePt t="106984" x="3448050" y="4951413"/>
          <p14:tracePt t="106999" x="3465513" y="4940300"/>
          <p14:tracePt t="107001" x="3481388" y="4930775"/>
          <p14:tracePt t="107015" x="3509963" y="4908550"/>
          <p14:tracePt t="107032" x="3559175" y="4868863"/>
          <p14:tracePt t="107048" x="3597275" y="4830763"/>
          <p14:tracePt t="107065" x="3641725" y="4775200"/>
          <p14:tracePt t="107067" x="3657600" y="4764088"/>
          <p14:tracePt t="107082" x="3675063" y="4737100"/>
          <p14:tracePt t="107084" x="3697288" y="4714875"/>
          <p14:tracePt t="107099" x="3724275" y="4687888"/>
          <p14:tracePt t="107115" x="3740150" y="4670425"/>
          <p14:tracePt t="107132" x="3751263" y="4660900"/>
          <p14:tracePt t="107150" x="3762375" y="4649788"/>
          <p14:tracePt t="107165" x="3768725" y="4643438"/>
          <p14:tracePt t="107183" x="3773488" y="4643438"/>
          <p14:tracePt t="107199" x="3773488" y="4638675"/>
          <p14:tracePt t="107216" x="3779838" y="4638675"/>
          <p14:tracePt t="107218" x="3779838" y="4632325"/>
          <p14:tracePt t="107232" x="3784600" y="4632325"/>
          <p14:tracePt t="107234" x="3790950" y="4632325"/>
          <p14:tracePt t="107255" x="3795713" y="4627563"/>
          <p14:tracePt t="107266" x="3806825" y="4627563"/>
          <p14:tracePt t="107283" x="3833813" y="4621213"/>
          <p14:tracePt t="107284" x="3844925" y="4616450"/>
          <p14:tracePt t="107300" x="3873500" y="4605338"/>
          <p14:tracePt t="107315" x="3889375" y="4594225"/>
          <p14:tracePt t="107332" x="3895725" y="4587875"/>
          <p14:tracePt t="107350" x="3895725" y="4583113"/>
          <p14:tracePt t="107367" x="3895725" y="4572000"/>
          <p14:tracePt t="107384" x="3895725" y="4556125"/>
          <p14:tracePt t="107399" x="3884613" y="4538663"/>
          <p14:tracePt t="107416" x="3856038" y="4522788"/>
          <p14:tracePt t="107434" x="3844925" y="4511675"/>
          <p14:tracePt t="107450" x="3833813" y="4505325"/>
          <p14:tracePt t="107466" x="3822700" y="4494213"/>
          <p14:tracePt t="107484" x="3813175" y="4483100"/>
          <p14:tracePt t="107500" x="3795713" y="4467225"/>
          <p14:tracePt t="107503" x="3790950" y="4456113"/>
          <p14:tracePt t="107518" x="3768725" y="4433888"/>
          <p14:tracePt t="107533" x="3757613" y="4429125"/>
          <p14:tracePt t="107550" x="3757613" y="4418013"/>
          <p14:tracePt t="107567" x="3746500" y="4418013"/>
          <p14:tracePt t="107568" x="3746500" y="4411663"/>
          <p14:tracePt t="107985" x="3740150" y="4411663"/>
          <p14:tracePt t="108606" x="3740150" y="4400550"/>
          <p14:tracePt t="108613" x="3746500" y="4389438"/>
          <p14:tracePt t="108619" x="3751263" y="4389438"/>
          <p14:tracePt t="108637" x="3773488" y="4340225"/>
          <p14:tracePt t="108650" x="3806825" y="4275138"/>
          <p14:tracePt t="108668" x="3851275" y="4213225"/>
          <p14:tracePt t="108685" x="3884613" y="4164013"/>
          <p14:tracePt t="108686" x="3906838" y="4137025"/>
          <p14:tracePt t="108701" x="3922713" y="4119563"/>
          <p14:tracePt t="108703" x="3949700" y="4098925"/>
          <p14:tracePt t="108718" x="3989388" y="4081463"/>
          <p14:tracePt t="108734" x="4071938" y="4065588"/>
          <p14:tracePt t="108751" x="4219575" y="4059238"/>
          <p14:tracePt t="108769" x="4418013" y="4065588"/>
          <p14:tracePt t="108771" x="4567238" y="4048125"/>
          <p14:tracePt t="108785" x="4716463" y="4043363"/>
          <p14:tracePt t="108787" x="4841875" y="4032250"/>
          <p14:tracePt t="108802" x="5002213" y="4016375"/>
          <p14:tracePt t="108818" x="5102225" y="4005263"/>
          <p14:tracePt t="108835" x="5162550" y="3998913"/>
          <p14:tracePt t="108836" x="5173663" y="3998913"/>
          <p14:tracePt t="108853" x="5178425" y="3998913"/>
          <p14:tracePt t="108868" x="5189538" y="3998913"/>
          <p14:tracePt t="108884" x="5211763" y="3998913"/>
          <p14:tracePt t="108902" x="5267325" y="3998913"/>
          <p14:tracePt t="108904" x="5305425" y="3998913"/>
          <p14:tracePt t="108919" x="5403850" y="3998913"/>
          <p14:tracePt t="108935" x="5470525" y="3998913"/>
          <p14:tracePt t="108951" x="5503863" y="3998913"/>
          <p14:tracePt t="108969" x="5508625" y="3998913"/>
          <p14:tracePt t="109115" x="5508625" y="3994150"/>
          <p14:tracePt t="109121" x="5503863" y="3994150"/>
          <p14:tracePt t="109137" x="5497513" y="3994150"/>
          <p14:tracePt t="109153" x="5492750" y="3994150"/>
          <p14:tracePt t="109175" x="5487988" y="3994150"/>
          <p14:tracePt t="109189" x="5481638" y="3994150"/>
          <p14:tracePt t="109204" x="5476875" y="3994150"/>
          <p14:tracePt t="109219" x="5465763" y="3994150"/>
          <p14:tracePt t="109220" x="5459413" y="3994150"/>
          <p14:tracePt t="109235" x="5437188" y="4005263"/>
          <p14:tracePt t="109252" x="5410200" y="4021138"/>
          <p14:tracePt t="109269" x="5354638" y="4065588"/>
          <p14:tracePt t="109271" x="5327650" y="4081463"/>
          <p14:tracePt t="109285" x="5305425" y="4103688"/>
          <p14:tracePt t="109287" x="5260975" y="4130675"/>
          <p14:tracePt t="109302" x="5233988" y="4159250"/>
          <p14:tracePt t="109304" x="5178425" y="4197350"/>
          <p14:tracePt t="109318" x="5102225" y="4241800"/>
          <p14:tracePt t="109335" x="5029200" y="4286250"/>
          <p14:tracePt t="109352" x="4964113" y="4318000"/>
          <p14:tracePt t="109354" x="4941888" y="4324350"/>
          <p14:tracePt t="109369" x="4930775" y="4324350"/>
          <p14:tracePt t="109370" x="4897438" y="4335463"/>
          <p14:tracePt t="109385" x="4837113" y="4340225"/>
          <p14:tracePt t="109402" x="4748213" y="4340225"/>
          <p14:tracePt t="109419" x="4676775" y="4346575"/>
          <p14:tracePt t="109421" x="4633913" y="4357688"/>
          <p14:tracePt t="109436" x="4578350" y="4368800"/>
          <p14:tracePt t="109453" x="4560888" y="4373563"/>
          <p14:tracePt t="109454" x="4529138" y="4373563"/>
          <p14:tracePt t="109469" x="4506913" y="4379913"/>
          <p14:tracePt t="109486" x="4495800" y="4384675"/>
          <p14:tracePt t="109504" x="4489450" y="4384675"/>
          <p14:tracePt t="109520" x="4484688" y="4384675"/>
          <p14:tracePt t="109522" x="4478338" y="4384675"/>
          <p14:tracePt t="109535" x="4451350" y="4389438"/>
          <p14:tracePt t="109553" x="4413250" y="4400550"/>
          <p14:tracePt t="109570" x="4368800" y="4411663"/>
          <p14:tracePt t="109572" x="4346575" y="4422775"/>
          <p14:tracePt t="109585" x="4335463" y="4429125"/>
          <p14:tracePt t="109587" x="4313238" y="4440238"/>
          <p14:tracePt t="109602" x="4291013" y="4451350"/>
          <p14:tracePt t="109604" x="4281488" y="4462463"/>
          <p14:tracePt t="109619" x="4259263" y="4473575"/>
          <p14:tracePt t="109637" x="4252913" y="4473575"/>
          <p14:tracePt t="109798" x="4248150" y="4467225"/>
          <p14:tracePt t="109806" x="4248150" y="4462463"/>
          <p14:tracePt t="109812" x="4248150" y="4456113"/>
          <p14:tracePt t="109837" x="4248150" y="4451350"/>
          <p14:tracePt t="110115" x="4248150" y="4445000"/>
          <p14:tracePt t="110119" x="4248150" y="4440238"/>
          <p14:tracePt t="110127" x="4241800" y="4433888"/>
          <p14:tracePt t="110154" x="4230688" y="4384675"/>
          <p14:tracePt t="110170" x="4230688" y="4357688"/>
          <p14:tracePt t="110172" x="4230688" y="4340225"/>
          <p14:tracePt t="110187" x="4230688" y="4318000"/>
          <p14:tracePt t="110188" x="4230688" y="4313238"/>
          <p14:tracePt t="110203" x="4237038" y="4291013"/>
          <p14:tracePt t="110220" x="4237038" y="4279900"/>
          <p14:tracePt t="110238" x="4237038" y="4268788"/>
          <p14:tracePt t="110256" x="4237038" y="4264025"/>
          <p14:tracePt t="110398" x="4241800" y="4264025"/>
          <p14:tracePt t="110406" x="4241800" y="4257675"/>
          <p14:tracePt t="110412" x="4248150" y="4252913"/>
          <p14:tracePt t="110437" x="4281488" y="4197350"/>
          <p14:tracePt t="110454" x="4319588" y="4137025"/>
          <p14:tracePt t="110471" x="4357688" y="4087813"/>
          <p14:tracePt t="110472" x="4379913" y="4054475"/>
          <p14:tracePt t="110487" x="4395788" y="4032250"/>
          <p14:tracePt t="110489" x="4413250" y="4010025"/>
          <p14:tracePt t="110504" x="4451350" y="3960813"/>
          <p14:tracePt t="110521" x="4473575" y="3943350"/>
          <p14:tracePt t="110538" x="4484688" y="3927475"/>
          <p14:tracePt t="110539" x="4489450" y="3927475"/>
          <p14:tracePt t="110554" x="4495800" y="3922713"/>
          <p14:tracePt t="110555" x="4495800" y="3916363"/>
          <p14:tracePt t="110570" x="4500563" y="3911600"/>
          <p14:tracePt t="110588" x="4506913" y="3911600"/>
          <p14:tracePt t="110706" x="4506913" y="3905250"/>
          <p14:tracePt t="110712" x="4511675" y="3905250"/>
          <p14:tracePt t="110727" x="4518025" y="3900488"/>
          <p14:tracePt t="110738" x="4522788" y="3900488"/>
          <p14:tracePt t="110754" x="4533900" y="3889375"/>
          <p14:tracePt t="110771" x="4545013" y="3878263"/>
          <p14:tracePt t="110787" x="4545013" y="3871913"/>
          <p14:tracePt t="110789" x="4551363" y="3871913"/>
          <p14:tracePt t="111180" x="4545013" y="3871913"/>
          <p14:tracePt t="111184" x="4522788" y="3878263"/>
          <p14:tracePt t="111192" x="4484688" y="3883025"/>
          <p14:tracePt t="111205" x="4440238" y="3894138"/>
          <p14:tracePt t="111207" x="4413250" y="3905250"/>
          <p14:tracePt t="111223" x="4335463" y="3938588"/>
          <p14:tracePt t="111238" x="4270375" y="3965575"/>
          <p14:tracePt t="111255" x="4208463" y="3998913"/>
          <p14:tracePt t="111273" x="4148138" y="4037013"/>
          <p14:tracePt t="111274" x="4114800" y="4054475"/>
          <p14:tracePt t="111289" x="4076700" y="4087813"/>
          <p14:tracePt t="111305" x="4065588" y="4098925"/>
          <p14:tracePt t="111307" x="4054475" y="4103688"/>
          <p14:tracePt t="111321" x="4049713" y="4114800"/>
          <p14:tracePt t="111339" x="4043363" y="4119563"/>
          <p14:tracePt t="111355" x="4043363" y="4125913"/>
          <p14:tracePt t="111357" x="4043363" y="4130675"/>
          <p14:tracePt t="111372" x="4043363" y="4137025"/>
          <p14:tracePt t="111374" x="4043363" y="4148138"/>
          <p14:tracePt t="111388" x="4043363" y="4164013"/>
          <p14:tracePt t="111406" x="4054475" y="4181475"/>
          <p14:tracePt t="111423" x="4071938" y="4208463"/>
          <p14:tracePt t="111440" x="4083050" y="4219575"/>
          <p14:tracePt t="111455" x="4094163" y="4235450"/>
          <p14:tracePt t="111472" x="4094163" y="4246563"/>
          <p14:tracePt t="111489" x="4098925" y="4257675"/>
          <p14:tracePt t="111492" x="4103688" y="4268788"/>
          <p14:tracePt t="111506" x="4103688" y="4275138"/>
          <p14:tracePt t="111508" x="4110038" y="4286250"/>
          <p14:tracePt t="111522" x="4110038" y="4291013"/>
          <p14:tracePt t="111524" x="4114800" y="4302125"/>
          <p14:tracePt t="111539" x="4121150" y="4302125"/>
          <p14:tracePt t="111555" x="4121150" y="4306888"/>
          <p14:tracePt t="111733" x="4125913" y="4306888"/>
          <p14:tracePt t="111748" x="4132263" y="4313238"/>
          <p14:tracePt t="111754" x="4137025" y="4313238"/>
          <p14:tracePt t="111773" x="4148138" y="4324350"/>
          <p14:tracePt t="111790" x="4154488" y="4329113"/>
          <p14:tracePt t="111792" x="4159250" y="4335463"/>
          <p14:tracePt t="111807" x="4159250" y="4340225"/>
          <p14:tracePt t="111823" x="4159250" y="4346575"/>
          <p14:tracePt t="111840" x="4165600" y="4346575"/>
          <p14:tracePt t="111858" x="4165600" y="4351338"/>
          <p14:tracePt t="111859" x="4165600" y="4357688"/>
          <p14:tracePt t="111882" x="4165600" y="4362450"/>
          <p14:tracePt t="111913" x="4165600" y="4368800"/>
          <p14:tracePt t="111966" x="4159250" y="4368800"/>
          <p14:tracePt t="111988" x="4159250" y="4373563"/>
          <p14:tracePt t="111996" x="4154488" y="4373563"/>
          <p14:tracePt t="112019" x="4154488" y="4379913"/>
          <p14:tracePt t="112024" x="4148138" y="4379913"/>
          <p14:tracePt t="112042" x="4148138" y="4384675"/>
          <p14:tracePt t="112063" x="4148138" y="4389438"/>
          <p14:tracePt t="112078" x="4148138" y="4395788"/>
          <p14:tracePt t="112091" x="4143375" y="4395788"/>
          <p14:tracePt t="112108" x="4143375" y="4400550"/>
          <p14:tracePt t="112162" x="4137025" y="4400550"/>
          <p14:tracePt t="112634" x="4137025" y="4406900"/>
          <p14:tracePt t="112639" x="4137025" y="4411663"/>
          <p14:tracePt t="113046" x="4132263" y="4411663"/>
          <p14:tracePt t="113068" x="4125913" y="4411663"/>
          <p14:tracePt t="113076" x="4125913" y="4406900"/>
          <p14:tracePt t="113152" x="4125913" y="4411663"/>
          <p14:tracePt t="113156" x="4137025" y="4429125"/>
          <p14:tracePt t="113166" x="4148138" y="4445000"/>
          <p14:tracePt t="113174" x="4176713" y="4467225"/>
          <p14:tracePt t="113192" x="4259263" y="4516438"/>
          <p14:tracePt t="113194" x="4297363" y="4538663"/>
          <p14:tracePt t="113209" x="4511675" y="4616450"/>
          <p14:tracePt t="113225" x="4649788" y="4638675"/>
          <p14:tracePt t="113227" x="4748213" y="4649788"/>
          <p14:tracePt t="113241" x="5073650" y="4654550"/>
          <p14:tracePt t="113258" x="5289550" y="4654550"/>
          <p14:tracePt t="113275" x="5376863" y="4654550"/>
          <p14:tracePt t="113277" x="5492750" y="4654550"/>
          <p14:tracePt t="113292" x="5581650" y="4638675"/>
          <p14:tracePt t="113308" x="5597525" y="4632325"/>
          <p14:tracePt t="113325" x="5602288" y="4632325"/>
          <p14:tracePt t="113344" x="5602288" y="4627563"/>
          <p14:tracePt t="113367" x="5608638" y="4616450"/>
          <p14:tracePt t="113377" x="5619750" y="4610100"/>
          <p14:tracePt t="113391" x="5635625" y="4594225"/>
          <p14:tracePt t="113409" x="5657850" y="4567238"/>
          <p14:tracePt t="113425" x="5668963" y="4545013"/>
          <p14:tracePt t="113426" x="5680075" y="4533900"/>
          <p14:tracePt t="113442" x="5684838" y="4522788"/>
          <p14:tracePt t="113444" x="5684838" y="4516438"/>
          <p14:tracePt t="113458" x="5691188" y="4505325"/>
          <p14:tracePt t="113474" x="5691188" y="4494213"/>
          <p14:tracePt t="113492" x="5668963" y="4478338"/>
          <p14:tracePt t="113494" x="5657850" y="4473575"/>
          <p14:tracePt t="113509" x="5646738" y="4467225"/>
          <p14:tracePt t="113511" x="5641975" y="4467225"/>
          <p14:tracePt t="113525" x="5635625" y="4467225"/>
          <p14:tracePt t="113542" x="5630863" y="4467225"/>
          <p14:tracePt t="113558" x="5624513" y="4467225"/>
          <p14:tracePt t="113576" x="5619750" y="4467225"/>
          <p14:tracePt t="113594" x="5613400" y="4467225"/>
          <p14:tracePt t="113608" x="5608638" y="4462463"/>
          <p14:tracePt t="113625" x="5602288" y="4456113"/>
          <p14:tracePt t="113642" x="5597525" y="4456113"/>
          <p14:tracePt t="113644" x="5591175" y="4451350"/>
          <p14:tracePt t="113660" x="5586413" y="4451350"/>
          <p14:tracePt t="113675" x="5586413" y="4445000"/>
          <p14:tracePt t="113692" x="5575300" y="4445000"/>
          <p14:tracePt t="113709" x="5564188" y="4440238"/>
          <p14:tracePt t="113711" x="5553075" y="4433888"/>
          <p14:tracePt t="113725" x="5548313" y="4429125"/>
          <p14:tracePt t="113727" x="5537200" y="4429125"/>
          <p14:tracePt t="113742" x="5537200" y="4422775"/>
          <p14:tracePt t="113744" x="5526088" y="4418013"/>
          <p14:tracePt t="113758" x="5514975" y="4418013"/>
          <p14:tracePt t="113775" x="5508625" y="4411663"/>
          <p14:tracePt t="113794" x="5503863" y="4411663"/>
          <p14:tracePt t="113810" x="5492750" y="4406900"/>
          <p14:tracePt t="113825" x="5481638" y="4400550"/>
          <p14:tracePt t="113843" x="5465763" y="4389438"/>
          <p14:tracePt t="113860" x="5454650" y="4379913"/>
          <p14:tracePt t="113861" x="5448300" y="4379913"/>
          <p14:tracePt t="113876" x="5443538" y="4373563"/>
          <p14:tracePt t="113901" x="5437188" y="4368800"/>
          <p14:tracePt t="113955" x="5437188" y="4362450"/>
          <p14:tracePt t="113968" x="5432425" y="4362450"/>
          <p14:tracePt t="113999" x="5426075" y="4357688"/>
          <p14:tracePt t="114012" x="5426075" y="4351338"/>
          <p14:tracePt t="114020" x="5421313" y="4346575"/>
          <p14:tracePt t="114027" x="5414963" y="4340225"/>
          <p14:tracePt t="114043" x="5414963" y="4335463"/>
          <p14:tracePt t="114060" x="5410200" y="4329113"/>
          <p14:tracePt t="114118" x="5414963" y="4335463"/>
          <p14:tracePt t="114124" x="5421313" y="4340225"/>
          <p14:tracePt t="114133" x="5421313" y="4346575"/>
          <p14:tracePt t="114143" x="5421313" y="4351338"/>
          <p14:tracePt t="114160" x="5421313" y="4357688"/>
          <p14:tracePt t="114162" x="5421313" y="4362450"/>
          <p14:tracePt t="114184" x="5414963" y="4362450"/>
          <p14:tracePt t="114194" x="5410200" y="4362450"/>
          <p14:tracePt t="114209" x="5403850" y="4362450"/>
          <p14:tracePt t="114226" x="5399088" y="4362450"/>
          <p14:tracePt t="114245" x="5394325" y="4362450"/>
          <p14:tracePt t="114267" x="5387975" y="4362450"/>
          <p14:tracePt t="114275" x="5387975" y="4357688"/>
          <p14:tracePt t="114293" x="5383213" y="4346575"/>
          <p14:tracePt t="114312" x="5383213" y="4340225"/>
          <p14:tracePt t="114328" x="5383213" y="4335463"/>
          <p14:tracePt t="114785" x="5394325" y="4335463"/>
          <p14:tracePt t="114793" x="5399088" y="4335463"/>
          <p14:tracePt t="114808" x="5403850" y="4335463"/>
          <p14:tracePt t="114846" x="5410200" y="4335463"/>
          <p14:tracePt t="115229" x="5410200" y="4340225"/>
          <p14:tracePt t="115234" x="5410200" y="4346575"/>
          <p14:tracePt t="115244" x="5410200" y="4351338"/>
          <p14:tracePt t="115679" x="5403850" y="4351338"/>
          <p14:tracePt t="115692" x="5399088" y="4346575"/>
          <p14:tracePt t="115700" x="5394325" y="4346575"/>
          <p14:tracePt t="115723" x="5394325" y="4340225"/>
          <p14:tracePt t="115836" x="5387975" y="4340225"/>
          <p14:tracePt t="115874" x="5383213" y="4340225"/>
          <p14:tracePt t="115880" x="5376863" y="4340225"/>
          <p14:tracePt t="115887" x="5372100" y="4346575"/>
          <p14:tracePt t="115913" x="5343525" y="4368800"/>
          <p14:tracePt t="115929" x="5321300" y="4373563"/>
          <p14:tracePt t="115931" x="5310188" y="4384675"/>
          <p14:tracePt t="115945" x="5305425" y="4384675"/>
          <p14:tracePt t="115947" x="5300663" y="4389438"/>
          <p14:tracePt t="115962" x="5294313" y="4395788"/>
          <p14:tracePt t="115964" x="5289550" y="4395788"/>
          <p14:tracePt t="115979" x="5283200" y="4406900"/>
          <p14:tracePt t="115995" x="5278438" y="4406900"/>
          <p14:tracePt t="116013" x="5278438" y="4411663"/>
          <p14:tracePt t="116248" x="5283200" y="4411663"/>
          <p14:tracePt t="116264" x="5289550" y="4411663"/>
          <p14:tracePt t="116277" x="5294313" y="4411663"/>
          <p14:tracePt t="116293" x="5300663" y="4411663"/>
          <p14:tracePt t="116346" x="5305425" y="4411663"/>
          <p14:tracePt t="116368" x="5310188" y="4411663"/>
          <p14:tracePt t="116374" x="5316538" y="4411663"/>
          <p14:tracePt t="116382" x="5327650" y="4411663"/>
          <p14:tracePt t="116397" x="5338763" y="4411663"/>
          <p14:tracePt t="116398" x="5354638" y="4411663"/>
          <p14:tracePt t="116413" x="5426075" y="4422775"/>
          <p14:tracePt t="116430" x="5514975" y="4433888"/>
          <p14:tracePt t="116446" x="5664200" y="4456113"/>
          <p14:tracePt t="116463" x="5773738" y="4467225"/>
          <p14:tracePt t="116464" x="5829300" y="4473575"/>
          <p14:tracePt t="116480" x="5878513" y="4473575"/>
          <p14:tracePt t="116482" x="5911850" y="4478338"/>
          <p14:tracePt t="116496" x="6010275" y="4489450"/>
          <p14:tracePt t="116514" x="6081713" y="4489450"/>
          <p14:tracePt t="116530" x="6164263" y="4489450"/>
          <p14:tracePt t="116546" x="6219825" y="4489450"/>
          <p14:tracePt t="116548" x="6246813" y="4489450"/>
          <p14:tracePt t="116563" x="6269038" y="4489450"/>
          <p14:tracePt t="116579" x="6280150" y="4489450"/>
          <p14:tracePt t="116597" x="6286500" y="4489450"/>
          <p14:tracePt t="116614" x="6302375" y="4489450"/>
          <p14:tracePt t="116615" x="6308725" y="4494213"/>
          <p14:tracePt t="116630" x="6324600" y="4494213"/>
          <p14:tracePt t="116632" x="6357938" y="4494213"/>
          <p14:tracePt t="116646" x="6423025" y="4500563"/>
          <p14:tracePt t="116663" x="6511925" y="4500563"/>
          <p14:tracePt t="116680" x="6578600" y="4500563"/>
          <p14:tracePt t="116682" x="6621463" y="4500563"/>
          <p14:tracePt t="116696" x="6654800" y="4500563"/>
          <p14:tracePt t="116698" x="6677025" y="4500563"/>
          <p14:tracePt t="116713" x="6737350" y="4505325"/>
          <p14:tracePt t="116730" x="6804025" y="4511675"/>
          <p14:tracePt t="116747" x="6886575" y="4516438"/>
          <p14:tracePt t="116748" x="6913563" y="4516438"/>
          <p14:tracePt t="116764" x="6958013" y="4516438"/>
          <p14:tracePt t="116765" x="7013575" y="4516438"/>
          <p14:tracePt t="116780" x="7089775" y="4516438"/>
          <p14:tracePt t="116782" x="7134225" y="4511675"/>
          <p14:tracePt t="116796" x="7250113" y="4494213"/>
          <p14:tracePt t="116814" x="7283450" y="4483100"/>
          <p14:tracePt t="116830" x="7305675" y="4478338"/>
          <p14:tracePt t="116886" x="7310438" y="4478338"/>
          <p14:tracePt t="116893" x="7310438" y="4473575"/>
          <p14:tracePt t="116899" x="7316788" y="4473575"/>
          <p14:tracePt t="116914" x="7321550" y="4473575"/>
          <p14:tracePt t="116930" x="7327900" y="4467225"/>
          <p14:tracePt t="116947" x="7332663" y="4467225"/>
          <p14:tracePt t="117028" x="7339013" y="4467225"/>
          <p14:tracePt t="117043" x="7343775" y="4467225"/>
          <p14:tracePt t="117065" x="7350125" y="4467225"/>
          <p14:tracePt t="117087" x="7354888" y="4467225"/>
          <p14:tracePt t="117103" x="7359650" y="4467225"/>
          <p14:tracePt t="117110" x="7359650" y="4473575"/>
          <p14:tracePt t="117124" x="7366000" y="4473575"/>
          <p14:tracePt t="117131" x="7366000" y="4478338"/>
          <p14:tracePt t="117149" x="7370763" y="4478338"/>
          <p14:tracePt t="117193" x="7366000" y="4478338"/>
          <p14:tracePt t="117208" x="7359650" y="4478338"/>
          <p14:tracePt t="117224" x="7354888" y="4478338"/>
          <p14:tracePt t="117230" x="7350125" y="4483100"/>
          <p14:tracePt t="117247" x="7343775" y="4483100"/>
          <p14:tracePt t="117265" x="7339013" y="4483100"/>
          <p14:tracePt t="117282" x="7332663" y="4483100"/>
          <p14:tracePt t="117285" x="7332663" y="4489450"/>
          <p14:tracePt t="117300" x="7327900" y="4489450"/>
          <p14:tracePt t="117314" x="7321550" y="4489450"/>
          <p14:tracePt t="117332" x="7316788" y="4494213"/>
          <p14:tracePt t="117349" x="7310438" y="4494213"/>
          <p14:tracePt t="117366" x="7305675" y="4500563"/>
          <p14:tracePt t="117381" x="7299325" y="4500563"/>
          <p14:tracePt t="117399" x="7294563" y="4500563"/>
          <p14:tracePt t="117502" x="7288213" y="4500563"/>
          <p14:tracePt t="120239" x="5862638" y="4699000"/>
          <p14:tracePt t="120241" x="5426075" y="4759325"/>
          <p14:tracePt t="120243" x="5167313" y="4764088"/>
          <p14:tracePt t="120245" x="5062538" y="4721225"/>
          <p14:tracePt t="120253" x="5051425" y="4681538"/>
          <p14:tracePt t="120260" x="5051425" y="4654550"/>
          <p14:tracePt t="120268" x="5068888" y="4610100"/>
          <p14:tracePt t="120285" x="5133975" y="4511675"/>
          <p14:tracePt t="120303" x="5184775" y="4451350"/>
          <p14:tracePt t="120305" x="5207000" y="4433888"/>
          <p14:tracePt t="120320" x="5216525" y="4422775"/>
          <p14:tracePt t="120644" x="5211763" y="4422775"/>
          <p14:tracePt t="120649" x="5200650" y="4433888"/>
          <p14:tracePt t="120658" x="5167313" y="4483100"/>
          <p14:tracePt t="120669" x="5122863" y="4594225"/>
          <p14:tracePt t="120686" x="5080000" y="4792663"/>
          <p14:tracePt t="120688" x="5073650" y="4924425"/>
          <p14:tracePt t="120703" x="5073650" y="4984750"/>
          <p14:tracePt t="120704" x="5106988" y="5111750"/>
          <p14:tracePt t="120719" x="5294313" y="5584825"/>
          <p14:tracePt t="120735" x="5481638" y="6186488"/>
          <p14:tracePt t="121062" x="423863" y="6764338"/>
          <p14:tracePt t="121072" x="401638" y="6686550"/>
          <p14:tracePt t="121086" x="369888" y="6416675"/>
          <p14:tracePt t="121103" x="319088" y="6146800"/>
          <p14:tracePt t="121120" x="247650" y="5718175"/>
          <p14:tracePt t="121122" x="231775" y="5524500"/>
          <p14:tracePt t="121137" x="231775" y="5387975"/>
          <p14:tracePt t="121138" x="231775" y="5156200"/>
          <p14:tracePt t="121153" x="269875" y="4764088"/>
          <p14:tracePt t="121171" x="374650" y="4373563"/>
          <p14:tracePt t="121187" x="452438" y="4087813"/>
          <p14:tracePt t="121204" x="484188" y="3762375"/>
          <p14:tracePt t="121205" x="484188" y="3695700"/>
          <p14:tracePt t="121220" x="484188" y="3657600"/>
          <p14:tracePt t="121222" x="490538" y="3619500"/>
          <p14:tracePt t="121236" x="495300" y="3597275"/>
          <p14:tracePt t="121312" x="495300" y="3590925"/>
          <p14:tracePt t="121325" x="495300" y="3579813"/>
          <p14:tracePt t="121331" x="484188" y="3548063"/>
          <p14:tracePt t="121339" x="468313" y="3514725"/>
          <p14:tracePt t="121354" x="441325" y="3459163"/>
          <p14:tracePt t="121356" x="352425" y="3349625"/>
          <p14:tracePt t="121370" x="171450" y="3128963"/>
          <p14:tracePt t="121372" x="26988" y="2968625"/>
          <p14:tracePt t="121557" x="700088" y="407988"/>
          <p14:tracePt t="121571" x="981075" y="390525"/>
          <p14:tracePt t="121573" x="1349375" y="374650"/>
          <p14:tracePt t="121587" x="1730375" y="363538"/>
          <p14:tracePt t="121588" x="2022475" y="363538"/>
          <p14:tracePt t="121604" x="2870200" y="341313"/>
          <p14:tracePt t="121621" x="3427413" y="341313"/>
          <p14:tracePt t="121637" x="3989388" y="412750"/>
          <p14:tracePt t="121639" x="4197350" y="461963"/>
          <p14:tracePt t="121654" x="4319588" y="490538"/>
          <p14:tracePt t="121656" x="4518025" y="539750"/>
          <p14:tracePt t="121671" x="4699000" y="595313"/>
          <p14:tracePt t="121688" x="4908550" y="639763"/>
          <p14:tracePt t="121705" x="5008563" y="671513"/>
          <p14:tracePt t="121706" x="5068888" y="700088"/>
          <p14:tracePt t="121721" x="5106988" y="722313"/>
          <p14:tracePt t="121723" x="5133975" y="738188"/>
          <p14:tracePt t="121738" x="5167313" y="765175"/>
          <p14:tracePt t="121739" x="5211763" y="793750"/>
          <p14:tracePt t="121754" x="5289550" y="847725"/>
          <p14:tracePt t="121771" x="5383213" y="925513"/>
          <p14:tracePt t="121788" x="5443538" y="974725"/>
          <p14:tracePt t="121790" x="5476875" y="996950"/>
          <p14:tracePt t="121805" x="5514975" y="1023938"/>
          <p14:tracePt t="121806" x="5537200" y="1046163"/>
          <p14:tracePt t="121821" x="5608638" y="1096963"/>
          <p14:tracePt t="121838" x="5641975" y="1139825"/>
          <p14:tracePt t="121855" x="5675313" y="1200150"/>
          <p14:tracePt t="121856" x="5680075" y="1217613"/>
          <p14:tracePt t="121872" x="5684838" y="1244600"/>
          <p14:tracePt t="121873" x="5695950" y="1273175"/>
          <p14:tracePt t="121887" x="5707063" y="1311275"/>
          <p14:tracePt t="121889" x="5718175" y="1333500"/>
          <p14:tracePt t="121904" x="5762625" y="1427163"/>
          <p14:tracePt t="121921" x="5829300" y="1531938"/>
          <p14:tracePt t="121938" x="5878513" y="1625600"/>
          <p14:tracePt t="121939" x="5883275" y="1646238"/>
          <p14:tracePt t="121955" x="5900738" y="1674813"/>
          <p14:tracePt t="121957" x="5905500" y="1730375"/>
          <p14:tracePt t="121971" x="5911850" y="1757363"/>
          <p14:tracePt t="121988" x="5916613" y="1795463"/>
          <p14:tracePt t="122004" x="5916613" y="1833563"/>
          <p14:tracePt t="122023" x="5911850" y="1878013"/>
          <p14:tracePt t="122039" x="5883275" y="1906588"/>
          <p14:tracePt t="122054" x="5862638" y="1955800"/>
          <p14:tracePt t="122071" x="5818188" y="2038350"/>
          <p14:tracePt t="122089" x="5762625" y="2214563"/>
          <p14:tracePt t="122106" x="5729288" y="2319338"/>
          <p14:tracePt t="122121" x="5702300" y="2478088"/>
          <p14:tracePt t="122138" x="5675313" y="2611438"/>
          <p14:tracePt t="122154" x="5613400" y="2792413"/>
          <p14:tracePt t="122172" x="5575300" y="2908300"/>
          <p14:tracePt t="122173" x="5553075" y="2986088"/>
          <p14:tracePt t="122188" x="5519738" y="3101975"/>
          <p14:tracePt t="122205" x="5476875" y="3260725"/>
          <p14:tracePt t="122222" x="5459413" y="3354388"/>
          <p14:tracePt t="122224" x="5454650" y="3448050"/>
          <p14:tracePt t="122239" x="5448300" y="3503613"/>
          <p14:tracePt t="122240" x="5443538" y="3548063"/>
          <p14:tracePt t="122255" x="5437188" y="3641725"/>
          <p14:tracePt t="122271" x="5432425" y="3673475"/>
          <p14:tracePt t="122289" x="5426075" y="3679825"/>
          <p14:tracePt t="122306" x="5316538" y="3668713"/>
          <p14:tracePt t="122322" x="5283200" y="3652838"/>
          <p14:tracePt t="122324" x="5211763" y="3608388"/>
          <p14:tracePt t="122338" x="4870450" y="3403600"/>
          <p14:tracePt t="122355" x="4727575" y="3282950"/>
          <p14:tracePt t="122372" x="4654550" y="3140075"/>
          <p14:tracePt t="122374" x="4645025" y="3090863"/>
          <p14:tracePt t="122390" x="4611688" y="2897188"/>
          <p14:tracePt t="122406" x="4583113" y="2738438"/>
          <p14:tracePt t="122407" x="4567238" y="2649538"/>
          <p14:tracePt t="122422" x="4462463" y="2363788"/>
          <p14:tracePt t="122439" x="4402138" y="2230438"/>
          <p14:tracePt t="122455" x="4384675" y="2170113"/>
          <p14:tracePt t="122456" x="4384675" y="2165350"/>
          <p14:tracePt t="122474" x="4384675" y="2159000"/>
          <p14:tracePt t="122489" x="4384675" y="2147888"/>
          <p14:tracePt t="122506" x="4384675" y="2143125"/>
          <p14:tracePt t="122523" x="4384675" y="2136775"/>
          <p14:tracePt t="122541" x="4395788" y="2132013"/>
          <p14:tracePt t="122556" x="4402138" y="2132013"/>
          <p14:tracePt t="122572" x="4406900" y="2132013"/>
          <p14:tracePt t="122590" x="4429125" y="2132013"/>
          <p14:tracePt t="122591" x="4435475" y="2132013"/>
          <p14:tracePt t="122605" x="4440238" y="2132013"/>
          <p14:tracePt t="122607" x="4446588" y="2132013"/>
          <p14:tracePt t="122632" x="4451350" y="2125663"/>
          <p14:tracePt t="122653" x="4451350" y="2120900"/>
          <p14:tracePt t="122660" x="4451350" y="2114550"/>
          <p14:tracePt t="122673" x="4446588" y="2109788"/>
          <p14:tracePt t="122674" x="4446588" y="2103438"/>
          <p14:tracePt t="122690" x="4440238" y="2103438"/>
          <p14:tracePt t="122745" x="4440238" y="2098675"/>
          <p14:tracePt t="122782" x="4440238" y="2093913"/>
          <p14:tracePt t="122787" x="4440238" y="2087563"/>
          <p14:tracePt t="122804" x="4440238" y="2082800"/>
          <p14:tracePt t="122824" x="4440238" y="2076450"/>
          <p14:tracePt t="122840" x="4446588" y="2071688"/>
          <p14:tracePt t="122856" x="4446588" y="2065338"/>
          <p14:tracePt t="122999" x="4451350" y="2065338"/>
          <p14:tracePt t="123005" x="4457700" y="2060575"/>
          <p14:tracePt t="123013" x="4467225" y="2060575"/>
          <p14:tracePt t="123023" x="4473575" y="2054225"/>
          <p14:tracePt t="123040" x="4478338" y="2054225"/>
          <p14:tracePt t="123058" x="4484688" y="2049463"/>
          <p14:tracePt t="123073" x="4495800" y="2049463"/>
          <p14:tracePt t="123075" x="4506913" y="2049463"/>
          <p14:tracePt t="123090" x="4529138" y="2043113"/>
          <p14:tracePt t="123106" x="4572000" y="2032000"/>
          <p14:tracePt t="123124" x="4605338" y="2027238"/>
          <p14:tracePt t="123125" x="4638675" y="2020888"/>
          <p14:tracePt t="123140" x="4654550" y="2016125"/>
          <p14:tracePt t="123142" x="4683125" y="2016125"/>
          <p14:tracePt t="123156" x="4770438" y="2000250"/>
          <p14:tracePt t="123173" x="4859338" y="1993900"/>
          <p14:tracePt t="123190" x="4968875" y="1971675"/>
          <p14:tracePt t="123192" x="4997450" y="1966913"/>
          <p14:tracePt t="123206" x="5046663" y="1949450"/>
          <p14:tracePt t="123208" x="5084763" y="1944688"/>
          <p14:tracePt t="123223" x="5118100" y="1938338"/>
          <p14:tracePt t="123225" x="5156200" y="1922463"/>
          <p14:tracePt t="123240" x="5267325" y="1911350"/>
          <p14:tracePt t="123257" x="5376863" y="1906588"/>
          <p14:tracePt t="123274" x="5653088" y="1889125"/>
          <p14:tracePt t="123290" x="5735638" y="1884363"/>
          <p14:tracePt t="123292" x="5894388" y="1878013"/>
          <p14:tracePt t="123306" x="5999163" y="1873250"/>
          <p14:tracePt t="123323" x="6059488" y="1873250"/>
          <p14:tracePt t="123340" x="6081713" y="1866900"/>
          <p14:tracePt t="123342" x="6088063" y="1866900"/>
          <p14:tracePt t="123356" x="6092825" y="1866900"/>
          <p14:tracePt t="123455" x="6088063" y="1862138"/>
          <p14:tracePt t="123465" x="6081713" y="1862138"/>
          <p14:tracePt t="123473" x="6065838" y="1855788"/>
          <p14:tracePt t="123491" x="6049963" y="1855788"/>
          <p14:tracePt t="123492" x="6038850" y="1855788"/>
          <p14:tracePt t="123507" x="6027738" y="1855788"/>
          <p14:tracePt t="123524" x="5949950" y="1855788"/>
          <p14:tracePt t="123540" x="5894388" y="1855788"/>
          <p14:tracePt t="123558" x="5800725" y="1855788"/>
          <p14:tracePt t="123559" x="5746750" y="1851025"/>
          <p14:tracePt t="123574" x="5691188" y="1844675"/>
          <p14:tracePt t="123576" x="5597525" y="1844675"/>
          <p14:tracePt t="123591" x="5394325" y="1844675"/>
          <p14:tracePt t="123592" x="5372100" y="1844675"/>
          <p14:tracePt t="123606" x="5245100" y="1844675"/>
          <p14:tracePt t="123623" x="5156200" y="1851025"/>
          <p14:tracePt t="123640" x="5133975" y="1855788"/>
          <p14:tracePt t="123642" x="5129213" y="1855788"/>
          <p14:tracePt t="123696" x="5122863" y="1855788"/>
          <p14:tracePt t="123702" x="5118100" y="1855788"/>
          <p14:tracePt t="123709" x="5106988" y="1855788"/>
          <p14:tracePt t="123725" x="5029200" y="1851025"/>
          <p14:tracePt t="123742" x="4975225" y="1851025"/>
          <p14:tracePt t="123757" x="4946650" y="1851025"/>
          <p14:tracePt t="123775" x="4941888" y="1851025"/>
          <p14:tracePt t="123846" x="4946650" y="1851025"/>
          <p14:tracePt t="123852" x="4975225" y="1851025"/>
          <p14:tracePt t="123859" x="5057775" y="1851025"/>
          <p14:tracePt t="123875" x="5118100" y="1851025"/>
          <p14:tracePt t="123876" x="5207000" y="1851025"/>
          <p14:tracePt t="123893" x="5487988" y="1851025"/>
          <p14:tracePt t="123908" x="5630863" y="1844675"/>
          <p14:tracePt t="123924" x="5757863" y="1833563"/>
          <p14:tracePt t="123943" x="5834063" y="1824038"/>
          <p14:tracePt t="123982" x="5829300" y="1824038"/>
          <p14:tracePt t="123987" x="5811838" y="1817688"/>
          <p14:tracePt t="123995" x="5795963" y="1812925"/>
          <p14:tracePt t="124009" x="5789613" y="1812925"/>
          <p14:tracePt t="124025" x="5784850" y="1812925"/>
          <p14:tracePt t="124116" x="5795963" y="1812925"/>
          <p14:tracePt t="124122" x="5807075" y="1812925"/>
          <p14:tracePt t="124130" x="5856288" y="1812925"/>
          <p14:tracePt t="124142" x="5922963" y="1824038"/>
          <p14:tracePt t="124159" x="6396038" y="1855788"/>
          <p14:tracePt t="124175" x="6489700" y="1855788"/>
          <p14:tracePt t="124176" x="6632575" y="1855788"/>
          <p14:tracePt t="124191" x="6848475" y="1862138"/>
          <p14:tracePt t="124208" x="6931025" y="1866900"/>
          <p14:tracePt t="124225" x="6953250" y="1866900"/>
          <p14:tracePt t="124226" x="6958013" y="1866900"/>
          <p14:tracePt t="124242" x="6969125" y="1866900"/>
          <p14:tracePt t="124282" x="6975475" y="1866900"/>
          <p14:tracePt t="124287" x="6985000" y="1862138"/>
          <p14:tracePt t="124295" x="6996113" y="1855788"/>
          <p14:tracePt t="124309" x="7029450" y="1839913"/>
          <p14:tracePt t="124325" x="7051675" y="1839913"/>
          <p14:tracePt t="124326" x="7085013" y="1828800"/>
          <p14:tracePt t="124341" x="7134225" y="1812925"/>
          <p14:tracePt t="124359" x="7178675" y="1801813"/>
          <p14:tracePt t="124375" x="7212013" y="1790700"/>
          <p14:tracePt t="124377" x="7223125" y="1790700"/>
          <p14:tracePt t="124392" x="7227888" y="1790700"/>
          <p14:tracePt t="124408" x="7239000" y="1790700"/>
          <p14:tracePt t="124425" x="7239000" y="1784350"/>
          <p14:tracePt t="124442" x="7250113" y="1784350"/>
          <p14:tracePt t="124444" x="7256463" y="1779588"/>
          <p14:tracePt t="124460" x="7277100" y="1773238"/>
          <p14:tracePt t="124475" x="7288213" y="1773238"/>
          <p14:tracePt t="124477" x="7299325" y="1768475"/>
          <p14:tracePt t="124492" x="7321550" y="1762125"/>
          <p14:tracePt t="124509" x="7339013" y="1757363"/>
          <p14:tracePt t="124526" x="7343775" y="1757363"/>
          <p14:tracePt t="124527" x="7350125" y="1751013"/>
          <p14:tracePt t="124543" x="7354888" y="1751013"/>
          <p14:tracePt t="124777" x="7359650" y="1751013"/>
          <p14:tracePt t="125819" x="7354888" y="1751013"/>
          <p14:tracePt t="125825" x="7350125" y="1751013"/>
          <p14:tracePt t="125836" x="7316788" y="1762125"/>
          <p14:tracePt t="125844" x="7294563" y="1779588"/>
          <p14:tracePt t="125861" x="7212013" y="1828800"/>
          <p14:tracePt t="125862" x="7134225" y="1878013"/>
          <p14:tracePt t="125877" x="7078663" y="1911350"/>
          <p14:tracePt t="125879" x="7002463" y="1960563"/>
          <p14:tracePt t="125894" x="6831013" y="2071688"/>
          <p14:tracePt t="125910" x="6583363" y="2252663"/>
          <p14:tracePt t="125927" x="6362700" y="2424113"/>
          <p14:tracePt t="125945" x="6021388" y="2682875"/>
          <p14:tracePt t="125946" x="5829300" y="2832100"/>
          <p14:tracePt t="125961" x="5724525" y="2925763"/>
          <p14:tracePt t="125962" x="5575300" y="3068638"/>
          <p14:tracePt t="125978" x="5310188" y="3338513"/>
          <p14:tracePt t="125995" x="4968875" y="3690938"/>
          <p14:tracePt t="125997" x="4803775" y="3860800"/>
          <p14:tracePt t="126012" x="4473575" y="4192588"/>
          <p14:tracePt t="126028" x="4330700" y="4340225"/>
          <p14:tracePt t="126029" x="4187825" y="4478338"/>
          <p14:tracePt t="126044" x="3895725" y="4692650"/>
          <p14:tracePt t="126061" x="3719513" y="4803775"/>
          <p14:tracePt t="126078" x="3570288" y="4868863"/>
          <p14:tracePt t="126080" x="3532188" y="4879975"/>
          <p14:tracePt t="126096" x="3432175" y="4902200"/>
          <p14:tracePt t="126111" x="3349625" y="4913313"/>
          <p14:tracePt t="126113" x="3267075" y="4913313"/>
          <p14:tracePt t="126129" x="2843213" y="4930775"/>
          <p14:tracePt t="126146" x="2693988" y="4940300"/>
          <p14:tracePt t="126148" x="2566988" y="4946650"/>
          <p14:tracePt t="126162" x="2401888" y="4962525"/>
          <p14:tracePt t="126178" x="2314575" y="4962525"/>
          <p14:tracePt t="126179" x="2241550" y="4962525"/>
          <p14:tracePt t="126194" x="2176463" y="4962525"/>
          <p14:tracePt t="126212" x="2109788" y="4951413"/>
          <p14:tracePt t="126229" x="2049463" y="4924425"/>
          <p14:tracePt t="126245" x="2033588" y="4908550"/>
          <p14:tracePt t="126246" x="2022475" y="4902200"/>
          <p14:tracePt t="126262" x="1982788" y="4868863"/>
          <p14:tracePt t="126278" x="1933575" y="4819650"/>
          <p14:tracePt t="126295" x="1878013" y="4759325"/>
          <p14:tracePt t="126296" x="1851025" y="4721225"/>
          <p14:tracePt t="126312" x="1806575" y="4643438"/>
          <p14:tracePt t="126328" x="1779588" y="4583113"/>
          <p14:tracePt t="126329" x="1768475" y="4545013"/>
          <p14:tracePt t="126344" x="1752600" y="4456113"/>
          <p14:tracePt t="126361" x="1773238" y="4362450"/>
          <p14:tracePt t="126378" x="1878013" y="4230688"/>
          <p14:tracePt t="126380" x="1944688" y="4164013"/>
          <p14:tracePt t="126396" x="2192338" y="3965575"/>
          <p14:tracePt t="126411" x="2439988" y="3795713"/>
          <p14:tracePt t="126428" x="2671763" y="3662363"/>
          <p14:tracePt t="126445" x="2814638" y="3590925"/>
          <p14:tracePt t="126447" x="2881313" y="3559175"/>
          <p14:tracePt t="126462" x="2947988" y="3530600"/>
          <p14:tracePt t="126463" x="2990850" y="3508375"/>
          <p14:tracePt t="126478" x="3084513" y="3470275"/>
          <p14:tracePt t="126495" x="3106738" y="3465513"/>
          <p14:tracePt t="126513" x="3184525" y="3436938"/>
          <p14:tracePt t="126515" x="3206750" y="3432175"/>
          <p14:tracePt t="126529" x="3251200" y="3403600"/>
          <p14:tracePt t="126530" x="3282950" y="3398838"/>
          <p14:tracePt t="126545" x="3305175" y="3382963"/>
          <p14:tracePt t="126561" x="3344863" y="3365500"/>
          <p14:tracePt t="126579" x="3349625" y="3360738"/>
          <p14:tracePt t="126696" x="3354388" y="3354388"/>
          <p14:tracePt t="126712" x="3360738" y="3354388"/>
          <p14:tracePt t="126719" x="3365500" y="3349625"/>
          <p14:tracePt t="126729" x="3387725" y="3343275"/>
          <p14:tracePt t="126731" x="3405188" y="3332163"/>
          <p14:tracePt t="126746" x="3443288" y="3327400"/>
          <p14:tracePt t="126747" x="3492500" y="3305175"/>
          <p14:tracePt t="126762" x="3581400" y="3282950"/>
          <p14:tracePt t="126764" x="3641725" y="3260725"/>
          <p14:tracePt t="126779" x="3862388" y="3167063"/>
          <p14:tracePt t="126795" x="4060825" y="3101975"/>
          <p14:tracePt t="126813" x="4237038" y="3057525"/>
          <p14:tracePt t="126815" x="4275138" y="3051175"/>
          <p14:tracePt t="126830" x="4373563" y="3028950"/>
          <p14:tracePt t="126846" x="4429125" y="3013075"/>
          <p14:tracePt t="126847" x="4457700" y="3008313"/>
          <p14:tracePt t="126862" x="4506913" y="2997200"/>
          <p14:tracePt t="126879" x="4529138" y="2997200"/>
          <p14:tracePt t="126896" x="4545013" y="2990850"/>
          <p14:tracePt t="126897" x="4551363" y="2990850"/>
          <p14:tracePt t="126912" x="4560888" y="2990850"/>
          <p14:tracePt t="126914" x="4572000" y="2990850"/>
          <p14:tracePt t="126928" x="4600575" y="2990850"/>
          <p14:tracePt t="126945" x="4616450" y="2986088"/>
          <p14:tracePt t="126962" x="4633913" y="2986088"/>
          <p14:tracePt t="126964" x="4638675" y="2986088"/>
          <p14:tracePt t="126980" x="4649788" y="2986088"/>
          <p14:tracePt t="126996" x="4654550" y="2979738"/>
          <p14:tracePt t="126998" x="4660900" y="2979738"/>
          <p14:tracePt t="127176" x="4665663" y="2979738"/>
          <p14:tracePt t="127182" x="4672013" y="2979738"/>
          <p14:tracePt t="127189" x="4699000" y="2968625"/>
          <p14:tracePt t="127214" x="4770438" y="2957513"/>
          <p14:tracePt t="127229" x="4837113" y="2946400"/>
          <p14:tracePt t="127246" x="4926013" y="2925763"/>
          <p14:tracePt t="127263" x="4986338" y="2914650"/>
          <p14:tracePt t="127265" x="5024438" y="2908300"/>
          <p14:tracePt t="127280" x="5051425" y="2908300"/>
          <p14:tracePt t="127281" x="5073650" y="2908300"/>
          <p14:tracePt t="127296" x="5122863" y="2908300"/>
          <p14:tracePt t="127313" x="5156200" y="2908300"/>
          <p14:tracePt t="127330" x="5211763" y="2908300"/>
          <p14:tracePt t="127331" x="5227638" y="2908300"/>
          <p14:tracePt t="127346" x="5238750" y="2908300"/>
          <p14:tracePt t="127347" x="5249863" y="2908300"/>
          <p14:tracePt t="127363" x="5260975" y="2908300"/>
          <p14:tracePt t="127379" x="5272088" y="2908300"/>
          <p14:tracePt t="127439" x="5278438" y="2908300"/>
          <p14:tracePt t="127445" x="5283200" y="2908300"/>
          <p14:tracePt t="127453" x="5294313" y="2914650"/>
          <p14:tracePt t="127463" x="5305425" y="2914650"/>
          <p14:tracePt t="127480" x="5327650" y="2925763"/>
          <p14:tracePt t="127482" x="5332413" y="2925763"/>
          <p14:tracePt t="127496" x="5343525" y="2925763"/>
          <p14:tracePt t="127513" x="5360988" y="2930525"/>
          <p14:tracePt t="127530" x="5365750" y="2930525"/>
          <p14:tracePt t="127558" x="5372100" y="2930525"/>
          <p14:tracePt t="127564" x="5376863" y="2930525"/>
          <p14:tracePt t="127583" x="5383213" y="2935288"/>
          <p14:tracePt t="127597" x="5394325" y="2935288"/>
          <p14:tracePt t="127614" x="5410200" y="2941638"/>
          <p14:tracePt t="127631" x="5410200" y="2946400"/>
          <p14:tracePt t="127647" x="5414963" y="2952750"/>
          <p14:tracePt t="127703" x="5421313" y="2952750"/>
          <p14:tracePt t="127715" x="5426075" y="2957513"/>
          <p14:tracePt t="127732" x="5432425" y="2957513"/>
          <p14:tracePt t="127738" x="5432425" y="2963863"/>
          <p14:tracePt t="127746" x="5443538" y="2968625"/>
          <p14:tracePt t="127764" x="5459413" y="2979738"/>
          <p14:tracePt t="127781" x="5476875" y="2990850"/>
          <p14:tracePt t="127783" x="5487988" y="2997200"/>
          <p14:tracePt t="127798" x="5503863" y="3013075"/>
          <p14:tracePt t="127813" x="5526088" y="3028950"/>
          <p14:tracePt t="127831" x="5537200" y="3040063"/>
          <p14:tracePt t="127847" x="5548313" y="3051175"/>
          <p14:tracePt t="127849" x="5553075" y="3051175"/>
          <p14:tracePt t="127865" x="5559425" y="3057525"/>
          <p14:tracePt t="127881" x="5564188" y="3062288"/>
          <p14:tracePt t="127882" x="5570538" y="3062288"/>
          <p14:tracePt t="127897" x="5575300" y="3068638"/>
          <p14:tracePt t="127934" x="5581650" y="3068638"/>
          <p14:tracePt t="127950" x="5581650" y="3073400"/>
          <p14:tracePt t="127971" x="5586413" y="3073400"/>
          <p14:tracePt t="128062" x="5591175" y="3073400"/>
          <p14:tracePt t="128090" x="5597525" y="3073400"/>
          <p14:tracePt t="128204" x="5602288" y="3073400"/>
          <p14:tracePt t="128233" x="5608638" y="3073400"/>
          <p14:tracePt t="128240" x="5608638" y="3079750"/>
          <p14:tracePt t="128263" x="5613400" y="3079750"/>
          <p14:tracePt t="128277" x="5619750" y="3084513"/>
          <p14:tracePt t="128293" x="5624513" y="3084513"/>
          <p14:tracePt t="128323" x="5630863" y="3084513"/>
          <p14:tracePt t="128338" x="5635625" y="3084513"/>
          <p14:tracePt t="128344" x="5635625" y="3090863"/>
          <p14:tracePt t="128353" x="5646738" y="3090863"/>
          <p14:tracePt t="128367" x="5653088" y="3090863"/>
          <p14:tracePt t="128390" x="5657850" y="3090863"/>
          <p14:tracePt t="128413" x="5664200" y="3090863"/>
          <p14:tracePt t="128428" x="5668963" y="3090863"/>
          <p14:tracePt t="128442" x="5675313" y="3090863"/>
          <p14:tracePt t="128457" x="5680075" y="3090863"/>
          <p14:tracePt t="128466" x="5691188" y="3090863"/>
          <p14:tracePt t="128481" x="5713413" y="3090863"/>
          <p14:tracePt t="128498" x="5735638" y="3084513"/>
          <p14:tracePt t="128515" x="5757863" y="3084513"/>
          <p14:tracePt t="128532" x="5768975" y="3079750"/>
          <p14:tracePt t="128556" x="5773738" y="3079750"/>
          <p14:tracePt t="128578" x="5778500" y="3079750"/>
          <p14:tracePt t="128593" x="5789613" y="3079750"/>
          <p14:tracePt t="129060" x="5751513" y="3079750"/>
          <p14:tracePt t="129064" x="5718175" y="3079750"/>
          <p14:tracePt t="129073" x="5548313" y="3101975"/>
          <p14:tracePt t="129099" x="4881563" y="3278188"/>
          <p14:tracePt t="129116" x="4518025" y="3436938"/>
          <p14:tracePt t="129117" x="4368800" y="3519488"/>
          <p14:tracePt t="129133" x="3895725" y="3762375"/>
          <p14:tracePt t="129148" x="3916363" y="3762375"/>
          <p14:tracePt t="129165" x="3790950" y="3833813"/>
          <p14:tracePt t="129182" x="3735388" y="3871913"/>
          <p14:tracePt t="129184" x="3724275" y="3883025"/>
          <p14:tracePt t="129199" x="3719513" y="3889375"/>
          <p14:tracePt t="129231" x="3713163" y="3889375"/>
          <p14:tracePt t="129238" x="3702050" y="3889375"/>
          <p14:tracePt t="129249" x="3690938" y="3889375"/>
          <p14:tracePt t="129266" x="3630613" y="3889375"/>
          <p14:tracePt t="129267" x="3592513" y="3889375"/>
          <p14:tracePt t="129284" x="3492500" y="3889375"/>
          <p14:tracePt t="129298" x="3387725" y="3883025"/>
          <p14:tracePt t="129315" x="3327400" y="3840163"/>
          <p14:tracePt t="129333" x="3300413" y="3840163"/>
          <p14:tracePt t="129335" x="3289300" y="3840163"/>
          <p14:tracePt t="129350" x="3271838" y="3822700"/>
          <p14:tracePt t="129366" x="3267075" y="3806825"/>
          <p14:tracePt t="129382" x="3260725" y="3778250"/>
          <p14:tracePt t="129400" x="3260725" y="3751263"/>
          <p14:tracePt t="129401" x="3260725" y="3735388"/>
          <p14:tracePt t="129417" x="3260725" y="3690938"/>
          <p14:tracePt t="129433" x="3255963" y="3668713"/>
          <p14:tracePt t="129434" x="3251200" y="3652838"/>
          <p14:tracePt t="129449" x="3251200" y="3641725"/>
          <p14:tracePt t="129466" x="3255963" y="3619500"/>
          <p14:tracePt t="129484" x="3282950" y="3597275"/>
          <p14:tracePt t="129501" x="3294063" y="3586163"/>
          <p14:tracePt t="129516" x="3300413" y="3568700"/>
          <p14:tracePt t="129533" x="3300413" y="3563938"/>
          <p14:tracePt t="129550" x="3300413" y="3552825"/>
          <p14:tracePt t="129566" x="3300413" y="3548063"/>
          <p14:tracePt t="129583" x="3300413" y="3541713"/>
          <p14:tracePt t="129705" x="3300413" y="3536950"/>
          <p14:tracePt t="129719" x="3300413" y="3530600"/>
          <p14:tracePt t="129725" x="3294063" y="3530600"/>
          <p14:tracePt t="129735" x="3289300" y="3530600"/>
          <p14:tracePt t="129749" x="3278188" y="3525838"/>
          <p14:tracePt t="129767" x="3271838" y="3519488"/>
          <p14:tracePt t="129785" x="3267075" y="3514725"/>
          <p14:tracePt t="129802" x="3260725" y="3508375"/>
          <p14:tracePt t="129823" x="3255963" y="3508375"/>
          <p14:tracePt t="129838" x="3251200" y="3508375"/>
          <p14:tracePt t="129851" x="3251200" y="3503613"/>
          <p14:tracePt t="129852" x="3244850" y="3503613"/>
          <p14:tracePt t="129869" x="3240088" y="3497263"/>
          <p14:tracePt t="129883" x="3233738" y="3497263"/>
          <p14:tracePt t="129906" x="3228975" y="3492500"/>
          <p14:tracePt t="129917" x="3222625" y="3492500"/>
          <p14:tracePt t="129934" x="3217863" y="3492500"/>
          <p14:tracePt t="129952" x="3211513" y="3486150"/>
          <p14:tracePt t="129967" x="3206750" y="3486150"/>
          <p14:tracePt t="129984" x="3200400" y="3486150"/>
          <p14:tracePt t="130252" x="3206750" y="3486150"/>
          <p14:tracePt t="130257" x="3211513" y="3486150"/>
          <p14:tracePt t="130267" x="3222625" y="3486150"/>
          <p14:tracePt t="130284" x="3251200" y="3486150"/>
          <p14:tracePt t="130302" x="3294063" y="3486150"/>
          <p14:tracePt t="130318" x="3311525" y="3486150"/>
          <p14:tracePt t="130333" x="3327400" y="3486150"/>
          <p14:tracePt t="130352" x="3354388" y="3492500"/>
          <p14:tracePt t="130369" x="3394075" y="3492500"/>
          <p14:tracePt t="130370" x="3405188" y="3497263"/>
          <p14:tracePt t="130385" x="3421063" y="3497263"/>
          <p14:tracePt t="130401" x="3432175" y="3497263"/>
          <p14:tracePt t="130403" x="3459163" y="3497263"/>
          <p14:tracePt t="130417" x="3536950" y="3497263"/>
          <p14:tracePt t="130435" x="3603625" y="3497263"/>
          <p14:tracePt t="130437" x="3635375" y="3497263"/>
          <p14:tracePt t="130452" x="3690938" y="3486150"/>
          <p14:tracePt t="130468" x="3746500" y="3475038"/>
          <p14:tracePt t="130470" x="3757613" y="3475038"/>
          <p14:tracePt t="130484" x="3795713" y="3470275"/>
          <p14:tracePt t="130502" x="3817938" y="3465513"/>
          <p14:tracePt t="130519" x="3822700" y="3465513"/>
          <p14:tracePt t="130619" x="3822700" y="3459163"/>
          <p14:tracePt t="130624" x="3829050" y="3459163"/>
          <p14:tracePt t="130634" x="3833813" y="3459163"/>
          <p14:tracePt t="130652" x="3844925" y="3448050"/>
          <p14:tracePt t="130669" x="3867150" y="3443288"/>
          <p14:tracePt t="130670" x="3884613" y="3432175"/>
          <p14:tracePt t="130685" x="3895725" y="3432175"/>
          <p14:tracePt t="130686" x="3911600" y="3421063"/>
          <p14:tracePt t="130701" x="3922713" y="3414713"/>
          <p14:tracePt t="130718" x="3927475" y="3409950"/>
          <p14:tracePt t="130735" x="3938588" y="3403600"/>
          <p14:tracePt t="130752" x="3949700" y="3403600"/>
          <p14:tracePt t="130820" x="3944938" y="3403600"/>
          <p14:tracePt t="130827" x="3927475" y="3403600"/>
          <p14:tracePt t="130838" x="3878263" y="3403600"/>
          <p14:tracePt t="130851" x="3773488" y="3398838"/>
          <p14:tracePt t="130869" x="3652838" y="3387725"/>
          <p14:tracePt t="130885" x="3581400" y="3376613"/>
          <p14:tracePt t="130903" x="3503613" y="3360738"/>
          <p14:tracePt t="130943" x="3503613" y="3354388"/>
          <p14:tracePt t="130947" x="3514725" y="3343275"/>
          <p14:tracePt t="130955" x="3548063" y="3332163"/>
          <p14:tracePt t="130969" x="3608388" y="3321050"/>
          <p14:tracePt t="130985" x="3663950" y="3316288"/>
          <p14:tracePt t="130987" x="3724275" y="3309938"/>
          <p14:tracePt t="131001" x="3813175" y="3305175"/>
          <p14:tracePt t="131019" x="3867150" y="3305175"/>
          <p14:tracePt t="131036" x="3878263" y="3298825"/>
          <p14:tracePt t="131791" x="3884613" y="3298825"/>
          <p14:tracePt t="131795" x="3895725" y="3298825"/>
          <p14:tracePt t="131810" x="3906838" y="3298825"/>
          <p14:tracePt t="131819" x="3911600" y="3298825"/>
          <p14:tracePt t="131836" x="3922713" y="3298825"/>
          <p14:tracePt t="131853" x="3933825" y="3294063"/>
          <p14:tracePt t="131855" x="3938588" y="3294063"/>
          <p14:tracePt t="131870" x="3944938" y="3294063"/>
          <p14:tracePt t="131871" x="3949700" y="3294063"/>
          <p14:tracePt t="131886" x="3960813" y="3294063"/>
          <p14:tracePt t="131903" x="3967163" y="3294063"/>
          <p14:tracePt t="131920" x="3983038" y="3298825"/>
          <p14:tracePt t="131922" x="3989388" y="3298825"/>
          <p14:tracePt t="131945" x="3994150" y="3305175"/>
          <p14:tracePt t="132246" x="3994150" y="3298825"/>
          <p14:tracePt t="132252" x="3983038" y="3282950"/>
          <p14:tracePt t="132262" x="3960813" y="3260725"/>
          <p14:tracePt t="132270" x="3949700" y="3249613"/>
          <p14:tracePt t="132287" x="3944938" y="3233738"/>
          <p14:tracePt t="132304" x="3938588" y="3216275"/>
          <p14:tracePt t="132306" x="3933825" y="3205163"/>
          <p14:tracePt t="132320" x="3927475" y="3200400"/>
          <p14:tracePt t="132322" x="3916363" y="3195638"/>
          <p14:tracePt t="132336" x="3916363" y="3189288"/>
          <p14:tracePt t="132354" x="3916363" y="3184525"/>
          <p14:tracePt t="132449" x="3911600" y="3184525"/>
          <p14:tracePt t="132464" x="3906838" y="3184525"/>
          <p14:tracePt t="132472" x="3900488" y="3184525"/>
          <p14:tracePt t="132487" x="3895725" y="3184525"/>
          <p14:tracePt t="134606" x="3751263" y="3298825"/>
          <p14:tracePt t="134611" x="3719513" y="3327400"/>
          <p14:tracePt t="134626" x="3702050" y="3360738"/>
          <p14:tracePt t="134640" x="3679825" y="3398838"/>
          <p14:tracePt t="134657" x="3657600" y="3454400"/>
          <p14:tracePt t="134674" x="3635375" y="3486150"/>
          <p14:tracePt t="134676" x="3614738" y="3514725"/>
          <p14:tracePt t="134690" x="3603625" y="3530600"/>
          <p14:tracePt t="134692" x="3592513" y="3548063"/>
          <p14:tracePt t="134707" x="3581400" y="3579813"/>
          <p14:tracePt t="134724" x="3575050" y="3590925"/>
          <p14:tracePt t="134742" x="3563938" y="3602038"/>
          <p14:tracePt t="134819" x="3559175" y="3602038"/>
          <p14:tracePt t="134826" x="3559175" y="3608388"/>
          <p14:tracePt t="134969" x="3559175" y="3613150"/>
          <p14:tracePt t="134985" x="3559175" y="3624263"/>
          <p14:tracePt t="134992" x="3559175" y="3630613"/>
          <p14:tracePt t="135008" x="3552825" y="3641725"/>
          <p14:tracePt t="135025" x="3548063" y="3652838"/>
          <p14:tracePt t="135026" x="3548063" y="3657600"/>
          <p14:tracePt t="135042" x="3525838" y="3673475"/>
          <p14:tracePt t="135058" x="3487738" y="3690938"/>
          <p14:tracePt t="135076" x="3416300" y="3702050"/>
          <p14:tracePt t="135091" x="3338513" y="3702050"/>
          <p14:tracePt t="135108" x="3282950" y="3706813"/>
          <p14:tracePt t="135110" x="3267075" y="3713163"/>
          <p14:tracePt t="135126" x="3244850" y="3717925"/>
          <p14:tracePt t="135143" x="3211513" y="3729038"/>
          <p14:tracePt t="135158" x="3206750" y="3735388"/>
          <p14:tracePt t="135495" x="3217863" y="3724275"/>
          <p14:tracePt t="135500" x="3228975" y="3724275"/>
          <p14:tracePt t="135510" x="3240088" y="3713163"/>
          <p14:tracePt t="135525" x="3267075" y="3702050"/>
          <p14:tracePt t="135542" x="3278188" y="3702050"/>
          <p14:tracePt t="135559" x="3294063" y="3695700"/>
          <p14:tracePt t="135561" x="3305175" y="3690938"/>
          <p14:tracePt t="135575" x="3316288" y="3684588"/>
          <p14:tracePt t="135577" x="3333750" y="3679825"/>
          <p14:tracePt t="135591" x="3360738" y="3662363"/>
          <p14:tracePt t="135609" x="3409950" y="3641725"/>
          <p14:tracePt t="135626" x="3438525" y="3630613"/>
          <p14:tracePt t="135628" x="3465513" y="3613150"/>
          <p14:tracePt t="135643" x="3476625" y="3608388"/>
          <p14:tracePt t="135644" x="3521075" y="3590925"/>
          <p14:tracePt t="135658" x="3563938" y="3568700"/>
          <p14:tracePt t="135675" x="3597275" y="3563938"/>
          <p14:tracePt t="135693" x="3625850" y="3552825"/>
          <p14:tracePt t="135710" x="3635375" y="3552825"/>
          <p14:tracePt t="135779" x="3641725" y="3552825"/>
          <p14:tracePt t="135785" x="3646488" y="3552825"/>
          <p14:tracePt t="135801" x="3652838" y="3552825"/>
          <p14:tracePt t="135810" x="3657600" y="3552825"/>
          <p14:tracePt t="135825" x="3663950" y="3552825"/>
          <p14:tracePt t="135842" x="3668713" y="3559175"/>
          <p14:tracePt t="135844" x="3675063" y="3559175"/>
          <p14:tracePt t="135861" x="3679825" y="3559175"/>
          <p14:tracePt t="135878" x="3686175" y="3559175"/>
          <p14:tracePt t="135929" x="3690938" y="3559175"/>
          <p14:tracePt t="135944" x="3697288" y="3559175"/>
          <p14:tracePt t="135975" x="3702050" y="3559175"/>
          <p14:tracePt t="135980" x="3702050" y="3552825"/>
          <p14:tracePt t="136003" x="3702050" y="3548063"/>
          <p14:tracePt t="136017" x="3702050" y="3541713"/>
          <p14:tracePt t="136027" x="3708400" y="3530600"/>
          <p14:tracePt t="136042" x="3708400" y="3525838"/>
          <p14:tracePt t="136060" x="3708400" y="3508375"/>
          <p14:tracePt t="136076" x="3708400" y="3497263"/>
          <p14:tracePt t="136078" x="3708400" y="3486150"/>
          <p14:tracePt t="136093" x="3708400" y="3481388"/>
          <p14:tracePt t="136109" x="3708400" y="3475038"/>
          <p14:tracePt t="136126" x="3708400" y="3470275"/>
          <p14:tracePt t="136145" x="3708400" y="3465513"/>
          <p14:tracePt t="136162" x="3708400" y="3459163"/>
          <p14:tracePt t="136177" x="3708400" y="3454400"/>
          <p14:tracePt t="136194" x="3708400" y="3448050"/>
          <p14:tracePt t="136259" x="3713163" y="3443288"/>
          <p14:tracePt t="136297" x="3719513" y="3436938"/>
          <p14:tracePt t="136303" x="3719513" y="3432175"/>
          <p14:tracePt t="136311" x="3719513" y="3425825"/>
          <p14:tracePt t="136327" x="3719513" y="3421063"/>
          <p14:tracePt t="136343" x="3719513" y="3414713"/>
          <p14:tracePt t="136361" x="3719513" y="3403600"/>
          <p14:tracePt t="136363" x="3719513" y="3398838"/>
          <p14:tracePt t="136378" x="3719513" y="3392488"/>
          <p14:tracePt t="136409" x="3719513" y="3387725"/>
          <p14:tracePt t="136545" x="3724275" y="3387725"/>
          <p14:tracePt t="136549" x="3729038" y="3387725"/>
          <p14:tracePt t="136559" x="3735388" y="3387725"/>
          <p14:tracePt t="136577" x="3746500" y="3387725"/>
          <p14:tracePt t="136594" x="3768725" y="3387725"/>
          <p14:tracePt t="136595" x="3784600" y="3387725"/>
          <p14:tracePt t="136610" x="3790950" y="3387725"/>
          <p14:tracePt t="136612" x="3802063" y="3387725"/>
          <p14:tracePt t="136626" x="3822700" y="3387725"/>
          <p14:tracePt t="136644" x="3840163" y="3387725"/>
          <p14:tracePt t="136661" x="3873500" y="3392488"/>
          <p14:tracePt t="136663" x="3884613" y="3392488"/>
          <p14:tracePt t="136677" x="3895725" y="3398838"/>
          <p14:tracePt t="136678" x="3916363" y="3398838"/>
          <p14:tracePt t="136694" x="3933825" y="3398838"/>
          <p14:tracePt t="136695" x="3944938" y="3398838"/>
          <p14:tracePt t="136710" x="3967163" y="3398838"/>
          <p14:tracePt t="136727" x="4016375" y="3398838"/>
          <p14:tracePt t="136744" x="4032250" y="3392488"/>
          <p14:tracePt t="136746" x="4054475" y="3387725"/>
          <p14:tracePt t="136761" x="4065588" y="3387725"/>
          <p14:tracePt t="136777" x="4087813" y="3376613"/>
          <p14:tracePt t="136794" x="4103688" y="3376613"/>
          <p14:tracePt t="136813" x="4114800" y="3371850"/>
          <p14:tracePt t="136860" x="4121150" y="3371850"/>
          <p14:tracePt t="137047" x="4121150" y="3376613"/>
          <p14:tracePt t="137064" x="4125913" y="3382963"/>
          <p14:tracePt t="137075" x="4125913" y="3387725"/>
          <p14:tracePt t="137097" x="4125913" y="3392488"/>
          <p14:tracePt t="137105" x="4121150" y="3392488"/>
          <p14:tracePt t="137112" x="4121150" y="3398838"/>
          <p14:tracePt t="137128" x="4114800" y="3403600"/>
          <p14:tracePt t="137146" x="4114800" y="3409950"/>
          <p14:tracePt t="137162" x="4110038" y="3414713"/>
          <p14:tracePt t="137179" x="4110038" y="3421063"/>
          <p14:tracePt t="137310" x="4114800" y="3425825"/>
          <p14:tracePt t="137316" x="4132263" y="3432175"/>
          <p14:tracePt t="137329" x="4159250" y="3436938"/>
          <p14:tracePt t="137331" x="4176713" y="3454400"/>
          <p14:tracePt t="137346" x="4214813" y="3459163"/>
          <p14:tracePt t="137348" x="4219575" y="3465513"/>
          <p14:tracePt t="137362" x="4270375" y="3486150"/>
          <p14:tracePt t="137379" x="4302125" y="3497263"/>
          <p14:tracePt t="137396" x="4319588" y="3514725"/>
          <p14:tracePt t="137398" x="4324350" y="3519488"/>
          <p14:tracePt t="137413" x="4330700" y="3525838"/>
          <p14:tracePt t="137416" x="4341813" y="3525838"/>
          <p14:tracePt t="137434" x="4341813" y="3536950"/>
          <p14:tracePt t="137437" x="4346575" y="3536950"/>
          <p14:tracePt t="137446" x="4346575" y="3541713"/>
          <p14:tracePt t="137469" x="4346575" y="3548063"/>
          <p14:tracePt t="137480" x="4341813" y="3559175"/>
          <p14:tracePt t="137483" x="4341813" y="3563938"/>
          <p14:tracePt t="137498" x="4319588" y="3575050"/>
          <p14:tracePt t="137513" x="4286250" y="3597275"/>
          <p14:tracePt t="137529" x="4214813" y="3624263"/>
          <p14:tracePt t="137545" x="4143375" y="3657600"/>
          <p14:tracePt t="137563" x="4010025" y="3702050"/>
          <p14:tracePt t="137578" x="3873500" y="3756025"/>
          <p14:tracePt t="137595" x="3708400" y="3806825"/>
          <p14:tracePt t="137613" x="3448050" y="3883025"/>
          <p14:tracePt t="137615" x="3376613" y="3911600"/>
          <p14:tracePt t="137630" x="3162300" y="3994150"/>
          <p14:tracePt t="137646" x="3057525" y="4037013"/>
          <p14:tracePt t="137662" x="2979738" y="4081463"/>
          <p14:tracePt t="137680" x="2919413" y="4114800"/>
          <p14:tracePt t="137682" x="2886075" y="4137025"/>
          <p14:tracePt t="137695" x="2870200" y="4148138"/>
          <p14:tracePt t="137697" x="2859088" y="4152900"/>
          <p14:tracePt t="137714" x="2809875" y="4181475"/>
          <p14:tracePt t="137729" x="2754313" y="4197350"/>
          <p14:tracePt t="137745" x="2705100" y="4219575"/>
          <p14:tracePt t="137763" x="2671763" y="4235450"/>
          <p14:tracePt t="137765" x="2655888" y="4235450"/>
          <p14:tracePt t="137780" x="2627313" y="4252913"/>
          <p14:tracePt t="137795" x="2616200" y="4257675"/>
          <p14:tracePt t="137797" x="2600325" y="4264025"/>
          <p14:tracePt t="137819" x="2595563" y="4264025"/>
          <p14:tracePt t="137833" x="2589213" y="4264025"/>
          <p14:tracePt t="137924" x="2589213" y="4257675"/>
          <p14:tracePt t="137931" x="2589213" y="4252913"/>
          <p14:tracePt t="137938" x="2589213" y="4246563"/>
          <p14:tracePt t="137963" x="2533650" y="4197350"/>
          <p14:tracePt t="137979" x="2495550" y="4175125"/>
          <p14:tracePt t="137996" x="2468563" y="4164013"/>
          <p14:tracePt t="137997" x="2462213" y="4159250"/>
          <p14:tracePt t="138013" x="2435225" y="4137025"/>
          <p14:tracePt t="138029" x="2424113" y="4119563"/>
          <p14:tracePt t="138045" x="2413000" y="4092575"/>
          <p14:tracePt t="138063" x="2408238" y="4065588"/>
          <p14:tracePt t="138065" x="2408238" y="4054475"/>
          <p14:tracePt t="138080" x="2401888" y="4032250"/>
          <p14:tracePt t="138097" x="2401888" y="4021138"/>
          <p14:tracePt t="138098" x="2401888" y="4010025"/>
          <p14:tracePt t="138112" x="2401888" y="3987800"/>
          <p14:tracePt t="138129" x="2401888" y="3965575"/>
          <p14:tracePt t="138146" x="2401888" y="3949700"/>
          <p14:tracePt t="138163" x="2401888" y="3943350"/>
          <p14:tracePt t="138164" x="2401888" y="3927475"/>
          <p14:tracePt t="138182" x="2401888" y="3922713"/>
          <p14:tracePt t="138196" x="2401888" y="3911600"/>
          <p14:tracePt t="138213" x="2401888" y="3900488"/>
          <p14:tracePt t="138215" x="2401888" y="3894138"/>
          <p14:tracePt t="138230" x="2401888" y="3878263"/>
          <p14:tracePt t="138246" x="2401888" y="3867150"/>
          <p14:tracePt t="138263" x="2397125" y="3860800"/>
          <p14:tracePt t="138283" x="2397125" y="3856038"/>
          <p14:tracePt t="138296" x="2390775" y="3856038"/>
          <p14:tracePt t="138314" x="2386013" y="3856038"/>
          <p14:tracePt t="138330" x="2386013" y="3849688"/>
          <p14:tracePt t="138346" x="2379663" y="3849688"/>
          <p14:tracePt t="138465" x="2379663" y="3860800"/>
          <p14:tracePt t="138479" x="2379663" y="3871913"/>
          <p14:tracePt t="138485" x="2379663" y="3878263"/>
          <p14:tracePt t="138496" x="2379663" y="3889375"/>
          <p14:tracePt t="138514" x="2386013" y="3905250"/>
          <p14:tracePt t="138817" x="2397125" y="3905250"/>
          <p14:tracePt t="138822" x="2428875" y="3905250"/>
          <p14:tracePt t="138832" x="2468563" y="3894138"/>
          <p14:tracePt t="138846" x="2678113" y="3822700"/>
          <p14:tracePt t="138864" x="2836863" y="3789363"/>
          <p14:tracePt t="138881" x="3073400" y="3746500"/>
          <p14:tracePt t="138882" x="3135313" y="3740150"/>
          <p14:tracePt t="138897" x="3211513" y="3740150"/>
          <p14:tracePt t="138898" x="3267075" y="3740150"/>
          <p14:tracePt t="138914" x="3349625" y="3729038"/>
          <p14:tracePt t="138931" x="3416300" y="3717925"/>
          <p14:tracePt t="138948" x="3459163" y="3717925"/>
          <p14:tracePt t="138949" x="3470275" y="3717925"/>
          <p14:tracePt t="138964" x="3481388" y="3717925"/>
          <p14:tracePt t="138965" x="3487738" y="3717925"/>
          <p14:tracePt t="138981" x="3498850" y="3713163"/>
          <p14:tracePt t="138997" x="3503613" y="3713163"/>
          <p14:tracePt t="139014" x="3509963" y="3713163"/>
          <p14:tracePt t="139031" x="3514725" y="3713163"/>
          <p14:tracePt t="139147" x="3503613" y="3706813"/>
          <p14:tracePt t="139152" x="3492500" y="3706813"/>
          <p14:tracePt t="139164" x="3481388" y="3706813"/>
          <p14:tracePt t="139181" x="3465513" y="3706813"/>
          <p14:tracePt t="139183" x="3465513" y="3702050"/>
          <p14:tracePt t="139200" x="3459163" y="3702050"/>
          <p14:tracePt t="139214" x="3454400" y="3702050"/>
          <p14:tracePt t="139979" x="3443288" y="3702050"/>
          <p14:tracePt t="139985" x="3432175" y="3702050"/>
          <p14:tracePt t="140001" x="3409950" y="3702050"/>
          <p14:tracePt t="140015" x="3405188" y="3702050"/>
          <p14:tracePt t="140017" x="3394075" y="3702050"/>
          <p14:tracePt t="140032" x="3376613" y="3702050"/>
          <p14:tracePt t="140049" x="3365500" y="3702050"/>
          <p14:tracePt t="140066" x="3360738" y="3702050"/>
          <p14:tracePt t="140067" x="3354388" y="3702050"/>
          <p14:tracePt t="140106" x="3349625" y="3702050"/>
          <p14:tracePt t="140128" x="3344863" y="3702050"/>
          <p14:tracePt t="140143" x="3338513" y="3702050"/>
          <p14:tracePt t="140158" x="3333750" y="3695700"/>
          <p14:tracePt t="140173" x="3327400" y="3695700"/>
          <p14:tracePt t="140189" x="3322638" y="3690938"/>
          <p14:tracePt t="140203" x="3316288" y="3690938"/>
          <p14:tracePt t="140225" x="3311525" y="3690938"/>
          <p14:tracePt t="140241" x="3305175" y="3690938"/>
          <p14:tracePt t="140249" x="3300413" y="3690938"/>
          <p14:tracePt t="140266" x="3282950" y="3690938"/>
          <p14:tracePt t="140284" x="3267075" y="3690938"/>
          <p14:tracePt t="140285" x="3255963" y="3690938"/>
          <p14:tracePt t="140299" x="3228975" y="3684588"/>
          <p14:tracePt t="140316" x="3211513" y="3684588"/>
          <p14:tracePt t="140332" x="3206750" y="3684588"/>
          <p14:tracePt t="140527" x="3217863" y="3684588"/>
          <p14:tracePt t="140534" x="3233738" y="3684588"/>
          <p14:tracePt t="140540" x="3240088" y="3684588"/>
          <p14:tracePt t="140549" x="3289300" y="3684588"/>
          <p14:tracePt t="140566" x="3398838" y="3695700"/>
          <p14:tracePt t="140583" x="3592513" y="3702050"/>
          <p14:tracePt t="140585" x="3713163" y="3702050"/>
          <p14:tracePt t="140600" x="3862388" y="3702050"/>
          <p14:tracePt t="140601" x="4016375" y="3702050"/>
          <p14:tracePt t="140616" x="4132263" y="3702050"/>
          <p14:tracePt t="140617" x="4341813" y="3673475"/>
          <p14:tracePt t="140633" x="4589463" y="3662363"/>
          <p14:tracePt t="140650" x="4841875" y="3652838"/>
          <p14:tracePt t="140652" x="4926013" y="3646488"/>
          <p14:tracePt t="140666" x="4968875" y="3646488"/>
          <p14:tracePt t="140668" x="5029200" y="3641725"/>
          <p14:tracePt t="140683" x="5068888" y="3641725"/>
          <p14:tracePt t="140685" x="5113338" y="3641725"/>
          <p14:tracePt t="140700" x="5178425" y="3635375"/>
          <p14:tracePt t="140716" x="5222875" y="3635375"/>
          <p14:tracePt t="140734" x="5260975" y="3630613"/>
          <p14:tracePt t="140750" x="5267325" y="3630613"/>
          <p14:tracePt t="140752" x="5272088" y="3630613"/>
          <p14:tracePt t="140812" x="5278438" y="3630613"/>
          <p14:tracePt t="140825" x="5289550" y="3630613"/>
          <p14:tracePt t="140834" x="5305425" y="3630613"/>
          <p14:tracePt t="140849" x="5338763" y="3630613"/>
          <p14:tracePt t="140866" x="5360988" y="3630613"/>
          <p14:tracePt t="140916" x="5349875" y="3630613"/>
          <p14:tracePt t="140922" x="5343525" y="3630613"/>
          <p14:tracePt t="140933" x="5332413" y="3624263"/>
          <p14:tracePt t="140950" x="5300663" y="3624263"/>
          <p14:tracePt t="140952" x="5294313" y="3624263"/>
          <p14:tracePt t="140966" x="5289550" y="3624263"/>
          <p14:tracePt t="140968" x="5283200" y="3624263"/>
          <p14:tracePt t="140986" x="5256213" y="3624263"/>
          <p14:tracePt t="141000" x="5195888" y="3624263"/>
          <p14:tracePt t="141016" x="5084763" y="3624263"/>
          <p14:tracePt t="141034" x="4875213" y="3635375"/>
          <p14:tracePt t="141036" x="4716463" y="3646488"/>
          <p14:tracePt t="141051" x="4556125" y="3668713"/>
          <p14:tracePt t="141067" x="4424363" y="3695700"/>
          <p14:tracePt t="141083" x="4352925" y="3717925"/>
          <p14:tracePt t="141101" x="4286250" y="3717925"/>
          <p14:tracePt t="141103" x="4259263" y="3717925"/>
          <p14:tracePt t="141118" x="4237038" y="3717925"/>
          <p14:tracePt t="141120" x="4219575" y="3717925"/>
          <p14:tracePt t="141135" x="4148138" y="3724275"/>
          <p14:tracePt t="141151" x="4094163" y="3729038"/>
          <p14:tracePt t="141167" x="4016375" y="3729038"/>
          <p14:tracePt t="141169" x="3983038" y="3735388"/>
          <p14:tracePt t="141184" x="3967163" y="3735388"/>
          <p14:tracePt t="141186" x="3949700" y="3735388"/>
          <p14:tracePt t="141201" x="3938588" y="3735388"/>
          <p14:tracePt t="141203" x="3927475" y="3735388"/>
          <p14:tracePt t="141218" x="3916363" y="3735388"/>
          <p14:tracePt t="141235" x="3911600" y="3735388"/>
          <p14:tracePt t="141367" x="3916363" y="3735388"/>
          <p14:tracePt t="141372" x="3938588" y="3735388"/>
          <p14:tracePt t="141385" x="3989388" y="3735388"/>
          <p14:tracePt t="141386" x="4021138" y="3735388"/>
          <p14:tracePt t="141401" x="4065588" y="3735388"/>
          <p14:tracePt t="141402" x="4114800" y="3735388"/>
          <p14:tracePt t="141418" x="4248150" y="3735388"/>
          <p14:tracePt t="141434" x="4418013" y="3729038"/>
          <p14:tracePt t="141451" x="4518025" y="3729038"/>
          <p14:tracePt t="141468" x="4600575" y="3729038"/>
          <p14:tracePt t="141469" x="4627563" y="3729038"/>
          <p14:tracePt t="141485" x="4660900" y="3729038"/>
          <p14:tracePt t="141486" x="4687888" y="3729038"/>
          <p14:tracePt t="141501" x="4721225" y="3729038"/>
          <p14:tracePt t="141502" x="4738688" y="3729038"/>
          <p14:tracePt t="141517" x="4765675" y="3729038"/>
          <p14:tracePt t="141535" x="4799013" y="3729038"/>
          <p14:tracePt t="141551" x="4837113" y="3729038"/>
          <p14:tracePt t="141553" x="4848225" y="3729038"/>
          <p14:tracePt t="141568" x="4859338" y="3729038"/>
          <p14:tracePt t="141569" x="4870450" y="3724275"/>
          <p14:tracePt t="141584" x="4886325" y="3724275"/>
          <p14:tracePt t="141601" x="4897438" y="3724275"/>
          <p14:tracePt t="141697" x="4903788" y="3724275"/>
          <p14:tracePt t="141711" x="4908550" y="3724275"/>
          <p14:tracePt t="141719" x="4919663" y="3724275"/>
          <p14:tracePt t="141734" x="4953000" y="3724275"/>
          <p14:tracePt t="141752" x="4991100" y="3724275"/>
          <p14:tracePt t="141768" x="5084763" y="3724275"/>
          <p14:tracePt t="141770" x="5122863" y="3724275"/>
          <p14:tracePt t="141786" x="5238750" y="3706813"/>
          <p14:tracePt t="141801" x="5316538" y="3702050"/>
          <p14:tracePt t="141818" x="5403850" y="3695700"/>
          <p14:tracePt t="141835" x="5443538" y="3690938"/>
          <p14:tracePt t="141836" x="5454650" y="3684588"/>
          <p14:tracePt t="142042" x="5459413" y="3684588"/>
          <p14:tracePt t="142047" x="5465763" y="3684588"/>
          <p14:tracePt t="142056" x="5481638" y="3684588"/>
          <p14:tracePt t="142068" x="5519738" y="3684588"/>
          <p14:tracePt t="142070" x="5553075" y="3684588"/>
          <p14:tracePt t="142085" x="5597525" y="3684588"/>
          <p14:tracePt t="142087" x="5653088" y="3684588"/>
          <p14:tracePt t="142103" x="5768975" y="3684588"/>
          <p14:tracePt t="142118" x="5988050" y="3702050"/>
          <p14:tracePt t="142136" x="6175375" y="3713163"/>
          <p14:tracePt t="142137" x="6235700" y="3713163"/>
          <p14:tracePt t="142153" x="6313488" y="3717925"/>
          <p14:tracePt t="142154" x="6380163" y="3717925"/>
          <p14:tracePt t="142168" x="6478588" y="3724275"/>
          <p14:tracePt t="142185" x="6561138" y="3729038"/>
          <p14:tracePt t="142202" x="6627813" y="3735388"/>
          <p14:tracePt t="142219" x="6672263" y="3735388"/>
          <p14:tracePt t="142221" x="6710363" y="3735388"/>
          <p14:tracePt t="142238" x="6765925" y="3735388"/>
          <p14:tracePt t="142252" x="6859588" y="3724275"/>
          <p14:tracePt t="142269" x="6924675" y="3713163"/>
          <p14:tracePt t="142285" x="6964363" y="3706813"/>
          <p14:tracePt t="142287" x="6969125" y="3702050"/>
          <p14:tracePt t="142303" x="6980238" y="3702050"/>
          <p14:tracePt t="142318" x="6991350" y="3695700"/>
          <p14:tracePt t="142335" x="7013575" y="3695700"/>
          <p14:tracePt t="142353" x="7029450" y="3695700"/>
          <p14:tracePt t="142354" x="7046913" y="3690938"/>
          <p14:tracePt t="142369" x="7058025" y="3690938"/>
          <p14:tracePt t="142371" x="7073900" y="3690938"/>
          <p14:tracePt t="142386" x="7100888" y="3690938"/>
          <p14:tracePt t="142402" x="7123113" y="3684588"/>
          <p14:tracePt t="142420" x="7140575" y="3684588"/>
          <p14:tracePt t="142421" x="7145338" y="3684588"/>
          <p14:tracePt t="142436" x="7156450" y="3684588"/>
          <p14:tracePt t="142437" x="7167563" y="3684588"/>
          <p14:tracePt t="142453" x="7178675" y="3684588"/>
          <p14:tracePt t="142469" x="7194550" y="3684588"/>
          <p14:tracePt t="142485" x="7216775" y="3684588"/>
          <p14:tracePt t="142503" x="7239000" y="3684588"/>
          <p14:tracePt t="142505" x="7245350" y="3684588"/>
          <p14:tracePt t="142521" x="7256463" y="3679825"/>
          <p14:tracePt t="142536" x="7261225" y="3679825"/>
          <p14:tracePt t="142538" x="7265988" y="3679825"/>
          <p14:tracePt t="142552" x="7283450" y="3679825"/>
          <p14:tracePt t="142570" x="7294563" y="3679825"/>
          <p14:tracePt t="142572" x="7299325" y="3679825"/>
          <p14:tracePt t="142597" x="7305675" y="3679825"/>
          <p14:tracePt t="142610" x="7310438" y="3679825"/>
          <p14:tracePt t="142619" x="7316788" y="3679825"/>
          <p14:tracePt t="142635" x="7321550" y="3673475"/>
          <p14:tracePt t="142680" x="7327900" y="3673475"/>
          <p14:tracePt t="142747" x="7332663" y="3673475"/>
          <p14:tracePt t="142769" x="7339013" y="3673475"/>
          <p14:tracePt t="142791" x="7339013" y="3668713"/>
          <p14:tracePt t="142807" x="7343775" y="3668713"/>
          <p14:tracePt t="142835" x="7350125" y="3668713"/>
          <p14:tracePt t="143062" x="7339013" y="3668713"/>
          <p14:tracePt t="143067" x="7332663" y="3668713"/>
          <p14:tracePt t="143076" x="7310438" y="3668713"/>
          <p14:tracePt t="143086" x="7299325" y="3662363"/>
          <p14:tracePt t="143104" x="7245350" y="3662363"/>
          <p14:tracePt t="143105" x="7183438" y="3668713"/>
          <p14:tracePt t="143121" x="7051675" y="3684588"/>
          <p14:tracePt t="143136" x="6891338" y="3702050"/>
          <p14:tracePt t="143154" x="6765925" y="3724275"/>
          <p14:tracePt t="143170" x="6677025" y="3778250"/>
          <p14:tracePt t="143172" x="6638925" y="3800475"/>
          <p14:tracePt t="143187" x="6610350" y="3817938"/>
          <p14:tracePt t="143189" x="6561138" y="3844925"/>
          <p14:tracePt t="143204" x="6496050" y="3867150"/>
          <p14:tracePt t="143220" x="6407150" y="3894138"/>
          <p14:tracePt t="143236" x="6319838" y="3932238"/>
          <p14:tracePt t="143254" x="6164263" y="4005263"/>
          <p14:tracePt t="143256" x="6103938" y="4032250"/>
          <p14:tracePt t="143272" x="6005513" y="4081463"/>
          <p14:tracePt t="143286" x="5889625" y="4141788"/>
          <p14:tracePt t="143304" x="5718175" y="4246563"/>
          <p14:tracePt t="143321" x="5653088" y="4275138"/>
          <p14:tracePt t="143322" x="5608638" y="4291013"/>
          <p14:tracePt t="143337" x="5541963" y="4318000"/>
          <p14:tracePt t="143339" x="5497513" y="4335463"/>
          <p14:tracePt t="143354" x="5426075" y="4368800"/>
          <p14:tracePt t="143370" x="5349875" y="4395788"/>
          <p14:tracePt t="143387" x="5272088" y="4418013"/>
          <p14:tracePt t="143404" x="5184775" y="4429125"/>
          <p14:tracePt t="143406" x="5133975" y="4440238"/>
          <p14:tracePt t="143421" x="5040313" y="4440238"/>
          <p14:tracePt t="143437" x="4914900" y="4440238"/>
          <p14:tracePt t="143454" x="4743450" y="4451350"/>
          <p14:tracePt t="143471" x="4622800" y="4462463"/>
          <p14:tracePt t="143473" x="4540250" y="4467225"/>
          <p14:tracePt t="143487" x="4484688" y="4473575"/>
          <p14:tracePt t="143489" x="4435475" y="4473575"/>
          <p14:tracePt t="143504" x="4364038" y="4478338"/>
          <p14:tracePt t="143520" x="4302125" y="4483100"/>
          <p14:tracePt t="143537" x="4297363" y="4483100"/>
          <p14:tracePt t="143610" x="4291013" y="4483100"/>
          <p14:tracePt t="143623" x="4286250" y="4483100"/>
          <p14:tracePt t="143639" x="4281488" y="4483100"/>
          <p14:tracePt t="143653" x="4270375" y="4483100"/>
          <p14:tracePt t="143660" x="4264025" y="4483100"/>
          <p14:tracePt t="143671" x="4259263" y="4478338"/>
          <p14:tracePt t="143687" x="4225925" y="4456113"/>
          <p14:tracePt t="143705" x="4170363" y="4411663"/>
          <p14:tracePt t="143721" x="4143375" y="4384675"/>
          <p14:tracePt t="143737" x="4132263" y="4373563"/>
          <p14:tracePt t="143755" x="4125913" y="4357688"/>
          <p14:tracePt t="143771" x="4110038" y="4340225"/>
          <p14:tracePt t="143773" x="4110038" y="4329113"/>
          <p14:tracePt t="143788" x="4103688" y="4324350"/>
          <p14:tracePt t="143790" x="4103688" y="4318000"/>
          <p14:tracePt t="143804" x="4098925" y="4306888"/>
          <p14:tracePt t="143822" x="4098925" y="4297363"/>
          <p14:tracePt t="143838" x="4098925" y="4286250"/>
          <p14:tracePt t="143855" x="4110038" y="4275138"/>
          <p14:tracePt t="143871" x="4114800" y="4268788"/>
          <p14:tracePt t="143872" x="4132263" y="4252913"/>
          <p14:tracePt t="143888" x="4187825" y="4235450"/>
          <p14:tracePt t="143905" x="4248150" y="4213225"/>
          <p14:tracePt t="143907" x="4259263" y="4208463"/>
          <p14:tracePt t="143922" x="4281488" y="4192588"/>
          <p14:tracePt t="143924" x="4291013" y="4186238"/>
          <p14:tracePt t="143940" x="4302125" y="4175125"/>
          <p14:tracePt t="143941" x="4308475" y="4175125"/>
          <p14:tracePt t="143955" x="4319588" y="4164013"/>
          <p14:tracePt t="144052" x="4324350" y="4164013"/>
          <p14:tracePt t="144059" x="4324350" y="4159250"/>
          <p14:tracePt t="144072" x="4330700" y="4159250"/>
          <p14:tracePt t="144089" x="4335463" y="4148138"/>
          <p14:tracePt t="144104" x="4335463" y="4141788"/>
          <p14:tracePt t="144122" x="4346575" y="4125913"/>
          <p14:tracePt t="144139" x="4357688" y="4114800"/>
          <p14:tracePt t="144140" x="4391025" y="4092575"/>
          <p14:tracePt t="144157" x="4413250" y="4087813"/>
          <p14:tracePt t="144171" x="4473575" y="4059238"/>
          <p14:tracePt t="144189" x="4529138" y="4037013"/>
          <p14:tracePt t="144205" x="4589463" y="4016375"/>
          <p14:tracePt t="144207" x="4594225" y="4005263"/>
          <p14:tracePt t="144224" x="4611688" y="4005263"/>
          <p14:tracePt t="144330" x="4616450" y="4005263"/>
          <p14:tracePt t="144335" x="4622800" y="4005263"/>
          <p14:tracePt t="144343" x="4622800" y="3998913"/>
          <p14:tracePt t="144355" x="4627563" y="3998913"/>
          <p14:tracePt t="144373" x="4665663" y="3994150"/>
          <p14:tracePt t="144389" x="4694238" y="3987800"/>
          <p14:tracePt t="144405" x="4738688" y="3976688"/>
          <p14:tracePt t="144422" x="4792663" y="3965575"/>
          <p14:tracePt t="144439" x="4841875" y="3960813"/>
          <p14:tracePt t="144441" x="4859338" y="3954463"/>
          <p14:tracePt t="144456" x="4886325" y="3949700"/>
          <p14:tracePt t="144457" x="4897438" y="3949700"/>
          <p14:tracePt t="144473" x="4903788" y="3943350"/>
          <p14:tracePt t="144539" x="4908550" y="3943350"/>
          <p14:tracePt t="144561" x="4914900" y="3943350"/>
          <p14:tracePt t="144583" x="4919663" y="3943350"/>
          <p14:tracePt t="144598" x="4926013" y="3943350"/>
          <p14:tracePt t="144607" x="4930775" y="3943350"/>
          <p14:tracePt t="144620" x="4941888" y="3943350"/>
          <p14:tracePt t="144629" x="4953000" y="3938588"/>
          <p14:tracePt t="144639" x="4964113" y="3938588"/>
          <p14:tracePt t="144656" x="4991100" y="3932238"/>
          <p14:tracePt t="144657" x="5002213" y="3927475"/>
          <p14:tracePt t="144673" x="5013325" y="3927475"/>
          <p14:tracePt t="144675" x="5029200" y="3927475"/>
          <p14:tracePt t="144689" x="5062538" y="3916363"/>
          <p14:tracePt t="144705" x="5091113" y="3911600"/>
          <p14:tracePt t="144723" x="5129213" y="3911600"/>
          <p14:tracePt t="144724" x="5145088" y="3911600"/>
          <p14:tracePt t="144739" x="5167313" y="3911600"/>
          <p14:tracePt t="144741" x="5200650" y="3911600"/>
          <p14:tracePt t="144756" x="5245100" y="3911600"/>
          <p14:tracePt t="144772" x="5300663" y="3911600"/>
          <p14:tracePt t="144790" x="5332413" y="3911600"/>
          <p14:tracePt t="144806" x="5365750" y="3911600"/>
          <p14:tracePt t="144823" x="5383213" y="3911600"/>
          <p14:tracePt t="144839" x="5387975" y="3911600"/>
          <p14:tracePt t="144855" x="5394325" y="3911600"/>
          <p14:tracePt t="144883" x="5399088" y="3911600"/>
          <p14:tracePt t="144909" x="5403850" y="3911600"/>
          <p14:tracePt t="144921" x="5414963" y="3911600"/>
          <p14:tracePt t="144937" x="5421313" y="3911600"/>
          <p14:tracePt t="144943" x="5426075" y="3911600"/>
          <p14:tracePt t="144956" x="5432425" y="3911600"/>
          <p14:tracePt t="144973" x="5437188" y="3911600"/>
          <p14:tracePt t="144975" x="5437188" y="3905250"/>
          <p14:tracePt t="145057" x="5443538" y="3905250"/>
          <p14:tracePt t="145079" x="5448300" y="3905250"/>
          <p14:tracePt t="145289" x="5403850" y="3905250"/>
          <p14:tracePt t="145295" x="5372100" y="3905250"/>
          <p14:tracePt t="145307" x="5316538" y="3905250"/>
          <p14:tracePt t="145324" x="5167313" y="3927475"/>
          <p14:tracePt t="145340" x="5118100" y="3932238"/>
          <p14:tracePt t="145341" x="5062538" y="3938588"/>
          <p14:tracePt t="145356" x="4991100" y="3943350"/>
          <p14:tracePt t="145374" x="4930775" y="3943350"/>
          <p14:tracePt t="145391" x="4859338" y="3943350"/>
          <p14:tracePt t="145392" x="4821238" y="3943350"/>
          <p14:tracePt t="145407" x="4787900" y="3943350"/>
          <p14:tracePt t="145409" x="4727575" y="3943350"/>
          <p14:tracePt t="145423" x="4676775" y="3943350"/>
          <p14:tracePt t="145425" x="4611688" y="3943350"/>
          <p14:tracePt t="145440" x="4446588" y="3960813"/>
          <p14:tracePt t="145456" x="4248150" y="3994150"/>
          <p14:tracePt t="145474" x="3971925" y="4025900"/>
          <p14:tracePt t="145476" x="3862388" y="4037013"/>
          <p14:tracePt t="145490" x="3806825" y="4048125"/>
          <p14:tracePt t="145492" x="3713163" y="4059238"/>
          <p14:tracePt t="145507" x="3619500" y="4070350"/>
          <p14:tracePt t="145524" x="3570288" y="4070350"/>
          <p14:tracePt t="145541" x="3548063" y="4076700"/>
          <p14:tracePt t="145557" x="3536950" y="4076700"/>
          <p14:tracePt t="145837" x="3492500" y="4076700"/>
          <p14:tracePt t="145844" x="3476625" y="4070350"/>
          <p14:tracePt t="145850" x="3459163" y="4065588"/>
          <p14:tracePt t="145874" x="3427413" y="4059238"/>
          <p14:tracePt t="145891" x="3416300" y="4054475"/>
          <p14:tracePt t="145907" x="3387725" y="4048125"/>
          <p14:tracePt t="145925" x="3371850" y="4043363"/>
          <p14:tracePt t="145926" x="3360738" y="4043363"/>
          <p14:tracePt t="145941" x="3349625" y="4043363"/>
          <p14:tracePt t="145942" x="3344863" y="4043363"/>
          <p14:tracePt t="145957" x="3311525" y="4043363"/>
          <p14:tracePt t="145975" x="3289300" y="4043363"/>
          <p14:tracePt t="145991" x="3260725" y="4043363"/>
          <p14:tracePt t="146008" x="3255963" y="4043363"/>
          <p14:tracePt t="146010" x="3244850" y="4043363"/>
          <p14:tracePt t="146024" x="3240088" y="4043363"/>
          <p14:tracePt t="146042" x="3233738" y="4043363"/>
          <p14:tracePt t="146058" x="3228975" y="4043363"/>
          <p14:tracePt t="146060" x="3222625" y="4043363"/>
          <p14:tracePt t="146083" x="3217863" y="4043363"/>
          <p14:tracePt t="146091" x="3211513" y="4043363"/>
          <p14:tracePt t="146108" x="3206750" y="4043363"/>
          <p14:tracePt t="146280" x="3217863" y="4043363"/>
          <p14:tracePt t="146285" x="3240088" y="4043363"/>
          <p14:tracePt t="146296" x="3260725" y="4043363"/>
          <p14:tracePt t="146308" x="3316288" y="4043363"/>
          <p14:tracePt t="146310" x="3365500" y="4043363"/>
          <p14:tracePt t="146324" x="3465513" y="4043363"/>
          <p14:tracePt t="146342" x="3603625" y="4043363"/>
          <p14:tracePt t="146359" x="3690938" y="4043363"/>
          <p14:tracePt t="146360" x="3724275" y="4037013"/>
          <p14:tracePt t="146376" x="3740150" y="4037013"/>
          <p14:tracePt t="146430" x="3740150" y="4032250"/>
          <p14:tracePt t="146611" x="3746500" y="4032250"/>
          <p14:tracePt t="146615" x="3773488" y="4037013"/>
          <p14:tracePt t="146625" x="3795713" y="4043363"/>
          <p14:tracePt t="146643" x="3889375" y="4054475"/>
          <p14:tracePt t="146644" x="3911600" y="4054475"/>
          <p14:tracePt t="146659" x="3989388" y="4054475"/>
          <p14:tracePt t="146676" x="4038600" y="4054475"/>
          <p14:tracePt t="146677" x="4071938" y="4054475"/>
          <p14:tracePt t="146692" x="4154488" y="4054475"/>
          <p14:tracePt t="146710" x="4219575" y="4054475"/>
          <p14:tracePt t="146725" x="4291013" y="4048125"/>
          <p14:tracePt t="146727" x="4313238" y="4048125"/>
          <p14:tracePt t="146743" x="4373563" y="4043363"/>
          <p14:tracePt t="146759" x="4395788" y="4037013"/>
          <p14:tracePt t="146760" x="4413250" y="4037013"/>
          <p14:tracePt t="146776" x="4424363" y="4032250"/>
          <p14:tracePt t="147113" x="4406900" y="4037013"/>
          <p14:tracePt t="147118" x="4379913" y="4043363"/>
          <p14:tracePt t="147133" x="4346575" y="4070350"/>
          <p14:tracePt t="147143" x="4319588" y="4110038"/>
          <p14:tracePt t="147160" x="4230688" y="4197350"/>
          <p14:tracePt t="147162" x="4187825" y="4235450"/>
          <p14:tracePt t="147176" x="4098925" y="4306888"/>
          <p14:tracePt t="147178" x="4005263" y="4368800"/>
          <p14:tracePt t="147193" x="3856038" y="4445000"/>
          <p14:tracePt t="147195" x="3784600" y="4489450"/>
          <p14:tracePt t="147209" x="3575050" y="4576763"/>
          <p14:tracePt t="147226" x="3421063" y="4638675"/>
          <p14:tracePt t="147243" x="3260725" y="4681538"/>
          <p14:tracePt t="147245" x="3217863" y="4699000"/>
          <p14:tracePt t="147261" x="3095625" y="4743450"/>
          <p14:tracePt t="147276" x="3057525" y="4759325"/>
          <p14:tracePt t="147294" x="3046413" y="4759325"/>
          <p14:tracePt t="147353" x="3041650" y="4759325"/>
          <p14:tracePt t="147357" x="3035300" y="4759325"/>
          <p14:tracePt t="147373" x="3030538" y="4759325"/>
          <p14:tracePt t="147382" x="3024188" y="4759325"/>
          <p14:tracePt t="147394" x="3019425" y="4759325"/>
          <p14:tracePt t="147395" x="3013075" y="4754563"/>
          <p14:tracePt t="147411" x="3008313" y="4748213"/>
          <p14:tracePt t="147426" x="2997200" y="4748213"/>
          <p14:tracePt t="147444" x="2997200" y="4743450"/>
          <p14:tracePt t="147461" x="2990850" y="4737100"/>
          <p14:tracePt t="147477" x="2986088" y="4732338"/>
          <p14:tracePt t="147496" x="2979738" y="4725988"/>
          <p14:tracePt t="147510" x="2974975" y="4714875"/>
          <p14:tracePt t="147527" x="2974975" y="4710113"/>
          <p14:tracePt t="147544" x="2970213" y="4710113"/>
          <p14:tracePt t="147562" x="2970213" y="4703763"/>
          <p14:tracePt t="147615" x="2963863" y="4703763"/>
          <p14:tracePt t="147621" x="2963863" y="4699000"/>
          <p14:tracePt t="147635" x="2959100" y="4699000"/>
          <p14:tracePt t="147645" x="2959100" y="4692650"/>
          <p14:tracePt t="147660" x="2959100" y="4687888"/>
          <p14:tracePt t="147677" x="2959100" y="4681538"/>
          <p14:tracePt t="147696" x="2959100" y="4676775"/>
          <p14:tracePt t="147719" x="2963863" y="4670425"/>
          <p14:tracePt t="147726" x="2974975" y="4660900"/>
          <p14:tracePt t="147744" x="3035300" y="4643438"/>
          <p14:tracePt t="147761" x="3128963" y="4621213"/>
          <p14:tracePt t="147763" x="3184525" y="4610100"/>
          <p14:tracePt t="147777" x="3503613" y="4560888"/>
          <p14:tracePt t="147793" x="3779838" y="4533900"/>
          <p14:tracePt t="147810" x="4076700" y="4467225"/>
          <p14:tracePt t="147828" x="4208463" y="4445000"/>
          <p14:tracePt t="147829" x="4264025" y="4429125"/>
          <p14:tracePt t="147844" x="4308475" y="4429125"/>
          <p14:tracePt t="147846" x="4335463" y="4422775"/>
          <p14:tracePt t="147861" x="4384675" y="4422775"/>
          <p14:tracePt t="147877" x="4395788" y="4422775"/>
          <p14:tracePt t="147894" x="4406900" y="4422775"/>
          <p14:tracePt t="148259" x="4402138" y="4422775"/>
          <p14:tracePt t="148379" x="4395788" y="4422775"/>
          <p14:tracePt t="148393" x="4373563" y="4422775"/>
          <p14:tracePt t="148401" x="4364038" y="4422775"/>
          <p14:tracePt t="148411" x="4352925" y="4418013"/>
          <p14:tracePt t="148428" x="4291013" y="4418013"/>
          <p14:tracePt t="148430" x="4270375" y="4418013"/>
          <p14:tracePt t="148446" x="4230688" y="4418013"/>
          <p14:tracePt t="148461" x="4197350" y="4418013"/>
          <p14:tracePt t="148478" x="4181475" y="4406900"/>
          <p14:tracePt t="148495" x="4159250" y="4400550"/>
          <p14:tracePt t="148497" x="4148138" y="4400550"/>
          <p14:tracePt t="148512" x="4137025" y="4395788"/>
          <p14:tracePt t="148529" x="4114800" y="4389438"/>
          <p14:tracePt t="148545" x="4103688" y="4384675"/>
          <p14:tracePt t="148650" x="4103688" y="4379913"/>
          <p14:tracePt t="148655" x="4098925" y="4379913"/>
          <p14:tracePt t="148671" x="4098925" y="4373563"/>
          <p14:tracePt t="148680" x="4098925" y="4368800"/>
          <p14:tracePt t="148695" x="4083050" y="4351338"/>
          <p14:tracePt t="148712" x="4071938" y="4346575"/>
          <p14:tracePt t="148729" x="4071938" y="4340225"/>
          <p14:tracePt t="150315" x="4076700" y="4340225"/>
          <p14:tracePt t="150413" x="4083050" y="4340225"/>
          <p14:tracePt t="150427" x="4087813" y="4340225"/>
          <p14:tracePt t="150441" x="4094163" y="4340225"/>
          <p14:tracePt t="150449" x="4098925" y="4340225"/>
          <p14:tracePt t="150464" x="4125913" y="4340225"/>
          <p14:tracePt t="150482" x="4148138" y="4346575"/>
          <p14:tracePt t="150499" x="4219575" y="4351338"/>
          <p14:tracePt t="150500" x="4241800" y="4351338"/>
          <p14:tracePt t="150515" x="4291013" y="4351338"/>
          <p14:tracePt t="150517" x="4346575" y="4351338"/>
          <p14:tracePt t="150532" x="4489450" y="4351338"/>
          <p14:tracePt t="150549" x="4770438" y="4351338"/>
          <p14:tracePt t="150565" x="4986338" y="4351338"/>
          <p14:tracePt t="150567" x="5118100" y="4351338"/>
          <p14:tracePt t="150582" x="5211763" y="4351338"/>
          <p14:tracePt t="150583" x="5343525" y="4357688"/>
          <p14:tracePt t="150599" x="5664200" y="4362450"/>
          <p14:tracePt t="150615" x="5916613" y="4379913"/>
          <p14:tracePt t="150631" x="6088063" y="4384675"/>
          <p14:tracePt t="150648" x="6181725" y="4384675"/>
          <p14:tracePt t="150649" x="6226175" y="4384675"/>
          <p14:tracePt t="150665" x="6257925" y="4384675"/>
          <p14:tracePt t="150666" x="6302375" y="4384675"/>
          <p14:tracePt t="150681" x="6357938" y="4384675"/>
          <p14:tracePt t="150699" x="6384925" y="4379913"/>
          <p14:tracePt t="150715" x="6402388" y="4379913"/>
          <p14:tracePt t="150733" x="6407150" y="4373563"/>
          <p14:tracePt t="150756" x="6407150" y="4368800"/>
          <p14:tracePt t="150772" x="6413500" y="4362450"/>
          <p14:tracePt t="150786" x="6413500" y="4357688"/>
          <p14:tracePt t="150800" x="6418263" y="4346575"/>
          <p14:tracePt t="150817" x="6423025" y="4346575"/>
          <p14:tracePt t="150854" x="6429375" y="4346575"/>
          <p14:tracePt t="150868" x="6434138" y="4346575"/>
          <p14:tracePt t="150875" x="6440488" y="4346575"/>
          <p14:tracePt t="150891" x="6445250" y="4346575"/>
          <p14:tracePt t="150900" x="6451600" y="4346575"/>
          <p14:tracePt t="150915" x="6456363" y="4346575"/>
          <p14:tracePt t="151072" x="6451600" y="4357688"/>
          <p14:tracePt t="151080" x="6429375" y="4357688"/>
          <p14:tracePt t="151086" x="6384925" y="4368800"/>
          <p14:tracePt t="151099" x="6357938" y="4373563"/>
          <p14:tracePt t="151101" x="6313488" y="4379913"/>
          <p14:tracePt t="151116" x="6286500" y="4384675"/>
          <p14:tracePt t="151117" x="6246813" y="4395788"/>
          <p14:tracePt t="151132" x="6203950" y="4395788"/>
          <p14:tracePt t="151149" x="6181725" y="4400550"/>
          <p14:tracePt t="151166" x="6164263" y="4400550"/>
          <p14:tracePt t="151167" x="6148388" y="4395788"/>
          <p14:tracePt t="151182" x="6142038" y="4395788"/>
          <p14:tracePt t="151184" x="6126163" y="4395788"/>
          <p14:tracePt t="151199" x="6088063" y="4395788"/>
          <p14:tracePt t="151216" x="6059488" y="4395788"/>
          <p14:tracePt t="151232" x="6038850" y="4395788"/>
          <p14:tracePt t="151250" x="5999163" y="4406900"/>
          <p14:tracePt t="151266" x="5994400" y="4406900"/>
          <p14:tracePt t="151267" x="5983288" y="4411663"/>
          <p14:tracePt t="151665" x="5976938" y="4411663"/>
          <p14:tracePt t="151747" x="5972175" y="4411663"/>
          <p14:tracePt t="151768" x="5965825" y="4411663"/>
          <p14:tracePt t="151798" x="5961063" y="4411663"/>
          <p14:tracePt t="151814" x="5956300" y="4411663"/>
          <p14:tracePt t="151867" x="5949950" y="4411663"/>
          <p14:tracePt t="151895" x="5949950" y="4406900"/>
          <p14:tracePt t="151957" x="5949950" y="4400550"/>
          <p14:tracePt t="151971" x="5956300" y="4395788"/>
          <p14:tracePt t="151977" x="5961063" y="4389438"/>
          <p14:tracePt t="151985" x="5972175" y="4389438"/>
          <p14:tracePt t="152001" x="5976938" y="4384675"/>
          <p14:tracePt t="152002" x="5983288" y="4379913"/>
          <p14:tracePt t="152016" x="5994400" y="4368800"/>
          <p14:tracePt t="152034" x="6005513" y="4362450"/>
          <p14:tracePt t="152050" x="6021388" y="4357688"/>
          <p14:tracePt t="152068" x="6032500" y="4351338"/>
          <p14:tracePt t="152069" x="6043613" y="4346575"/>
          <p14:tracePt t="152083" x="6070600" y="4335463"/>
          <p14:tracePt t="152101" x="6121400" y="4324350"/>
          <p14:tracePt t="152117" x="6175375" y="4306888"/>
          <p14:tracePt t="152134" x="6269038" y="4302125"/>
          <p14:tracePt t="152136" x="6308725" y="4291013"/>
          <p14:tracePt t="152151" x="6351588" y="4286250"/>
          <p14:tracePt t="152153" x="6418263" y="4275138"/>
          <p14:tracePt t="152167" x="6496050" y="4246563"/>
          <p14:tracePt t="152185" x="6583363" y="4230688"/>
          <p14:tracePt t="152200" x="6643688" y="4230688"/>
          <p14:tracePt t="152202" x="6665913" y="4224338"/>
          <p14:tracePt t="152217" x="6710363" y="4224338"/>
          <p14:tracePt t="152218" x="6732588" y="4224338"/>
          <p14:tracePt t="152234" x="6759575" y="4219575"/>
          <p14:tracePt t="152250" x="6770688" y="4219575"/>
          <p14:tracePt t="152429" x="6765925" y="4219575"/>
          <p14:tracePt t="152436" x="6759575" y="4219575"/>
          <p14:tracePt t="152442" x="6743700" y="4230688"/>
          <p14:tracePt t="152467" x="6694488" y="4252913"/>
          <p14:tracePt t="152484" x="6610350" y="4297363"/>
          <p14:tracePt t="152501" x="6516688" y="4329113"/>
          <p14:tracePt t="152503" x="6467475" y="4357688"/>
          <p14:tracePt t="152518" x="6434138" y="4379913"/>
          <p14:tracePt t="152519" x="6384925" y="4400550"/>
          <p14:tracePt t="152534" x="6286500" y="4456113"/>
          <p14:tracePt t="152551" x="6192838" y="4516438"/>
          <p14:tracePt t="152568" x="5900738" y="4660900"/>
          <p14:tracePt t="152569" x="5746750" y="4725988"/>
          <p14:tracePt t="152585" x="5476875" y="4841875"/>
          <p14:tracePt t="152586" x="5084763" y="4991100"/>
          <p14:tracePt t="152601" x="4814888" y="5084763"/>
          <p14:tracePt t="152602" x="4446588" y="5205413"/>
          <p14:tracePt t="152618" x="3563938" y="5470525"/>
          <p14:tracePt t="152635" x="2908300" y="5651500"/>
          <p14:tracePt t="152651" x="2176463" y="5822950"/>
          <p14:tracePt t="152668" x="1465263" y="5959475"/>
          <p14:tracePt t="152670" x="1041400" y="6003925"/>
          <p14:tracePt t="152684" x="330200" y="6048375"/>
          <p14:tracePt t="152900" x="925513" y="5772150"/>
          <p14:tracePt t="152908" x="1543050" y="5646738"/>
          <p14:tracePt t="152918" x="2127250" y="5557838"/>
          <p14:tracePt t="152935" x="2914650" y="5381625"/>
          <p14:tracePt t="152953" x="3686175" y="5243513"/>
          <p14:tracePt t="152968" x="3967163" y="5227638"/>
          <p14:tracePt t="152970" x="3989388" y="5221288"/>
          <p14:tracePt t="152985" x="4214813" y="5183188"/>
          <p14:tracePt t="153002" x="4500563" y="5100638"/>
          <p14:tracePt t="153019" x="4732338" y="5013325"/>
          <p14:tracePt t="153020" x="4781550" y="4991100"/>
          <p14:tracePt t="153035" x="4799013" y="4979988"/>
          <p14:tracePt t="153211" x="4799013" y="4973638"/>
          <p14:tracePt t="153215" x="4787900" y="4973638"/>
          <p14:tracePt t="153224" x="4567238" y="4908550"/>
          <p14:tracePt t="153238" x="3702050" y="4743450"/>
          <p14:tracePt t="153253" x="2897188" y="4714875"/>
          <p14:tracePt t="153269" x="2638425" y="4714875"/>
          <p14:tracePt t="153270" x="2413000" y="4803775"/>
          <p14:tracePt t="153285" x="2147888" y="4891088"/>
          <p14:tracePt t="153303" x="1971675" y="4940300"/>
          <p14:tracePt t="153304" x="1895475" y="4957763"/>
          <p14:tracePt t="153319" x="1862138" y="4962525"/>
          <p14:tracePt t="153321" x="1835150" y="4968875"/>
          <p14:tracePt t="153336" x="1824038" y="4973638"/>
          <p14:tracePt t="153337" x="1812925" y="4973638"/>
          <p14:tracePt t="153353" x="1806575" y="4973638"/>
          <p14:tracePt t="153405" x="1801813" y="4973638"/>
          <p14:tracePt t="153411" x="1795463" y="4973638"/>
          <p14:tracePt t="153421" x="1790700" y="4973638"/>
          <p14:tracePt t="153435" x="1773238" y="4973638"/>
          <p14:tracePt t="153453" x="1746250" y="4973638"/>
          <p14:tracePt t="153455" x="1735138" y="4973638"/>
          <p14:tracePt t="153470" x="1724025" y="4973638"/>
          <p14:tracePt t="153485" x="1712913" y="4973638"/>
          <p14:tracePt t="153616" x="1712913" y="4979988"/>
          <p14:tracePt t="153621" x="1708150" y="4984750"/>
          <p14:tracePt t="153628" x="1708150" y="4991100"/>
          <p14:tracePt t="153653" x="1708150" y="5018088"/>
          <p14:tracePt t="153670" x="1708150" y="5024438"/>
          <p14:tracePt t="153847" x="1724025" y="5024438"/>
          <p14:tracePt t="153861" x="1752600" y="5024438"/>
          <p14:tracePt t="153867" x="1763713" y="5024438"/>
          <p14:tracePt t="153886" x="1873250" y="5006975"/>
          <p14:tracePt t="153903" x="1900238" y="5006975"/>
          <p14:tracePt t="153905" x="1922463" y="5006975"/>
          <p14:tracePt t="153920" x="1933575" y="5006975"/>
          <p14:tracePt t="153922" x="1951038" y="5002213"/>
          <p14:tracePt t="153936" x="1960563" y="5002213"/>
          <p14:tracePt t="153953" x="1978025" y="5002213"/>
          <p14:tracePt t="153970" x="2011363" y="5013325"/>
          <p14:tracePt t="153988" x="2076450" y="5029200"/>
          <p14:tracePt t="154004" x="2093913" y="5033963"/>
          <p14:tracePt t="154006" x="2098675" y="5033963"/>
          <p14:tracePt t="154020" x="2105025" y="5033963"/>
          <p14:tracePt t="154037" x="2109788" y="5033963"/>
          <p14:tracePt t="154055" x="2127250" y="5033963"/>
          <p14:tracePt t="154071" x="2159000" y="5033963"/>
          <p14:tracePt t="154086" x="2220913" y="5033963"/>
          <p14:tracePt t="154104" x="2263775" y="5024438"/>
          <p14:tracePt t="154120" x="2308225" y="5013325"/>
          <p14:tracePt t="154137" x="2325688" y="5006975"/>
          <p14:tracePt t="154169" x="2330450" y="5006975"/>
          <p14:tracePt t="154176" x="2330450" y="5002213"/>
          <p14:tracePt t="154187" x="2335213" y="5002213"/>
          <p14:tracePt t="154205" x="2363788" y="4991100"/>
          <p14:tracePt t="154221" x="2390775" y="4984750"/>
          <p14:tracePt t="154236" x="2428875" y="4979988"/>
          <p14:tracePt t="154254" x="2439988" y="4979988"/>
          <p14:tracePt t="154271" x="2451100" y="4973638"/>
          <p14:tracePt t="154272" x="2457450" y="4973638"/>
          <p14:tracePt t="154288" x="2473325" y="4973638"/>
          <p14:tracePt t="154303" x="2490788" y="4973638"/>
          <p14:tracePt t="154305" x="2506663" y="4973638"/>
          <p14:tracePt t="154320" x="2566988" y="4979988"/>
          <p14:tracePt t="154337" x="2616200" y="4979988"/>
          <p14:tracePt t="154354" x="2698750" y="4991100"/>
          <p14:tracePt t="154356" x="2727325" y="4991100"/>
          <p14:tracePt t="154371" x="2809875" y="4984750"/>
          <p14:tracePt t="154387" x="2836863" y="4979988"/>
          <p14:tracePt t="154508" x="2843213" y="4979988"/>
          <p14:tracePt t="154522" x="2847975" y="4973638"/>
          <p14:tracePt t="154528" x="2865438" y="4973638"/>
          <p14:tracePt t="154537" x="2897188" y="4973638"/>
          <p14:tracePt t="154554" x="2970213" y="4973638"/>
          <p14:tracePt t="154571" x="3124200" y="4973638"/>
          <p14:tracePt t="154573" x="3173413" y="4973638"/>
          <p14:tracePt t="154587" x="3251200" y="4973638"/>
          <p14:tracePt t="154589" x="3338513" y="4973638"/>
          <p14:tracePt t="154604" x="3532188" y="4973638"/>
          <p14:tracePt t="154621" x="3630613" y="4973638"/>
          <p14:tracePt t="154638" x="3663950" y="4973638"/>
          <p14:tracePt t="154655" x="3679825" y="4973638"/>
          <p14:tracePt t="154703" x="3686175" y="4973638"/>
          <p14:tracePt t="154708" x="3690938" y="4973638"/>
          <p14:tracePt t="154724" x="3697288" y="4973638"/>
          <p14:tracePt t="154738" x="3702050" y="4973638"/>
          <p14:tracePt t="154740" x="3708400" y="4973638"/>
          <p14:tracePt t="154754" x="3719513" y="4968875"/>
          <p14:tracePt t="154771" x="3724275" y="4968875"/>
          <p14:tracePt t="154788" x="3729038" y="4968875"/>
          <p14:tracePt t="154805" x="3773488" y="4968875"/>
          <p14:tracePt t="154821" x="3779838" y="4968875"/>
          <p14:tracePt t="154822" x="3795713" y="4968875"/>
          <p14:tracePt t="154838" x="3862388" y="4968875"/>
          <p14:tracePt t="154855" x="3916363" y="4968875"/>
          <p14:tracePt t="154871" x="3983038" y="4968875"/>
          <p14:tracePt t="154873" x="4010025" y="4968875"/>
          <p14:tracePt t="154888" x="4038600" y="4962525"/>
          <p14:tracePt t="154890" x="4071938" y="4957763"/>
          <p14:tracePt t="154904" x="4083050" y="4951413"/>
          <p14:tracePt t="157309" x="4572000" y="4979988"/>
          <p14:tracePt t="157312" x="4627563" y="4973638"/>
          <p14:tracePt t="157317" x="5102225" y="4946650"/>
          <p14:tracePt t="157326" x="5113338" y="4946650"/>
          <p14:tracePt t="157341" x="5133975" y="4946650"/>
          <p14:tracePt t="157358" x="5145088" y="4946650"/>
          <p14:tracePt t="157375" x="5156200" y="4946650"/>
          <p14:tracePt t="157377" x="5162550" y="4946650"/>
          <p14:tracePt t="157392" x="5173663" y="4946650"/>
          <p14:tracePt t="157394" x="5184775" y="4946650"/>
          <p14:tracePt t="157409" x="5200650" y="4946650"/>
          <p14:tracePt t="157411" x="5211763" y="4946650"/>
          <p14:tracePt t="157425" x="5238750" y="4946650"/>
          <p14:tracePt t="157442" x="5267325" y="4946650"/>
          <p14:tracePt t="157459" x="5278438" y="4946650"/>
          <p14:tracePt t="157476" x="5283200" y="4946650"/>
          <p14:tracePt t="157494" x="5289550" y="4946650"/>
          <p14:tracePt t="157508" x="5305425" y="4951413"/>
          <p14:tracePt t="157525" x="5338763" y="4957763"/>
          <p14:tracePt t="157542" x="5383213" y="4962525"/>
          <p14:tracePt t="157544" x="5387975" y="4968875"/>
          <p14:tracePt t="157559" x="5432425" y="4968875"/>
          <p14:tracePt t="157575" x="5448300" y="4968875"/>
          <p14:tracePt t="157592" x="5465763" y="4968875"/>
          <p14:tracePt t="157610" x="5503863" y="4968875"/>
          <p14:tracePt t="157626" x="5519738" y="4973638"/>
          <p14:tracePt t="157627" x="5526088" y="4973638"/>
          <p14:tracePt t="157642" x="5548313" y="4973638"/>
          <p14:tracePt t="157658" x="5564188" y="4973638"/>
          <p14:tracePt t="157677" x="5570538" y="4973638"/>
          <p14:tracePt t="157695" x="5575300" y="4973638"/>
          <p14:tracePt t="157710" x="5581650" y="4979988"/>
          <p14:tracePt t="157732" x="5586413" y="4979988"/>
          <p14:tracePt t="157743" x="5586413" y="4984750"/>
          <p14:tracePt t="157745" x="5591175" y="4984750"/>
          <p14:tracePt t="158303" x="5597525" y="4984750"/>
          <p14:tracePt t="158767" x="5608638" y="4984750"/>
          <p14:tracePt t="158773" x="5630863" y="4984750"/>
          <p14:tracePt t="158781" x="5684838" y="4984750"/>
          <p14:tracePt t="158794" x="5768975" y="4984750"/>
          <p14:tracePt t="158796" x="5818188" y="4984750"/>
          <p14:tracePt t="158811" x="5900738" y="4984750"/>
          <p14:tracePt t="158812" x="6016625" y="4984750"/>
          <p14:tracePt t="158827" x="6186488" y="4991100"/>
          <p14:tracePt t="158845" x="6362700" y="4995863"/>
          <p14:tracePt t="158861" x="6473825" y="5002213"/>
          <p14:tracePt t="158863" x="6534150" y="5002213"/>
          <p14:tracePt t="158877" x="6583363" y="5002213"/>
          <p14:tracePt t="158879" x="6621463" y="5002213"/>
          <p14:tracePt t="158894" x="6661150" y="5002213"/>
          <p14:tracePt t="158896" x="6688138" y="5002213"/>
          <p14:tracePt t="158910" x="6732588" y="5002213"/>
          <p14:tracePt t="158927" x="6770688" y="5002213"/>
          <p14:tracePt t="158944" x="6797675" y="5002213"/>
          <p14:tracePt t="158960" x="6842125" y="5006975"/>
          <p14:tracePt t="158962" x="6859588" y="5006975"/>
          <p14:tracePt t="158977" x="6919913" y="4995863"/>
          <p14:tracePt t="158994" x="6985000" y="4995863"/>
          <p14:tracePt t="159011" x="7078663" y="4995863"/>
          <p14:tracePt t="159013" x="7107238" y="4995863"/>
          <p14:tracePt t="159029" x="7223125" y="4991100"/>
          <p14:tracePt t="159044" x="7256463" y="4991100"/>
          <p14:tracePt t="159046" x="7305675" y="4991100"/>
          <p14:tracePt t="159062" x="7410450" y="4979988"/>
          <p14:tracePt t="159079" x="7470775" y="4979988"/>
          <p14:tracePt t="159080" x="7497763" y="4973638"/>
          <p14:tracePt t="159095" x="7519988" y="4973638"/>
          <p14:tracePt t="159112" x="7542213" y="4973638"/>
          <p14:tracePt t="159127" x="7558088" y="4973638"/>
          <p14:tracePt t="159145" x="7580313" y="4973638"/>
          <p14:tracePt t="159162" x="7608888" y="4973638"/>
          <p14:tracePt t="159178" x="7624763" y="4973638"/>
          <p14:tracePt t="159194" x="7631113" y="4973638"/>
          <p14:tracePt t="159211" x="7635875" y="4973638"/>
          <p14:tracePt t="159229" x="7646988" y="4973638"/>
          <p14:tracePt t="159230" x="7651750" y="4973638"/>
          <p14:tracePt t="159245" x="7685088" y="4973638"/>
          <p14:tracePt t="159262" x="7718425" y="4973638"/>
          <p14:tracePt t="159278" x="7751763" y="4973638"/>
          <p14:tracePt t="159295" x="7762875" y="4973638"/>
          <p14:tracePt t="159297" x="7767638" y="4973638"/>
          <p14:tracePt t="159311" x="7773988" y="4973638"/>
          <p14:tracePt t="159368" x="7778750" y="4973638"/>
          <p14:tracePt t="159373" x="7778750" y="4979988"/>
          <p14:tracePt t="159381" x="7785100" y="4979988"/>
          <p14:tracePt t="159397" x="7789863" y="4979988"/>
          <p14:tracePt t="159578" x="7796213" y="4979988"/>
          <p14:tracePt t="159592" x="7800975" y="4979988"/>
          <p14:tracePt t="159605" x="7807325" y="4979988"/>
          <p14:tracePt t="159637" x="7812088" y="4979988"/>
          <p14:tracePt t="159654" x="7812088" y="4973638"/>
          <p14:tracePt t="159657" x="7818438" y="4973638"/>
          <p14:tracePt t="159674" x="7818438" y="4968875"/>
          <p14:tracePt t="159832" x="7818438" y="4973638"/>
          <p14:tracePt t="160268" x="7827963" y="4973638"/>
          <p14:tracePt t="160273" x="7845425" y="4973638"/>
          <p14:tracePt t="160280" x="7878763" y="4973638"/>
          <p14:tracePt t="160296" x="7905750" y="4968875"/>
          <p14:tracePt t="160298" x="7939088" y="4968875"/>
          <p14:tracePt t="160313" x="7961313" y="4979988"/>
          <p14:tracePt t="160330" x="8021638" y="4979988"/>
          <p14:tracePt t="160332" x="8032750" y="4979988"/>
          <p14:tracePt t="160348" x="8054975" y="4979988"/>
          <p14:tracePt t="160364" x="8070850" y="4979988"/>
          <p14:tracePt t="160380" x="8077200" y="4979988"/>
          <p14:tracePt t="160396" x="8088313" y="4979988"/>
          <p14:tracePt t="160414" x="8097838" y="4979988"/>
          <p14:tracePt t="160430" x="8108950" y="4979988"/>
          <p14:tracePt t="160446" x="8120063" y="4979988"/>
          <p14:tracePt t="160463" x="8137525" y="4979988"/>
          <p14:tracePt t="160480" x="8159750" y="4973638"/>
          <p14:tracePt t="160482" x="8170863" y="4973638"/>
          <p14:tracePt t="160496" x="8181975" y="4973638"/>
          <p14:tracePt t="160498" x="8197850" y="4973638"/>
          <p14:tracePt t="160514" x="8208963" y="4968875"/>
          <p14:tracePt t="160515" x="8231188" y="4968875"/>
          <p14:tracePt t="160529" x="8264525" y="4968875"/>
          <p14:tracePt t="160546" x="8318500" y="4968875"/>
          <p14:tracePt t="160563" x="8369300" y="4962525"/>
          <p14:tracePt t="160565" x="8396288" y="4962525"/>
          <p14:tracePt t="160580" x="8434388" y="4962525"/>
          <p14:tracePt t="160582" x="8456613" y="4962525"/>
          <p14:tracePt t="160596" x="8494713" y="4962525"/>
          <p14:tracePt t="160598" x="8528050" y="4957763"/>
          <p14:tracePt t="160614" x="8583613" y="4951413"/>
          <p14:tracePt t="160630" x="8643938" y="4946650"/>
          <p14:tracePt t="160646" x="8677275" y="4946650"/>
          <p14:tracePt t="160648" x="8704263" y="4940300"/>
          <p14:tracePt t="160663" x="8715375" y="4935538"/>
          <p14:tracePt t="160665" x="8726488" y="4935538"/>
          <p14:tracePt t="160679" x="8748713" y="4935538"/>
          <p14:tracePt t="160696" x="8770938" y="4930775"/>
          <p14:tracePt t="160714" x="8804275" y="4930775"/>
          <p14:tracePt t="160716" x="8815388" y="4930775"/>
          <p14:tracePt t="160730" x="8831263" y="4930775"/>
          <p14:tracePt t="160732" x="8853488" y="4930775"/>
          <p14:tracePt t="160747" x="8858250" y="4930775"/>
          <p14:tracePt t="160749" x="8875713" y="4924425"/>
          <p14:tracePt t="160764" x="8909050" y="4924425"/>
          <p14:tracePt t="160780" x="8924925" y="4924425"/>
          <p14:tracePt t="160782" x="8936038" y="4924425"/>
          <p14:tracePt t="160796" x="8947150" y="4924425"/>
          <p14:tracePt t="160814" x="8958263" y="4924425"/>
          <p14:tracePt t="160817" x="8969375" y="4924425"/>
          <p14:tracePt t="160830" x="8985250" y="4924425"/>
          <p14:tracePt t="160847" x="9018588" y="4919663"/>
          <p14:tracePt t="160865" x="9063038" y="4919663"/>
          <p14:tracePt t="160881" x="9101138" y="4919663"/>
          <p14:tracePt t="160897" x="9139238" y="4919663"/>
          <p14:tracePt t="160914" x="9183688" y="4919663"/>
          <p14:tracePt t="160930" x="9212263" y="4919663"/>
          <p14:tracePt t="160947" x="9250363" y="4919663"/>
          <p14:tracePt t="160964" x="9261475" y="4919663"/>
          <p14:tracePt t="160965" x="9272588" y="4919663"/>
          <p14:tracePt t="160981" x="9299575" y="4919663"/>
          <p14:tracePt t="160998" x="9326563" y="4919663"/>
          <p14:tracePt t="161015" x="9355138" y="4919663"/>
          <p14:tracePt t="161016" x="9371013" y="4919663"/>
          <p14:tracePt t="161031" x="9399588" y="4919663"/>
          <p14:tracePt t="161047" x="9420225" y="4919663"/>
          <p14:tracePt t="161064" x="9431338" y="4919663"/>
          <p14:tracePt t="161082" x="9448800" y="4919663"/>
          <p14:tracePt t="161084" x="9453563" y="4913313"/>
          <p14:tracePt t="161098" x="9464675" y="4913313"/>
          <p14:tracePt t="161115" x="9486900" y="4913313"/>
          <p14:tracePt t="161131" x="9502775" y="4913313"/>
          <p14:tracePt t="161148" x="9531350" y="4913313"/>
          <p14:tracePt t="161165" x="9564688" y="4913313"/>
          <p14:tracePt t="161182" x="9569450" y="4913313"/>
          <p14:tracePt t="161184" x="9575800" y="4913313"/>
          <p14:tracePt t="161197" x="9585325" y="4913313"/>
          <p14:tracePt t="161227" x="9591675" y="4913313"/>
          <p14:tracePt t="161310" x="9580563" y="4919663"/>
          <p14:tracePt t="161317" x="9558338" y="4930775"/>
          <p14:tracePt t="161332" x="9459913" y="4962525"/>
          <p14:tracePt t="161348" x="9359900" y="4984750"/>
          <p14:tracePt t="161365" x="9112250" y="5045075"/>
          <p14:tracePt t="161382" x="8677275" y="5167313"/>
          <p14:tracePt t="161399" x="8318500" y="5272088"/>
          <p14:tracePt t="161415" x="7889875" y="5376863"/>
          <p14:tracePt t="161431" x="7531100" y="5464175"/>
          <p14:tracePt t="161447" x="7145338" y="5557838"/>
          <p14:tracePt t="161465" x="6556375" y="5689600"/>
          <p14:tracePt t="161466" x="6269038" y="5734050"/>
          <p14:tracePt t="161481" x="6054725" y="5772150"/>
          <p14:tracePt t="161483" x="5691188" y="5816600"/>
          <p14:tracePt t="161497" x="5222875" y="5865813"/>
          <p14:tracePt t="161515" x="4748213" y="5899150"/>
          <p14:tracePt t="161532" x="4395788" y="5921375"/>
          <p14:tracePt t="161533" x="4170363" y="5932488"/>
          <p14:tracePt t="161548" x="4043363" y="5932488"/>
          <p14:tracePt t="161549" x="3878263" y="5932488"/>
          <p14:tracePt t="161564" x="3563938" y="5932488"/>
          <p14:tracePt t="161582" x="3409950" y="5932488"/>
          <p14:tracePt t="161598" x="3316288" y="5932488"/>
          <p14:tracePt t="161616" x="3200400" y="5932488"/>
          <p14:tracePt t="161631" x="3117850" y="5921375"/>
          <p14:tracePt t="161648" x="3046413" y="5899150"/>
          <p14:tracePt t="161665" x="2959100" y="5883275"/>
          <p14:tracePt t="161683" x="2792413" y="5849938"/>
          <p14:tracePt t="161698" x="2743200" y="5838825"/>
          <p14:tracePt t="161700" x="2671763" y="5834063"/>
          <p14:tracePt t="161715" x="2479675" y="5816600"/>
          <p14:tracePt t="161731" x="2374900" y="5811838"/>
          <p14:tracePt t="161749" x="2286000" y="5805488"/>
          <p14:tracePt t="161750" x="2252663" y="5800725"/>
          <p14:tracePt t="161765" x="2225675" y="5794375"/>
          <p14:tracePt t="161767" x="2192338" y="5789613"/>
          <p14:tracePt t="161782" x="2165350" y="5783263"/>
          <p14:tracePt t="161784" x="2143125" y="5778500"/>
          <p14:tracePt t="161798" x="2076450" y="5761038"/>
          <p14:tracePt t="161815" x="2022475" y="5734050"/>
          <p14:tracePt t="161817" x="1993900" y="5722938"/>
          <p14:tracePt t="161833" x="1960563" y="5700713"/>
          <p14:tracePt t="161849" x="1944688" y="5689600"/>
          <p14:tracePt t="161850" x="1928813" y="5678488"/>
          <p14:tracePt t="161865" x="1906588" y="5657850"/>
          <p14:tracePt t="161882" x="1895475" y="5646738"/>
          <p14:tracePt t="161899" x="1878013" y="5618163"/>
          <p14:tracePt t="161901" x="1873250" y="5613400"/>
          <p14:tracePt t="161916" x="1866900" y="5607050"/>
          <p14:tracePt t="161917" x="1862138" y="5602288"/>
          <p14:tracePt t="161939" x="1862138" y="5595938"/>
          <p14:tracePt t="161954" x="1862138" y="5591175"/>
          <p14:tracePt t="161968" x="1862138" y="5584825"/>
          <p14:tracePt t="161981" x="1862138" y="5580063"/>
          <p14:tracePt t="161983" x="1866900" y="5580063"/>
          <p14:tracePt t="162000" x="1866900" y="5568950"/>
          <p14:tracePt t="162015" x="1866900" y="5557838"/>
          <p14:tracePt t="162033" x="1866900" y="5541963"/>
          <p14:tracePt t="162050" x="1862138" y="5524500"/>
          <p14:tracePt t="162066" x="1857375" y="5519738"/>
          <p14:tracePt t="162067" x="1857375" y="5513388"/>
          <p14:tracePt t="162082" x="1857375" y="5502275"/>
          <p14:tracePt t="162099" x="1851025" y="5491163"/>
          <p14:tracePt t="162116" x="1846263" y="5475288"/>
          <p14:tracePt t="162117" x="1846263" y="5470525"/>
          <p14:tracePt t="162134" x="1839913" y="5459413"/>
          <p14:tracePt t="162156" x="1839913" y="5453063"/>
          <p14:tracePt t="162171" x="1839913" y="5448300"/>
          <p14:tracePt t="162201" x="1839913" y="5441950"/>
          <p14:tracePt t="162247" x="1846263" y="5437188"/>
          <p14:tracePt t="162268" x="1851025" y="5437188"/>
          <p14:tracePt t="162276" x="1851025" y="5430838"/>
          <p14:tracePt t="162284" x="1862138" y="5430838"/>
          <p14:tracePt t="162300" x="1873250" y="5430838"/>
          <p14:tracePt t="162301" x="1889125" y="5426075"/>
          <p14:tracePt t="162316" x="1944688" y="5408613"/>
          <p14:tracePt t="162334" x="2000250" y="5387975"/>
          <p14:tracePt t="162335" x="2027238" y="5376863"/>
          <p14:tracePt t="162350" x="2038350" y="5370513"/>
          <p14:tracePt t="162351" x="2049463" y="5365750"/>
          <p14:tracePt t="162366" x="2071688" y="5359400"/>
          <p14:tracePt t="162382" x="2093913" y="5354638"/>
          <p14:tracePt t="162400" x="2127250" y="5354638"/>
          <p14:tracePt t="162416" x="2154238" y="5354638"/>
          <p14:tracePt t="162417" x="2176463" y="5354638"/>
          <p14:tracePt t="162434" x="2214563" y="5354638"/>
          <p14:tracePt t="162450" x="2241550" y="5354638"/>
          <p14:tracePt t="162466" x="2286000" y="5354638"/>
          <p14:tracePt t="162483" x="2330450" y="5354638"/>
          <p14:tracePt t="162485" x="2368550" y="5354638"/>
          <p14:tracePt t="162500" x="2435225" y="5354638"/>
          <p14:tracePt t="162516" x="2479675" y="5354638"/>
          <p14:tracePt t="162533" x="2566988" y="5354638"/>
          <p14:tracePt t="162550" x="2633663" y="5354638"/>
          <p14:tracePt t="162566" x="2693988" y="5354638"/>
          <p14:tracePt t="162567" x="2738438" y="5354638"/>
          <p14:tracePt t="162584" x="2825750" y="5354638"/>
          <p14:tracePt t="162600" x="2970213" y="5365750"/>
          <p14:tracePt t="162616" x="3101975" y="5365750"/>
          <p14:tracePt t="162634" x="3271838" y="5370513"/>
          <p14:tracePt t="162635" x="3327400" y="5370513"/>
          <p14:tracePt t="162650" x="3438525" y="5370513"/>
          <p14:tracePt t="162666" x="3487738" y="5370513"/>
          <p14:tracePt t="162668" x="3514725" y="5370513"/>
          <p14:tracePt t="162683" x="3581400" y="5370513"/>
          <p14:tracePt t="162701" x="3608388" y="5370513"/>
          <p14:tracePt t="162702" x="3614738" y="5370513"/>
          <p14:tracePt t="162719" x="3630613" y="5365750"/>
          <p14:tracePt t="162734" x="3646488" y="5365750"/>
          <p14:tracePt t="162750" x="3668713" y="5365750"/>
          <p14:tracePt t="162766" x="3708400" y="5365750"/>
          <p14:tracePt t="162784" x="3740150" y="5354638"/>
          <p14:tracePt t="162785" x="3773488" y="5348288"/>
          <p14:tracePt t="162801" x="3822700" y="5343525"/>
          <p14:tracePt t="162816" x="3884613" y="5326063"/>
          <p14:tracePt t="162833" x="3906838" y="5321300"/>
          <p14:tracePt t="162851" x="3927475" y="5314950"/>
          <p14:tracePt t="162852" x="3933825" y="5314950"/>
          <p14:tracePt t="162866" x="3949700" y="5310188"/>
          <p14:tracePt t="162884" x="3960813" y="5310188"/>
          <p14:tracePt t="162885" x="3971925" y="5310188"/>
          <p14:tracePt t="162900" x="3994150" y="5310188"/>
          <p14:tracePt t="162916" x="4027488" y="5310188"/>
          <p14:tracePt t="162934" x="4054475" y="5310188"/>
          <p14:tracePt t="162935" x="4060825" y="5310188"/>
          <p14:tracePt t="162951" x="4076700" y="5310188"/>
          <p14:tracePt t="162952" x="4087813" y="5310188"/>
          <p14:tracePt t="162966" x="4103688" y="5310188"/>
          <p14:tracePt t="162983" x="4110038" y="5310188"/>
          <p14:tracePt t="163321" x="4114800" y="5310188"/>
          <p14:tracePt t="163325" x="4121150" y="5310188"/>
          <p14:tracePt t="163341" x="4125913" y="5310188"/>
          <p14:tracePt t="163357" x="4132263" y="5310188"/>
          <p14:tracePt t="163371" x="4137025" y="5310188"/>
          <p14:tracePt t="163386" x="4143375" y="5310188"/>
          <p14:tracePt t="163403" x="4148138" y="5310188"/>
          <p14:tracePt t="163417" x="4170363" y="5310188"/>
          <p14:tracePt t="163435" x="4197350" y="5314950"/>
          <p14:tracePt t="163451" x="4230688" y="5314950"/>
          <p14:tracePt t="163453" x="4264025" y="5321300"/>
          <p14:tracePt t="163468" x="4286250" y="5321300"/>
          <p14:tracePt t="163469" x="4319588" y="5326063"/>
          <p14:tracePt t="163484" x="4391025" y="5332413"/>
          <p14:tracePt t="163501" x="4457700" y="5348288"/>
          <p14:tracePt t="163517" x="4540250" y="5354638"/>
          <p14:tracePt t="163535" x="4600575" y="5354638"/>
          <p14:tracePt t="163551" x="4645025" y="5365750"/>
          <p14:tracePt t="163567" x="4705350" y="5365750"/>
          <p14:tracePt t="163585" x="4754563" y="5365750"/>
          <p14:tracePt t="163601" x="4810125" y="5365750"/>
          <p14:tracePt t="163603" x="4837113" y="5365750"/>
          <p14:tracePt t="163618" x="4870450" y="5359400"/>
          <p14:tracePt t="163619" x="4886325" y="5359400"/>
          <p14:tracePt t="163634" x="4930775" y="5359400"/>
          <p14:tracePt t="163651" x="4968875" y="5359400"/>
          <p14:tracePt t="163668" x="4986338" y="5359400"/>
          <p14:tracePt t="163670" x="4991100" y="5359400"/>
          <p14:tracePt t="163685" x="4997450" y="5359400"/>
          <p14:tracePt t="163687" x="5002213" y="5359400"/>
          <p14:tracePt t="163702" x="5013325" y="5354638"/>
          <p14:tracePt t="163718" x="5019675" y="5354638"/>
          <p14:tracePt t="163735" x="5024438" y="5354638"/>
          <p14:tracePt t="163762" x="5029200" y="5354638"/>
          <p14:tracePt t="163784" x="5029200" y="5348288"/>
          <p14:tracePt t="163815" x="5035550" y="5348288"/>
          <p14:tracePt t="163853" x="5040313" y="5348288"/>
          <p14:tracePt t="163858" x="5040313" y="5343525"/>
          <p14:tracePt t="163867" x="5046663" y="5343525"/>
          <p14:tracePt t="163888" x="5057775" y="5343525"/>
          <p14:tracePt t="163901" x="5062538" y="5343525"/>
          <p14:tracePt t="163918" x="5084763" y="5343525"/>
          <p14:tracePt t="163920" x="5102225" y="5343525"/>
          <p14:tracePt t="163935" x="5129213" y="5343525"/>
          <p14:tracePt t="163951" x="5151438" y="5343525"/>
          <p14:tracePt t="163969" x="5189538" y="5343525"/>
          <p14:tracePt t="163970" x="5211763" y="5343525"/>
          <p14:tracePt t="163986" x="5227638" y="5343525"/>
          <p14:tracePt t="163987" x="5256213" y="5343525"/>
          <p14:tracePt t="164002" x="5278438" y="5343525"/>
          <p14:tracePt t="164003" x="5305425" y="5337175"/>
          <p14:tracePt t="164019" x="5343525" y="5332413"/>
          <p14:tracePt t="164036" x="5376863" y="5332413"/>
          <p14:tracePt t="164038" x="5399088" y="5332413"/>
          <p14:tracePt t="164053" x="5448300" y="5326063"/>
          <p14:tracePt t="164068" x="5459413" y="5326063"/>
          <p14:tracePt t="164070" x="5481638" y="5326063"/>
          <p14:tracePt t="164085" x="5508625" y="5326063"/>
          <p14:tracePt t="164102" x="5548313" y="5326063"/>
          <p14:tracePt t="164121" x="5602288" y="5337175"/>
          <p14:tracePt t="164137" x="5641975" y="5343525"/>
          <p14:tracePt t="164152" x="5675313" y="5348288"/>
          <p14:tracePt t="164168" x="5695950" y="5348288"/>
          <p14:tracePt t="164185" x="5729288" y="5348288"/>
          <p14:tracePt t="164187" x="5746750" y="5348288"/>
          <p14:tracePt t="164203" x="5768975" y="5348288"/>
          <p14:tracePt t="164219" x="5789613" y="5348288"/>
          <p14:tracePt t="164220" x="5800725" y="5348288"/>
          <p14:tracePt t="164235" x="5822950" y="5348288"/>
          <p14:tracePt t="164253" x="5867400" y="5348288"/>
          <p14:tracePt t="164255" x="5894388" y="5348288"/>
          <p14:tracePt t="164270" x="5949950" y="5348288"/>
          <p14:tracePt t="164286" x="5972175" y="5348288"/>
          <p14:tracePt t="164287" x="5999163" y="5348288"/>
          <p14:tracePt t="164303" x="6038850" y="5348288"/>
          <p14:tracePt t="164304" x="6059488" y="5348288"/>
          <p14:tracePt t="164319" x="6121400" y="5348288"/>
          <p14:tracePt t="164336" x="6181725" y="5348288"/>
          <p14:tracePt t="164338" x="6215063" y="5348288"/>
          <p14:tracePt t="164353" x="6286500" y="5348288"/>
          <p14:tracePt t="164369" x="6313488" y="5348288"/>
          <p14:tracePt t="164370" x="6346825" y="5348288"/>
          <p14:tracePt t="164386" x="6413500" y="5343525"/>
          <p14:tracePt t="164402" x="6538913" y="5326063"/>
          <p14:tracePt t="164420" x="6572250" y="5321300"/>
          <p14:tracePt t="164421" x="6578600" y="5321300"/>
          <p14:tracePt t="164436" x="6589713" y="5321300"/>
          <p14:tracePt t="164452" x="6605588" y="5321300"/>
          <p14:tracePt t="164469" x="6627813" y="5321300"/>
          <p14:tracePt t="164486" x="6665913" y="5314950"/>
          <p14:tracePt t="164488" x="6688138" y="5314950"/>
          <p14:tracePt t="164503" x="6732588" y="5310188"/>
          <p14:tracePt t="164519" x="6754813" y="5310188"/>
          <p14:tracePt t="164536" x="6792913" y="5303838"/>
          <p14:tracePt t="164553" x="6808788" y="5299075"/>
          <p14:tracePt t="164555" x="6831013" y="5294313"/>
          <p14:tracePt t="164570" x="6870700" y="5287963"/>
          <p14:tracePt t="164586" x="6881813" y="5287963"/>
          <p14:tracePt t="164587" x="6902450" y="5287963"/>
          <p14:tracePt t="164602" x="6942138" y="5283200"/>
          <p14:tracePt t="164620" x="7007225" y="5265738"/>
          <p14:tracePt t="164637" x="7024688" y="5260975"/>
          <p14:tracePt t="164638" x="7040563" y="5260975"/>
          <p14:tracePt t="164654" x="7100888" y="5243513"/>
          <p14:tracePt t="164670" x="7189788" y="5238750"/>
          <p14:tracePt t="164686" x="7272338" y="5232400"/>
          <p14:tracePt t="164703" x="7354888" y="5227638"/>
          <p14:tracePt t="164705" x="7399338" y="5227638"/>
          <p14:tracePt t="164720" x="7459663" y="5227638"/>
          <p14:tracePt t="164736" x="7504113" y="5227638"/>
          <p14:tracePt t="164752" x="7526338" y="5227638"/>
          <p14:tracePt t="164770" x="7546975" y="5227638"/>
          <p14:tracePt t="164786" x="7580313" y="5227638"/>
          <p14:tracePt t="164788" x="7602538" y="5227638"/>
          <p14:tracePt t="164804" x="7646988" y="5227638"/>
          <p14:tracePt t="164819" x="7702550" y="5227638"/>
          <p14:tracePt t="164836" x="7756525" y="5227638"/>
          <p14:tracePt t="164854" x="7807325" y="5227638"/>
          <p14:tracePt t="164856" x="7834313" y="5227638"/>
          <p14:tracePt t="164872" x="7872413" y="5227638"/>
          <p14:tracePt t="164886" x="7889875" y="5227638"/>
          <p14:tracePt t="164888" x="7910513" y="5227638"/>
          <p14:tracePt t="164903" x="7950200" y="5227638"/>
          <p14:tracePt t="164921" x="7983538" y="5232400"/>
          <p14:tracePt t="164922" x="7999413" y="5232400"/>
          <p14:tracePt t="164936" x="8010525" y="5232400"/>
          <p14:tracePt t="164938" x="8026400" y="5238750"/>
          <p14:tracePt t="164954" x="8054975" y="5238750"/>
          <p14:tracePt t="164970" x="8088313" y="5249863"/>
          <p14:tracePt t="164987" x="8115300" y="5249863"/>
          <p14:tracePt t="165005" x="8164513" y="5249863"/>
          <p14:tracePt t="165021" x="8191500" y="5249863"/>
          <p14:tracePt t="165036" x="8213725" y="5249863"/>
          <p14:tracePt t="165053" x="8242300" y="5249863"/>
          <p14:tracePt t="165070" x="8269288" y="5249863"/>
          <p14:tracePt t="165072" x="8285163" y="5254625"/>
          <p14:tracePt t="165086" x="8313738" y="5260975"/>
          <p14:tracePt t="165088" x="8329613" y="5260975"/>
          <p14:tracePt t="165104" x="8358188" y="5260975"/>
          <p14:tracePt t="165105" x="8385175" y="5260975"/>
          <p14:tracePt t="165120" x="8418513" y="5260975"/>
          <p14:tracePt t="165136" x="8472488" y="5272088"/>
          <p14:tracePt t="165154" x="8512175" y="5272088"/>
          <p14:tracePt t="165157" x="8539163" y="5272088"/>
          <p14:tracePt t="165172" x="8566150" y="5276850"/>
          <p14:tracePt t="165186" x="8610600" y="5276850"/>
          <p14:tracePt t="165203" x="8628063" y="5276850"/>
          <p14:tracePt t="165221" x="8655050" y="5276850"/>
          <p14:tracePt t="165222" x="8666163" y="5276850"/>
          <p14:tracePt t="165237" x="8670925" y="5276850"/>
          <p14:tracePt t="165238" x="8688388" y="5276850"/>
          <p14:tracePt t="165253" x="8704263" y="5276850"/>
          <p14:tracePt t="165255" x="8710613" y="5276850"/>
          <p14:tracePt t="165271" x="8737600" y="5276850"/>
          <p14:tracePt t="165287" x="8764588" y="5276850"/>
          <p14:tracePt t="165304" x="8786813" y="5283200"/>
          <p14:tracePt t="165306" x="8797925" y="5283200"/>
          <p14:tracePt t="165321" x="8820150" y="5283200"/>
          <p14:tracePt t="165337" x="8837613" y="5283200"/>
          <p14:tracePt t="165356" x="8858250" y="5283200"/>
          <p14:tracePt t="165357" x="8864600" y="5283200"/>
          <p14:tracePt t="165371" x="8869363" y="5283200"/>
          <p14:tracePt t="165373" x="8875713" y="5283200"/>
          <p14:tracePt t="165389" x="8880475" y="5283200"/>
          <p14:tracePt t="165404" x="8891588" y="5283200"/>
          <p14:tracePt t="165420" x="8902700" y="5283200"/>
          <p14:tracePt t="165438" x="8920163" y="5283200"/>
          <p14:tracePt t="165455" x="8936038" y="5294313"/>
          <p14:tracePt t="165456" x="8940800" y="5294313"/>
          <p14:tracePt t="165471" x="8958263" y="5294313"/>
          <p14:tracePt t="165487" x="8980488" y="5299075"/>
          <p14:tracePt t="165504" x="8991600" y="5299075"/>
          <p14:tracePt t="165522" x="9002713" y="5299075"/>
          <p14:tracePt t="165523" x="9007475" y="5299075"/>
          <p14:tracePt t="165538" x="9029700" y="5299075"/>
          <p14:tracePt t="165555" x="9040813" y="5299075"/>
          <p14:tracePt t="165572" x="9056688" y="5299075"/>
          <p14:tracePt t="165588" x="9074150" y="5299075"/>
          <p14:tracePt t="165590" x="9078913" y="5299075"/>
          <p14:tracePt t="165607" x="9096375" y="5299075"/>
          <p14:tracePt t="165622" x="9107488" y="5299075"/>
          <p14:tracePt t="165637" x="9112250" y="5299075"/>
          <p14:tracePt t="165654" x="9118600" y="5299075"/>
          <p14:tracePt t="165672" x="9123363" y="5299075"/>
          <p14:tracePt t="165674" x="9128125" y="5299075"/>
          <p14:tracePt t="165688" x="9134475" y="5299075"/>
          <p14:tracePt t="165705" x="9145588" y="5299075"/>
          <p14:tracePt t="165721" x="9161463" y="5299075"/>
          <p14:tracePt t="165737" x="9194800" y="5299075"/>
          <p14:tracePt t="165754" x="9217025" y="5299075"/>
          <p14:tracePt t="165756" x="9232900" y="5310188"/>
          <p14:tracePt t="165772" x="9250363" y="5310188"/>
          <p14:tracePt t="165787" x="9261475" y="5314950"/>
          <p14:tracePt t="165805" x="9266238" y="5314950"/>
          <p14:tracePt t="165822" x="9272588" y="5314950"/>
          <p14:tracePt t="165885" x="9277350" y="5314950"/>
          <p14:tracePt t="165898" x="9283700" y="5314950"/>
          <p14:tracePt t="165913" x="9288463" y="5314950"/>
          <p14:tracePt t="165928" x="9294813" y="5314950"/>
          <p14:tracePt t="165937" x="9299575" y="5314950"/>
          <p14:tracePt t="165955" x="9305925" y="5314950"/>
          <p14:tracePt t="166050" x="9310688" y="5314950"/>
          <p14:tracePt t="166193" x="9315450" y="5314950"/>
          <p14:tracePt t="166214" x="9321800" y="5314950"/>
          <p14:tracePt t="166252" x="9326563" y="5314950"/>
          <p14:tracePt t="166266" x="9332913" y="5314950"/>
          <p14:tracePt t="166290" x="9337675" y="5314950"/>
          <p14:tracePt t="166336" x="9344025" y="5314950"/>
          <p14:tracePt t="166581" x="9326563" y="5321300"/>
          <p14:tracePt t="166590" x="9310688" y="5332413"/>
          <p14:tracePt t="166596" x="9272588" y="5348288"/>
          <p14:tracePt t="166605" x="9228138" y="5359400"/>
          <p14:tracePt t="166623" x="9134475" y="5387975"/>
          <p14:tracePt t="166639" x="8847138" y="5437188"/>
          <p14:tracePt t="166641" x="8699500" y="5448300"/>
          <p14:tracePt t="166656" x="8467725" y="5481638"/>
          <p14:tracePt t="166657" x="8224838" y="5546725"/>
          <p14:tracePt t="166672" x="7972425" y="5640388"/>
          <p14:tracePt t="166689" x="7673975" y="5751513"/>
          <p14:tracePt t="166706" x="7475538" y="5800725"/>
          <p14:tracePt t="166708" x="7299325" y="5849938"/>
          <p14:tracePt t="166723" x="7078663" y="5894388"/>
          <p14:tracePt t="166739" x="6710363" y="5927725"/>
          <p14:tracePt t="166757" x="6423025" y="5959475"/>
          <p14:tracePt t="166775" x="6081713" y="6037263"/>
          <p14:tracePt t="166776" x="6010275" y="6059488"/>
          <p14:tracePt t="166790" x="5949950" y="6064250"/>
          <p14:tracePt t="166792" x="5872163" y="6081713"/>
          <p14:tracePt t="166806" x="5822950" y="6097588"/>
          <p14:tracePt t="166808" x="5729288" y="6103938"/>
          <p14:tracePt t="166822" x="5575300" y="6115050"/>
          <p14:tracePt t="166840" x="5426075" y="6130925"/>
          <p14:tracePt t="166856" x="5305425" y="6135688"/>
          <p14:tracePt t="166857" x="5207000" y="6142038"/>
          <p14:tracePt t="166874" x="5040313" y="6157913"/>
          <p14:tracePt t="166890" x="4926013" y="6175375"/>
          <p14:tracePt t="166906" x="4841875" y="6191250"/>
          <p14:tracePt t="166923" x="4799013" y="6197600"/>
          <p14:tracePt t="166941" x="4754563" y="6202363"/>
          <p14:tracePt t="166956" x="4716463" y="6202363"/>
          <p14:tracePt t="166957" x="4710113" y="6202363"/>
          <p14:tracePt t="166972" x="4654550" y="6197600"/>
          <p14:tracePt t="166990" x="4594225" y="6186488"/>
          <p14:tracePt t="167007" x="4551363" y="6180138"/>
          <p14:tracePt t="167008" x="4522788" y="6175375"/>
          <p14:tracePt t="167023" x="4511675" y="6169025"/>
          <p14:tracePt t="167025" x="4495800" y="6169025"/>
          <p14:tracePt t="167039" x="4473575" y="6157913"/>
          <p14:tracePt t="167056" x="4457700" y="6153150"/>
          <p14:tracePt t="167075" x="4440238" y="6142038"/>
          <p14:tracePt t="167076" x="4429125" y="6142038"/>
          <p14:tracePt t="167090" x="4424363" y="6142038"/>
          <p14:tracePt t="167107" x="4424363" y="6135688"/>
          <p14:tracePt t="167108" x="4418013" y="6135688"/>
          <p14:tracePt t="167123" x="4413250" y="6119813"/>
          <p14:tracePt t="167141" x="4406900" y="6103938"/>
          <p14:tracePt t="167142" x="4395788" y="6086475"/>
          <p14:tracePt t="167156" x="4395788" y="6075363"/>
          <p14:tracePt t="167175" x="4373563" y="6026150"/>
          <p14:tracePt t="167191" x="4364038" y="6003925"/>
          <p14:tracePt t="167206" x="4352925" y="5988050"/>
          <p14:tracePt t="167223" x="4346575" y="5970588"/>
          <p14:tracePt t="167225" x="4346575" y="5965825"/>
          <p14:tracePt t="167241" x="4346575" y="5959475"/>
          <p14:tracePt t="167256" x="4346575" y="5954713"/>
          <p14:tracePt t="167273" x="4346575" y="5948363"/>
          <p14:tracePt t="167291" x="4346575" y="5943600"/>
          <p14:tracePt t="167292" x="4346575" y="5938838"/>
          <p14:tracePt t="167307" x="4352925" y="5927725"/>
          <p14:tracePt t="167324" x="4357688" y="5921375"/>
          <p14:tracePt t="167326" x="4368800" y="5916613"/>
          <p14:tracePt t="167341" x="4379913" y="5905500"/>
          <p14:tracePt t="167357" x="4440238" y="5883275"/>
          <p14:tracePt t="167375" x="4511675" y="5854700"/>
          <p14:tracePt t="167376" x="4578350" y="5838825"/>
          <p14:tracePt t="167391" x="4676775" y="5805488"/>
          <p14:tracePt t="167407" x="4743450" y="5783263"/>
          <p14:tracePt t="167424" x="4770438" y="5772150"/>
          <p14:tracePt t="167441" x="4776788" y="5767388"/>
          <p14:tracePt t="167505" x="4781550" y="5767388"/>
          <p14:tracePt t="167511" x="4787900" y="5761038"/>
          <p14:tracePt t="167525" x="4803775" y="5756275"/>
          <p14:tracePt t="167526" x="4814888" y="5751513"/>
          <p14:tracePt t="167541" x="4832350" y="5745163"/>
          <p14:tracePt t="167557" x="4837113" y="5740400"/>
          <p14:tracePt t="167558" x="4841875" y="5740400"/>
          <p14:tracePt t="167574" x="4848225" y="5734050"/>
          <p14:tracePt t="167591" x="4859338" y="5729288"/>
          <p14:tracePt t="167594" x="4864100" y="5729288"/>
          <p14:tracePt t="167608" x="4886325" y="5718175"/>
          <p14:tracePt t="167624" x="4903788" y="5711825"/>
          <p14:tracePt t="167626" x="4919663" y="5707063"/>
          <p14:tracePt t="167640" x="4957763" y="5695950"/>
          <p14:tracePt t="167657" x="5002213" y="5678488"/>
          <p14:tracePt t="167674" x="5019675" y="5673725"/>
          <p14:tracePt t="167676" x="5029200" y="5673725"/>
          <p14:tracePt t="167691" x="5057775" y="5668963"/>
          <p14:tracePt t="167707" x="5091113" y="5662613"/>
          <p14:tracePt t="167724" x="5118100" y="5662613"/>
          <p14:tracePt t="167741" x="5162550" y="5662613"/>
          <p14:tracePt t="167742" x="5184775" y="5657850"/>
          <p14:tracePt t="167757" x="5195888" y="5651500"/>
          <p14:tracePt t="167759" x="5200650" y="5651500"/>
          <p14:tracePt t="167777" x="5207000" y="5651500"/>
          <p14:tracePt t="167917" x="5189538" y="5646738"/>
          <p14:tracePt t="167923" x="5178425" y="5646738"/>
          <p14:tracePt t="167931" x="5118100" y="5640388"/>
          <p14:tracePt t="167940" x="5062538" y="5640388"/>
          <p14:tracePt t="167957" x="4814888" y="5640388"/>
          <p14:tracePt t="167975" x="4572000" y="5695950"/>
          <p14:tracePt t="167976" x="4395788" y="5722938"/>
          <p14:tracePt t="167992" x="3989388" y="5805488"/>
          <p14:tracePt t="168007" x="3344863" y="5948363"/>
          <p14:tracePt t="168025" x="2698750" y="6108700"/>
          <p14:tracePt t="168042" x="1735138" y="6345238"/>
          <p14:tracePt t="168044" x="1404938" y="6423025"/>
          <p14:tracePt t="168058" x="1057275" y="6510338"/>
          <p14:tracePt t="168060" x="660400" y="6604000"/>
          <p14:tracePt t="168075" x="71438" y="6675438"/>
          <p14:tracePt t="168388" x="347663" y="4494213"/>
          <p14:tracePt t="168397" x="577850" y="4313238"/>
          <p14:tracePt t="168409" x="858838" y="4092575"/>
          <p14:tracePt t="168411" x="1150938" y="3867150"/>
          <p14:tracePt t="168426" x="1304925" y="3756025"/>
          <p14:tracePt t="168427" x="1360488" y="3717925"/>
          <p14:tracePt t="168442" x="1389063" y="3702050"/>
          <p14:tracePt t="168548" x="1389063" y="3695700"/>
          <p14:tracePt t="168561" x="1382713" y="3695700"/>
          <p14:tracePt t="168568" x="1377950" y="3695700"/>
          <p14:tracePt t="168577" x="1360488" y="3724275"/>
          <p14:tracePt t="168592" x="1398588" y="3911600"/>
          <p14:tracePt t="168609" x="1712913" y="4275138"/>
          <p14:tracePt t="168625" x="2120900" y="4616450"/>
          <p14:tracePt t="168627" x="2314575" y="4759325"/>
          <p14:tracePt t="168643" x="2749550" y="5013325"/>
          <p14:tracePt t="168659" x="3019425" y="5156200"/>
          <p14:tracePt t="168660" x="3278188" y="5303838"/>
          <p14:tracePt t="168675" x="3829050" y="5651500"/>
          <p14:tracePt t="168692" x="4395788" y="5992813"/>
          <p14:tracePt t="168709" x="4968875" y="6323013"/>
          <p14:tracePt t="168711" x="5233988" y="6467475"/>
          <p14:tracePt t="168726" x="5459413" y="6592888"/>
          <p14:tracePt t="168728" x="5602288" y="6675438"/>
          <p14:tracePt t="168742" x="5867400" y="6831013"/>
          <p14:tracePt t="168824" x="5878513" y="6824663"/>
          <p14:tracePt t="168832" x="5872163" y="6819900"/>
          <p14:tracePt t="168842" x="5867400" y="6786563"/>
          <p14:tracePt t="168859" x="5862638" y="6715125"/>
          <p14:tracePt t="168860" x="5867400" y="6692900"/>
          <p14:tracePt t="168876" x="5894388" y="6643688"/>
          <p14:tracePt t="168878" x="5956300" y="6561138"/>
          <p14:tracePt t="168892" x="6099175" y="6411913"/>
          <p14:tracePt t="168909" x="6373813" y="6180138"/>
          <p14:tracePt t="168926" x="6621463" y="6003925"/>
          <p14:tracePt t="168928" x="6819900" y="5883275"/>
          <p14:tracePt t="168943" x="6996113" y="5783263"/>
          <p14:tracePt t="168945" x="7107238" y="5722938"/>
          <p14:tracePt t="168959" x="7459663" y="5541963"/>
          <p14:tracePt t="168975" x="7597775" y="5470525"/>
          <p14:tracePt t="168994" x="7685088" y="5414963"/>
          <p14:tracePt t="168995" x="7691438" y="5408613"/>
          <p14:tracePt t="169049" x="7673975" y="5408613"/>
          <p14:tracePt t="169057" x="7658100" y="5403850"/>
          <p14:tracePt t="169064" x="7631113" y="5397500"/>
          <p14:tracePt t="169077" x="7602538" y="5397500"/>
          <p14:tracePt t="169078" x="7591425" y="5392738"/>
          <p14:tracePt t="169094" x="7542213" y="5381625"/>
          <p14:tracePt t="169109" x="7470775" y="5359400"/>
          <p14:tracePt t="169126" x="7377113" y="5326063"/>
          <p14:tracePt t="169144" x="7250113" y="5272088"/>
          <p14:tracePt t="169145" x="7167563" y="5249863"/>
          <p14:tracePt t="169160" x="6985000" y="5160963"/>
          <p14:tracePt t="169177" x="6797675" y="5078413"/>
          <p14:tracePt t="169192" x="6654800" y="5018088"/>
          <p14:tracePt t="169210" x="6523038" y="4968875"/>
          <p14:tracePt t="169227" x="6451600" y="4935538"/>
          <p14:tracePt t="169228" x="6418263" y="4924425"/>
          <p14:tracePt t="169244" x="6391275" y="4913313"/>
          <p14:tracePt t="169245" x="6369050" y="4913313"/>
          <p14:tracePt t="169259" x="6335713" y="4902200"/>
          <p14:tracePt t="169276" x="6313488" y="4902200"/>
          <p14:tracePt t="169293" x="6297613" y="4897438"/>
          <p14:tracePt t="169294" x="6286500" y="4897438"/>
          <p14:tracePt t="169309" x="6275388" y="4897438"/>
          <p14:tracePt t="169311" x="6257925" y="4897438"/>
          <p14:tracePt t="169326" x="6242050" y="4897438"/>
          <p14:tracePt t="169328" x="6226175" y="4897438"/>
          <p14:tracePt t="169343" x="6175375" y="4897438"/>
          <p14:tracePt t="169361" x="6126163" y="4908550"/>
          <p14:tracePt t="169362" x="6099175" y="4913313"/>
          <p14:tracePt t="169377" x="6065838" y="4924425"/>
          <p14:tracePt t="169378" x="6043613" y="4930775"/>
          <p14:tracePt t="169394" x="5976938" y="4940300"/>
          <p14:tracePt t="169410" x="5911850" y="4962525"/>
          <p14:tracePt t="169426" x="5800725" y="4973638"/>
          <p14:tracePt t="169444" x="5680075" y="4991100"/>
          <p14:tracePt t="169446" x="5514975" y="5013325"/>
          <p14:tracePt t="169461" x="5238750" y="5024438"/>
          <p14:tracePt t="169479" x="4799013" y="5067300"/>
          <p14:tracePt t="169494" x="4462463" y="5100638"/>
          <p14:tracePt t="169511" x="4054475" y="5145088"/>
          <p14:tracePt t="169526" x="3795713" y="5167313"/>
          <p14:tracePt t="169528" x="3646488" y="5183188"/>
          <p14:tracePt t="169544" x="3586163" y="5183188"/>
          <p14:tracePt t="169545" x="3532188" y="5189538"/>
          <p14:tracePt t="169560" x="3409950" y="5200650"/>
          <p14:tracePt t="169576" x="3354388" y="5200650"/>
          <p14:tracePt t="169594" x="3311525" y="5200650"/>
          <p14:tracePt t="169595" x="3300413" y="5200650"/>
          <p14:tracePt t="169611" x="3260725" y="5200650"/>
          <p14:tracePt t="169626" x="3178175" y="5194300"/>
          <p14:tracePt t="169644" x="2963863" y="5160963"/>
          <p14:tracePt t="169661" x="2627313" y="5156200"/>
          <p14:tracePt t="169662" x="2446338" y="5156200"/>
          <p14:tracePt t="169678" x="2065338" y="5167313"/>
          <p14:tracePt t="169694" x="1911350" y="5189538"/>
          <p14:tracePt t="169696" x="1779588" y="5211763"/>
          <p14:tracePt t="169711" x="1658938" y="5238750"/>
          <p14:tracePt t="169727" x="1603375" y="5254625"/>
          <p14:tracePt t="169745" x="1592263" y="5254625"/>
          <p14:tracePt t="169928" x="1592263" y="5260975"/>
          <p14:tracePt t="169933" x="1603375" y="5265738"/>
          <p14:tracePt t="169944" x="1619250" y="5265738"/>
          <p14:tracePt t="169961" x="1652588" y="5265738"/>
          <p14:tracePt t="169963" x="1690688" y="5265738"/>
          <p14:tracePt t="169978" x="1746250" y="5265738"/>
          <p14:tracePt t="169994" x="1846263" y="5249863"/>
          <p14:tracePt t="170011" x="1933575" y="5238750"/>
          <p14:tracePt t="170028" x="2011363" y="5227638"/>
          <p14:tracePt t="170030" x="2071688" y="5216525"/>
          <p14:tracePt t="170045" x="2176463" y="5211763"/>
          <p14:tracePt t="170062" x="2292350" y="5189538"/>
          <p14:tracePt t="170078" x="2401888" y="5167313"/>
          <p14:tracePt t="170094" x="2462213" y="5149850"/>
          <p14:tracePt t="170111" x="2501900" y="5138738"/>
          <p14:tracePt t="170112" x="2513013" y="5138738"/>
          <p14:tracePt t="170129" x="2517775" y="5133975"/>
          <p14:tracePt t="170160" x="2522538" y="5133975"/>
          <p14:tracePt t="170175" x="2533650" y="5133975"/>
          <p14:tracePt t="170182" x="2540000" y="5133975"/>
          <p14:tracePt t="170195" x="2573338" y="5133975"/>
          <p14:tracePt t="170212" x="2600325" y="5133975"/>
          <p14:tracePt t="170227" x="2622550" y="5133975"/>
          <p14:tracePt t="170245" x="2633663" y="5133975"/>
          <p14:tracePt t="170263" x="2638425" y="5133975"/>
          <p14:tracePt t="170700" x="2644775" y="5127625"/>
          <p14:tracePt t="170714" x="2649538" y="5127625"/>
          <p14:tracePt t="170721" x="2655888" y="5122863"/>
          <p14:tracePt t="170736" x="2667000" y="5118100"/>
          <p14:tracePt t="170745" x="2682875" y="5111750"/>
          <p14:tracePt t="170762" x="2716213" y="5095875"/>
          <p14:tracePt t="170779" x="2771775" y="5078413"/>
          <p14:tracePt t="170780" x="2792413" y="5067300"/>
          <p14:tracePt t="170796" x="2825750" y="5045075"/>
          <p14:tracePt t="170797" x="2865438" y="5033963"/>
          <p14:tracePt t="170812" x="2892425" y="5024438"/>
          <p14:tracePt t="170828" x="2941638" y="5013325"/>
          <p14:tracePt t="170846" x="2947988" y="5013325"/>
          <p14:tracePt t="171751" x="2952750" y="5013325"/>
          <p14:tracePt t="171756" x="2974975" y="5013325"/>
          <p14:tracePt t="171765" x="2997200" y="5013325"/>
          <p14:tracePt t="171780" x="3041650" y="5006975"/>
          <p14:tracePt t="171796" x="3052763" y="5006975"/>
          <p14:tracePt t="171814" x="3063875" y="5006975"/>
          <p14:tracePt t="171815" x="3068638" y="5006975"/>
          <p14:tracePt t="171831" x="3073400" y="5006975"/>
          <p14:tracePt t="171846" x="3084513" y="5006975"/>
          <p14:tracePt t="171864" x="3101975" y="5006975"/>
          <p14:tracePt t="171882" x="3162300" y="5018088"/>
          <p14:tracePt t="171883" x="3178175" y="5024438"/>
          <p14:tracePt t="171897" x="3211513" y="5024438"/>
          <p14:tracePt t="171898" x="3251200" y="5029200"/>
          <p14:tracePt t="171914" x="3278188" y="5029200"/>
          <p14:tracePt t="171915" x="3024188" y="4797425"/>
          <p14:tracePt t="171930" x="3113088" y="4797425"/>
          <p14:tracePt t="171947" x="3189288" y="4792663"/>
          <p14:tracePt t="171965" x="3305175" y="4792663"/>
          <p14:tracePt t="171981" x="3344863" y="4792663"/>
          <p14:tracePt t="171982" x="3387725" y="4792663"/>
          <p14:tracePt t="171997" x="3465513" y="4792663"/>
          <p14:tracePt t="172015" x="3532188" y="4792663"/>
          <p14:tracePt t="172031" x="3575050" y="4792663"/>
          <p14:tracePt t="172033" x="3597275" y="4797425"/>
          <p14:tracePt t="172047" x="3614738" y="4797425"/>
          <p14:tracePt t="172049" x="3630613" y="4803775"/>
          <p14:tracePt t="172064" x="3646488" y="4808538"/>
          <p14:tracePt t="172066" x="3663950" y="4814888"/>
          <p14:tracePt t="172081" x="3675063" y="4819650"/>
          <p14:tracePt t="172098" x="3697288" y="4819650"/>
          <p14:tracePt t="172115" x="3735388" y="4826000"/>
          <p14:tracePt t="172116" x="3757613" y="4826000"/>
          <p14:tracePt t="172132" x="3813175" y="4830763"/>
          <p14:tracePt t="172147" x="3862388" y="4830763"/>
          <p14:tracePt t="172164" x="3927475" y="4830763"/>
          <p14:tracePt t="172181" x="3989388" y="4830763"/>
          <p14:tracePt t="172197" x="4083050" y="4837113"/>
          <p14:tracePt t="172199" x="4094163" y="4841875"/>
          <p14:tracePt t="172214" x="4154488" y="4841875"/>
          <p14:tracePt t="172231" x="4192588" y="4846638"/>
          <p14:tracePt t="172247" x="4219575" y="4852988"/>
          <p14:tracePt t="172265" x="4230688" y="4852988"/>
          <p14:tracePt t="172266" x="4230688" y="4857750"/>
          <p14:tracePt t="172281" x="4237038" y="4857750"/>
          <p14:tracePt t="172283" x="4241800" y="4857750"/>
          <p14:tracePt t="172305" x="4248150" y="4857750"/>
          <p14:tracePt t="172318" x="4252913" y="4857750"/>
          <p14:tracePt t="172331" x="4259263" y="4868863"/>
          <p14:tracePt t="172348" x="4264025" y="4868863"/>
          <p14:tracePt t="172366" x="4270375" y="4868863"/>
          <p14:tracePt t="172381" x="4275138" y="4875213"/>
          <p14:tracePt t="172398" x="4286250" y="4879975"/>
          <p14:tracePt t="172400" x="4286250" y="4886325"/>
          <p14:tracePt t="172415" x="4297363" y="4891088"/>
          <p14:tracePt t="172417" x="4308475" y="4902200"/>
          <p14:tracePt t="172431" x="4313238" y="4908550"/>
          <p14:tracePt t="172433" x="4330700" y="4919663"/>
          <p14:tracePt t="172448" x="4373563" y="4946650"/>
          <p14:tracePt t="172465" x="4413250" y="4962525"/>
          <p14:tracePt t="172482" x="4451350" y="4979988"/>
          <p14:tracePt t="172483" x="4484688" y="4984750"/>
          <p14:tracePt t="172499" x="4545013" y="5013325"/>
          <p14:tracePt t="172515" x="4611688" y="5033963"/>
          <p14:tracePt t="172532" x="4654550" y="5040313"/>
          <p14:tracePt t="172548" x="4716463" y="5045075"/>
          <p14:tracePt t="172566" x="4738688" y="5056188"/>
          <p14:tracePt t="172582" x="4743450" y="5056188"/>
          <p14:tracePt t="172583" x="4754563" y="5056188"/>
          <p14:tracePt t="172598" x="4770438" y="5062538"/>
          <p14:tracePt t="172615" x="4803775" y="5067300"/>
          <p14:tracePt t="172632" x="4848225" y="5073650"/>
          <p14:tracePt t="172634" x="4881563" y="5078413"/>
          <p14:tracePt t="172649" x="4930775" y="5084763"/>
          <p14:tracePt t="172664" x="4964113" y="5095875"/>
          <p14:tracePt t="172682" x="5019675" y="5100638"/>
          <p14:tracePt t="172699" x="5062538" y="5111750"/>
          <p14:tracePt t="172700" x="5095875" y="5111750"/>
          <p14:tracePt t="172716" x="5129213" y="5122863"/>
          <p14:tracePt t="172717" x="5167313" y="5122863"/>
          <p14:tracePt t="172731" x="5207000" y="5133975"/>
          <p14:tracePt t="172733" x="5272088" y="5133975"/>
          <p14:tracePt t="172748" x="5426075" y="5149850"/>
          <p14:tracePt t="172766" x="5695950" y="5156200"/>
          <p14:tracePt t="172783" x="5949950" y="5172075"/>
          <p14:tracePt t="172799" x="5999163" y="5172075"/>
          <p14:tracePt t="172800" x="6038850" y="5172075"/>
          <p14:tracePt t="172815" x="6126163" y="5183188"/>
          <p14:tracePt t="172834" x="6159500" y="5189538"/>
          <p14:tracePt t="172835" x="6164263" y="5194300"/>
          <p14:tracePt t="172848" x="6170613" y="5194300"/>
          <p14:tracePt t="172874" x="6175375" y="5194300"/>
          <p14:tracePt t="172889" x="6186488" y="5205413"/>
          <p14:tracePt t="172899" x="6197600" y="5205413"/>
          <p14:tracePt t="172916" x="6230938" y="5211763"/>
          <p14:tracePt t="172933" x="6335713" y="5216525"/>
          <p14:tracePt t="172950" x="6418263" y="5216525"/>
          <p14:tracePt t="172965" x="6500813" y="5216525"/>
          <p14:tracePt t="172983" x="6594475" y="5211763"/>
          <p14:tracePt t="173000" x="6732588" y="5194300"/>
          <p14:tracePt t="173016" x="6770688" y="5183188"/>
          <p14:tracePt t="173033" x="6837363" y="5167313"/>
          <p14:tracePt t="173049" x="6913563" y="5160963"/>
          <p14:tracePt t="173067" x="6996113" y="5149850"/>
          <p14:tracePt t="173069" x="7029450" y="5138738"/>
          <p14:tracePt t="173083" x="7069138" y="5127625"/>
          <p14:tracePt t="173100" x="7078663" y="5122863"/>
          <p14:tracePt t="173154" x="7085013" y="5122863"/>
          <p14:tracePt t="173158" x="7089775" y="5122863"/>
          <p14:tracePt t="173168" x="7100888" y="5118100"/>
          <p14:tracePt t="173182" x="7134225" y="5095875"/>
          <p14:tracePt t="173199" x="7183438" y="5073650"/>
          <p14:tracePt t="173216" x="7223125" y="5062538"/>
          <p14:tracePt t="173217" x="7250113" y="5051425"/>
          <p14:tracePt t="173233" x="7272338" y="5040313"/>
          <p14:tracePt t="173249" x="7354888" y="5029200"/>
          <p14:tracePt t="173266" x="7437438" y="5029200"/>
          <p14:tracePt t="173283" x="7624763" y="5084763"/>
          <p14:tracePt t="173299" x="7718425" y="5127625"/>
          <p14:tracePt t="173301" x="7756525" y="5149850"/>
          <p14:tracePt t="173316" x="7773988" y="5160963"/>
          <p14:tracePt t="173318" x="7773988" y="5167313"/>
          <p14:tracePt t="173332" x="7745413" y="5189538"/>
          <p14:tracePt t="173350" x="7646988" y="5211763"/>
          <p14:tracePt t="173366" x="7404100" y="5211763"/>
          <p14:tracePt t="173385" x="6985000" y="5167313"/>
          <p14:tracePt t="173400" x="6507163" y="5024438"/>
          <p14:tracePt t="173416" x="6021388" y="4781550"/>
          <p14:tracePt t="173433" x="5762625" y="4587875"/>
          <p14:tracePt t="173451" x="5508625" y="4159250"/>
          <p14:tracePt t="173467" x="5481638" y="3849688"/>
          <p14:tracePt t="173482" x="5537200" y="3530600"/>
          <p14:tracePt t="173500" x="5768975" y="3205163"/>
          <p14:tracePt t="173517" x="6032500" y="3001963"/>
          <p14:tracePt t="173519" x="6269038" y="2908300"/>
          <p14:tracePt t="173534" x="6665913" y="2874963"/>
          <p14:tracePt t="173550" x="7239000" y="2957513"/>
          <p14:tracePt t="173566" x="7613650" y="3155950"/>
          <p14:tracePt t="173584" x="7796213" y="3387725"/>
          <p14:tracePt t="173586" x="7812088" y="3465513"/>
          <p14:tracePt t="173601" x="7762875" y="3778250"/>
          <p14:tracePt t="173617" x="7662863" y="3932238"/>
          <p14:tracePt t="173618" x="7553325" y="4054475"/>
          <p14:tracePt t="173633" x="7089775" y="4329113"/>
          <p14:tracePt t="173650" x="6572250" y="4473575"/>
          <p14:tracePt t="173666" x="5740400" y="4549775"/>
          <p14:tracePt t="173668" x="5432425" y="4549775"/>
          <p14:tracePt t="173684" x="4560888" y="4478338"/>
          <p14:tracePt t="173699" x="4071938" y="4357688"/>
          <p14:tracePt t="173716" x="3575050" y="4048125"/>
          <p14:tracePt t="173734" x="3206750" y="3713163"/>
          <p14:tracePt t="173735" x="3024188" y="3392488"/>
          <p14:tracePt t="173751" x="3013075" y="3309938"/>
          <p14:tracePt t="173752" x="2997200" y="3184525"/>
          <p14:tracePt t="173766" x="3001963" y="2990850"/>
          <p14:tracePt t="173768" x="3052763" y="2747963"/>
          <p14:tracePt t="173783" x="3189288" y="2462213"/>
          <p14:tracePt t="173800" x="3476625" y="2203450"/>
          <p14:tracePt t="173816" x="3762375" y="2093913"/>
          <p14:tracePt t="173818" x="4032250" y="2076450"/>
          <p14:tracePt t="173834" x="4225925" y="2082800"/>
          <p14:tracePt t="173835" x="4424363" y="2120900"/>
          <p14:tracePt t="173849" x="5046663" y="2424113"/>
          <p14:tracePt t="173866" x="5548313" y="2738438"/>
          <p14:tracePt t="173884" x="6038850" y="3184525"/>
          <p14:tracePt t="173885" x="6148388" y="3298825"/>
          <p14:tracePt t="173900" x="6257925" y="3459163"/>
          <p14:tracePt t="173902" x="6335713" y="3613150"/>
          <p14:tracePt t="173917" x="6384925" y="3849688"/>
          <p14:tracePt t="173933" x="6280150" y="4059238"/>
          <p14:tracePt t="173950" x="5999163" y="4230688"/>
          <p14:tracePt t="173966" x="5354638" y="4429125"/>
          <p14:tracePt t="173983" x="4727575" y="4538663"/>
          <p14:tracePt t="173985" x="4352925" y="4576763"/>
          <p14:tracePt t="174000" x="3614738" y="4605338"/>
          <p14:tracePt t="174017" x="2997200" y="4583113"/>
          <p14:tracePt t="174034" x="2600325" y="4456113"/>
          <p14:tracePt t="174036" x="2522538" y="4389438"/>
          <p14:tracePt t="174051" x="2457450" y="4279900"/>
          <p14:tracePt t="174053" x="2446338" y="4235450"/>
          <p14:tracePt t="174068" x="2495550" y="4025900"/>
          <p14:tracePt t="174084" x="2682875" y="3756025"/>
          <p14:tracePt t="174101" x="2947988" y="3514725"/>
          <p14:tracePt t="174102" x="3035300" y="3448050"/>
          <p14:tracePt t="174117" x="3278188" y="3338513"/>
          <p14:tracePt t="174118" x="3459163" y="3267075"/>
          <p14:tracePt t="174135" x="3751263" y="3184525"/>
          <p14:tracePt t="174150" x="3994150" y="3162300"/>
          <p14:tracePt t="174167" x="4110038" y="3173413"/>
          <p14:tracePt t="174185" x="4241800" y="3249613"/>
          <p14:tracePt t="174186" x="4275138" y="3289300"/>
          <p14:tracePt t="174202" x="4352925" y="3448050"/>
          <p14:tracePt t="174217" x="4379913" y="3575050"/>
          <p14:tracePt t="174234" x="4384675" y="3717925"/>
          <p14:tracePt t="174251" x="4373563" y="3773488"/>
          <p14:tracePt t="174252" x="4357688" y="3800475"/>
          <p14:tracePt t="174268" x="4346575" y="3817938"/>
          <p14:tracePt t="174285" x="4324350" y="3822700"/>
          <p14:tracePt t="174301" x="4313238" y="3822700"/>
          <p14:tracePt t="174317" x="4308475" y="3829050"/>
          <p14:tracePt t="174353" x="4330700" y="3833813"/>
          <p14:tracePt t="174359" x="4402138" y="3856038"/>
          <p14:tracePt t="174367" x="4645025" y="3916363"/>
          <p14:tracePt t="174384" x="5145088" y="4059238"/>
          <p14:tracePt t="174401" x="6110288" y="4268788"/>
          <p14:tracePt t="174403" x="6445250" y="4351338"/>
          <p14:tracePt t="174418" x="7366000" y="4538663"/>
          <p14:tracePt t="174435" x="8224838" y="4721225"/>
          <p14:tracePt t="174451" x="8936038" y="4879975"/>
          <p14:tracePt t="174468" x="9183688" y="4962525"/>
          <p14:tracePt t="174472" x="9221788" y="4984750"/>
          <p14:tracePt t="174486" x="9239250" y="5002213"/>
          <p14:tracePt t="174504" x="9239250" y="5006975"/>
          <p14:tracePt t="174517" x="9212263" y="5024438"/>
          <p14:tracePt t="174534" x="9183688" y="5033963"/>
          <p14:tracePt t="174552" x="9178925" y="5040313"/>
          <p14:tracePt t="174569" x="9178925" y="5045075"/>
          <p14:tracePt t="174586" x="9183688" y="5056188"/>
          <p14:tracePt t="174602" x="9232900" y="5089525"/>
          <p14:tracePt t="174618" x="9294813" y="5127625"/>
          <p14:tracePt t="174620" x="9321800" y="5145088"/>
          <p14:tracePt t="174635" x="9448800" y="5216525"/>
          <p14:tracePt t="174652" x="9502775" y="5232400"/>
          <p14:tracePt t="174653" x="9575800" y="5260975"/>
          <p14:tracePt t="174667" x="9712325" y="5299075"/>
          <p14:tracePt t="174685" x="9805988" y="5303838"/>
          <p14:tracePt t="174702" x="9839325" y="5303838"/>
          <p14:tracePt t="174744" x="9839325" y="5299075"/>
          <p14:tracePt t="174946" x="9845675" y="5294313"/>
          <p14:tracePt t="174959" x="9845675" y="5287963"/>
          <p14:tracePt t="174966" x="9850438" y="5287963"/>
          <p14:tracePt t="174974" x="9861550" y="5283200"/>
          <p14:tracePt t="174988" x="9861550" y="5276850"/>
          <p14:tracePt t="175002" x="9866313" y="5276850"/>
          <p14:tracePt t="175004" x="9872663" y="5272088"/>
          <p14:tracePt t="175019" x="9877425" y="5265738"/>
          <p14:tracePt t="175021" x="9883775" y="5260975"/>
          <p14:tracePt t="175035" x="9906000" y="5243513"/>
          <p14:tracePt t="175052" x="9921875" y="5227638"/>
          <p14:tracePt t="175069" x="9939338" y="5216525"/>
          <p14:tracePt t="175070" x="9950450" y="5211763"/>
          <p14:tracePt t="175085" x="9966325" y="5200650"/>
          <p14:tracePt t="175087" x="9977438" y="5189538"/>
          <p14:tracePt t="175102" x="9988550" y="5183188"/>
          <p14:tracePt t="175103" x="9999663" y="5178425"/>
          <p14:tracePt t="175120" x="10010775" y="5172075"/>
          <p14:tracePt t="175136" x="10026650" y="5160963"/>
          <p14:tracePt t="175154" x="10037763" y="5156200"/>
          <p14:tracePt t="175170" x="10044113" y="5145088"/>
          <p14:tracePt t="175186" x="10053638" y="5138738"/>
          <p14:tracePt t="175203" x="10064750" y="5127625"/>
          <p14:tracePt t="175221" x="10071100" y="5127625"/>
          <p14:tracePt t="175236" x="10086975" y="5111750"/>
          <p14:tracePt t="175252" x="10109200" y="5095875"/>
          <p14:tracePt t="175269" x="10131425" y="5073650"/>
          <p14:tracePt t="175286" x="10158413" y="5051425"/>
          <p14:tracePt t="175288" x="10169525" y="5045075"/>
          <p14:tracePt t="175303" x="10180638" y="5033963"/>
          <p14:tracePt t="175321" x="10180638" y="5029200"/>
          <p14:tracePt t="175350" x="10186988" y="5024438"/>
          <p14:tracePt t="175358" x="10186988" y="5018088"/>
          <p14:tracePt t="175370" x="10213975" y="5006975"/>
          <p14:tracePt t="175386" x="10247313" y="4979988"/>
          <p14:tracePt t="175403" x="10285413" y="4957763"/>
          <p14:tracePt t="175420" x="10313988" y="4946650"/>
          <p14:tracePt t="175423" x="10318750" y="4940300"/>
          <p14:tracePt t="175439" x="10318750" y="4935538"/>
          <p14:tracePt t="175471" x="10325100" y="4935538"/>
          <p14:tracePt t="175484" x="10329863" y="4935538"/>
          <p14:tracePt t="175499" x="10334625" y="4946650"/>
          <p14:tracePt t="175506" x="10334625" y="4957763"/>
          <p14:tracePt t="175519" x="10334625" y="4968875"/>
          <p14:tracePt t="175521" x="10318750" y="4995863"/>
          <p14:tracePt t="175536" x="10285413" y="5024438"/>
          <p14:tracePt t="175538" x="10236200" y="5056188"/>
          <p14:tracePt t="175552" x="10086975" y="5149850"/>
          <p14:tracePt t="175569" x="9866313" y="5283200"/>
          <p14:tracePt t="175586" x="9513888" y="5464175"/>
          <p14:tracePt t="175588" x="9355138" y="5541963"/>
          <p14:tracePt t="175603" x="8936038" y="5695950"/>
          <p14:tracePt t="175619" x="8699500" y="5761038"/>
          <p14:tracePt t="175621" x="8523288" y="5811838"/>
          <p14:tracePt t="175636" x="7894638" y="5905500"/>
          <p14:tracePt t="175653" x="7388225" y="5932488"/>
          <p14:tracePt t="175655" x="7051675" y="5938838"/>
          <p14:tracePt t="175670" x="6235700" y="5938838"/>
          <p14:tracePt t="175686" x="5927725" y="5938838"/>
          <p14:tracePt t="175688" x="5399088" y="5888038"/>
          <p14:tracePt t="175702" x="4654550" y="5834063"/>
          <p14:tracePt t="175720" x="3454400" y="5794375"/>
          <p14:tracePt t="175736" x="3046413" y="5772150"/>
          <p14:tracePt t="175738" x="2782888" y="5740400"/>
          <p14:tracePt t="175754" x="2357438" y="5673725"/>
          <p14:tracePt t="175770" x="2120900" y="5613400"/>
          <p14:tracePt t="175786" x="2038350" y="5580063"/>
          <p14:tracePt t="175804" x="2000250" y="5535613"/>
          <p14:tracePt t="175806" x="1993900" y="5519738"/>
          <p14:tracePt t="175821" x="1982788" y="5508625"/>
          <p14:tracePt t="175822" x="1978025" y="5497513"/>
          <p14:tracePt t="175836" x="1960563" y="5481638"/>
          <p14:tracePt t="175838" x="1955800" y="5475288"/>
          <p14:tracePt t="175853" x="1933575" y="5459413"/>
          <p14:tracePt t="175869" x="1911350" y="5441950"/>
          <p14:tracePt t="175886" x="1878013" y="5437188"/>
          <p14:tracePt t="175888" x="1857375" y="5426075"/>
          <p14:tracePt t="175904" x="1801813" y="5408613"/>
          <p14:tracePt t="175920" x="1712913" y="5392738"/>
          <p14:tracePt t="175936" x="1625600" y="5381625"/>
          <p14:tracePt t="175954" x="1581150" y="5381625"/>
          <p14:tracePt t="175971" x="1576388" y="5381625"/>
          <p14:tracePt t="176003" x="1576388" y="5376863"/>
          <p14:tracePt t="176016" x="1592263" y="5365750"/>
          <p14:tracePt t="176024" x="1608138" y="5348288"/>
          <p14:tracePt t="176036" x="1619250" y="5337175"/>
          <p14:tracePt t="176054" x="1690688" y="5287963"/>
          <p14:tracePt t="176070" x="1828800" y="5216525"/>
          <p14:tracePt t="176087" x="1878013" y="5189538"/>
          <p14:tracePt t="176104" x="1966913" y="5145088"/>
          <p14:tracePt t="176106" x="1982788" y="5133975"/>
          <p14:tracePt t="176121" x="2005013" y="5127625"/>
          <p14:tracePt t="176136" x="2011363" y="5127625"/>
          <p14:tracePt t="176154" x="2016125" y="5127625"/>
          <p14:tracePt t="176171" x="2022475" y="5127625"/>
          <p14:tracePt t="176172" x="2044700" y="5133975"/>
          <p14:tracePt t="176187" x="2060575" y="5149850"/>
          <p14:tracePt t="176188" x="2082800" y="5167313"/>
          <p14:tracePt t="176205" x="2154238" y="5205413"/>
          <p14:tracePt t="176220" x="2232025" y="5249863"/>
          <p14:tracePt t="176236" x="2330450" y="5276850"/>
          <p14:tracePt t="176255" x="2374900" y="5299075"/>
          <p14:tracePt t="176256" x="2379663" y="5303838"/>
          <p14:tracePt t="176271" x="2390775" y="5303838"/>
          <p14:tracePt t="176640" x="2397125" y="5303838"/>
          <p14:tracePt t="176646" x="2401888" y="5310188"/>
          <p14:tracePt t="176656" x="2419350" y="5321300"/>
          <p14:tracePt t="176671" x="2439988" y="5326063"/>
          <p14:tracePt t="176688" x="2462213" y="5332413"/>
          <p14:tracePt t="176706" x="2473325" y="5332413"/>
          <p14:tracePt t="181210" x="2825750" y="5332413"/>
          <p14:tracePt t="181223" x="2832100" y="5332413"/>
          <p14:tracePt t="181229" x="2836863" y="5332413"/>
          <p14:tracePt t="181245" x="2843213" y="5337175"/>
          <p14:tracePt t="181246" x="2854325" y="5343525"/>
          <p14:tracePt t="181261" x="2881313" y="5354638"/>
          <p14:tracePt t="181277" x="2925763" y="5376863"/>
          <p14:tracePt t="181295" x="2974975" y="5403850"/>
          <p14:tracePt t="181297" x="3013075" y="5414963"/>
          <p14:tracePt t="181312" x="3041650" y="5414963"/>
          <p14:tracePt t="181313" x="3073400" y="5419725"/>
          <p14:tracePt t="181327" x="3151188" y="5430838"/>
          <p14:tracePt t="181345" x="3233738" y="5437188"/>
          <p14:tracePt t="181361" x="3333750" y="5448300"/>
          <p14:tracePt t="181379" x="3525838" y="5453063"/>
          <p14:tracePt t="181395" x="3630613" y="5453063"/>
          <p14:tracePt t="181412" x="3719513" y="5453063"/>
          <p14:tracePt t="181428" x="3757613" y="5441950"/>
          <p14:tracePt t="181445" x="3773488" y="5437188"/>
          <p14:tracePt t="181470" x="3773488" y="5430838"/>
          <p14:tracePt t="181477" x="3757613" y="5426075"/>
          <p14:tracePt t="181495" x="3751263" y="5419725"/>
          <p14:tracePt t="181560" x="3746500" y="5414963"/>
          <p14:tracePt t="181566" x="3724275" y="5408613"/>
          <p14:tracePt t="181578" x="3708400" y="5397500"/>
          <p14:tracePt t="181596" x="3686175" y="5381625"/>
          <p14:tracePt t="181598" x="3675063" y="5381625"/>
          <p14:tracePt t="181612" x="3646488" y="5370513"/>
          <p14:tracePt t="181628" x="3635375" y="5365750"/>
          <p14:tracePt t="181646" x="3625850" y="5359400"/>
          <p14:tracePt t="181664" x="3614738" y="5348288"/>
          <p14:tracePt t="181666" x="3614738" y="5343525"/>
          <p14:tracePt t="181679" x="3608388" y="5337175"/>
          <p14:tracePt t="181680" x="3597275" y="5332413"/>
          <p14:tracePt t="181712" x="3586163" y="5303838"/>
          <p14:tracePt t="181729" x="3581400" y="5303838"/>
          <p14:tracePt t="181854" x="3581400" y="5299075"/>
          <p14:tracePt t="182071" x="3586163" y="5299075"/>
          <p14:tracePt t="182084" x="3592513" y="5299075"/>
          <p14:tracePt t="185383" x="5354638" y="5294313"/>
          <p14:tracePt t="185385" x="5530850" y="5326063"/>
          <p14:tracePt t="185388" x="6142038" y="5414963"/>
          <p14:tracePt t="185401" x="6313488" y="5453063"/>
          <p14:tracePt t="185418" x="6373813" y="5470525"/>
          <p14:tracePt t="185435" x="6413500" y="5470525"/>
          <p14:tracePt t="185437" x="6429375" y="5481638"/>
          <p14:tracePt t="185452" x="6489700" y="5486400"/>
          <p14:tracePt t="185467" x="6534150" y="5497513"/>
          <p14:tracePt t="185485" x="6556375" y="5502275"/>
          <p14:tracePt t="185501" x="6572250" y="5502275"/>
          <p14:tracePt t="185503" x="6583363" y="5502275"/>
          <p14:tracePt t="185517" x="6589713" y="5502275"/>
          <p14:tracePt t="185535" x="6627813" y="5502275"/>
          <p14:tracePt t="185551" x="6661150" y="5502275"/>
          <p14:tracePt t="185567" x="6710363" y="5502275"/>
          <p14:tracePt t="185585" x="6765925" y="5502275"/>
          <p14:tracePt t="185587" x="6777038" y="5502275"/>
          <p14:tracePt t="185601" x="6804025" y="5497513"/>
          <p14:tracePt t="185603" x="6815138" y="5497513"/>
          <p14:tracePt t="185618" x="6837363" y="5491163"/>
          <p14:tracePt t="185754" x="6837363" y="5486400"/>
          <p14:tracePt t="185859" x="6842125" y="5486400"/>
          <p14:tracePt t="185872" x="6853238" y="5486400"/>
          <p14:tracePt t="185879" x="6881813" y="5481638"/>
          <p14:tracePt t="185886" x="6891338" y="5481638"/>
          <p14:tracePt t="185902" x="6913563" y="5475288"/>
          <p14:tracePt t="185918" x="6931025" y="5475288"/>
          <p14:tracePt t="185935" x="6942138" y="5475288"/>
          <p14:tracePt t="185952" x="6946900" y="5475288"/>
          <p14:tracePt t="185977" x="6953250" y="5475288"/>
          <p14:tracePt t="185992" x="6953250" y="5470525"/>
          <p14:tracePt t="186097" x="6953250" y="5464175"/>
          <p14:tracePt t="186112" x="6953250" y="5459413"/>
          <p14:tracePt t="186135" x="6953250" y="5448300"/>
          <p14:tracePt t="186141" x="6953250" y="5441950"/>
          <p14:tracePt t="186152" x="6935788" y="5430838"/>
          <p14:tracePt t="186169" x="6891338" y="5403850"/>
          <p14:tracePt t="186171" x="6881813" y="5392738"/>
          <p14:tracePt t="186186" x="6864350" y="5392738"/>
          <p14:tracePt t="186187" x="6848475" y="5387975"/>
          <p14:tracePt t="186202" x="6837363" y="5381625"/>
          <p14:tracePt t="186218" x="6826250" y="5381625"/>
          <p14:tracePt t="186235" x="6819900" y="5381625"/>
          <p14:tracePt t="186253" x="6808788" y="5376863"/>
          <p14:tracePt t="186254" x="6804025" y="5376863"/>
          <p14:tracePt t="186361" x="6808788" y="5376863"/>
          <p14:tracePt t="186366" x="6815138" y="5376863"/>
          <p14:tracePt t="186374" x="6826250" y="5376863"/>
          <p14:tracePt t="186386" x="6842125" y="5376863"/>
          <p14:tracePt t="186388" x="6853238" y="5376863"/>
          <p14:tracePt t="186403" x="6886575" y="5370513"/>
          <p14:tracePt t="186419" x="6902450" y="5370513"/>
          <p14:tracePt t="186421" x="6908800" y="5365750"/>
          <p14:tracePt t="186586" x="6902450" y="5359400"/>
          <p14:tracePt t="186592" x="6886575" y="5359400"/>
          <p14:tracePt t="186603" x="6864350" y="5354638"/>
          <p14:tracePt t="186620" x="6770688" y="5348288"/>
          <p14:tracePt t="186637" x="6743700" y="5348288"/>
          <p14:tracePt t="186638" x="6704013" y="5343525"/>
          <p14:tracePt t="186653" x="6638925" y="5343525"/>
          <p14:tracePt t="186669" x="6594475" y="5343525"/>
          <p14:tracePt t="186686" x="6538913" y="5337175"/>
          <p14:tracePt t="186688" x="6523038" y="5337175"/>
          <p14:tracePt t="186705" x="6516688" y="5337175"/>
          <p14:tracePt t="186781" x="6511925" y="5337175"/>
          <p14:tracePt t="186787" x="6507163" y="5337175"/>
          <p14:tracePt t="186794" x="6500813" y="5337175"/>
          <p14:tracePt t="186820" x="6489700" y="5337175"/>
          <p14:tracePt t="186837" x="6484938" y="5337175"/>
          <p14:tracePt t="186998" x="6496050" y="5337175"/>
          <p14:tracePt t="187005" x="6507163" y="5337175"/>
          <p14:tracePt t="187011" x="6511925" y="5337175"/>
          <p14:tracePt t="187036" x="6578600" y="5343525"/>
          <p14:tracePt t="187054" x="6654800" y="5354638"/>
          <p14:tracePt t="187056" x="6688138" y="5359400"/>
          <p14:tracePt t="187070" x="6710363" y="5370513"/>
          <p14:tracePt t="187072" x="6743700" y="5370513"/>
          <p14:tracePt t="187087" x="6788150" y="5381625"/>
          <p14:tracePt t="187088" x="6808788" y="5387975"/>
          <p14:tracePt t="187103" x="6848475" y="5387975"/>
          <p14:tracePt t="187120" x="6864350" y="5387975"/>
          <p14:tracePt t="187137" x="6881813" y="5392738"/>
          <p14:tracePt t="187139" x="6886575" y="5392738"/>
          <p14:tracePt t="187154" x="6897688" y="5397500"/>
          <p14:tracePt t="187156" x="6908800" y="5397500"/>
          <p14:tracePt t="187170" x="6931025" y="5408613"/>
          <p14:tracePt t="187186" x="6953250" y="5408613"/>
          <p14:tracePt t="187204" x="6969125" y="5414963"/>
          <p14:tracePt t="187206" x="6985000" y="5414963"/>
          <p14:tracePt t="187221" x="7007225" y="5414963"/>
          <p14:tracePt t="187237" x="7013575" y="5414963"/>
          <p14:tracePt t="187238" x="7024688" y="5414963"/>
          <p14:tracePt t="187254" x="7035800" y="5419725"/>
          <p14:tracePt t="187271" x="7046913" y="5419725"/>
          <p14:tracePt t="187288" x="7058025" y="5419725"/>
          <p14:tracePt t="187290" x="7069138" y="5419725"/>
          <p14:tracePt t="187306" x="7069138" y="5426075"/>
          <p14:tracePt t="187320" x="7078663" y="5426075"/>
          <p14:tracePt t="187337" x="7089775" y="5426075"/>
          <p14:tracePt t="187354" x="7100888" y="5426075"/>
          <p14:tracePt t="187891" x="7107238" y="5426075"/>
          <p14:tracePt t="187896" x="7112000" y="5426075"/>
          <p14:tracePt t="187906" x="7123113" y="5426075"/>
          <p14:tracePt t="187921" x="7140575" y="5426075"/>
          <p14:tracePt t="187938" x="7145338" y="5426075"/>
          <p14:tracePt t="187955" x="7167563" y="5426075"/>
          <p14:tracePt t="187972" x="7189788" y="5426075"/>
          <p14:tracePt t="187988" x="7223125" y="5419725"/>
          <p14:tracePt t="188005" x="7272338" y="5408613"/>
          <p14:tracePt t="188022" x="7310438" y="5408613"/>
          <p14:tracePt t="188024" x="7332663" y="5408613"/>
          <p14:tracePt t="188038" x="7350125" y="5408613"/>
          <p14:tracePt t="188040" x="7381875" y="5403850"/>
          <p14:tracePt t="188055" x="7415213" y="5403850"/>
          <p14:tracePt t="188057" x="7453313" y="5392738"/>
          <p14:tracePt t="188071" x="7526338" y="5387975"/>
          <p14:tracePt t="188088" x="7597775" y="5376863"/>
          <p14:tracePt t="188105" x="7680325" y="5365750"/>
          <p14:tracePt t="188107" x="7724775" y="5359400"/>
          <p14:tracePt t="188122" x="7823200" y="5354638"/>
          <p14:tracePt t="188138" x="7972425" y="5354638"/>
          <p14:tracePt t="188155" x="8070850" y="5354638"/>
          <p14:tracePt t="188172" x="8175625" y="5354638"/>
          <p14:tracePt t="188174" x="8235950" y="5354638"/>
          <p14:tracePt t="188188" x="8302625" y="5354638"/>
          <p14:tracePt t="188190" x="8362950" y="5354638"/>
          <p14:tracePt t="188205" x="8456613" y="5343525"/>
          <p14:tracePt t="188222" x="8561388" y="5314950"/>
          <p14:tracePt t="188240" x="8628063" y="5303838"/>
          <p14:tracePt t="188242" x="8677275" y="5299075"/>
          <p14:tracePt t="188256" x="8737600" y="5294313"/>
          <p14:tracePt t="188273" x="8804275" y="5294313"/>
          <p14:tracePt t="188288" x="8847138" y="5294313"/>
          <p14:tracePt t="188306" x="8891588" y="5294313"/>
          <p14:tracePt t="188308" x="8909050" y="5294313"/>
          <p14:tracePt t="188322" x="8924925" y="5294313"/>
          <p14:tracePt t="188323" x="8947150" y="5294313"/>
          <p14:tracePt t="188340" x="8980488" y="5294313"/>
          <p14:tracePt t="188355" x="9024938" y="5299075"/>
          <p14:tracePt t="188372" x="9056688" y="5299075"/>
          <p14:tracePt t="188389" x="9085263" y="5299075"/>
          <p14:tracePt t="188407" x="9128125" y="5299075"/>
          <p14:tracePt t="188423" x="9139238" y="5299075"/>
          <p14:tracePt t="188439" x="9156700" y="5299075"/>
          <p14:tracePt t="188456" x="9167813" y="5299075"/>
          <p14:tracePt t="188475" x="9178925" y="5299075"/>
          <p14:tracePt t="188491" x="9183688" y="5299075"/>
          <p14:tracePt t="188588" x="9190038" y="5299075"/>
          <p14:tracePt t="188609" x="9194800" y="5299075"/>
          <p14:tracePt t="188616" x="9201150" y="5299075"/>
          <p14:tracePt t="188632" x="9205913" y="5299075"/>
          <p14:tracePt t="188647" x="9212263" y="5299075"/>
          <p14:tracePt t="188663" x="9217025" y="5299075"/>
          <p14:tracePt t="188672" x="9221788" y="5299075"/>
          <p14:tracePt t="188689" x="9232900" y="5299075"/>
          <p14:tracePt t="188691" x="9239250" y="5299075"/>
          <p14:tracePt t="188706" x="9261475" y="5299075"/>
          <p14:tracePt t="188723" x="9272588" y="5299075"/>
          <p14:tracePt t="188739" x="9288463" y="5299075"/>
          <p14:tracePt t="188756" x="9305925" y="5299075"/>
          <p14:tracePt t="188774" x="9315450" y="5299075"/>
          <p14:tracePt t="188790" x="9326563" y="5299075"/>
          <p14:tracePt t="188813" x="9332913" y="5299075"/>
          <p14:tracePt t="188823" x="9337675" y="5299075"/>
          <p14:tracePt t="188840" x="9344025" y="5299075"/>
          <p14:tracePt t="188857" x="9359900" y="5299075"/>
          <p14:tracePt t="188873" x="9366250" y="5299075"/>
          <p14:tracePt t="188891" x="9377363" y="5299075"/>
          <p14:tracePt t="188908" x="9388475" y="5299075"/>
          <p14:tracePt t="188924" x="9393238" y="5299075"/>
          <p14:tracePt t="188942" x="9399588" y="5299075"/>
          <p14:tracePt t="188956" x="9404350" y="5299075"/>
          <p14:tracePt t="188974" x="9431338" y="5299075"/>
          <p14:tracePt t="188990" x="9437688" y="5299075"/>
          <p14:tracePt t="188991" x="9442450" y="5299075"/>
          <p14:tracePt t="189007" x="9448800" y="5299075"/>
          <p14:tracePt t="189008" x="9453563" y="5299075"/>
          <p14:tracePt t="189038" x="9459913" y="5299075"/>
          <p14:tracePt t="189053" x="9464675" y="5299075"/>
          <p14:tracePt t="189067" x="9471025" y="5299075"/>
          <p14:tracePt t="189082" x="9482138" y="5299075"/>
          <p14:tracePt t="189091" x="9486900" y="5299075"/>
          <p14:tracePt t="189107" x="9493250" y="5299075"/>
          <p14:tracePt t="189124" x="9498013" y="5299075"/>
          <p14:tracePt t="189188" x="9502775" y="5299075"/>
          <p14:tracePt t="189202" x="9509125" y="5303838"/>
          <p14:tracePt t="189217" x="9513888" y="5303838"/>
          <p14:tracePt t="189232" x="9520238" y="5303838"/>
          <p14:tracePt t="189481" x="9525000" y="5303838"/>
          <p14:tracePt t="189646" x="9531350" y="5303838"/>
          <p14:tracePt t="189667" x="9536113" y="5303838"/>
          <p14:tracePt t="189960" x="9531350" y="5303838"/>
          <p14:tracePt t="189966" x="9513888" y="5303838"/>
          <p14:tracePt t="189976" x="9471025" y="5310188"/>
          <p14:tracePt t="189990" x="9332913" y="5343525"/>
          <p14:tracePt t="190008" x="9074150" y="5403850"/>
          <p14:tracePt t="190025" x="8809038" y="5459413"/>
          <p14:tracePt t="190043" x="8489950" y="5524500"/>
          <p14:tracePt t="190057" x="8181975" y="5591175"/>
          <p14:tracePt t="190075" x="7856538" y="5624513"/>
          <p14:tracePt t="190092" x="7350125" y="5629275"/>
          <p14:tracePt t="190094" x="7123113" y="5635625"/>
          <p14:tracePt t="190108" x="6765925" y="5640388"/>
          <p14:tracePt t="190110" x="6384925" y="5678488"/>
          <p14:tracePt t="190124" x="6070600" y="5684838"/>
          <p14:tracePt t="190126" x="5564188" y="5718175"/>
          <p14:tracePt t="190142" x="4738688" y="5734050"/>
          <p14:tracePt t="190159" x="4098925" y="5761038"/>
          <p14:tracePt t="190176" x="3509963" y="5811838"/>
          <p14:tracePt t="190193" x="3184525" y="5861050"/>
          <p14:tracePt t="190208" x="3095625" y="5861050"/>
          <p14:tracePt t="190225" x="3001963" y="5861050"/>
          <p14:tracePt t="190242" x="2897188" y="5861050"/>
          <p14:tracePt t="190244" x="2825750" y="5849938"/>
          <p14:tracePt t="190258" x="2754313" y="5845175"/>
          <p14:tracePt t="190260" x="2616200" y="5827713"/>
          <p14:tracePt t="190276" x="2292350" y="5822950"/>
          <p14:tracePt t="190292" x="2087563" y="5822950"/>
          <p14:tracePt t="190309" x="1900238" y="5822950"/>
          <p14:tracePt t="190311" x="1839913" y="5822950"/>
          <p14:tracePt t="190326" x="1719263" y="5822950"/>
          <p14:tracePt t="190342" x="1697038" y="5822950"/>
          <p14:tracePt t="190344" x="1674813" y="5822950"/>
          <p14:tracePt t="190358" x="1641475" y="5811838"/>
          <p14:tracePt t="190375" x="1630363" y="5811838"/>
          <p14:tracePt t="190391" x="1625600" y="5811838"/>
          <p14:tracePt t="190449" x="1619250" y="5811838"/>
          <p14:tracePt t="190462" x="1614488" y="5811838"/>
          <p14:tracePt t="190469" x="1608138" y="5805488"/>
          <p14:tracePt t="190477" x="1597025" y="5800725"/>
          <p14:tracePt t="190492" x="1576388" y="5794375"/>
          <p14:tracePt t="190508" x="1565275" y="5789613"/>
          <p14:tracePt t="190526" x="1554163" y="5789613"/>
          <p14:tracePt t="190544" x="1547813" y="5783263"/>
          <p14:tracePt t="190562" x="1547813" y="5778500"/>
          <p14:tracePt t="190577" x="1543050" y="5767388"/>
          <p14:tracePt t="190592" x="1543050" y="5756275"/>
          <p14:tracePt t="190609" x="1536700" y="5745163"/>
          <p14:tracePt t="190611" x="1536700" y="5734050"/>
          <p14:tracePt t="190626" x="1531938" y="5722938"/>
          <p14:tracePt t="190628" x="1531938" y="5718175"/>
          <p14:tracePt t="190645" x="1525588" y="5711825"/>
          <p14:tracePt t="190659" x="1525588" y="5707063"/>
          <p14:tracePt t="190687" x="1531938" y="5707063"/>
          <p14:tracePt t="190694" x="1536700" y="5707063"/>
          <p14:tracePt t="190709" x="1536700" y="5700713"/>
          <p14:tracePt t="190726" x="1547813" y="5700713"/>
          <p14:tracePt t="190743" x="1570038" y="5695950"/>
          <p14:tracePt t="190759" x="1636713" y="5695950"/>
          <p14:tracePt t="190761" x="1674813" y="5695950"/>
          <p14:tracePt t="190776" x="1697038" y="5695950"/>
          <p14:tracePt t="190778" x="1741488" y="5695950"/>
          <p14:tracePt t="190792" x="1795463" y="5695950"/>
          <p14:tracePt t="190794" x="1846263" y="5695950"/>
          <p14:tracePt t="190808" x="1978025" y="5700713"/>
          <p14:tracePt t="190826" x="2093913" y="5711825"/>
          <p14:tracePt t="190845" x="2368550" y="5729288"/>
          <p14:tracePt t="190859" x="2428875" y="5729288"/>
          <p14:tracePt t="190861" x="2513013" y="5734050"/>
          <p14:tracePt t="190875" x="2671763" y="5734050"/>
          <p14:tracePt t="190893" x="2738438" y="5734050"/>
          <p14:tracePt t="190910" x="2776538" y="5734050"/>
          <p14:tracePt t="190911" x="2782888" y="5734050"/>
          <p14:tracePt t="190927" x="2792413" y="5734050"/>
          <p14:tracePt t="191019" x="2798763" y="5734050"/>
          <p14:tracePt t="191025" x="2803525" y="5734050"/>
          <p14:tracePt t="191033" x="2809875" y="5734050"/>
          <p14:tracePt t="191043" x="2814638" y="5734050"/>
          <p14:tracePt t="191060" x="2847975" y="5740400"/>
          <p14:tracePt t="191061" x="2897188" y="5745163"/>
          <p14:tracePt t="191076" x="2925763" y="5751513"/>
          <p14:tracePt t="191078" x="2986088" y="5756275"/>
          <p14:tracePt t="191093" x="3090863" y="5772150"/>
          <p14:tracePt t="191110" x="3294063" y="5800725"/>
          <p14:tracePt t="191127" x="3443288" y="5816600"/>
          <p14:tracePt t="191128" x="3536950" y="5816600"/>
          <p14:tracePt t="191144" x="3630613" y="5822950"/>
          <p14:tracePt t="191160" x="3686175" y="5822950"/>
          <p14:tracePt t="191176" x="3697288" y="5822950"/>
          <p14:tracePt t="191193" x="3702050" y="5822950"/>
          <p14:tracePt t="191210" x="3708400" y="5822950"/>
          <p14:tracePt t="191212" x="3713163" y="5822950"/>
          <p14:tracePt t="191226" x="3719513" y="5822950"/>
          <p14:tracePt t="191228" x="3724275" y="5822950"/>
          <p14:tracePt t="191243" x="3762375" y="5822950"/>
          <p14:tracePt t="191260" x="3806825" y="5811838"/>
          <p14:tracePt t="191277" x="3856038" y="5800725"/>
          <p14:tracePt t="191278" x="3867150" y="5794375"/>
          <p14:tracePt t="191293" x="3884613" y="5789613"/>
          <p14:tracePt t="191295" x="3900488" y="5778500"/>
          <p14:tracePt t="191310" x="3911600" y="5772150"/>
          <p14:tracePt t="191326" x="3944938" y="5761038"/>
          <p14:tracePt t="191343" x="3971925" y="5756275"/>
          <p14:tracePt t="191360" x="4010025" y="5751513"/>
          <p14:tracePt t="191362" x="4027488" y="5745163"/>
          <p14:tracePt t="191377" x="4049713" y="5745163"/>
          <p14:tracePt t="191378" x="4076700" y="5745163"/>
          <p14:tracePt t="191393" x="4110038" y="5734050"/>
          <p14:tracePt t="191410" x="4137025" y="5729288"/>
          <p14:tracePt t="191427" x="4159250" y="5722938"/>
          <p14:tracePt t="191444" x="4187825" y="5722938"/>
          <p14:tracePt t="191445" x="4192588" y="5718175"/>
          <p14:tracePt t="191460" x="4219575" y="5711825"/>
          <p14:tracePt t="191476" x="4230688" y="5707063"/>
          <p14:tracePt t="191493" x="4248150" y="5707063"/>
          <p14:tracePt t="191510" x="4259263" y="5700713"/>
          <p14:tracePt t="191527" x="4270375" y="5700713"/>
          <p14:tracePt t="191543" x="4281488" y="5695950"/>
          <p14:tracePt t="191561" x="4308475" y="5684838"/>
          <p14:tracePt t="191577" x="4341813" y="5673725"/>
          <p14:tracePt t="191579" x="4352925" y="5673725"/>
          <p14:tracePt t="191594" x="4384675" y="5662613"/>
          <p14:tracePt t="191596" x="4395788" y="5662613"/>
          <p14:tracePt t="191610" x="4429125" y="5657850"/>
          <p14:tracePt t="191626" x="4478338" y="5657850"/>
          <p14:tracePt t="191644" x="4518025" y="5657850"/>
          <p14:tracePt t="191646" x="4540250" y="5657850"/>
          <p14:tracePt t="191660" x="4551363" y="5657850"/>
          <p14:tracePt t="191662" x="4560888" y="5657850"/>
          <p14:tracePt t="191677" x="4589463" y="5657850"/>
          <p14:tracePt t="191678" x="4600575" y="5651500"/>
          <p14:tracePt t="191693" x="4638675" y="5651500"/>
          <p14:tracePt t="191711" x="4649788" y="5651500"/>
          <p14:tracePt t="191729" x="4649788" y="5646738"/>
          <p14:tracePt t="191919" x="4654550" y="5646738"/>
          <p14:tracePt t="191933" x="4660900" y="5646738"/>
          <p14:tracePt t="191939" x="4665663" y="5646738"/>
          <p14:tracePt t="191946" x="4672013" y="5646738"/>
          <p14:tracePt t="191961" x="4676775" y="5646738"/>
          <p14:tracePt t="191963" x="4683125" y="5646738"/>
          <p14:tracePt t="191977" x="4687888" y="5646738"/>
          <p14:tracePt t="191979" x="4694238" y="5646738"/>
          <p14:tracePt t="191994" x="4705350" y="5646738"/>
          <p14:tracePt t="192011" x="4710113" y="5646738"/>
          <p14:tracePt t="192027" x="4710113" y="5640388"/>
          <p14:tracePt t="192114" x="4716463" y="5640388"/>
          <p14:tracePt t="192127" x="4721225" y="5640388"/>
          <p14:tracePt t="192142" x="4727575" y="5640388"/>
          <p14:tracePt t="192156" x="4732338" y="5640388"/>
          <p14:tracePt t="192240" x="4738688" y="5640388"/>
          <p14:tracePt t="192255" x="4743450" y="5640388"/>
          <p14:tracePt t="192285" x="4743450" y="563562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01965"/>
            <a:ext cx="4128422" cy="55141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195619" cy="4998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sz="1800" b="1" i="0" dirty="0">
              <a:solidFill>
                <a:srgbClr val="000000"/>
              </a:solidFill>
              <a:effectLst/>
              <a:latin typeface="Galliard-Bold4"/>
            </a:endParaRPr>
          </a:p>
          <a:p>
            <a:r>
              <a:rPr lang="en-US" sz="1800" b="1" i="0" dirty="0">
                <a:solidFill>
                  <a:srgbClr val="000000"/>
                </a:solidFill>
                <a:effectLst/>
                <a:latin typeface="Galliard-Bold4"/>
              </a:rPr>
              <a:t>Fig. 2 </a:t>
            </a:r>
            <a:r>
              <a:rPr lang="en-US" sz="1800" b="0" i="0" dirty="0">
                <a:solidFill>
                  <a:srgbClr val="000000"/>
                </a:solidFill>
                <a:effectLst/>
                <a:latin typeface="Galliard-Roman4"/>
              </a:rPr>
              <a:t>Building a startup model by combining practitioner knowledge with current and future academic research (Shepherd &amp; Gruber, </a:t>
            </a:r>
            <a:r>
              <a:rPr lang="en-US" sz="1800" b="0" i="0" dirty="0">
                <a:solidFill>
                  <a:srgbClr val="0000FF"/>
                </a:solidFill>
                <a:effectLst/>
                <a:latin typeface="Galliard-Roman4"/>
              </a:rPr>
              <a:t>2020</a:t>
            </a:r>
            <a:r>
              <a:rPr lang="en-US" sz="1800" b="0" i="0" dirty="0">
                <a:solidFill>
                  <a:srgbClr val="000000"/>
                </a:solidFill>
                <a:effectLst/>
                <a:latin typeface="Galliard-Roman4"/>
              </a:rPr>
              <a:t>)</a:t>
            </a:r>
            <a:r>
              <a:rPr lang="en-US" dirty="0"/>
              <a:t> </a:t>
            </a:r>
            <a:br>
              <a:rPr lang="en-US" dirty="0"/>
            </a:b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DF492779-E025-144B-9959-DF33CF32F639}"/>
              </a:ext>
            </a:extLst>
          </p:cNvPr>
          <p:cNvPicPr>
            <a:picLocks noChangeAspect="1"/>
          </p:cNvPicPr>
          <p:nvPr/>
        </p:nvPicPr>
        <p:blipFill>
          <a:blip r:embed="rId3"/>
          <a:stretch>
            <a:fillRect/>
          </a:stretch>
        </p:blipFill>
        <p:spPr>
          <a:xfrm>
            <a:off x="631902" y="1076343"/>
            <a:ext cx="10830425" cy="4096707"/>
          </a:xfrm>
          <a:prstGeom prst="rect">
            <a:avLst/>
          </a:prstGeom>
        </p:spPr>
      </p:pic>
      <p:pic>
        <p:nvPicPr>
          <p:cNvPr id="2" name="Graphic 21">
            <a:extLst>
              <a:ext uri="{FF2B5EF4-FFF2-40B4-BE49-F238E27FC236}">
                <a16:creationId xmlns:a16="http://schemas.microsoft.com/office/drawing/2014/main" id="{EB643C58-1603-BD5B-9AA5-F9F0548BE7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53804977"/>
      </p:ext>
    </p:extLst>
  </p:cSld>
  <p:clrMapOvr>
    <a:masterClrMapping/>
  </p:clrMapOvr>
  <mc:AlternateContent xmlns:mc="http://schemas.openxmlformats.org/markup-compatibility/2006" xmlns:p14="http://schemas.microsoft.com/office/powerpoint/2010/main">
    <mc:Choice Requires="p14">
      <p:transition spd="slow" advTm="362677">
        <p14:flash/>
      </p:transition>
    </mc:Choice>
    <mc:Fallback xmlns="">
      <p:transition spd="slow" advTm="362677">
        <p:fade/>
      </p:transition>
    </mc:Fallback>
  </mc:AlternateContent>
  <p:extLst>
    <p:ext uri="{3A86A75C-4F4B-4683-9AE1-C65F6400EC91}">
      <p14:laserTraceLst xmlns:p14="http://schemas.microsoft.com/office/powerpoint/2010/main">
        <p14:tracePtLst>
          <p14:tracePt t="716" x="4522788" y="5564188"/>
          <p14:tracePt t="719" x="4506913" y="5564188"/>
          <p14:tracePt t="720" x="4495800" y="5575300"/>
          <p14:tracePt t="724" x="4484688" y="5591175"/>
          <p14:tracePt t="733" x="4478338" y="5595938"/>
          <p14:tracePt t="745" x="4462463" y="5602288"/>
          <p14:tracePt t="747" x="4457700" y="5607050"/>
          <p14:tracePt t="764" x="4446588" y="5607050"/>
          <p14:tracePt t="778" x="4418013" y="5591175"/>
          <p14:tracePt t="780" x="4319588" y="5513388"/>
          <p14:tracePt t="795" x="4060825" y="5200650"/>
          <p14:tracePt t="812" x="3895725" y="4797425"/>
          <p14:tracePt t="814" x="3856038" y="4649788"/>
          <p14:tracePt t="829" x="3686175" y="4373563"/>
          <p14:tracePt t="830" x="3581400" y="4103688"/>
          <p14:tracePt t="845" x="3541713" y="3905250"/>
          <p14:tracePt t="847" x="3481388" y="3646488"/>
          <p14:tracePt t="862" x="3487738" y="3222625"/>
          <p14:tracePt t="879" x="3563938" y="2727325"/>
          <p14:tracePt t="895" x="3790950" y="2308225"/>
          <p14:tracePt t="913" x="4391025" y="1757363"/>
          <p14:tracePt t="930" x="4781550" y="1509713"/>
          <p14:tracePt t="945" x="5227638" y="1293813"/>
          <p14:tracePt t="962" x="5383213" y="1250950"/>
          <p14:tracePt t="979" x="5597525" y="1239838"/>
          <p14:tracePt t="981" x="5675313" y="1239838"/>
          <p14:tracePt t="995" x="5818188" y="1255713"/>
          <p14:tracePt t="997" x="5949950" y="1282700"/>
          <p14:tracePt t="1012" x="6181725" y="1376363"/>
          <p14:tracePt t="1028" x="6567488" y="1503363"/>
          <p14:tracePt t="1045" x="6842125" y="1630363"/>
          <p14:tracePt t="1047" x="7172325" y="1773238"/>
          <p14:tracePt t="1063" x="7531100" y="1949450"/>
          <p14:tracePt t="1079" x="7867650" y="2109788"/>
          <p14:tracePt t="1096" x="8032750" y="2197100"/>
          <p14:tracePt t="1113" x="8181975" y="2308225"/>
          <p14:tracePt t="1115" x="8213725" y="2335213"/>
          <p14:tracePt t="1129" x="8247063" y="2368550"/>
          <p14:tracePt t="1131" x="8280400" y="2406650"/>
          <p14:tracePt t="1146" x="8296275" y="2428875"/>
          <p14:tracePt t="1147" x="8318500" y="2462213"/>
          <p14:tracePt t="1162" x="8351838" y="2517775"/>
          <p14:tracePt t="1179" x="8362950" y="2555875"/>
          <p14:tracePt t="1196" x="8374063" y="2600325"/>
          <p14:tracePt t="1197" x="8385175" y="2644775"/>
          <p14:tracePt t="1213" x="8385175" y="2682875"/>
          <p14:tracePt t="1214" x="8396288" y="2720975"/>
          <p14:tracePt t="1229" x="8401050" y="2809875"/>
          <p14:tracePt t="1247" x="8401050" y="2908300"/>
          <p14:tracePt t="1263" x="8401050" y="2997200"/>
          <p14:tracePt t="1264" x="8401050" y="3040063"/>
          <p14:tracePt t="1280" x="8396288" y="3111500"/>
          <p14:tracePt t="1296" x="8369300" y="3184525"/>
          <p14:tracePt t="1313" x="8307388" y="3271838"/>
          <p14:tracePt t="1330" x="8197850" y="3387725"/>
          <p14:tracePt t="1347" x="8088313" y="3503613"/>
          <p14:tracePt t="1349" x="8021638" y="3575050"/>
          <p14:tracePt t="1364" x="7910513" y="3684588"/>
          <p14:tracePt t="1379" x="7845425" y="3756025"/>
          <p14:tracePt t="1396" x="7785100" y="3800475"/>
          <p14:tracePt t="1414" x="7707313" y="3840163"/>
          <p14:tracePt t="1415" x="7662863" y="3860800"/>
          <p14:tracePt t="1430" x="7575550" y="3900488"/>
          <p14:tracePt t="1446" x="7497763" y="3927475"/>
          <p14:tracePt t="1463" x="7377113" y="3949700"/>
          <p14:tracePt t="1480" x="7283450" y="3965575"/>
          <p14:tracePt t="1482" x="7227888" y="3971925"/>
          <p14:tracePt t="1498" x="7145338" y="3976688"/>
          <p14:tracePt t="1514" x="7046913" y="3983038"/>
          <p14:tracePt t="1529" x="6975475" y="3983038"/>
          <p14:tracePt t="1547" x="6913563" y="3983038"/>
          <p14:tracePt t="1565" x="6831013" y="3983038"/>
          <p14:tracePt t="1581" x="6788150" y="3983038"/>
          <p14:tracePt t="1597" x="6715125" y="3987800"/>
          <p14:tracePt t="1614" x="6661150" y="3987800"/>
          <p14:tracePt t="1631" x="6583363" y="4005263"/>
          <p14:tracePt t="1632" x="6550025" y="4010025"/>
          <p14:tracePt t="1646" x="6478588" y="4032250"/>
          <p14:tracePt t="1648" x="6456363" y="4037013"/>
          <p14:tracePt t="1663" x="6429375" y="4037013"/>
          <p14:tracePt t="1665" x="6396038" y="4043363"/>
          <p14:tracePt t="1679" x="6319838" y="4059238"/>
          <p14:tracePt t="1696" x="6264275" y="4059238"/>
          <p14:tracePt t="1714" x="6197600" y="4059238"/>
          <p14:tracePt t="1715" x="6153150" y="4059238"/>
          <p14:tracePt t="1732" x="6081713" y="4065588"/>
          <p14:tracePt t="1746" x="6021388" y="4070350"/>
          <p14:tracePt t="1763" x="5961063" y="4076700"/>
          <p14:tracePt t="1781" x="5862638" y="4092575"/>
          <p14:tracePt t="1783" x="5818188" y="4103688"/>
          <p14:tracePt t="1797" x="5784850" y="4103688"/>
          <p14:tracePt t="1798" x="5729288" y="4119563"/>
          <p14:tracePt t="1813" x="5691188" y="4125913"/>
          <p14:tracePt t="1815" x="5635625" y="4148138"/>
          <p14:tracePt t="1830" x="5537200" y="4186238"/>
          <p14:tracePt t="1848" x="5448300" y="4219575"/>
          <p14:tracePt t="1865" x="5249863" y="4275138"/>
          <p14:tracePt t="1881" x="5133975" y="4306888"/>
          <p14:tracePt t="1896" x="5062538" y="4329113"/>
          <p14:tracePt t="1914" x="4991100" y="4357688"/>
          <p14:tracePt t="1932" x="4914900" y="4389438"/>
          <p14:tracePt t="1948" x="4870450" y="4400550"/>
          <p14:tracePt t="1964" x="4852988" y="4406900"/>
          <p14:tracePt t="1981" x="4832350" y="4418013"/>
          <p14:tracePt t="1997" x="4810125" y="4422775"/>
          <p14:tracePt t="2015" x="4792663" y="4429125"/>
          <p14:tracePt t="2033" x="4770438" y="4433888"/>
          <p14:tracePt t="2046" x="4748213" y="4445000"/>
          <p14:tracePt t="2065" x="4721225" y="4462463"/>
          <p14:tracePt t="2081" x="4705350" y="4467225"/>
          <p14:tracePt t="2083" x="4694238" y="4478338"/>
          <p14:tracePt t="2098" x="4672013" y="4483100"/>
          <p14:tracePt t="2114" x="4654550" y="4500563"/>
          <p14:tracePt t="2131" x="4622800" y="4533900"/>
          <p14:tracePt t="2147" x="4583113" y="4594225"/>
          <p14:tracePt t="2165" x="4540250" y="4654550"/>
          <p14:tracePt t="2166" x="4522788" y="4687888"/>
          <p14:tracePt t="2181" x="4511675" y="4699000"/>
          <p14:tracePt t="2183" x="4511675" y="4710113"/>
          <p14:tracePt t="2198" x="4506913" y="4721225"/>
          <p14:tracePt t="2730" x="4500563" y="4721225"/>
          <p14:tracePt t="2819" x="4500563" y="4725988"/>
          <p14:tracePt t="2826" x="4489450" y="4725988"/>
          <p14:tracePt t="2841" x="4478338" y="4725988"/>
          <p14:tracePt t="2850" x="4462463" y="4732338"/>
          <p14:tracePt t="2865" x="4440238" y="4737100"/>
          <p14:tracePt t="2882" x="4384675" y="4743450"/>
          <p14:tracePt t="2900" x="4143375" y="4786313"/>
          <p14:tracePt t="2916" x="4038600" y="4808538"/>
          <p14:tracePt t="2917" x="3829050" y="4830763"/>
          <p14:tracePt t="2931" x="3349625" y="4913313"/>
          <p14:tracePt t="2949" x="2886075" y="4995863"/>
          <p14:tracePt t="2965" x="2408238" y="5106988"/>
          <p14:tracePt t="2967" x="2181225" y="5138738"/>
          <p14:tracePt t="2983" x="1674813" y="5156200"/>
          <p14:tracePt t="2999" x="1273175" y="5167313"/>
          <p14:tracePt t="3016" x="671513" y="5118100"/>
          <p14:tracePt t="3032" x="44450" y="5002213"/>
          <p14:tracePt t="4160" x="120650" y="3294063"/>
          <p14:tracePt t="4169" x="231775" y="3278188"/>
          <p14:tracePt t="4184" x="396875" y="3227388"/>
          <p14:tracePt t="4201" x="804863" y="3106738"/>
          <p14:tracePt t="4218" x="1117600" y="3001963"/>
          <p14:tracePt t="4219" x="1273175" y="2968625"/>
          <p14:tracePt t="4235" x="1520825" y="2908300"/>
          <p14:tracePt t="4252" x="1790700" y="2832100"/>
          <p14:tracePt t="4267" x="1928813" y="2792413"/>
          <p14:tracePt t="4285" x="2011363" y="2765425"/>
          <p14:tracePt t="4301" x="2038350" y="2754313"/>
          <p14:tracePt t="4302" x="2044700" y="2747963"/>
          <p14:tracePt t="4336" x="2049463" y="2747963"/>
          <p14:tracePt t="4356" x="2060575" y="2747963"/>
          <p14:tracePt t="4370" x="2065338" y="2747963"/>
          <p14:tracePt t="4378" x="2071688" y="2747963"/>
          <p14:tracePt t="4386" x="2071688" y="2754313"/>
          <p14:tracePt t="4402" x="2082800" y="2759075"/>
          <p14:tracePt t="4418" x="2116138" y="2776538"/>
          <p14:tracePt t="4434" x="2132013" y="2781300"/>
          <p14:tracePt t="4451" x="2147888" y="2787650"/>
          <p14:tracePt t="4453" x="2154238" y="2787650"/>
          <p14:tracePt t="4468" x="2176463" y="2798763"/>
          <p14:tracePt t="4484" x="2187575" y="2803525"/>
          <p14:tracePt t="4502" x="2214563" y="2820988"/>
          <p14:tracePt t="4518" x="2259013" y="2841625"/>
          <p14:tracePt t="4519" x="2297113" y="2859088"/>
          <p14:tracePt t="4535" x="2357438" y="2892425"/>
          <p14:tracePt t="4551" x="2435225" y="2925763"/>
          <p14:tracePt t="4567" x="2473325" y="2946400"/>
          <p14:tracePt t="4585" x="2513013" y="2968625"/>
          <p14:tracePt t="4587" x="2522538" y="2979738"/>
          <p14:tracePt t="4602" x="2533650" y="2990850"/>
          <p14:tracePt t="4604" x="2551113" y="3013075"/>
          <p14:tracePt t="4618" x="2595563" y="3073400"/>
          <p14:tracePt t="4634" x="2644775" y="3151188"/>
          <p14:tracePt t="4652" x="2678113" y="3200400"/>
          <p14:tracePt t="4668" x="2709863" y="3244850"/>
          <p14:tracePt t="4670" x="2716213" y="3260725"/>
          <p14:tracePt t="4685" x="2738438" y="3298825"/>
          <p14:tracePt t="4701" x="2754313" y="3316288"/>
          <p14:tracePt t="4703" x="2760663" y="3327400"/>
          <p14:tracePt t="4717" x="2771775" y="3349625"/>
          <p14:tracePt t="4735" x="2776538" y="3360738"/>
          <p14:tracePt t="4737" x="2776538" y="3365500"/>
          <p14:tracePt t="4752" x="2782888" y="3371850"/>
          <p14:tracePt t="4753" x="2782888" y="3376613"/>
          <p14:tracePt t="4770" x="2787650" y="3376613"/>
          <p14:tracePt t="4808" x="2787650" y="3382963"/>
          <p14:tracePt t="4820" x="2792413" y="3392488"/>
          <p14:tracePt t="4828" x="2803525" y="3403600"/>
          <p14:tracePt t="4836" x="2814638" y="3409950"/>
          <p14:tracePt t="4851" x="2836863" y="3421063"/>
          <p14:tracePt t="4868" x="2854325" y="3425825"/>
          <p14:tracePt t="4888" x="2859088" y="3425825"/>
          <p14:tracePt t="4904" x="2865438" y="3425825"/>
          <p14:tracePt t="4920" x="2870200" y="3425825"/>
          <p14:tracePt t="4935" x="2876550" y="3421063"/>
          <p14:tracePt t="4951" x="2876550" y="3414713"/>
          <p14:tracePt t="5093" x="2881313" y="3414713"/>
          <p14:tracePt t="5098" x="2881313" y="3409950"/>
          <p14:tracePt t="5106" x="2886075" y="3403600"/>
          <p14:tracePt t="5119" x="2892425" y="3392488"/>
          <p14:tracePt t="5136" x="2897188" y="3376613"/>
          <p14:tracePt t="5151" x="2908300" y="3360738"/>
          <p14:tracePt t="5169" x="2908300" y="3349625"/>
          <p14:tracePt t="5185" x="2919413" y="3343275"/>
          <p14:tracePt t="5288" x="2919413" y="3338513"/>
          <p14:tracePt t="5293" x="2925763" y="3338513"/>
          <p14:tracePt t="5308" x="2936875" y="3332163"/>
          <p14:tracePt t="5318" x="2941638" y="3327400"/>
          <p14:tracePt t="5336" x="2963863" y="3321050"/>
          <p14:tracePt t="5337" x="2974975" y="3321050"/>
          <p14:tracePt t="5352" x="2997200" y="3309938"/>
          <p14:tracePt t="5354" x="3008313" y="3305175"/>
          <p14:tracePt t="5369" x="3024188" y="3294063"/>
          <p14:tracePt t="5385" x="3041650" y="3278188"/>
          <p14:tracePt t="5402" x="3057525" y="3267075"/>
          <p14:tracePt t="5420" x="3084513" y="3244850"/>
          <p14:tracePt t="5421" x="3101975" y="3227388"/>
          <p14:tracePt t="5438" x="3135313" y="3200400"/>
          <p14:tracePt t="5452" x="3178175" y="3167063"/>
          <p14:tracePt t="5469" x="3217863" y="3151188"/>
          <p14:tracePt t="5485" x="3251200" y="3122613"/>
          <p14:tracePt t="5487" x="3260725" y="3122613"/>
          <p14:tracePt t="5503" x="3278188" y="3111500"/>
          <p14:tracePt t="5519" x="3289300" y="3106738"/>
          <p14:tracePt t="5535" x="3311525" y="3090863"/>
          <p14:tracePt t="5553" x="3344863" y="3068638"/>
          <p14:tracePt t="5569" x="3394075" y="3040063"/>
          <p14:tracePt t="5571" x="3427413" y="3017838"/>
          <p14:tracePt t="5586" x="3459163" y="3001963"/>
          <p14:tracePt t="5587" x="3503613" y="2979738"/>
          <p14:tracePt t="5602" x="3563938" y="2957513"/>
          <p14:tracePt t="5619" x="3625850" y="2935288"/>
          <p14:tracePt t="5636" x="3641725" y="2930525"/>
          <p14:tracePt t="5638" x="3646488" y="2930525"/>
          <p14:tracePt t="5655" x="3646488" y="2925763"/>
          <p14:tracePt t="5707" x="3652838" y="2925763"/>
          <p14:tracePt t="6383" x="3657600" y="2925763"/>
          <p14:tracePt t="6388" x="3663950" y="2925763"/>
          <p14:tracePt t="6395" x="3697288" y="2925763"/>
          <p14:tracePt t="6421" x="3867150" y="2919413"/>
          <p14:tracePt t="6437" x="4125913" y="2908300"/>
          <p14:tracePt t="6454" x="4335463" y="2925763"/>
          <p14:tracePt t="6456" x="4467225" y="2941638"/>
          <p14:tracePt t="6471" x="4560888" y="2957513"/>
          <p14:tracePt t="6472" x="4694238" y="2979738"/>
          <p14:tracePt t="6487" x="4908550" y="3035300"/>
          <p14:tracePt t="6505" x="4991100" y="3079750"/>
          <p14:tracePt t="6521" x="5051425" y="3117850"/>
          <p14:tracePt t="6537" x="5080000" y="3144838"/>
          <p14:tracePt t="6539" x="5080000" y="3155950"/>
          <p14:tracePt t="6555" x="5084763" y="3173413"/>
          <p14:tracePt t="6571" x="5080000" y="3195638"/>
          <p14:tracePt t="6587" x="5068888" y="3216275"/>
          <p14:tracePt t="6605" x="5057775" y="3238500"/>
          <p14:tracePt t="6606" x="5051425" y="3249613"/>
          <p14:tracePt t="6621" x="5040313" y="3260725"/>
          <p14:tracePt t="6637" x="5029200" y="3271838"/>
          <p14:tracePt t="6655" x="5019675" y="3282950"/>
          <p14:tracePt t="6657" x="5008563" y="3289300"/>
          <p14:tracePt t="6671" x="4991100" y="3294063"/>
          <p14:tracePt t="6673" x="4953000" y="3298825"/>
          <p14:tracePt t="6688" x="4919663" y="3298825"/>
          <p14:tracePt t="6690" x="4864100" y="3305175"/>
          <p14:tracePt t="6705" x="4721225" y="3305175"/>
          <p14:tracePt t="6720" x="4616450" y="3305175"/>
          <p14:tracePt t="6737" x="4529138" y="3294063"/>
          <p14:tracePt t="6755" x="4391025" y="3260725"/>
          <p14:tracePt t="6772" x="4335463" y="3249613"/>
          <p14:tracePt t="6788" x="4308475" y="3244850"/>
          <p14:tracePt t="6805" x="4302125" y="3244850"/>
          <p14:tracePt t="6822" x="4297363" y="3244850"/>
          <p14:tracePt t="6840" x="4291013" y="3244850"/>
          <p14:tracePt t="6855" x="4259263" y="3267075"/>
          <p14:tracePt t="6871" x="4219575" y="3305175"/>
          <p14:tracePt t="6889" x="4176713" y="3343275"/>
          <p14:tracePt t="6891" x="4154488" y="3365500"/>
          <p14:tracePt t="6905" x="4125913" y="3392488"/>
          <p14:tracePt t="6922" x="4114800" y="3403600"/>
          <p14:tracePt t="6924" x="4110038" y="3403600"/>
          <p14:tracePt t="6938" x="4103688" y="3414713"/>
          <p14:tracePt t="6956" x="4098925" y="3414713"/>
          <p14:tracePt t="7012" x="4094163" y="3414713"/>
          <p14:tracePt t="7018" x="4087813" y="3414713"/>
          <p14:tracePt t="7026" x="4083050" y="3414713"/>
          <p14:tracePt t="7038" x="4076700" y="3414713"/>
          <p14:tracePt t="7055" x="4060825" y="3398838"/>
          <p14:tracePt t="7057" x="4054475" y="3398838"/>
          <p14:tracePt t="7072" x="4043363" y="3376613"/>
          <p14:tracePt t="7088" x="4027488" y="3332163"/>
          <p14:tracePt t="7105" x="4021138" y="3309938"/>
          <p14:tracePt t="7122" x="4010025" y="3294063"/>
          <p14:tracePt t="7124" x="4010025" y="3289300"/>
          <p14:tracePt t="7142" x="4010025" y="3282950"/>
          <p14:tracePt t="7267" x="4010025" y="3278188"/>
          <p14:tracePt t="7281" x="4005263" y="3278188"/>
          <p14:tracePt t="7290" x="4000500" y="3271838"/>
          <p14:tracePt t="7305" x="3994150" y="3267075"/>
          <p14:tracePt t="7334" x="3989388" y="3267075"/>
          <p14:tracePt t="7500" x="3983038" y="3267075"/>
          <p14:tracePt t="7505" x="3971925" y="3267075"/>
          <p14:tracePt t="7513" x="3967163" y="3267075"/>
          <p14:tracePt t="7540" x="3933825" y="3267075"/>
          <p14:tracePt t="7555" x="3900488" y="3267075"/>
          <p14:tracePt t="7557" x="3884613" y="3267075"/>
          <p14:tracePt t="7572" x="3867150" y="3267075"/>
          <p14:tracePt t="7574" x="3856038" y="3267075"/>
          <p14:tracePt t="7588" x="3840163" y="3267075"/>
          <p14:tracePt t="7605" x="3822700" y="3267075"/>
          <p14:tracePt t="7623" x="3813175" y="3260725"/>
          <p14:tracePt t="7624" x="3802063" y="3260725"/>
          <p14:tracePt t="7641" x="3795713" y="3260725"/>
          <p14:tracePt t="7655" x="3790950" y="3260725"/>
          <p14:tracePt t="7657" x="3784600" y="3260725"/>
          <p14:tracePt t="7672" x="3779838" y="3260725"/>
          <p14:tracePt t="7689" x="3768725" y="3260725"/>
          <p14:tracePt t="7706" x="3757613" y="3260725"/>
          <p14:tracePt t="7724" x="3746500" y="3260725"/>
          <p14:tracePt t="7739" x="3740150" y="3260725"/>
          <p14:tracePt t="7951" x="3740150" y="3255963"/>
          <p14:tracePt t="7980" x="3746500" y="3249613"/>
          <p14:tracePt t="8002" x="3751263" y="3244850"/>
          <p14:tracePt t="8008" x="3757613" y="3238500"/>
          <p14:tracePt t="8024" x="3768725" y="3222625"/>
          <p14:tracePt t="8039" x="3779838" y="3216275"/>
          <p14:tracePt t="8057" x="3784600" y="3211513"/>
          <p14:tracePt t="8159" x="3790950" y="3211513"/>
          <p14:tracePt t="8176" x="3790950" y="3205163"/>
          <p14:tracePt t="8181" x="3795713" y="3205163"/>
          <p14:tracePt t="8203" x="3795713" y="3200400"/>
          <p14:tracePt t="8219" x="3802063" y="3200400"/>
          <p14:tracePt t="8234" x="3802063" y="3195638"/>
          <p14:tracePt t="8273" x="3802063" y="3189288"/>
          <p14:tracePt t="8286" x="3802063" y="3184525"/>
          <p14:tracePt t="8302" x="3802063" y="3178175"/>
          <p14:tracePt t="8340" x="3802063" y="3173413"/>
          <p14:tracePt t="8587" x="3802063" y="3178175"/>
          <p14:tracePt t="8593" x="3802063" y="3184525"/>
          <p14:tracePt t="8600" x="3802063" y="3195638"/>
          <p14:tracePt t="8624" x="3802063" y="3227388"/>
          <p14:tracePt t="8640" x="3795713" y="3271838"/>
          <p14:tracePt t="8657" x="3779838" y="3321050"/>
          <p14:tracePt t="8674" x="3751263" y="3365500"/>
          <p14:tracePt t="8676" x="3735388" y="3392488"/>
          <p14:tracePt t="8690" x="3719513" y="3414713"/>
          <p14:tracePt t="8692" x="3713163" y="3425825"/>
          <p14:tracePt t="8707" x="3657600" y="3475038"/>
          <p14:tracePt t="8723" x="3625850" y="3492500"/>
          <p14:tracePt t="8740" x="3597275" y="3503613"/>
          <p14:tracePt t="8758" x="3581400" y="3508375"/>
          <p14:tracePt t="8759" x="3575050" y="3508375"/>
          <p14:tracePt t="8774" x="3563938" y="3508375"/>
          <p14:tracePt t="8790" x="3559175" y="3508375"/>
          <p14:tracePt t="8807" x="3552825" y="3508375"/>
          <p14:tracePt t="8824" x="3536950" y="3486150"/>
          <p14:tracePt t="8826" x="3525838" y="3475038"/>
          <p14:tracePt t="8843" x="3492500" y="3432175"/>
          <p14:tracePt t="8857" x="3454400" y="3382963"/>
          <p14:tracePt t="8874" x="3409950" y="3298825"/>
          <p14:tracePt t="8891" x="3387725" y="3244850"/>
          <p14:tracePt t="8893" x="3376613" y="3205163"/>
          <p14:tracePt t="8907" x="3371850" y="3178175"/>
          <p14:tracePt t="8909" x="3365500" y="3167063"/>
          <p14:tracePt t="8924" x="3354388" y="3122613"/>
          <p14:tracePt t="8942" x="3354388" y="3106738"/>
          <p14:tracePt t="8957" x="3354388" y="3084513"/>
          <p14:tracePt t="8974" x="3354388" y="3073400"/>
          <p14:tracePt t="8976" x="3360738" y="3068638"/>
          <p14:tracePt t="8993" x="3360738" y="3062288"/>
          <p14:tracePt t="9007" x="3365500" y="3057525"/>
          <p14:tracePt t="9025" x="3365500" y="3046413"/>
          <p14:tracePt t="9042" x="3365500" y="3040063"/>
          <p14:tracePt t="9060" x="3354388" y="3028950"/>
          <p14:tracePt t="9074" x="3338513" y="3024188"/>
          <p14:tracePt t="9091" x="3327400" y="3017838"/>
          <p14:tracePt t="9108" x="3322638" y="3017838"/>
          <p14:tracePt t="9110" x="3316288" y="3017838"/>
          <p14:tracePt t="9125" x="3311525" y="3017838"/>
          <p14:tracePt t="9143" x="3305175" y="3017838"/>
          <p14:tracePt t="9158" x="3294063" y="3017838"/>
          <p14:tracePt t="9175" x="3278188" y="3017838"/>
          <p14:tracePt t="9177" x="3271838" y="3017838"/>
          <p14:tracePt t="9191" x="3267075" y="3017838"/>
          <p14:tracePt t="9208" x="3251200" y="3024188"/>
          <p14:tracePt t="9209" x="3240088" y="3024188"/>
          <p14:tracePt t="9225" x="3217863" y="3028950"/>
          <p14:tracePt t="9241" x="3184525" y="3040063"/>
          <p14:tracePt t="9259" x="3151188" y="3051175"/>
          <p14:tracePt t="9260" x="3135313" y="3057525"/>
          <p14:tracePt t="9275" x="3124200" y="3057525"/>
          <p14:tracePt t="9277" x="3113088" y="3057525"/>
          <p14:tracePt t="9292" x="3101975" y="3062288"/>
          <p14:tracePt t="9308" x="3101975" y="3068638"/>
          <p14:tracePt t="9361" x="3095625" y="3068638"/>
          <p14:tracePt t="9391" x="3090863" y="3068638"/>
          <p14:tracePt t="9563" x="3084513" y="3068638"/>
          <p14:tracePt t="9578" x="3084513" y="3073400"/>
          <p14:tracePt t="9583" x="3079750" y="3073400"/>
          <p14:tracePt t="9591" x="3068638" y="3073400"/>
          <p14:tracePt t="9609" x="3057525" y="3073400"/>
          <p14:tracePt t="9626" x="3052763" y="3079750"/>
          <p14:tracePt t="9803" x="3052763" y="3073400"/>
          <p14:tracePt t="9824" x="3052763" y="3068638"/>
          <p14:tracePt t="9847" x="3052763" y="3062288"/>
          <p14:tracePt t="9861" x="3057525" y="3057525"/>
          <p14:tracePt t="9877" x="3063875" y="3051175"/>
          <p14:tracePt t="9883" x="3068638" y="3051175"/>
          <p14:tracePt t="9892" x="3073400" y="3046413"/>
          <p14:tracePt t="9909" x="3079750" y="3040063"/>
          <p14:tracePt t="9944" x="3084513" y="3040063"/>
          <p14:tracePt t="10320" x="3084513" y="3035300"/>
          <p14:tracePt t="10325" x="3079750" y="3035300"/>
          <p14:tracePt t="10333" x="3073400" y="3035300"/>
          <p14:tracePt t="10360" x="3063875" y="3028950"/>
          <p14:tracePt t="10376" x="3057525" y="3028950"/>
          <p14:tracePt t="10394" x="3057525" y="3024188"/>
          <p14:tracePt t="10530" x="3079750" y="3024188"/>
          <p14:tracePt t="10536" x="3084513" y="3024188"/>
          <p14:tracePt t="10547" x="3106738" y="3024188"/>
          <p14:tracePt t="10560" x="3146425" y="3024188"/>
          <p14:tracePt t="10576" x="3200400" y="3024188"/>
          <p14:tracePt t="10594" x="3244850" y="3024188"/>
          <p14:tracePt t="10595" x="3260725" y="3024188"/>
          <p14:tracePt t="10611" x="3278188" y="3024188"/>
          <p14:tracePt t="10613" x="3305175" y="3024188"/>
          <p14:tracePt t="10627" x="3333750" y="3024188"/>
          <p14:tracePt t="10644" x="3365500" y="3024188"/>
          <p14:tracePt t="10662" x="3405188" y="3024188"/>
          <p14:tracePt t="10664" x="3416300" y="3024188"/>
          <p14:tracePt t="10677" x="3432175" y="3024188"/>
          <p14:tracePt t="10678" x="3454400" y="3024188"/>
          <p14:tracePt t="10693" x="3465513" y="3017838"/>
          <p14:tracePt t="10695" x="3492500" y="3017838"/>
          <p14:tracePt t="10710" x="3541713" y="3013075"/>
          <p14:tracePt t="10727" x="3570288" y="3013075"/>
          <p14:tracePt t="10744" x="3586163" y="3013075"/>
          <p14:tracePt t="10746" x="3592513" y="3008313"/>
          <p14:tracePt t="10814" x="3597275" y="3008313"/>
          <p14:tracePt t="10821" x="3603625" y="3008313"/>
          <p14:tracePt t="10835" x="3608388" y="3008313"/>
          <p14:tracePt t="10845" x="3614738" y="3008313"/>
          <p14:tracePt t="10861" x="3619500" y="3001963"/>
          <p14:tracePt t="10877" x="3625850" y="3001963"/>
          <p14:tracePt t="10894" x="3635375" y="3001963"/>
          <p14:tracePt t="10896" x="3646488" y="3001963"/>
          <p14:tracePt t="10911" x="3652838" y="3001963"/>
          <p14:tracePt t="10912" x="3657600" y="2997200"/>
          <p14:tracePt t="10927" x="3690938" y="2990850"/>
          <p14:tracePt t="10944" x="3708400" y="2990850"/>
          <p14:tracePt t="10961" x="3713163" y="2990850"/>
          <p14:tracePt t="11159" x="3708400" y="2990850"/>
          <p14:tracePt t="11295" x="3708400" y="2986088"/>
          <p14:tracePt t="11300" x="3713163" y="2986088"/>
          <p14:tracePt t="11311" x="3719513" y="2986088"/>
          <p14:tracePt t="11328" x="3724275" y="2979738"/>
          <p14:tracePt t="11346" x="3735388" y="2974975"/>
          <p14:tracePt t="11385" x="3740150" y="2974975"/>
          <p14:tracePt t="11430" x="3740150" y="2968625"/>
          <p14:tracePt t="11435" x="3746500" y="2968625"/>
          <p14:tracePt t="11444" x="3751263" y="2968625"/>
          <p14:tracePt t="11461" x="3757613" y="2968625"/>
          <p14:tracePt t="11478" x="3762375" y="2963863"/>
          <p14:tracePt t="11480" x="3768725" y="2963863"/>
          <p14:tracePt t="11497" x="3773488" y="2957513"/>
          <p14:tracePt t="11511" x="3779838" y="2957513"/>
          <p14:tracePt t="11513" x="3784600" y="2957513"/>
          <p14:tracePt t="11528" x="3802063" y="2952750"/>
          <p14:tracePt t="11545" x="3813175" y="2952750"/>
          <p14:tracePt t="11547" x="3817938" y="2952750"/>
          <p14:tracePt t="11563" x="3822700" y="2952750"/>
          <p14:tracePt t="11580" x="3829050" y="2946400"/>
          <p14:tracePt t="11596" x="3833813" y="2946400"/>
          <p14:tracePt t="11614" x="3844925" y="2946400"/>
          <p14:tracePt t="11616" x="3856038" y="2941638"/>
          <p14:tracePt t="11629" x="3862388" y="2941638"/>
          <p14:tracePt t="11631" x="3867150" y="2941638"/>
          <p14:tracePt t="11647" x="3873500" y="2941638"/>
          <p14:tracePt t="11723" x="3878263" y="2941638"/>
          <p14:tracePt t="11728" x="3884613" y="2941638"/>
          <p14:tracePt t="11743" x="3895725" y="2941638"/>
          <p14:tracePt t="11762" x="3911600" y="2941638"/>
          <p14:tracePt t="11779" x="3933825" y="2941638"/>
          <p14:tracePt t="11781" x="3956050" y="2941638"/>
          <p14:tracePt t="11797" x="3971925" y="2941638"/>
          <p14:tracePt t="11799" x="3989388" y="2941638"/>
          <p14:tracePt t="11812" x="4021138" y="2941638"/>
          <p14:tracePt t="11829" x="4032250" y="2941638"/>
          <p14:tracePt t="11845" x="4043363" y="2941638"/>
          <p14:tracePt t="11901" x="4038600" y="2941638"/>
          <p14:tracePt t="11908" x="4010025" y="2941638"/>
          <p14:tracePt t="11916" x="3967163" y="2941638"/>
          <p14:tracePt t="11929" x="3873500" y="2957513"/>
          <p14:tracePt t="11931" x="3790950" y="2979738"/>
          <p14:tracePt t="11945" x="3713163" y="3001963"/>
          <p14:tracePt t="11947" x="3646488" y="3017838"/>
          <p14:tracePt t="11962" x="3521075" y="3051175"/>
          <p14:tracePt t="11980" x="3421063" y="3068638"/>
          <p14:tracePt t="11996" x="3405188" y="3073400"/>
          <p14:tracePt t="11997" x="3398838" y="3073400"/>
          <p14:tracePt t="12015" x="3394075" y="3073400"/>
          <p14:tracePt t="12036" x="3387725" y="3073400"/>
          <p14:tracePt t="12059" x="3376613" y="3079750"/>
          <p14:tracePt t="12066" x="3371850" y="3084513"/>
          <p14:tracePt t="12080" x="3349625" y="3095625"/>
          <p14:tracePt t="12098" x="3338513" y="3101975"/>
          <p14:tracePt t="12112" x="3322638" y="3106738"/>
          <p14:tracePt t="12129" x="3316288" y="3111500"/>
          <p14:tracePt t="12188" x="3311525" y="3111500"/>
          <p14:tracePt t="12201" x="3305175" y="3111500"/>
          <p14:tracePt t="12215" x="3300413" y="3117850"/>
          <p14:tracePt t="12223" x="3289300" y="3117850"/>
          <p14:tracePt t="12238" x="3282950" y="3117850"/>
          <p14:tracePt t="12248" x="3271838" y="3122613"/>
          <p14:tracePt t="12270" x="3267075" y="3122613"/>
          <p14:tracePt t="12322" x="3260725" y="3122613"/>
          <p14:tracePt t="12328" x="3255963" y="3128963"/>
          <p14:tracePt t="12344" x="3251200" y="3133725"/>
          <p14:tracePt t="12351" x="3244850" y="3140075"/>
          <p14:tracePt t="12363" x="3244850" y="3144838"/>
          <p14:tracePt t="12365" x="3240088" y="3144838"/>
          <p14:tracePt t="12380" x="3222625" y="3167063"/>
          <p14:tracePt t="12396" x="3211513" y="3173413"/>
          <p14:tracePt t="12397" x="3211513" y="3178175"/>
          <p14:tracePt t="12412" x="3206750" y="3189288"/>
          <p14:tracePt t="12429" x="3200400" y="3200400"/>
          <p14:tracePt t="12447" x="3200400" y="3205163"/>
          <p14:tracePt t="12449" x="3200400" y="3211513"/>
          <p14:tracePt t="12465" x="3195638" y="3211513"/>
          <p14:tracePt t="12503" x="3189288" y="3211513"/>
          <p14:tracePt t="12508" x="3189288" y="3216275"/>
          <p14:tracePt t="12646" x="3184525" y="3216275"/>
          <p14:tracePt t="12661" x="3178175" y="3216275"/>
          <p14:tracePt t="12674" x="3173413" y="3205163"/>
          <p14:tracePt t="12681" x="3162300" y="3195638"/>
          <p14:tracePt t="12696" x="3157538" y="3189288"/>
          <p14:tracePt t="12713" x="3140075" y="3178175"/>
          <p14:tracePt t="12731" x="3135313" y="3167063"/>
          <p14:tracePt t="12732" x="3128963" y="3162300"/>
          <p14:tracePt t="12746" x="3117850" y="3155950"/>
          <p14:tracePt t="12748" x="3117850" y="3151188"/>
          <p14:tracePt t="12763" x="3113088" y="3144838"/>
          <p14:tracePt t="12765" x="3106738" y="3140075"/>
          <p14:tracePt t="12779" x="3106738" y="3133725"/>
          <p14:tracePt t="12802" x="3101975" y="3133725"/>
          <p14:tracePt t="12840" x="3095625" y="3133725"/>
          <p14:tracePt t="12854" x="3090863" y="3133725"/>
          <p14:tracePt t="12883" x="3084513" y="3133725"/>
          <p14:tracePt t="12906" x="3079750" y="3133725"/>
          <p14:tracePt t="12961" x="3073400" y="3133725"/>
          <p14:tracePt t="12975" x="3073400" y="3128963"/>
          <p14:tracePt t="12982" x="3068638" y="3128963"/>
          <p14:tracePt t="12997" x="3063875" y="3122613"/>
          <p14:tracePt t="13019" x="3057525" y="3122613"/>
          <p14:tracePt t="13031" x="3057525" y="3117850"/>
          <p14:tracePt t="13032" x="3052763" y="3117850"/>
          <p14:tracePt t="13047" x="3046413" y="3117850"/>
          <p14:tracePt t="13049" x="3041650" y="3111500"/>
          <p14:tracePt t="13064" x="3035300" y="3106738"/>
          <p14:tracePt t="13087" x="3030538" y="3106738"/>
          <p14:tracePt t="13170" x="3024188" y="3106738"/>
          <p14:tracePt t="13183" x="3019425" y="3106738"/>
          <p14:tracePt t="13199" x="3013075" y="3106738"/>
          <p14:tracePt t="13206" x="3008313" y="3106738"/>
          <p14:tracePt t="13221" x="3001963" y="3106738"/>
          <p14:tracePt t="13231" x="2997200" y="3106738"/>
          <p14:tracePt t="13247" x="2990850" y="3106738"/>
          <p14:tracePt t="13265" x="2979738" y="3106738"/>
          <p14:tracePt t="13266" x="2974975" y="3106738"/>
          <p14:tracePt t="13281" x="2970213" y="3106738"/>
          <p14:tracePt t="13297" x="2959100" y="3106738"/>
          <p14:tracePt t="13315" x="2947988" y="3106738"/>
          <p14:tracePt t="13332" x="2941638" y="3106738"/>
          <p14:tracePt t="13529" x="2936875" y="3106738"/>
          <p14:tracePt t="13551" x="2930525" y="3106738"/>
          <p14:tracePt t="13591" x="2925763" y="3106738"/>
          <p14:tracePt t="13657" x="2919413" y="3106738"/>
          <p14:tracePt t="13694" x="2914650" y="3101975"/>
          <p14:tracePt t="13733" x="2914650" y="3095625"/>
          <p14:tracePt t="13738" x="2908300" y="3095625"/>
          <p14:tracePt t="13762" x="2908300" y="3090863"/>
          <p14:tracePt t="13776" x="2903538" y="3090863"/>
          <p14:tracePt t="13837" x="2897188" y="3090863"/>
          <p14:tracePt t="13851" x="2892425" y="3090863"/>
          <p14:tracePt t="13867" x="2886075" y="3090863"/>
          <p14:tracePt t="13881" x="2881313" y="3090863"/>
          <p14:tracePt t="13890" x="2876550" y="3090863"/>
          <p14:tracePt t="14805" x="2892425" y="3090863"/>
          <p14:tracePt t="14810" x="2903538" y="3090863"/>
          <p14:tracePt t="14818" x="2997200" y="3090863"/>
          <p14:tracePt t="14834" x="3240088" y="3095625"/>
          <p14:tracePt t="14849" x="3575050" y="3095625"/>
          <p14:tracePt t="14867" x="3740150" y="3090863"/>
          <p14:tracePt t="14884" x="3829050" y="3090863"/>
          <p14:tracePt t="14886" x="3833813" y="3090863"/>
          <p14:tracePt t="14900" x="3840163" y="3090863"/>
          <p14:tracePt t="15083" x="3844925" y="3090863"/>
          <p14:tracePt t="15095" x="3851275" y="3090863"/>
          <p14:tracePt t="15103" x="3856038" y="3095625"/>
          <p14:tracePt t="15119" x="3862388" y="3095625"/>
          <p14:tracePt t="15135" x="3867150" y="3095625"/>
          <p14:tracePt t="15151" x="3873500" y="3095625"/>
          <p14:tracePt t="15931" x="3878263" y="3095625"/>
          <p14:tracePt t="15944" x="3884613" y="3095625"/>
          <p14:tracePt t="16073" x="3889375" y="3095625"/>
          <p14:tracePt t="16087" x="3900488" y="3095625"/>
          <p14:tracePt t="16110" x="3906838" y="3095625"/>
          <p14:tracePt t="16131" x="3911600" y="3090863"/>
          <p14:tracePt t="16138" x="3916363" y="3090863"/>
          <p14:tracePt t="16152" x="3933825" y="3090863"/>
          <p14:tracePt t="16169" x="3944938" y="3090863"/>
          <p14:tracePt t="16171" x="3960813" y="3090863"/>
          <p14:tracePt t="16185" x="3971925" y="3090863"/>
          <p14:tracePt t="16202" x="4000500" y="3090863"/>
          <p14:tracePt t="16219" x="4032250" y="3095625"/>
          <p14:tracePt t="16221" x="4049713" y="3095625"/>
          <p14:tracePt t="16235" x="4076700" y="3095625"/>
          <p14:tracePt t="16237" x="4094163" y="3095625"/>
          <p14:tracePt t="16252" x="4103688" y="3095625"/>
          <p14:tracePt t="16268" x="4121150" y="3095625"/>
          <p14:tracePt t="16286" x="4143375" y="3095625"/>
          <p14:tracePt t="16303" x="4176713" y="3095625"/>
          <p14:tracePt t="16319" x="4192588" y="3095625"/>
          <p14:tracePt t="16321" x="4214813" y="3095625"/>
          <p14:tracePt t="16335" x="4259263" y="3095625"/>
          <p14:tracePt t="16353" x="4286250" y="3095625"/>
          <p14:tracePt t="16370" x="4302125" y="3101975"/>
          <p14:tracePt t="16447" x="4281488" y="3101975"/>
          <p14:tracePt t="16455" x="4230688" y="3101975"/>
          <p14:tracePt t="16461" x="4192588" y="3101975"/>
          <p14:tracePt t="16486" x="4038600" y="3111500"/>
          <p14:tracePt t="16503" x="3878263" y="3151188"/>
          <p14:tracePt t="16505" x="3822700" y="3151188"/>
          <p14:tracePt t="16519" x="3790950" y="3155950"/>
          <p14:tracePt t="16520" x="3735388" y="3162300"/>
          <p14:tracePt t="16537" x="3697288" y="3167063"/>
          <p14:tracePt t="16553" x="3657600" y="3167063"/>
          <p14:tracePt t="16570" x="3646488" y="3167063"/>
          <p14:tracePt t="16586" x="3635375" y="3167063"/>
          <p14:tracePt t="16604" x="3630613" y="3167063"/>
          <p14:tracePt t="16621" x="3625850" y="3167063"/>
          <p14:tracePt t="16636" x="3619500" y="3167063"/>
          <p14:tracePt t="16653" x="3608388" y="3167063"/>
          <p14:tracePt t="16671" x="3603625" y="3162300"/>
          <p14:tracePt t="17356" x="3597275" y="3162300"/>
          <p14:tracePt t="17361" x="3586163" y="3162300"/>
          <p14:tracePt t="17369" x="3575050" y="3162300"/>
          <p14:tracePt t="17387" x="3521075" y="3162300"/>
          <p14:tracePt t="17405" x="3454400" y="3162300"/>
          <p14:tracePt t="17407" x="3394075" y="3167063"/>
          <p14:tracePt t="17421" x="3327400" y="3167063"/>
          <p14:tracePt t="17422" x="3271838" y="3173413"/>
          <p14:tracePt t="17437" x="3217863" y="3173413"/>
          <p14:tracePt t="17454" x="3200400" y="3173413"/>
          <p14:tracePt t="17471" x="3195638" y="3173413"/>
          <p14:tracePt t="17473" x="3195638" y="3167063"/>
          <p14:tracePt t="17489" x="3195638" y="3162300"/>
          <p14:tracePt t="17648" x="3195638" y="3155950"/>
          <p14:tracePt t="17676" x="3189288" y="3155950"/>
          <p14:tracePt t="17684" x="3189288" y="3151188"/>
          <p14:tracePt t="17699" x="3184525" y="3144838"/>
          <p14:tracePt t="17714" x="3178175" y="3144838"/>
          <p14:tracePt t="17722" x="3178175" y="3140075"/>
          <p14:tracePt t="17737" x="3173413" y="3133725"/>
          <p14:tracePt t="17755" x="3167063" y="3133725"/>
          <p14:tracePt t="17771" x="3157538" y="3122613"/>
          <p14:tracePt t="17773" x="3151188" y="3117850"/>
          <p14:tracePt t="17788" x="3146425" y="3117850"/>
          <p14:tracePt t="17790" x="3140075" y="3117850"/>
          <p14:tracePt t="17805" x="3135313" y="3106738"/>
          <p14:tracePt t="17822" x="3128963" y="3101975"/>
          <p14:tracePt t="17839" x="3128963" y="3095625"/>
          <p14:tracePt t="17840" x="3124200" y="3090863"/>
          <p14:tracePt t="17855" x="3124200" y="3084513"/>
          <p14:tracePt t="17909" x="3124200" y="3079750"/>
          <p14:tracePt t="18038" x="3140075" y="3073400"/>
          <p14:tracePt t="18043" x="3167063" y="3073400"/>
          <p14:tracePt t="18056" x="3195638" y="3073400"/>
          <p14:tracePt t="18058" x="3233738" y="3073400"/>
          <p14:tracePt t="18072" x="3311525" y="3073400"/>
          <p14:tracePt t="18090" x="3421063" y="3073400"/>
          <p14:tracePt t="18106" x="3503613" y="3073400"/>
          <p14:tracePt t="18121" x="3586163" y="3073400"/>
          <p14:tracePt t="18138" x="3652838" y="3073400"/>
          <p14:tracePt t="18140" x="3686175" y="3073400"/>
          <p14:tracePt t="18155" x="3702050" y="3073400"/>
          <p14:tracePt t="18157" x="3713163" y="3073400"/>
          <p14:tracePt t="18172" x="3735388" y="3073400"/>
          <p14:tracePt t="18173" x="3746500" y="3073400"/>
          <p14:tracePt t="18188" x="3768725" y="3079750"/>
          <p14:tracePt t="18205" x="3779838" y="3079750"/>
          <p14:tracePt t="18207" x="3784600" y="3079750"/>
          <p14:tracePt t="18222" x="3795713" y="3079750"/>
          <p14:tracePt t="18224" x="3806825" y="3084513"/>
          <p14:tracePt t="18238" x="3817938" y="3084513"/>
          <p14:tracePt t="18240" x="3829050" y="3084513"/>
          <p14:tracePt t="18255" x="3844925" y="3084513"/>
          <p14:tracePt t="18272" x="3856038" y="3084513"/>
          <p14:tracePt t="18288" x="3862388" y="3084513"/>
          <p14:tracePt t="18352" x="3867150" y="3084513"/>
          <p14:tracePt t="18359" x="3873500" y="3084513"/>
          <p14:tracePt t="18381" x="3878263" y="3090863"/>
          <p14:tracePt t="18481" x="3878263" y="3095625"/>
          <p14:tracePt t="18494" x="3878263" y="3101975"/>
          <p14:tracePt t="18524" x="3878263" y="3106738"/>
          <p14:tracePt t="18563" x="3878263" y="3111500"/>
          <p14:tracePt t="18576" x="3873500" y="3117850"/>
          <p14:tracePt t="18591" x="3862388" y="3122613"/>
          <p14:tracePt t="18607" x="3856038" y="3128963"/>
          <p14:tracePt t="18613" x="3851275" y="3133725"/>
          <p14:tracePt t="18622" x="3844925" y="3140075"/>
          <p14:tracePt t="18639" x="3833813" y="3151188"/>
          <p14:tracePt t="18656" x="3822700" y="3151188"/>
          <p14:tracePt t="18657" x="3817938" y="3155950"/>
          <p14:tracePt t="18673" x="3813175" y="3155950"/>
          <p14:tracePt t="18689" x="3806825" y="3162300"/>
          <p14:tracePt t="18705" x="3802063" y="3162300"/>
          <p14:tracePt t="19019" x="3813175" y="3162300"/>
          <p14:tracePt t="19025" x="3817938" y="3162300"/>
          <p14:tracePt t="19034" x="3833813" y="3162300"/>
          <p14:tracePt t="19057" x="3867150" y="3162300"/>
          <p14:tracePt t="19073" x="3889375" y="3155950"/>
          <p14:tracePt t="19090" x="3906838" y="3155950"/>
          <p14:tracePt t="19106" x="3916363" y="3144838"/>
          <p14:tracePt t="19108" x="3927475" y="3144838"/>
          <p14:tracePt t="19123" x="3938588" y="3140075"/>
          <p14:tracePt t="19125" x="3949700" y="3133725"/>
          <p14:tracePt t="19139" x="3960813" y="3133725"/>
          <p14:tracePt t="19156" x="3994150" y="3133725"/>
          <p14:tracePt t="19174" x="4005263" y="3128963"/>
          <p14:tracePt t="19191" x="4021138" y="3128963"/>
          <p14:tracePt t="19477" x="4027488" y="3128963"/>
          <p14:tracePt t="19484" x="4032250" y="3128963"/>
          <p14:tracePt t="19491" x="4043363" y="3128963"/>
          <p14:tracePt t="19506" x="4049713" y="3128963"/>
          <p14:tracePt t="19524" x="4054475" y="3128963"/>
          <p14:tracePt t="19541" x="4060825" y="3128963"/>
          <p14:tracePt t="19557" x="4065588" y="3128963"/>
          <p14:tracePt t="19574" x="4071938" y="3128963"/>
          <p14:tracePt t="19590" x="4076700" y="3122613"/>
          <p14:tracePt t="19606" x="4087813" y="3122613"/>
          <p14:tracePt t="19625" x="4094163" y="3117850"/>
          <p14:tracePt t="19626" x="4098925" y="3117850"/>
          <p14:tracePt t="19643" x="4103688" y="3117850"/>
          <p14:tracePt t="19657" x="4110038" y="3117850"/>
          <p14:tracePt t="19673" x="4121150" y="3117850"/>
          <p14:tracePt t="19691" x="4132263" y="3122613"/>
          <p14:tracePt t="19692" x="4137025" y="3122613"/>
          <p14:tracePt t="19707" x="4137025" y="3128963"/>
          <p14:tracePt t="19709" x="4143375" y="3128963"/>
          <p14:tracePt t="19724" x="4148138" y="3128963"/>
          <p14:tracePt t="19740" x="4154488" y="3128963"/>
          <p14:tracePt t="19757" x="4165600" y="3128963"/>
          <p14:tracePt t="19792" x="4165600" y="3122613"/>
          <p14:tracePt t="19806" x="4165600" y="3117850"/>
          <p14:tracePt t="19821" x="4165600" y="3106738"/>
          <p14:tracePt t="19828" x="4159250" y="3106738"/>
          <p14:tracePt t="19841" x="4159250" y="3101975"/>
          <p14:tracePt t="19843" x="4154488" y="3095625"/>
          <p14:tracePt t="19857" x="4148138" y="3090863"/>
          <p14:tracePt t="19859" x="4143375" y="3084513"/>
          <p14:tracePt t="19876" x="4125913" y="3079750"/>
          <p14:tracePt t="19891" x="4110038" y="3073400"/>
          <p14:tracePt t="19907" x="4087813" y="3073400"/>
          <p14:tracePt t="19925" x="4065588" y="3068638"/>
          <p14:tracePt t="19942" x="4060825" y="3068638"/>
          <p14:tracePt t="19943" x="4054475" y="3068638"/>
          <p14:tracePt t="19958" x="4049713" y="3068638"/>
          <p14:tracePt t="19974" x="4043363" y="3062288"/>
          <p14:tracePt t="19991" x="4038600" y="3062288"/>
          <p14:tracePt t="19993" x="4032250" y="3062288"/>
          <p14:tracePt t="20008" x="4027488" y="3062288"/>
          <p14:tracePt t="20009" x="4021138" y="3062288"/>
          <p14:tracePt t="20024" x="4010025" y="3062288"/>
          <p14:tracePt t="20026" x="4000500" y="3062288"/>
          <p14:tracePt t="20042" x="3978275" y="3062288"/>
          <p14:tracePt t="20058" x="3949700" y="3062288"/>
          <p14:tracePt t="20060" x="3938588" y="3062288"/>
          <p14:tracePt t="20077" x="3916363" y="3068638"/>
          <p14:tracePt t="20092" x="3906838" y="3073400"/>
          <p14:tracePt t="20108" x="3884613" y="3079750"/>
          <p14:tracePt t="20125" x="3862388" y="3084513"/>
          <p14:tracePt t="20142" x="3833813" y="3101975"/>
          <p14:tracePt t="20158" x="3829050" y="3101975"/>
          <p14:tracePt t="20160" x="3822700" y="3106738"/>
          <p14:tracePt t="20174" x="3795713" y="3111500"/>
          <p14:tracePt t="20192" x="3779838" y="3117850"/>
          <p14:tracePt t="20209" x="3768725" y="3122613"/>
          <p14:tracePt t="20210" x="3762375" y="3122613"/>
          <p14:tracePt t="20225" x="3751263" y="3122613"/>
          <p14:tracePt t="20226" x="3740150" y="3133725"/>
          <p14:tracePt t="20241" x="3729038" y="3133725"/>
          <p14:tracePt t="20243" x="3724275" y="3133725"/>
          <p14:tracePt t="20259" x="3708400" y="3140075"/>
          <p14:tracePt t="20276" x="3702050" y="3140075"/>
          <p14:tracePt t="20278" x="3697288" y="3140075"/>
          <p14:tracePt t="20292" x="3697288" y="3144838"/>
          <p14:tracePt t="20309" x="3690938" y="3144838"/>
          <p14:tracePt t="20325" x="3675063" y="3151188"/>
          <p14:tracePt t="20342" x="3668713" y="3155950"/>
          <p14:tracePt t="20360" x="3663950" y="3155950"/>
          <p14:tracePt t="20376" x="3663950" y="3162300"/>
          <p14:tracePt t="20587" x="3663950" y="3167063"/>
          <p14:tracePt t="20593" x="3679825" y="3167063"/>
          <p14:tracePt t="20603" x="3686175" y="3167063"/>
          <p14:tracePt t="20625" x="3735388" y="3162300"/>
          <p14:tracePt t="20642" x="3757613" y="3162300"/>
          <p14:tracePt t="20659" x="3784600" y="3144838"/>
          <p14:tracePt t="20661" x="3790950" y="3144838"/>
          <p14:tracePt t="20675" x="3795713" y="3144838"/>
          <p14:tracePt t="20677" x="3813175" y="3140075"/>
          <p14:tracePt t="20692" x="3844925" y="3128963"/>
          <p14:tracePt t="20709" x="3867150" y="3122613"/>
          <p14:tracePt t="20728" x="3889375" y="3122613"/>
          <p14:tracePt t="20729" x="3895725" y="3122613"/>
          <p14:tracePt t="20742" x="3900488" y="3122613"/>
          <p14:tracePt t="20744" x="3911600" y="3117850"/>
          <p14:tracePt t="20759" x="3916363" y="3117850"/>
          <p14:tracePt t="20761" x="3922713" y="3117850"/>
          <p14:tracePt t="20775" x="3933825" y="3117850"/>
          <p14:tracePt t="20797" x="3938588" y="3117850"/>
          <p14:tracePt t="20810" x="3944938" y="3117850"/>
          <p14:tracePt t="20826" x="3949700" y="3117850"/>
          <p14:tracePt t="20842" x="3956050" y="3117850"/>
          <p14:tracePt t="21076" x="3949700" y="3117850"/>
          <p14:tracePt t="21091" x="3944938" y="3117850"/>
          <p14:tracePt t="21096" x="3938588" y="3117850"/>
          <p14:tracePt t="21111" x="3922713" y="3117850"/>
          <p14:tracePt t="21128" x="3916363" y="3117850"/>
          <p14:tracePt t="21143" x="3911600" y="3117850"/>
          <p14:tracePt t="21160" x="3906838" y="3117850"/>
          <p14:tracePt t="21177" x="3900488" y="3117850"/>
          <p14:tracePt t="21179" x="3895725" y="3117850"/>
          <p14:tracePt t="21194" x="3878263" y="3117850"/>
          <p14:tracePt t="21209" x="3862388" y="3117850"/>
          <p14:tracePt t="21226" x="3833813" y="3117850"/>
          <p14:tracePt t="21243" x="3806825" y="3117850"/>
          <p14:tracePt t="21245" x="3795713" y="3117850"/>
          <p14:tracePt t="21260" x="3784600" y="3117850"/>
          <p14:tracePt t="21261" x="3768725" y="3117850"/>
          <p14:tracePt t="21276" x="3762375" y="3117850"/>
          <p14:tracePt t="21278" x="3751263" y="3117850"/>
          <p14:tracePt t="21293" x="3729038" y="3117850"/>
          <p14:tracePt t="21310" x="3719513" y="3117850"/>
          <p14:tracePt t="21504" x="3713163" y="3117850"/>
          <p14:tracePt t="21509" x="3702050" y="3117850"/>
          <p14:tracePt t="21515" x="3663950" y="3117850"/>
          <p14:tracePt t="21544" x="3541713" y="3117850"/>
          <p14:tracePt t="21546" x="3487738" y="3111500"/>
          <p14:tracePt t="21561" x="3432175" y="3101975"/>
          <p14:tracePt t="21577" x="3409950" y="3095625"/>
          <p14:tracePt t="22583" x="3405188" y="3095625"/>
          <p14:tracePt t="22599" x="3398838" y="3095625"/>
          <p14:tracePt t="22603" x="3398838" y="3090863"/>
          <p14:tracePt t="22613" x="3394075" y="3090863"/>
          <p14:tracePt t="22628" x="3376613" y="3084513"/>
          <p14:tracePt t="22646" x="3365500" y="3079750"/>
          <p14:tracePt t="22647" x="3354388" y="3079750"/>
          <p14:tracePt t="22663" x="3344863" y="3068638"/>
          <p14:tracePt t="22679" x="3333750" y="3068638"/>
          <p14:tracePt t="22695" x="3322638" y="3068638"/>
          <p14:tracePt t="22712" x="3316288" y="3062288"/>
          <p14:tracePt t="22729" x="3311525" y="3062288"/>
          <p14:tracePt t="22730" x="3305175" y="3062288"/>
          <p14:tracePt t="22747" x="3300413" y="3057525"/>
          <p14:tracePt t="22762" x="3294063" y="3057525"/>
          <p14:tracePt t="22957" x="3305175" y="3057525"/>
          <p14:tracePt t="22965" x="3327400" y="3057525"/>
          <p14:tracePt t="22971" x="3360738" y="3057525"/>
          <p14:tracePt t="22995" x="3476625" y="3062288"/>
          <p14:tracePt t="23013" x="3552825" y="3057525"/>
          <p14:tracePt t="23029" x="3679825" y="3028950"/>
          <p14:tracePt t="23030" x="3690938" y="3024188"/>
          <p14:tracePt t="23047" x="3740150" y="3017838"/>
          <p14:tracePt t="23062" x="3773488" y="3013075"/>
          <p14:tracePt t="23080" x="3806825" y="3008313"/>
          <p14:tracePt t="23096" x="3829050" y="3008313"/>
          <p14:tracePt t="23097" x="3851275" y="3008313"/>
          <p14:tracePt t="23113" x="3906838" y="3017838"/>
          <p14:tracePt t="23129" x="3978275" y="3035300"/>
          <p14:tracePt t="23146" x="4043363" y="3046413"/>
          <p14:tracePt t="23164" x="4125913" y="3062288"/>
          <p14:tracePt t="23165" x="4159250" y="3068638"/>
          <p14:tracePt t="23180" x="4176713" y="3068638"/>
          <p14:tracePt t="23181" x="4208463" y="3068638"/>
          <p14:tracePt t="23196" x="4208463" y="3073400"/>
          <p14:tracePt t="23197" x="4214813" y="3073400"/>
          <p14:tracePt t="23212" x="4214813" y="3079750"/>
          <p14:tracePt t="23250" x="4219575" y="3079750"/>
          <p14:tracePt t="23266" x="4219575" y="3084513"/>
          <p14:tracePt t="23287" x="4225925" y="3084513"/>
          <p14:tracePt t="23309" x="4225925" y="3090863"/>
          <p14:tracePt t="23340" x="4225925" y="3095625"/>
          <p14:tracePt t="23347" x="4219575" y="3095625"/>
          <p14:tracePt t="23354" x="4203700" y="3095625"/>
          <p14:tracePt t="23362" x="4192588" y="3095625"/>
          <p14:tracePt t="23380" x="4148138" y="3095625"/>
          <p14:tracePt t="23397" x="4121150" y="3095625"/>
          <p14:tracePt t="23398" x="4098925" y="3095625"/>
          <p14:tracePt t="23413" x="4049713" y="3095625"/>
          <p14:tracePt t="23429" x="4016375" y="3095625"/>
          <p14:tracePt t="23446" x="3983038" y="3090863"/>
          <p14:tracePt t="23463" x="3971925" y="3090863"/>
          <p14:tracePt t="23465" x="3960813" y="3090863"/>
          <p14:tracePt t="23481" x="3956050" y="3090863"/>
          <p14:tracePt t="23496" x="3949700" y="3090863"/>
          <p14:tracePt t="23513" x="3944938" y="3090863"/>
          <p14:tracePt t="23533" x="3938588" y="3090863"/>
          <p14:tracePt t="23546" x="3933825" y="3090863"/>
          <p14:tracePt t="23564" x="3927475" y="3095625"/>
          <p14:tracePt t="23580" x="3922713" y="3101975"/>
          <p14:tracePt t="23602" x="3916363" y="3106738"/>
          <p14:tracePt t="23613" x="3916363" y="3111500"/>
          <p14:tracePt t="23615" x="3911600" y="3111500"/>
          <p14:tracePt t="23835" x="3900488" y="3111500"/>
          <p14:tracePt t="23841" x="3895725" y="3111500"/>
          <p14:tracePt t="23848" x="3889375" y="3111500"/>
          <p14:tracePt t="23864" x="3829050" y="3111500"/>
          <p14:tracePt t="23880" x="3746500" y="3122613"/>
          <p14:tracePt t="23897" x="3679825" y="3133725"/>
          <p14:tracePt t="23914" x="3635375" y="3140075"/>
          <p14:tracePt t="23916" x="3619500" y="3144838"/>
          <p14:tracePt t="23932" x="3614738" y="3144838"/>
          <p14:tracePt t="23977" x="3608388" y="3144838"/>
          <p14:tracePt t="23993" x="3597275" y="3144838"/>
          <p14:tracePt t="23998" x="3586163" y="3144838"/>
          <p14:tracePt t="24014" x="3575050" y="3144838"/>
          <p14:tracePt t="24015" x="3559175" y="3144838"/>
          <p14:tracePt t="24030" x="3521075" y="3144838"/>
          <p14:tracePt t="24046" x="3481388" y="3144838"/>
          <p14:tracePt t="24064" x="3438525" y="3133725"/>
          <p14:tracePt t="24066" x="3427413" y="3133725"/>
          <p14:tracePt t="24081" x="3409950" y="3128963"/>
          <p14:tracePt t="24083" x="3405188" y="3117850"/>
          <p14:tracePt t="24097" x="3387725" y="3106738"/>
          <p14:tracePt t="24114" x="3376613" y="3095625"/>
          <p14:tracePt t="24131" x="3365500" y="3095625"/>
          <p14:tracePt t="24133" x="3360738" y="3095625"/>
          <p14:tracePt t="24147" x="3360738" y="3090863"/>
          <p14:tracePt t="24164" x="3360738" y="3084513"/>
          <p14:tracePt t="24166" x="3354388" y="3084513"/>
          <p14:tracePt t="24307" x="3365500" y="3084513"/>
          <p14:tracePt t="24315" x="3382963" y="3084513"/>
          <p14:tracePt t="24320" x="3438525" y="3084513"/>
          <p14:tracePt t="24331" x="3503613" y="3084513"/>
          <p14:tracePt t="24348" x="3625850" y="3084513"/>
          <p14:tracePt t="24365" x="3829050" y="3051175"/>
          <p14:tracePt t="24366" x="3873500" y="3046413"/>
          <p14:tracePt t="24382" x="3989388" y="3017838"/>
          <p14:tracePt t="24397" x="4049713" y="2990850"/>
          <p14:tracePt t="24415" x="4065588" y="2986088"/>
          <p14:tracePt t="24431" x="4071938" y="2986088"/>
          <p14:tracePt t="24496" x="4076700" y="2986088"/>
          <p14:tracePt t="24508" x="4083050" y="2997200"/>
          <p14:tracePt t="24516" x="4087813" y="3001963"/>
          <p14:tracePt t="24532" x="4087813" y="3008313"/>
          <p14:tracePt t="24533" x="4098925" y="3013075"/>
          <p14:tracePt t="24548" x="4103688" y="3035300"/>
          <p14:tracePt t="24565" x="4110038" y="3046413"/>
          <p14:tracePt t="24582" x="4110038" y="3051175"/>
          <p14:tracePt t="25208" x="4121150" y="3051175"/>
          <p14:tracePt t="25213" x="4125913" y="3051175"/>
          <p14:tracePt t="25222" x="4137025" y="3051175"/>
          <p14:tracePt t="25233" x="4143375" y="3051175"/>
          <p14:tracePt t="25249" x="4159250" y="3051175"/>
          <p14:tracePt t="25250" x="4170363" y="3051175"/>
          <p14:tracePt t="25266" x="4181475" y="3046413"/>
          <p14:tracePt t="25268" x="4192588" y="3046413"/>
          <p14:tracePt t="25282" x="4203700" y="3046413"/>
          <p14:tracePt t="25301" x="4225925" y="3046413"/>
          <p14:tracePt t="25316" x="4230688" y="3046413"/>
          <p14:tracePt t="25333" x="4241800" y="3046413"/>
          <p14:tracePt t="25349" x="4252913" y="3046413"/>
          <p14:tracePt t="25365" x="4264025" y="3046413"/>
          <p14:tracePt t="25383" x="4281488" y="3046413"/>
          <p14:tracePt t="25399" x="4291013" y="3046413"/>
          <p14:tracePt t="25401" x="4302125" y="3046413"/>
          <p14:tracePt t="25416" x="4313238" y="3046413"/>
          <p14:tracePt t="25418" x="4352925" y="3046413"/>
          <p14:tracePt t="25432" x="4368800" y="3046413"/>
          <p14:tracePt t="25450" x="4384675" y="3057525"/>
          <p14:tracePt t="25466" x="4406900" y="3057525"/>
          <p14:tracePt t="25468" x="4413250" y="3057525"/>
          <p14:tracePt t="25483" x="4418013" y="3062288"/>
          <p14:tracePt t="25485" x="4424363" y="3068638"/>
          <p14:tracePt t="25499" x="4435475" y="3068638"/>
          <p14:tracePt t="25516" x="4446588" y="3079750"/>
          <p14:tracePt t="25533" x="4451350" y="3079750"/>
          <p14:tracePt t="25535" x="4451350" y="3084513"/>
          <p14:tracePt t="25552" x="4451350" y="3090863"/>
          <p14:tracePt t="25574" x="4451350" y="3095625"/>
          <p14:tracePt t="25582" x="4451350" y="3101975"/>
          <p14:tracePt t="25599" x="4435475" y="3117850"/>
          <p14:tracePt t="25616" x="4406900" y="3133725"/>
          <p14:tracePt t="25634" x="4373563" y="3167063"/>
          <p14:tracePt t="25649" x="4341813" y="3189288"/>
          <p14:tracePt t="25666" x="4302125" y="3227388"/>
          <p14:tracePt t="25683" x="4259263" y="3255963"/>
          <p14:tracePt t="25685" x="4230688" y="3271838"/>
          <p14:tracePt t="25700" x="4208463" y="3282950"/>
          <p14:tracePt t="25702" x="4176713" y="3298825"/>
          <p14:tracePt t="25716" x="4154488" y="3309938"/>
          <p14:tracePt t="25718" x="4110038" y="3332163"/>
          <p14:tracePt t="25733" x="4038600" y="3354388"/>
          <p14:tracePt t="25750" x="3967163" y="3382963"/>
          <p14:tracePt t="25767" x="3922713" y="3392488"/>
          <p14:tracePt t="25768" x="3895725" y="3398838"/>
          <p14:tracePt t="25784" x="3878263" y="3398838"/>
          <p14:tracePt t="25785" x="3867150" y="3398838"/>
          <p14:tracePt t="25799" x="3851275" y="3403600"/>
          <p14:tracePt t="25816" x="3840163" y="3409950"/>
          <p14:tracePt t="25834" x="3822700" y="3409950"/>
          <p14:tracePt t="25836" x="3813175" y="3414713"/>
          <p14:tracePt t="25851" x="3790950" y="3421063"/>
          <p14:tracePt t="25866" x="3773488" y="3425825"/>
          <p14:tracePt t="25868" x="3762375" y="3425825"/>
          <p14:tracePt t="25883" x="3746500" y="3432175"/>
          <p14:tracePt t="25900" x="3719513" y="3436938"/>
          <p14:tracePt t="25917" x="3702050" y="3448050"/>
          <p14:tracePt t="25934" x="3697288" y="3448050"/>
          <p14:tracePt t="25935" x="3690938" y="3448050"/>
          <p14:tracePt t="25949" x="3679825" y="3448050"/>
          <p14:tracePt t="25967" x="3675063" y="3454400"/>
          <p14:tracePt t="25984" x="3668713" y="3454400"/>
          <p14:tracePt t="26000" x="3663950" y="3454400"/>
          <p14:tracePt t="26016" x="3657600" y="3454400"/>
          <p14:tracePt t="26033" x="3652838" y="3454400"/>
          <p14:tracePt t="26050" x="3635375" y="3459163"/>
          <p14:tracePt t="26067" x="3619500" y="3459163"/>
          <p14:tracePt t="26068" x="3608388" y="3459163"/>
          <p14:tracePt t="26084" x="3592513" y="3459163"/>
          <p14:tracePt t="26086" x="3575050" y="3459163"/>
          <p14:tracePt t="26100" x="3541713" y="3459163"/>
          <p14:tracePt t="26117" x="3492500" y="3459163"/>
          <p14:tracePt t="26134" x="3443288" y="3459163"/>
          <p14:tracePt t="26136" x="3432175" y="3459163"/>
          <p14:tracePt t="26151" x="3405188" y="3459163"/>
          <p14:tracePt t="26167" x="3398838" y="3459163"/>
          <p14:tracePt t="26184" x="3382963" y="3459163"/>
          <p14:tracePt t="26201" x="3365500" y="3465513"/>
          <p14:tracePt t="26203" x="3354388" y="3465513"/>
          <p14:tracePt t="26217" x="3344863" y="3465513"/>
          <p14:tracePt t="26236" x="3338513" y="3470275"/>
          <p14:tracePt t="26250" x="3316288" y="3486150"/>
          <p14:tracePt t="26268" x="3282950" y="3514725"/>
          <p14:tracePt t="26285" x="3260725" y="3536950"/>
          <p14:tracePt t="26302" x="3255963" y="3548063"/>
          <p14:tracePt t="26317" x="3251200" y="3548063"/>
          <p14:tracePt t="26416" x="3244850" y="3548063"/>
          <p14:tracePt t="26420" x="3240088" y="3548063"/>
          <p14:tracePt t="26436" x="3228975" y="3548063"/>
          <p14:tracePt t="26453" x="3228975" y="3541713"/>
          <p14:tracePt t="26467" x="3217863" y="3536950"/>
          <p14:tracePt t="26485" x="3211513" y="3525838"/>
          <p14:tracePt t="26501" x="3206750" y="3519488"/>
          <p14:tracePt t="26502" x="3206750" y="3514725"/>
          <p14:tracePt t="26517" x="3200400" y="3514725"/>
          <p14:tracePt t="26519" x="3195638" y="3514725"/>
          <p14:tracePt t="26536" x="3195638" y="3508375"/>
          <p14:tracePt t="26551" x="3189288" y="3503613"/>
          <p14:tracePt t="26567" x="3178175" y="3497263"/>
          <p14:tracePt t="26585" x="3167063" y="3492500"/>
          <p14:tracePt t="26587" x="3167063" y="3486150"/>
          <p14:tracePt t="26602" x="3157538" y="3486150"/>
          <p14:tracePt t="26617" x="3146425" y="3475038"/>
          <p14:tracePt t="26635" x="3146425" y="3470275"/>
          <p14:tracePt t="26654" x="3146425" y="3465513"/>
          <p14:tracePt t="26670" x="3146425" y="3459163"/>
          <p14:tracePt t="26684" x="3146425" y="3448050"/>
          <p14:tracePt t="26701" x="3151188" y="3436938"/>
          <p14:tracePt t="26718" x="3162300" y="3432175"/>
          <p14:tracePt t="26735" x="3178175" y="3421063"/>
          <p14:tracePt t="26752" x="3200400" y="3403600"/>
          <p14:tracePt t="26768" x="3217863" y="3392488"/>
          <p14:tracePt t="26785" x="3255963" y="3365500"/>
          <p14:tracePt t="26804" x="3305175" y="3338513"/>
          <p14:tracePt t="26818" x="3311525" y="3332163"/>
          <p14:tracePt t="26820" x="3316288" y="3327400"/>
          <p14:tracePt t="26834" x="3327400" y="3316288"/>
          <p14:tracePt t="26851" x="3333750" y="3309938"/>
          <p14:tracePt t="27113" x="3327400" y="3309938"/>
          <p14:tracePt t="27126" x="3322638" y="3309938"/>
          <p14:tracePt t="27133" x="3316288" y="3309938"/>
          <p14:tracePt t="27153" x="3305175" y="3309938"/>
          <p14:tracePt t="27169" x="3294063" y="3309938"/>
          <p14:tracePt t="27171" x="3289300" y="3309938"/>
          <p14:tracePt t="27186" x="3278188" y="3309938"/>
          <p14:tracePt t="27202" x="3267075" y="3309938"/>
          <p14:tracePt t="27218" x="3255963" y="3309938"/>
          <p14:tracePt t="27236" x="3251200" y="3309938"/>
          <p14:tracePt t="27237" x="3244850" y="3309938"/>
          <p14:tracePt t="27254" x="3240088" y="3309938"/>
          <p14:tracePt t="27268" x="3233738" y="3309938"/>
          <p14:tracePt t="27301" x="3228975" y="3309938"/>
          <p14:tracePt t="27316" x="3222625" y="3309938"/>
          <p14:tracePt t="27320" x="3217863" y="3309938"/>
          <p14:tracePt t="27336" x="3211513" y="3309938"/>
          <p14:tracePt t="27338" x="3200400" y="3305175"/>
          <p14:tracePt t="27352" x="3173413" y="3305175"/>
          <p14:tracePt t="27369" x="3162300" y="3305175"/>
          <p14:tracePt t="27915" x="3167063" y="3305175"/>
          <p14:tracePt t="27922" x="3173413" y="3305175"/>
          <p14:tracePt t="27929" x="3200400" y="3305175"/>
          <p14:tracePt t="27953" x="3294063" y="3305175"/>
          <p14:tracePt t="27970" x="3371850" y="3305175"/>
          <p14:tracePt t="27986" x="3470275" y="3305175"/>
          <p14:tracePt t="27988" x="3514725" y="3305175"/>
          <p14:tracePt t="28005" x="3563938" y="3298825"/>
          <p14:tracePt t="28020" x="3603625" y="3298825"/>
          <p14:tracePt t="28036" x="3652838" y="3298825"/>
          <p14:tracePt t="28054" x="3663950" y="3294063"/>
          <p14:tracePt t="28056" x="3679825" y="3294063"/>
          <p14:tracePt t="28071" x="3708400" y="3294063"/>
          <p14:tracePt t="28086" x="3719513" y="3294063"/>
          <p14:tracePt t="28104" x="3724275" y="3289300"/>
          <p14:tracePt t="28121" x="3729038" y="3289300"/>
          <p14:tracePt t="28136" x="3735388" y="3289300"/>
          <p14:tracePt t="28138" x="3740150" y="3289300"/>
          <p14:tracePt t="28156" x="3746500" y="3289300"/>
          <p14:tracePt t="28170" x="3757613" y="3282950"/>
          <p14:tracePt t="28187" x="3762375" y="3282950"/>
          <p14:tracePt t="28205" x="3773488" y="3282950"/>
          <p14:tracePt t="28222" x="3779838" y="3282950"/>
          <p14:tracePt t="28236" x="3784600" y="3282950"/>
          <p14:tracePt t="28253" x="3790950" y="3282950"/>
          <p14:tracePt t="28271" x="3795713" y="3282950"/>
          <p14:tracePt t="28287" x="3802063" y="3282950"/>
          <p14:tracePt t="28304" x="3806825" y="3282950"/>
          <p14:tracePt t="28326" x="3813175" y="3282950"/>
          <p14:tracePt t="28343" x="3817938" y="3282950"/>
          <p14:tracePt t="28356" x="3822700" y="3282950"/>
          <p14:tracePt t="28372" x="3829050" y="3282950"/>
          <p14:tracePt t="28387" x="3840163" y="3282950"/>
          <p14:tracePt t="28404" x="3844925" y="3282950"/>
          <p14:tracePt t="28421" x="3856038" y="3282950"/>
          <p14:tracePt t="28437" x="3862388" y="3282950"/>
          <p14:tracePt t="28438" x="3867150" y="3282950"/>
          <p14:tracePt t="28454" x="3873500" y="3282950"/>
          <p14:tracePt t="28456" x="3878263" y="3282950"/>
          <p14:tracePt t="28470" x="3889375" y="3282950"/>
          <p14:tracePt t="28487" x="3900488" y="3282950"/>
          <p14:tracePt t="28506" x="3922713" y="3282950"/>
          <p14:tracePt t="28521" x="3927475" y="3282950"/>
          <p14:tracePt t="28537" x="3933825" y="3282950"/>
          <p14:tracePt t="28554" x="3944938" y="3282950"/>
          <p14:tracePt t="28571" x="3956050" y="3289300"/>
          <p14:tracePt t="28588" x="3967163" y="3289300"/>
          <p14:tracePt t="28589" x="3971925" y="3289300"/>
          <p14:tracePt t="28604" x="3978275" y="3289300"/>
          <p14:tracePt t="28621" x="3983038" y="3289300"/>
          <p14:tracePt t="28807" x="3971925" y="3289300"/>
          <p14:tracePt t="28824" x="3938588" y="3294063"/>
          <p14:tracePt t="28829" x="3895725" y="3294063"/>
          <p14:tracePt t="28837" x="3862388" y="3298825"/>
          <p14:tracePt t="28855" x="3768725" y="3305175"/>
          <p14:tracePt t="28872" x="3729038" y="3309938"/>
          <p14:tracePt t="28874" x="3675063" y="3321050"/>
          <p14:tracePt t="28887" x="3657600" y="3327400"/>
          <p14:tracePt t="28889" x="3641725" y="3327400"/>
          <p14:tracePt t="28905" x="3608388" y="3338513"/>
          <p14:tracePt t="28921" x="3603625" y="3338513"/>
          <p14:tracePt t="28937" x="3592513" y="3338513"/>
          <p14:tracePt t="28957" x="3586163" y="3338513"/>
          <p14:tracePt t="28972" x="3581400" y="3338513"/>
          <p14:tracePt t="28974" x="3575050" y="3338513"/>
          <p14:tracePt t="28987" x="3563938" y="3338513"/>
          <p14:tracePt t="29005" x="3548063" y="3338513"/>
          <p14:tracePt t="29022" x="3541713" y="3338513"/>
          <p14:tracePt t="29130" x="3536950" y="3338513"/>
          <p14:tracePt t="29137" x="3536950" y="3343275"/>
          <p14:tracePt t="29144" x="3532188" y="3343275"/>
          <p14:tracePt t="29166" x="3525838" y="3343275"/>
          <p14:tracePt t="29618" x="3532188" y="3343275"/>
          <p14:tracePt t="29625" x="3536950" y="3343275"/>
          <p14:tracePt t="29631" x="3548063" y="3343275"/>
          <p14:tracePt t="29656" x="3581400" y="3343275"/>
          <p14:tracePt t="29672" x="3592513" y="3343275"/>
          <p14:tracePt t="29689" x="3597275" y="3343275"/>
          <p14:tracePt t="29991" x="3603625" y="3343275"/>
          <p14:tracePt t="30059" x="3608388" y="3343275"/>
          <p14:tracePt t="30077" x="3614738" y="3343275"/>
          <p14:tracePt t="30089" x="3614738" y="3338513"/>
          <p14:tracePt t="30096" x="3619500" y="3338513"/>
          <p14:tracePt t="30112" x="3625850" y="3332163"/>
          <p14:tracePt t="30134" x="3630613" y="3332163"/>
          <p14:tracePt t="30141" x="3630613" y="3327400"/>
          <p14:tracePt t="30156" x="3635375" y="3327400"/>
          <p14:tracePt t="30158" x="3641725" y="3327400"/>
          <p14:tracePt t="30172" x="3646488" y="3321050"/>
          <p14:tracePt t="30190" x="3657600" y="3309938"/>
          <p14:tracePt t="30207" x="3663950" y="3309938"/>
          <p14:tracePt t="30224" x="3663950" y="3305175"/>
          <p14:tracePt t="30240" x="3668713" y="3305175"/>
          <p14:tracePt t="30286" x="3675063" y="3305175"/>
          <p14:tracePt t="30300" x="3679825" y="3305175"/>
          <p14:tracePt t="30310" x="3686175" y="3305175"/>
          <p14:tracePt t="30330" x="3690938" y="3305175"/>
          <p14:tracePt t="30367" x="3690938" y="3309938"/>
          <p14:tracePt t="31260" x="3697288" y="3309938"/>
          <p14:tracePt t="31266" x="3702050" y="3309938"/>
          <p14:tracePt t="31276" x="3708400" y="3309938"/>
          <p14:tracePt t="31291" x="3719513" y="3309938"/>
          <p14:tracePt t="31308" x="3724275" y="3309938"/>
          <p14:tracePt t="31403" x="3729038" y="3309938"/>
          <p14:tracePt t="31432" x="3735388" y="3305175"/>
          <p14:tracePt t="31438" x="3740150" y="3305175"/>
          <p14:tracePt t="31446" x="3740150" y="3298825"/>
          <p14:tracePt t="31461" x="3746500" y="3294063"/>
          <p14:tracePt t="31475" x="3751263" y="3289300"/>
          <p14:tracePt t="31492" x="3762375" y="3271838"/>
          <p14:tracePt t="31508" x="3773488" y="3260725"/>
          <p14:tracePt t="31525" x="3784600" y="3249613"/>
          <p14:tracePt t="31542" x="3795713" y="3244850"/>
          <p14:tracePt t="31544" x="3802063" y="3238500"/>
          <p14:tracePt t="31558" x="3806825" y="3233738"/>
          <p14:tracePt t="31560" x="3813175" y="3233738"/>
          <p14:tracePt t="31575" x="3833813" y="3227388"/>
          <p14:tracePt t="31592" x="3856038" y="3222625"/>
          <p14:tracePt t="31610" x="3862388" y="3216275"/>
          <p14:tracePt t="31658" x="3867150" y="3216275"/>
          <p14:tracePt t="31671" x="3873500" y="3216275"/>
          <p14:tracePt t="31694" x="3878263" y="3216275"/>
          <p14:tracePt t="31724" x="3878263" y="3222625"/>
          <p14:tracePt t="31739" x="3878263" y="3227388"/>
          <p14:tracePt t="31754" x="3878263" y="3233738"/>
          <p14:tracePt t="31761" x="3884613" y="3233738"/>
          <p14:tracePt t="31784" x="3884613" y="3238500"/>
          <p14:tracePt t="32724" x="3884613" y="3244850"/>
          <p14:tracePt t="32728" x="3884613" y="3267075"/>
          <p14:tracePt t="32738" x="3867150" y="3289300"/>
          <p14:tracePt t="32760" x="3829050" y="3349625"/>
          <p14:tracePt t="32777" x="3784600" y="3382963"/>
          <p14:tracePt t="32794" x="3729038" y="3421063"/>
          <p14:tracePt t="32796" x="3713163" y="3436938"/>
          <p14:tracePt t="32812" x="3663950" y="3443288"/>
          <p14:tracePt t="32827" x="3641725" y="3443288"/>
          <p14:tracePt t="32844" x="3619500" y="3443288"/>
          <p14:tracePt t="32861" x="3608388" y="3443288"/>
          <p14:tracePt t="32863" x="3597275" y="3443288"/>
          <p14:tracePt t="32877" x="3592513" y="3443288"/>
          <p14:tracePt t="32879" x="3586163" y="3443288"/>
          <p14:tracePt t="32895" x="3563938" y="3443288"/>
          <p14:tracePt t="32911" x="3541713" y="3454400"/>
          <p14:tracePt t="32928" x="3498850" y="3465513"/>
          <p14:tracePt t="32944" x="3465513" y="3475038"/>
          <p14:tracePt t="32961" x="3448050" y="3486150"/>
          <p14:tracePt t="32977" x="3416300" y="3497263"/>
          <p14:tracePt t="32995" x="3394075" y="3503613"/>
          <p14:tracePt t="33011" x="3382963" y="3508375"/>
          <p14:tracePt t="33013" x="3371850" y="3508375"/>
          <p14:tracePt t="33027" x="3365500" y="3508375"/>
          <p14:tracePt t="33029" x="3360738" y="3508375"/>
          <p14:tracePt t="33044" x="3344863" y="3508375"/>
          <p14:tracePt t="33046" x="3338513" y="3508375"/>
          <p14:tracePt t="33061" x="3327400" y="3508375"/>
          <p14:tracePt t="33078" x="3311525" y="3508375"/>
          <p14:tracePt t="33080" x="3305175" y="3508375"/>
          <p14:tracePt t="33095" x="3294063" y="3508375"/>
          <p14:tracePt t="33112" x="3278188" y="3508375"/>
          <p14:tracePt t="33127" x="3267075" y="3508375"/>
          <p14:tracePt t="33144" x="3255963" y="3514725"/>
          <p14:tracePt t="33161" x="3251200" y="3514725"/>
          <p14:tracePt t="33163" x="3240088" y="3519488"/>
          <p14:tracePt t="33177" x="3233738" y="3519488"/>
          <p14:tracePt t="33195" x="3228975" y="3519488"/>
          <p14:tracePt t="33197" x="3222625" y="3525838"/>
          <p14:tracePt t="33211" x="3206750" y="3536950"/>
          <p14:tracePt t="33227" x="3195638" y="3541713"/>
          <p14:tracePt t="33245" x="3173413" y="3563938"/>
          <p14:tracePt t="33261" x="3167063" y="3568700"/>
          <p14:tracePt t="33263" x="3162300" y="3575050"/>
          <p14:tracePt t="33277" x="3162300" y="3579813"/>
          <p14:tracePt t="33295" x="3151188" y="3590925"/>
          <p14:tracePt t="33312" x="3146425" y="3590925"/>
          <p14:tracePt t="33330" x="3146425" y="3597275"/>
          <p14:tracePt t="33361" x="3146425" y="3602038"/>
          <p14:tracePt t="33374" x="3146425" y="3608388"/>
          <p14:tracePt t="33381" x="3146425" y="3613150"/>
          <p14:tracePt t="33397" x="3140075" y="3613150"/>
          <p14:tracePt t="33411" x="3140075" y="3619500"/>
          <p14:tracePt t="33517" x="3135313" y="3619500"/>
          <p14:tracePt t="33531" x="3128963" y="3619500"/>
          <p14:tracePt t="33538" x="3124200" y="3613150"/>
          <p14:tracePt t="33546" x="3117850" y="3608388"/>
          <p14:tracePt t="33563" x="3113088" y="3602038"/>
          <p14:tracePt t="33578" x="3101975" y="3590925"/>
          <p14:tracePt t="33595" x="3095625" y="3586163"/>
          <p14:tracePt t="33612" x="3095625" y="3579813"/>
          <p14:tracePt t="33630" x="3095625" y="3575050"/>
          <p14:tracePt t="33645" x="3090863" y="3563938"/>
          <p14:tracePt t="33662" x="3090863" y="3559175"/>
          <p14:tracePt t="33679" x="3084513" y="3552825"/>
          <p14:tracePt t="33680" x="3084513" y="3548063"/>
          <p14:tracePt t="33697" x="3084513" y="3541713"/>
          <p14:tracePt t="33780" x="3084513" y="3536950"/>
          <p14:tracePt t="33810" x="3084513" y="3530600"/>
          <p14:tracePt t="33825" x="3084513" y="3525838"/>
          <p14:tracePt t="33877" x="3090863" y="3519488"/>
          <p14:tracePt t="33891" x="3095625" y="3519488"/>
          <p14:tracePt t="33938" x="3101975" y="3519488"/>
          <p14:tracePt t="33959" x="3101975" y="3514725"/>
          <p14:tracePt t="33997" x="3106738" y="3514725"/>
          <p14:tracePt t="34463" x="3113088" y="3514725"/>
          <p14:tracePt t="34469" x="3117850" y="3514725"/>
          <p14:tracePt t="34479" x="3135313" y="3514725"/>
          <p14:tracePt t="34496" x="3189288" y="3514725"/>
          <p14:tracePt t="34498" x="3222625" y="3514725"/>
          <p14:tracePt t="34513" x="3260725" y="3514725"/>
          <p14:tracePt t="34515" x="3300413" y="3514725"/>
          <p14:tracePt t="34529" x="3371850" y="3514725"/>
          <p14:tracePt t="34546" x="3427413" y="3514725"/>
          <p14:tracePt t="34564" x="3470275" y="3514725"/>
          <p14:tracePt t="34566" x="3481388" y="3514725"/>
          <p14:tracePt t="34580" x="3498850" y="3514725"/>
          <p14:tracePt t="34582" x="3509963" y="3514725"/>
          <p14:tracePt t="34596" x="3521075" y="3514725"/>
          <p14:tracePt t="34598" x="3532188" y="3508375"/>
          <p14:tracePt t="34612" x="3559175" y="3508375"/>
          <p14:tracePt t="34630" x="3575050" y="3503613"/>
          <p14:tracePt t="34648" x="3608388" y="3497263"/>
          <p14:tracePt t="34664" x="3625850" y="3492500"/>
          <p14:tracePt t="34666" x="3635375" y="3492500"/>
          <p14:tracePt t="34680" x="3652838" y="3492500"/>
          <p14:tracePt t="34696" x="3663950" y="3492500"/>
          <p14:tracePt t="34716" x="3675063" y="3492500"/>
          <p14:tracePt t="34734" x="3686175" y="3492500"/>
          <p14:tracePt t="34746" x="3697288" y="3492500"/>
          <p14:tracePt t="34748" x="3702050" y="3492500"/>
          <p14:tracePt t="34763" x="3724275" y="3492500"/>
          <p14:tracePt t="34781" x="3746500" y="3486150"/>
          <p14:tracePt t="34784" x="3757613" y="3486150"/>
          <p14:tracePt t="34797" x="3773488" y="3486150"/>
          <p14:tracePt t="34815" x="3790950" y="3486150"/>
          <p14:tracePt t="34830" x="3813175" y="3486150"/>
          <p14:tracePt t="34846" x="3822700" y="3486150"/>
          <p14:tracePt t="34864" x="3833813" y="3486150"/>
          <p14:tracePt t="34865" x="3840163" y="3486150"/>
          <p14:tracePt t="34882" x="3856038" y="3486150"/>
          <p14:tracePt t="34897" x="3862388" y="3486150"/>
          <p14:tracePt t="34898" x="3873500" y="3486150"/>
          <p14:tracePt t="34914" x="3895725" y="3486150"/>
          <p14:tracePt t="34931" x="3916363" y="3486150"/>
          <p14:tracePt t="34933" x="3927475" y="3486150"/>
          <p14:tracePt t="34947" x="3933825" y="3486150"/>
          <p14:tracePt t="34965" x="3944938" y="3486150"/>
          <p14:tracePt t="34981" x="3949700" y="3486150"/>
          <p14:tracePt t="35033" x="3956050" y="3486150"/>
          <p14:tracePt t="35055" x="3960813" y="3486150"/>
          <p14:tracePt t="35069" x="3960813" y="3481388"/>
          <p14:tracePt t="35258" x="3967163" y="3481388"/>
          <p14:tracePt t="35265" x="3971925" y="3481388"/>
          <p14:tracePt t="35279" x="3978275" y="3481388"/>
          <p14:tracePt t="35297" x="3989388" y="3481388"/>
          <p14:tracePt t="35315" x="4000500" y="3475038"/>
          <p14:tracePt t="35333" x="4005263" y="3475038"/>
          <p14:tracePt t="35378" x="4010025" y="3475038"/>
          <p14:tracePt t="35400" x="4016375" y="3475038"/>
          <p14:tracePt t="35406" x="4021138" y="3475038"/>
          <p14:tracePt t="35421" x="4032250" y="3481388"/>
          <p14:tracePt t="35437" x="4038600" y="3481388"/>
          <p14:tracePt t="35447" x="4043363" y="3481388"/>
          <p14:tracePt t="35618" x="4038600" y="3481388"/>
          <p14:tracePt t="35623" x="4032250" y="3475038"/>
          <p14:tracePt t="35633" x="4021138" y="3465513"/>
          <p14:tracePt t="35647" x="4010025" y="3443288"/>
          <p14:tracePt t="35665" x="4000500" y="3414713"/>
          <p14:tracePt t="35681" x="4000500" y="3387725"/>
          <p14:tracePt t="35698" x="4000500" y="3354388"/>
          <p14:tracePt t="35700" x="4000500" y="3349625"/>
          <p14:tracePt t="35715" x="4027488" y="3316288"/>
          <p14:tracePt t="35732" x="4038600" y="3309938"/>
          <p14:tracePt t="35748" x="4065588" y="3305175"/>
          <p14:tracePt t="35765" x="4083050" y="3305175"/>
          <p14:tracePt t="35767" x="4094163" y="3294063"/>
          <p14:tracePt t="35782" x="4110038" y="3294063"/>
          <p14:tracePt t="35798" x="4121150" y="3294063"/>
          <p14:tracePt t="35815" x="4125913" y="3294063"/>
          <p14:tracePt t="35832" x="4143375" y="3305175"/>
          <p14:tracePt t="35850" x="4148138" y="3309938"/>
          <p14:tracePt t="35865" x="4148138" y="3316288"/>
          <p14:tracePt t="35882" x="4148138" y="3327400"/>
          <p14:tracePt t="35899" x="4148138" y="3332163"/>
          <p14:tracePt t="35900" x="4148138" y="3338513"/>
          <p14:tracePt t="35916" x="4148138" y="3349625"/>
          <p14:tracePt t="35932" x="4148138" y="3354388"/>
          <p14:tracePt t="35948" x="4148138" y="3360738"/>
          <p14:tracePt t="35966" x="4148138" y="3371850"/>
          <p14:tracePt t="36136" x="4148138" y="3376613"/>
          <p14:tracePt t="36271" x="4143375" y="3382963"/>
          <p14:tracePt t="36276" x="4132263" y="3387725"/>
          <p14:tracePt t="36284" x="4121150" y="3392488"/>
          <p14:tracePt t="36299" x="4094163" y="3409950"/>
          <p14:tracePt t="36315" x="4054475" y="3421063"/>
          <p14:tracePt t="36333" x="4027488" y="3432175"/>
          <p14:tracePt t="36350" x="4016375" y="3436938"/>
          <p14:tracePt t="36351" x="4010025" y="3436938"/>
          <p14:tracePt t="36366" x="4005263" y="3443288"/>
          <p14:tracePt t="36450" x="4000500" y="3443288"/>
          <p14:tracePt t="36472" x="3994150" y="3443288"/>
          <p14:tracePt t="36494" x="3989388" y="3443288"/>
          <p14:tracePt t="36501" x="3978275" y="3443288"/>
          <p14:tracePt t="36508" x="3971925" y="3448050"/>
          <p14:tracePt t="36518" x="3949700" y="3459163"/>
          <p14:tracePt t="36532" x="3878263" y="3486150"/>
          <p14:tracePt t="36550" x="3795713" y="3530600"/>
          <p14:tracePt t="36566" x="3702050" y="3590925"/>
          <p14:tracePt t="36584" x="3597275" y="3641725"/>
          <p14:tracePt t="36599" x="3536950" y="3668713"/>
          <p14:tracePt t="36616" x="3492500" y="3684588"/>
          <p14:tracePt t="36633" x="3470275" y="3690938"/>
          <p14:tracePt t="36651" x="3443288" y="3695700"/>
          <p14:tracePt t="36666" x="3421063" y="3702050"/>
          <p14:tracePt t="36668" x="3416300" y="3702050"/>
          <p14:tracePt t="36683" x="3405188" y="3702050"/>
          <p14:tracePt t="36702" x="3387725" y="3702050"/>
          <p14:tracePt t="36704" x="3382963" y="3702050"/>
          <p14:tracePt t="36717" x="3371850" y="3702050"/>
          <p14:tracePt t="36718" x="3360738" y="3702050"/>
          <p14:tracePt t="36734" x="3344863" y="3702050"/>
          <p14:tracePt t="36750" x="3333750" y="3702050"/>
          <p14:tracePt t="36752" x="3327400" y="3702050"/>
          <p14:tracePt t="36766" x="3305175" y="3702050"/>
          <p14:tracePt t="36784" x="3289300" y="3702050"/>
          <p14:tracePt t="36785" x="3282950" y="3702050"/>
          <p14:tracePt t="36800" x="3271838" y="3702050"/>
          <p14:tracePt t="36801" x="3260725" y="3702050"/>
          <p14:tracePt t="36816" x="3251200" y="3702050"/>
          <p14:tracePt t="36818" x="3240088" y="3702050"/>
          <p14:tracePt t="36833" x="3217863" y="3702050"/>
          <p14:tracePt t="36852" x="3195638" y="3702050"/>
          <p14:tracePt t="36853" x="3184525" y="3695700"/>
          <p14:tracePt t="36867" x="3173413" y="3695700"/>
          <p14:tracePt t="36868" x="3162300" y="3695700"/>
          <p14:tracePt t="36884" x="3146425" y="3695700"/>
          <p14:tracePt t="36900" x="3128963" y="3690938"/>
          <p14:tracePt t="36916" x="3101975" y="3684588"/>
          <p14:tracePt t="36934" x="3079750" y="3679825"/>
          <p14:tracePt t="36936" x="3068638" y="3679825"/>
          <p14:tracePt t="36951" x="3052763" y="3679825"/>
          <p14:tracePt t="36969" x="3052763" y="3673475"/>
          <p14:tracePt t="36983" x="3046413" y="3673475"/>
          <p14:tracePt t="37001" x="3041650" y="3673475"/>
          <p14:tracePt t="37018" x="3041650" y="3668713"/>
          <p14:tracePt t="37036" x="3035300" y="3668713"/>
          <p14:tracePt t="37064" x="3030538" y="3668713"/>
          <p14:tracePt t="37260" x="3035300" y="3668713"/>
          <p14:tracePt t="37553" x="3035300" y="3662363"/>
          <p14:tracePt t="37711" x="3057525" y="3657600"/>
          <p14:tracePt t="37717" x="3063875" y="3657600"/>
          <p14:tracePt t="37724" x="3079750" y="3652838"/>
          <p14:tracePt t="37734" x="3101975" y="3652838"/>
          <p14:tracePt t="37751" x="3146425" y="3652838"/>
          <p14:tracePt t="37753" x="3162300" y="3652838"/>
          <p14:tracePt t="37768" x="3178175" y="3652838"/>
          <p14:tracePt t="37770" x="3189288" y="3652838"/>
          <p14:tracePt t="37785" x="3206750" y="3646488"/>
          <p14:tracePt t="37787" x="3217863" y="3646488"/>
          <p14:tracePt t="37802" x="3233738" y="3646488"/>
          <p14:tracePt t="37819" x="3251200" y="3641725"/>
          <p14:tracePt t="37835" x="3289300" y="3641725"/>
          <p14:tracePt t="37837" x="3316288" y="3641725"/>
          <p14:tracePt t="37852" x="3333750" y="3641725"/>
          <p14:tracePt t="37853" x="3354388" y="3641725"/>
          <p14:tracePt t="37868" x="3387725" y="3630613"/>
          <p14:tracePt t="37885" x="3409950" y="3624263"/>
          <p14:tracePt t="37902" x="3438525" y="3624263"/>
          <p14:tracePt t="37904" x="3448050" y="3624263"/>
          <p14:tracePt t="37919" x="3470275" y="3624263"/>
          <p14:tracePt t="37935" x="3498850" y="3624263"/>
          <p14:tracePt t="37952" x="3536950" y="3624263"/>
          <p14:tracePt t="37969" x="3581400" y="3624263"/>
          <p14:tracePt t="37971" x="3608388" y="3624263"/>
          <p14:tracePt t="37985" x="3625850" y="3624263"/>
          <p14:tracePt t="37987" x="3646488" y="3624263"/>
          <p14:tracePt t="38001" x="3657600" y="3630613"/>
          <p14:tracePt t="38003" x="3668713" y="3630613"/>
          <p14:tracePt t="38018" x="3686175" y="3630613"/>
          <p14:tracePt t="38035" x="3697288" y="3630613"/>
          <p14:tracePt t="38053" x="3708400" y="3630613"/>
          <p14:tracePt t="38069" x="3713163" y="3630613"/>
          <p14:tracePt t="38153" x="3719513" y="3630613"/>
          <p14:tracePt t="38159" x="3724275" y="3630613"/>
          <p14:tracePt t="38174" x="3729038" y="3630613"/>
          <p14:tracePt t="38185" x="3735388" y="3630613"/>
          <p14:tracePt t="38202" x="3740150" y="3630613"/>
          <p14:tracePt t="38205" x="3746500" y="3630613"/>
          <p14:tracePt t="38296" x="3751263" y="3630613"/>
          <p14:tracePt t="38318" x="3757613" y="3630613"/>
          <p14:tracePt t="38331" x="3762375" y="3630613"/>
          <p14:tracePt t="38339" x="3773488" y="3630613"/>
          <p14:tracePt t="38352" x="3784600" y="3630613"/>
          <p14:tracePt t="38354" x="3795713" y="3630613"/>
          <p14:tracePt t="38369" x="3822700" y="3630613"/>
          <p14:tracePt t="38385" x="3833813" y="3630613"/>
          <p14:tracePt t="38403" x="3878263" y="3630613"/>
          <p14:tracePt t="38419" x="3884613" y="3630613"/>
          <p14:tracePt t="38475" x="3889375" y="3630613"/>
          <p14:tracePt t="38488" x="3895725" y="3630613"/>
          <p14:tracePt t="38496" x="3900488" y="3630613"/>
          <p14:tracePt t="38512" x="3906838" y="3630613"/>
          <p14:tracePt t="38526" x="3911600" y="3630613"/>
          <p14:tracePt t="38549" x="3916363" y="3630613"/>
          <p14:tracePt t="38564" x="3922713" y="3630613"/>
          <p14:tracePt t="38579" x="3922713" y="3624263"/>
          <p14:tracePt t="38594" x="3927475" y="3624263"/>
          <p14:tracePt t="38609" x="3927475" y="3619500"/>
          <p14:tracePt t="38619" x="3933825" y="3613150"/>
          <p14:tracePt t="38636" x="3944938" y="3613150"/>
          <p14:tracePt t="38653" x="3949700" y="3608388"/>
          <p14:tracePt t="38669" x="3960813" y="3602038"/>
          <p14:tracePt t="38685" x="3971925" y="3597275"/>
          <p14:tracePt t="38703" x="3978275" y="3597275"/>
          <p14:tracePt t="38719" x="3983038" y="3597275"/>
          <p14:tracePt t="38762" x="3983038" y="3590925"/>
          <p14:tracePt t="38765" x="3989388" y="3590925"/>
          <p14:tracePt t="38781" x="3994150" y="3590925"/>
          <p14:tracePt t="38789" x="3994150" y="3586163"/>
          <p14:tracePt t="38805" x="4000500" y="3586163"/>
          <p14:tracePt t="38819" x="4005263" y="3586163"/>
          <p14:tracePt t="38842" x="4010025" y="3586163"/>
          <p14:tracePt t="38856" x="4016375" y="3586163"/>
          <p14:tracePt t="38870" x="4016375" y="3579813"/>
          <p14:tracePt t="38887" x="4021138" y="3579813"/>
          <p14:tracePt t="38889" x="4027488" y="3579813"/>
          <p14:tracePt t="38902" x="4032250" y="3579813"/>
          <p14:tracePt t="38920" x="4043363" y="3579813"/>
          <p14:tracePt t="38938" x="4054475" y="3579813"/>
          <p14:tracePt t="38954" x="4060825" y="3575050"/>
          <p14:tracePt t="38955" x="4065588" y="3575050"/>
          <p14:tracePt t="38969" x="4076700" y="3568700"/>
          <p14:tracePt t="38986" x="4087813" y="3568700"/>
          <p14:tracePt t="39004" x="4094163" y="3568700"/>
          <p14:tracePt t="39005" x="4098925" y="3568700"/>
          <p14:tracePt t="39022" x="4098925" y="3563938"/>
          <p14:tracePt t="39039" x="4103688" y="3563938"/>
          <p14:tracePt t="39053" x="4110038" y="3563938"/>
          <p14:tracePt t="39071" x="4114800" y="3563938"/>
          <p14:tracePt t="39087" x="4121150" y="3563938"/>
          <p14:tracePt t="39088" x="4125913" y="3563938"/>
          <p14:tracePt t="39103" x="4137025" y="3563938"/>
          <p14:tracePt t="39105" x="4143375" y="3563938"/>
          <p14:tracePt t="39120" x="4154488" y="3563938"/>
          <p14:tracePt t="39143" x="4159250" y="3563938"/>
          <p14:tracePt t="39156" x="4165600" y="3563938"/>
          <p14:tracePt t="39190" x="4170363" y="3563938"/>
          <p14:tracePt t="39203" x="4176713" y="3563938"/>
          <p14:tracePt t="39217" x="4181475" y="3563938"/>
          <p14:tracePt t="39224" x="4187825" y="3563938"/>
          <p14:tracePt t="39238" x="4192588" y="3563938"/>
          <p14:tracePt t="39254" x="4203700" y="3563938"/>
          <p14:tracePt t="39270" x="4214813" y="3563938"/>
          <p14:tracePt t="39287" x="4219575" y="3563938"/>
          <p14:tracePt t="39305" x="4225925" y="3563938"/>
          <p14:tracePt t="39354" x="4230688" y="3563938"/>
          <p14:tracePt t="39368" x="4237038" y="3563938"/>
          <p14:tracePt t="39382" x="4241800" y="3563938"/>
          <p14:tracePt t="39396" x="4248150" y="3563938"/>
          <p14:tracePt t="39412" x="4252913" y="3563938"/>
          <p14:tracePt t="39426" x="4259263" y="3563938"/>
          <p14:tracePt t="39487" x="4259263" y="3559175"/>
          <p14:tracePt t="39502" x="4259263" y="3552825"/>
          <p14:tracePt t="39509" x="4259263" y="3541713"/>
          <p14:tracePt t="39521" x="4259263" y="3519488"/>
          <p14:tracePt t="39537" x="4252913" y="3492500"/>
          <p14:tracePt t="39538" x="4252913" y="3475038"/>
          <p14:tracePt t="39554" x="4252913" y="3454400"/>
          <p14:tracePt t="39556" x="4252913" y="3448050"/>
          <p14:tracePt t="39571" x="4252913" y="3425825"/>
          <p14:tracePt t="39587" x="4252913" y="3421063"/>
          <p14:tracePt t="39606" x="4252913" y="3414713"/>
          <p14:tracePt t="39667" x="4259263" y="3414713"/>
          <p14:tracePt t="39683" x="4270375" y="3414713"/>
          <p14:tracePt t="39688" x="4275138" y="3421063"/>
          <p14:tracePt t="39705" x="4286250" y="3432175"/>
          <p14:tracePt t="39721" x="4291013" y="3443288"/>
          <p14:tracePt t="39738" x="4291013" y="3459163"/>
          <p14:tracePt t="39755" x="4297363" y="3475038"/>
          <p14:tracePt t="39773" x="4297363" y="3481388"/>
          <p14:tracePt t="39787" x="4297363" y="3492500"/>
          <p14:tracePt t="39804" x="4297363" y="3503613"/>
          <p14:tracePt t="39822" x="4297363" y="3508375"/>
          <p14:tracePt t="39839" x="4291013" y="3514725"/>
          <p14:tracePt t="39855" x="4286250" y="3514725"/>
          <p14:tracePt t="39856" x="4286250" y="3519488"/>
          <p14:tracePt t="39871" x="4286250" y="3525838"/>
          <p14:tracePt t="39916" x="4286250" y="3530600"/>
          <p14:tracePt t="40050" x="4281488" y="3530600"/>
          <p14:tracePt t="40056" x="4264025" y="3530600"/>
          <p14:tracePt t="40072" x="4252913" y="3536950"/>
          <p14:tracePt t="40073" x="4219575" y="3541713"/>
          <p14:tracePt t="40087" x="4143375" y="3541713"/>
          <p14:tracePt t="40105" x="4083050" y="3541713"/>
          <p14:tracePt t="40122" x="4032250" y="3548063"/>
          <p14:tracePt t="40124" x="4010025" y="3548063"/>
          <p14:tracePt t="40138" x="4000500" y="3552825"/>
          <p14:tracePt t="40208" x="3994150" y="3552825"/>
          <p14:tracePt t="40229" x="3989388" y="3552825"/>
          <p14:tracePt t="40236" x="3989388" y="3548063"/>
          <p14:tracePt t="40259" x="3989388" y="3541713"/>
          <p14:tracePt t="40266" x="3989388" y="3536950"/>
          <p14:tracePt t="40281" x="3989388" y="3530600"/>
          <p14:tracePt t="40380" x="3989388" y="3525838"/>
          <p14:tracePt t="40395" x="3994150" y="3525838"/>
          <p14:tracePt t="40703" x="3994150" y="3519488"/>
          <p14:tracePt t="40725" x="4000500" y="3519488"/>
          <p14:tracePt t="40748" x="4000500" y="3514725"/>
          <p14:tracePt t="40777" x="4005263" y="3514725"/>
          <p14:tracePt t="40906" x="4005263" y="3508375"/>
          <p14:tracePt t="40918" x="4005263" y="3503613"/>
          <p14:tracePt t="40926" x="4005263" y="3497263"/>
          <p14:tracePt t="40939" x="4005263" y="3492500"/>
          <p14:tracePt t="40958" x="4005263" y="3486150"/>
          <p14:tracePt t="40987" x="4010025" y="3481388"/>
          <p14:tracePt t="41008" x="4010025" y="3475038"/>
          <p14:tracePt t="41016" x="4016375" y="3475038"/>
          <p14:tracePt t="41031" x="4021138" y="3470275"/>
          <p14:tracePt t="41077" x="4027488" y="3470275"/>
          <p14:tracePt t="41085" x="4032250" y="3470275"/>
          <p14:tracePt t="41090" x="4038600" y="3470275"/>
          <p14:tracePt t="41109" x="4049713" y="3470275"/>
          <p14:tracePt t="41123" x="4060825" y="3475038"/>
          <p14:tracePt t="41140" x="4071938" y="3481388"/>
          <p14:tracePt t="41156" x="4083050" y="3486150"/>
          <p14:tracePt t="41174" x="4087813" y="3486150"/>
          <p14:tracePt t="41189" x="4087813" y="3492500"/>
          <p14:tracePt t="41220" x="4087813" y="3497263"/>
          <p14:tracePt t="41281" x="4087813" y="3503613"/>
          <p14:tracePt t="41302" x="4087813" y="3508375"/>
          <p14:tracePt t="41309" x="4083050" y="3508375"/>
          <p14:tracePt t="41325" x="4076700" y="3514725"/>
          <p14:tracePt t="41340" x="4071938" y="3514725"/>
          <p14:tracePt t="41356" x="4060825" y="3519488"/>
          <p14:tracePt t="41374" x="4054475" y="3530600"/>
          <p14:tracePt t="41391" x="4043363" y="3536950"/>
          <p14:tracePt t="41406" x="4032250" y="3541713"/>
          <p14:tracePt t="41423" x="4021138" y="3548063"/>
          <p14:tracePt t="41440" x="4010025" y="3552825"/>
          <p14:tracePt t="41457" x="4000500" y="3559175"/>
          <p14:tracePt t="41474" x="3978275" y="3563938"/>
          <p14:tracePt t="41476" x="3967163" y="3563938"/>
          <p14:tracePt t="41490" x="3944938" y="3568700"/>
          <p14:tracePt t="41508" x="3927475" y="3568700"/>
          <p14:tracePt t="41524" x="3922713" y="3575050"/>
          <p14:tracePt t="41526" x="3916363" y="3575050"/>
          <p14:tracePt t="41540" x="3911600" y="3575050"/>
          <p14:tracePt t="41542" x="3906838" y="3575050"/>
          <p14:tracePt t="41557" x="3900488" y="3575050"/>
          <p14:tracePt t="41573" x="3889375" y="3575050"/>
          <p14:tracePt t="41591" x="3878263" y="3575050"/>
          <p14:tracePt t="41607" x="3862388" y="3575050"/>
          <p14:tracePt t="41625" x="3856038" y="3575050"/>
          <p14:tracePt t="41641" x="3851275" y="3575050"/>
          <p14:tracePt t="41657" x="3844925" y="3575050"/>
          <p14:tracePt t="41684" x="3840163" y="3575050"/>
          <p14:tracePt t="41692" x="3840163" y="3568700"/>
          <p14:tracePt t="41707" x="3833813" y="3563938"/>
          <p14:tracePt t="41724" x="3829050" y="3559175"/>
          <p14:tracePt t="41741" x="3822700" y="3548063"/>
          <p14:tracePt t="41757" x="3817938" y="3541713"/>
          <p14:tracePt t="41758" x="3813175" y="3541713"/>
          <p14:tracePt t="41776" x="3813175" y="3536950"/>
          <p14:tracePt t="41792" x="3806825" y="3536950"/>
          <p14:tracePt t="41873" x="3817938" y="3536950"/>
          <p14:tracePt t="41879" x="3817938" y="3548063"/>
          <p14:tracePt t="41894" x="3822700" y="3552825"/>
          <p14:tracePt t="41909" x="3822700" y="3559175"/>
          <p14:tracePt t="41948" x="3822700" y="3563938"/>
          <p14:tracePt t="41953" x="3817938" y="3563938"/>
          <p14:tracePt t="41962" x="3813175" y="3563938"/>
          <p14:tracePt t="41975" x="3802063" y="3568700"/>
          <p14:tracePt t="41977" x="3790950" y="3568700"/>
          <p14:tracePt t="41992" x="3762375" y="3575050"/>
          <p14:tracePt t="42007" x="3740150" y="3575050"/>
          <p14:tracePt t="42025" x="3729038" y="3575050"/>
          <p14:tracePt t="42042" x="3724275" y="3575050"/>
          <p14:tracePt t="42044" x="3719513" y="3575050"/>
          <p14:tracePt t="42057" x="3719513" y="3568700"/>
          <p14:tracePt t="42059" x="3713163" y="3568700"/>
          <p14:tracePt t="42074" x="3708400" y="3559175"/>
          <p14:tracePt t="42076" x="3708400" y="3552825"/>
          <p14:tracePt t="42091" x="3708400" y="3548063"/>
          <p14:tracePt t="42108" x="3702050" y="3541713"/>
          <p14:tracePt t="42158" x="3697288" y="3541713"/>
          <p14:tracePt t="42173" x="3686175" y="3548063"/>
          <p14:tracePt t="42179" x="3675063" y="3552825"/>
          <p14:tracePt t="42192" x="3652838" y="3563938"/>
          <p14:tracePt t="42193" x="3625850" y="3568700"/>
          <p14:tracePt t="42208" x="3597275" y="3579813"/>
          <p14:tracePt t="42210" x="3570288" y="3597275"/>
          <p14:tracePt t="42225" x="3532188" y="3613150"/>
          <p14:tracePt t="42227" x="3492500" y="3624263"/>
          <p14:tracePt t="42241" x="3438525" y="3652838"/>
          <p14:tracePt t="42257" x="3376613" y="3679825"/>
          <p14:tracePt t="42276" x="3344863" y="3695700"/>
          <p14:tracePt t="42279" x="3333750" y="3713163"/>
          <p14:tracePt t="42292" x="3316288" y="3717925"/>
          <p14:tracePt t="42293" x="3316288" y="3724275"/>
          <p14:tracePt t="42308" x="3294063" y="3746500"/>
          <p14:tracePt t="42325" x="3282950" y="3762375"/>
          <p14:tracePt t="42342" x="3278188" y="3762375"/>
          <p14:tracePt t="42343" x="3271838" y="3767138"/>
          <p14:tracePt t="42359" x="3267075" y="3773488"/>
          <p14:tracePt t="42375" x="3255963" y="3773488"/>
          <p14:tracePt t="42392" x="3233738" y="3773488"/>
          <p14:tracePt t="42409" x="3211513" y="3773488"/>
          <p14:tracePt t="42411" x="3206750" y="3773488"/>
          <p14:tracePt t="42426" x="3173413" y="3773488"/>
          <p14:tracePt t="42442" x="3146425" y="3773488"/>
          <p14:tracePt t="42458" x="3124200" y="3778250"/>
          <p14:tracePt t="42476" x="3063875" y="3795713"/>
          <p14:tracePt t="42493" x="3008313" y="3800475"/>
          <p14:tracePt t="42509" x="2986088" y="3806825"/>
          <p14:tracePt t="42525" x="2963863" y="3811588"/>
          <p14:tracePt t="42542" x="2952750" y="3817938"/>
          <p14:tracePt t="42560" x="2941638" y="3817938"/>
          <p14:tracePt t="42561" x="2936875" y="3817938"/>
          <p14:tracePt t="42765" x="2941638" y="3817938"/>
          <p14:tracePt t="42771" x="2947988" y="3817938"/>
          <p14:tracePt t="42779" x="2952750" y="3811588"/>
          <p14:tracePt t="42793" x="2990850" y="3811588"/>
          <p14:tracePt t="42811" x="3030538" y="3811588"/>
          <p14:tracePt t="42826" x="3084513" y="3811588"/>
          <p14:tracePt t="42843" x="3135313" y="3811588"/>
          <p14:tracePt t="42845" x="3157538" y="3811588"/>
          <p14:tracePt t="42859" x="3173413" y="3811588"/>
          <p14:tracePt t="42861" x="3195638" y="3811588"/>
          <p14:tracePt t="42876" x="3206750" y="3811588"/>
          <p14:tracePt t="42877" x="3228975" y="3811588"/>
          <p14:tracePt t="42892" x="3240088" y="3811588"/>
          <p14:tracePt t="42910" x="3251200" y="3817938"/>
          <p14:tracePt t="42929" x="3255963" y="3817938"/>
          <p14:tracePt t="42961" x="3260725" y="3817938"/>
          <p14:tracePt t="43224" x="3260725" y="3811588"/>
          <p14:tracePt t="43229" x="3255963" y="3811588"/>
          <p14:tracePt t="43259" x="3251200" y="3811588"/>
          <p14:tracePt t="43275" x="3251200" y="3806825"/>
          <p14:tracePt t="43304" x="3244850" y="3806825"/>
          <p14:tracePt t="43321" x="3240088" y="3806825"/>
          <p14:tracePt t="43335" x="3233738" y="3800475"/>
          <p14:tracePt t="43341" x="3228975" y="3795713"/>
          <p14:tracePt t="43349" x="3222625" y="3795713"/>
          <p14:tracePt t="43360" x="3211513" y="3789363"/>
          <p14:tracePt t="43377" x="3200400" y="3784600"/>
          <p14:tracePt t="43378" x="3195638" y="3784600"/>
          <p14:tracePt t="43456" x="3189288" y="3784600"/>
          <p14:tracePt t="43485" x="3184525" y="3784600"/>
          <p14:tracePt t="43531" x="3178175" y="3784600"/>
          <p14:tracePt t="43548" x="3173413" y="3778250"/>
          <p14:tracePt t="43574" x="3167063" y="3778250"/>
          <p14:tracePt t="43718" x="3178175" y="3778250"/>
          <p14:tracePt t="43723" x="3189288" y="3778250"/>
          <p14:tracePt t="43732" x="3200400" y="3778250"/>
          <p14:tracePt t="43743" x="3222625" y="3778250"/>
          <p14:tracePt t="43761" x="3260725" y="3784600"/>
          <p14:tracePt t="43762" x="3282950" y="3784600"/>
          <p14:tracePt t="43777" x="3311525" y="3784600"/>
          <p14:tracePt t="43779" x="3322638" y="3784600"/>
          <p14:tracePt t="43793" x="3394075" y="3784600"/>
          <p14:tracePt t="43811" x="3432175" y="3784600"/>
          <p14:tracePt t="43827" x="3509963" y="3784600"/>
          <p14:tracePt t="43844" x="3563938" y="3784600"/>
          <p14:tracePt t="43845" x="3603625" y="3784600"/>
          <p14:tracePt t="43860" x="3679825" y="3784600"/>
          <p14:tracePt t="43877" x="3757613" y="3784600"/>
          <p14:tracePt t="43894" x="3817938" y="3784600"/>
          <p14:tracePt t="43896" x="3840163" y="3784600"/>
          <p14:tracePt t="43911" x="3862388" y="3784600"/>
          <p14:tracePt t="43913" x="3878263" y="3784600"/>
          <p14:tracePt t="43927" x="3889375" y="3784600"/>
          <p14:tracePt t="43928" x="3895725" y="3784600"/>
          <p14:tracePt t="43944" x="3906838" y="3784600"/>
          <p14:tracePt t="43961" x="3911600" y="3784600"/>
          <p14:tracePt t="43977" x="3916363" y="3784600"/>
          <p14:tracePt t="43996" x="3922713" y="3784600"/>
          <p14:tracePt t="44010" x="3927475" y="3784600"/>
          <p14:tracePt t="44027" x="3938588" y="3784600"/>
          <p14:tracePt t="44045" x="3956050" y="3778250"/>
          <p14:tracePt t="44046" x="3967163" y="3773488"/>
          <p14:tracePt t="44061" x="3971925" y="3767138"/>
          <p14:tracePt t="44063" x="3978275" y="3767138"/>
          <p14:tracePt t="44093" x="3978275" y="3762375"/>
          <p14:tracePt t="44100" x="3983038" y="3762375"/>
          <p14:tracePt t="44114" x="3983038" y="3756025"/>
          <p14:tracePt t="44128" x="3989388" y="3756025"/>
          <p14:tracePt t="44147" x="3994150" y="3751263"/>
          <p14:tracePt t="44221" x="3994150" y="3746500"/>
          <p14:tracePt t="44266" x="3994150" y="3740150"/>
          <p14:tracePt t="44408" x="3994150" y="3735388"/>
          <p14:tracePt t="47159" x="3994150" y="3729038"/>
          <p14:tracePt t="47176" x="4000500" y="3729038"/>
          <p14:tracePt t="47190" x="4005263" y="3729038"/>
          <p14:tracePt t="47212" x="4010025" y="3724275"/>
          <p14:tracePt t="47288" x="4016375" y="3724275"/>
          <p14:tracePt t="47302" x="4021138" y="3724275"/>
          <p14:tracePt t="47318" x="4027488" y="3724275"/>
          <p14:tracePt t="47324" x="4032250" y="3724275"/>
          <p14:tracePt t="47332" x="4032250" y="3717925"/>
          <p14:tracePt t="47349" x="4043363" y="3717925"/>
          <p14:tracePt t="48346" x="4043363" y="3724275"/>
          <p14:tracePt t="48359" x="4043363" y="3735388"/>
          <p14:tracePt t="48367" x="4038600" y="3746500"/>
          <p14:tracePt t="48384" x="4032250" y="3767138"/>
          <p14:tracePt t="48401" x="4021138" y="3767138"/>
          <p14:tracePt t="48418" x="4021138" y="3773488"/>
          <p14:tracePt t="48419" x="4016375" y="3778250"/>
          <p14:tracePt t="48435" x="4016375" y="3784600"/>
          <p14:tracePt t="48436" x="4010025" y="3795713"/>
          <p14:tracePt t="48451" x="4000500" y="3806825"/>
          <p14:tracePt t="48467" x="3989388" y="3840163"/>
          <p14:tracePt t="48484" x="3983038" y="3889375"/>
          <p14:tracePt t="48486" x="3983038" y="3922713"/>
          <p14:tracePt t="48501" x="3983038" y="3949700"/>
          <p14:tracePt t="48503" x="3983038" y="3971925"/>
          <p14:tracePt t="48517" x="3983038" y="4010025"/>
          <p14:tracePt t="48519" x="3983038" y="4043363"/>
          <p14:tracePt t="48534" x="3983038" y="4092575"/>
          <p14:tracePt t="48551" x="3989388" y="4130675"/>
          <p14:tracePt t="48568" x="3989388" y="4159250"/>
          <p14:tracePt t="48585" x="3994150" y="4164013"/>
          <p14:tracePt t="48586" x="3994150" y="4170363"/>
          <p14:tracePt t="48601" x="4000500" y="4175125"/>
          <p14:tracePt t="48617" x="4016375" y="4175125"/>
          <p14:tracePt t="48635" x="4032250" y="4175125"/>
          <p14:tracePt t="48652" x="4038600" y="4197350"/>
          <p14:tracePt t="48675" x="4038600" y="4203700"/>
          <p14:tracePt t="48744" x="4043363" y="4203700"/>
          <p14:tracePt t="48749" x="4054475" y="4197350"/>
          <p14:tracePt t="48756" x="4083050" y="4181475"/>
          <p14:tracePt t="48767" x="4114800" y="4164013"/>
          <p14:tracePt t="48785" x="4187825" y="4159250"/>
          <p14:tracePt t="48787" x="4241800" y="4159250"/>
          <p14:tracePt t="48803" x="4319588" y="4159250"/>
          <p14:tracePt t="48805" x="4364038" y="4159250"/>
          <p14:tracePt t="48818" x="4473575" y="4164013"/>
          <p14:tracePt t="48835" x="4511675" y="4148138"/>
          <p14:tracePt t="50063" x="4518025" y="4148138"/>
          <p14:tracePt t="50070" x="4522788" y="4148138"/>
          <p14:tracePt t="50108" x="4518025" y="4159250"/>
          <p14:tracePt t="50114" x="4511675" y="4164013"/>
          <p14:tracePt t="50121" x="4484688" y="4181475"/>
          <p14:tracePt t="50137" x="4418013" y="4230688"/>
          <p14:tracePt t="50138" x="4373563" y="4264025"/>
          <p14:tracePt t="50153" x="4330700" y="4291013"/>
          <p14:tracePt t="50171" x="4308475" y="4313238"/>
          <p14:tracePt t="50187" x="4302125" y="4324350"/>
          <p14:tracePt t="50205" x="4281488" y="4346575"/>
          <p14:tracePt t="50220" x="4275138" y="4351338"/>
          <p14:tracePt t="50236" x="4264025" y="4357688"/>
          <p14:tracePt t="50255" x="4248150" y="4373563"/>
          <p14:tracePt t="50256" x="4241800" y="4373563"/>
          <p14:tracePt t="50272" x="4237038" y="4379913"/>
          <p14:tracePt t="50290" x="4225925" y="4379913"/>
          <p14:tracePt t="50303" x="4219575" y="4379913"/>
          <p14:tracePt t="50321" x="4203700" y="4384675"/>
          <p14:tracePt t="50337" x="4165600" y="4384675"/>
          <p14:tracePt t="50338" x="4148138" y="4384675"/>
          <p14:tracePt t="50355" x="4098925" y="4389438"/>
          <p14:tracePt t="50370" x="4049713" y="4389438"/>
          <p14:tracePt t="50387" x="3994150" y="4400550"/>
          <p14:tracePt t="50404" x="3933825" y="4406900"/>
          <p14:tracePt t="50406" x="3889375" y="4411663"/>
          <p14:tracePt t="50421" x="3829050" y="4422775"/>
          <p14:tracePt t="50423" x="3784600" y="4429125"/>
          <p14:tracePt t="50436" x="3729038" y="4429125"/>
          <p14:tracePt t="50438" x="3657600" y="4445000"/>
          <p14:tracePt t="50453" x="3476625" y="4478338"/>
          <p14:tracePt t="50472" x="3344863" y="4489450"/>
          <p14:tracePt t="50474" x="3305175" y="4494213"/>
          <p14:tracePt t="50489" x="3124200" y="4505325"/>
          <p14:tracePt t="50505" x="3030538" y="4505325"/>
          <p14:tracePt t="50507" x="2970213" y="4505325"/>
          <p14:tracePt t="50520" x="2787650" y="4489450"/>
          <p14:tracePt t="50537" x="2633663" y="4440238"/>
          <p14:tracePt t="50554" x="2468563" y="4384675"/>
          <p14:tracePt t="50556" x="2428875" y="4357688"/>
          <p14:tracePt t="50571" x="2352675" y="4297363"/>
          <p14:tracePt t="50573" x="2314575" y="4235450"/>
          <p14:tracePt t="50587" x="2270125" y="4092575"/>
          <p14:tracePt t="50604" x="2225675" y="3833813"/>
          <p14:tracePt t="50621" x="2220913" y="3619500"/>
          <p14:tracePt t="50623" x="2220913" y="3448050"/>
          <p14:tracePt t="50637" x="2220913" y="3327400"/>
          <p14:tracePt t="50655" x="2247900" y="3101975"/>
          <p14:tracePt t="50656" x="2259013" y="2986088"/>
          <p14:tracePt t="50670" x="2281238" y="2863850"/>
          <p14:tracePt t="50687" x="2335213" y="2720975"/>
          <p14:tracePt t="50705" x="2374900" y="2660650"/>
          <p14:tracePt t="50707" x="2401888" y="2627313"/>
          <p14:tracePt t="50721" x="2419350" y="2611438"/>
          <p14:tracePt t="50723" x="2428875" y="2605088"/>
          <p14:tracePt t="50738" x="2473325" y="2593975"/>
          <p14:tracePt t="50754" x="2540000" y="2593975"/>
          <p14:tracePt t="50772" x="2660650" y="2593975"/>
          <p14:tracePt t="50773" x="2705100" y="2611438"/>
          <p14:tracePt t="50787" x="2754313" y="2633663"/>
          <p14:tracePt t="50789" x="2865438" y="2676525"/>
          <p14:tracePt t="50805" x="3035300" y="2765425"/>
          <p14:tracePt t="50821" x="3300413" y="2914650"/>
          <p14:tracePt t="50838" x="3476625" y="3013075"/>
          <p14:tracePt t="50855" x="3724275" y="3151188"/>
          <p14:tracePt t="50872" x="3813175" y="3216275"/>
          <p14:tracePt t="50888" x="3844925" y="3260725"/>
          <p14:tracePt t="50904" x="3878263" y="3309938"/>
          <p14:tracePt t="50922" x="3895725" y="3343275"/>
          <p14:tracePt t="50923" x="3906838" y="3376613"/>
          <p14:tracePt t="50939" x="3922713" y="3425825"/>
          <p14:tracePt t="50955" x="3938588" y="3497263"/>
          <p14:tracePt t="50972" x="3938588" y="3559175"/>
          <p14:tracePt t="50989" x="3938588" y="3624263"/>
          <p14:tracePt t="51005" x="3922713" y="3690938"/>
          <p14:tracePt t="51007" x="3906838" y="3729038"/>
          <p14:tracePt t="51021" x="3884613" y="3756025"/>
          <p14:tracePt t="51023" x="3844925" y="3806825"/>
          <p14:tracePt t="51038" x="3768725" y="3871913"/>
          <p14:tracePt t="51056" x="3675063" y="3927475"/>
          <p14:tracePt t="51072" x="3581400" y="3971925"/>
          <p14:tracePt t="51073" x="3541713" y="3987800"/>
          <p14:tracePt t="51089" x="3405188" y="4005263"/>
          <p14:tracePt t="51105" x="3305175" y="4005263"/>
          <p14:tracePt t="51122" x="3195638" y="4005263"/>
          <p14:tracePt t="51139" x="3117850" y="3987800"/>
          <p14:tracePt t="51156" x="3057525" y="3960813"/>
          <p14:tracePt t="51173" x="3019425" y="3911600"/>
          <p14:tracePt t="51188" x="2986088" y="3849688"/>
          <p14:tracePt t="51206" x="2952750" y="3751263"/>
          <p14:tracePt t="51223" x="2936875" y="3652838"/>
          <p14:tracePt t="51225" x="2930525" y="3559175"/>
          <p14:tracePt t="51239" x="2925763" y="3503613"/>
          <p14:tracePt t="51240" x="2925763" y="3436938"/>
          <p14:tracePt t="51255" x="2963863" y="3205163"/>
          <p14:tracePt t="51272" x="3008313" y="3073400"/>
          <p14:tracePt t="51288" x="3084513" y="2897188"/>
          <p14:tracePt t="51305" x="3135313" y="2809875"/>
          <p14:tracePt t="51307" x="3173413" y="2759075"/>
          <p14:tracePt t="51322" x="3200400" y="2732088"/>
          <p14:tracePt t="51324" x="3233738" y="2705100"/>
          <p14:tracePt t="51339" x="3305175" y="2654300"/>
          <p14:tracePt t="51356" x="3354388" y="2644775"/>
          <p14:tracePt t="51372" x="3398838" y="2644775"/>
          <p14:tracePt t="51374" x="3427413" y="2644775"/>
          <p14:tracePt t="51388" x="3465513" y="2649538"/>
          <p14:tracePt t="51405" x="3641725" y="2732088"/>
          <p14:tracePt t="51422" x="3829050" y="2814638"/>
          <p14:tracePt t="51439" x="3960813" y="2897188"/>
          <p14:tracePt t="51441" x="4032250" y="2941638"/>
          <p14:tracePt t="51456" x="4071938" y="2974975"/>
          <p14:tracePt t="51458" x="4143375" y="3024188"/>
          <p14:tracePt t="51472" x="4187825" y="3057525"/>
          <p14:tracePt t="51474" x="4214813" y="3090863"/>
          <p14:tracePt t="51488" x="4252913" y="3155950"/>
          <p14:tracePt t="51506" x="4264025" y="3216275"/>
          <p14:tracePt t="51523" x="4264025" y="3294063"/>
          <p14:tracePt t="51525" x="4252913" y="3349625"/>
          <p14:tracePt t="51540" x="4197350" y="3436938"/>
          <p14:tracePt t="51555" x="4110038" y="3525838"/>
          <p14:tracePt t="51572" x="3989388" y="3619500"/>
          <p14:tracePt t="51589" x="3867150" y="3695700"/>
          <p14:tracePt t="51591" x="3806825" y="3729038"/>
          <p14:tracePt t="51606" x="3592513" y="3840163"/>
          <p14:tracePt t="51623" x="3532188" y="3867150"/>
          <p14:tracePt t="51624" x="3416300" y="3905250"/>
          <p14:tracePt t="51639" x="3222625" y="3965575"/>
          <p14:tracePt t="51656" x="3057525" y="3994150"/>
          <p14:tracePt t="51673" x="2876550" y="3998913"/>
          <p14:tracePt t="51690" x="2832100" y="3998913"/>
          <p14:tracePt t="51705" x="2825750" y="3987800"/>
          <p14:tracePt t="51722" x="2814638" y="3943350"/>
          <p14:tracePt t="51740" x="2814638" y="3856038"/>
          <p14:tracePt t="51741" x="2825750" y="3811588"/>
          <p14:tracePt t="51756" x="2836863" y="3778250"/>
          <p14:tracePt t="51758" x="2859088" y="3729038"/>
          <p14:tracePt t="51773" x="2892425" y="3646488"/>
          <p14:tracePt t="51789" x="2914650" y="3597275"/>
          <p14:tracePt t="51806" x="2930525" y="3563938"/>
          <p14:tracePt t="51822" x="2941638" y="3548063"/>
          <p14:tracePt t="51824" x="2947988" y="3541713"/>
          <p14:tracePt t="51840" x="2952750" y="3536950"/>
          <p14:tracePt t="51857" x="2959100" y="3530600"/>
          <p14:tracePt t="51873" x="2970213" y="3525838"/>
          <p14:tracePt t="51890" x="2974975" y="3519488"/>
          <p14:tracePt t="53040" x="2974975" y="3536950"/>
          <p14:tracePt t="53046" x="2974975" y="3548063"/>
          <p14:tracePt t="53058" x="2974975" y="3575050"/>
          <p14:tracePt t="53075" x="3008313" y="3630613"/>
          <p14:tracePt t="53077" x="3052763" y="3679825"/>
          <p14:tracePt t="53092" x="3173413" y="3784600"/>
          <p14:tracePt t="53108" x="3394075" y="3900488"/>
          <p14:tracePt t="53125" x="3625850" y="3998913"/>
          <p14:tracePt t="53142" x="3960813" y="4103688"/>
          <p14:tracePt t="53144" x="4125913" y="4141788"/>
          <p14:tracePt t="53158" x="4252913" y="4186238"/>
          <p14:tracePt t="53159" x="4424363" y="4246563"/>
          <p14:tracePt t="53175" x="4721225" y="4351338"/>
          <p14:tracePt t="53191" x="5118100" y="4494213"/>
          <p14:tracePt t="53209" x="5403850" y="4632325"/>
          <p14:tracePt t="53210" x="5559425" y="4703763"/>
          <p14:tracePt t="53225" x="5707063" y="4764088"/>
          <p14:tracePt t="53226" x="5800725" y="4797425"/>
          <p14:tracePt t="53243" x="5983288" y="4897438"/>
          <p14:tracePt t="53258" x="6070600" y="4940300"/>
          <p14:tracePt t="53275" x="6115050" y="4973638"/>
          <p14:tracePt t="53292" x="6142038" y="5002213"/>
          <p14:tracePt t="53294" x="6164263" y="5029200"/>
          <p14:tracePt t="53309" x="6192838" y="5056188"/>
          <p14:tracePt t="53324" x="6215063" y="5095875"/>
          <p14:tracePt t="53341" x="6219825" y="5118100"/>
          <p14:tracePt t="53359" x="6230938" y="5138738"/>
          <p14:tracePt t="53376" x="6235700" y="5149850"/>
          <p14:tracePt t="53392" x="6235700" y="5156200"/>
          <p14:tracePt t="53394" x="6235700" y="5160963"/>
          <p14:tracePt t="53408" x="6242050" y="5172075"/>
          <p14:tracePt t="53425" x="6246813" y="5178425"/>
          <p14:tracePt t="53442" x="6246813" y="5183188"/>
          <p14:tracePt t="53458" x="6246813" y="5189538"/>
          <p14:tracePt t="53482" x="6246813" y="5183188"/>
          <p14:tracePt t="53492" x="6246813" y="5172075"/>
          <p14:tracePt t="53508" x="6246813" y="5118100"/>
          <p14:tracePt t="53526" x="6197600" y="5006975"/>
          <p14:tracePt t="53542" x="6159500" y="4946650"/>
          <p14:tracePt t="53544" x="6132513" y="4913313"/>
          <p14:tracePt t="53558" x="6081713" y="4846638"/>
          <p14:tracePt t="53575" x="6043613" y="4797425"/>
          <p14:tracePt t="53592" x="6032500" y="4786313"/>
          <p14:tracePt t="53594" x="6032500" y="4775200"/>
          <p14:tracePt t="53610" x="6032500" y="4770438"/>
          <p14:tracePt t="53693" x="6038850" y="4770438"/>
          <p14:tracePt t="53699" x="6043613" y="4770438"/>
          <p14:tracePt t="53709" x="6054725" y="4770438"/>
          <p14:tracePt t="53726" x="6070600" y="4775200"/>
          <p14:tracePt t="53742" x="6092825" y="4786313"/>
          <p14:tracePt t="53744" x="6099175" y="4792663"/>
          <p14:tracePt t="53759" x="6103938" y="4792663"/>
          <p14:tracePt t="53777" x="6115050" y="4797425"/>
          <p14:tracePt t="53793" x="6115050" y="4803775"/>
          <p14:tracePt t="53827" x="6115050" y="4792663"/>
          <p14:tracePt t="53834" x="6115050" y="4764088"/>
          <p14:tracePt t="53844" x="6103938" y="4754563"/>
          <p14:tracePt t="53859" x="6065838" y="4699000"/>
          <p14:tracePt t="53876" x="5994400" y="4621213"/>
          <p14:tracePt t="53893" x="5934075" y="4572000"/>
          <p14:tracePt t="53895" x="5878513" y="4545013"/>
          <p14:tracePt t="53911" x="5773738" y="4478338"/>
          <p14:tracePt t="53925" x="5675313" y="4445000"/>
          <p14:tracePt t="53943" x="5602288" y="4445000"/>
          <p14:tracePt t="53960" x="5581650" y="4445000"/>
          <p14:tracePt t="54016" x="5575300" y="4445000"/>
          <p14:tracePt t="54061" x="5575300" y="4451350"/>
          <p14:tracePt t="54075" x="5581650" y="4456113"/>
          <p14:tracePt t="54082" x="5586413" y="4462463"/>
          <p14:tracePt t="54093" x="5597525" y="4467225"/>
          <p14:tracePt t="54109" x="5608638" y="4483100"/>
          <p14:tracePt t="54111" x="5619750" y="4489450"/>
          <p14:tracePt t="54126" x="5635625" y="4500563"/>
          <p14:tracePt t="54128" x="5646738" y="4505325"/>
          <p14:tracePt t="54142" x="5668963" y="4522788"/>
          <p14:tracePt t="54160" x="5680075" y="4527550"/>
          <p14:tracePt t="54177" x="5684838" y="4527550"/>
          <p14:tracePt t="54194" x="5695950" y="4538663"/>
          <p14:tracePt t="54209" x="5702300" y="4545013"/>
          <p14:tracePt t="54226" x="5707063" y="4556125"/>
          <p14:tracePt t="54243" x="5707063" y="4560888"/>
          <p14:tracePt t="54261" x="5707063" y="4583113"/>
          <p14:tracePt t="54277" x="5707063" y="4587875"/>
          <p14:tracePt t="54278" x="5695950" y="4598988"/>
          <p14:tracePt t="54293" x="5675313" y="4610100"/>
          <p14:tracePt t="54310" x="5664200" y="4616450"/>
          <p14:tracePt t="54327" x="5657850" y="4621213"/>
          <p14:tracePt t="54328" x="5653088" y="4621213"/>
          <p14:tracePt t="54343" x="5646738" y="4621213"/>
          <p14:tracePt t="54360" x="5641975" y="4621213"/>
          <p14:tracePt t="54361" x="5635625" y="4621213"/>
          <p14:tracePt t="54376" x="5624513" y="4616450"/>
          <p14:tracePt t="54394" x="5602288" y="4610100"/>
          <p14:tracePt t="54411" x="5575300" y="4594225"/>
          <p14:tracePt t="54427" x="5570538" y="4587875"/>
          <p14:tracePt t="54428" x="5559425" y="4583113"/>
          <p14:tracePt t="54443" x="5541963" y="4572000"/>
          <p14:tracePt t="54460" x="5526088" y="4556125"/>
          <p14:tracePt t="54477" x="5508625" y="4545013"/>
          <p14:tracePt t="54479" x="5503863" y="4538663"/>
          <p14:tracePt t="54616" x="5508625" y="4538663"/>
          <p14:tracePt t="54621" x="5514975" y="4538663"/>
          <p14:tracePt t="54629" x="5519738" y="4538663"/>
          <p14:tracePt t="54644" x="5541963" y="4538663"/>
          <p14:tracePt t="54660" x="5553075" y="4538663"/>
          <p14:tracePt t="54662" x="5564188" y="4533900"/>
          <p14:tracePt t="54676" x="5581650" y="4533900"/>
          <p14:tracePt t="54694" x="5591175" y="4533900"/>
          <p14:tracePt t="54752" x="5597525" y="4533900"/>
          <p14:tracePt t="54775" x="5602288" y="4533900"/>
          <p14:tracePt t="55186" x="5597525" y="4533900"/>
          <p14:tracePt t="55200" x="5597525" y="4527550"/>
          <p14:tracePt t="55206" x="5591175" y="4527550"/>
          <p14:tracePt t="55229" x="5586413" y="4527550"/>
          <p14:tracePt t="55247" x="5586413" y="4522788"/>
          <p14:tracePt t="55251" x="5581650" y="4522788"/>
          <p14:tracePt t="55344" x="5575300" y="4522788"/>
          <p14:tracePt t="55464" x="5570538" y="4522788"/>
          <p14:tracePt t="55891" x="5575300" y="4522788"/>
          <p14:tracePt t="55906" x="5597525" y="4516438"/>
          <p14:tracePt t="55914" x="5624513" y="4511675"/>
          <p14:tracePt t="55929" x="5668963" y="4494213"/>
          <p14:tracePt t="55947" x="5751513" y="4478338"/>
          <p14:tracePt t="55949" x="5768975" y="4473575"/>
          <p14:tracePt t="55964" x="5840413" y="4456113"/>
          <p14:tracePt t="55980" x="5883275" y="4440238"/>
          <p14:tracePt t="55996" x="5922963" y="4429125"/>
          <p14:tracePt t="56013" x="5934075" y="4422775"/>
          <p14:tracePt t="56030" x="5956300" y="4422775"/>
          <p14:tracePt t="56031" x="5961063" y="4422775"/>
          <p14:tracePt t="56046" x="5972175" y="4422775"/>
          <p14:tracePt t="56047" x="5988050" y="4422775"/>
          <p14:tracePt t="56063" x="6010275" y="4422775"/>
          <p14:tracePt t="56064" x="6021388" y="4422775"/>
          <p14:tracePt t="56079" x="6054725" y="4422775"/>
          <p14:tracePt t="56096" x="6088063" y="4422775"/>
          <p14:tracePt t="56098" x="6103938" y="4422775"/>
          <p14:tracePt t="56113" x="6121400" y="4422775"/>
          <p14:tracePt t="56115" x="6137275" y="4422775"/>
          <p14:tracePt t="56129" x="6142038" y="4422775"/>
          <p14:tracePt t="56131" x="6148388" y="4422775"/>
          <p14:tracePt t="56146" x="6159500" y="4422775"/>
          <p14:tracePt t="56198" x="6164263" y="4422775"/>
          <p14:tracePt t="56212" x="6170613" y="4422775"/>
          <p14:tracePt t="56227" x="6175375" y="4422775"/>
          <p14:tracePt t="56235" x="6181725" y="4422775"/>
          <p14:tracePt t="56246" x="6192838" y="4422775"/>
          <p14:tracePt t="56264" x="6246813" y="4422775"/>
          <p14:tracePt t="56280" x="6297613" y="4422775"/>
          <p14:tracePt t="56296" x="6373813" y="4422775"/>
          <p14:tracePt t="56312" x="6434138" y="4422775"/>
          <p14:tracePt t="56330" x="6500813" y="4406900"/>
          <p14:tracePt t="56331" x="6516688" y="4406900"/>
          <p14:tracePt t="56347" x="6545263" y="4400550"/>
          <p14:tracePt t="56596" x="6534150" y="4400550"/>
          <p14:tracePt t="56601" x="6527800" y="4400550"/>
          <p14:tracePt t="56614" x="6484938" y="4418013"/>
          <p14:tracePt t="56631" x="6340475" y="4473575"/>
          <p14:tracePt t="56646" x="6286500" y="4500563"/>
          <p14:tracePt t="56648" x="6242050" y="4511675"/>
          <p14:tracePt t="56663" x="6159500" y="4533900"/>
          <p14:tracePt t="56680" x="6132513" y="4545013"/>
          <p14:tracePt t="57421" x="6137275" y="4545013"/>
          <p14:tracePt t="57458" x="6137275" y="4538663"/>
          <p14:tracePt t="57465" x="6142038" y="4538663"/>
          <p14:tracePt t="57471" x="6142038" y="4533900"/>
          <p14:tracePt t="57504" x="6148388" y="4533900"/>
          <p14:tracePt t="57518" x="6148388" y="4527550"/>
          <p14:tracePt t="57533" x="6153150" y="4527550"/>
          <p14:tracePt t="57548" x="6159500" y="4522788"/>
          <p14:tracePt t="57565" x="6164263" y="4516438"/>
          <p14:tracePt t="57581" x="6170613" y="4511675"/>
          <p14:tracePt t="57583" x="6175375" y="4505325"/>
          <p14:tracePt t="57601" x="6181725" y="4500563"/>
          <p14:tracePt t="57616" x="6181725" y="4494213"/>
          <p14:tracePt t="57632" x="6192838" y="4489450"/>
          <p14:tracePt t="57652" x="6192838" y="4483100"/>
          <p14:tracePt t="57752" x="6197600" y="4483100"/>
          <p14:tracePt t="57802" x="6197600" y="4478338"/>
          <p14:tracePt t="57817" x="6203950" y="4478338"/>
          <p14:tracePt t="57840" x="6203950" y="4473575"/>
          <p14:tracePt t="57856" x="6208713" y="4473575"/>
          <p14:tracePt t="57886" x="6215063" y="4473575"/>
          <p14:tracePt t="57892" x="6215063" y="4467225"/>
          <p14:tracePt t="57917" x="6215063" y="4462463"/>
          <p14:tracePt t="57930" x="6219825" y="4456113"/>
          <p14:tracePt t="58097" x="6226175" y="4456113"/>
          <p14:tracePt t="58118" x="6230938" y="4456113"/>
          <p14:tracePt t="58136" x="6235700" y="4456113"/>
          <p14:tracePt t="58140" x="6242050" y="4456113"/>
          <p14:tracePt t="58155" x="6246813" y="4462463"/>
          <p14:tracePt t="58284" x="6253163" y="4462463"/>
          <p14:tracePt t="58297" x="6257925" y="4462463"/>
          <p14:tracePt t="58327" x="6264275" y="4462463"/>
          <p14:tracePt t="58333" x="6269038" y="4462463"/>
          <p14:tracePt t="58357" x="6275388" y="4462463"/>
          <p14:tracePt t="59018" x="6280150" y="4462463"/>
          <p14:tracePt t="59023" x="6286500" y="4462463"/>
          <p14:tracePt t="59040" x="6291263" y="4462463"/>
          <p14:tracePt t="59050" x="6297613" y="4467225"/>
          <p14:tracePt t="59067" x="6302375" y="4467225"/>
          <p14:tracePt t="59069" x="6302375" y="4473575"/>
          <p14:tracePt t="59085" x="6319838" y="4478338"/>
          <p14:tracePt t="59101" x="6340475" y="4489450"/>
          <p14:tracePt t="59116" x="6380163" y="4489450"/>
          <p14:tracePt t="59134" x="6418263" y="4494213"/>
          <p14:tracePt t="59136" x="6440488" y="4494213"/>
          <p14:tracePt t="59151" x="6445250" y="4494213"/>
          <p14:tracePt t="59152" x="6456363" y="4494213"/>
          <p14:tracePt t="59167" x="6467475" y="4494213"/>
          <p14:tracePt t="59183" x="6473825" y="4494213"/>
          <p14:tracePt t="59201" x="6478588" y="4494213"/>
          <p14:tracePt t="59217" x="6484938" y="4483100"/>
          <p14:tracePt t="59235" x="6489700" y="4467225"/>
          <p14:tracePt t="59250" x="6500813" y="4445000"/>
          <p14:tracePt t="59267" x="6507163" y="4429125"/>
          <p14:tracePt t="59284" x="6507163" y="4406900"/>
          <p14:tracePt t="59301" x="6507163" y="4368800"/>
          <p14:tracePt t="59317" x="6489700" y="4340225"/>
          <p14:tracePt t="59334" x="6467475" y="4306888"/>
          <p14:tracePt t="59351" x="6429375" y="4257675"/>
          <p14:tracePt t="59367" x="6396038" y="4224338"/>
          <p14:tracePt t="59369" x="6362700" y="4203700"/>
          <p14:tracePt t="59385" x="6346825" y="4181475"/>
          <p14:tracePt t="59386" x="6313488" y="4164013"/>
          <p14:tracePt t="59401" x="6275388" y="4141788"/>
          <p14:tracePt t="59417" x="6246813" y="4130675"/>
          <p14:tracePt t="59434" x="6215063" y="4119563"/>
          <p14:tracePt t="59436" x="6197600" y="4119563"/>
          <p14:tracePt t="59451" x="6186488" y="4119563"/>
          <p14:tracePt t="59453" x="6164263" y="4119563"/>
          <p14:tracePt t="59467" x="6137275" y="4119563"/>
          <p14:tracePt t="59469" x="6126163" y="4119563"/>
          <p14:tracePt t="59484" x="6076950" y="4130675"/>
          <p14:tracePt t="59501" x="6043613" y="4148138"/>
          <p14:tracePt t="59518" x="6010275" y="4170363"/>
          <p14:tracePt t="59534" x="5988050" y="4186238"/>
          <p14:tracePt t="59536" x="5976938" y="4192588"/>
          <p14:tracePt t="59550" x="5965825" y="4197350"/>
          <p14:tracePt t="59567" x="5956300" y="4208463"/>
          <p14:tracePt t="59585" x="5945188" y="4213225"/>
          <p14:tracePt t="59586" x="5934075" y="4219575"/>
          <p14:tracePt t="59602" x="5922963" y="4224338"/>
          <p14:tracePt t="59617" x="5889625" y="4241800"/>
          <p14:tracePt t="59634" x="5856288" y="4252913"/>
          <p14:tracePt t="59651" x="5807075" y="4275138"/>
          <p14:tracePt t="59668" x="5757863" y="4286250"/>
          <p14:tracePt t="59669" x="5735638" y="4297363"/>
          <p14:tracePt t="59685" x="5707063" y="4302125"/>
          <p14:tracePt t="59686" x="5695950" y="4306888"/>
          <p14:tracePt t="59701" x="5684838" y="4306888"/>
          <p14:tracePt t="59717" x="5675313" y="4313238"/>
          <p14:tracePt t="59735" x="5668963" y="4313238"/>
          <p14:tracePt t="59888" x="5664200" y="4313238"/>
          <p14:tracePt t="59904" x="5657850" y="4318000"/>
          <p14:tracePt t="60092" x="5657850" y="4324350"/>
          <p14:tracePt t="60106" x="5664200" y="4329113"/>
          <p14:tracePt t="60125" x="5668963" y="4335463"/>
          <p14:tracePt t="60128" x="5668963" y="4340225"/>
          <p14:tracePt t="60140" x="5675313" y="4340225"/>
          <p14:tracePt t="60211" x="5675313" y="4346575"/>
          <p14:tracePt t="61606" x="5664200" y="4346575"/>
          <p14:tracePt t="61612" x="5619750" y="4351338"/>
          <p14:tracePt t="61624" x="5608638" y="4351338"/>
          <p14:tracePt t="61638" x="5426075" y="4357688"/>
          <p14:tracePt t="61654" x="5327650" y="4362450"/>
          <p14:tracePt t="61671" x="5316538" y="4362450"/>
          <p14:tracePt t="61712" x="5327650" y="4362450"/>
          <p14:tracePt t="61716" x="5338763" y="4362450"/>
          <p14:tracePt t="61725" x="5354638" y="4362450"/>
          <p14:tracePt t="61738" x="5372100" y="4362450"/>
          <p14:tracePt t="61739" x="5387975" y="4362450"/>
          <p14:tracePt t="61755" x="5410200" y="4362450"/>
          <p14:tracePt t="61771" x="5437188" y="4362450"/>
          <p14:tracePt t="61788" x="5454650" y="4362450"/>
          <p14:tracePt t="61806" x="5476875" y="4362450"/>
          <p14:tracePt t="61822" x="5514975" y="4373563"/>
          <p14:tracePt t="61837" x="5553075" y="4395788"/>
          <p14:tracePt t="61854" x="5586413" y="4400550"/>
          <p14:tracePt t="61872" x="5624513" y="4411663"/>
          <p14:tracePt t="61873" x="5641975" y="4422775"/>
          <p14:tracePt t="61888" x="5653088" y="4422775"/>
          <p14:tracePt t="61889" x="5668963" y="4429125"/>
          <p14:tracePt t="61904" x="5680075" y="4440238"/>
          <p14:tracePt t="61906" x="5691188" y="4440238"/>
          <p14:tracePt t="61922" x="5695950" y="4440238"/>
          <p14:tracePt t="61938" x="5702300" y="4445000"/>
          <p14:tracePt t="61957" x="5707063" y="4445000"/>
          <p14:tracePt t="61973" x="5713413" y="4445000"/>
          <p14:tracePt t="61988" x="5718175" y="4451350"/>
          <p14:tracePt t="62004" x="5724525" y="4456113"/>
          <p14:tracePt t="62022" x="5746750" y="4462463"/>
          <p14:tracePt t="62023" x="5751513" y="4462463"/>
          <p14:tracePt t="62038" x="5757863" y="4467225"/>
          <p14:tracePt t="62040" x="5768975" y="4473575"/>
          <p14:tracePt t="62055" x="5773738" y="4473575"/>
          <p14:tracePt t="62057" x="5778500" y="4473575"/>
          <p14:tracePt t="62071" x="5789613" y="4478338"/>
          <p14:tracePt t="62088" x="5800725" y="4483100"/>
          <p14:tracePt t="62106" x="5818188" y="4483100"/>
          <p14:tracePt t="62123" x="5822950" y="4489450"/>
          <p14:tracePt t="62126" x="5829300" y="4489450"/>
          <p14:tracePt t="62131" x="5834063" y="4489450"/>
          <p14:tracePt t="62147" x="5840413" y="4489450"/>
          <p14:tracePt t="62154" x="5845175" y="4489450"/>
          <p14:tracePt t="62171" x="5872163" y="4489450"/>
          <p14:tracePt t="62189" x="5894388" y="4483100"/>
          <p14:tracePt t="62205" x="5905500" y="4478338"/>
          <p14:tracePt t="62207" x="5916613" y="4478338"/>
          <p14:tracePt t="62223" x="5945188" y="4467225"/>
          <p14:tracePt t="62240" x="5976938" y="4456113"/>
          <p14:tracePt t="62241" x="5994400" y="4445000"/>
          <p14:tracePt t="62255" x="6005513" y="4440238"/>
          <p14:tracePt t="62257" x="6010275" y="4440238"/>
          <p14:tracePt t="62273" x="6021388" y="4440238"/>
          <p14:tracePt t="62288" x="6027738" y="4433888"/>
          <p14:tracePt t="62306" x="6032500" y="4433888"/>
          <p14:tracePt t="62324" x="6054725" y="4433888"/>
          <p14:tracePt t="62339" x="6059488" y="4433888"/>
          <p14:tracePt t="62356" x="6076950" y="4433888"/>
          <p14:tracePt t="62374" x="6081713" y="4433888"/>
          <p14:tracePt t="62390" x="6088063" y="4433888"/>
          <p14:tracePt t="62391" x="6092825" y="4433888"/>
          <p14:tracePt t="62408" x="6099175" y="4433888"/>
          <p14:tracePt t="62422" x="6103938" y="4433888"/>
          <p14:tracePt t="62439" x="6115050" y="4433888"/>
          <p14:tracePt t="62455" x="6132513" y="4429125"/>
          <p14:tracePt t="62472" x="6153150" y="4411663"/>
          <p14:tracePt t="62474" x="6159500" y="4406900"/>
          <p14:tracePt t="62489" x="6164263" y="4406900"/>
          <p14:tracePt t="62490" x="6170613" y="4406900"/>
          <p14:tracePt t="62506" x="6175375" y="4395788"/>
          <p14:tracePt t="62522" x="6181725" y="4395788"/>
          <p14:tracePt t="62539" x="6181725" y="4389438"/>
          <p14:tracePt t="62541" x="6186488" y="4389438"/>
          <p14:tracePt t="62761" x="6186488" y="4384675"/>
          <p14:tracePt t="62767" x="6186488" y="4379913"/>
          <p14:tracePt t="62774" x="6186488" y="4368800"/>
          <p14:tracePt t="62790" x="6192838" y="4357688"/>
          <p14:tracePt t="62792" x="6197600" y="4313238"/>
          <p14:tracePt t="62807" x="6197600" y="4291013"/>
          <p14:tracePt t="62823" x="6203950" y="4230688"/>
          <p14:tracePt t="62840" x="6197600" y="4170363"/>
          <p14:tracePt t="62842" x="6197600" y="4119563"/>
          <p14:tracePt t="62859" x="6186488" y="4048125"/>
          <p14:tracePt t="62873" x="6170613" y="3949700"/>
          <p14:tracePt t="62889" x="6170613" y="3867150"/>
          <p14:tracePt t="62907" x="6192838" y="3746500"/>
          <p14:tracePt t="62909" x="6203950" y="3702050"/>
          <p14:tracePt t="62923" x="6219825" y="3652838"/>
          <p14:tracePt t="62924" x="6242050" y="3568700"/>
          <p14:tracePt t="62940" x="6253163" y="3514725"/>
          <p14:tracePt t="62942" x="6264275" y="3470275"/>
          <p14:tracePt t="62956" x="6280150" y="3349625"/>
          <p14:tracePt t="62974" x="6280150" y="3260725"/>
          <p14:tracePt t="62992" x="6280150" y="3111500"/>
          <p14:tracePt t="63007" x="6280150" y="3028950"/>
          <p14:tracePt t="63023" x="6280150" y="2986088"/>
          <p14:tracePt t="63025" x="6280150" y="2963863"/>
          <p14:tracePt t="63040" x="6280150" y="2914650"/>
          <p14:tracePt t="63057" x="6280150" y="2881313"/>
          <p14:tracePt t="63059" x="6280150" y="2863850"/>
          <p14:tracePt t="63075" x="6280150" y="2825750"/>
          <p14:tracePt t="63091" x="6286500" y="2792413"/>
          <p14:tracePt t="63106" x="6291263" y="2754313"/>
          <p14:tracePt t="63124" x="6297613" y="2727325"/>
          <p14:tracePt t="63126" x="6297613" y="2716213"/>
          <p14:tracePt t="63141" x="6302375" y="2693988"/>
          <p14:tracePt t="63157" x="6302375" y="2665413"/>
          <p14:tracePt t="63174" x="6302375" y="2638425"/>
          <p14:tracePt t="63190" x="6297613" y="2616200"/>
          <p14:tracePt t="63206" x="6275388" y="2593975"/>
          <p14:tracePt t="63224" x="6257925" y="2578100"/>
          <p14:tracePt t="63226" x="6242050" y="2566988"/>
          <p14:tracePt t="63239" x="6230938" y="2566988"/>
          <p14:tracePt t="63241" x="6226175" y="2560638"/>
          <p14:tracePt t="63256" x="6186488" y="2551113"/>
          <p14:tracePt t="63273" x="6159500" y="2540000"/>
          <p14:tracePt t="63290" x="6126163" y="2528888"/>
          <p14:tracePt t="63292" x="6115050" y="2528888"/>
          <p14:tracePt t="63307" x="6099175" y="2528888"/>
          <p14:tracePt t="63309" x="6088063" y="2528888"/>
          <p14:tracePt t="63324" x="6065838" y="2528888"/>
          <p14:tracePt t="63343" x="6032500" y="2528888"/>
          <p14:tracePt t="63345" x="6016625" y="2528888"/>
          <p14:tracePt t="63358" x="6005513" y="2533650"/>
          <p14:tracePt t="63360" x="5983288" y="2551113"/>
          <p14:tracePt t="63375" x="5956300" y="2589213"/>
          <p14:tracePt t="63390" x="5922963" y="2644775"/>
          <p14:tracePt t="63407" x="5894388" y="2676525"/>
          <p14:tracePt t="63424" x="5862638" y="2727325"/>
          <p14:tracePt t="63441" x="5834063" y="2765425"/>
          <p14:tracePt t="63457" x="5829300" y="2765425"/>
          <p14:tracePt t="63458" x="5829300" y="2770188"/>
          <p14:tracePt t="63474" x="5822950" y="2770188"/>
          <p14:tracePt t="63616" x="5829300" y="2770188"/>
          <p14:tracePt t="63626" x="5834063" y="2770188"/>
          <p14:tracePt t="63630" x="5840413" y="2770188"/>
          <p14:tracePt t="63641" x="5856288" y="2765425"/>
          <p14:tracePt t="63658" x="5878513" y="2765425"/>
          <p14:tracePt t="63659" x="5894388" y="2759075"/>
          <p14:tracePt t="63674" x="5905500" y="2754313"/>
          <p14:tracePt t="63676" x="5927725" y="2747963"/>
          <p14:tracePt t="63690" x="5988050" y="2732088"/>
          <p14:tracePt t="63707" x="6032500" y="2727325"/>
          <p14:tracePt t="63724" x="6076950" y="2720975"/>
          <p14:tracePt t="63726" x="6092825" y="2720975"/>
          <p14:tracePt t="63742" x="6115050" y="2720975"/>
          <p14:tracePt t="63757" x="6126163" y="2720975"/>
          <p14:tracePt t="63759" x="6137275" y="2720975"/>
          <p14:tracePt t="63775" x="6148388" y="2720975"/>
          <p14:tracePt t="63791" x="6170613" y="2720975"/>
          <p14:tracePt t="63808" x="6203950" y="2727325"/>
          <p14:tracePt t="63810" x="6215063" y="2727325"/>
          <p14:tracePt t="63827" x="6242050" y="2732088"/>
          <p14:tracePt t="63842" x="6246813" y="2732088"/>
          <p14:tracePt t="63858" x="6253163" y="2732088"/>
          <p14:tracePt t="63924" x="6257925" y="2732088"/>
          <p14:tracePt t="63938" x="6264275" y="2732088"/>
          <p14:tracePt t="63954" x="6269038" y="2732088"/>
          <p14:tracePt t="63960" x="6275388" y="2732088"/>
          <p14:tracePt t="63975" x="6280150" y="2732088"/>
          <p14:tracePt t="63991" x="6291263" y="2732088"/>
          <p14:tracePt t="64008" x="6297613" y="2732088"/>
          <p14:tracePt t="64026" x="6297613" y="2727325"/>
          <p14:tracePt t="64044" x="6302375" y="2727325"/>
          <p14:tracePt t="64074" x="6308725" y="2727325"/>
          <p14:tracePt t="64133" x="6313488" y="2727325"/>
          <p14:tracePt t="64147" x="6319838" y="2727325"/>
          <p14:tracePt t="64162" x="6324600" y="2727325"/>
          <p14:tracePt t="64169" x="6329363" y="2727325"/>
          <p14:tracePt t="64193" x="6335713" y="2727325"/>
          <p14:tracePt t="64207" x="6340475" y="2727325"/>
          <p14:tracePt t="64320" x="6324600" y="2727325"/>
          <p14:tracePt t="64327" x="6291263" y="2732088"/>
          <p14:tracePt t="64334" x="6257925" y="2732088"/>
          <p14:tracePt t="64358" x="6081713" y="2747963"/>
          <p14:tracePt t="64374" x="5934075" y="2770188"/>
          <p14:tracePt t="64391" x="5691188" y="2803525"/>
          <p14:tracePt t="64408" x="5653088" y="2814638"/>
          <p14:tracePt t="64410" x="5630863" y="2820988"/>
          <p14:tracePt t="64425" x="5613400" y="2825750"/>
          <p14:tracePt t="64553" x="5608638" y="2825750"/>
          <p14:tracePt t="64568" x="5608638" y="2832100"/>
          <p14:tracePt t="64583" x="5602288" y="2832100"/>
          <p14:tracePt t="64605" x="5597525" y="2832100"/>
          <p14:tracePt t="64697" x="5613400" y="2832100"/>
          <p14:tracePt t="64701" x="5624513" y="2832100"/>
          <p14:tracePt t="64710" x="5646738" y="2832100"/>
          <p14:tracePt t="64725" x="5684838" y="2832100"/>
          <p14:tracePt t="64742" x="5757863" y="2820988"/>
          <p14:tracePt t="64758" x="5811838" y="2809875"/>
          <p14:tracePt t="64776" x="5862638" y="2798763"/>
          <p14:tracePt t="64778" x="5878513" y="2792413"/>
          <p14:tracePt t="64792" x="5889625" y="2792413"/>
          <p14:tracePt t="64808" x="5900738" y="2792413"/>
          <p14:tracePt t="64826" x="5916613" y="2781300"/>
          <p14:tracePt t="64843" x="5927725" y="2776538"/>
          <p14:tracePt t="64845" x="5938838" y="2776538"/>
          <p14:tracePt t="64859" x="5945188" y="2770188"/>
          <p14:tracePt t="64861" x="5949950" y="2770188"/>
          <p14:tracePt t="64876" x="5961063" y="2770188"/>
          <p14:tracePt t="64878" x="5976938" y="2765425"/>
          <p14:tracePt t="64892" x="5994400" y="2765425"/>
          <p14:tracePt t="64909" x="6016625" y="2759075"/>
          <p14:tracePt t="64926" x="6038850" y="2759075"/>
          <p14:tracePt t="64927" x="6059488" y="2759075"/>
          <p14:tracePt t="64943" x="6092825" y="2759075"/>
          <p14:tracePt t="64959" x="6132513" y="2759075"/>
          <p14:tracePt t="64977" x="6153150" y="2759075"/>
          <p14:tracePt t="64994" x="6208713" y="2759075"/>
          <p14:tracePt t="65010" x="6257925" y="2754313"/>
          <p14:tracePt t="65026" x="6269038" y="2754313"/>
          <p14:tracePt t="65043" x="6275388" y="2747963"/>
          <p14:tracePt t="65062" x="6280150" y="2747963"/>
          <p14:tracePt t="65078" x="6286500" y="2747963"/>
          <p14:tracePt t="65092" x="6291263" y="2747963"/>
          <p14:tracePt t="65094" x="6297613" y="2747963"/>
          <p14:tracePt t="65109" x="6308725" y="2747963"/>
          <p14:tracePt t="65127" x="6329363" y="2743200"/>
          <p14:tracePt t="65128" x="6335713" y="2743200"/>
          <p14:tracePt t="65143" x="6340475" y="2743200"/>
          <p14:tracePt t="65829" x="6346825" y="2743200"/>
          <p14:tracePt t="65835" x="6351588" y="2743200"/>
          <p14:tracePt t="65843" x="6362700" y="2738438"/>
          <p14:tracePt t="65861" x="6384925" y="2738438"/>
          <p14:tracePt t="65877" x="6407150" y="2738438"/>
          <p14:tracePt t="65878" x="6429375" y="2732088"/>
          <p14:tracePt t="65894" x="6434138" y="2732088"/>
          <p14:tracePt t="65896" x="6445250" y="2732088"/>
          <p14:tracePt t="65911" x="6467475" y="2732088"/>
          <p14:tracePt t="65927" x="6473825" y="2732088"/>
          <p14:tracePt t="66008" x="6478588" y="2732088"/>
          <p14:tracePt t="66346" x="6462713" y="2727325"/>
          <p14:tracePt t="66352" x="6451600" y="2716213"/>
          <p14:tracePt t="66361" x="6429375" y="2709863"/>
          <p14:tracePt t="66378" x="6391275" y="2698750"/>
          <p14:tracePt t="66396" x="6380163" y="2698750"/>
          <p14:tracePt t="66497" x="6380163" y="2693988"/>
          <p14:tracePt t="66518" x="6380163" y="2687638"/>
          <p14:tracePt t="66524" x="6380163" y="2682875"/>
          <p14:tracePt t="66532" x="6384925" y="2682875"/>
          <p14:tracePt t="66547" x="6384925" y="2676525"/>
          <p14:tracePt t="66564" x="6391275" y="2665413"/>
          <p14:tracePt t="66578" x="6373813" y="2660650"/>
          <p14:tracePt t="66595" x="6373813" y="2644775"/>
          <p14:tracePt t="66612" x="6373813" y="2638425"/>
          <p14:tracePt t="66614" x="6373813" y="2633663"/>
          <p14:tracePt t="66637" x="6373813" y="2627313"/>
          <p14:tracePt t="66652" x="6380163" y="2622550"/>
          <p14:tracePt t="66661" x="6384925" y="2622550"/>
          <p14:tracePt t="66678" x="6396038" y="2616200"/>
          <p14:tracePt t="66696" x="6407150" y="2611438"/>
          <p14:tracePt t="66697" x="6423025" y="2605088"/>
          <p14:tracePt t="66712" x="6429375" y="2605088"/>
          <p14:tracePt t="66714" x="6445250" y="2605088"/>
          <p14:tracePt t="66728" x="6507163" y="2633663"/>
          <p14:tracePt t="66746" x="6556375" y="2660650"/>
          <p14:tracePt t="66762" x="6594475" y="2709863"/>
          <p14:tracePt t="66764" x="6594475" y="2720975"/>
          <p14:tracePt t="66778" x="6605588" y="2738438"/>
          <p14:tracePt t="66780" x="6605588" y="2754313"/>
          <p14:tracePt t="66796" x="6605588" y="2776538"/>
          <p14:tracePt t="66814" x="6594475" y="2798763"/>
          <p14:tracePt t="66830" x="6556375" y="2825750"/>
          <p14:tracePt t="66832" x="6538913" y="2836863"/>
          <p14:tracePt t="66846" x="6516688" y="2841625"/>
          <p14:tracePt t="66847" x="6478588" y="2852738"/>
          <p14:tracePt t="66862" x="6451600" y="2852738"/>
          <p14:tracePt t="66863" x="6423025" y="2852738"/>
          <p14:tracePt t="66878" x="6357938" y="2852738"/>
          <p14:tracePt t="66896" x="6286500" y="2852738"/>
          <p14:tracePt t="66913" x="6242050" y="2852738"/>
          <p14:tracePt t="66915" x="6230938" y="2852738"/>
          <p14:tracePt t="66930" x="6226175" y="2841625"/>
          <p14:tracePt t="66946" x="6208713" y="2825750"/>
          <p14:tracePt t="66963" x="6203950" y="2798763"/>
          <p14:tracePt t="66980" x="6203950" y="2770188"/>
          <p14:tracePt t="66981" x="6203950" y="2754313"/>
          <p14:tracePt t="66995" x="6203950" y="2732088"/>
          <p14:tracePt t="66997" x="6203950" y="2716213"/>
          <p14:tracePt t="67013" x="6203950" y="2693988"/>
          <p14:tracePt t="67028" x="6215063" y="2671763"/>
          <p14:tracePt t="67047" x="6226175" y="2654300"/>
          <p14:tracePt t="67063" x="6242050" y="2633663"/>
          <p14:tracePt t="67079" x="6280150" y="2622550"/>
          <p14:tracePt t="67081" x="6286500" y="2616200"/>
          <p14:tracePt t="67096" x="6297613" y="2616200"/>
          <p14:tracePt t="67112" x="6319838" y="2611438"/>
          <p14:tracePt t="67130" x="6329363" y="2611438"/>
          <p14:tracePt t="67132" x="6335713" y="2611438"/>
          <p14:tracePt t="67148" x="6346825" y="2611438"/>
          <p14:tracePt t="67163" x="6351588" y="2611438"/>
          <p14:tracePt t="67179" x="6357938" y="2611438"/>
          <p14:tracePt t="67197" x="6362700" y="2611438"/>
          <p14:tracePt t="67198" x="6369050" y="2616200"/>
          <p14:tracePt t="67214" x="6380163" y="2627313"/>
          <p14:tracePt t="67231" x="6380163" y="2638425"/>
          <p14:tracePt t="67246" x="6384925" y="2649538"/>
          <p14:tracePt t="67263" x="6396038" y="2654300"/>
          <p14:tracePt t="67280" x="6396038" y="2660650"/>
          <p14:tracePt t="67367" x="6396038" y="2665413"/>
          <p14:tracePt t="68259" x="6402388" y="2676525"/>
          <p14:tracePt t="68264" x="6407150" y="2682875"/>
          <p14:tracePt t="68272" x="6423025" y="2732088"/>
          <p14:tracePt t="68280" x="6440488" y="2787650"/>
          <p14:tracePt t="68297" x="6456363" y="2874963"/>
          <p14:tracePt t="68315" x="6462713" y="2979738"/>
          <p14:tracePt t="68316" x="6462713" y="3035300"/>
          <p14:tracePt t="68331" x="6462713" y="3062288"/>
          <p14:tracePt t="68333" x="6451600" y="3111500"/>
          <p14:tracePt t="68347" x="6445250" y="3144838"/>
          <p14:tracePt t="68349" x="6434138" y="3167063"/>
          <p14:tracePt t="68364" x="6413500" y="3222625"/>
          <p14:tracePt t="68382" x="6402388" y="3249613"/>
          <p14:tracePt t="68384" x="6396038" y="3260725"/>
          <p14:tracePt t="68397" x="6391275" y="3271838"/>
          <p14:tracePt t="68415" x="6380163" y="3309938"/>
          <p14:tracePt t="68431" x="6369050" y="3332163"/>
          <p14:tracePt t="68448" x="6357938" y="3360738"/>
          <p14:tracePt t="68465" x="6340475" y="3376613"/>
          <p14:tracePt t="68467" x="6329363" y="3387725"/>
          <p14:tracePt t="68482" x="6308725" y="3409950"/>
          <p14:tracePt t="68498" x="6280150" y="3425825"/>
          <p14:tracePt t="68515" x="6264275" y="3432175"/>
          <p14:tracePt t="68533" x="6230938" y="3443288"/>
          <p14:tracePt t="68534" x="6219825" y="3443288"/>
          <p14:tracePt t="68548" x="6208713" y="3443288"/>
          <p14:tracePt t="68549" x="6197600" y="3443288"/>
          <p14:tracePt t="68565" x="6181725" y="3448050"/>
          <p14:tracePt t="68567" x="6170613" y="3448050"/>
          <p14:tracePt t="68581" x="6137275" y="3448050"/>
          <p14:tracePt t="68598" x="6110288" y="3448050"/>
          <p14:tracePt t="68615" x="6076950" y="3454400"/>
          <p14:tracePt t="68617" x="6065838" y="3454400"/>
          <p14:tracePt t="68632" x="6038850" y="3454400"/>
          <p14:tracePt t="68648" x="6016625" y="3454400"/>
          <p14:tracePt t="68665" x="5988050" y="3454400"/>
          <p14:tracePt t="68683" x="5965825" y="3454400"/>
          <p14:tracePt t="68684" x="5956300" y="3454400"/>
          <p14:tracePt t="68698" x="5945188" y="3454400"/>
          <p14:tracePt t="68699" x="5938838" y="3454400"/>
          <p14:tracePt t="68715" x="5934075" y="3454400"/>
          <p14:tracePt t="68716" x="5927725" y="3454400"/>
          <p14:tracePt t="68732" x="5916613" y="3454400"/>
          <p14:tracePt t="68749" x="5905500" y="3436938"/>
          <p14:tracePt t="68765" x="5889625" y="3425825"/>
          <p14:tracePt t="68767" x="5878513" y="3414713"/>
          <p14:tracePt t="68782" x="5862638" y="3376613"/>
          <p14:tracePt t="68798" x="5829300" y="3338513"/>
          <p14:tracePt t="68815" x="5811838" y="3309938"/>
          <p14:tracePt t="68832" x="5800725" y="3282950"/>
          <p14:tracePt t="68834" x="5795963" y="3271838"/>
          <p14:tracePt t="68848" x="5789613" y="3267075"/>
          <p14:tracePt t="68850" x="5784850" y="3249613"/>
          <p14:tracePt t="68865" x="5784850" y="3238500"/>
          <p14:tracePt t="68867" x="5778500" y="3233738"/>
          <p14:tracePt t="68881" x="5757863" y="3211513"/>
          <p14:tracePt t="68899" x="5735638" y="3200400"/>
          <p14:tracePt t="68916" x="5718175" y="3189288"/>
          <p14:tracePt t="68917" x="5713413" y="3189288"/>
          <p14:tracePt t="68932" x="5707063" y="3184525"/>
          <p14:tracePt t="68948" x="5707063" y="3178175"/>
          <p14:tracePt t="69137" x="5702300" y="3178175"/>
          <p14:tracePt t="69714" x="5695950" y="3178175"/>
          <p14:tracePt t="69719" x="5691188" y="3178175"/>
          <p14:tracePt t="69742" x="5684838" y="3178175"/>
          <p14:tracePt t="69757" x="5680075" y="3173413"/>
          <p14:tracePt t="70268" x="5684838" y="3167063"/>
          <p14:tracePt t="70275" x="5691188" y="3167063"/>
          <p14:tracePt t="70283" x="5695950" y="3167063"/>
          <p14:tracePt t="70301" x="5713413" y="3167063"/>
          <p14:tracePt t="70318" x="5724525" y="3162300"/>
          <p14:tracePt t="70352" x="5729288" y="3162300"/>
          <p14:tracePt t="70427" x="5735638" y="3162300"/>
          <p14:tracePt t="70440" x="5740400" y="3162300"/>
          <p14:tracePt t="70446" x="5751513" y="3162300"/>
          <p14:tracePt t="70455" x="5757863" y="3162300"/>
          <p14:tracePt t="70467" x="5768975" y="3162300"/>
          <p14:tracePt t="70484" x="5789613" y="3162300"/>
          <p14:tracePt t="70486" x="5818188" y="3167063"/>
          <p14:tracePt t="70500" x="5878513" y="3167063"/>
          <p14:tracePt t="70518" x="5922963" y="3178175"/>
          <p14:tracePt t="70535" x="5956300" y="3189288"/>
          <p14:tracePt t="70537" x="5988050" y="3189288"/>
          <p14:tracePt t="70552" x="6016625" y="3195638"/>
          <p14:tracePt t="70568" x="6032500" y="3195638"/>
          <p14:tracePt t="70570" x="6049963" y="3195638"/>
          <p14:tracePt t="70584" x="6054725" y="3195638"/>
          <p14:tracePt t="71139" x="6065838" y="3195638"/>
          <p14:tracePt t="71144" x="6076950" y="3195638"/>
          <p14:tracePt t="71160" x="6099175" y="3195638"/>
          <p14:tracePt t="71168" x="6132513" y="3195638"/>
          <p14:tracePt t="71186" x="6192838" y="3200400"/>
          <p14:tracePt t="71202" x="6264275" y="3200400"/>
          <p14:tracePt t="71204" x="6286500" y="3200400"/>
          <p14:tracePt t="71218" x="6308725" y="3200400"/>
          <p14:tracePt t="71236" x="6335713" y="3200400"/>
          <p14:tracePt t="71237" x="6346825" y="3200400"/>
          <p14:tracePt t="71289" x="6351588" y="3200400"/>
          <p14:tracePt t="71294" x="6351588" y="3205163"/>
          <p14:tracePt t="71304" x="6357938" y="3205163"/>
          <p14:tracePt t="71319" x="6357938" y="3216275"/>
          <p14:tracePt t="71336" x="6362700" y="3222625"/>
          <p14:tracePt t="71352" x="6369050" y="3227388"/>
          <p14:tracePt t="71354" x="6369050" y="3233738"/>
          <p14:tracePt t="71377" x="6369050" y="3238500"/>
          <p14:tracePt t="71392" x="6369050" y="3244850"/>
          <p14:tracePt t="71402" x="6369050" y="3249613"/>
          <p14:tracePt t="71419" x="6369050" y="3255963"/>
          <p14:tracePt t="71436" x="6369050" y="3260725"/>
          <p14:tracePt t="71452" x="6369050" y="3267075"/>
          <p14:tracePt t="71454" x="6369050" y="3271838"/>
          <p14:tracePt t="71492" x="6357938" y="3278188"/>
          <p14:tracePt t="71504" x="6346825" y="3278188"/>
          <p14:tracePt t="71512" x="6335713" y="3282950"/>
          <p14:tracePt t="71521" x="6329363" y="3289300"/>
          <p14:tracePt t="71536" x="6313488" y="3289300"/>
          <p14:tracePt t="71553" x="6291263" y="3289300"/>
          <p14:tracePt t="71569" x="6275388" y="3294063"/>
          <p14:tracePt t="71571" x="6269038" y="3294063"/>
          <p14:tracePt t="71586" x="6264275" y="3294063"/>
          <p14:tracePt t="71588" x="6253163" y="3294063"/>
          <p14:tracePt t="71603" x="6235700" y="3298825"/>
          <p14:tracePt t="71604" x="6226175" y="3305175"/>
          <p14:tracePt t="71619" x="6203950" y="3309938"/>
          <p14:tracePt t="71636" x="6181725" y="3309938"/>
          <p14:tracePt t="71653" x="6148388" y="3316288"/>
          <p14:tracePt t="71655" x="6137275" y="3316288"/>
          <p14:tracePt t="71669" x="6137275" y="3321050"/>
          <p14:tracePt t="71671" x="6132513" y="3321050"/>
          <p14:tracePt t="71685" x="6121400" y="3321050"/>
          <p14:tracePt t="71703" x="6110288" y="3327400"/>
          <p14:tracePt t="71720" x="6099175" y="3332163"/>
          <p14:tracePt t="71721" x="6092825" y="3332163"/>
          <p14:tracePt t="71737" x="6065838" y="3338513"/>
          <p14:tracePt t="71752" x="6054725" y="3338513"/>
          <p14:tracePt t="71754" x="6032500" y="3338513"/>
          <p14:tracePt t="71770" x="5994400" y="3343275"/>
          <p14:tracePt t="71787" x="5961063" y="3343275"/>
          <p14:tracePt t="71788" x="5956300" y="3343275"/>
          <p14:tracePt t="71803" x="5949950" y="3343275"/>
          <p14:tracePt t="72016" x="5956300" y="3343275"/>
          <p14:tracePt t="72038" x="5961063" y="3343275"/>
          <p14:tracePt t="72044" x="5965825" y="3343275"/>
          <p14:tracePt t="72053" x="5994400" y="3343275"/>
          <p14:tracePt t="72070" x="6027738" y="3343275"/>
          <p14:tracePt t="72087" x="6076950" y="3343275"/>
          <p14:tracePt t="72089" x="6103938" y="3343275"/>
          <p14:tracePt t="72104" x="6126163" y="3343275"/>
          <p14:tracePt t="72105" x="6142038" y="3343275"/>
          <p14:tracePt t="72120" x="6175375" y="3343275"/>
          <p14:tracePt t="72137" x="6192838" y="3343275"/>
          <p14:tracePt t="72155" x="6197600" y="3349625"/>
          <p14:tracePt t="72171" x="6208713" y="3354388"/>
          <p14:tracePt t="72189" x="6215063" y="3354388"/>
          <p14:tracePt t="72203" x="6219825" y="3354388"/>
          <p14:tracePt t="73224" x="6226175" y="3354388"/>
          <p14:tracePt t="73253" x="6230938" y="3354388"/>
          <p14:tracePt t="73268" x="6230938" y="3360738"/>
          <p14:tracePt t="73282" x="6235700" y="3360738"/>
          <p14:tracePt t="73297" x="6235700" y="3365500"/>
          <p14:tracePt t="73312" x="6242050" y="3365500"/>
          <p14:tracePt t="73335" x="6246813" y="3365500"/>
          <p14:tracePt t="73342" x="6246813" y="3371850"/>
          <p14:tracePt t="73929" x="6257925" y="3365500"/>
          <p14:tracePt t="73943" x="6264275" y="3360738"/>
          <p14:tracePt t="73949" x="6269038" y="3354388"/>
          <p14:tracePt t="73957" x="6280150" y="3343275"/>
          <p14:tracePt t="73974" x="6302375" y="3327400"/>
          <p14:tracePt t="73989" x="6319838" y="3316288"/>
          <p14:tracePt t="74007" x="6324600" y="3309938"/>
          <p14:tracePt t="74025" x="6329363" y="3309938"/>
          <p14:tracePt t="74044" x="6335713" y="3309938"/>
          <p14:tracePt t="74063" x="6340475" y="3309938"/>
          <p14:tracePt t="74275" x="6346825" y="3309938"/>
          <p14:tracePt t="74295" x="6351588" y="3309938"/>
          <p14:tracePt t="74317" x="6357938" y="3309938"/>
          <p14:tracePt t="74341" x="6362700" y="3316288"/>
          <p14:tracePt t="74347" x="6369050" y="3316288"/>
          <p14:tracePt t="74695" x="6369050" y="3309938"/>
          <p14:tracePt t="74711" x="6362700" y="3305175"/>
          <p14:tracePt t="74714" x="6362700" y="3298825"/>
          <p14:tracePt t="74723" x="6357938" y="3298825"/>
          <p14:tracePt t="74741" x="6351588" y="3289300"/>
          <p14:tracePt t="74757" x="6351588" y="3278188"/>
          <p14:tracePt t="74774" x="6346825" y="3267075"/>
          <p14:tracePt t="74776" x="6340475" y="3267075"/>
          <p14:tracePt t="74790" x="6340475" y="3260725"/>
          <p14:tracePt t="74807" x="6335713" y="3260725"/>
          <p14:tracePt t="74875" x="6335713" y="3255963"/>
          <p14:tracePt t="74887" x="6335713" y="3249613"/>
          <p14:tracePt t="74895" x="6329363" y="3249613"/>
          <p14:tracePt t="74909" x="6324600" y="3244850"/>
          <p14:tracePt t="74941" x="6324600" y="3238500"/>
          <p14:tracePt t="74955" x="6324600" y="3233738"/>
          <p14:tracePt t="74963" x="6319838" y="3233738"/>
          <p14:tracePt t="74985" x="6319838" y="3227388"/>
          <p14:tracePt t="75161" x="6319838" y="3222625"/>
          <p14:tracePt t="75173" x="6319838" y="3216275"/>
          <p14:tracePt t="75180" x="6313488" y="3211513"/>
          <p14:tracePt t="75191" x="6308725" y="3211513"/>
          <p14:tracePt t="75208" x="6291263" y="3205163"/>
          <p14:tracePt t="75225" x="6269038" y="3195638"/>
          <p14:tracePt t="75227" x="6257925" y="3189288"/>
          <p14:tracePt t="75241" x="6246813" y="3178175"/>
          <p14:tracePt t="75258" x="6242050" y="3173413"/>
          <p14:tracePt t="75275" x="6235700" y="3173413"/>
          <p14:tracePt t="75826" x="6253163" y="3178175"/>
          <p14:tracePt t="75832" x="6257925" y="3189288"/>
          <p14:tracePt t="75842" x="6280150" y="3216275"/>
          <p14:tracePt t="75859" x="6308725" y="3238500"/>
          <p14:tracePt t="75861" x="6308725" y="3244850"/>
          <p14:tracePt t="75878" x="6313488" y="3244850"/>
          <p14:tracePt t="78381" x="6589713" y="3443288"/>
          <p14:tracePt t="78383" x="6638925" y="3470275"/>
          <p14:tracePt t="78387" x="6677025" y="3497263"/>
          <p14:tracePt t="78396" x="6732588" y="3519488"/>
          <p14:tracePt t="78398" x="6781800" y="3541713"/>
          <p14:tracePt t="78413" x="6694488" y="3371850"/>
          <p14:tracePt t="78415" x="6743700" y="3387725"/>
          <p14:tracePt t="78429" x="6831013" y="3403600"/>
          <p14:tracePt t="78447" x="6848475" y="3409950"/>
          <p14:tracePt t="78481" x="6848475" y="3414713"/>
          <p14:tracePt t="78495" x="6842125" y="3425825"/>
          <p14:tracePt t="78503" x="6819900" y="3436938"/>
          <p14:tracePt t="78514" x="6804025" y="3448050"/>
          <p14:tracePt t="78529" x="6759575" y="3465513"/>
          <p14:tracePt t="78547" x="6715125" y="3481388"/>
          <p14:tracePt t="78563" x="6710363" y="3481388"/>
          <p14:tracePt t="78565" x="6699250" y="3486150"/>
          <p14:tracePt t="78579" x="6683375" y="3492500"/>
          <p14:tracePt t="78597" x="6672263" y="3497263"/>
          <p14:tracePt t="78614" x="6665913" y="3503613"/>
          <p14:tracePt t="78662" x="6661150" y="3503613"/>
          <p14:tracePt t="78667" x="6650038" y="3503613"/>
          <p14:tracePt t="78681" x="6638925" y="3503613"/>
          <p14:tracePt t="78697" x="6627813" y="3503613"/>
          <p14:tracePt t="78699" x="6621463" y="3503613"/>
          <p14:tracePt t="78713" x="6600825" y="3497263"/>
          <p14:tracePt t="78730" x="6578600" y="3486150"/>
          <p14:tracePt t="78747" x="6556375" y="3475038"/>
          <p14:tracePt t="78764" x="6527800" y="3465513"/>
          <p14:tracePt t="78780" x="6511925" y="3454400"/>
          <p14:tracePt t="78797" x="6489700" y="3454400"/>
          <p14:tracePt t="78814" x="6473825" y="3443288"/>
          <p14:tracePt t="78830" x="6451600" y="3436938"/>
          <p14:tracePt t="78832" x="6445250" y="3432175"/>
          <p14:tracePt t="78847" x="6440488" y="3432175"/>
          <p14:tracePt t="78849" x="6434138" y="3425825"/>
          <p14:tracePt t="78863" x="6429375" y="3425825"/>
          <p14:tracePt t="78880" x="6418263" y="3421063"/>
          <p14:tracePt t="78897" x="6407150" y="3409950"/>
          <p14:tracePt t="78899" x="6402388" y="3409950"/>
          <p14:tracePt t="78914" x="6396038" y="3409950"/>
          <p14:tracePt t="78915" x="6391275" y="3403600"/>
          <p14:tracePt t="78931" x="6384925" y="3398838"/>
          <p14:tracePt t="78932" x="6380163" y="3392488"/>
          <p14:tracePt t="78947" x="6369050" y="3376613"/>
          <p14:tracePt t="78964" x="6357938" y="3371850"/>
          <p14:tracePt t="78982" x="6335713" y="3365500"/>
          <p14:tracePt t="78997" x="6335713" y="3360738"/>
          <p14:tracePt t="78999" x="6329363" y="3354388"/>
          <p14:tracePt t="79014" x="6313488" y="3354388"/>
          <p14:tracePt t="79031" x="6302375" y="3349625"/>
          <p14:tracePt t="79047" x="6275388" y="3343275"/>
          <p14:tracePt t="79049" x="6269038" y="3343275"/>
          <p14:tracePt t="79066" x="6269038" y="3338513"/>
          <p14:tracePt t="79081" x="6257925" y="3338513"/>
          <p14:tracePt t="79083" x="6253163" y="3338513"/>
          <p14:tracePt t="79097" x="6242050" y="3327400"/>
          <p14:tracePt t="79114" x="6235700" y="3321050"/>
          <p14:tracePt t="79116" x="6230938" y="3316288"/>
          <p14:tracePt t="79132" x="6219825" y="3309938"/>
          <p14:tracePt t="79149" x="6215063" y="3305175"/>
          <p14:tracePt t="79165" x="6208713" y="3305175"/>
          <p14:tracePt t="79181" x="6197600" y="3298825"/>
          <p14:tracePt t="79198" x="6192838" y="3298825"/>
          <p14:tracePt t="79200" x="6186488" y="3298825"/>
          <p14:tracePt t="79215" x="6175375" y="3294063"/>
          <p14:tracePt t="79231" x="6170613" y="3294063"/>
          <p14:tracePt t="79247" x="6164263" y="3294063"/>
          <p14:tracePt t="79264" x="6159500" y="3294063"/>
          <p14:tracePt t="79281" x="6142038" y="3305175"/>
          <p14:tracePt t="79282" x="6142038" y="3309938"/>
          <p14:tracePt t="79297" x="6132513" y="3321050"/>
          <p14:tracePt t="79299" x="6126163" y="3321050"/>
          <p14:tracePt t="79314" x="6099175" y="3338513"/>
          <p14:tracePt t="79331" x="6092825" y="3343275"/>
          <p14:tracePt t="79347" x="6088063" y="3349625"/>
          <p14:tracePt t="79441" x="6081713" y="3349625"/>
          <p14:tracePt t="79456" x="6076950" y="3349625"/>
          <p14:tracePt t="79462" x="6070600" y="3349625"/>
          <p14:tracePt t="79482" x="6059488" y="3354388"/>
          <p14:tracePt t="79498" x="6043613" y="3360738"/>
          <p14:tracePt t="79514" x="6021388" y="3360738"/>
          <p14:tracePt t="79516" x="6016625" y="3360738"/>
          <p14:tracePt t="79531" x="6005513" y="3360738"/>
          <p14:tracePt t="79548" x="5999163" y="3360738"/>
          <p14:tracePt t="79568" x="5994400" y="3360738"/>
          <p14:tracePt t="79591" x="5988050" y="3360738"/>
          <p14:tracePt t="80072" x="5988050" y="3354388"/>
          <p14:tracePt t="80085" x="5988050" y="3349625"/>
          <p14:tracePt t="80117" x="5983288" y="3343275"/>
          <p14:tracePt t="80146" x="5976938" y="3343275"/>
          <p14:tracePt t="80152" x="5972175" y="3343275"/>
          <p14:tracePt t="80166" x="5965825" y="3343275"/>
          <p14:tracePt t="80182" x="5956300" y="3343275"/>
          <p14:tracePt t="80184" x="5949950" y="3343275"/>
          <p14:tracePt t="80198" x="5934075" y="3343275"/>
          <p14:tracePt t="80215" x="5922963" y="3343275"/>
          <p14:tracePt t="80233" x="5916613" y="3343275"/>
          <p14:tracePt t="80235" x="5911850" y="3343275"/>
          <p14:tracePt t="80258" x="5905500" y="3343275"/>
          <p14:tracePt t="80267" x="5900738" y="3343275"/>
          <p14:tracePt t="80282" x="5894388" y="3338513"/>
          <p14:tracePt t="83532" x="6808788" y="3602038"/>
          <p14:tracePt t="83537" x="6897688" y="3695700"/>
          <p14:tracePt t="83554" x="6964363" y="3778250"/>
          <p14:tracePt t="83570" x="6985000" y="3844925"/>
          <p14:tracePt t="83572" x="6991350" y="3871913"/>
          <p14:tracePt t="83588" x="6991350" y="3911600"/>
          <p14:tracePt t="83589" x="6991350" y="3949700"/>
          <p14:tracePt t="83604" x="6996113" y="4016375"/>
          <p14:tracePt t="83621" x="6996113" y="4092575"/>
          <p14:tracePt t="83638" x="6996113" y="4152900"/>
          <p14:tracePt t="83639" x="6996113" y="4192588"/>
          <p14:tracePt t="83655" x="6996113" y="4246563"/>
          <p14:tracePt t="83656" x="6996113" y="4279900"/>
          <p14:tracePt t="83670" x="7002463" y="4456113"/>
          <p14:tracePt t="83688" x="7002463" y="4527550"/>
          <p14:tracePt t="83705" x="7013575" y="4643438"/>
          <p14:tracePt t="83706" x="7013575" y="4714875"/>
          <p14:tracePt t="83722" x="7024688" y="4797425"/>
          <p14:tracePt t="83738" x="7024688" y="4826000"/>
          <p14:tracePt t="83739" x="7024688" y="4837113"/>
          <p14:tracePt t="83754" x="7024688" y="4846638"/>
          <p14:tracePt t="83771" x="7024688" y="4852988"/>
          <p14:tracePt t="83829" x="7018338" y="4852988"/>
          <p14:tracePt t="83835" x="7013575" y="4852988"/>
          <p14:tracePt t="83843" x="7002463" y="4846638"/>
          <p14:tracePt t="83855" x="6996113" y="4841875"/>
          <p14:tracePt t="83872" x="6946900" y="4803775"/>
          <p14:tracePt t="83888" x="6931025" y="4786313"/>
          <p14:tracePt t="83890" x="6908800" y="4764088"/>
          <p14:tracePt t="83904" x="6875463" y="4732338"/>
          <p14:tracePt t="83922" x="6837363" y="4687888"/>
          <p14:tracePt t="83938" x="6808788" y="4643438"/>
          <p14:tracePt t="83939" x="6797675" y="4621213"/>
          <p14:tracePt t="83955" x="6792913" y="4610100"/>
          <p14:tracePt t="83957" x="6788150" y="4605338"/>
          <p14:tracePt t="83971" x="6781800" y="4576763"/>
          <p14:tracePt t="83988" x="6781800" y="4538663"/>
          <p14:tracePt t="84005" x="6781800" y="4522788"/>
          <p14:tracePt t="84007" x="6781800" y="4511675"/>
          <p14:tracePt t="84022" x="6781800" y="4500563"/>
          <p14:tracePt t="84023" x="6781800" y="4483100"/>
          <p14:tracePt t="84038" x="6781800" y="4478338"/>
          <p14:tracePt t="84040" x="6781800" y="4473575"/>
          <p14:tracePt t="84054" x="6777038" y="4462463"/>
          <p14:tracePt t="84072" x="6770688" y="4451350"/>
          <p14:tracePt t="84089" x="6765925" y="4445000"/>
          <p14:tracePt t="84105" x="6759575" y="4433888"/>
          <p14:tracePt t="84106" x="6754813" y="4429125"/>
          <p14:tracePt t="84121" x="6743700" y="4422775"/>
          <p14:tracePt t="84138" x="6715125" y="4406900"/>
          <p14:tracePt t="84155" x="6688138" y="4389438"/>
          <p14:tracePt t="84157" x="6665913" y="4384675"/>
          <p14:tracePt t="84172" x="6643688" y="4373563"/>
          <p14:tracePt t="84188" x="6561138" y="4346575"/>
          <p14:tracePt t="84205" x="6473825" y="4318000"/>
          <p14:tracePt t="84223" x="6269038" y="4275138"/>
          <p14:tracePt t="84225" x="6219825" y="4275138"/>
          <p14:tracePt t="84238" x="6148388" y="4264025"/>
          <p14:tracePt t="84240" x="6032500" y="4246563"/>
          <p14:tracePt t="84256" x="5938838" y="4241800"/>
          <p14:tracePt t="84257" x="5894388" y="4241800"/>
          <p14:tracePt t="84272" x="5795963" y="4241800"/>
          <p14:tracePt t="84288" x="5762625" y="4235450"/>
          <p14:tracePt t="84306" x="5746750" y="4219575"/>
          <p14:tracePt t="84308" x="5746750" y="4213225"/>
          <p14:tracePt t="84323" x="5746750" y="4181475"/>
          <p14:tracePt t="84338" x="5768975" y="4148138"/>
          <p14:tracePt t="84355" x="5778500" y="4114800"/>
          <p14:tracePt t="84372" x="5795963" y="4076700"/>
          <p14:tracePt t="84390" x="5818188" y="4032250"/>
          <p14:tracePt t="84406" x="5818188" y="4010025"/>
          <p14:tracePt t="84407" x="5818188" y="3998913"/>
          <p14:tracePt t="84422" x="5822950" y="3976688"/>
          <p14:tracePt t="84439" x="5822950" y="3965575"/>
          <p14:tracePt t="84458" x="5822950" y="3960813"/>
          <p14:tracePt t="84473" x="5822950" y="3954463"/>
          <p14:tracePt t="84489" x="5829300" y="3949700"/>
          <p14:tracePt t="84506" x="5834063" y="3949700"/>
          <p14:tracePt t="84523" x="5840413" y="3943350"/>
          <p14:tracePt t="84539" x="5845175" y="3943350"/>
          <p14:tracePt t="84849" x="5845175" y="3938588"/>
          <p14:tracePt t="84854" x="5851525" y="3938588"/>
          <p14:tracePt t="84872" x="5856288" y="3932238"/>
          <p14:tracePt t="84878" x="5862638" y="3932238"/>
          <p14:tracePt t="84892" x="5872163" y="3927475"/>
          <p14:tracePt t="84907" x="5883275" y="3916363"/>
          <p14:tracePt t="84923" x="5894388" y="3916363"/>
          <p14:tracePt t="84925" x="5900738" y="3911600"/>
          <p14:tracePt t="84939" x="5905500" y="3905250"/>
          <p14:tracePt t="84957" x="5911850" y="3905250"/>
          <p14:tracePt t="84959" x="5916613" y="3900488"/>
          <p14:tracePt t="84974" x="5922963" y="3900488"/>
          <p14:tracePt t="84975" x="5927725" y="3900488"/>
          <p14:tracePt t="84990" x="5938838" y="3894138"/>
          <p14:tracePt t="85007" x="5961063" y="3878263"/>
          <p14:tracePt t="85023" x="5972175" y="3878263"/>
          <p14:tracePt t="85041" x="5983288" y="3867150"/>
          <p14:tracePt t="85042" x="5988050" y="3867150"/>
          <p14:tracePt t="85057" x="6010275" y="3867150"/>
          <p14:tracePt t="85059" x="6016625" y="3860800"/>
          <p14:tracePt t="85073" x="6027738" y="3856038"/>
          <p14:tracePt t="85089" x="6032500" y="3856038"/>
          <p14:tracePt t="85107" x="6038850" y="3849688"/>
          <p14:tracePt t="85124" x="6054725" y="3840163"/>
          <p14:tracePt t="85126" x="6065838" y="3840163"/>
          <p14:tracePt t="85140" x="6088063" y="3829050"/>
          <p14:tracePt t="85157" x="6092825" y="3829050"/>
          <p14:tracePt t="85225" x="6099175" y="3829050"/>
          <p14:tracePt t="85239" x="6103938" y="3829050"/>
          <p14:tracePt t="85253" x="6110288" y="3829050"/>
          <p14:tracePt t="85261" x="6110288" y="3833813"/>
          <p14:tracePt t="85274" x="6110288" y="3840163"/>
          <p14:tracePt t="85275" x="6110288" y="3844925"/>
          <p14:tracePt t="85291" x="6092825" y="3860800"/>
          <p14:tracePt t="85306" x="6065838" y="3894138"/>
          <p14:tracePt t="85324" x="6032500" y="3927475"/>
          <p14:tracePt t="85340" x="6021388" y="3943350"/>
          <p14:tracePt t="85342" x="6010275" y="3949700"/>
          <p14:tracePt t="85357" x="6005513" y="3954463"/>
          <p14:tracePt t="85419" x="5999163" y="3954463"/>
          <p14:tracePt t="85425" x="5994400" y="3954463"/>
          <p14:tracePt t="85432" x="5988050" y="3954463"/>
          <p14:tracePt t="85457" x="5972175" y="3954463"/>
          <p14:tracePt t="85474" x="5961063" y="3954463"/>
          <p14:tracePt t="85491" x="5949950" y="3954463"/>
          <p14:tracePt t="85508" x="5945188" y="3954463"/>
          <p14:tracePt t="85524" x="5938838" y="3954463"/>
          <p14:tracePt t="85541" x="5938838" y="3949700"/>
          <p14:tracePt t="85558" x="5934075" y="3949700"/>
          <p14:tracePt t="85559" x="5927725" y="3949700"/>
          <p14:tracePt t="85599" x="5922963" y="3949700"/>
          <p14:tracePt t="85605" x="5922963" y="3943350"/>
          <p14:tracePt t="85620" x="5916613" y="3943350"/>
          <p14:tracePt t="85636" x="5911850" y="3938588"/>
          <p14:tracePt t="85643" x="5911850" y="3932238"/>
          <p14:tracePt t="85658" x="5905500" y="3927475"/>
          <p14:tracePt t="85659" x="5905500" y="3922713"/>
          <p14:tracePt t="85674" x="5905500" y="3905250"/>
          <p14:tracePt t="85692" x="5905500" y="3900488"/>
          <p14:tracePt t="85707" x="5905500" y="3889375"/>
          <p14:tracePt t="85878" x="5911850" y="3889375"/>
          <p14:tracePt t="85882" x="5916613" y="3883025"/>
          <p14:tracePt t="85899" x="5927725" y="3878263"/>
          <p14:tracePt t="85907" x="5961063" y="3871913"/>
          <p14:tracePt t="85925" x="6049963" y="3860800"/>
          <p14:tracePt t="85927" x="6076950" y="3860800"/>
          <p14:tracePt t="85941" x="6115050" y="3856038"/>
          <p14:tracePt t="85943" x="6148388" y="3849688"/>
          <p14:tracePt t="85957" x="6192838" y="3844925"/>
          <p14:tracePt t="85959" x="6215063" y="3844925"/>
          <p14:tracePt t="85974" x="6246813" y="3844925"/>
          <p14:tracePt t="85991" x="6269038" y="3844925"/>
          <p14:tracePt t="86008" x="6280150" y="3844925"/>
          <p14:tracePt t="86025" x="6324600" y="3844925"/>
          <p14:tracePt t="86041" x="6340475" y="3844925"/>
          <p14:tracePt t="86058" x="6380163" y="3844925"/>
          <p14:tracePt t="86076" x="6413500" y="3844925"/>
          <p14:tracePt t="86077" x="6434138" y="3844925"/>
          <p14:tracePt t="86093" x="6478588" y="3844925"/>
          <p14:tracePt t="86108" x="6511925" y="3844925"/>
          <p14:tracePt t="86109" x="6527800" y="3844925"/>
          <p14:tracePt t="86125" x="6556375" y="3844925"/>
          <p14:tracePt t="86142" x="6578600" y="3844925"/>
          <p14:tracePt t="86230" x="6578600" y="3849688"/>
          <p14:tracePt t="86246" x="6561138" y="3856038"/>
          <p14:tracePt t="86251" x="6545263" y="3871913"/>
          <p14:tracePt t="86261" x="6527800" y="3883025"/>
          <p14:tracePt t="86275" x="6473825" y="3916363"/>
          <p14:tracePt t="86292" x="6418263" y="3932238"/>
          <p14:tracePt t="86308" x="6362700" y="3949700"/>
          <p14:tracePt t="86309" x="6340475" y="3960813"/>
          <p14:tracePt t="86326" x="6319838" y="3971925"/>
          <p14:tracePt t="86343" x="6308725" y="3971925"/>
          <p14:tracePt t="86544" x="6302375" y="3971925"/>
          <p14:tracePt t="86581" x="6302375" y="3965575"/>
          <p14:tracePt t="86603" x="6308725" y="3954463"/>
          <p14:tracePt t="86609" x="6319838" y="3954463"/>
          <p14:tracePt t="86618" x="6329363" y="3949700"/>
          <p14:tracePt t="86627" x="6346825" y="3938588"/>
          <p14:tracePt t="86642" x="6369050" y="3927475"/>
          <p14:tracePt t="86659" x="6402388" y="3922713"/>
          <p14:tracePt t="86677" x="6418263" y="3922713"/>
          <p14:tracePt t="86678" x="6423025" y="3922713"/>
          <p14:tracePt t="86693" x="6429375" y="3922713"/>
          <p14:tracePt t="86694" x="6434138" y="3922713"/>
          <p14:tracePt t="86708" x="6445250" y="3922713"/>
          <p14:tracePt t="86726" x="6456363" y="3922713"/>
          <p14:tracePt t="86743" x="6462713" y="3922713"/>
          <p14:tracePt t="86761" x="6467475" y="3922713"/>
          <p14:tracePt t="87159" x="6462713" y="3922713"/>
          <p14:tracePt t="87164" x="6462713" y="3927475"/>
          <p14:tracePt t="87180" x="6456363" y="3932238"/>
          <p14:tracePt t="87195" x="6445250" y="3938588"/>
          <p14:tracePt t="87211" x="6418263" y="3943350"/>
          <p14:tracePt t="87227" x="6407150" y="3949700"/>
          <p14:tracePt t="87229" x="6384925" y="3954463"/>
          <p14:tracePt t="87244" x="6362700" y="3960813"/>
          <p14:tracePt t="87260" x="6335713" y="3971925"/>
          <p14:tracePt t="87262" x="6319838" y="3976688"/>
          <p14:tracePt t="87277" x="6297613" y="3976688"/>
          <p14:tracePt t="87293" x="6280150" y="3976688"/>
          <p14:tracePt t="87295" x="6275388" y="3976688"/>
          <p14:tracePt t="87309" x="6253163" y="3976688"/>
          <p14:tracePt t="87327" x="6235700" y="3971925"/>
          <p14:tracePt t="87344" x="6192838" y="3949700"/>
          <p14:tracePt t="87360" x="6181725" y="3932238"/>
          <p14:tracePt t="87361" x="6181725" y="3927475"/>
          <p14:tracePt t="87377" x="6175375" y="3911600"/>
          <p14:tracePt t="87393" x="6181725" y="3894138"/>
          <p14:tracePt t="87410" x="6192838" y="3871913"/>
          <p14:tracePt t="87412" x="6203950" y="3856038"/>
          <p14:tracePt t="87427" x="6219825" y="3833813"/>
          <p14:tracePt t="87428" x="6226175" y="3829050"/>
          <p14:tracePt t="87443" x="6230938" y="3822700"/>
          <p14:tracePt t="87445" x="6253163" y="3800475"/>
          <p14:tracePt t="87460" x="6280150" y="3767138"/>
          <p14:tracePt t="87477" x="6297613" y="3746500"/>
          <p14:tracePt t="87479" x="6308725" y="3740150"/>
          <p14:tracePt t="87496" x="6329363" y="3724275"/>
          <p14:tracePt t="87510" x="6351588" y="3717925"/>
          <p14:tracePt t="87512" x="6362700" y="3717925"/>
          <p14:tracePt t="87527" x="6402388" y="3717925"/>
          <p14:tracePt t="87544" x="6440488" y="3740150"/>
          <p14:tracePt t="87560" x="6489700" y="3762375"/>
          <p14:tracePt t="87578" x="6496050" y="3767138"/>
          <p14:tracePt t="87579" x="6507163" y="3778250"/>
          <p14:tracePt t="87593" x="6511925" y="3789363"/>
          <p14:tracePt t="87610" x="6516688" y="3795713"/>
          <p14:tracePt t="87627" x="6516688" y="3806825"/>
          <p14:tracePt t="87644" x="6516688" y="3829050"/>
          <p14:tracePt t="87646" x="6516688" y="3833813"/>
          <p14:tracePt t="87660" x="6523038" y="3840163"/>
          <p14:tracePt t="87662" x="6523038" y="3844925"/>
          <p14:tracePt t="87677" x="6527800" y="3856038"/>
          <p14:tracePt t="87694" x="6534150" y="3860800"/>
          <p14:tracePt t="87782" x="6534150" y="3867150"/>
          <p14:tracePt t="87804" x="6527800" y="3867150"/>
          <p14:tracePt t="87819" x="6516688" y="3871913"/>
          <p14:tracePt t="87825" x="6511925" y="3871913"/>
          <p14:tracePt t="87834" x="6489700" y="3878263"/>
          <p14:tracePt t="87844" x="6467475" y="3883025"/>
          <p14:tracePt t="87862" x="6418263" y="3900488"/>
          <p14:tracePt t="87878" x="6391275" y="3911600"/>
          <p14:tracePt t="87894" x="6369050" y="3911600"/>
          <p14:tracePt t="87911" x="6346825" y="3916363"/>
          <p14:tracePt t="87927" x="6335713" y="3916363"/>
          <p14:tracePt t="87945" x="6313488" y="3922713"/>
          <p14:tracePt t="87961" x="6302375" y="3922713"/>
          <p14:tracePt t="87962" x="6291263" y="3922713"/>
          <p14:tracePt t="87977" x="6280150" y="3927475"/>
          <p14:tracePt t="87995" x="6269038" y="3927475"/>
          <p14:tracePt t="88012" x="6257925" y="3927475"/>
          <p14:tracePt t="88030" x="6253163" y="3927475"/>
          <p14:tracePt t="88044" x="6242050" y="3927475"/>
          <p14:tracePt t="88062" x="6226175" y="3927475"/>
          <p14:tracePt t="88078" x="6208713" y="3927475"/>
          <p14:tracePt t="88080" x="6197600" y="3927475"/>
          <p14:tracePt t="88096" x="6192838" y="3927475"/>
          <p14:tracePt t="88111" x="6186488" y="3927475"/>
          <p14:tracePt t="88112" x="6181725" y="3927475"/>
          <p14:tracePt t="88127" x="6170613" y="3927475"/>
          <p14:tracePt t="88146" x="6170613" y="3932238"/>
          <p14:tracePt t="88162" x="6164263" y="3932238"/>
          <p14:tracePt t="88178" x="6159500" y="3932238"/>
          <p14:tracePt t="88181" x="6153150" y="3932238"/>
          <p14:tracePt t="88195" x="6142038" y="3938588"/>
          <p14:tracePt t="88212" x="6132513" y="3938588"/>
          <p14:tracePt t="88228" x="6126163" y="3943350"/>
          <p14:tracePt t="88230" x="6121400" y="3943350"/>
          <p14:tracePt t="88245" x="6115050" y="3943350"/>
          <p14:tracePt t="88261" x="6103938" y="3949700"/>
          <p14:tracePt t="88278" x="6099175" y="3949700"/>
          <p14:tracePt t="88295" x="6081713" y="3954463"/>
          <p14:tracePt t="88297" x="6070600" y="3960813"/>
          <p14:tracePt t="88313" x="6054725" y="3960813"/>
          <p14:tracePt t="88329" x="6038850" y="3960813"/>
          <p14:tracePt t="88344" x="6010275" y="3960813"/>
          <p14:tracePt t="88362" x="5983288" y="3954463"/>
          <p14:tracePt t="88378" x="5965825" y="3943350"/>
          <p14:tracePt t="88380" x="5956300" y="3938588"/>
          <p14:tracePt t="88397" x="5934075" y="3911600"/>
          <p14:tracePt t="88411" x="5911850" y="3878263"/>
          <p14:tracePt t="88428" x="5894388" y="3829050"/>
          <p14:tracePt t="88446" x="5883275" y="3767138"/>
          <p14:tracePt t="88447" x="5878513" y="3729038"/>
          <p14:tracePt t="88463" x="5872163" y="3690938"/>
          <p14:tracePt t="88478" x="5872163" y="3662363"/>
          <p14:tracePt t="88479" x="5872163" y="3635375"/>
          <p14:tracePt t="88494" x="5872163" y="3608388"/>
          <p14:tracePt t="88512" x="5889625" y="3568700"/>
          <p14:tracePt t="88528" x="5894388" y="3563938"/>
          <p14:tracePt t="88530" x="5894388" y="3559175"/>
          <p14:tracePt t="88546" x="5911850" y="3552825"/>
          <p14:tracePt t="88561" x="5922963" y="3541713"/>
          <p14:tracePt t="88578" x="5949950" y="3541713"/>
          <p14:tracePt t="88595" x="6021388" y="3536950"/>
          <p14:tracePt t="88597" x="6049963" y="3536950"/>
          <p14:tracePt t="88613" x="6175375" y="3525838"/>
          <p14:tracePt t="88628" x="6192838" y="3525838"/>
          <p14:tracePt t="88629" x="6230938" y="3525838"/>
          <p14:tracePt t="88645" x="6335713" y="3525838"/>
          <p14:tracePt t="88662" x="6380163" y="3525838"/>
          <p14:tracePt t="88664" x="6407150" y="3525838"/>
          <p14:tracePt t="88678" x="6440488" y="3525838"/>
          <p14:tracePt t="88680" x="6451600" y="3525838"/>
          <p14:tracePt t="88697" x="6467475" y="3525838"/>
          <p14:tracePt t="88711" x="6484938" y="3536950"/>
          <p14:tracePt t="88728" x="6523038" y="3568700"/>
          <p14:tracePt t="88746" x="6550025" y="3602038"/>
          <p14:tracePt t="88747" x="6561138" y="3619500"/>
          <p14:tracePt t="88763" x="6594475" y="3652838"/>
          <p14:tracePt t="88779" x="6616700" y="3695700"/>
          <p14:tracePt t="88795" x="6627813" y="3735388"/>
          <p14:tracePt t="88813" x="6638925" y="3762375"/>
          <p14:tracePt t="88814" x="6638925" y="3767138"/>
          <p14:tracePt t="88829" x="6643688" y="3784600"/>
          <p14:tracePt t="88830" x="6643688" y="3800475"/>
          <p14:tracePt t="88847" x="6643688" y="3817938"/>
          <p14:tracePt t="88862" x="6643688" y="3829050"/>
          <p14:tracePt t="88879" x="6643688" y="3833813"/>
          <p14:tracePt t="88896" x="6638925" y="3844925"/>
          <p14:tracePt t="88898" x="6632575" y="3844925"/>
          <p14:tracePt t="88913" x="6621463" y="3849688"/>
          <p14:tracePt t="88928" x="6616700" y="3860800"/>
          <p14:tracePt t="88946" x="6594475" y="3878263"/>
          <p14:tracePt t="88964" x="6583363" y="3883025"/>
          <p14:tracePt t="88965" x="6572250" y="3894138"/>
          <p14:tracePt t="88979" x="6556375" y="3894138"/>
          <p14:tracePt t="88998" x="6550025" y="3905250"/>
          <p14:tracePt t="89012" x="6545263" y="3905250"/>
          <p14:tracePt t="89029" x="6527800" y="3916363"/>
          <p14:tracePt t="89046" x="6516688" y="3922713"/>
          <p14:tracePt t="89048" x="6507163" y="3927475"/>
          <p14:tracePt t="89063" x="6496050" y="3932238"/>
          <p14:tracePt t="89065" x="6489700" y="3938588"/>
          <p14:tracePt t="89079" x="6467475" y="3949700"/>
          <p14:tracePt t="89096" x="6445250" y="3960813"/>
          <p14:tracePt t="89113" x="6423025" y="3976688"/>
          <p14:tracePt t="89115" x="6418263" y="3976688"/>
          <p14:tracePt t="89129" x="6413500" y="3976688"/>
          <p14:tracePt t="89130" x="6396038" y="3987800"/>
          <p14:tracePt t="89146" x="6391275" y="3987800"/>
          <p14:tracePt t="89162" x="6380163" y="3998913"/>
          <p14:tracePt t="89179" x="6369050" y="3998913"/>
          <p14:tracePt t="89196" x="6357938" y="3998913"/>
          <p14:tracePt t="89198" x="6351588" y="3998913"/>
          <p14:tracePt t="89215" x="6340475" y="4005263"/>
          <p14:tracePt t="89229" x="6324600" y="4010025"/>
          <p14:tracePt t="89246" x="6313488" y="4016375"/>
          <p14:tracePt t="89263" x="6302375" y="4016375"/>
          <p14:tracePt t="89265" x="6297613" y="4016375"/>
          <p14:tracePt t="89281" x="6291263" y="4016375"/>
          <p14:tracePt t="89296" x="6269038" y="4016375"/>
          <p14:tracePt t="89312" x="6253163" y="4016375"/>
          <p14:tracePt t="89330" x="6242050" y="4016375"/>
          <p14:tracePt t="89347" x="6230938" y="4016375"/>
          <p14:tracePt t="89364" x="6226175" y="4010025"/>
          <p14:tracePt t="89379" x="6215063" y="4010025"/>
          <p14:tracePt t="89398" x="6203950" y="4010025"/>
          <p14:tracePt t="89414" x="6197600" y="4010025"/>
          <p14:tracePt t="89431" x="6192838" y="4010025"/>
          <p14:tracePt t="89446" x="6186488" y="4010025"/>
          <p14:tracePt t="89485" x="6181725" y="4010025"/>
          <p14:tracePt t="89506" x="6175375" y="4010025"/>
          <p14:tracePt t="89538" x="6170613" y="4010025"/>
          <p14:tracePt t="89559" x="6164263" y="4010025"/>
          <p14:tracePt t="89612" x="6164263" y="4005263"/>
          <p14:tracePt t="89770" x="6164263" y="4010025"/>
          <p14:tracePt t="89775" x="6164263" y="4016375"/>
          <p14:tracePt t="89783" x="6164263" y="4025900"/>
          <p14:tracePt t="89797" x="6148388" y="4054475"/>
          <p14:tracePt t="89799" x="6148388" y="4059238"/>
          <p14:tracePt t="92442" x="6291263" y="4005263"/>
          <p14:tracePt t="92447" x="6313488" y="3976688"/>
          <p14:tracePt t="92452" x="6319838" y="3971925"/>
          <p14:tracePt t="92468" x="6329363" y="3954463"/>
          <p14:tracePt t="92484" x="6329363" y="3938588"/>
          <p14:tracePt t="92501" x="6335713" y="3916363"/>
          <p14:tracePt t="92518" x="6340475" y="3905250"/>
          <p14:tracePt t="92520" x="6346825" y="3889375"/>
          <p14:tracePt t="92535" x="6346825" y="3883025"/>
          <p14:tracePt t="92537" x="6346825" y="3878263"/>
          <p14:tracePt t="92551" x="6351588" y="3860800"/>
          <p14:tracePt t="92568" x="6351588" y="3856038"/>
          <p14:tracePt t="92687" x="6346825" y="3856038"/>
          <p14:tracePt t="92692" x="6340475" y="3849688"/>
          <p14:tracePt t="92703" x="6335713" y="3849688"/>
          <p14:tracePt t="92718" x="6324600" y="3849688"/>
          <p14:tracePt t="92735" x="6313488" y="3849688"/>
          <p14:tracePt t="92753" x="6308725" y="3849688"/>
          <p14:tracePt t="92770" x="6302375" y="3849688"/>
          <p14:tracePt t="92830" x="6297613" y="3849688"/>
          <p14:tracePt t="92851" x="6291263" y="3849688"/>
          <p14:tracePt t="92858" x="6286500" y="3849688"/>
          <p14:tracePt t="92868" x="6269038" y="3849688"/>
          <p14:tracePt t="92886" x="6230938" y="3856038"/>
          <p14:tracePt t="92888" x="6208713" y="3860800"/>
          <p14:tracePt t="92902" x="6192838" y="3867150"/>
          <p14:tracePt t="92903" x="6181725" y="3867150"/>
          <p14:tracePt t="92918" x="6148388" y="3871913"/>
          <p14:tracePt t="92921" x="6103938" y="3871913"/>
          <p14:tracePt t="92935" x="6076950" y="3871913"/>
          <p14:tracePt t="92952" x="6043613" y="3871913"/>
          <p14:tracePt t="92968" x="6010275" y="3871913"/>
          <p14:tracePt t="92970" x="5999163" y="3871913"/>
          <p14:tracePt t="92986" x="5983288" y="3871913"/>
          <p14:tracePt t="93001" x="5972175" y="3871913"/>
          <p14:tracePt t="93018" x="5961063" y="3871913"/>
          <p14:tracePt t="93107" x="5972175" y="3871913"/>
          <p14:tracePt t="93114" x="5983288" y="3871913"/>
          <p14:tracePt t="93120" x="5999163" y="3871913"/>
          <p14:tracePt t="93136" x="6016625" y="3871913"/>
          <p14:tracePt t="93138" x="6065838" y="3867150"/>
          <p14:tracePt t="93152" x="6103938" y="3860800"/>
          <p14:tracePt t="93168" x="6170613" y="3840163"/>
          <p14:tracePt t="93186" x="6226175" y="3829050"/>
          <p14:tracePt t="93188" x="6269038" y="3822700"/>
          <p14:tracePt t="93202" x="6302375" y="3806825"/>
          <p14:tracePt t="93204" x="6324600" y="3806825"/>
          <p14:tracePt t="93219" x="6369050" y="3795713"/>
          <p14:tracePt t="93236" x="6402388" y="3784600"/>
          <p14:tracePt t="93252" x="6418263" y="3784600"/>
          <p14:tracePt t="93385" x="6423025" y="3784600"/>
          <p14:tracePt t="93398" x="6429375" y="3795713"/>
          <p14:tracePt t="93405" x="6434138" y="3795713"/>
          <p14:tracePt t="93420" x="6440488" y="3806825"/>
          <p14:tracePt t="93436" x="6440488" y="3817938"/>
          <p14:tracePt t="93452" x="6445250" y="3829050"/>
          <p14:tracePt t="93469" x="6451600" y="3840163"/>
          <p14:tracePt t="93487" x="6451600" y="3849688"/>
          <p14:tracePt t="93488" x="6456363" y="3849688"/>
          <p14:tracePt t="93503" x="6456363" y="3856038"/>
          <p14:tracePt t="93565" x="6456363" y="3860800"/>
          <p14:tracePt t="93588" x="6462713" y="3860800"/>
          <p14:tracePt t="93601" x="6462713" y="3867150"/>
          <p14:tracePt t="93624" x="6462713" y="3871913"/>
          <p14:tracePt t="93638" x="6462713" y="3878263"/>
          <p14:tracePt t="93655" x="6462713" y="3883025"/>
          <p14:tracePt t="93667" x="6462713" y="3889375"/>
          <p14:tracePt t="93675" x="6462713" y="3894138"/>
          <p14:tracePt t="93698" x="6462713" y="3900488"/>
          <p14:tracePt t="93715" x="6462713" y="3905250"/>
          <p14:tracePt t="93992" x="6456363" y="3905250"/>
          <p14:tracePt t="94005" x="6451600" y="3905250"/>
          <p14:tracePt t="94023" x="6445250" y="3911600"/>
          <p14:tracePt t="94036" x="6440488" y="3911600"/>
          <p14:tracePt t="94157" x="6440488" y="3916363"/>
          <p14:tracePt t="94173" x="6440488" y="3922713"/>
          <p14:tracePt t="94178" x="6445250" y="3922713"/>
          <p14:tracePt t="94200" x="6445250" y="3927475"/>
          <p14:tracePt t="94209" x="6451600" y="3927475"/>
          <p14:tracePt t="94223" x="6456363" y="3927475"/>
          <p14:tracePt t="94239" x="6462713" y="3927475"/>
          <p14:tracePt t="94261" x="6467475" y="3927475"/>
          <p14:tracePt t="94270" x="6473825" y="3927475"/>
          <p14:tracePt t="94287" x="6489700" y="3916363"/>
          <p14:tracePt t="94289" x="6496050" y="3911600"/>
          <p14:tracePt t="94304" x="6500813" y="3911600"/>
          <p14:tracePt t="94305" x="6507163" y="3900488"/>
          <p14:tracePt t="94320" x="6511925" y="3894138"/>
          <p14:tracePt t="94322" x="6516688" y="3889375"/>
          <p14:tracePt t="94337" x="6534150" y="3878263"/>
          <p14:tracePt t="94354" x="6538913" y="3871913"/>
          <p14:tracePt t="94371" x="6550025" y="3860800"/>
          <p14:tracePt t="94388" x="6556375" y="3856038"/>
          <p14:tracePt t="94404" x="6556375" y="3849688"/>
          <p14:tracePt t="94644" x="6550025" y="3856038"/>
          <p14:tracePt t="94659" x="6538913" y="3860800"/>
          <p14:tracePt t="94666" x="6534150" y="3871913"/>
          <p14:tracePt t="94672" x="6527800" y="3871913"/>
          <p14:tracePt t="94689" x="6516688" y="3878263"/>
          <p14:tracePt t="94690" x="6500813" y="3889375"/>
          <p14:tracePt t="94704" x="6467475" y="3911600"/>
          <p14:tracePt t="94722" x="6418263" y="3927475"/>
          <p14:tracePt t="94738" x="6396038" y="3938588"/>
          <p14:tracePt t="94739" x="6384925" y="3949700"/>
          <p14:tracePt t="94763" x="6380163" y="3949700"/>
          <p14:tracePt t="94908" x="6373813" y="3949700"/>
          <p14:tracePt t="94912" x="6369050" y="3949700"/>
          <p14:tracePt t="94925" x="6351588" y="3943350"/>
          <p14:tracePt t="94938" x="6324600" y="3932238"/>
          <p14:tracePt t="94955" x="6291263" y="3922713"/>
          <p14:tracePt t="94972" x="6257925" y="3911600"/>
          <p14:tracePt t="94973" x="6230938" y="3894138"/>
          <p14:tracePt t="94988" x="6203950" y="3878263"/>
          <p14:tracePt t="94990" x="6181725" y="3871913"/>
          <p14:tracePt t="95004" x="6142038" y="3856038"/>
          <p14:tracePt t="95022" x="6115050" y="3844925"/>
          <p14:tracePt t="95038" x="6092825" y="3840163"/>
          <p14:tracePt t="95055" x="6076950" y="3833813"/>
          <p14:tracePt t="95057" x="6070600" y="3833813"/>
          <p14:tracePt t="95071" x="6049963" y="3822700"/>
          <p14:tracePt t="95088" x="6027738" y="3822700"/>
          <p14:tracePt t="95107" x="6010275" y="3811588"/>
          <p14:tracePt t="95109" x="5999163" y="3811588"/>
          <p14:tracePt t="95124" x="5988050" y="3806825"/>
          <p14:tracePt t="95138" x="5988050" y="3800475"/>
          <p14:tracePt t="95140" x="5983288" y="3800475"/>
          <p14:tracePt t="95162" x="5983288" y="3795713"/>
          <p14:tracePt t="95199" x="5976938" y="3795713"/>
          <p14:tracePt t="95213" x="5976938" y="3789363"/>
          <p14:tracePt t="95220" x="5972175" y="3789363"/>
          <p14:tracePt t="95401" x="5976938" y="3789363"/>
          <p14:tracePt t="95409" x="5983288" y="3789363"/>
          <p14:tracePt t="95415" x="5994400" y="3789363"/>
          <p14:tracePt t="95439" x="6076950" y="3789363"/>
          <p14:tracePt t="95455" x="6159500" y="3800475"/>
          <p14:tracePt t="95474" x="6257925" y="3811588"/>
          <p14:tracePt t="95475" x="6302375" y="3811588"/>
          <p14:tracePt t="95488" x="6335713" y="3811588"/>
          <p14:tracePt t="95490" x="6413500" y="3817938"/>
          <p14:tracePt t="95507" x="6451600" y="3817938"/>
          <p14:tracePt t="95522" x="6467475" y="3822700"/>
          <p14:tracePt t="95539" x="6473825" y="3822700"/>
          <p14:tracePt t="95604" x="6478588" y="3822700"/>
          <p14:tracePt t="95611" x="6484938" y="3822700"/>
          <p14:tracePt t="95626" x="6489700" y="3822700"/>
          <p14:tracePt t="95639" x="6500813" y="3822700"/>
          <p14:tracePt t="95641" x="6507163" y="3822700"/>
          <p14:tracePt t="95656" x="6523038" y="3822700"/>
          <p14:tracePt t="95672" x="6527800" y="3829050"/>
          <p14:tracePt t="95689" x="6538913" y="3829050"/>
          <p14:tracePt t="95733" x="6545263" y="3833813"/>
          <p14:tracePt t="95747" x="6550025" y="3833813"/>
          <p14:tracePt t="95762" x="6556375" y="3833813"/>
          <p14:tracePt t="95784" x="6561138" y="3833813"/>
          <p14:tracePt t="95791" x="6567488" y="3833813"/>
          <p14:tracePt t="95797" x="6572250" y="3833813"/>
          <p14:tracePt t="95807" x="6583363" y="3844925"/>
          <p14:tracePt t="95823" x="6589713" y="3844925"/>
          <p14:tracePt t="95840" x="6594475" y="3849688"/>
          <p14:tracePt t="95919" x="6589713" y="3849688"/>
          <p14:tracePt t="95926" x="6556375" y="3849688"/>
          <p14:tracePt t="95933" x="6516688" y="3849688"/>
          <p14:tracePt t="95957" x="6335713" y="3849688"/>
          <p14:tracePt t="95973" x="6159500" y="3849688"/>
          <p14:tracePt t="95990" x="5938838" y="3871913"/>
          <p14:tracePt t="96006" x="5818188" y="3894138"/>
          <p14:tracePt t="96024" x="5740400" y="3911600"/>
          <p14:tracePt t="96040" x="5735638" y="3911600"/>
          <p14:tracePt t="96182" x="5740400" y="3911600"/>
          <p14:tracePt t="96187" x="5746750" y="3911600"/>
          <p14:tracePt t="96197" x="5762625" y="3911600"/>
          <p14:tracePt t="96207" x="5789613" y="3911600"/>
          <p14:tracePt t="96224" x="5872163" y="3911600"/>
          <p14:tracePt t="96225" x="5916613" y="3911600"/>
          <p14:tracePt t="96240" x="5961063" y="3911600"/>
          <p14:tracePt t="96242" x="6016625" y="3905250"/>
          <p14:tracePt t="96256" x="6081713" y="3894138"/>
          <p14:tracePt t="96274" x="6126163" y="3889375"/>
          <p14:tracePt t="96290" x="6148388" y="3878263"/>
          <p14:tracePt t="96307" x="6153150" y="3878263"/>
          <p14:tracePt t="96348" x="6159500" y="3878263"/>
          <p14:tracePt t="96352" x="6164263" y="3878263"/>
          <p14:tracePt t="96360" x="6170613" y="3878263"/>
          <p14:tracePt t="96374" x="6181725" y="3878263"/>
          <p14:tracePt t="96376" x="6186488" y="3878263"/>
          <p14:tracePt t="96390" x="6192838" y="3878263"/>
          <p14:tracePt t="96407" x="6215063" y="3878263"/>
          <p14:tracePt t="96424" x="6219825" y="3878263"/>
          <p14:tracePt t="96528" x="6226175" y="3878263"/>
          <p14:tracePt t="96557" x="6230938" y="3878263"/>
          <p14:tracePt t="96573" x="6235700" y="3878263"/>
          <p14:tracePt t="96578" x="6242050" y="3878263"/>
          <p14:tracePt t="96601" x="6246813" y="3878263"/>
          <p14:tracePt t="96776" x="6253163" y="3883025"/>
          <p14:tracePt t="96788" x="6253163" y="3889375"/>
          <p14:tracePt t="96796" x="6253163" y="3900488"/>
          <p14:tracePt t="96807" x="6253163" y="3916363"/>
          <p14:tracePt t="96825" x="6253163" y="3949700"/>
          <p14:tracePt t="96841" x="6253163" y="3960813"/>
          <p14:tracePt t="96842" x="6253163" y="3965575"/>
          <p14:tracePt t="96857" x="6235700" y="3976688"/>
          <p14:tracePt t="96874" x="6219825" y="3987800"/>
          <p14:tracePt t="96891" x="6164263" y="4010025"/>
          <p14:tracePt t="96893" x="6137275" y="4010025"/>
          <p14:tracePt t="96908" x="6099175" y="4016375"/>
          <p14:tracePt t="96909" x="6043613" y="4025900"/>
          <p14:tracePt t="96924" x="5972175" y="4032250"/>
          <p14:tracePt t="96941" x="5856288" y="4032250"/>
          <p14:tracePt t="96958" x="5784850" y="4016375"/>
          <p14:tracePt t="96960" x="5729288" y="3994150"/>
          <p14:tracePt t="96975" x="5684838" y="3971925"/>
          <p14:tracePt t="96977" x="5657850" y="3954463"/>
          <p14:tracePt t="96991" x="5586413" y="3889375"/>
          <p14:tracePt t="97009" x="5559425" y="3822700"/>
          <p14:tracePt t="97027" x="5553075" y="3746500"/>
          <p14:tracePt t="97029" x="5553075" y="3706813"/>
          <p14:tracePt t="97041" x="5553075" y="3679825"/>
          <p14:tracePt t="97043" x="5564188" y="3641725"/>
          <p14:tracePt t="97058" x="5586413" y="3619500"/>
          <p14:tracePt t="97059" x="5602288" y="3602038"/>
          <p14:tracePt t="97074" x="5664200" y="3568700"/>
          <p14:tracePt t="97092" x="5707063" y="3559175"/>
          <p14:tracePt t="97108" x="5789613" y="3559175"/>
          <p14:tracePt t="97109" x="5818188" y="3559175"/>
          <p14:tracePt t="97125" x="5856288" y="3559175"/>
          <p14:tracePt t="97127" x="5894388" y="3559175"/>
          <p14:tracePt t="97141" x="5961063" y="3559175"/>
          <p14:tracePt t="97158" x="6021388" y="3559175"/>
          <p14:tracePt t="97175" x="6065838" y="3568700"/>
          <p14:tracePt t="97192" x="6103938" y="3579813"/>
          <p14:tracePt t="97194" x="6115050" y="3579813"/>
          <p14:tracePt t="97208" x="6126163" y="3586163"/>
          <p14:tracePt t="97210" x="6137275" y="3597275"/>
          <p14:tracePt t="97224" x="6164263" y="3613150"/>
          <p14:tracePt t="97243" x="6192838" y="3641725"/>
          <p14:tracePt t="97245" x="6192838" y="3646488"/>
          <p14:tracePt t="97259" x="6197600" y="3662363"/>
          <p14:tracePt t="97261" x="6208713" y="3673475"/>
          <p14:tracePt t="97276" x="6208713" y="3684588"/>
          <p14:tracePt t="97277" x="6208713" y="3695700"/>
          <p14:tracePt t="97292" x="6208713" y="3717925"/>
          <p14:tracePt t="97308" x="6208713" y="3746500"/>
          <p14:tracePt t="97328" x="6181725" y="3784600"/>
          <p14:tracePt t="97343" x="6148388" y="3806825"/>
          <p14:tracePt t="97358" x="6121400" y="3822700"/>
          <p14:tracePt t="97360" x="6103938" y="3829050"/>
          <p14:tracePt t="97375" x="6032500" y="3844925"/>
          <p14:tracePt t="97392" x="5983288" y="3844925"/>
          <p14:tracePt t="97408" x="5922963" y="3844925"/>
          <p14:tracePt t="97409" x="5905500" y="3840163"/>
          <p14:tracePt t="97425" x="5872163" y="3822700"/>
          <p14:tracePt t="97427" x="5856288" y="3806825"/>
          <p14:tracePt t="97441" x="5834063" y="3778250"/>
          <p14:tracePt t="97459" x="5818188" y="3751263"/>
          <p14:tracePt t="97476" x="5818188" y="3724275"/>
          <p14:tracePt t="97478" x="5818188" y="3713163"/>
          <p14:tracePt t="97493" x="5829300" y="3684588"/>
          <p14:tracePt t="97509" x="5834063" y="3679825"/>
          <p14:tracePt t="97510" x="5856288" y="3662363"/>
          <p14:tracePt t="97525" x="5883275" y="3646488"/>
          <p14:tracePt t="97542" x="5934075" y="3641725"/>
          <p14:tracePt t="97558" x="5965825" y="3641725"/>
          <p14:tracePt t="97560" x="6010275" y="3641725"/>
          <p14:tracePt t="97576" x="6021388" y="3641725"/>
          <p14:tracePt t="97578" x="6032500" y="3641725"/>
          <p14:tracePt t="97591" x="6070600" y="3662363"/>
          <p14:tracePt t="97609" x="6088063" y="3690938"/>
          <p14:tracePt t="97626" x="6099175" y="3735388"/>
          <p14:tracePt t="97628" x="6103938" y="3756025"/>
          <p14:tracePt t="97642" x="6103938" y="3784600"/>
          <p14:tracePt t="97644" x="6103938" y="3806825"/>
          <p14:tracePt t="97659" x="6103938" y="3849688"/>
          <p14:tracePt t="97675" x="6088063" y="3900488"/>
          <p14:tracePt t="97693" x="6049963" y="3943350"/>
          <p14:tracePt t="97694" x="6027738" y="3960813"/>
          <p14:tracePt t="97709" x="5999163" y="3983038"/>
          <p14:tracePt t="97710" x="5983288" y="3998913"/>
          <p14:tracePt t="97728" x="5922963" y="4010025"/>
          <p14:tracePt t="97742" x="5894388" y="4016375"/>
          <p14:tracePt t="97759" x="5883275" y="4021138"/>
          <p14:tracePt t="97832" x="5883275" y="4016375"/>
          <p14:tracePt t="97838" x="5889625" y="4010025"/>
          <p14:tracePt t="97845" x="5894388" y="4005263"/>
          <p14:tracePt t="97859" x="5905500" y="3994150"/>
          <p14:tracePt t="97861" x="5911850" y="3987800"/>
          <p14:tracePt t="97876" x="5922963" y="3983038"/>
          <p14:tracePt t="97878" x="5927725" y="3971925"/>
          <p14:tracePt t="97893" x="5961063" y="3960813"/>
          <p14:tracePt t="97909" x="5976938" y="3960813"/>
          <p14:tracePt t="97926" x="6005513" y="3954463"/>
          <p14:tracePt t="97928" x="6010275" y="3949700"/>
          <p14:tracePt t="97943" x="6016625" y="3949700"/>
          <p14:tracePt t="97959" x="6021388" y="3949700"/>
          <p14:tracePt t="97976" x="6032500" y="3943350"/>
          <p14:tracePt t="97993" x="6038850" y="3943350"/>
          <p14:tracePt t="97995" x="6043613" y="3938588"/>
          <p14:tracePt t="98009" x="6049963" y="3938588"/>
          <p14:tracePt t="98027" x="6054725" y="3938588"/>
          <p14:tracePt t="98044" x="6059488" y="3938588"/>
          <p14:tracePt t="98060" x="6065838" y="3938588"/>
          <p14:tracePt t="98126" x="6070600" y="3938588"/>
          <p14:tracePt t="98139" x="6076950" y="3938588"/>
          <p14:tracePt t="98154" x="6081713" y="3938588"/>
          <p14:tracePt t="98161" x="6092825" y="3938588"/>
          <p14:tracePt t="98177" x="6099175" y="3938588"/>
          <p14:tracePt t="98194" x="6103938" y="3938588"/>
          <p14:tracePt t="98260" x="6110288" y="3938588"/>
          <p14:tracePt t="98265" x="6110288" y="3932238"/>
          <p14:tracePt t="98278" x="6115050" y="3932238"/>
          <p14:tracePt t="98294" x="6121400" y="3932238"/>
          <p14:tracePt t="98295" x="6126163" y="3932238"/>
          <p14:tracePt t="98311" x="6132513" y="3927475"/>
          <p14:tracePt t="98327" x="6159500" y="3922713"/>
          <p14:tracePt t="98344" x="6175375" y="3916363"/>
          <p14:tracePt t="98361" x="6192838" y="3911600"/>
          <p14:tracePt t="98362" x="6203950" y="3911600"/>
          <p14:tracePt t="98377" x="6219825" y="3905250"/>
          <p14:tracePt t="98379" x="6226175" y="3905250"/>
          <p14:tracePt t="98394" x="6246813" y="3900488"/>
          <p14:tracePt t="98410" x="6280150" y="3894138"/>
          <p14:tracePt t="98427" x="6297613" y="3889375"/>
          <p14:tracePt t="98446" x="6324600" y="3889375"/>
          <p14:tracePt t="98462" x="6340475" y="3889375"/>
          <p14:tracePt t="98477" x="6351588" y="3889375"/>
          <p14:tracePt t="98494" x="6369050" y="3905250"/>
          <p14:tracePt t="98510" x="6384925" y="3916363"/>
          <p14:tracePt t="98512" x="6391275" y="3927475"/>
          <p14:tracePt t="98527" x="6396038" y="3938588"/>
          <p14:tracePt t="98529" x="6402388" y="3949700"/>
          <p14:tracePt t="98543" x="6402388" y="3954463"/>
          <p14:tracePt t="98545" x="6402388" y="3965575"/>
          <p14:tracePt t="98560" x="6402388" y="3983038"/>
          <p14:tracePt t="98577" x="6357938" y="4016375"/>
          <p14:tracePt t="98594" x="6297613" y="4043363"/>
          <p14:tracePt t="98596" x="6242050" y="4059238"/>
          <p14:tracePt t="98610" x="6208713" y="4070350"/>
          <p14:tracePt t="98612" x="6164263" y="4081463"/>
          <p14:tracePt t="98627" x="6054725" y="4092575"/>
          <p14:tracePt t="98644" x="6016625" y="4092575"/>
          <p14:tracePt t="98660" x="5976938" y="4092575"/>
          <p14:tracePt t="98662" x="5972175" y="4092575"/>
          <p14:tracePt t="98702" x="5965825" y="4092575"/>
          <p14:tracePt t="98716" x="5965825" y="4087813"/>
          <p14:tracePt t="98723" x="5965825" y="4081463"/>
          <p14:tracePt t="98738" x="5965825" y="4076700"/>
          <p14:tracePt t="98745" x="5965825" y="4070350"/>
          <p14:tracePt t="98760" x="5965825" y="4059238"/>
          <p14:tracePt t="98762" x="5965825" y="4054475"/>
          <p14:tracePt t="98777" x="5965825" y="4048125"/>
          <p14:tracePt t="98793" x="5961063" y="4037013"/>
          <p14:tracePt t="98811" x="5956300" y="4032250"/>
          <p14:tracePt t="98812" x="5949950" y="4025900"/>
          <p14:tracePt t="98828" x="5938838" y="4021138"/>
          <p14:tracePt t="98844" x="5927725" y="4021138"/>
          <p14:tracePt t="98861" x="5916613" y="4021138"/>
          <p14:tracePt t="98878" x="5911850" y="4037013"/>
          <p14:tracePt t="98879" x="5911850" y="4048125"/>
          <p14:tracePt t="98895" x="5911850" y="4054475"/>
          <p14:tracePt t="98896" x="5911850" y="4059238"/>
          <p14:tracePt t="98910" x="5911850" y="4065588"/>
          <p14:tracePt t="98912" x="5911850" y="4070350"/>
          <p14:tracePt t="98927" x="5900738" y="4076700"/>
          <p14:tracePt t="99663" x="5900738" y="4070350"/>
          <p14:tracePt t="99668" x="5905500" y="4048125"/>
          <p14:tracePt t="99679" x="5916613" y="4010025"/>
          <p14:tracePt t="99696" x="5922963" y="3943350"/>
          <p14:tracePt t="99713" x="5956300" y="3856038"/>
          <p14:tracePt t="99728" x="5965825" y="3822700"/>
          <p14:tracePt t="99730" x="5976938" y="3789363"/>
          <p14:tracePt t="99745" x="5999163" y="3729038"/>
          <p14:tracePt t="99763" x="6005513" y="3702050"/>
          <p14:tracePt t="99766" x="6010275" y="3695700"/>
          <p14:tracePt t="99780" x="6010275" y="3668713"/>
          <p14:tracePt t="99797" x="6010275" y="3657600"/>
          <p14:tracePt t="99812" x="6010275" y="3652838"/>
          <p14:tracePt t="99829" x="6010275" y="3646488"/>
          <p14:tracePt t="99873" x="6005513" y="3646488"/>
          <p14:tracePt t="99877" x="6005513" y="3641725"/>
          <p14:tracePt t="99887" x="5994400" y="3641725"/>
          <p14:tracePt t="99896" x="5988050" y="3641725"/>
          <p14:tracePt t="99913" x="5945188" y="3635375"/>
          <p14:tracePt t="99914" x="5916613" y="3635375"/>
          <p14:tracePt t="99931" x="5834063" y="3646488"/>
          <p14:tracePt t="99946" x="5740400" y="3668713"/>
          <p14:tracePt t="99948" x="5624513" y="3695700"/>
          <p14:tracePt t="99962" x="5354638" y="3735388"/>
          <p14:tracePt t="99979" x="4886325" y="3811588"/>
          <p14:tracePt t="99996" x="4500563" y="3889375"/>
          <p14:tracePt t="99998" x="4214813" y="3943350"/>
          <p14:tracePt t="100013" x="3856038" y="4025900"/>
          <p14:tracePt t="100029" x="3416300" y="4114800"/>
          <p14:tracePt t="100046" x="3135313" y="4152900"/>
          <p14:tracePt t="100063" x="2798763" y="4152900"/>
          <p14:tracePt t="100065" x="2667000" y="4152900"/>
          <p14:tracePt t="100079" x="2408238" y="4141788"/>
          <p14:tracePt t="100081" x="1955800" y="4114800"/>
          <p14:tracePt t="100096" x="1641475" y="4087813"/>
          <p14:tracePt t="100098" x="1211263" y="4037013"/>
          <p14:tracePt t="100113" x="171450" y="3905250"/>
          <p14:tracePt t="100381" x="280988" y="4005263"/>
          <p14:tracePt t="100396" x="463550" y="4087813"/>
          <p14:tracePt t="100398" x="711200" y="4181475"/>
          <p14:tracePt t="100413" x="1284288" y="4373563"/>
          <p14:tracePt t="100431" x="1779588" y="4545013"/>
          <p14:tracePt t="100433" x="2044700" y="4610100"/>
          <p14:tracePt t="100447" x="2209800" y="4649788"/>
          <p14:tracePt t="100449" x="2446338" y="4710113"/>
          <p14:tracePt t="100464" x="2881313" y="4775200"/>
          <p14:tracePt t="100479" x="3084513" y="4803775"/>
          <p14:tracePt t="100497" x="3222625" y="4814888"/>
          <p14:tracePt t="100514" x="3260725" y="4814888"/>
          <p14:tracePt t="100515" x="3271838" y="4814888"/>
          <p14:tracePt t="100529" x="3278188" y="4814888"/>
          <p14:tracePt t="100548" x="3305175" y="4803775"/>
          <p14:tracePt t="100563" x="3354388" y="4786313"/>
          <p14:tracePt t="100579" x="3448050" y="4754563"/>
          <p14:tracePt t="100597" x="3459163" y="4748213"/>
          <p14:tracePt t="101028" x="3470275" y="4748213"/>
          <p14:tracePt t="101033" x="3498850" y="4748213"/>
          <p14:tracePt t="101048" x="3503613" y="4748213"/>
          <p14:tracePt t="101050" x="3525838" y="4754563"/>
          <p14:tracePt t="101064" x="3563938" y="4754563"/>
          <p14:tracePt t="101081" x="3608388" y="4748213"/>
          <p14:tracePt t="101097" x="3652838" y="4743450"/>
          <p14:tracePt t="101115" x="3686175" y="4737100"/>
          <p14:tracePt t="101116" x="3708400" y="4732338"/>
          <p14:tracePt t="101131" x="3735388" y="4732338"/>
          <p14:tracePt t="101133" x="3751263" y="4725988"/>
          <p14:tracePt t="101147" x="3806825" y="4725988"/>
          <p14:tracePt t="101165" x="3844925" y="4743450"/>
          <p14:tracePt t="101182" x="3933825" y="4781550"/>
          <p14:tracePt t="101198" x="3983038" y="4797425"/>
          <p14:tracePt t="101199" x="4043363" y="4819650"/>
          <p14:tracePt t="101215" x="4159250" y="4864100"/>
          <p14:tracePt t="101231" x="4241800" y="4902200"/>
          <p14:tracePt t="101248" x="4308475" y="4919663"/>
          <p14:tracePt t="101249" x="4335463" y="4930775"/>
          <p14:tracePt t="101264" x="4364038" y="4940300"/>
          <p14:tracePt t="101267" x="4368800" y="4940300"/>
          <p14:tracePt t="101281" x="4373563" y="4946650"/>
          <p14:tracePt t="101283" x="4379913" y="4946650"/>
          <p14:tracePt t="101298" x="4384675" y="4946650"/>
          <p14:tracePt t="101409" x="4391025" y="4946650"/>
          <p14:tracePt t="101432" x="4402138" y="4946650"/>
          <p14:tracePt t="101437" x="4413250" y="4946650"/>
          <p14:tracePt t="101447" x="4424363" y="4946650"/>
          <p14:tracePt t="101465" x="4451350" y="4946650"/>
          <p14:tracePt t="101467" x="4473575" y="4946650"/>
          <p14:tracePt t="101481" x="4489450" y="4946650"/>
          <p14:tracePt t="101483" x="4500563" y="4946650"/>
          <p14:tracePt t="101498" x="4522788" y="4946650"/>
          <p14:tracePt t="101500" x="4529138" y="4946650"/>
          <p14:tracePt t="101514" x="4533900" y="4946650"/>
          <p14:tracePt t="101532" x="4540250" y="4946650"/>
          <p14:tracePt t="101703" x="4545013" y="4946650"/>
          <p14:tracePt t="101708" x="4545013" y="4951413"/>
          <p14:tracePt t="101716" x="4556125" y="4957763"/>
          <p14:tracePt t="101731" x="4567238" y="4962525"/>
          <p14:tracePt t="101748" x="4578350" y="4968875"/>
          <p14:tracePt t="101765" x="4589463" y="4973638"/>
          <p14:tracePt t="101767" x="4594225" y="4973638"/>
          <p14:tracePt t="101782" x="4600575" y="4973638"/>
          <p14:tracePt t="101784" x="4605338" y="4973638"/>
          <p14:tracePt t="101798" x="4611688" y="4979988"/>
          <p14:tracePt t="101815" x="4616450" y="4979988"/>
          <p14:tracePt t="101834" x="4616450" y="4984750"/>
          <p14:tracePt t="101848" x="4622800" y="4984750"/>
          <p14:tracePt t="101866" x="4627563" y="4991100"/>
          <p14:tracePt t="101881" x="4638675" y="4991100"/>
          <p14:tracePt t="101898" x="4649788" y="4995863"/>
          <p14:tracePt t="101915" x="4654550" y="5002213"/>
          <p14:tracePt t="101933" x="4665663" y="5006975"/>
          <p14:tracePt t="101948" x="4665663" y="5013325"/>
          <p14:tracePt t="101965" x="4672013" y="5018088"/>
          <p14:tracePt t="101982" x="4672013" y="5024438"/>
          <p14:tracePt t="101998" x="4672013" y="5029200"/>
          <p14:tracePt t="102205" x="4672013" y="5033963"/>
          <p14:tracePt t="102211" x="4672013" y="5040313"/>
          <p14:tracePt t="102226" x="4672013" y="5045075"/>
          <p14:tracePt t="102234" x="4672013" y="5051425"/>
          <p14:tracePt t="102249" x="4683125" y="5084763"/>
          <p14:tracePt t="102266" x="4748213" y="5167313"/>
          <p14:tracePt t="102283" x="4848225" y="5260975"/>
          <p14:tracePt t="102285" x="4926013" y="5314950"/>
          <p14:tracePt t="102300" x="5200650" y="5470525"/>
          <p14:tracePt t="102317" x="5519738" y="5618163"/>
          <p14:tracePt t="102332" x="5851525" y="5722938"/>
          <p14:tracePt t="102350" x="6235700" y="5805488"/>
          <p14:tracePt t="102368" x="6924675" y="5965825"/>
          <p14:tracePt t="102384" x="7294563" y="6015038"/>
          <p14:tracePt t="102399" x="7646988" y="6042025"/>
          <p14:tracePt t="102416" x="7939088" y="6042025"/>
          <p14:tracePt t="102433" x="8164513" y="6042025"/>
          <p14:tracePt t="102435" x="8247063" y="6042025"/>
          <p14:tracePt t="102450" x="8440738" y="6010275"/>
          <p14:tracePt t="102467" x="8501063" y="5970588"/>
          <p14:tracePt t="102483" x="8523288" y="5921375"/>
          <p14:tracePt t="102500" x="8523288" y="5876925"/>
          <p14:tracePt t="102517" x="8523288" y="5827713"/>
          <p14:tracePt t="102534" x="8534400" y="5789613"/>
          <p14:tracePt t="102549" x="8545513" y="5751513"/>
          <p14:tracePt t="102567" x="8577263" y="5695950"/>
          <p14:tracePt t="102584" x="8610600" y="5640388"/>
          <p14:tracePt t="102586" x="8639175" y="5595938"/>
          <p14:tracePt t="102600" x="8650288" y="5564188"/>
          <p14:tracePt t="102601" x="8670925" y="5530850"/>
          <p14:tracePt t="102617" x="8715375" y="5437188"/>
          <p14:tracePt t="102634" x="8748713" y="5354638"/>
          <p14:tracePt t="102650" x="8804275" y="5265738"/>
          <p14:tracePt t="102669" x="8875713" y="5160963"/>
          <p14:tracePt t="102683" x="8902700" y="5138738"/>
          <p14:tracePt t="102684" x="8924925" y="5111750"/>
          <p14:tracePt t="102700" x="8974138" y="5067300"/>
          <p14:tracePt t="102717" x="9002713" y="5040313"/>
          <p14:tracePt t="102734" x="9024938" y="5013325"/>
          <p14:tracePt t="102736" x="9045575" y="5002213"/>
          <p14:tracePt t="102750" x="9074150" y="4973638"/>
          <p14:tracePt t="102766" x="9112250" y="4951413"/>
          <p14:tracePt t="102784" x="9150350" y="4930775"/>
          <p14:tracePt t="102801" x="9190038" y="4902200"/>
          <p14:tracePt t="102803" x="9212263" y="4886325"/>
          <p14:tracePt t="102817" x="9217025" y="4879975"/>
          <p14:tracePt t="102819" x="9239250" y="4868863"/>
          <p14:tracePt t="102834" x="9261475" y="4852988"/>
          <p14:tracePt t="102850" x="9277350" y="4830763"/>
          <p14:tracePt t="102867" x="9310688" y="4814888"/>
          <p14:tracePt t="102885" x="9359900" y="4775200"/>
          <p14:tracePt t="102901" x="9388475" y="4748213"/>
          <p14:tracePt t="102917" x="9399588" y="4732338"/>
          <p14:tracePt t="102918" x="9409113" y="4714875"/>
          <p14:tracePt t="102934" x="9415463" y="4687888"/>
          <p14:tracePt t="102951" x="9415463" y="4670425"/>
          <p14:tracePt t="102953" x="9415463" y="4654550"/>
          <p14:tracePt t="102967" x="9415463" y="4638675"/>
          <p14:tracePt t="102968" x="9415463" y="4616450"/>
          <p14:tracePt t="102985" x="9415463" y="4576763"/>
          <p14:tracePt t="103001" x="9393238" y="4538663"/>
          <p14:tracePt t="103017" x="9377363" y="4467225"/>
          <p14:tracePt t="103035" x="9359900" y="4384675"/>
          <p14:tracePt t="103051" x="9355138" y="4324350"/>
          <p14:tracePt t="103067" x="9355138" y="4286250"/>
          <p14:tracePt t="103084" x="9355138" y="4230688"/>
          <p14:tracePt t="103101" x="9355138" y="4164013"/>
          <p14:tracePt t="103103" x="9366250" y="4137025"/>
          <p14:tracePt t="103118" x="9371013" y="4103688"/>
          <p14:tracePt t="103134" x="9371013" y="4076700"/>
          <p14:tracePt t="103136" x="9377363" y="4043363"/>
          <p14:tracePt t="103150" x="9388475" y="3983038"/>
          <p14:tracePt t="103168" x="9399588" y="3938588"/>
          <p14:tracePt t="103170" x="9404350" y="3922713"/>
          <p14:tracePt t="103184" x="9415463" y="3900488"/>
          <p14:tracePt t="103186" x="9415463" y="3883025"/>
          <p14:tracePt t="103201" x="9420225" y="3871913"/>
          <p14:tracePt t="103202" x="9420225" y="3860800"/>
          <p14:tracePt t="103217" x="9431338" y="3822700"/>
          <p14:tracePt t="103234" x="9437688" y="3795713"/>
          <p14:tracePt t="103251" x="9442450" y="3778250"/>
          <p14:tracePt t="103253" x="9442450" y="3762375"/>
          <p14:tracePt t="103268" x="9448800" y="3751263"/>
          <p14:tracePt t="103269" x="9448800" y="3729038"/>
          <p14:tracePt t="103284" x="9448800" y="3713163"/>
          <p14:tracePt t="103286" x="9448800" y="3695700"/>
          <p14:tracePt t="103300" x="9448800" y="3657600"/>
          <p14:tracePt t="103318" x="9448800" y="3619500"/>
          <p14:tracePt t="103320" x="9448800" y="3575050"/>
          <p14:tracePt t="103335" x="9448800" y="3559175"/>
          <p14:tracePt t="103337" x="9448800" y="3530600"/>
          <p14:tracePt t="103352" x="9448800" y="3497263"/>
          <p14:tracePt t="103367" x="9437688" y="3454400"/>
          <p14:tracePt t="103385" x="9431338" y="3432175"/>
          <p14:tracePt t="103402" x="9431338" y="3421063"/>
          <p14:tracePt t="103451" x="9431338" y="3432175"/>
          <p14:tracePt t="103455" x="9431338" y="3436938"/>
          <p14:tracePt t="103468" x="9431338" y="3443288"/>
          <p14:tracePt t="103470" x="9426575" y="3470275"/>
          <p14:tracePt t="103484" x="9415463" y="3492500"/>
          <p14:tracePt t="103486" x="9404350" y="3514725"/>
          <p14:tracePt t="103502" x="9371013" y="3575050"/>
          <p14:tracePt t="103518" x="9348788" y="3641725"/>
          <p14:tracePt t="103535" x="9337675" y="3729038"/>
          <p14:tracePt t="103551" x="9337675" y="3778250"/>
          <p14:tracePt t="103553" x="9337675" y="3811588"/>
          <p14:tracePt t="103568" x="9337675" y="3844925"/>
          <p14:tracePt t="103570" x="9337675" y="3867150"/>
          <p14:tracePt t="103584" x="9355138" y="3927475"/>
          <p14:tracePt t="103601" x="9359900" y="3938588"/>
          <p14:tracePt t="103618" x="9359900" y="3949700"/>
          <p14:tracePt t="103619" x="9359900" y="3954463"/>
          <p14:tracePt t="103635" x="9366250" y="3971925"/>
          <p14:tracePt t="103651" x="9366250" y="3983038"/>
          <p14:tracePt t="103667" x="9371013" y="4005263"/>
          <p14:tracePt t="103685" x="9377363" y="4025900"/>
          <p14:tracePt t="103687" x="9382125" y="4043363"/>
          <p14:tracePt t="103701" x="9382125" y="4059238"/>
          <p14:tracePt t="103703" x="9388475" y="4065588"/>
          <p14:tracePt t="103718" x="9388475" y="4076700"/>
          <p14:tracePt t="103720" x="9388475" y="4081463"/>
          <p14:tracePt t="103735" x="9393238" y="4098925"/>
          <p14:tracePt t="103751" x="9399588" y="4103688"/>
          <p14:tracePt t="103768" x="9404350" y="4110038"/>
          <p14:tracePt t="103770" x="9404350" y="4114800"/>
          <p14:tracePt t="103787" x="9409113" y="4114800"/>
          <p14:tracePt t="103832" x="9409113" y="4119563"/>
          <p14:tracePt t="103847" x="9409113" y="4125913"/>
          <p14:tracePt t="103862" x="9409113" y="4130675"/>
          <p14:tracePt t="103870" x="9415463" y="4130675"/>
          <p14:tracePt t="103885" x="9415463" y="4137025"/>
          <p14:tracePt t="103902" x="9415463" y="4141788"/>
          <p14:tracePt t="103919" x="9415463" y="4148138"/>
          <p14:tracePt t="103936" x="9415463" y="4152900"/>
          <p14:tracePt t="103937" x="9415463" y="4159250"/>
          <p14:tracePt t="103951" x="9415463" y="4164013"/>
          <p14:tracePt t="103981" x="9415463" y="4170363"/>
          <p14:tracePt t="104320" x="9415463" y="4175125"/>
          <p14:tracePt t="104333" x="9415463" y="4181475"/>
          <p14:tracePt t="104348" x="9409113" y="4181475"/>
          <p14:tracePt t="104363" x="9409113" y="4186238"/>
          <p14:tracePt t="104378" x="9404350" y="4186238"/>
          <p14:tracePt t="104387" x="9404350" y="4192588"/>
          <p14:tracePt t="104402" x="9399588" y="4192588"/>
          <p14:tracePt t="104419" x="9399588" y="4197350"/>
          <p14:tracePt t="104478" x="9393238" y="4197350"/>
          <p14:tracePt t="104484" x="9388475" y="4197350"/>
          <p14:tracePt t="104491" x="9377363" y="4197350"/>
          <p14:tracePt t="104503" x="9359900" y="4192588"/>
          <p14:tracePt t="104505" x="9310688" y="4170363"/>
          <p14:tracePt t="104520" x="9212263" y="4125913"/>
          <p14:tracePt t="104536" x="9178925" y="4103688"/>
          <p14:tracePt t="104538" x="9145588" y="4087813"/>
          <p14:tracePt t="104552" x="9123363" y="4070350"/>
          <p14:tracePt t="104582" x="9123363" y="4065588"/>
          <p14:tracePt t="104587" x="9123363" y="4054475"/>
          <p14:tracePt t="104604" x="9150350" y="3949700"/>
          <p14:tracePt t="104619" x="9190038" y="3789363"/>
          <p14:tracePt t="104636" x="9239250" y="3613150"/>
          <p14:tracePt t="104652" x="9299575" y="3365500"/>
          <p14:tracePt t="104670" x="9431338" y="3035300"/>
          <p14:tracePt t="104686" x="9509125" y="2847975"/>
          <p14:tracePt t="104688" x="9564688" y="2743200"/>
          <p14:tracePt t="104703" x="9652000" y="2578100"/>
          <p14:tracePt t="104720" x="9729788" y="2457450"/>
          <p14:tracePt t="104737" x="9779000" y="2346325"/>
          <p14:tracePt t="104754" x="9790113" y="2301875"/>
          <p14:tracePt t="104769" x="9805988" y="2270125"/>
          <p14:tracePt t="104786" x="9812338" y="2247900"/>
          <p14:tracePt t="104803" x="9812338" y="2225675"/>
          <p14:tracePt t="104805" x="9805988" y="2214563"/>
          <p14:tracePt t="104819" x="9805988" y="2208213"/>
          <p14:tracePt t="104821" x="9801225" y="2192338"/>
          <p14:tracePt t="104837" x="9794875" y="2187575"/>
          <p14:tracePt t="104838" x="9794875" y="2181225"/>
          <p14:tracePt t="104853" x="9783763" y="2159000"/>
          <p14:tracePt t="104869" x="9767888" y="2132013"/>
          <p14:tracePt t="104887" x="9745663" y="2093913"/>
          <p14:tracePt t="104889" x="9734550" y="2082800"/>
          <p14:tracePt t="104904" x="9718675" y="2065338"/>
          <p14:tracePt t="104906" x="9696450" y="2043113"/>
          <p14:tracePt t="104920" x="9674225" y="2027238"/>
          <p14:tracePt t="104937" x="9658350" y="2011363"/>
          <p14:tracePt t="104954" x="9629775" y="2005013"/>
          <p14:tracePt t="104970" x="9618663" y="2000250"/>
          <p14:tracePt t="104987" x="9613900" y="2000250"/>
          <p14:tracePt t="104988" x="9607550" y="2000250"/>
          <p14:tracePt t="105004" x="9602788" y="2000250"/>
          <p14:tracePt t="105021" x="9591675" y="2000250"/>
          <p14:tracePt t="105038" x="9580563" y="2000250"/>
          <p14:tracePt t="105055" x="9569450" y="2000250"/>
          <p14:tracePt t="105070" x="9564688" y="2000250"/>
          <p14:tracePt t="105138" x="9558338" y="2000250"/>
          <p14:tracePt t="105143" x="9553575" y="2000250"/>
          <p14:tracePt t="105154" x="9542463" y="2000250"/>
          <p14:tracePt t="105170" x="9525000" y="2005013"/>
          <p14:tracePt t="105172" x="9513888" y="2005013"/>
          <p14:tracePt t="105187" x="9509125" y="2011363"/>
          <p14:tracePt t="105188" x="9498013" y="2016125"/>
          <p14:tracePt t="105204" x="9471025" y="2032000"/>
          <p14:tracePt t="105206" x="9453563" y="2038350"/>
          <p14:tracePt t="105220" x="9420225" y="2049463"/>
          <p14:tracePt t="105237" x="9399588" y="2049463"/>
          <p14:tracePt t="105254" x="9377363" y="2054225"/>
          <p14:tracePt t="105256" x="9366250" y="2054225"/>
          <p14:tracePt t="105271" x="9355138" y="2054225"/>
          <p14:tracePt t="105272" x="9348788" y="2054225"/>
          <p14:tracePt t="105287" x="9326563" y="2054225"/>
          <p14:tracePt t="105304" x="9294813" y="2060575"/>
          <p14:tracePt t="105321" x="9283700" y="2060575"/>
          <p14:tracePt t="105322" x="9266238" y="2065338"/>
          <p14:tracePt t="105338" x="9244013" y="2071688"/>
          <p14:tracePt t="105354" x="9232900" y="2076450"/>
          <p14:tracePt t="105355" x="9217025" y="2076450"/>
          <p14:tracePt t="105370" x="9183688" y="2087563"/>
          <p14:tracePt t="105387" x="9156700" y="2093913"/>
          <p14:tracePt t="105404" x="9134475" y="2103438"/>
          <p14:tracePt t="105406" x="9128125" y="2103438"/>
          <p14:tracePt t="105420" x="9123363" y="2109788"/>
          <p14:tracePt t="105422" x="9118600" y="2109788"/>
          <p14:tracePt t="105439" x="9090025" y="2109788"/>
          <p14:tracePt t="105456" x="9051925" y="2114550"/>
          <p14:tracePt t="105457" x="9029700" y="2120900"/>
          <p14:tracePt t="105471" x="9007475" y="2120900"/>
          <p14:tracePt t="105472" x="8985250" y="2125663"/>
          <p14:tracePt t="105488" x="8969375" y="2125663"/>
          <p14:tracePt t="105490" x="8951913" y="2132013"/>
          <p14:tracePt t="105504" x="8931275" y="2132013"/>
          <p14:tracePt t="105520" x="8913813" y="2132013"/>
          <p14:tracePt t="105537" x="8891588" y="2132013"/>
          <p14:tracePt t="105555" x="8869363" y="2132013"/>
          <p14:tracePt t="105571" x="8858250" y="2132013"/>
          <p14:tracePt t="105572" x="8842375" y="2132013"/>
          <p14:tracePt t="105587" x="8826500" y="2132013"/>
          <p14:tracePt t="105604" x="8815388" y="2132013"/>
          <p14:tracePt t="105865" x="8809038" y="2132013"/>
          <p14:tracePt t="106119" x="8815388" y="2132013"/>
          <p14:tracePt t="106126" x="8820150" y="2132013"/>
          <p14:tracePt t="106139" x="8842375" y="2132013"/>
          <p14:tracePt t="106140" x="8886825" y="2125663"/>
          <p14:tracePt t="106157" x="8969375" y="2120900"/>
          <p14:tracePt t="106172" x="9056688" y="2114550"/>
          <p14:tracePt t="106188" x="9139238" y="2098675"/>
          <p14:tracePt t="106206" x="9212263" y="2093913"/>
          <p14:tracePt t="106208" x="9228138" y="2093913"/>
          <p14:tracePt t="106223" x="9266238" y="2087563"/>
          <p14:tracePt t="106238" x="9288463" y="2082800"/>
          <p14:tracePt t="106240" x="9294813" y="2082800"/>
          <p14:tracePt t="106256" x="9305925" y="2082800"/>
          <p14:tracePt t="106273" x="9321800" y="2082800"/>
          <p14:tracePt t="106289" x="9359900" y="2082800"/>
          <p14:tracePt t="106290" x="9366250" y="2082800"/>
          <p14:tracePt t="106307" x="9388475" y="2082800"/>
          <p14:tracePt t="106322" x="9404350" y="2082800"/>
          <p14:tracePt t="106339" x="9409113" y="2082800"/>
          <p14:tracePt t="106480" x="9415463" y="2082800"/>
          <p14:tracePt t="106734" x="9420225" y="2082800"/>
          <p14:tracePt t="106748" x="9426575" y="2082800"/>
          <p14:tracePt t="106795" x="9431338" y="2082800"/>
          <p14:tracePt t="106808" x="9437688" y="2082800"/>
          <p14:tracePt t="106825" x="9442450" y="2082800"/>
          <p14:tracePt t="106899" x="9448800" y="2082800"/>
          <p14:tracePt t="106967" x="9453563" y="2082800"/>
          <p14:tracePt t="106981" x="9459913" y="2082800"/>
          <p14:tracePt t="106997" x="9471025" y="2082800"/>
          <p14:tracePt t="107004" x="9482138" y="2082800"/>
          <p14:tracePt t="107012" x="9493250" y="2082800"/>
          <p14:tracePt t="107023" x="9502775" y="2087563"/>
          <p14:tracePt t="107025" x="9513888" y="2087563"/>
          <p14:tracePt t="107040" x="9580563" y="2093913"/>
          <p14:tracePt t="107041" x="9613900" y="2093913"/>
          <p14:tracePt t="107057" x="9663113" y="2103438"/>
          <p14:tracePt t="107074" x="9718675" y="2109788"/>
          <p14:tracePt t="107089" x="9740900" y="2109788"/>
          <p14:tracePt t="107107" x="9763125" y="2114550"/>
          <p14:tracePt t="107508" x="9767888" y="2114550"/>
          <p14:tracePt t="107762" x="9772650" y="2114550"/>
          <p14:tracePt t="107768" x="9772650" y="2120900"/>
          <p14:tracePt t="107783" x="9779000" y="2120900"/>
          <p14:tracePt t="107807" x="9783763" y="2125663"/>
          <p14:tracePt t="107829" x="9794875" y="2132013"/>
          <p14:tracePt t="107835" x="9801225" y="2136775"/>
          <p14:tracePt t="107843" x="9801225" y="2143125"/>
          <p14:tracePt t="107858" x="9805988" y="2159000"/>
          <p14:tracePt t="107860" x="9823450" y="2181225"/>
          <p14:tracePt t="107874" x="9834563" y="2225675"/>
          <p14:tracePt t="107891" x="9856788" y="2274888"/>
          <p14:tracePt t="107907" x="9861550" y="2319338"/>
          <p14:tracePt t="107925" x="9866313" y="2374900"/>
          <p14:tracePt t="107941" x="9866313" y="2401888"/>
          <p14:tracePt t="107942" x="9866313" y="2424113"/>
          <p14:tracePt t="107957" x="9861550" y="2468563"/>
          <p14:tracePt t="107975" x="9845675" y="2511425"/>
          <p14:tracePt t="107993" x="9834563" y="2566988"/>
          <p14:tracePt t="108008" x="9828213" y="2571750"/>
          <p14:tracePt t="108009" x="9823450" y="2589213"/>
          <p14:tracePt t="108024" x="9812338" y="2633663"/>
          <p14:tracePt t="108042" x="9801225" y="2665413"/>
          <p14:tracePt t="108058" x="9790113" y="2693988"/>
          <p14:tracePt t="108059" x="9783763" y="2705100"/>
          <p14:tracePt t="108075" x="9767888" y="2732088"/>
          <p14:tracePt t="108092" x="9767888" y="2738438"/>
          <p14:tracePt t="108094" x="9756775" y="2747963"/>
          <p14:tracePt t="108108" x="9740900" y="2770188"/>
          <p14:tracePt t="108126" x="9729788" y="2787650"/>
          <p14:tracePt t="108127" x="9723438" y="2792413"/>
          <p14:tracePt t="108142" x="9712325" y="2814638"/>
          <p14:tracePt t="108158" x="9707563" y="2825750"/>
          <p14:tracePt t="108160" x="9696450" y="2836863"/>
          <p14:tracePt t="108175" x="9685338" y="2852738"/>
          <p14:tracePt t="108191" x="9652000" y="2908300"/>
          <p14:tracePt t="108208" x="9629775" y="2914650"/>
          <p14:tracePt t="108210" x="9625013" y="2925763"/>
          <p14:tracePt t="108225" x="9613900" y="2925763"/>
          <p14:tracePt t="108227" x="9607550" y="2930525"/>
          <p14:tracePt t="108242" x="9591675" y="2935288"/>
          <p14:tracePt t="108258" x="9585325" y="2935288"/>
          <p14:tracePt t="108276" x="9580563" y="2941638"/>
          <p14:tracePt t="108292" x="9569450" y="2941638"/>
          <p14:tracePt t="108308" x="9564688" y="2941638"/>
          <p14:tracePt t="108310" x="9553575" y="2941638"/>
          <p14:tracePt t="108324" x="9513888" y="2930525"/>
          <p14:tracePt t="108342" x="9459913" y="2903538"/>
          <p14:tracePt t="108359" x="9409113" y="2870200"/>
          <p14:tracePt t="108362" x="9377363" y="2832100"/>
          <p14:tracePt t="108377" x="9310688" y="2759075"/>
          <p14:tracePt t="108392" x="9244013" y="2705100"/>
          <p14:tracePt t="108409" x="9194800" y="2654300"/>
          <p14:tracePt t="108425" x="9156700" y="2616200"/>
          <p14:tracePt t="108442" x="9123363" y="2582863"/>
          <p14:tracePt t="108443" x="9107488" y="2571750"/>
          <p14:tracePt t="108458" x="9085263" y="2555875"/>
          <p14:tracePt t="108460" x="9067800" y="2544763"/>
          <p14:tracePt t="108475" x="9040813" y="2522538"/>
          <p14:tracePt t="108493" x="9013825" y="2500313"/>
          <p14:tracePt t="108494" x="8996363" y="2500313"/>
          <p14:tracePt t="108509" x="8985250" y="2500313"/>
          <p14:tracePt t="108510" x="8969375" y="2495550"/>
          <p14:tracePt t="108526" x="8963025" y="2495550"/>
          <p14:tracePt t="108527" x="8958263" y="2489200"/>
          <p14:tracePt t="108543" x="8940800" y="2484438"/>
          <p14:tracePt t="108558" x="8936038" y="2484438"/>
          <p14:tracePt t="108577" x="8913813" y="2484438"/>
          <p14:tracePt t="108579" x="8909050" y="2484438"/>
          <p14:tracePt t="108594" x="8902700" y="2478088"/>
          <p14:tracePt t="108828" x="8902700" y="2473325"/>
          <p14:tracePt t="108843" x="8902700" y="2468563"/>
          <p14:tracePt t="109000" x="8902700" y="2462213"/>
          <p14:tracePt t="109014" x="8897938" y="2462213"/>
          <p14:tracePt t="109028" x="8891588" y="2462213"/>
          <p14:tracePt t="109035" x="8891588" y="2457450"/>
          <p14:tracePt t="109050" x="8886825" y="2451100"/>
          <p14:tracePt t="109059" x="8880475" y="2451100"/>
          <p14:tracePt t="109076" x="8869363" y="2439988"/>
          <p14:tracePt t="109093" x="8858250" y="2428875"/>
          <p14:tracePt t="109095" x="8853488" y="2417763"/>
          <p14:tracePt t="109110" x="8847138" y="2413000"/>
          <p14:tracePt t="109111" x="8837613" y="2406650"/>
          <p14:tracePt t="109126" x="8831263" y="2401888"/>
          <p14:tracePt t="109128" x="8831263" y="2395538"/>
          <p14:tracePt t="109143" x="8820150" y="2384425"/>
          <p14:tracePt t="109159" x="8815388" y="2379663"/>
          <p14:tracePt t="109176" x="8809038" y="2379663"/>
          <p14:tracePt t="109195" x="8804275" y="2379663"/>
          <p14:tracePt t="109209" x="8804275" y="2374900"/>
          <p14:tracePt t="109360" x="8804275" y="2368550"/>
          <p14:tracePt t="109389" x="8797925" y="2368550"/>
          <p14:tracePt t="109405" x="8797925" y="2363788"/>
          <p14:tracePt t="109411" x="8793163" y="2363788"/>
          <p14:tracePt t="109427" x="8786813" y="2363788"/>
          <p14:tracePt t="109449" x="8782050" y="2363788"/>
          <p14:tracePt t="109460" x="8782050" y="2357438"/>
          <p14:tracePt t="109518" x="8775700" y="2352675"/>
          <p14:tracePt t="109531" x="8770938" y="2346325"/>
          <p14:tracePt t="109545" x="8764588" y="2346325"/>
          <p14:tracePt t="109553" x="8764588" y="2341563"/>
          <p14:tracePt t="109569" x="8759825" y="2335213"/>
          <p14:tracePt t="109576" x="8753475" y="2335213"/>
          <p14:tracePt t="109594" x="8753475" y="2330450"/>
          <p14:tracePt t="109610" x="8748713" y="2324100"/>
          <p14:tracePt t="109612" x="8743950" y="2324100"/>
          <p14:tracePt t="109629" x="8743950" y="2319338"/>
          <p14:tracePt t="109832" x="8753475" y="2312988"/>
          <p14:tracePt t="109838" x="8764588" y="2312988"/>
          <p14:tracePt t="109845" x="8770938" y="2308225"/>
          <p14:tracePt t="109861" x="8793163" y="2308225"/>
          <p14:tracePt t="109862" x="8826500" y="2297113"/>
          <p14:tracePt t="109877" x="8902700" y="2286000"/>
          <p14:tracePt t="109894" x="8985250" y="2274888"/>
          <p14:tracePt t="109911" x="9034463" y="2270125"/>
          <p14:tracePt t="109913" x="9067800" y="2270125"/>
          <p14:tracePt t="109928" x="9085263" y="2270125"/>
          <p14:tracePt t="109929" x="9101138" y="2263775"/>
          <p14:tracePt t="109944" x="9123363" y="2263775"/>
          <p14:tracePt t="109961" x="9134475" y="2259013"/>
          <p14:tracePt t="109978" x="9139238" y="2259013"/>
          <p14:tracePt t="109980" x="9145588" y="2259013"/>
          <p14:tracePt t="109996" x="9150350" y="2259013"/>
          <p14:tracePt t="110011" x="9150350" y="2252663"/>
          <p14:tracePt t="110013" x="9156700" y="2252663"/>
          <p14:tracePt t="110028" x="9161463" y="2252663"/>
          <p14:tracePt t="110047" x="9172575" y="2252663"/>
          <p14:tracePt t="110048" x="9178925" y="2252663"/>
          <p14:tracePt t="110063" x="9183688" y="2252663"/>
          <p14:tracePt t="110078" x="9190038" y="2252663"/>
          <p14:tracePt t="110181" x="9194800" y="2252663"/>
          <p14:tracePt t="110193" x="9201150" y="2252663"/>
          <p14:tracePt t="110207" x="9205913" y="2252663"/>
          <p14:tracePt t="110560" x="9212263" y="2252663"/>
          <p14:tracePt t="110696" x="9217025" y="2252663"/>
          <p14:tracePt t="110700" x="9221788" y="2252663"/>
          <p14:tracePt t="110716" x="9228138" y="2252663"/>
          <p14:tracePt t="110728" x="9239250" y="2252663"/>
          <p14:tracePt t="110745" x="9272588" y="2252663"/>
          <p14:tracePt t="110747" x="9294813" y="2252663"/>
          <p14:tracePt t="110761" x="9344025" y="2252663"/>
          <p14:tracePt t="110779" x="9431338" y="2236788"/>
          <p14:tracePt t="110796" x="9520238" y="2230438"/>
          <p14:tracePt t="110797" x="9542463" y="2225675"/>
          <p14:tracePt t="110813" x="9585325" y="2208213"/>
          <p14:tracePt t="110814" x="9618663" y="2208213"/>
          <p14:tracePt t="110829" x="9640888" y="2203450"/>
          <p14:tracePt t="110830" x="9658350" y="2197100"/>
          <p14:tracePt t="110846" x="9674225" y="2192338"/>
          <p14:tracePt t="110966" x="9678988" y="2192338"/>
          <p14:tracePt t="111048" x="9685338" y="2192338"/>
          <p14:tracePt t="111069" x="9696450" y="2192338"/>
          <p14:tracePt t="111084" x="9701213" y="2192338"/>
          <p14:tracePt t="111090" x="9707563" y="2192338"/>
          <p14:tracePt t="111317" x="9712325" y="2192338"/>
          <p14:tracePt t="111346" x="9718675" y="2192338"/>
          <p14:tracePt t="111423" x="9723438" y="2192338"/>
          <p14:tracePt t="111438" x="9729788" y="2192338"/>
          <p14:tracePt t="111451" x="9734550" y="2192338"/>
          <p14:tracePt t="111466" x="9740900" y="2197100"/>
          <p14:tracePt t="111760" x="9745663" y="2197100"/>
          <p14:tracePt t="111774" x="9752013" y="2203450"/>
          <p14:tracePt t="111788" x="9752013" y="2208213"/>
          <p14:tracePt t="111804" x="9756775" y="2208213"/>
          <p14:tracePt t="111819" x="9763125" y="2208213"/>
          <p14:tracePt t="111977" x="9767888" y="2208213"/>
          <p14:tracePt t="111984" x="9767888" y="2214563"/>
          <p14:tracePt t="111992" x="9772650" y="2214563"/>
          <p14:tracePt t="112014" x="9779000" y="2219325"/>
          <p14:tracePt t="112030" x="9779000" y="2225675"/>
          <p14:tracePt t="112050" x="9783763" y="2225675"/>
          <p14:tracePt t="112277" x="9772650" y="2225675"/>
          <p14:tracePt t="112283" x="9767888" y="2214563"/>
          <p14:tracePt t="112291" x="9763125" y="2208213"/>
          <p14:tracePt t="112315" x="9752013" y="2197100"/>
          <p14:tracePt t="112383" x="9752013" y="2203450"/>
          <p14:tracePt t="112397" x="9752013" y="2219325"/>
          <p14:tracePt t="112404" x="9763125" y="2241550"/>
          <p14:tracePt t="112414" x="9767888" y="2263775"/>
          <p14:tracePt t="112432" x="9779000" y="2301875"/>
          <p14:tracePt t="112433" x="9790113" y="2324100"/>
          <p14:tracePt t="112449" x="9790113" y="2335213"/>
          <p14:tracePt t="112450" x="9790113" y="2346325"/>
          <p14:tracePt t="112464" x="9794875" y="2368550"/>
          <p14:tracePt t="112481" x="9794875" y="2374900"/>
          <p14:tracePt t="112592" x="9794875" y="2368550"/>
          <p14:tracePt t="112599" x="9794875" y="2357438"/>
          <p14:tracePt t="112606" x="9790113" y="2357438"/>
          <p14:tracePt t="112631" x="9790113" y="2346325"/>
          <p14:tracePt t="112649" x="9783763" y="2341563"/>
          <p14:tracePt t="112651" x="9779000" y="2335213"/>
          <p14:tracePt t="112665" x="9779000" y="2324100"/>
          <p14:tracePt t="112667" x="9772650" y="2324100"/>
          <p14:tracePt t="112681" x="9767888" y="2312988"/>
          <p14:tracePt t="112699" x="9767888" y="2301875"/>
          <p14:tracePt t="112716" x="9763125" y="2301875"/>
          <p14:tracePt t="112718" x="9763125" y="2297113"/>
          <p14:tracePt t="112741" x="9756775" y="2297113"/>
          <p14:tracePt t="112969" x="9756775" y="2290763"/>
          <p14:tracePt t="112981" x="9756775" y="2286000"/>
          <p14:tracePt t="112997" x="9752013" y="2286000"/>
          <p14:tracePt t="113004" x="9752013" y="2281238"/>
          <p14:tracePt t="113026" x="9752013" y="2274888"/>
          <p14:tracePt t="113066" x="9745663" y="2270125"/>
          <p14:tracePt t="113118" x="9745663" y="2263775"/>
          <p14:tracePt t="113123" x="9740900" y="2263775"/>
          <p14:tracePt t="113146" x="9734550" y="2259013"/>
          <p14:tracePt t="113192" x="9734550" y="2252663"/>
          <p14:tracePt t="113470" x="9734550" y="2247900"/>
          <p14:tracePt t="113475" x="9729788" y="2247900"/>
          <p14:tracePt t="113485" x="9723438" y="2241550"/>
          <p14:tracePt t="113499" x="9712325" y="2230438"/>
          <p14:tracePt t="113516" x="9712325" y="2225675"/>
          <p14:tracePt t="113533" x="9707563" y="2225675"/>
          <p14:tracePt t="113535" x="9701213" y="2225675"/>
          <p14:tracePt t="113549" x="9701213" y="2219325"/>
          <p14:tracePt t="113574" x="9701213" y="2214563"/>
          <p14:tracePt t="113583" x="9696450" y="2214563"/>
          <p14:tracePt t="113732" x="9696450" y="2219325"/>
          <p14:tracePt t="113748" x="9696450" y="2236788"/>
          <p14:tracePt t="113754" x="9696450" y="2259013"/>
          <p14:tracePt t="113768" x="9696450" y="2281238"/>
          <p14:tracePt t="113784" x="9696450" y="2286000"/>
          <p14:tracePt t="113800" x="9696450" y="2290763"/>
          <p14:tracePt t="113817" x="9696450" y="2297113"/>
          <p14:tracePt t="114543" x="9701213" y="2297113"/>
          <p14:tracePt t="114548" x="9707563" y="2290763"/>
          <p14:tracePt t="114557" x="9712325" y="2281238"/>
          <p14:tracePt t="114568" x="9718675" y="2281238"/>
          <p14:tracePt t="114570" x="9718675" y="2274888"/>
          <p14:tracePt t="114587" x="9718675" y="2270125"/>
          <p14:tracePt t="114601" x="9718675" y="2263775"/>
          <p14:tracePt t="114618" x="9712325" y="2247900"/>
          <p14:tracePt t="114636" x="9707563" y="2247900"/>
          <p14:tracePt t="114637" x="9707563" y="2241550"/>
          <p14:tracePt t="114653" x="9701213" y="2236788"/>
          <p14:tracePt t="114677" x="9696450" y="2236788"/>
          <p14:tracePt t="114699" x="9690100" y="2236788"/>
          <p14:tracePt t="114721" x="9678988" y="2236788"/>
          <p14:tracePt t="114728" x="9674225" y="2236788"/>
          <p14:tracePt t="114736" x="9663113" y="2236788"/>
          <p14:tracePt t="114751" x="9652000" y="2236788"/>
          <p14:tracePt t="114768" x="9647238" y="2236788"/>
          <p14:tracePt t="114785" x="9640888" y="2236788"/>
          <p14:tracePt t="114802" x="9625013" y="2236788"/>
          <p14:tracePt t="114804" x="9613900" y="2236788"/>
          <p14:tracePt t="114819" x="9602788" y="2236788"/>
          <p14:tracePt t="114821" x="9580563" y="2236788"/>
          <p14:tracePt t="114835" x="9553575" y="2236788"/>
          <p14:tracePt t="114851" x="9525000" y="2241550"/>
          <p14:tracePt t="114869" x="9513888" y="2252663"/>
          <p14:tracePt t="114871" x="9509125" y="2252663"/>
          <p14:tracePt t="114886" x="9498013" y="2259013"/>
          <p14:tracePt t="114902" x="9486900" y="2259013"/>
          <p14:tracePt t="114904" x="9482138" y="2263775"/>
          <p14:tracePt t="114918" x="9453563" y="2263775"/>
          <p14:tracePt t="114936" x="9409113" y="2274888"/>
          <p14:tracePt t="114937" x="9366250" y="2274888"/>
          <p14:tracePt t="114953" x="9272588" y="2281238"/>
          <p14:tracePt t="114968" x="9239250" y="2281238"/>
          <p14:tracePt t="114970" x="9205913" y="2281238"/>
          <p14:tracePt t="114985" x="9150350" y="2281238"/>
          <p14:tracePt t="115002" x="9051925" y="2281238"/>
          <p14:tracePt t="115018" x="9024938" y="2281238"/>
          <p14:tracePt t="115020" x="8974138" y="2274888"/>
          <p14:tracePt t="115036" x="8924925" y="2263775"/>
          <p14:tracePt t="115052" x="8815388" y="2236788"/>
          <p14:tracePt t="115068" x="8743950" y="2219325"/>
          <p14:tracePt t="115085" x="8677275" y="2203450"/>
          <p14:tracePt t="115103" x="8610600" y="2187575"/>
          <p14:tracePt t="115118" x="8599488" y="2187575"/>
          <p14:tracePt t="115120" x="8588375" y="2181225"/>
          <p14:tracePt t="115135" x="8566150" y="2181225"/>
          <p14:tracePt t="115152" x="8550275" y="2181225"/>
          <p14:tracePt t="115168" x="8539163" y="2181225"/>
          <p14:tracePt t="115188" x="8534400" y="2181225"/>
          <p14:tracePt t="115983" x="8545513" y="2181225"/>
          <p14:tracePt t="115991" x="8550275" y="2181225"/>
          <p14:tracePt t="115996" x="8599488" y="2192338"/>
          <p14:tracePt t="116020" x="8842375" y="2230438"/>
          <p14:tracePt t="116038" x="9034463" y="2286000"/>
          <p14:tracePt t="116054" x="9178925" y="2312988"/>
          <p14:tracePt t="116056" x="9244013" y="2335213"/>
          <p14:tracePt t="116070" x="9283700" y="2346325"/>
          <p14:tracePt t="116071" x="9348788" y="2368550"/>
          <p14:tracePt t="116087" x="9426575" y="2395538"/>
          <p14:tracePt t="116104" x="9453563" y="2417763"/>
          <p14:tracePt t="116121" x="9459913" y="2424113"/>
          <p14:tracePt t="116123" x="9459913" y="2428875"/>
          <p14:tracePt t="116139" x="9453563" y="2446338"/>
          <p14:tracePt t="116154" x="9437688" y="2457450"/>
          <p14:tracePt t="116156" x="9409113" y="2478088"/>
          <p14:tracePt t="116170" x="9348788" y="2511425"/>
          <p14:tracePt t="116188" x="9299575" y="2551113"/>
          <p14:tracePt t="116204" x="9261475" y="2582863"/>
          <p14:tracePt t="116206" x="9228138" y="2605088"/>
          <p14:tracePt t="116221" x="9178925" y="2638425"/>
          <p14:tracePt t="116237" x="9156700" y="2649538"/>
          <p14:tracePt t="116254" x="9112250" y="2665413"/>
          <p14:tracePt t="116272" x="9078913" y="2682875"/>
          <p14:tracePt t="116273" x="9063038" y="2687638"/>
          <p14:tracePt t="116287" x="9056688" y="2687638"/>
          <p14:tracePt t="116289" x="9040813" y="2693988"/>
          <p14:tracePt t="116304" x="9018588" y="2705100"/>
          <p14:tracePt t="116305" x="9013825" y="2705100"/>
          <p14:tracePt t="116320" x="8991600" y="2709863"/>
          <p14:tracePt t="116337" x="8963025" y="2716213"/>
          <p14:tracePt t="116354" x="8936038" y="2727325"/>
          <p14:tracePt t="116356" x="8920163" y="2738438"/>
          <p14:tracePt t="116372" x="8897938" y="2743200"/>
          <p14:tracePt t="116387" x="8869363" y="2747963"/>
          <p14:tracePt t="116404" x="8858250" y="2747963"/>
          <p14:tracePt t="116421" x="8847138" y="2747963"/>
          <p14:tracePt t="116422" x="8842375" y="2747963"/>
          <p14:tracePt t="116439" x="8831263" y="2747963"/>
          <p14:tracePt t="116454" x="8820150" y="2747963"/>
          <p14:tracePt t="116471" x="8804275" y="2738438"/>
          <p14:tracePt t="116487" x="8786813" y="2727325"/>
          <p14:tracePt t="116505" x="8775700" y="2709863"/>
          <p14:tracePt t="116507" x="8770938" y="2705100"/>
          <p14:tracePt t="116521" x="8753475" y="2693988"/>
          <p14:tracePt t="116522" x="8743950" y="2682875"/>
          <p14:tracePt t="116538" x="8732838" y="2671763"/>
          <p14:tracePt t="116554" x="8721725" y="2654300"/>
          <p14:tracePt t="116571" x="8715375" y="2644775"/>
          <p14:tracePt t="116573" x="8704263" y="2633663"/>
          <p14:tracePt t="116588" x="8704263" y="2627313"/>
          <p14:tracePt t="116589" x="8699500" y="2627313"/>
          <p14:tracePt t="116604" x="8688388" y="2616200"/>
          <p14:tracePt t="116621" x="8682038" y="2605088"/>
          <p14:tracePt t="116638" x="8670925" y="2600325"/>
          <p14:tracePt t="116640" x="8666163" y="2593975"/>
          <p14:tracePt t="116654" x="8659813" y="2582863"/>
          <p14:tracePt t="116656" x="8655050" y="2582863"/>
          <p14:tracePt t="116671" x="8655050" y="2578100"/>
          <p14:tracePt t="116672" x="8650288" y="2578100"/>
          <p14:tracePt t="116687" x="8643938" y="2578100"/>
          <p14:tracePt t="116705" x="8643938" y="2571750"/>
          <p14:tracePt t="116721" x="8639175" y="2566988"/>
          <p14:tracePt t="116738" x="8632825" y="2555875"/>
          <p14:tracePt t="116754" x="8621713" y="2551113"/>
          <p14:tracePt t="116777" x="8616950" y="2544763"/>
          <p14:tracePt t="116790" x="8610600" y="2540000"/>
          <p14:tracePt t="116807" x="8610600" y="2533650"/>
          <p14:tracePt t="116822" x="8605838" y="2533650"/>
          <p14:tracePt t="116838" x="8599488" y="2528888"/>
          <p14:tracePt t="116859" x="8599488" y="2522538"/>
          <p14:tracePt t="116872" x="8594725" y="2522538"/>
          <p14:tracePt t="117011" x="8594725" y="2517775"/>
          <p14:tracePt t="117033" x="8599488" y="2511425"/>
          <p14:tracePt t="117040" x="8605838" y="2511425"/>
          <p14:tracePt t="117046" x="8610600" y="2506663"/>
          <p14:tracePt t="117063" x="8621713" y="2495550"/>
          <p14:tracePt t="117078" x="8632825" y="2484438"/>
          <p14:tracePt t="117088" x="8639175" y="2484438"/>
          <p14:tracePt t="117090" x="8655050" y="2478088"/>
          <p14:tracePt t="117105" x="8659813" y="2473325"/>
          <p14:tracePt t="117107" x="8666163" y="2473325"/>
          <p14:tracePt t="117121" x="8670925" y="2468563"/>
          <p14:tracePt t="117355" x="8670925" y="2462213"/>
          <p14:tracePt t="117498" x="8670925" y="2457450"/>
          <p14:tracePt t="117527" x="8670925" y="2451100"/>
          <p14:tracePt t="117602" x="8682038" y="2446338"/>
          <p14:tracePt t="117608" x="8688388" y="2439988"/>
          <p14:tracePt t="117624" x="8699500" y="2439988"/>
          <p14:tracePt t="117639" x="8726488" y="2428875"/>
          <p14:tracePt t="117641" x="8743950" y="2428875"/>
          <p14:tracePt t="117656" x="8815388" y="2413000"/>
          <p14:tracePt t="117674" x="8891588" y="2395538"/>
          <p14:tracePt t="117677" x="8924925" y="2395538"/>
          <p14:tracePt t="117691" x="8980488" y="2379663"/>
          <p14:tracePt t="117707" x="9024938" y="2374900"/>
          <p14:tracePt t="117722" x="9034463" y="2374900"/>
          <p14:tracePt t="117739" x="9040813" y="2374900"/>
          <p14:tracePt t="117757" x="9045575" y="2374900"/>
          <p14:tracePt t="117774" x="9056688" y="2374900"/>
          <p14:tracePt t="117790" x="9085263" y="2374900"/>
          <p14:tracePt t="117806" x="9123363" y="2374900"/>
          <p14:tracePt t="117824" x="9172575" y="2374900"/>
          <p14:tracePt t="117826" x="9190038" y="2374900"/>
          <p14:tracePt t="117840" x="9212263" y="2368550"/>
          <p14:tracePt t="117856" x="9221788" y="2368550"/>
          <p14:tracePt t="117858" x="9228138" y="2368550"/>
          <p14:tracePt t="117874" x="9239250" y="2368550"/>
          <p14:tracePt t="117891" x="9244013" y="2363788"/>
          <p14:tracePt t="117893" x="9250363" y="2363788"/>
          <p14:tracePt t="117907" x="9266238" y="2363788"/>
          <p14:tracePt t="117909" x="9272588" y="2363788"/>
          <p14:tracePt t="117924" x="9288463" y="2363788"/>
          <p14:tracePt t="117940" x="9305925" y="2363788"/>
          <p14:tracePt t="117956" x="9326563" y="2363788"/>
          <p14:tracePt t="117974" x="9348788" y="2357438"/>
          <p14:tracePt t="117976" x="9359900" y="2357438"/>
          <p14:tracePt t="117990" x="9371013" y="2357438"/>
          <p14:tracePt t="117992" x="9377363" y="2357438"/>
          <p14:tracePt t="118008" x="9399588" y="2357438"/>
          <p14:tracePt t="118023" x="9420225" y="2352675"/>
          <p14:tracePt t="118041" x="9453563" y="2346325"/>
          <p14:tracePt t="118045" x="9464675" y="2346325"/>
          <p14:tracePt t="118057" x="9475788" y="2341563"/>
          <p14:tracePt t="118075" x="9498013" y="2335213"/>
          <p14:tracePt t="118090" x="9509125" y="2330450"/>
          <p14:tracePt t="118108" x="9513888" y="2330450"/>
          <p14:tracePt t="118126" x="9525000" y="2330450"/>
          <p14:tracePt t="118144" x="9525000" y="2324100"/>
          <p14:tracePt t="118159" x="9531350" y="2324100"/>
          <p14:tracePt t="118451" x="9536113" y="2324100"/>
          <p14:tracePt t="118473" x="9542463" y="2324100"/>
          <p14:tracePt t="118502" x="9542463" y="2319338"/>
          <p14:tracePt t="118510" x="9547225" y="2319338"/>
          <p14:tracePt t="118926" x="9553575" y="2319338"/>
          <p14:tracePt t="118960" x="9558338" y="2319338"/>
          <p14:tracePt t="118978" x="9564688" y="2319338"/>
          <p14:tracePt t="118983" x="9564688" y="2312988"/>
          <p14:tracePt t="118991" x="9575800" y="2312988"/>
          <p14:tracePt t="119012" x="9585325" y="2308225"/>
          <p14:tracePt t="119052" x="9591675" y="2308225"/>
          <p14:tracePt t="119073" x="9596438" y="2308225"/>
          <p14:tracePt t="119097" x="9602788" y="2301875"/>
          <p14:tracePt t="119103" x="9607550" y="2301875"/>
          <p14:tracePt t="119117" x="9613900" y="2301875"/>
          <p14:tracePt t="119125" x="9613900" y="2297113"/>
          <p14:tracePt t="119143" x="9618663" y="2290763"/>
          <p14:tracePt t="120063" x="9618663" y="2308225"/>
          <p14:tracePt t="120071" x="9602788" y="2330450"/>
          <p14:tracePt t="120080" x="9580563" y="2368550"/>
          <p14:tracePt t="120094" x="9564688" y="2406650"/>
          <p14:tracePt t="120111" x="9509125" y="2478088"/>
          <p14:tracePt t="120115" x="9493250" y="2500313"/>
          <p14:tracePt t="120127" x="9464675" y="2517775"/>
          <p14:tracePt t="120129" x="9442450" y="2540000"/>
          <p14:tracePt t="120143" x="9415463" y="2555875"/>
          <p14:tracePt t="120144" x="9409113" y="2555875"/>
          <p14:tracePt t="120160" x="9377363" y="2571750"/>
          <p14:tracePt t="120176" x="9366250" y="2571750"/>
          <p14:tracePt t="120194" x="9348788" y="2571750"/>
          <p14:tracePt t="120211" x="9326563" y="2560638"/>
          <p14:tracePt t="120227" x="9310688" y="2555875"/>
          <p14:tracePt t="120229" x="9299575" y="2555875"/>
          <p14:tracePt t="120243" x="9277350" y="2551113"/>
          <p14:tracePt t="120260" x="9261475" y="2544763"/>
          <p14:tracePt t="120277" x="9239250" y="2533650"/>
          <p14:tracePt t="120279" x="9228138" y="2533650"/>
          <p14:tracePt t="120294" x="9217025" y="2533650"/>
          <p14:tracePt t="120310" x="9201150" y="2533650"/>
          <p14:tracePt t="120328" x="9172575" y="2528888"/>
          <p14:tracePt t="120345" x="9134475" y="2522538"/>
          <p14:tracePt t="120360" x="9123363" y="2517775"/>
          <p14:tracePt t="120362" x="9112250" y="2517775"/>
          <p14:tracePt t="120377" x="9096375" y="2517775"/>
          <p14:tracePt t="120379" x="9078913" y="2517775"/>
          <p14:tracePt t="120393" x="9051925" y="2517775"/>
          <p14:tracePt t="120410" x="9013825" y="2528888"/>
          <p14:tracePt t="120428" x="8980488" y="2540000"/>
          <p14:tracePt t="120445" x="8958263" y="2544763"/>
          <p14:tracePt t="120460" x="8931275" y="2555875"/>
          <p14:tracePt t="120478" x="8913813" y="2560638"/>
          <p14:tracePt t="120495" x="8891588" y="2571750"/>
          <p14:tracePt t="120496" x="8880475" y="2578100"/>
          <p14:tracePt t="120511" x="8864600" y="2582863"/>
          <p14:tracePt t="120527" x="8858250" y="2582863"/>
          <p14:tracePt t="120528" x="8847138" y="2582863"/>
          <p14:tracePt t="120544" x="8831263" y="2589213"/>
          <p14:tracePt t="120561" x="8820150" y="2589213"/>
          <p14:tracePt t="120563" x="8815388" y="2589213"/>
          <p14:tracePt t="120578" x="8793163" y="2593975"/>
          <p14:tracePt t="120594" x="8782050" y="2593975"/>
          <p14:tracePt t="120596" x="8775700" y="2593975"/>
          <p14:tracePt t="120610" x="8753475" y="2593975"/>
          <p14:tracePt t="120628" x="8737600" y="2593975"/>
          <p14:tracePt t="120645" x="8715375" y="2593975"/>
          <p14:tracePt t="120646" x="8710613" y="2593975"/>
          <p14:tracePt t="120660" x="8704263" y="2593975"/>
          <p14:tracePt t="120662" x="8699500" y="2593975"/>
          <p14:tracePt t="120677" x="8688388" y="2593975"/>
          <p14:tracePt t="120694" x="8677275" y="2593975"/>
          <p14:tracePt t="120711" x="8670925" y="2593975"/>
          <p14:tracePt t="120728" x="8666163" y="2600325"/>
          <p14:tracePt t="120744" x="8659813" y="2600325"/>
          <p14:tracePt t="120767" x="8659813" y="2605088"/>
          <p14:tracePt t="120780" x="8655050" y="2605088"/>
          <p14:tracePt t="120804" x="8650288" y="2605088"/>
          <p14:tracePt t="120826" x="8643938" y="2605088"/>
          <p14:tracePt t="120858" x="8639175" y="2605088"/>
          <p14:tracePt t="120881" x="8632825" y="2605088"/>
          <p14:tracePt t="120898" x="8628063" y="2605088"/>
          <p14:tracePt t="120910" x="8621713" y="2605088"/>
          <p14:tracePt t="120939" x="8616950" y="2605088"/>
          <p14:tracePt t="120945" x="8616950" y="2600325"/>
          <p14:tracePt t="120954" x="8610600" y="2600325"/>
          <p14:tracePt t="120963" x="8610600" y="2593975"/>
          <p14:tracePt t="120978" x="8605838" y="2589213"/>
          <p14:tracePt t="120995" x="8599488" y="2578100"/>
          <p14:tracePt t="121011" x="8594725" y="2566988"/>
          <p14:tracePt t="121013" x="8594725" y="2560638"/>
          <p14:tracePt t="121029" x="8594725" y="2551113"/>
          <p14:tracePt t="121045" x="8594725" y="2544763"/>
          <p14:tracePt t="121061" x="8594725" y="2533650"/>
          <p14:tracePt t="121080" x="8588375" y="2533650"/>
          <p14:tracePt t="121082" x="8588375" y="2528888"/>
          <p14:tracePt t="121095" x="8588375" y="2522538"/>
          <p14:tracePt t="121112" x="8583613" y="2517775"/>
          <p14:tracePt t="121128" x="8577263" y="2517775"/>
          <p14:tracePt t="121145" x="8577263" y="2511425"/>
          <p14:tracePt t="121162" x="8577263" y="2506663"/>
          <p14:tracePt t="121163" x="8572500" y="2500313"/>
          <p14:tracePt t="121197" x="8566150" y="2500313"/>
          <p14:tracePt t="121202" x="8566150" y="2495550"/>
          <p14:tracePt t="121211" x="8561388" y="2495550"/>
          <p14:tracePt t="121443" x="8561388" y="2489200"/>
          <p14:tracePt t="121457" x="8566150" y="2489200"/>
          <p14:tracePt t="121463" x="8588375" y="2478088"/>
          <p14:tracePt t="121479" x="8610600" y="2478088"/>
          <p14:tracePt t="121480" x="8632825" y="2478088"/>
          <p14:tracePt t="121494" x="8710613" y="2451100"/>
          <p14:tracePt t="121511" x="8782050" y="2424113"/>
          <p14:tracePt t="121529" x="8847138" y="2401888"/>
          <p14:tracePt t="121530" x="8891588" y="2384425"/>
          <p14:tracePt t="121545" x="8924925" y="2374900"/>
          <p14:tracePt t="121547" x="8940800" y="2368550"/>
          <p14:tracePt t="121562" x="8958263" y="2363788"/>
          <p14:tracePt t="121564" x="8974138" y="2363788"/>
          <p14:tracePt t="121578" x="9007475" y="2357438"/>
          <p14:tracePt t="121596" x="9051925" y="2352675"/>
          <p14:tracePt t="121597" x="9078913" y="2346325"/>
          <p14:tracePt t="121612" x="9101138" y="2341563"/>
          <p14:tracePt t="121614" x="9134475" y="2330450"/>
          <p14:tracePt t="121629" x="9156700" y="2319338"/>
          <p14:tracePt t="121631" x="9183688" y="2312988"/>
          <p14:tracePt t="121645" x="9232900" y="2297113"/>
          <p14:tracePt t="121662" x="9272588" y="2281238"/>
          <p14:tracePt t="121680" x="9305925" y="2281238"/>
          <p14:tracePt t="121681" x="9310688" y="2274888"/>
          <p14:tracePt t="121697" x="9332913" y="2274888"/>
          <p14:tracePt t="121712" x="9348788" y="2274888"/>
          <p14:tracePt t="121728" x="9382125" y="2274888"/>
          <p14:tracePt t="121745" x="9420225" y="2270125"/>
          <p14:tracePt t="121763" x="9471025" y="2259013"/>
          <p14:tracePt t="121779" x="9475788" y="2259013"/>
          <p14:tracePt t="121780" x="9475788" y="2252663"/>
          <p14:tracePt t="121796" x="9493250" y="2252663"/>
          <p14:tracePt t="121813" x="9498013" y="2252663"/>
          <p14:tracePt t="121900" x="9498013" y="2247900"/>
          <p14:tracePt t="121914" x="9498013" y="2241550"/>
          <p14:tracePt t="121921" x="9498013" y="2236788"/>
          <p14:tracePt t="121945" x="9498013" y="2230438"/>
          <p14:tracePt t="121952" x="9498013" y="2214563"/>
          <p14:tracePt t="121963" x="9493250" y="2214563"/>
          <p14:tracePt t="121979" x="9486900" y="2203450"/>
          <p14:tracePt t="121996" x="9486900" y="2187575"/>
          <p14:tracePt t="121997" x="9482138" y="2181225"/>
          <p14:tracePt t="122012" x="9482138" y="2176463"/>
          <p14:tracePt t="122029" x="9482138" y="2170113"/>
          <p14:tracePt t="122126" x="9486900" y="2170113"/>
          <p14:tracePt t="122131" x="9493250" y="2170113"/>
          <p14:tracePt t="122138" x="9498013" y="2170113"/>
          <p14:tracePt t="122246" x="9498013" y="2165350"/>
          <p14:tracePt t="122259" x="9498013" y="2159000"/>
          <p14:tracePt t="122266" x="9509125" y="2154238"/>
          <p14:tracePt t="122281" x="9520238" y="2147888"/>
          <p14:tracePt t="122297" x="9525000" y="2143125"/>
          <p14:tracePt t="122298" x="9536113" y="2143125"/>
          <p14:tracePt t="122313" x="9542463" y="2143125"/>
          <p14:tracePt t="122331" x="9558338" y="2143125"/>
          <p14:tracePt t="122348" x="9569450" y="2143125"/>
          <p14:tracePt t="122350" x="9575800" y="2143125"/>
          <p14:tracePt t="122364" x="9585325" y="2143125"/>
          <p14:tracePt t="122380" x="9591675" y="2143125"/>
          <p14:tracePt t="122396" x="9596438" y="2154238"/>
          <p14:tracePt t="122414" x="9602788" y="2159000"/>
          <p14:tracePt t="122415" x="9602788" y="2165350"/>
          <p14:tracePt t="122432" x="9602788" y="2170113"/>
          <p14:tracePt t="122455" x="9602788" y="2176463"/>
          <p14:tracePt t="122463" x="9602788" y="2181225"/>
          <p14:tracePt t="122480" x="9591675" y="2181225"/>
          <p14:tracePt t="122497" x="9575800" y="2187575"/>
          <p14:tracePt t="122498" x="9564688" y="2192338"/>
          <p14:tracePt t="122515" x="9536113" y="2192338"/>
          <p14:tracePt t="122530" x="9509125" y="2192338"/>
          <p14:tracePt t="122547" x="9498013" y="2192338"/>
          <p14:tracePt t="122590" x="9493250" y="2192338"/>
          <p14:tracePt t="122620" x="9486900" y="2192338"/>
          <p14:tracePt t="122628" x="9482138" y="2192338"/>
          <p14:tracePt t="122634" x="9475788" y="2192338"/>
          <p14:tracePt t="122648" x="9471025" y="2192338"/>
          <p14:tracePt t="122664" x="9453563" y="2192338"/>
          <p14:tracePt t="122680" x="9431338" y="2192338"/>
          <p14:tracePt t="122697" x="9415463" y="2187575"/>
          <p14:tracePt t="122715" x="9388475" y="2181225"/>
          <p14:tracePt t="122730" x="9382125" y="2181225"/>
          <p14:tracePt t="122732" x="9377363" y="2176463"/>
          <p14:tracePt t="122748" x="9371013" y="2176463"/>
          <p14:tracePt t="122807" x="9366250" y="2176463"/>
          <p14:tracePt t="122822" x="9359900" y="2170113"/>
          <p14:tracePt t="122837" x="9359900" y="2165350"/>
          <p14:tracePt t="122851" x="9355138" y="2165350"/>
          <p14:tracePt t="122865" x="9355138" y="2159000"/>
          <p14:tracePt t="123423" x="9355138" y="2154238"/>
          <p14:tracePt t="123438" x="9355138" y="2147888"/>
          <p14:tracePt t="123521" x="9355138" y="2143125"/>
          <p14:tracePt t="123558" x="9359900" y="2136775"/>
          <p14:tracePt t="123580" x="9359900" y="2132013"/>
          <p14:tracePt t="123693" x="9366250" y="2132013"/>
          <p14:tracePt t="123701" x="9366250" y="2125663"/>
          <p14:tracePt t="123723" x="9371013" y="2125663"/>
          <p14:tracePt t="123745" x="9377363" y="2120900"/>
          <p14:tracePt t="123760" x="9388475" y="2120900"/>
          <p14:tracePt t="123775" x="9393238" y="2114550"/>
          <p14:tracePt t="123782" x="9399588" y="2114550"/>
          <p14:tracePt t="123800" x="9409113" y="2114550"/>
          <p14:tracePt t="123817" x="9420225" y="2114550"/>
          <p14:tracePt t="123819" x="9426575" y="2114550"/>
          <p14:tracePt t="123834" x="9437688" y="2114550"/>
          <p14:tracePt t="123851" x="9459913" y="2114550"/>
          <p14:tracePt t="123866" x="9475788" y="2114550"/>
          <p14:tracePt t="123882" x="9493250" y="2114550"/>
          <p14:tracePt t="123900" x="9502775" y="2114550"/>
          <p14:tracePt t="123901" x="9509125" y="2114550"/>
          <p14:tracePt t="123916" x="9513888" y="2114550"/>
          <p14:tracePt t="123934" x="9520238" y="2114550"/>
          <p14:tracePt t="123954" x="9525000" y="2114550"/>
          <p14:tracePt t="123969" x="9531350" y="2114550"/>
          <p14:tracePt t="123984" x="9536113" y="2132013"/>
          <p14:tracePt t="124001" x="9536113" y="2136775"/>
          <p14:tracePt t="124016" x="9542463" y="2154238"/>
          <p14:tracePt t="124032" x="9547225" y="2159000"/>
          <p14:tracePt t="124050" x="9553575" y="2165350"/>
          <p14:tracePt t="124052" x="9553575" y="2170113"/>
          <p14:tracePt t="124068" x="9553575" y="2176463"/>
          <p14:tracePt t="124090" x="9553575" y="2181225"/>
          <p14:tracePt t="124143" x="9553575" y="2187575"/>
          <p14:tracePt t="124157" x="9542463" y="2192338"/>
          <p14:tracePt t="124165" x="9525000" y="2203450"/>
          <p14:tracePt t="124171" x="9502775" y="2214563"/>
          <p14:tracePt t="124183" x="9475788" y="2230438"/>
          <p14:tracePt t="124200" x="9393238" y="2286000"/>
          <p14:tracePt t="124201" x="9388475" y="2290763"/>
          <p14:tracePt t="124218" x="9359900" y="2312988"/>
          <p14:tracePt t="124233" x="9305925" y="2352675"/>
          <p14:tracePt t="124250" x="9255125" y="2384425"/>
          <p14:tracePt t="124267" x="9228138" y="2401888"/>
          <p14:tracePt t="124269" x="9217025" y="2406650"/>
          <p14:tracePt t="124284" x="9183688" y="2424113"/>
          <p14:tracePt t="124300" x="9156700" y="2439988"/>
          <p14:tracePt t="124316" x="9139238" y="2457450"/>
          <p14:tracePt t="124333" x="9118600" y="2473325"/>
          <p14:tracePt t="124336" x="9118600" y="2478088"/>
          <p14:tracePt t="124349" x="9112250" y="2478088"/>
          <p14:tracePt t="124352" x="9107488" y="2484438"/>
          <p14:tracePt t="124369" x="9107488" y="2489200"/>
          <p14:tracePt t="124383" x="9101138" y="2489200"/>
          <p14:tracePt t="124519" x="9101138" y="2484438"/>
          <p14:tracePt t="124523" x="9112250" y="2468563"/>
          <p14:tracePt t="124533" x="9128125" y="2462213"/>
          <p14:tracePt t="124550" x="9183688" y="2413000"/>
          <p14:tracePt t="124568" x="9221788" y="2379663"/>
          <p14:tracePt t="124587" x="9239250" y="2357438"/>
          <p14:tracePt t="124600" x="9261475" y="2335213"/>
          <p14:tracePt t="124617" x="9266238" y="2319338"/>
          <p14:tracePt t="124634" x="9277350" y="2308225"/>
          <p14:tracePt t="124651" x="9288463" y="2297113"/>
          <p14:tracePt t="124668" x="9299575" y="2290763"/>
          <p14:tracePt t="124685" x="9310688" y="2281238"/>
          <p14:tracePt t="124700" x="9321800" y="2270125"/>
          <p14:tracePt t="124717" x="9344025" y="2252663"/>
          <p14:tracePt t="124719" x="9348788" y="2247900"/>
          <p14:tracePt t="124735" x="9359900" y="2236788"/>
          <p14:tracePt t="124752" x="9382125" y="2214563"/>
          <p14:tracePt t="124768" x="9399588" y="2197100"/>
          <p14:tracePt t="124785" x="9409113" y="2192338"/>
          <p14:tracePt t="124787" x="9420225" y="2187575"/>
          <p14:tracePt t="124800" x="9426575" y="2181225"/>
          <p14:tracePt t="124802" x="9431338" y="2181225"/>
          <p14:tracePt t="124818" x="9442450" y="2176463"/>
          <p14:tracePt t="124820" x="9453563" y="2165350"/>
          <p14:tracePt t="124834" x="9459913" y="2159000"/>
          <p14:tracePt t="124851" x="9464675" y="2154238"/>
          <p14:tracePt t="124870" x="9471025" y="2154238"/>
          <p14:tracePt t="124901" x="9471025" y="2159000"/>
          <p14:tracePt t="124915" x="9471025" y="2165350"/>
          <p14:tracePt t="124929" x="9471025" y="2170113"/>
          <p14:tracePt t="124945" x="9464675" y="2170113"/>
          <p14:tracePt t="124953" x="9442450" y="2181225"/>
          <p14:tracePt t="124968" x="9409113" y="2181225"/>
          <p14:tracePt t="124969" x="9382125" y="2181225"/>
          <p14:tracePt t="124984" x="9288463" y="2187575"/>
          <p14:tracePt t="125001" x="9172575" y="2192338"/>
          <p14:tracePt t="125003" x="9107488" y="2197100"/>
          <p14:tracePt t="125018" x="9024938" y="2203450"/>
          <p14:tracePt t="125034" x="8969375" y="2203450"/>
          <p14:tracePt t="125036" x="8931275" y="2203450"/>
          <p14:tracePt t="125051" x="8886825" y="2203450"/>
          <p14:tracePt t="125069" x="8869363" y="2203450"/>
          <p14:tracePt t="125071" x="8864600" y="2203450"/>
          <p14:tracePt t="125086" x="8858250" y="2203450"/>
          <p14:tracePt t="125103" x="8847138" y="2203450"/>
          <p14:tracePt t="125118" x="8820150" y="2197100"/>
          <p14:tracePt t="125134" x="8797925" y="2197100"/>
          <p14:tracePt t="125152" x="8775700" y="2192338"/>
          <p14:tracePt t="125154" x="8764588" y="2192338"/>
          <p14:tracePt t="125168" x="8753475" y="2192338"/>
          <p14:tracePt t="125185" x="8748713" y="2187575"/>
          <p14:tracePt t="125202" x="8743950" y="2187575"/>
          <p14:tracePt t="125387" x="8743950" y="2192338"/>
          <p14:tracePt t="125394" x="8737600" y="2203450"/>
          <p14:tracePt t="125403" x="8737600" y="2214563"/>
          <p14:tracePt t="125418" x="8721725" y="2252663"/>
          <p14:tracePt t="125435" x="8699500" y="2286000"/>
          <p14:tracePt t="125455" x="8610600" y="2346325"/>
          <p14:tracePt t="125469" x="8556625" y="2379663"/>
          <p14:tracePt t="125485" x="8501063" y="2413000"/>
          <p14:tracePt t="125502" x="8467725" y="2435225"/>
          <p14:tracePt t="125519" x="8440738" y="2457450"/>
          <p14:tracePt t="125521" x="8429625" y="2462213"/>
          <p14:tracePt t="125535" x="8418513" y="2478088"/>
          <p14:tracePt t="125537" x="8412163" y="2484438"/>
          <p14:tracePt t="125553" x="8401050" y="2500313"/>
          <p14:tracePt t="125568" x="8389938" y="2528888"/>
          <p14:tracePt t="125585" x="8378825" y="2544763"/>
          <p14:tracePt t="125602" x="8374063" y="2560638"/>
          <p14:tracePt t="125603" x="8369300" y="2566988"/>
          <p14:tracePt t="125619" x="8362950" y="2582863"/>
          <p14:tracePt t="125620" x="8358188" y="2589213"/>
          <p14:tracePt t="125635" x="8358188" y="2593975"/>
          <p14:tracePt t="125637" x="8351838" y="2605088"/>
          <p14:tracePt t="125653" x="8347075" y="2622550"/>
          <p14:tracePt t="125670" x="8340725" y="2633663"/>
          <p14:tracePt t="125688" x="8335963" y="2638425"/>
          <p14:tracePt t="125703" x="8329613" y="2644775"/>
          <p14:tracePt t="125869" x="8329613" y="2638425"/>
          <p14:tracePt t="125874" x="8329613" y="2633663"/>
          <p14:tracePt t="125887" x="8340725" y="2622550"/>
          <p14:tracePt t="125889" x="8340725" y="2616200"/>
          <p14:tracePt t="125904" x="8369300" y="2578100"/>
          <p14:tracePt t="125919" x="8378825" y="2566988"/>
          <p14:tracePt t="125921" x="8389938" y="2560638"/>
          <p14:tracePt t="125935" x="8412163" y="2528888"/>
          <p14:tracePt t="125953" x="8429625" y="2511425"/>
          <p14:tracePt t="125969" x="8445500" y="2500313"/>
          <p14:tracePt t="125971" x="8451850" y="2495550"/>
          <p14:tracePt t="125988" x="8456613" y="2489200"/>
          <p14:tracePt t="126002" x="8462963" y="2484438"/>
          <p14:tracePt t="126003" x="8467725" y="2484438"/>
          <p14:tracePt t="126033" x="8467725" y="2478088"/>
          <p14:tracePt t="126122" x="8472488" y="2478088"/>
          <p14:tracePt t="126146" x="8478838" y="2478088"/>
          <p14:tracePt t="126152" x="8483600" y="2478088"/>
          <p14:tracePt t="126161" x="8489950" y="2478088"/>
          <p14:tracePt t="126169" x="8494713" y="2484438"/>
          <p14:tracePt t="126186" x="8505825" y="2495550"/>
          <p14:tracePt t="126188" x="8512175" y="2495550"/>
          <p14:tracePt t="126205" x="8516938" y="2500313"/>
          <p14:tracePt t="126219" x="8523288" y="2500313"/>
          <p14:tracePt t="126258" x="8523288" y="2506663"/>
          <p14:tracePt t="126272" x="8523288" y="2511425"/>
          <p14:tracePt t="126289" x="8523288" y="2517775"/>
          <p14:tracePt t="126303" x="8516938" y="2517775"/>
          <p14:tracePt t="126311" x="8516938" y="2522538"/>
          <p14:tracePt t="126333" x="8516938" y="2528888"/>
          <p14:tracePt t="126356" x="8516938" y="2533650"/>
          <p14:tracePt t="126361" x="8516938" y="2540000"/>
          <p14:tracePt t="126371" x="8516938" y="2544763"/>
          <p14:tracePt t="126387" x="8516938" y="2551113"/>
          <p14:tracePt t="126468" x="8512175" y="2551113"/>
          <p14:tracePt t="126624" x="8505825" y="2551113"/>
          <p14:tracePt t="126647" x="8505825" y="2544763"/>
          <p14:tracePt t="126655" x="8501063" y="2544763"/>
          <p14:tracePt t="126661" x="8501063" y="2540000"/>
          <p14:tracePt t="126685" x="8501063" y="2533650"/>
          <p14:tracePt t="126693" x="8494713" y="2533650"/>
          <p14:tracePt t="126703" x="8494713" y="2528888"/>
          <p14:tracePt t="126741" x="8494713" y="2522538"/>
          <p14:tracePt t="126775" x="8494713" y="2517775"/>
          <p14:tracePt t="126798" x="8489950" y="2517775"/>
          <p14:tracePt t="126918" x="8489950" y="2511425"/>
          <p14:tracePt t="126924" x="8483600" y="2511425"/>
          <p14:tracePt t="127120" x="8494713" y="2511425"/>
          <p14:tracePt t="127136" x="8501063" y="2506663"/>
          <p14:tracePt t="127142" x="8512175" y="2506663"/>
          <p14:tracePt t="127155" x="8516938" y="2506663"/>
          <p14:tracePt t="127157" x="8528050" y="2500313"/>
          <p14:tracePt t="127171" x="8528050" y="2495550"/>
          <p14:tracePt t="127188" x="8539163" y="2489200"/>
          <p14:tracePt t="127240" x="8545513" y="2489200"/>
          <p14:tracePt t="127257" x="8550275" y="2489200"/>
          <p14:tracePt t="127270" x="8556625" y="2489200"/>
          <p14:tracePt t="127278" x="8561388" y="2484438"/>
          <p14:tracePt t="127287" x="8577263" y="2484438"/>
          <p14:tracePt t="127305" x="8577263" y="2478088"/>
          <p14:tracePt t="127307" x="8583613" y="2478088"/>
          <p14:tracePt t="127322" x="8594725" y="2473325"/>
          <p14:tracePt t="127339" x="8605838" y="2473325"/>
          <p14:tracePt t="127355" x="8621713" y="2473325"/>
          <p14:tracePt t="127373" x="8643938" y="2473325"/>
          <p14:tracePt t="127375" x="8659813" y="2473325"/>
          <p14:tracePt t="127389" x="8682038" y="2473325"/>
          <p14:tracePt t="127406" x="8710613" y="2473325"/>
          <p14:tracePt t="127421" x="8737600" y="2473325"/>
          <p14:tracePt t="127438" x="8764588" y="2468563"/>
          <p14:tracePt t="127456" x="8793163" y="2468563"/>
          <p14:tracePt t="127474" x="8797925" y="2468563"/>
          <p14:tracePt t="127487" x="8804275" y="2468563"/>
          <p14:tracePt t="127505" x="8815388" y="2468563"/>
          <p14:tracePt t="127521" x="8831263" y="2468563"/>
          <p14:tracePt t="127523" x="8842375" y="2468563"/>
          <p14:tracePt t="127540" x="8858250" y="2473325"/>
          <p14:tracePt t="127555" x="8875713" y="2473325"/>
          <p14:tracePt t="127556" x="8880475" y="2473325"/>
          <p14:tracePt t="127571" x="8902700" y="2473325"/>
          <p14:tracePt t="127588" x="8913813" y="2484438"/>
          <p14:tracePt t="127606" x="8931275" y="2484438"/>
          <p14:tracePt t="127622" x="8936038" y="2484438"/>
          <p14:tracePt t="127639" x="8940800" y="2484438"/>
          <p14:tracePt t="127656" x="8951913" y="2484438"/>
          <p14:tracePt t="127659" x="8963025" y="2484438"/>
          <p14:tracePt t="127672" x="8974138" y="2484438"/>
          <p14:tracePt t="127690" x="8991600" y="2478088"/>
          <p14:tracePt t="127705" x="8996363" y="2478088"/>
          <p14:tracePt t="127721" x="9013825" y="2468563"/>
          <p14:tracePt t="127739" x="9024938" y="2468563"/>
          <p14:tracePt t="127756" x="9034463" y="2468563"/>
          <p14:tracePt t="127774" x="9040813" y="2468563"/>
          <p14:tracePt t="127789" x="9051925" y="2468563"/>
          <p14:tracePt t="127806" x="9056688" y="2468563"/>
          <p14:tracePt t="127822" x="9063038" y="2468563"/>
          <p14:tracePt t="127839" x="9067800" y="2468563"/>
          <p14:tracePt t="127870" x="9074150" y="2468563"/>
          <p14:tracePt t="127885" x="9078913" y="2468563"/>
          <p14:tracePt t="127891" x="9085263" y="2468563"/>
          <p14:tracePt t="127907" x="9090025" y="2468563"/>
          <p14:tracePt t="127924" x="9096375" y="2468563"/>
          <p14:tracePt t="127938" x="9107488" y="2468563"/>
          <p14:tracePt t="127957" x="9112250" y="2468563"/>
          <p14:tracePt t="127959" x="9118600" y="2468563"/>
          <p14:tracePt t="127982" x="9123363" y="2468563"/>
          <p14:tracePt t="127991" x="9123363" y="2462213"/>
          <p14:tracePt t="128006" x="9134475" y="2462213"/>
          <p14:tracePt t="128022" x="9156700" y="2462213"/>
          <p14:tracePt t="128040" x="9183688" y="2462213"/>
          <p14:tracePt t="128042" x="9190038" y="2457450"/>
          <p14:tracePt t="128057" x="9212263" y="2457450"/>
          <p14:tracePt t="128073" x="9228138" y="2451100"/>
          <p14:tracePt t="128074" x="9232900" y="2451100"/>
          <p14:tracePt t="128090" x="9250363" y="2451100"/>
          <p14:tracePt t="128106" x="9255125" y="2451100"/>
          <p14:tracePt t="128109" x="9261475" y="2451100"/>
          <p14:tracePt t="128125" x="9266238" y="2451100"/>
          <p14:tracePt t="128139" x="9272588" y="2451100"/>
          <p14:tracePt t="128156" x="9277350" y="2446338"/>
          <p14:tracePt t="128173" x="9283700" y="2446338"/>
          <p14:tracePt t="128216" x="9288463" y="2446338"/>
          <p14:tracePt t="128230" x="9294813" y="2446338"/>
          <p14:tracePt t="128253" x="9299575" y="2446338"/>
          <p14:tracePt t="128403" x="9305925" y="2446338"/>
          <p14:tracePt t="128409" x="9310688" y="2446338"/>
          <p14:tracePt t="128423" x="9315450" y="2451100"/>
          <p14:tracePt t="128425" x="9321800" y="2457450"/>
          <p14:tracePt t="128441" x="9332913" y="2462213"/>
          <p14:tracePt t="128458" x="9337675" y="2468563"/>
          <p14:tracePt t="128475" x="9344025" y="2468563"/>
          <p14:tracePt t="128553" x="9344025" y="2473325"/>
          <p14:tracePt t="128568" x="9348788" y="2473325"/>
          <p14:tracePt t="128575" x="9348788" y="2478088"/>
          <p14:tracePt t="128592" x="9348788" y="2484438"/>
          <p14:tracePt t="128607" x="9355138" y="2489200"/>
          <p14:tracePt t="128815" x="9355138" y="2495550"/>
          <p14:tracePt t="128831" x="9355138" y="2500313"/>
          <p14:tracePt t="128845" x="9355138" y="2506663"/>
          <p14:tracePt t="128859" x="9355138" y="2511425"/>
          <p14:tracePt t="128865" x="9355138" y="2517775"/>
          <p14:tracePt t="128875" x="9355138" y="2522538"/>
          <p14:tracePt t="128890" x="9348788" y="2528888"/>
          <p14:tracePt t="128892" x="9337675" y="2551113"/>
          <p14:tracePt t="128906" x="9321800" y="2571750"/>
          <p14:tracePt t="128925" x="9299575" y="2582863"/>
          <p14:tracePt t="128928" x="9288463" y="2589213"/>
          <p14:tracePt t="128942" x="9232900" y="2616200"/>
          <p14:tracePt t="128958" x="9190038" y="2622550"/>
          <p14:tracePt t="128973" x="9123363" y="2638425"/>
          <p14:tracePt t="128990" x="9085263" y="2649538"/>
          <p14:tracePt t="129007" x="9013825" y="2665413"/>
          <p14:tracePt t="129009" x="8996363" y="2671763"/>
          <p14:tracePt t="129024" x="8940800" y="2687638"/>
          <p14:tracePt t="129040" x="8886825" y="2705100"/>
          <p14:tracePt t="129057" x="8847138" y="2716213"/>
          <p14:tracePt t="129074" x="8815388" y="2727325"/>
          <p14:tracePt t="129076" x="8786813" y="2732088"/>
          <p14:tracePt t="129092" x="8748713" y="2743200"/>
          <p14:tracePt t="129109" x="8715375" y="2754313"/>
          <p14:tracePt t="129124" x="8693150" y="2765425"/>
          <p14:tracePt t="129141" x="8670925" y="2765425"/>
          <p14:tracePt t="129157" x="8655050" y="2765425"/>
          <p14:tracePt t="129159" x="8650288" y="2770188"/>
          <p14:tracePt t="129174" x="8643938" y="2770188"/>
          <p14:tracePt t="129176" x="8639175" y="2776538"/>
          <p14:tracePt t="129190" x="8621713" y="2776538"/>
          <p14:tracePt t="129207" x="8599488" y="2787650"/>
          <p14:tracePt t="129224" x="8572500" y="2803525"/>
          <p14:tracePt t="129225" x="8556625" y="2803525"/>
          <p14:tracePt t="129241" x="8516938" y="2820988"/>
          <p14:tracePt t="129257" x="8501063" y="2825750"/>
          <p14:tracePt t="129259" x="8483600" y="2836863"/>
          <p14:tracePt t="129274" x="8451850" y="2847975"/>
          <p14:tracePt t="129291" x="8434388" y="2852738"/>
          <p14:tracePt t="129293" x="8429625" y="2852738"/>
          <p14:tracePt t="129309" x="8423275" y="2859088"/>
          <p14:tracePt t="129392" x="8418513" y="2859088"/>
          <p14:tracePt t="129399" x="8412163" y="2859088"/>
          <p14:tracePt t="129410" x="8407400" y="2859088"/>
          <p14:tracePt t="129423" x="8407400" y="2847975"/>
          <p14:tracePt t="129441" x="8401050" y="2841625"/>
          <p14:tracePt t="129458" x="8389938" y="2825750"/>
          <p14:tracePt t="129474" x="8389938" y="2820988"/>
          <p14:tracePt t="129476" x="8385175" y="2814638"/>
          <p14:tracePt t="129490" x="8385175" y="2798763"/>
          <p14:tracePt t="129507" x="8378825" y="2792413"/>
          <p14:tracePt t="129524" x="8378825" y="2787650"/>
          <p14:tracePt t="129526" x="8378825" y="2781300"/>
          <p14:tracePt t="129540" x="8378825" y="2776538"/>
          <p14:tracePt t="129557" x="8378825" y="2770188"/>
          <p14:tracePt t="129574" x="8385175" y="2759075"/>
          <p14:tracePt t="129592" x="8385175" y="2754313"/>
          <p14:tracePt t="129594" x="8385175" y="2747963"/>
          <p14:tracePt t="129609" x="8385175" y="2743200"/>
          <p14:tracePt t="129624" x="8385175" y="2738438"/>
          <p14:tracePt t="129625" x="8385175" y="2732088"/>
          <p14:tracePt t="129640" x="8385175" y="2720975"/>
          <p14:tracePt t="129658" x="8385175" y="2716213"/>
          <p14:tracePt t="129675" x="8385175" y="2709863"/>
          <p14:tracePt t="129799" x="8385175" y="2705100"/>
          <p14:tracePt t="129811" x="8385175" y="2698750"/>
          <p14:tracePt t="129819" x="8378825" y="2693988"/>
          <p14:tracePt t="129851" x="8374063" y="2693988"/>
          <p14:tracePt t="130104" x="8378825" y="2693988"/>
          <p14:tracePt t="130119" x="8389938" y="2693988"/>
          <p14:tracePt t="130127" x="8418513" y="2687638"/>
          <p14:tracePt t="130142" x="8440738" y="2682875"/>
          <p14:tracePt t="130143" x="8462963" y="2676525"/>
          <p14:tracePt t="130158" x="8523288" y="2665413"/>
          <p14:tracePt t="130175" x="8566150" y="2660650"/>
          <p14:tracePt t="130192" x="8616950" y="2654300"/>
          <p14:tracePt t="130194" x="8628063" y="2654300"/>
          <p14:tracePt t="130208" x="8639175" y="2654300"/>
          <p14:tracePt t="130210" x="8650288" y="2654300"/>
          <p14:tracePt t="130225" x="8670925" y="2654300"/>
          <p14:tracePt t="130242" x="8699500" y="2654300"/>
          <p14:tracePt t="130259" x="8721725" y="2654300"/>
          <p14:tracePt t="130260" x="8732838" y="2654300"/>
          <p14:tracePt t="130276" x="8753475" y="2654300"/>
          <p14:tracePt t="130292" x="8764588" y="2654300"/>
          <p14:tracePt t="130309" x="8775700" y="2654300"/>
          <p14:tracePt t="130326" x="8782050" y="2654300"/>
          <p14:tracePt t="130427" x="8786813" y="2654300"/>
          <p14:tracePt t="130444" x="8793163" y="2654300"/>
          <p14:tracePt t="130449" x="8797925" y="2654300"/>
          <p14:tracePt t="130459" x="8809038" y="2654300"/>
          <p14:tracePt t="130475" x="8831263" y="2654300"/>
          <p14:tracePt t="130492" x="8875713" y="2649538"/>
          <p14:tracePt t="130494" x="8891588" y="2649538"/>
          <p14:tracePt t="130511" x="8947150" y="2638425"/>
          <p14:tracePt t="130525" x="8974138" y="2638425"/>
          <p14:tracePt t="130543" x="9002713" y="2638425"/>
          <p14:tracePt t="130559" x="9024938" y="2638425"/>
          <p14:tracePt t="130561" x="9029700" y="2638425"/>
          <p14:tracePt t="130576" x="9040813" y="2638425"/>
          <p14:tracePt t="130578" x="9045575" y="2638425"/>
          <p14:tracePt t="130591" x="9063038" y="2633663"/>
          <p14:tracePt t="130609" x="9067800" y="2633663"/>
          <p14:tracePt t="130626" x="9078913" y="2633663"/>
          <p14:tracePt t="130643" x="9085263" y="2633663"/>
          <p14:tracePt t="130691" x="9090025" y="2633663"/>
          <p14:tracePt t="130719" x="9096375" y="2633663"/>
          <p14:tracePt t="131050" x="9101138" y="2633663"/>
          <p14:tracePt t="131055" x="9107488" y="2633663"/>
          <p14:tracePt t="131064" x="9128125" y="2633663"/>
          <p14:tracePt t="131076" x="9156700" y="2633663"/>
          <p14:tracePt t="131093" x="9205913" y="2627313"/>
          <p14:tracePt t="131095" x="9244013" y="2622550"/>
          <p14:tracePt t="131109" x="9299575" y="2622550"/>
          <p14:tracePt t="131126" x="9355138" y="2611438"/>
          <p14:tracePt t="131143" x="9393238" y="2600325"/>
          <p14:tracePt t="131160" x="9404350" y="2600325"/>
          <p14:tracePt t="131161" x="9409113" y="2593975"/>
          <p14:tracePt t="131177" x="9415463" y="2593975"/>
          <p14:tracePt t="131358" x="9420225" y="2593975"/>
          <p14:tracePt t="135682" x="9205913" y="2511425"/>
          <p14:tracePt t="135688" x="9167813" y="2473325"/>
          <p14:tracePt t="135701" x="9167813" y="2439988"/>
          <p14:tracePt t="135716" x="9172575" y="2428875"/>
          <p14:tracePt t="135734" x="9172575" y="2424113"/>
          <p14:tracePt t="136991" x="9167813" y="2424113"/>
          <p14:tracePt t="136997" x="9161463" y="2424113"/>
          <p14:tracePt t="137004" x="9161463" y="2428875"/>
          <p14:tracePt t="137019" x="9161463" y="2435225"/>
          <p14:tracePt t="137021" x="9161463" y="2439988"/>
          <p14:tracePt t="137035" x="9161463" y="2457450"/>
          <p14:tracePt t="137052" x="9161463" y="2484438"/>
          <p14:tracePt t="137068" x="9172575" y="2506663"/>
          <p14:tracePt t="137086" x="9183688" y="2511425"/>
          <p14:tracePt t="137102" x="9190038" y="2517775"/>
          <p14:tracePt t="138138" x="9212263" y="2522538"/>
          <p14:tracePt t="138144" x="9212263" y="2528888"/>
          <p14:tracePt t="138153" x="9261475" y="2582863"/>
          <p14:tracePt t="138170" x="9283700" y="2600325"/>
          <p14:tracePt t="138187" x="9294813" y="2622550"/>
          <p14:tracePt t="138205" x="9305925" y="2644775"/>
          <p14:tracePt t="138206" x="9310688" y="2654300"/>
          <p14:tracePt t="138220" x="9310688" y="2671763"/>
          <p14:tracePt t="138238" x="9315450" y="2698750"/>
          <p14:tracePt t="138254" x="9315450" y="2727325"/>
          <p14:tracePt t="138256" x="9315450" y="2743200"/>
          <p14:tracePt t="138270" x="9310688" y="2747963"/>
          <p14:tracePt t="138287" x="9299575" y="2765425"/>
          <p14:tracePt t="138289" x="9294813" y="2770188"/>
          <p14:tracePt t="138304" x="9283700" y="2781300"/>
          <p14:tracePt t="138320" x="9272588" y="2787650"/>
          <p14:tracePt t="138338" x="9266238" y="2792413"/>
          <p14:tracePt t="138340" x="9266238" y="2798763"/>
          <p14:tracePt t="138354" x="9255125" y="2803525"/>
          <p14:tracePt t="138356" x="9255125" y="2809875"/>
          <p14:tracePt t="138370" x="9239250" y="2820988"/>
          <p14:tracePt t="138388" x="9228138" y="2832100"/>
          <p14:tracePt t="138404" x="9217025" y="2847975"/>
          <p14:tracePt t="138421" x="9212263" y="2852738"/>
          <p14:tracePt t="138422" x="9201150" y="2863850"/>
          <p14:tracePt t="138437" x="9201150" y="2870200"/>
          <p14:tracePt t="138439" x="9194800" y="2874963"/>
          <p14:tracePt t="138453" x="9183688" y="2886075"/>
          <p14:tracePt t="138470" x="9178925" y="2897188"/>
          <p14:tracePt t="138489" x="9161463" y="2914650"/>
          <p14:tracePt t="138505" x="9139238" y="2919413"/>
          <p14:tracePt t="138521" x="9128125" y="2935288"/>
          <p14:tracePt t="138537" x="9107488" y="2941638"/>
          <p14:tracePt t="138555" x="9090025" y="2946400"/>
          <p14:tracePt t="138557" x="9078913" y="2952750"/>
          <p14:tracePt t="138572" x="9067800" y="2957513"/>
          <p14:tracePt t="138588" x="9063038" y="2957513"/>
          <p14:tracePt t="138605" x="9063038" y="2963863"/>
          <p14:tracePt t="138761" x="9063038" y="2952750"/>
          <p14:tracePt t="138766" x="9063038" y="2935288"/>
          <p14:tracePt t="138774" x="9067800" y="2930525"/>
          <p14:tracePt t="138790" x="9074150" y="2925763"/>
          <p14:tracePt t="138805" x="9078913" y="2919413"/>
          <p14:tracePt t="138821" x="9090025" y="2903538"/>
          <p14:tracePt t="138838" x="9101138" y="2897188"/>
          <p14:tracePt t="138856" x="9118600" y="2881313"/>
          <p14:tracePt t="138872" x="9123363" y="2863850"/>
          <p14:tracePt t="138888" x="9139238" y="2836863"/>
          <p14:tracePt t="138905" x="9150350" y="2809875"/>
          <p14:tracePt t="138922" x="9167813" y="2770188"/>
          <p14:tracePt t="138923" x="9172575" y="2759075"/>
          <p14:tracePt t="138939" x="9178925" y="2743200"/>
          <p14:tracePt t="138940" x="9183688" y="2727325"/>
          <p14:tracePt t="138955" x="9194800" y="2709863"/>
          <p14:tracePt t="138957" x="9201150" y="2693988"/>
          <p14:tracePt t="138972" x="9221788" y="2649538"/>
          <p14:tracePt t="138989" x="9239250" y="2622550"/>
          <p14:tracePt t="138991" x="9250363" y="2605088"/>
          <p14:tracePt t="139006" x="9261475" y="2589213"/>
          <p14:tracePt t="139022" x="9266238" y="2582863"/>
          <p14:tracePt t="139024" x="9277350" y="2571750"/>
          <p14:tracePt t="139039" x="9288463" y="2560638"/>
          <p14:tracePt t="139056" x="9294813" y="2555875"/>
          <p14:tracePt t="139073" x="9305925" y="2540000"/>
          <p14:tracePt t="139089" x="9310688" y="2540000"/>
          <p14:tracePt t="139091" x="9310688" y="2533650"/>
          <p14:tracePt t="139105" x="9321800" y="2528888"/>
          <p14:tracePt t="139136" x="9321800" y="2522538"/>
          <p14:tracePt t="139150" x="9321800" y="2517775"/>
          <p14:tracePt t="139157" x="9321800" y="2511425"/>
          <p14:tracePt t="139174" x="9321800" y="2500313"/>
          <p14:tracePt t="139188" x="9321800" y="2484438"/>
          <p14:tracePt t="139205" x="9321800" y="2473325"/>
          <p14:tracePt t="139222" x="9321800" y="2462213"/>
          <p14:tracePt t="139224" x="9321800" y="2457450"/>
          <p14:tracePt t="139600" x="9326563" y="2457450"/>
          <p14:tracePt t="139908" x="9326563" y="2462213"/>
          <p14:tracePt t="139914" x="9332913" y="2468563"/>
          <p14:tracePt t="139922" x="9337675" y="2473325"/>
          <p14:tracePt t="139939" x="9359900" y="2489200"/>
          <p14:tracePt t="139956" x="9382125" y="2489200"/>
          <p14:tracePt t="139973" x="9388475" y="2489200"/>
          <p14:tracePt t="141199" x="9388475" y="2495550"/>
          <p14:tracePt t="141204" x="9382125" y="2495550"/>
          <p14:tracePt t="141211" x="9359900" y="2500313"/>
          <p14:tracePt t="141225" x="9348788" y="2500313"/>
          <p14:tracePt t="141243" x="9321800" y="2511425"/>
          <p14:tracePt t="141258" x="9299575" y="2511425"/>
          <p14:tracePt t="141275" x="9272588" y="2517775"/>
          <p14:tracePt t="141292" x="9250363" y="2522538"/>
          <p14:tracePt t="141293" x="9244013" y="2522538"/>
          <p14:tracePt t="141310" x="9239250" y="2522538"/>
          <p14:tracePt t="141325" x="9232900" y="2528888"/>
          <p14:tracePt t="141354" x="9228138" y="2533650"/>
          <p14:tracePt t="141361" x="9228138" y="2540000"/>
          <p14:tracePt t="141376" x="9217025" y="2560638"/>
          <p14:tracePt t="141391" x="9212263" y="2560638"/>
          <p14:tracePt t="141393" x="9205913" y="2571750"/>
          <p14:tracePt t="141408" x="9190038" y="2593975"/>
          <p14:tracePt t="141426" x="9178925" y="2605088"/>
          <p14:tracePt t="141443" x="9172575" y="2622550"/>
          <p14:tracePt t="141459" x="9172575" y="2627313"/>
          <p14:tracePt t="141461" x="9167813" y="2627313"/>
          <p14:tracePt t="141475" x="9167813" y="2633663"/>
          <p14:tracePt t="141492" x="9161463" y="2633663"/>
          <p14:tracePt t="141509" x="9139238" y="2638425"/>
          <p14:tracePt t="141526" x="9101138" y="2644775"/>
          <p14:tracePt t="141528" x="9090025" y="2644775"/>
          <p14:tracePt t="141542" x="9063038" y="2644775"/>
          <p14:tracePt t="141543" x="9034463" y="2644775"/>
          <p14:tracePt t="141559" x="8980488" y="2649538"/>
          <p14:tracePt t="141576" x="8909050" y="2660650"/>
          <p14:tracePt t="141592" x="8837613" y="2660650"/>
          <p14:tracePt t="141594" x="8804275" y="2660650"/>
          <p14:tracePt t="141609" x="8775700" y="2660650"/>
          <p14:tracePt t="141611" x="8753475" y="2660650"/>
          <p14:tracePt t="141626" x="8699500" y="2660650"/>
          <p14:tracePt t="141643" x="8670925" y="2660650"/>
          <p14:tracePt t="141659" x="8659813" y="2660650"/>
          <p14:tracePt t="141660" x="8655050" y="2660650"/>
          <p14:tracePt t="141677" x="8643938" y="2660650"/>
          <p14:tracePt t="141694" x="8639175" y="2660650"/>
          <p14:tracePt t="141709" x="8628063" y="2660650"/>
          <p14:tracePt t="141726" x="8621713" y="2665413"/>
          <p14:tracePt t="141743" x="8616950" y="2665413"/>
          <p14:tracePt t="141744" x="8616950" y="2671763"/>
          <p14:tracePt t="141759" x="8610600" y="2676525"/>
          <p14:tracePt t="141760" x="8605838" y="2676525"/>
          <p14:tracePt t="141776" x="8605838" y="2698750"/>
          <p14:tracePt t="141793" x="8599488" y="2716213"/>
          <p14:tracePt t="141810" x="8594725" y="2727325"/>
          <p14:tracePt t="141811" x="8588375" y="2727325"/>
          <p14:tracePt t="141827" x="8583613" y="2732088"/>
          <p14:tracePt t="141842" x="8577263" y="2738438"/>
          <p14:tracePt t="141860" x="8566150" y="2738438"/>
          <p14:tracePt t="141877" x="8550275" y="2738438"/>
          <p14:tracePt t="141878" x="8545513" y="2732088"/>
          <p14:tracePt t="141894" x="8528050" y="2720975"/>
          <p14:tracePt t="141910" x="8516938" y="2720975"/>
          <p14:tracePt t="141927" x="8516938" y="2716213"/>
          <p14:tracePt t="142039" x="8512175" y="2716213"/>
          <p14:tracePt t="142068" x="8505825" y="2716213"/>
          <p14:tracePt t="142089" x="8505825" y="2720975"/>
          <p14:tracePt t="142096" x="8501063" y="2720975"/>
          <p14:tracePt t="142174" x="8501063" y="2727325"/>
          <p14:tracePt t="142227" x="8505825" y="2727325"/>
          <p14:tracePt t="142247" x="8505825" y="2732088"/>
          <p14:tracePt t="142262" x="8512175" y="2738438"/>
          <p14:tracePt t="142269" x="8516938" y="2743200"/>
          <p14:tracePt t="142278" x="8516938" y="2747963"/>
          <p14:tracePt t="142293" x="8528050" y="2759075"/>
          <p14:tracePt t="142310" x="8539163" y="2770188"/>
          <p14:tracePt t="142326" x="8539163" y="2781300"/>
          <p14:tracePt t="142344" x="8561388" y="2809875"/>
          <p14:tracePt t="142359" x="8572500" y="2820988"/>
          <p14:tracePt t="142377" x="8583613" y="2832100"/>
          <p14:tracePt t="142394" x="8605838" y="2847975"/>
          <p14:tracePt t="142410" x="8616950" y="2852738"/>
          <p14:tracePt t="142412" x="8628063" y="2863850"/>
          <p14:tracePt t="142427" x="8639175" y="2863850"/>
          <p14:tracePt t="142429" x="8650288" y="2874963"/>
          <p14:tracePt t="142444" x="8682038" y="2897188"/>
          <p14:tracePt t="142461" x="8710613" y="2908300"/>
          <p14:tracePt t="142478" x="8737600" y="2925763"/>
          <p14:tracePt t="142479" x="8759825" y="2930525"/>
          <p14:tracePt t="142494" x="8786813" y="2941638"/>
          <p14:tracePt t="142510" x="8809038" y="2957513"/>
          <p14:tracePt t="142528" x="8831263" y="2963863"/>
          <p14:tracePt t="142544" x="8842375" y="2968625"/>
          <p14:tracePt t="142561" x="8858250" y="2968625"/>
          <p14:tracePt t="142578" x="8875713" y="2968625"/>
          <p14:tracePt t="142594" x="8886825" y="2968625"/>
          <p14:tracePt t="142610" x="8897938" y="2963863"/>
          <p14:tracePt t="142628" x="8913813" y="2952750"/>
          <p14:tracePt t="142629" x="8924925" y="2946400"/>
          <p14:tracePt t="142645" x="8947150" y="2925763"/>
          <p14:tracePt t="142660" x="8974138" y="2914650"/>
          <p14:tracePt t="142677" x="9002713" y="2892425"/>
          <p14:tracePt t="142696" x="9029700" y="2881313"/>
          <p14:tracePt t="142698" x="9045575" y="2870200"/>
          <p14:tracePt t="142711" x="9085263" y="2847975"/>
          <p14:tracePt t="142728" x="9096375" y="2832100"/>
          <p14:tracePt t="142729" x="9112250" y="2825750"/>
          <p14:tracePt t="142745" x="9150350" y="2798763"/>
          <p14:tracePt t="142761" x="9172575" y="2770188"/>
          <p14:tracePt t="142778" x="9201150" y="2754313"/>
          <p14:tracePt t="142795" x="9205913" y="2743200"/>
          <p14:tracePt t="142812" x="9217025" y="2738438"/>
          <p14:tracePt t="142839" x="9217025" y="2732088"/>
          <p14:tracePt t="142887" x="9217025" y="2727325"/>
          <p14:tracePt t="142917" x="9217025" y="2720975"/>
          <p14:tracePt t="142921" x="9221788" y="2720975"/>
          <p14:tracePt t="142968" x="9228138" y="2720975"/>
          <p14:tracePt t="142974" x="9228138" y="2716213"/>
          <p14:tracePt t="142982" x="9232900" y="2716213"/>
          <p14:tracePt t="142996" x="9239250" y="2709863"/>
          <p14:tracePt t="143012" x="9255125" y="2698750"/>
          <p14:tracePt t="143028" x="9283700" y="2693988"/>
          <p14:tracePt t="143045" x="9310688" y="2682875"/>
          <p14:tracePt t="143062" x="9332913" y="2671763"/>
          <p14:tracePt t="143063" x="9348788" y="2665413"/>
          <p14:tracePt t="143079" x="9359900" y="2660650"/>
          <p14:tracePt t="143095" x="9371013" y="2654300"/>
          <p14:tracePt t="143111" x="9377363" y="2649538"/>
          <p14:tracePt t="143171" x="9382125" y="2649538"/>
          <p14:tracePt t="143188" x="9382125" y="2644775"/>
          <p14:tracePt t="143200" x="9382125" y="2638425"/>
          <p14:tracePt t="143206" x="9382125" y="2633663"/>
          <p14:tracePt t="143222" x="9382125" y="2627313"/>
          <p14:tracePt t="143359" x="9382125" y="2622550"/>
          <p14:tracePt t="143373" x="9388475" y="2622550"/>
          <p14:tracePt t="143380" x="9388475" y="2616200"/>
          <p14:tracePt t="143403" x="9393238" y="2616200"/>
          <p14:tracePt t="143418" x="9393238" y="2611438"/>
          <p14:tracePt t="143429" x="9399588" y="2611438"/>
          <p14:tracePt t="143479" x="9399588" y="2605088"/>
          <p14:tracePt t="143484" x="9404350" y="2605088"/>
          <p14:tracePt t="143496" x="9426575" y="2600325"/>
          <p14:tracePt t="143513" x="9453563" y="2589213"/>
          <p14:tracePt t="143529" x="9471025" y="2589213"/>
          <p14:tracePt t="143530" x="9498013" y="2582863"/>
          <p14:tracePt t="143547" x="9520238" y="2578100"/>
          <p14:tracePt t="143562" x="9542463" y="2571750"/>
          <p14:tracePt t="143579" x="9553575" y="2571750"/>
          <p14:tracePt t="143597" x="9564688" y="2566988"/>
          <p14:tracePt t="143965" x="9569450" y="2560638"/>
          <p14:tracePt t="143982" x="9575800" y="2560638"/>
          <p14:tracePt t="143987" x="9575800" y="2555875"/>
          <p14:tracePt t="143995" x="9580563" y="2551113"/>
          <p14:tracePt t="144012" x="9585325" y="2551113"/>
          <p14:tracePt t="144030" x="9591675" y="2544763"/>
          <p14:tracePt t="144046" x="9596438" y="2544763"/>
          <p14:tracePt t="144048" x="9596438" y="2540000"/>
          <p14:tracePt t="144062" x="9602788" y="2540000"/>
          <p14:tracePt t="144092" x="9607550" y="2540000"/>
          <p14:tracePt t="144099" x="9607550" y="2533650"/>
          <p14:tracePt t="144191" x="9618663" y="2533650"/>
          <p14:tracePt t="144198" x="9625013" y="2528888"/>
          <p14:tracePt t="144204" x="9629775" y="2528888"/>
          <p14:tracePt t="144230" x="9663113" y="2506663"/>
          <p14:tracePt t="144247" x="9690100" y="2484438"/>
          <p14:tracePt t="144248" x="9696450" y="2478088"/>
          <p14:tracePt t="144263" x="9701213" y="2462213"/>
          <p14:tracePt t="144264" x="9712325" y="2451100"/>
          <p14:tracePt t="144279" x="9718675" y="2439988"/>
          <p14:tracePt t="144281" x="9723438" y="2435225"/>
          <p14:tracePt t="144296" x="9729788" y="2424113"/>
          <p14:tracePt t="144313" x="9729788" y="2417763"/>
          <p14:tracePt t="144330" x="9734550" y="2417763"/>
          <p14:tracePt t="144362" x="9734550" y="2413000"/>
          <p14:tracePt t="144392" x="9740900" y="2413000"/>
          <p14:tracePt t="144399" x="9740900" y="2406650"/>
          <p14:tracePt t="144491" x="9740900" y="2401888"/>
          <p14:tracePt t="144497" x="9740900" y="2395538"/>
          <p14:tracePt t="144504" x="9734550" y="2390775"/>
          <p14:tracePt t="144530" x="9729788" y="2390775"/>
          <p14:tracePt t="144627" x="9729788" y="2395538"/>
          <p14:tracePt t="144631" x="9729788" y="2413000"/>
          <p14:tracePt t="144640" x="9740900" y="2417763"/>
          <p14:tracePt t="144664" x="9756775" y="2446338"/>
          <p14:tracePt t="144680" x="9763125" y="2468563"/>
          <p14:tracePt t="144697" x="9763125" y="2473325"/>
          <p14:tracePt t="144729" x="9756775" y="2478088"/>
          <p14:tracePt t="144737" x="9745663" y="2478088"/>
          <p14:tracePt t="144746" x="9729788" y="2484438"/>
          <p14:tracePt t="144764" x="9663113" y="2495550"/>
          <p14:tracePt t="144766" x="9629775" y="2495550"/>
          <p14:tracePt t="144780" x="9591675" y="2495550"/>
          <p14:tracePt t="144782" x="9536113" y="2506663"/>
          <p14:tracePt t="144798" x="9493250" y="2511425"/>
          <p14:tracePt t="144799" x="9404350" y="2522538"/>
          <p14:tracePt t="144813" x="9261475" y="2533650"/>
          <p14:tracePt t="144830" x="9067800" y="2551113"/>
          <p14:tracePt t="144847" x="8936038" y="2582863"/>
          <p14:tracePt t="144848" x="8913813" y="2582863"/>
          <p14:tracePt t="144864" x="8897938" y="2582863"/>
          <p14:tracePt t="145413" x="8902700" y="2582863"/>
          <p14:tracePt t="145419" x="8902700" y="2578100"/>
          <p14:tracePt t="145431" x="8909050" y="2571750"/>
          <p14:tracePt t="145449" x="8924925" y="2533650"/>
          <p14:tracePt t="145465" x="8936038" y="2511425"/>
          <p14:tracePt t="145467" x="8936038" y="2506663"/>
          <p14:tracePt t="145481" x="8940800" y="2489200"/>
          <p14:tracePt t="145499" x="8947150" y="2473325"/>
          <p14:tracePt t="145516" x="8958263" y="2462213"/>
          <p14:tracePt t="145534" x="8963025" y="2462213"/>
          <p14:tracePt t="145548" x="8963025" y="2457450"/>
          <p14:tracePt t="145565" x="8969375" y="2457450"/>
          <p14:tracePt t="145660" x="8969375" y="2451100"/>
          <p14:tracePt t="145683" x="8969375" y="2446338"/>
          <p14:tracePt t="145736" x="8974138" y="2446338"/>
          <p14:tracePt t="145751" x="8980488" y="2451100"/>
          <p14:tracePt t="145757" x="9002713" y="2451100"/>
          <p14:tracePt t="145768" x="9029700" y="2457450"/>
          <p14:tracePt t="145781" x="9063038" y="2468563"/>
          <p14:tracePt t="145799" x="9096375" y="2473325"/>
          <p14:tracePt t="145801" x="9112250" y="2478088"/>
          <p14:tracePt t="145816" x="9118600" y="2478088"/>
          <p14:tracePt t="145938" x="9112250" y="2478088"/>
          <p14:tracePt t="145944" x="9101138" y="2478088"/>
          <p14:tracePt t="145952" x="9090025" y="2478088"/>
          <p14:tracePt t="145966" x="9078913" y="2484438"/>
          <p14:tracePt t="145967" x="9056688" y="2484438"/>
          <p14:tracePt t="145982" x="8980488" y="2495550"/>
          <p14:tracePt t="145998" x="8936038" y="2511425"/>
          <p14:tracePt t="146016" x="8897938" y="2517775"/>
          <p14:tracePt t="146032" x="8869363" y="2522538"/>
          <p14:tracePt t="146111" x="8869363" y="2517775"/>
          <p14:tracePt t="146126" x="8869363" y="2511425"/>
          <p14:tracePt t="146139" x="8869363" y="2506663"/>
          <p14:tracePt t="146149" x="8869363" y="2500313"/>
          <p14:tracePt t="146166" x="8869363" y="2495550"/>
          <p14:tracePt t="146168" x="8869363" y="2489200"/>
          <p14:tracePt t="146182" x="8869363" y="2484438"/>
          <p14:tracePt t="146199" x="8875713" y="2478088"/>
          <p14:tracePt t="146201" x="8875713" y="2473325"/>
          <p14:tracePt t="146328" x="8869363" y="2473325"/>
          <p14:tracePt t="146335" x="8842375" y="2489200"/>
          <p14:tracePt t="146341" x="8820150" y="2500313"/>
          <p14:tracePt t="146366" x="8710613" y="2528888"/>
          <p14:tracePt t="146382" x="8628063" y="2540000"/>
          <p14:tracePt t="146399" x="8561388" y="2555875"/>
          <p14:tracePt t="146401" x="8534400" y="2555875"/>
          <p14:tracePt t="146417" x="8505825" y="2560638"/>
          <p14:tracePt t="146487" x="8505825" y="2551113"/>
          <p14:tracePt t="146501" x="8505825" y="2540000"/>
          <p14:tracePt t="146506" x="8512175" y="2528888"/>
          <p14:tracePt t="146515" x="8516938" y="2517775"/>
          <p14:tracePt t="146533" x="8523288" y="2500313"/>
          <p14:tracePt t="146549" x="8539163" y="2478088"/>
          <p14:tracePt t="146551" x="8545513" y="2473325"/>
          <p14:tracePt t="146567" x="8550275" y="2468563"/>
          <p14:tracePt t="146568" x="8556625" y="2468563"/>
          <p14:tracePt t="146583" x="8561388" y="2462213"/>
          <p14:tracePt t="146600" x="8561388" y="2457450"/>
          <p14:tracePt t="146617" x="8566150" y="2457450"/>
          <p14:tracePt t="146635" x="8572500" y="2457450"/>
          <p14:tracePt t="146967" x="8572500" y="2451100"/>
          <p14:tracePt t="146981" x="8572500" y="2446338"/>
          <p14:tracePt t="146986" x="8566150" y="2446338"/>
          <p14:tracePt t="147009" x="8566150" y="2439988"/>
          <p14:tracePt t="147019" x="8561388" y="2435225"/>
          <p14:tracePt t="147033" x="8556625" y="2424113"/>
          <p14:tracePt t="147050" x="8550275" y="2413000"/>
          <p14:tracePt t="147068" x="8550275" y="2401888"/>
          <p14:tracePt t="147084" x="8550275" y="2395538"/>
          <p14:tracePt t="147903" x="8550275" y="2401888"/>
          <p14:tracePt t="151508" x="8704263" y="2413000"/>
          <p14:tracePt t="151514" x="8804275" y="2406650"/>
          <p14:tracePt t="151525" x="8875713" y="2390775"/>
          <p14:tracePt t="151540" x="8902700" y="2390775"/>
          <p14:tracePt t="151557" x="8947150" y="2379663"/>
          <p14:tracePt t="151574" x="8969375" y="2374900"/>
          <p14:tracePt t="151576" x="8991600" y="2368550"/>
          <p14:tracePt t="151590" x="9013825" y="2368550"/>
          <p14:tracePt t="151607" x="9051925" y="2363788"/>
          <p14:tracePt t="151609" x="9085263" y="2363788"/>
          <p14:tracePt t="151624" x="9134475" y="2368550"/>
          <p14:tracePt t="151640" x="9217025" y="2390775"/>
          <p14:tracePt t="151658" x="9239250" y="2395538"/>
          <p14:tracePt t="151659" x="9255125" y="2406650"/>
          <p14:tracePt t="151675" x="9266238" y="2413000"/>
          <p14:tracePt t="151676" x="9277350" y="2413000"/>
          <p14:tracePt t="151690" x="9299575" y="2439988"/>
          <p14:tracePt t="151707" x="9315450" y="2473325"/>
          <p14:tracePt t="151725" x="9332913" y="2511425"/>
          <p14:tracePt t="151726" x="9337675" y="2522538"/>
          <p14:tracePt t="151741" x="9344025" y="2540000"/>
          <p14:tracePt t="151743" x="9344025" y="2566988"/>
          <p14:tracePt t="151758" x="9344025" y="2593975"/>
          <p14:tracePt t="151759" x="9344025" y="2616200"/>
          <p14:tracePt t="151774" x="9344025" y="2687638"/>
          <p14:tracePt t="151791" x="9344025" y="2738438"/>
          <p14:tracePt t="151808" x="9344025" y="2809875"/>
          <p14:tracePt t="151825" x="9337675" y="2825750"/>
          <p14:tracePt t="151826" x="9326563" y="2852738"/>
          <p14:tracePt t="151840" x="9315450" y="2892425"/>
          <p14:tracePt t="151858" x="9299575" y="2946400"/>
          <p14:tracePt t="151875" x="9299575" y="2979738"/>
          <p14:tracePt t="151876" x="9288463" y="3001963"/>
          <p14:tracePt t="151891" x="9283700" y="3024188"/>
          <p14:tracePt t="151893" x="9283700" y="3040063"/>
          <p14:tracePt t="151908" x="9277350" y="3051175"/>
          <p14:tracePt t="151910" x="9277350" y="3062288"/>
          <p14:tracePt t="151925" x="9261475" y="3095625"/>
          <p14:tracePt t="151942" x="9244013" y="3111500"/>
          <p14:tracePt t="151944" x="9239250" y="3117850"/>
          <p14:tracePt t="151959" x="9228138" y="3128963"/>
          <p14:tracePt t="151975" x="9228138" y="3133725"/>
          <p14:tracePt t="151976" x="9221788" y="3133725"/>
          <p14:tracePt t="151991" x="9212263" y="3155950"/>
          <p14:tracePt t="152007" x="9205913" y="3167063"/>
          <p14:tracePt t="152025" x="9201150" y="3178175"/>
          <p14:tracePt t="152042" x="9194800" y="3184525"/>
          <p14:tracePt t="152058" x="9190038" y="3195638"/>
          <p14:tracePt t="152075" x="9190038" y="3200400"/>
          <p14:tracePt t="152092" x="9190038" y="3205163"/>
          <p14:tracePt t="152109" x="9190038" y="3211513"/>
          <p14:tracePt t="152140" x="9190038" y="3216275"/>
          <p14:tracePt t="152148" x="9190038" y="3222625"/>
          <p14:tracePt t="152178" x="9190038" y="3227388"/>
          <p14:tracePt t="152184" x="9194800" y="3227388"/>
          <p14:tracePt t="152200" x="9201150" y="3227388"/>
          <p14:tracePt t="152208" x="9205913" y="3233738"/>
          <p14:tracePt t="152226" x="9217025" y="3227388"/>
          <p14:tracePt t="152242" x="9232900" y="3211513"/>
          <p14:tracePt t="152244" x="9239250" y="3195638"/>
          <p14:tracePt t="152258" x="9250363" y="3184525"/>
          <p14:tracePt t="152260" x="9266238" y="3151188"/>
          <p14:tracePt t="152275" x="9266238" y="3133725"/>
          <p14:tracePt t="152277" x="9272588" y="3122613"/>
          <p14:tracePt t="152292" x="9294813" y="3079750"/>
          <p14:tracePt t="152309" x="9299575" y="3051175"/>
          <p14:tracePt t="152326" x="9310688" y="3017838"/>
          <p14:tracePt t="152343" x="9326563" y="2979738"/>
          <p14:tracePt t="152359" x="9332913" y="2974975"/>
          <p14:tracePt t="152376" x="9344025" y="2963863"/>
          <p14:tracePt t="152392" x="9355138" y="2946400"/>
          <p14:tracePt t="152478" x="9344025" y="2952750"/>
          <p14:tracePt t="152485" x="9332913" y="2952750"/>
          <p14:tracePt t="152494" x="9326563" y="2957513"/>
          <p14:tracePt t="152508" x="9294813" y="2963863"/>
          <p14:tracePt t="152525" x="9266238" y="2968625"/>
          <p14:tracePt t="152543" x="9221788" y="2974975"/>
          <p14:tracePt t="152544" x="9212263" y="2974975"/>
          <p14:tracePt t="152559" x="9190038" y="2974975"/>
          <p14:tracePt t="152560" x="9178925" y="2974975"/>
          <p14:tracePt t="152575" x="9172575" y="2974975"/>
          <p14:tracePt t="152651" x="9178925" y="2974975"/>
          <p14:tracePt t="152657" x="9183688" y="2974975"/>
          <p14:tracePt t="152665" x="9194800" y="2968625"/>
          <p14:tracePt t="152676" x="9205913" y="2968625"/>
          <p14:tracePt t="152692" x="9244013" y="2952750"/>
          <p14:tracePt t="152709" x="9294813" y="2930525"/>
          <p14:tracePt t="152711" x="9315450" y="2919413"/>
          <p14:tracePt t="152725" x="9382125" y="2897188"/>
          <p14:tracePt t="152742" x="9431338" y="2874963"/>
          <p14:tracePt t="152760" x="9502775" y="2863850"/>
          <p14:tracePt t="152761" x="9520238" y="2863850"/>
          <p14:tracePt t="152776" x="9525000" y="2852738"/>
          <p14:tracePt t="152778" x="9531350" y="2852738"/>
          <p14:tracePt t="152793" x="9536113" y="2852738"/>
          <p14:tracePt t="152823" x="9542463" y="2852738"/>
          <p14:tracePt t="152853" x="9547225" y="2852738"/>
          <p14:tracePt t="152860" x="9547225" y="2859088"/>
          <p14:tracePt t="152875" x="9553575" y="2859088"/>
          <p14:tracePt t="152988" x="9558338" y="2859088"/>
          <p14:tracePt t="153003" x="9564688" y="2859088"/>
          <p14:tracePt t="153025" x="9569450" y="2859088"/>
          <p14:tracePt t="153034" x="9569450" y="2852738"/>
          <p14:tracePt t="153043" x="9580563" y="2847975"/>
          <p14:tracePt t="153060" x="9591675" y="2820988"/>
          <p14:tracePt t="153062" x="9596438" y="2814638"/>
          <p14:tracePt t="153076" x="9602788" y="2798763"/>
          <p14:tracePt t="153078" x="9613900" y="2781300"/>
          <p14:tracePt t="153093" x="9618663" y="2765425"/>
          <p14:tracePt t="153110" x="9625013" y="2754313"/>
          <p14:tracePt t="153349" x="9625013" y="2759075"/>
          <p14:tracePt t="153354" x="9625013" y="2765425"/>
          <p14:tracePt t="153369" x="9625013" y="2770188"/>
          <p14:tracePt t="153378" x="9625013" y="2776538"/>
          <p14:tracePt t="153393" x="9629775" y="2787650"/>
          <p14:tracePt t="153410" x="9636125" y="2792413"/>
          <p14:tracePt t="153427" x="9640888" y="2792413"/>
          <p14:tracePt t="153429" x="9640888" y="2798763"/>
          <p14:tracePt t="153469" x="9647238" y="2798763"/>
          <p14:tracePt t="153505" x="9652000" y="2803525"/>
          <p14:tracePt t="153521" x="9652000" y="2809875"/>
          <p14:tracePt t="153542" x="9652000" y="2814638"/>
          <p14:tracePt t="153549" x="9658350" y="2814638"/>
          <p14:tracePt t="153565" x="9658350" y="2820988"/>
          <p14:tracePt t="153626" x="9658350" y="2825750"/>
          <p14:tracePt t="153663" x="9663113" y="2832100"/>
          <p14:tracePt t="153669" x="9674225" y="2836863"/>
          <p14:tracePt t="153679" x="9678988" y="2836863"/>
          <p14:tracePt t="153694" x="9696450" y="2852738"/>
          <p14:tracePt t="153710" x="9718675" y="2863850"/>
          <p14:tracePt t="153727" x="9740900" y="2874963"/>
          <p14:tracePt t="153729" x="9752013" y="2881313"/>
          <p14:tracePt t="153744" x="9756775" y="2886075"/>
          <p14:tracePt t="153746" x="9772650" y="2892425"/>
          <p14:tracePt t="153760" x="9794875" y="2908300"/>
          <p14:tracePt t="153777" x="9805988" y="2914650"/>
          <p14:tracePt t="153794" x="9812338" y="2919413"/>
          <p14:tracePt t="153796" x="9812338" y="2925763"/>
          <p14:tracePt t="153812" x="9817100" y="2925763"/>
          <p14:tracePt t="153830" x="9817100" y="2930525"/>
          <p14:tracePt t="153897" x="9817100" y="2935288"/>
          <p14:tracePt t="153925" x="9817100" y="2941638"/>
          <p14:tracePt t="153955" x="9812338" y="2941638"/>
          <p14:tracePt t="154466" x="9812338" y="2946400"/>
          <p14:tracePt t="154471" x="9805988" y="2946400"/>
          <p14:tracePt t="154482" x="9794875" y="2952750"/>
          <p14:tracePt t="154495" x="9783763" y="2957513"/>
          <p14:tracePt t="154497" x="9772650" y="2957513"/>
          <p14:tracePt t="154511" x="9756775" y="2963863"/>
          <p14:tracePt t="154529" x="9745663" y="2968625"/>
          <p14:tracePt t="154545" x="9740900" y="2968625"/>
          <p14:tracePt t="154564" x="9734550" y="2968625"/>
          <p14:tracePt t="154578" x="9729788" y="2974975"/>
          <p14:tracePt t="154596" x="9723438" y="2974975"/>
          <p14:tracePt t="154613" x="9718675" y="2979738"/>
          <p14:tracePt t="154614" x="9712325" y="2979738"/>
          <p14:tracePt t="154637" x="9707563" y="2979738"/>
          <p14:tracePt t="154655" x="9701213" y="2986088"/>
          <p14:tracePt t="154663" x="9696450" y="2986088"/>
          <p14:tracePt t="154679" x="9690100" y="2990850"/>
          <p14:tracePt t="154681" x="9685338" y="2990850"/>
          <p14:tracePt t="154697" x="9674225" y="2997200"/>
          <p14:tracePt t="154720" x="9669463" y="2997200"/>
          <p14:tracePt t="154729" x="9669463" y="3001963"/>
          <p14:tracePt t="154746" x="9658350" y="3008313"/>
          <p14:tracePt t="154749" x="9652000" y="3008313"/>
          <p14:tracePt t="154763" x="9647238" y="3013075"/>
          <p14:tracePt t="154764" x="9640888" y="3013075"/>
          <p14:tracePt t="154779" x="9640888" y="3017838"/>
          <p14:tracePt t="154781" x="9625013" y="3024188"/>
          <p14:tracePt t="154796" x="9613900" y="3024188"/>
          <p14:tracePt t="154812" x="9569450" y="3035300"/>
          <p14:tracePt t="154829" x="9531350" y="3035300"/>
          <p14:tracePt t="154846" x="9482138" y="3035300"/>
          <p14:tracePt t="154847" x="9475788" y="3035300"/>
          <p14:tracePt t="154863" x="9426575" y="3035300"/>
          <p14:tracePt t="154879" x="9393238" y="3035300"/>
          <p14:tracePt t="154897" x="9359900" y="3035300"/>
          <p14:tracePt t="154899" x="9355138" y="3035300"/>
          <p14:tracePt t="154914" x="9348788" y="3035300"/>
          <p14:tracePt t="154931" x="9344025" y="3035300"/>
          <p14:tracePt t="154946" x="9337675" y="3035300"/>
          <p14:tracePt t="154963" x="9332913" y="3035300"/>
          <p14:tracePt t="154981" x="9326563" y="3035300"/>
          <p14:tracePt t="155157" x="9326563" y="3028950"/>
          <p14:tracePt t="155165" x="9332913" y="3028950"/>
          <p14:tracePt t="155178" x="9337675" y="3024188"/>
          <p14:tracePt t="155186" x="9344025" y="3024188"/>
          <p14:tracePt t="155197" x="9344025" y="3017838"/>
          <p14:tracePt t="155199" x="9348788" y="3017838"/>
          <p14:tracePt t="155214" x="9359900" y="3013075"/>
          <p14:tracePt t="155230" x="9366250" y="3013075"/>
          <p14:tracePt t="155231" x="9371013" y="3001963"/>
          <p14:tracePt t="155246" x="9399588" y="2990850"/>
          <p14:tracePt t="155265" x="9420225" y="2963863"/>
          <p14:tracePt t="155267" x="9426575" y="2957513"/>
          <p14:tracePt t="155280" x="9437688" y="2946400"/>
          <p14:tracePt t="155282" x="9442450" y="2941638"/>
          <p14:tracePt t="155297" x="9453563" y="2935288"/>
          <p14:tracePt t="155313" x="9453563" y="2930525"/>
          <p14:tracePt t="155329" x="9459913" y="2925763"/>
          <p14:tracePt t="155411" x="9464675" y="2925763"/>
          <p14:tracePt t="155427" x="9464675" y="2919413"/>
          <p14:tracePt t="155431" x="9471025" y="2919413"/>
          <p14:tracePt t="155457" x="9471025" y="2914650"/>
          <p14:tracePt t="155477" x="9475788" y="2914650"/>
          <p14:tracePt t="155531" x="9475788" y="2908300"/>
          <p14:tracePt t="155537" x="9482138" y="2908300"/>
          <p14:tracePt t="155546" x="9493250" y="2903538"/>
          <p14:tracePt t="155564" x="9509125" y="2897188"/>
          <p14:tracePt t="155580" x="9542463" y="2886075"/>
          <p14:tracePt t="155597" x="9569450" y="2874963"/>
          <p14:tracePt t="155599" x="9591675" y="2863850"/>
          <p14:tracePt t="155613" x="9607550" y="2859088"/>
          <p14:tracePt t="155630" x="9625013" y="2859088"/>
          <p14:tracePt t="155647" x="9629775" y="2852738"/>
          <p14:tracePt t="155649" x="9636125" y="2852738"/>
          <p14:tracePt t="155666" x="9640888" y="2852738"/>
          <p14:tracePt t="155681" x="9652000" y="2852738"/>
          <p14:tracePt t="155697" x="9658350" y="2852738"/>
          <p14:tracePt t="155714" x="9669463" y="2852738"/>
          <p14:tracePt t="155846" x="9674225" y="2852738"/>
          <p14:tracePt t="155958" x="9678988" y="2852738"/>
          <p14:tracePt t="156131" x="9678988" y="2859088"/>
          <p14:tracePt t="156153" x="9678988" y="2863850"/>
          <p14:tracePt t="156159" x="9685338" y="2863850"/>
          <p14:tracePt t="156182" x="9690100" y="2870200"/>
          <p14:tracePt t="156200" x="9696450" y="2874963"/>
          <p14:tracePt t="156205" x="9701213" y="2874963"/>
          <p14:tracePt t="156213" x="9701213" y="2881313"/>
          <p14:tracePt t="156231" x="9712325" y="2886075"/>
          <p14:tracePt t="156249" x="9712325" y="2892425"/>
          <p14:tracePt t="156266" x="9718675" y="2892425"/>
          <p14:tracePt t="156341" x="9718675" y="2897188"/>
          <p14:tracePt t="156363" x="9718675" y="2903538"/>
          <p14:tracePt t="156378" x="9723438" y="2903538"/>
          <p14:tracePt t="156385" x="9723438" y="2914650"/>
          <p14:tracePt t="156407" x="9729788" y="2925763"/>
          <p14:tracePt t="156416" x="9729788" y="2930525"/>
          <p14:tracePt t="156438" x="9734550" y="2935288"/>
          <p14:tracePt t="156448" x="9734550" y="2941638"/>
          <p14:tracePt t="156465" x="9734550" y="2946400"/>
          <p14:tracePt t="156649" x="9740900" y="2946400"/>
          <p14:tracePt t="156717" x="9740900" y="2941638"/>
          <p14:tracePt t="156851" x="9740900" y="2935288"/>
          <p14:tracePt t="156856" x="9734550" y="2935288"/>
          <p14:tracePt t="156867" x="9723438" y="2930525"/>
          <p14:tracePt t="156882" x="9707563" y="2925763"/>
          <p14:tracePt t="156899" x="9701213" y="2925763"/>
          <p14:tracePt t="156916" x="9690100" y="2919413"/>
          <p14:tracePt t="156918" x="9685338" y="2919413"/>
          <p14:tracePt t="157121" x="9685338" y="2925763"/>
          <p14:tracePt t="157143" x="9685338" y="2930525"/>
          <p14:tracePt t="157301" x="9685338" y="2935288"/>
          <p14:tracePt t="157315" x="9685338" y="2941638"/>
          <p14:tracePt t="157329" x="9685338" y="2946400"/>
          <p14:tracePt t="157391" x="9678988" y="2946400"/>
          <p14:tracePt t="157397" x="9669463" y="2952750"/>
          <p14:tracePt t="157405" x="9658350" y="2952750"/>
          <p14:tracePt t="157416" x="9652000" y="2952750"/>
          <p14:tracePt t="157433" x="9607550" y="2952750"/>
          <p14:tracePt t="157435" x="9575800" y="2952750"/>
          <p14:tracePt t="157450" x="9525000" y="2952750"/>
          <p14:tracePt t="157452" x="9486900" y="2952750"/>
          <p14:tracePt t="157466" x="9399588" y="2952750"/>
          <p14:tracePt t="157483" x="9294813" y="2952750"/>
          <p14:tracePt t="157501" x="9217025" y="2963863"/>
          <p14:tracePt t="157502" x="9190038" y="2968625"/>
          <p14:tracePt t="157517" x="9178925" y="2974975"/>
          <p14:tracePt t="157519" x="9178925" y="2979738"/>
          <p14:tracePt t="157533" x="9172575" y="2979738"/>
          <p14:tracePt t="157535" x="9167813" y="2979738"/>
          <p14:tracePt t="157587" x="9161463" y="2986088"/>
          <p14:tracePt t="157601" x="9150350" y="2986088"/>
          <p14:tracePt t="157607" x="9139238" y="2990850"/>
          <p14:tracePt t="157616" x="9134475" y="2990850"/>
          <p14:tracePt t="157633" x="9101138" y="2997200"/>
          <p14:tracePt t="157650" x="9067800" y="3008313"/>
          <p14:tracePt t="157652" x="9051925" y="3008313"/>
          <p14:tracePt t="157666" x="9034463" y="3008313"/>
          <p14:tracePt t="157668" x="9029700" y="3008313"/>
          <p14:tracePt t="157683" x="9002713" y="3013075"/>
          <p14:tracePt t="157700" x="8974138" y="3013075"/>
          <p14:tracePt t="157717" x="8940800" y="3013075"/>
          <p14:tracePt t="157719" x="8931275" y="3013075"/>
          <p14:tracePt t="157734" x="8897938" y="3001963"/>
          <p14:tracePt t="157750" x="8886825" y="2997200"/>
          <p14:tracePt t="157751" x="8880475" y="2997200"/>
          <p14:tracePt t="157767" x="8858250" y="2979738"/>
          <p14:tracePt t="157784" x="8842375" y="2968625"/>
          <p14:tracePt t="157802" x="8804275" y="2941638"/>
          <p14:tracePt t="157818" x="8782050" y="2925763"/>
          <p14:tracePt t="157833" x="8770938" y="2914650"/>
          <p14:tracePt t="157850" x="8764588" y="2908300"/>
          <p14:tracePt t="157867" x="8759825" y="2908300"/>
          <p14:tracePt t="157938" x="8764588" y="2908300"/>
          <p14:tracePt t="157952" x="8775700" y="2908300"/>
          <p14:tracePt t="157959" x="8793163" y="2908300"/>
          <p14:tracePt t="157969" x="8809038" y="2908300"/>
          <p14:tracePt t="157983" x="8869363" y="2908300"/>
          <p14:tracePt t="158000" x="8936038" y="2908300"/>
          <p14:tracePt t="158017" x="8996363" y="2908300"/>
          <p14:tracePt t="158019" x="9007475" y="2908300"/>
          <p14:tracePt t="158034" x="9024938" y="2908300"/>
          <p14:tracePt t="158035" x="9029700" y="2908300"/>
          <p14:tracePt t="158050" x="9040813" y="2908300"/>
          <p14:tracePt t="158119" x="9040813" y="2903538"/>
          <p14:tracePt t="158134" x="9034463" y="2903538"/>
          <p14:tracePt t="158141" x="9034463" y="2897188"/>
          <p14:tracePt t="158155" x="9029700" y="2897188"/>
          <p14:tracePt t="158168" x="9024938" y="2897188"/>
          <p14:tracePt t="158464" x="9040813" y="2897188"/>
          <p14:tracePt t="158472" x="9051925" y="2897188"/>
          <p14:tracePt t="158476" x="9074150" y="2897188"/>
          <p14:tracePt t="158501" x="9194800" y="2886075"/>
          <p14:tracePt t="158518" x="9299575" y="2870200"/>
          <p14:tracePt t="158535" x="9377363" y="2852738"/>
          <p14:tracePt t="158537" x="9393238" y="2841625"/>
          <p14:tracePt t="158552" x="9409113" y="2836863"/>
          <p14:tracePt t="158771" x="9393238" y="2836863"/>
          <p14:tracePt t="158777" x="9355138" y="2841625"/>
          <p14:tracePt t="158786" x="9305925" y="2852738"/>
          <p14:tracePt t="158801" x="9217025" y="2870200"/>
          <p14:tracePt t="158818" x="9040813" y="2914650"/>
          <p14:tracePt t="158835" x="8880475" y="2941638"/>
          <p14:tracePt t="158836" x="8826500" y="2952750"/>
          <p14:tracePt t="158852" x="8759825" y="2968625"/>
          <p14:tracePt t="158869" x="8715375" y="2974975"/>
          <p14:tracePt t="158885" x="8710613" y="2979738"/>
          <p14:tracePt t="158937" x="8704263" y="2979738"/>
          <p14:tracePt t="158942" x="8699500" y="2986088"/>
          <p14:tracePt t="158958" x="8688388" y="2986088"/>
          <p14:tracePt t="158969" x="8682038" y="2997200"/>
          <p14:tracePt t="158985" x="8655050" y="3001963"/>
          <p14:tracePt t="158987" x="8650288" y="3001963"/>
          <p14:tracePt t="159002" x="8643938" y="3008313"/>
          <p14:tracePt t="159003" x="8628063" y="3017838"/>
          <p14:tracePt t="159020" x="8616950" y="3017838"/>
          <p14:tracePt t="159035" x="8610600" y="3024188"/>
          <p14:tracePt t="159364" x="8628063" y="3024188"/>
          <p14:tracePt t="159371" x="8655050" y="3024188"/>
          <p14:tracePt t="159377" x="8688388" y="3024188"/>
          <p14:tracePt t="159403" x="8782050" y="3024188"/>
          <p14:tracePt t="159419" x="8853488" y="3024188"/>
          <p14:tracePt t="159436" x="8951913" y="3008313"/>
          <p14:tracePt t="159453" x="8980488" y="2997200"/>
          <p14:tracePt t="159469" x="8996363" y="2990850"/>
          <p14:tracePt t="159550" x="9002713" y="2990850"/>
          <p14:tracePt t="159565" x="9013825" y="2990850"/>
          <p14:tracePt t="159579" x="9018588" y="2990850"/>
          <p14:tracePt t="159587" x="9024938" y="2986088"/>
          <p14:tracePt t="159603" x="9034463" y="2986088"/>
          <p14:tracePt t="159605" x="9040813" y="2986088"/>
          <p14:tracePt t="159619" x="9045575" y="2986088"/>
          <p14:tracePt t="159637" x="9045575" y="2979738"/>
          <p14:tracePt t="159653" x="9051925" y="2979738"/>
          <p14:tracePt t="159670" x="9056688" y="2979738"/>
          <p14:tracePt t="159686" x="9063038" y="2979738"/>
          <p14:tracePt t="159837" x="9067800" y="2979738"/>
          <p14:tracePt t="159858" x="9074150" y="2979738"/>
          <p14:tracePt t="159879" x="9078913" y="2979738"/>
          <p14:tracePt t="159895" x="9085263" y="2979738"/>
          <p14:tracePt t="159910" x="9090025" y="2979738"/>
          <p14:tracePt t="159917" x="9096375" y="2979738"/>
          <p14:tracePt t="159939" x="9101138" y="2979738"/>
          <p14:tracePt t="159962" x="9107488" y="2979738"/>
          <p14:tracePt t="160009" x="9112250" y="2979738"/>
          <p14:tracePt t="160022" x="9118600" y="2979738"/>
          <p14:tracePt t="160029" x="9123363" y="2979738"/>
          <p14:tracePt t="160038" x="9128125" y="2979738"/>
          <p14:tracePt t="160053" x="9134475" y="2979738"/>
          <p14:tracePt t="160070" x="9139238" y="2979738"/>
          <p14:tracePt t="160114" x="9145588" y="2979738"/>
          <p14:tracePt t="160129" x="9150350" y="2974975"/>
          <p14:tracePt t="160134" x="9156700" y="2974975"/>
          <p14:tracePt t="160143" x="9161463" y="2968625"/>
          <p14:tracePt t="160153" x="9172575" y="2963863"/>
          <p14:tracePt t="160170" x="9190038" y="2952750"/>
          <p14:tracePt t="160172" x="9201150" y="2946400"/>
          <p14:tracePt t="160187" x="9205913" y="2946400"/>
          <p14:tracePt t="160203" x="9232900" y="2935288"/>
          <p14:tracePt t="160220" x="9244013" y="2935288"/>
          <p14:tracePt t="160238" x="9250363" y="2935288"/>
          <p14:tracePt t="160256" x="9255125" y="2935288"/>
          <p14:tracePt t="160270" x="9261475" y="2935288"/>
          <p14:tracePt t="160287" x="9266238" y="2935288"/>
          <p14:tracePt t="160304" x="9272588" y="2935288"/>
          <p14:tracePt t="160322" x="9277350" y="2935288"/>
          <p14:tracePt t="160337" x="9283700" y="2935288"/>
          <p14:tracePt t="160354" x="9288463" y="2935288"/>
          <p14:tracePt t="160864" x="9294813" y="2935288"/>
          <p14:tracePt t="160870" x="9299575" y="2941638"/>
          <p14:tracePt t="160877" x="9305925" y="2941638"/>
          <p14:tracePt t="160888" x="9315450" y="2946400"/>
          <p14:tracePt t="160905" x="9326563" y="2952750"/>
          <p14:tracePt t="160907" x="9332913" y="2957513"/>
          <p14:tracePt t="160922" x="9337675" y="2963863"/>
          <p14:tracePt t="160923" x="9344025" y="2963863"/>
          <p14:tracePt t="160938" x="9348788" y="2968625"/>
          <p14:tracePt t="160961" x="9355138" y="2968625"/>
          <p14:tracePt t="161081" x="9377363" y="2968625"/>
          <p14:tracePt t="161087" x="9382125" y="2968625"/>
          <p14:tracePt t="161110" x="9388475" y="2968625"/>
          <p14:tracePt t="161133" x="9388475" y="2963863"/>
          <p14:tracePt t="162972" x="9388475" y="2957513"/>
          <p14:tracePt t="162977" x="9382125" y="2957513"/>
          <p14:tracePt t="162993" x="9377363" y="2952750"/>
          <p14:tracePt t="163016" x="9371013" y="2952750"/>
          <p14:tracePt t="163811" x="9371013" y="2946400"/>
          <p14:tracePt t="163833" x="9371013" y="2941638"/>
          <p14:tracePt t="163839" x="9371013" y="2935288"/>
          <p14:tracePt t="163847" x="9371013" y="2930525"/>
          <p14:tracePt t="163860" x="9371013" y="2925763"/>
          <p14:tracePt t="163876" x="9371013" y="2919413"/>
          <p14:tracePt t="163895" x="9371013" y="2914650"/>
          <p14:tracePt t="163909" x="9377363" y="2914650"/>
          <p14:tracePt t="163926" x="9382125" y="2903538"/>
          <p14:tracePt t="163943" x="9388475" y="2897188"/>
          <p14:tracePt t="163945" x="9393238" y="2897188"/>
          <p14:tracePt t="163960" x="9399588" y="2892425"/>
          <p14:tracePt t="164075" x="9404350" y="2892425"/>
          <p14:tracePt t="164079" x="9409113" y="2892425"/>
          <p14:tracePt t="164094" x="9420225" y="2892425"/>
          <p14:tracePt t="164118" x="9426575" y="2892425"/>
          <p14:tracePt t="164134" x="9431338" y="2892425"/>
          <p14:tracePt t="164217" x="9420225" y="2903538"/>
          <p14:tracePt t="164221" x="9409113" y="2914650"/>
          <p14:tracePt t="164230" x="9393238" y="2925763"/>
          <p14:tracePt t="164244" x="9348788" y="2974975"/>
          <p14:tracePt t="164260" x="9321800" y="2997200"/>
          <p14:tracePt t="164262" x="9294813" y="3028950"/>
          <p14:tracePt t="164276" x="9232900" y="3079750"/>
          <p14:tracePt t="164294" x="9183688" y="3128963"/>
          <p14:tracePt t="164310" x="9150350" y="3162300"/>
          <p14:tracePt t="164312" x="9145588" y="3167063"/>
          <p14:tracePt t="164328" x="9134475" y="3178175"/>
          <p14:tracePt t="164343" x="9128125" y="3184525"/>
          <p14:tracePt t="164360" x="9118600" y="3184525"/>
          <p14:tracePt t="164377" x="9085263" y="3184525"/>
          <p14:tracePt t="164379" x="9063038" y="3189288"/>
          <p14:tracePt t="164394" x="8891588" y="3200400"/>
          <p14:tracePt t="164410" x="8869363" y="3200400"/>
          <p14:tracePt t="164412" x="8809038" y="3205163"/>
          <p14:tracePt t="164426" x="8616950" y="3227388"/>
          <p14:tracePt t="164444" x="8505825" y="3255963"/>
          <p14:tracePt t="164461" x="8434388" y="3278188"/>
          <p14:tracePt t="164478" x="8412163" y="3289300"/>
          <p14:tracePt t="164493" x="8407400" y="3298825"/>
          <p14:tracePt t="164510" x="8407400" y="3316288"/>
          <p14:tracePt t="164528" x="8407400" y="3332163"/>
          <p14:tracePt t="164529" x="8412163" y="3349625"/>
          <p14:tracePt t="164545" x="8412163" y="3371850"/>
          <p14:tracePt t="164560" x="8412163" y="3392488"/>
          <p14:tracePt t="164562" x="8412163" y="3421063"/>
          <p14:tracePt t="164578" x="8412163" y="3465513"/>
          <p14:tracePt t="164594" x="8385175" y="3530600"/>
          <p14:tracePt t="164596" x="8374063" y="3559175"/>
          <p14:tracePt t="164611" x="8358188" y="3590925"/>
          <p14:tracePt t="164612" x="8347075" y="3619500"/>
          <p14:tracePt t="164628" x="8324850" y="3662363"/>
          <p14:tracePt t="164643" x="8318500" y="3690938"/>
          <p14:tracePt t="164660" x="8318500" y="3706813"/>
          <p14:tracePt t="164678" x="8318500" y="3729038"/>
          <p14:tracePt t="164679" x="8324850" y="3729038"/>
          <p14:tracePt t="164696" x="8335963" y="3746500"/>
          <p14:tracePt t="164710" x="8335963" y="3751263"/>
          <p14:tracePt t="164712" x="8340725" y="3756025"/>
          <p14:tracePt t="164727" x="8347075" y="3762375"/>
          <p14:tracePt t="164846" x="8347075" y="3756025"/>
          <p14:tracePt t="164860" x="8347075" y="3751263"/>
          <p14:tracePt t="164943" x="8347075" y="3746500"/>
          <p14:tracePt t="164973" x="8351838" y="3746500"/>
          <p14:tracePt t="165004" x="8351838" y="3740150"/>
          <p14:tracePt t="165020" x="8358188" y="3735388"/>
          <p14:tracePt t="165024" x="8362950" y="3729038"/>
          <p14:tracePt t="165033" x="8369300" y="3729038"/>
          <p14:tracePt t="165044" x="8374063" y="3724275"/>
          <p14:tracePt t="165046" x="8385175" y="3717925"/>
          <p14:tracePt t="165061" x="8389938" y="3713163"/>
          <p14:tracePt t="165062" x="8396288" y="3713163"/>
          <p14:tracePt t="165078" x="8401050" y="3706813"/>
          <p14:tracePt t="165080" x="8418513" y="3695700"/>
          <p14:tracePt t="165094" x="8434388" y="3679825"/>
          <p14:tracePt t="165112" x="8467725" y="3657600"/>
          <p14:tracePt t="165128" x="8489950" y="3630613"/>
          <p14:tracePt t="165130" x="8516938" y="3608388"/>
          <p14:tracePt t="165146" x="8545513" y="3579813"/>
          <p14:tracePt t="165161" x="8583613" y="3519488"/>
          <p14:tracePt t="165177" x="8616950" y="3486150"/>
          <p14:tracePt t="165195" x="8655050" y="3436938"/>
          <p14:tracePt t="165197" x="8659813" y="3421063"/>
          <p14:tracePt t="165212" x="8670925" y="3403600"/>
          <p14:tracePt t="165228" x="8677275" y="3398838"/>
          <p14:tracePt t="165245" x="8682038" y="3398838"/>
          <p14:tracePt t="165312" x="8682038" y="3403600"/>
          <p14:tracePt t="165317" x="8688388" y="3414713"/>
          <p14:tracePt t="165328" x="8693150" y="3432175"/>
          <p14:tracePt t="165346" x="8699500" y="3448050"/>
          <p14:tracePt t="165348" x="8699500" y="3459163"/>
          <p14:tracePt t="165362" x="8704263" y="3481388"/>
          <p14:tracePt t="165378" x="8710613" y="3492500"/>
          <p14:tracePt t="165394" x="8715375" y="3508375"/>
          <p14:tracePt t="165412" x="8721725" y="3514725"/>
          <p14:tracePt t="165429" x="8726488" y="3519488"/>
          <p14:tracePt t="165581" x="8726488" y="3514725"/>
          <p14:tracePt t="165598" x="8726488" y="3503613"/>
          <p14:tracePt t="165602" x="8726488" y="3497263"/>
          <p14:tracePt t="165611" x="8726488" y="3492500"/>
          <p14:tracePt t="165629" x="8726488" y="3481388"/>
          <p14:tracePt t="165646" x="8721725" y="3475038"/>
          <p14:tracePt t="165648" x="8721725" y="3470275"/>
          <p14:tracePt t="165663" x="8721725" y="3465513"/>
          <p14:tracePt t="165679" x="8721725" y="3459163"/>
          <p14:tracePt t="165799" x="8715375" y="3459163"/>
          <p14:tracePt t="165843" x="8710613" y="3454400"/>
          <p14:tracePt t="165903" x="8704263" y="3448050"/>
          <p14:tracePt t="165910" x="8699500" y="3443288"/>
          <p14:tracePt t="165918" x="8693150" y="3436938"/>
          <p14:tracePt t="165929" x="8682038" y="3425825"/>
          <p14:tracePt t="165946" x="8666163" y="3409950"/>
          <p14:tracePt t="165948" x="8655050" y="3398838"/>
          <p14:tracePt t="165963" x="8632825" y="3371850"/>
          <p14:tracePt t="165979" x="8610600" y="3354388"/>
          <p14:tracePt t="165996" x="8599488" y="3332163"/>
          <p14:tracePt t="166012" x="8594725" y="3321050"/>
          <p14:tracePt t="166014" x="8588375" y="3309938"/>
          <p14:tracePt t="166030" x="8588375" y="3305175"/>
          <p14:tracePt t="166031" x="8583613" y="3305175"/>
          <p14:tracePt t="166046" x="8583613" y="3298825"/>
          <p14:tracePt t="166063" x="8583613" y="3294063"/>
          <p14:tracePt t="166080" x="8583613" y="3289300"/>
          <p14:tracePt t="166106" x="8583613" y="3282950"/>
          <p14:tracePt t="166144" x="8583613" y="3278188"/>
          <p14:tracePt t="166159" x="8583613" y="3271838"/>
          <p14:tracePt t="166190" x="8583613" y="3267075"/>
          <p14:tracePt t="166194" x="8577263" y="3260725"/>
          <p14:tracePt t="166203" x="8572500" y="3260725"/>
          <p14:tracePt t="166213" x="8572500" y="3255963"/>
          <p14:tracePt t="166229" x="8561388" y="3249613"/>
          <p14:tracePt t="166247" x="8550275" y="3244850"/>
          <p14:tracePt t="166263" x="8550275" y="3238500"/>
          <p14:tracePt t="166286" x="8545513" y="3238500"/>
          <p14:tracePt t="166297" x="8545513" y="3233738"/>
          <p14:tracePt t="166314" x="8534400" y="3233738"/>
          <p14:tracePt t="166332" x="8534400" y="3227388"/>
          <p14:tracePt t="166346" x="8528050" y="3227388"/>
          <p14:tracePt t="166363" x="8523288" y="3227388"/>
          <p14:tracePt t="166381" x="8516938" y="3222625"/>
          <p14:tracePt t="166397" x="8516938" y="3216275"/>
          <p14:tracePt t="166413" x="8505825" y="3211513"/>
          <p14:tracePt t="166430" x="8501063" y="3205163"/>
          <p14:tracePt t="166448" x="8494713" y="3200400"/>
          <p14:tracePt t="166450" x="8494713" y="3195638"/>
          <p14:tracePt t="166465" x="8489950" y="3195638"/>
          <p14:tracePt t="166488" x="8483600" y="3189288"/>
          <p14:tracePt t="166503" x="8478838" y="3189288"/>
          <p14:tracePt t="166513" x="8478838" y="3184525"/>
          <p14:tracePt t="166707" x="8478838" y="3178175"/>
          <p14:tracePt t="166728" x="8483600" y="3173413"/>
          <p14:tracePt t="166743" x="8489950" y="3173413"/>
          <p14:tracePt t="166758" x="8501063" y="3173413"/>
          <p14:tracePt t="166765" x="8505825" y="3167063"/>
          <p14:tracePt t="166781" x="8512175" y="3167063"/>
          <p14:tracePt t="166782" x="8516938" y="3162300"/>
          <p14:tracePt t="166797" x="8528050" y="3162300"/>
          <p14:tracePt t="166814" x="8539163" y="3155950"/>
          <p14:tracePt t="166831" x="8550275" y="3151188"/>
          <p14:tracePt t="166833" x="8561388" y="3151188"/>
          <p14:tracePt t="166848" x="8572500" y="3144838"/>
          <p14:tracePt t="166864" x="8583613" y="3144838"/>
          <p14:tracePt t="166881" x="8594725" y="3144838"/>
          <p14:tracePt t="166898" x="8610600" y="3140075"/>
          <p14:tracePt t="166899" x="8621713" y="3140075"/>
          <p14:tracePt t="166915" x="8639175" y="3140075"/>
          <p14:tracePt t="166930" x="8666163" y="3140075"/>
          <p14:tracePt t="166947" x="8693150" y="3133725"/>
          <p14:tracePt t="166965" x="8721725" y="3133725"/>
          <p14:tracePt t="166966" x="8743950" y="3133725"/>
          <p14:tracePt t="166981" x="8782050" y="3133725"/>
          <p14:tracePt t="166998" x="8793163" y="3133725"/>
          <p14:tracePt t="167000" x="8809038" y="3133725"/>
          <p14:tracePt t="167014" x="8831263" y="3133725"/>
          <p14:tracePt t="167031" x="8869363" y="3133725"/>
          <p14:tracePt t="167048" x="8886825" y="3133725"/>
          <p14:tracePt t="167050" x="8897938" y="3133725"/>
          <p14:tracePt t="167065" x="8913813" y="3133725"/>
          <p14:tracePt t="167080" x="8924925" y="3133725"/>
          <p14:tracePt t="167098" x="8931275" y="3133725"/>
          <p14:tracePt t="167118" x="8936038" y="3133725"/>
          <p14:tracePt t="167140" x="8940800" y="3133725"/>
          <p14:tracePt t="167163" x="8947150" y="3133725"/>
          <p14:tracePt t="168708" x="8951913" y="3133725"/>
          <p14:tracePt t="168716" x="8958263" y="3128963"/>
          <p14:tracePt t="168724" x="8963025" y="3128963"/>
          <p14:tracePt t="168734" x="8974138" y="3117850"/>
          <p14:tracePt t="168750" x="8991600" y="3111500"/>
          <p14:tracePt t="168752" x="9002713" y="3106738"/>
          <p14:tracePt t="168768" x="9018588" y="3101975"/>
          <p14:tracePt t="168784" x="9029700" y="3095625"/>
          <p14:tracePt t="168801" x="9040813" y="3090863"/>
          <p14:tracePt t="168817" x="9056688" y="3084513"/>
          <p14:tracePt t="168835" x="9067800" y="3090863"/>
          <p14:tracePt t="168853" x="9078913" y="3090863"/>
          <p14:tracePt t="168867" x="9101138" y="3090863"/>
          <p14:tracePt t="168884" x="9123363" y="3090863"/>
          <p14:tracePt t="168901" x="9150350" y="3090863"/>
          <p14:tracePt t="168902" x="9156700" y="3090863"/>
          <p14:tracePt t="168917" x="9167813" y="3090863"/>
          <p14:tracePt t="168919" x="9183688" y="3090863"/>
          <p14:tracePt t="168933" x="9205913" y="3095625"/>
          <p14:tracePt t="168951" x="9239250" y="3095625"/>
          <p14:tracePt t="168968" x="9261475" y="3095625"/>
          <p14:tracePt t="168970" x="9283700" y="3101975"/>
          <p14:tracePt t="168985" x="9315450" y="3106738"/>
          <p14:tracePt t="169000" x="9332913" y="3106738"/>
          <p14:tracePt t="169002" x="9344025" y="3106738"/>
          <p14:tracePt t="169017" x="9371013" y="3106738"/>
          <p14:tracePt t="169035" x="9404350" y="3111500"/>
          <p14:tracePt t="169036" x="9409113" y="3111500"/>
          <p14:tracePt t="169053" x="9431338" y="3117850"/>
          <p14:tracePt t="169069" x="9442450" y="3122613"/>
          <p14:tracePt t="169084" x="9448800" y="3122613"/>
          <p14:tracePt t="169101" x="9453563" y="3122613"/>
          <p14:tracePt t="169117" x="9464675" y="3122613"/>
          <p14:tracePt t="169134" x="9471025" y="3122613"/>
          <p14:tracePt t="169151" x="9475788" y="3122613"/>
          <p14:tracePt t="169168" x="9486900" y="3122613"/>
          <p14:tracePt t="169184" x="9502775" y="3117850"/>
          <p14:tracePt t="169200" x="9513888" y="3111500"/>
          <p14:tracePt t="169202" x="9520238" y="3106738"/>
          <p14:tracePt t="169218" x="9525000" y="3106738"/>
          <p14:tracePt t="169219" x="9531350" y="3101975"/>
          <p14:tracePt t="169234" x="9542463" y="3090863"/>
          <p14:tracePt t="169250" x="9553575" y="3079750"/>
          <p14:tracePt t="169268" x="9564688" y="3062288"/>
          <p14:tracePt t="169270" x="9564688" y="3057525"/>
          <p14:tracePt t="169284" x="9569450" y="3051175"/>
          <p14:tracePt t="169286" x="9575800" y="3046413"/>
          <p14:tracePt t="169300" x="9580563" y="3035300"/>
          <p14:tracePt t="169317" x="9585325" y="3024188"/>
          <p14:tracePt t="169504" x="9591675" y="3024188"/>
          <p14:tracePt t="169580" x="9596438" y="3024188"/>
          <p14:tracePt t="170231" x="9602788" y="3024188"/>
          <p14:tracePt t="170238" x="9602788" y="3017838"/>
          <p14:tracePt t="170245" x="9607550" y="3017838"/>
          <p14:tracePt t="170269" x="9613900" y="3017838"/>
          <p14:tracePt t="170286" x="9625013" y="3013075"/>
          <p14:tracePt t="170303" x="9629775" y="3013075"/>
          <p14:tracePt t="170304" x="9636125" y="3008313"/>
          <p14:tracePt t="170329" x="9640888" y="3008313"/>
          <p14:tracePt t="170442" x="9647238" y="3008313"/>
          <p14:tracePt t="170462" x="9652000" y="3008313"/>
          <p14:tracePt t="170477" x="9658350" y="3008313"/>
          <p14:tracePt t="170485" x="9663113" y="3008313"/>
          <p14:tracePt t="170493" x="9669463" y="3008313"/>
          <p14:tracePt t="170508" x="9674225" y="3008313"/>
          <p14:tracePt t="170522" x="9678988" y="3013075"/>
          <p14:tracePt t="170537" x="9685338" y="3013075"/>
          <p14:tracePt t="170539" x="9690100" y="3017838"/>
          <p14:tracePt t="170555" x="9696450" y="3017838"/>
          <p14:tracePt t="170690" x="9690100" y="3017838"/>
          <p14:tracePt t="170694" x="9685338" y="3017838"/>
          <p14:tracePt t="170705" x="9669463" y="3017838"/>
          <p14:tracePt t="170720" x="9647238" y="3017838"/>
          <p14:tracePt t="170737" x="9591675" y="3028950"/>
          <p14:tracePt t="170739" x="9575800" y="3028950"/>
          <p14:tracePt t="170753" x="9564688" y="3028950"/>
          <p14:tracePt t="170755" x="9542463" y="3035300"/>
          <p14:tracePt t="170770" x="9520238" y="3040063"/>
          <p14:tracePt t="170772" x="9502775" y="3040063"/>
          <p14:tracePt t="170786" x="9486900" y="3046413"/>
          <p14:tracePt t="170803" x="9482138" y="3046413"/>
          <p14:tracePt t="171934" x="9482138" y="3051175"/>
          <p14:tracePt t="171941" x="9482138" y="3068638"/>
          <p14:tracePt t="171947" x="9498013" y="3101975"/>
          <p14:tracePt t="171971" x="9509125" y="3178175"/>
          <p14:tracePt t="171988" x="9513888" y="3211513"/>
          <p14:tracePt t="172005" x="9513888" y="3233738"/>
          <p14:tracePt t="172007" x="9498013" y="3244850"/>
          <p14:tracePt t="172021" x="9486900" y="3255963"/>
          <p14:tracePt t="172023" x="9464675" y="3271838"/>
          <p14:tracePt t="172038" x="9448800" y="3289300"/>
          <p14:tracePt t="172055" x="9431338" y="3298825"/>
          <p14:tracePt t="172072" x="9420225" y="3305175"/>
          <p14:tracePt t="172089" x="9415463" y="3309938"/>
          <p14:tracePt t="172106" x="9409113" y="3309938"/>
          <p14:tracePt t="172121" x="9404350" y="3309938"/>
          <p14:tracePt t="172138" x="9393238" y="3316288"/>
          <p14:tracePt t="172156" x="9382125" y="3321050"/>
          <p14:tracePt t="172158" x="9377363" y="3327400"/>
          <p14:tracePt t="172172" x="9359900" y="3327400"/>
          <p14:tracePt t="172189" x="9326563" y="3349625"/>
          <p14:tracePt t="172205" x="9288463" y="3365500"/>
          <p14:tracePt t="172221" x="9255125" y="3376613"/>
          <p14:tracePt t="172239" x="9194800" y="3376613"/>
          <p14:tracePt t="172241" x="9172575" y="3376613"/>
          <p14:tracePt t="172255" x="9150350" y="3376613"/>
          <p14:tracePt t="172257" x="9101138" y="3376613"/>
          <p14:tracePt t="172271" x="9029700" y="3376613"/>
          <p14:tracePt t="172289" x="8947150" y="3376613"/>
          <p14:tracePt t="172307" x="8847138" y="3376613"/>
          <p14:tracePt t="172323" x="8820150" y="3376613"/>
          <p14:tracePt t="172324" x="8793163" y="3376613"/>
          <p14:tracePt t="172339" x="8721725" y="3376613"/>
          <p14:tracePt t="172356" x="8670925" y="3376613"/>
          <p14:tracePt t="172372" x="8616950" y="3376613"/>
          <p14:tracePt t="172389" x="8566150" y="3371850"/>
          <p14:tracePt t="172391" x="8539163" y="3365500"/>
          <p14:tracePt t="172406" x="8489950" y="3343275"/>
          <p14:tracePt t="172423" x="8429625" y="3327400"/>
          <p14:tracePt t="172439" x="8396288" y="3309938"/>
          <p14:tracePt t="172441" x="8374063" y="3309938"/>
          <p14:tracePt t="172457" x="8340725" y="3298825"/>
          <p14:tracePt t="172473" x="8318500" y="3298825"/>
          <p14:tracePt t="172489" x="8296275" y="3294063"/>
          <p14:tracePt t="172506" x="8285163" y="3294063"/>
          <p14:tracePt t="172523" x="8269288" y="3294063"/>
          <p14:tracePt t="172541" x="8264525" y="3294063"/>
          <p14:tracePt t="172556" x="8258175" y="3294063"/>
          <p14:tracePt t="172654" x="8264525" y="3294063"/>
          <p14:tracePt t="172660" x="8264525" y="3298825"/>
          <p14:tracePt t="172674" x="8275638" y="3305175"/>
          <p14:tracePt t="172691" x="8296275" y="3305175"/>
          <p14:tracePt t="172706" x="8313738" y="3309938"/>
          <p14:tracePt t="172723" x="8324850" y="3309938"/>
          <p14:tracePt t="172740" x="8335963" y="3309938"/>
          <p14:tracePt t="172757" x="8340725" y="3309938"/>
          <p14:tracePt t="172759" x="8347075" y="3309938"/>
          <p14:tracePt t="172773" x="8351838" y="3309938"/>
          <p14:tracePt t="172789" x="8358188" y="3309938"/>
          <p14:tracePt t="172812" x="8362950" y="3309938"/>
          <p14:tracePt t="172825" x="8369300" y="3309938"/>
          <p14:tracePt t="172841" x="8369300" y="3305175"/>
          <p14:tracePt t="172858" x="8374063" y="3298825"/>
          <p14:tracePt t="172874" x="8378825" y="3294063"/>
          <p14:tracePt t="172890" x="8385175" y="3282950"/>
          <p14:tracePt t="172906" x="8389938" y="3271838"/>
          <p14:tracePt t="172908" x="8396288" y="3260725"/>
          <p14:tracePt t="172923" x="8396288" y="3255963"/>
          <p14:tracePt t="172924" x="8396288" y="3249613"/>
          <p14:tracePt t="172940" x="8396288" y="3244850"/>
          <p14:tracePt t="173051" x="8401050" y="3244850"/>
          <p14:tracePt t="173058" x="8407400" y="3244850"/>
          <p14:tracePt t="173072" x="8412163" y="3244850"/>
          <p14:tracePt t="173090" x="8434388" y="3244850"/>
          <p14:tracePt t="173107" x="8445500" y="3244850"/>
          <p14:tracePt t="173124" x="8467725" y="3238500"/>
          <p14:tracePt t="173140" x="8472488" y="3238500"/>
          <p14:tracePt t="173142" x="8472488" y="3233738"/>
          <p14:tracePt t="173156" x="8478838" y="3227388"/>
          <p14:tracePt t="173173" x="8489950" y="3222625"/>
          <p14:tracePt t="173248" x="8494713" y="3222625"/>
          <p14:tracePt t="173252" x="8505825" y="3222625"/>
          <p14:tracePt t="173261" x="8512175" y="3222625"/>
          <p14:tracePt t="173274" x="8516938" y="3222625"/>
          <p14:tracePt t="173276" x="8534400" y="3222625"/>
          <p14:tracePt t="173291" x="8550275" y="3222625"/>
          <p14:tracePt t="173293" x="8566150" y="3222625"/>
          <p14:tracePt t="173307" x="8588375" y="3216275"/>
          <p14:tracePt t="173324" x="8628063" y="3216275"/>
          <p14:tracePt t="173342" x="8643938" y="3216275"/>
          <p14:tracePt t="173358" x="8655050" y="3211513"/>
          <p14:tracePt t="173374" x="8659813" y="3211513"/>
          <p14:tracePt t="173390" x="8677275" y="3211513"/>
          <p14:tracePt t="173408" x="8693150" y="3211513"/>
          <p14:tracePt t="173410" x="8710613" y="3211513"/>
          <p14:tracePt t="173425" x="8732838" y="3205163"/>
          <p14:tracePt t="173440" x="8753475" y="3205163"/>
          <p14:tracePt t="173457" x="8759825" y="3205163"/>
          <p14:tracePt t="173475" x="8770938" y="3205163"/>
          <p14:tracePt t="173491" x="8775700" y="3205163"/>
          <p14:tracePt t="173492" x="8782050" y="3205163"/>
          <p14:tracePt t="173516" x="8786813" y="3205163"/>
          <p14:tracePt t="173523" x="8793163" y="3205163"/>
          <p14:tracePt t="173541" x="8797925" y="3205163"/>
          <p14:tracePt t="173558" x="8815388" y="3205163"/>
          <p14:tracePt t="173559" x="8826500" y="3205163"/>
          <p14:tracePt t="173575" x="8853488" y="3200400"/>
          <p14:tracePt t="173590" x="8886825" y="3200400"/>
          <p14:tracePt t="173608" x="8924925" y="3200400"/>
          <p14:tracePt t="173624" x="8936038" y="3200400"/>
          <p14:tracePt t="173642" x="8958263" y="3195638"/>
          <p14:tracePt t="173660" x="8963025" y="3195638"/>
          <p14:tracePt t="173675" x="8969375" y="3189288"/>
          <p14:tracePt t="173693" x="8974138" y="3189288"/>
          <p14:tracePt t="173710" x="8980488" y="3184525"/>
          <p14:tracePt t="173725" x="8991600" y="3184525"/>
          <p14:tracePt t="173741" x="9002713" y="3184525"/>
          <p14:tracePt t="173758" x="9018588" y="3184525"/>
          <p14:tracePt t="173775" x="9034463" y="3184525"/>
          <p14:tracePt t="173776" x="9045575" y="3184525"/>
          <p14:tracePt t="173792" x="9056688" y="3184525"/>
          <p14:tracePt t="173809" x="9067800" y="3184525"/>
          <p14:tracePt t="173824" x="9078913" y="3184525"/>
          <p14:tracePt t="173841" x="9085263" y="3184525"/>
          <p14:tracePt t="173859" x="9096375" y="3184525"/>
          <p14:tracePt t="173860" x="9101138" y="3184525"/>
          <p14:tracePt t="173876" x="9107488" y="3184525"/>
          <p14:tracePt t="173891" x="9118600" y="3184525"/>
          <p14:tracePt t="173908" x="9123363" y="3178175"/>
          <p14:tracePt t="173926" x="9134475" y="3178175"/>
          <p14:tracePt t="173927" x="9139238" y="3178175"/>
          <p14:tracePt t="173942" x="9150350" y="3178175"/>
          <p14:tracePt t="173959" x="9161463" y="3178175"/>
          <p14:tracePt t="173975" x="9167813" y="3178175"/>
          <p14:tracePt t="173991" x="9178925" y="3178175"/>
          <p14:tracePt t="174009" x="9178925" y="3173413"/>
          <p14:tracePt t="174010" x="9183688" y="3173413"/>
          <p14:tracePt t="174229" x="9190038" y="3173413"/>
          <p14:tracePt t="174245" x="9201150" y="3173413"/>
          <p14:tracePt t="174250" x="9205913" y="3173413"/>
          <p14:tracePt t="174257" x="9217025" y="3173413"/>
          <p14:tracePt t="174275" x="9228138" y="3167063"/>
          <p14:tracePt t="174291" x="9239250" y="3167063"/>
          <p14:tracePt t="174310" x="9255125" y="3167063"/>
          <p14:tracePt t="174328" x="9261475" y="3167063"/>
          <p14:tracePt t="174342" x="9266238" y="3162300"/>
          <p14:tracePt t="174359" x="9272588" y="3162300"/>
          <p14:tracePt t="174376" x="9277350" y="3162300"/>
          <p14:tracePt t="174393" x="9294813" y="3162300"/>
          <p14:tracePt t="174409" x="9299575" y="3162300"/>
          <p14:tracePt t="174425" x="9305925" y="3162300"/>
          <p14:tracePt t="174444" x="9310688" y="3162300"/>
          <p14:tracePt t="174460" x="9315450" y="3155950"/>
          <p14:tracePt t="174476" x="9321800" y="3151188"/>
          <p14:tracePt t="174492" x="9326563" y="3151188"/>
          <p14:tracePt t="174513" x="9332913" y="3144838"/>
          <p14:tracePt t="174528" x="9337675" y="3128963"/>
          <p14:tracePt t="174542" x="9355138" y="3106738"/>
          <p14:tracePt t="174544" x="9366250" y="3095625"/>
          <p14:tracePt t="174558" x="9442450" y="3008313"/>
          <p14:tracePt t="174576" x="9502775" y="2946400"/>
          <p14:tracePt t="174592" x="9569450" y="2897188"/>
          <p14:tracePt t="174594" x="9591675" y="2886075"/>
          <p14:tracePt t="174610" x="9636125" y="2852738"/>
          <p14:tracePt t="174626" x="9652000" y="2852738"/>
          <p14:tracePt t="174628" x="9663113" y="2847975"/>
          <p14:tracePt t="174643" x="9674225" y="2841625"/>
          <p14:tracePt t="174660" x="9678988" y="2841625"/>
          <p14:tracePt t="174661" x="9685338" y="2841625"/>
          <p14:tracePt t="174678" x="9696450" y="2847975"/>
          <p14:tracePt t="174693" x="9718675" y="2863850"/>
          <p14:tracePt t="174709" x="9729788" y="2897188"/>
          <p14:tracePt t="174726" x="9752013" y="2941638"/>
          <p14:tracePt t="174744" x="9767888" y="3008313"/>
          <p14:tracePt t="174760" x="9767888" y="3017838"/>
          <p14:tracePt t="174761" x="9767888" y="3028950"/>
          <p14:tracePt t="174777" x="9767888" y="3046413"/>
          <p14:tracePt t="174779" x="9767888" y="3068638"/>
          <p14:tracePt t="174793" x="9767888" y="3090863"/>
          <p14:tracePt t="174809" x="9767888" y="3111500"/>
          <p14:tracePt t="174826" x="9763125" y="3122613"/>
          <p14:tracePt t="174828" x="9763125" y="3128963"/>
          <p14:tracePt t="174843" x="9756775" y="3133725"/>
          <p14:tracePt t="174844" x="9756775" y="3140075"/>
          <p14:tracePt t="174859" x="9752013" y="3140075"/>
          <p14:tracePt t="174877" x="9745663" y="3144838"/>
          <p14:tracePt t="174894" x="9740900" y="3144838"/>
          <p14:tracePt t="174910" x="9734550" y="3144838"/>
          <p14:tracePt t="174926" x="9723438" y="3144838"/>
          <p14:tracePt t="174943" x="9718675" y="3151188"/>
          <p14:tracePt t="174960" x="9712325" y="3151188"/>
          <p14:tracePt t="174978" x="9707563" y="3151188"/>
          <p14:tracePt t="174995" x="9701213" y="3151188"/>
          <p14:tracePt t="175009" x="9696450" y="3155950"/>
          <p14:tracePt t="175027" x="9690100" y="3155950"/>
          <p14:tracePt t="175044" x="9678988" y="3155950"/>
          <p14:tracePt t="175060" x="9669463" y="3162300"/>
          <p14:tracePt t="175061" x="9663113" y="3162300"/>
          <p14:tracePt t="175076" x="9647238" y="3162300"/>
          <p14:tracePt t="175093" x="9636125" y="3167063"/>
          <p14:tracePt t="175109" x="9618663" y="3167063"/>
          <p14:tracePt t="175127" x="9596438" y="3167063"/>
          <p14:tracePt t="175144" x="9580563" y="3167063"/>
          <p14:tracePt t="175160" x="9558338" y="3167063"/>
          <p14:tracePt t="175177" x="9536113" y="3167063"/>
          <p14:tracePt t="175194" x="9509125" y="3167063"/>
          <p14:tracePt t="175195" x="9498013" y="3167063"/>
          <p14:tracePt t="175211" x="9453563" y="3167063"/>
          <p14:tracePt t="175226" x="9426575" y="3167063"/>
          <p14:tracePt t="175244" x="9404350" y="3167063"/>
          <p14:tracePt t="175260" x="9388475" y="3173413"/>
          <p14:tracePt t="175262" x="9377363" y="3173413"/>
          <p14:tracePt t="175285" x="9371013" y="3173413"/>
          <p14:tracePt t="175300" x="9366250" y="3173413"/>
          <p14:tracePt t="175309" x="9359900" y="3178175"/>
          <p14:tracePt t="175327" x="9344025" y="3178175"/>
          <p14:tracePt t="175329" x="9332913" y="3184525"/>
          <p14:tracePt t="175343" x="9321800" y="3184525"/>
          <p14:tracePt t="175345" x="9315450" y="3184525"/>
          <p14:tracePt t="175360" x="9310688" y="3184525"/>
          <p14:tracePt t="175362" x="9299575" y="3189288"/>
          <p14:tracePt t="175376" x="9288463" y="3195638"/>
          <p14:tracePt t="175398" x="9283700" y="3195638"/>
          <p14:tracePt t="175410" x="9277350" y="3195638"/>
          <p14:tracePt t="175428" x="9261475" y="3200400"/>
          <p14:tracePt t="175445" x="9244013" y="3200400"/>
          <p14:tracePt t="175461" x="9228138" y="3200400"/>
          <p14:tracePt t="175478" x="9212263" y="3200400"/>
          <p14:tracePt t="175479" x="9205913" y="3200400"/>
          <p14:tracePt t="175495" x="9201150" y="3200400"/>
          <p14:tracePt t="175510" x="9194800" y="3200400"/>
          <p14:tracePt t="175511" x="9190038" y="3200400"/>
          <p14:tracePt t="175527" x="9183688" y="3200400"/>
          <p14:tracePt t="175545" x="9183688" y="3195638"/>
          <p14:tracePt t="175602" x="9178925" y="3195638"/>
          <p14:tracePt t="175616" x="9172575" y="3195638"/>
          <p14:tracePt t="175623" x="9172575" y="3189288"/>
          <p14:tracePt t="175630" x="9167813" y="3189288"/>
          <p14:tracePt t="175645" x="9161463" y="3173413"/>
          <p14:tracePt t="175660" x="9156700" y="3173413"/>
          <p14:tracePt t="175662" x="9150350" y="3162300"/>
          <p14:tracePt t="175677" x="9139238" y="3144838"/>
          <p14:tracePt t="175694" x="9128125" y="3122613"/>
          <p14:tracePt t="175711" x="9118600" y="3095625"/>
          <p14:tracePt t="175712" x="9112250" y="3090863"/>
          <p14:tracePt t="175728" x="9112250" y="3084513"/>
          <p14:tracePt t="175744" x="9107488" y="3073400"/>
          <p14:tracePt t="175761" x="9107488" y="3057525"/>
          <p14:tracePt t="175778" x="9107488" y="3046413"/>
          <p14:tracePt t="175780" x="9107488" y="3035300"/>
          <p14:tracePt t="175796" x="9107488" y="3024188"/>
          <p14:tracePt t="175810" x="9107488" y="3017838"/>
          <p14:tracePt t="175812" x="9107488" y="3013075"/>
          <p14:tracePt t="175828" x="9112250" y="3008313"/>
          <p14:tracePt t="175845" x="9112250" y="3001963"/>
          <p14:tracePt t="176006" x="9118600" y="3001963"/>
          <p14:tracePt t="176013" x="9118600" y="2997200"/>
          <p14:tracePt t="176035" x="9123363" y="2997200"/>
          <p14:tracePt t="176050" x="9128125" y="2997200"/>
          <p14:tracePt t="176080" x="9134475" y="2997200"/>
          <p14:tracePt t="176089" x="9134475" y="2990850"/>
          <p14:tracePt t="176262" x="9139238" y="2990850"/>
          <p14:tracePt t="176267" x="9145588" y="2990850"/>
          <p14:tracePt t="176278" x="9150350" y="2990850"/>
          <p14:tracePt t="176295" x="9201150" y="2990850"/>
          <p14:tracePt t="176297" x="9244013" y="2990850"/>
          <p14:tracePt t="176311" x="9266238" y="2997200"/>
          <p14:tracePt t="176313" x="9294813" y="2997200"/>
          <p14:tracePt t="176328" x="9321800" y="2997200"/>
          <p14:tracePt t="176330" x="9355138" y="2997200"/>
          <p14:tracePt t="176344" x="9388475" y="2997200"/>
          <p14:tracePt t="176362" x="9404350" y="2997200"/>
          <p14:tracePt t="176379" x="9415463" y="2986088"/>
          <p14:tracePt t="176449" x="9415463" y="2979738"/>
          <p14:tracePt t="176464" x="9415463" y="2974975"/>
          <p14:tracePt t="176470" x="9420225" y="2974975"/>
          <p14:tracePt t="176614" x="9420225" y="2979738"/>
          <p14:tracePt t="176620" x="9426575" y="2997200"/>
          <p14:tracePt t="176628" x="9426575" y="3001963"/>
          <p14:tracePt t="176645" x="9426575" y="3017838"/>
          <p14:tracePt t="176662" x="9426575" y="3024188"/>
          <p14:tracePt t="176681" x="9426575" y="3035300"/>
          <p14:tracePt t="176695" x="9426575" y="3040063"/>
          <p14:tracePt t="177612" x="9442450" y="3046413"/>
          <p14:tracePt t="177617" x="9448800" y="3051175"/>
          <p14:tracePt t="177631" x="9520238" y="3079750"/>
          <p14:tracePt t="177632" x="9564688" y="3095625"/>
          <p14:tracePt t="177648" x="9602788" y="3117850"/>
          <p14:tracePt t="177663" x="9618663" y="3122613"/>
          <p14:tracePt t="177665" x="9629775" y="3133725"/>
          <p14:tracePt t="177680" x="9640888" y="3155950"/>
          <p14:tracePt t="177697" x="9658350" y="3189288"/>
          <p14:tracePt t="177715" x="9658350" y="3244850"/>
          <p14:tracePt t="177730" x="9658350" y="3255963"/>
          <p14:tracePt t="177732" x="9658350" y="3267075"/>
          <p14:tracePt t="177747" x="9625013" y="3305175"/>
          <p14:tracePt t="177765" x="9591675" y="3349625"/>
          <p14:tracePt t="177767" x="9569450" y="3371850"/>
          <p14:tracePt t="177780" x="9547225" y="3387725"/>
          <p14:tracePt t="177782" x="9513888" y="3414713"/>
          <p14:tracePt t="177798" x="9498013" y="3436938"/>
          <p14:tracePt t="177800" x="9475788" y="3454400"/>
          <p14:tracePt t="177814" x="9431338" y="3492500"/>
          <p14:tracePt t="177830" x="9404350" y="3519488"/>
          <p14:tracePt t="177848" x="9332913" y="3552825"/>
          <p14:tracePt t="177850" x="9326563" y="3559175"/>
          <p14:tracePt t="177865" x="9299575" y="3575050"/>
          <p14:tracePt t="177881" x="9266238" y="3586163"/>
          <p14:tracePt t="177883" x="9255125" y="3597275"/>
          <p14:tracePt t="177897" x="9212263" y="3613150"/>
          <p14:tracePt t="177914" x="9161463" y="3635375"/>
          <p14:tracePt t="177930" x="9107488" y="3662363"/>
          <p14:tracePt t="177932" x="9090025" y="3679825"/>
          <p14:tracePt t="177948" x="9067800" y="3690938"/>
          <p14:tracePt t="177965" x="9056688" y="3702050"/>
          <p14:tracePt t="177966" x="9051925" y="3702050"/>
          <p14:tracePt t="177981" x="9045575" y="3713163"/>
          <p14:tracePt t="178069" x="9040813" y="3713163"/>
          <p14:tracePt t="178083" x="9040813" y="3706813"/>
          <p14:tracePt t="178089" x="9034463" y="3702050"/>
          <p14:tracePt t="178113" x="9034463" y="3695700"/>
          <p14:tracePt t="178136" x="9034463" y="3690938"/>
          <p14:tracePt t="178143" x="9034463" y="3679825"/>
          <p14:tracePt t="178150" x="9034463" y="3673475"/>
          <p14:tracePt t="178165" x="9034463" y="3668713"/>
          <p14:tracePt t="178166" x="9034463" y="3657600"/>
          <p14:tracePt t="178180" x="9024938" y="3630613"/>
          <p14:tracePt t="178198" x="9013825" y="3608388"/>
          <p14:tracePt t="178215" x="8996363" y="3586163"/>
          <p14:tracePt t="178216" x="8980488" y="3575050"/>
          <p14:tracePt t="178231" x="8958263" y="3563938"/>
          <p14:tracePt t="178232" x="8913813" y="3559175"/>
          <p14:tracePt t="178248" x="8886825" y="3559175"/>
          <p14:tracePt t="178249" x="8847138" y="3552825"/>
          <p14:tracePt t="178264" x="8786813" y="3552825"/>
          <p14:tracePt t="178281" x="8732838" y="3552825"/>
          <p14:tracePt t="178298" x="8699500" y="3563938"/>
          <p14:tracePt t="178300" x="8688388" y="3563938"/>
          <p14:tracePt t="178315" x="8682038" y="3568700"/>
          <p14:tracePt t="178317" x="8677275" y="3568700"/>
          <p14:tracePt t="178331" x="8666163" y="3568700"/>
          <p14:tracePt t="178348" x="8655050" y="3568700"/>
          <p14:tracePt t="178365" x="8643938" y="3568700"/>
          <p14:tracePt t="178366" x="8639175" y="3568700"/>
          <p14:tracePt t="178382" x="8632825" y="3568700"/>
          <p14:tracePt t="178383" x="8628063" y="3568700"/>
          <p14:tracePt t="178400" x="8621713" y="3568700"/>
          <p14:tracePt t="178414" x="8605838" y="3568700"/>
          <p14:tracePt t="178431" x="8594725" y="3568700"/>
          <p14:tracePt t="178448" x="8577263" y="3568700"/>
          <p14:tracePt t="178450" x="8572500" y="3568700"/>
          <p14:tracePt t="178465" x="8566150" y="3568700"/>
          <p14:tracePt t="178467" x="8561388" y="3568700"/>
          <p14:tracePt t="178481" x="8550275" y="3568700"/>
          <p14:tracePt t="178498" x="8545513" y="3568700"/>
          <p14:tracePt t="178515" x="8539163" y="3563938"/>
          <p14:tracePt t="178517" x="8534400" y="3563938"/>
          <p14:tracePt t="178531" x="8528050" y="3559175"/>
          <p14:tracePt t="178533" x="8523288" y="3559175"/>
          <p14:tracePt t="178550" x="8516938" y="3552825"/>
          <p14:tracePt t="178565" x="8512175" y="3548063"/>
          <p14:tracePt t="178586" x="8505825" y="3548063"/>
          <p14:tracePt t="178600" x="8505825" y="3541713"/>
          <p14:tracePt t="178623" x="8501063" y="3530600"/>
          <p14:tracePt t="178631" x="8501063" y="3525838"/>
          <p14:tracePt t="178650" x="8494713" y="3519488"/>
          <p14:tracePt t="178652" x="8494713" y="3508375"/>
          <p14:tracePt t="178667" x="8494713" y="3497263"/>
          <p14:tracePt t="178682" x="8494713" y="3481388"/>
          <p14:tracePt t="178699" x="8494713" y="3475038"/>
          <p14:tracePt t="178701" x="8494713" y="3465513"/>
          <p14:tracePt t="178716" x="8505825" y="3443288"/>
          <p14:tracePt t="178732" x="8516938" y="3421063"/>
          <p14:tracePt t="178749" x="8534400" y="3392488"/>
          <p14:tracePt t="178766" x="8534400" y="3382963"/>
          <p14:tracePt t="178768" x="8545513" y="3376613"/>
          <p14:tracePt t="178781" x="8550275" y="3365500"/>
          <p14:tracePt t="178800" x="8556625" y="3354388"/>
          <p14:tracePt t="178816" x="8561388" y="3349625"/>
          <p14:tracePt t="178925" x="8566150" y="3349625"/>
          <p14:tracePt t="178931" x="8566150" y="3343275"/>
          <p14:tracePt t="178945" x="8572500" y="3343275"/>
          <p14:tracePt t="178977" x="8572500" y="3338513"/>
          <p14:tracePt t="178984" x="8577263" y="3338513"/>
          <p14:tracePt t="179007" x="8583613" y="3338513"/>
          <p14:tracePt t="179021" x="8588375" y="3338513"/>
          <p14:tracePt t="179036" x="8594725" y="3338513"/>
          <p14:tracePt t="179043" x="8599488" y="3332163"/>
          <p14:tracePt t="179051" x="8605838" y="3332163"/>
          <p14:tracePt t="179066" x="8616950" y="3332163"/>
          <p14:tracePt t="179068" x="8632825" y="3327400"/>
          <p14:tracePt t="179083" x="8670925" y="3321050"/>
          <p14:tracePt t="179100" x="8726488" y="3309938"/>
          <p14:tracePt t="179101" x="8732838" y="3305175"/>
          <p14:tracePt t="179116" x="8748713" y="3298825"/>
          <p14:tracePt t="179118" x="8770938" y="3298825"/>
          <p14:tracePt t="179132" x="8786813" y="3294063"/>
          <p14:tracePt t="179133" x="8797925" y="3294063"/>
          <p14:tracePt t="179149" x="8815388" y="3282950"/>
          <p14:tracePt t="179167" x="8826500" y="3282950"/>
          <p14:tracePt t="179183" x="8847138" y="3282950"/>
          <p14:tracePt t="179200" x="8869363" y="3282950"/>
          <p14:tracePt t="179216" x="8891588" y="3282950"/>
          <p14:tracePt t="179232" x="8920163" y="3282950"/>
          <p14:tracePt t="179250" x="8936038" y="3282950"/>
          <p14:tracePt t="179252" x="8947150" y="3282950"/>
          <p14:tracePt t="179266" x="8958263" y="3282950"/>
          <p14:tracePt t="179268" x="8963025" y="3282950"/>
          <p14:tracePt t="179283" x="8980488" y="3282950"/>
          <p14:tracePt t="179299" x="8996363" y="3282950"/>
          <p14:tracePt t="179317" x="9018588" y="3282950"/>
          <p14:tracePt t="179333" x="9034463" y="3282950"/>
          <p14:tracePt t="179335" x="9045575" y="3282950"/>
          <p14:tracePt t="179350" x="9056688" y="3282950"/>
          <p14:tracePt t="179351" x="9063038" y="3282950"/>
          <p14:tracePt t="179366" x="9067800" y="3282950"/>
          <p14:tracePt t="179368" x="9078913" y="3282950"/>
          <p14:tracePt t="179383" x="9085263" y="3282950"/>
          <p14:tracePt t="179400" x="9090025" y="3282950"/>
          <p14:tracePt t="179416" x="9096375" y="3282950"/>
          <p14:tracePt t="179502" x="9101138" y="3282950"/>
          <p14:tracePt t="179569" x="9107488" y="3282950"/>
          <p14:tracePt t="179590" x="9112250" y="3282950"/>
          <p14:tracePt t="179621" x="9118600" y="3282950"/>
          <p14:tracePt t="179643" x="9123363" y="3282950"/>
          <p14:tracePt t="179658" x="9128125" y="3282950"/>
          <p14:tracePt t="179680" x="9134475" y="3282950"/>
          <p14:tracePt t="179696" x="9139238" y="3282950"/>
          <p14:tracePt t="179702" x="9145588" y="3282950"/>
          <p14:tracePt t="179717" x="9150350" y="3282950"/>
          <p14:tracePt t="179719" x="9156700" y="3282950"/>
          <p14:tracePt t="179733" x="9167813" y="3282950"/>
          <p14:tracePt t="179735" x="9172575" y="3282950"/>
          <p14:tracePt t="179750" x="9190038" y="3282950"/>
          <p14:tracePt t="179767" x="9201150" y="3282950"/>
          <p14:tracePt t="179784" x="9212263" y="3282950"/>
          <p14:tracePt t="179826" x="9217025" y="3289300"/>
          <p14:tracePt t="179840" x="9217025" y="3294063"/>
          <p14:tracePt t="179846" x="9217025" y="3298825"/>
          <p14:tracePt t="179854" x="9217025" y="3305175"/>
          <p14:tracePt t="179870" x="9217025" y="3309938"/>
          <p14:tracePt t="179885" x="9217025" y="3316288"/>
          <p14:tracePt t="179902" x="9212263" y="3327400"/>
          <p14:tracePt t="179920" x="9205913" y="3327400"/>
          <p14:tracePt t="179936" x="9201150" y="3327400"/>
          <p14:tracePt t="179997" x="9194800" y="3321050"/>
          <p14:tracePt t="180004" x="9194800" y="3316288"/>
          <p14:tracePt t="180010" x="9194800" y="3305175"/>
          <p14:tracePt t="180035" x="9194800" y="3249613"/>
          <p14:tracePt t="180052" x="9194800" y="3211513"/>
          <p14:tracePt t="180069" x="9194800" y="3184525"/>
          <p14:tracePt t="180087" x="9201150" y="3173413"/>
          <p14:tracePt t="180104" x="9205913" y="3173413"/>
          <p14:tracePt t="180118" x="9212263" y="3167063"/>
          <p14:tracePt t="180380" x="9217025" y="3162300"/>
          <p14:tracePt t="180395" x="9228138" y="3162300"/>
          <p14:tracePt t="180404" x="9239250" y="3155950"/>
          <p14:tracePt t="180418" x="9283700" y="3140075"/>
          <p14:tracePt t="180434" x="9332913" y="3128963"/>
          <p14:tracePt t="180453" x="9426575" y="3084513"/>
          <p14:tracePt t="180469" x="9448800" y="3084513"/>
          <p14:tracePt t="180470" x="9471025" y="3068638"/>
          <p14:tracePt t="180484" x="9509125" y="3051175"/>
          <p14:tracePt t="180501" x="9520238" y="3040063"/>
          <p14:tracePt t="180518" x="9536113" y="3035300"/>
          <p14:tracePt t="180519" x="9547225" y="3028950"/>
          <p14:tracePt t="180535" x="9558338" y="3017838"/>
          <p14:tracePt t="180552" x="9564688" y="3013075"/>
          <p14:tracePt t="180569" x="9569450" y="3008313"/>
          <p14:tracePt t="180585" x="9575800" y="3008313"/>
          <p14:tracePt t="180603" x="9580563" y="3008313"/>
          <p14:tracePt t="180619" x="9580563" y="3001963"/>
          <p14:tracePt t="180635" x="9585325" y="3001963"/>
          <p14:tracePt t="180680" x="9585325" y="2997200"/>
          <p14:tracePt t="180694" x="9591675" y="2997200"/>
          <p14:tracePt t="180701" x="9591675" y="2990850"/>
          <p14:tracePt t="180747" x="9596438" y="2990850"/>
          <p14:tracePt t="180753" x="9596438" y="2986088"/>
          <p14:tracePt t="180769" x="9596438" y="2979738"/>
          <p14:tracePt t="180786" x="9602788" y="2974975"/>
          <p14:tracePt t="180802" x="9613900" y="2963863"/>
          <p14:tracePt t="180804" x="9613900" y="2957513"/>
          <p14:tracePt t="180820" x="9625013" y="2946400"/>
          <p14:tracePt t="180837" x="9640888" y="2935288"/>
          <p14:tracePt t="180852" x="9652000" y="2925763"/>
          <p14:tracePt t="180869" x="9669463" y="2914650"/>
          <p14:tracePt t="180887" x="9685338" y="2903538"/>
          <p14:tracePt t="180902" x="9690100" y="2897188"/>
          <p14:tracePt t="180918" x="9701213" y="2897188"/>
          <p14:tracePt t="180935" x="9701213" y="2892425"/>
          <p14:tracePt t="180952" x="9707563" y="2892425"/>
          <p14:tracePt t="180954" x="9712325" y="2886075"/>
          <p14:tracePt t="180979" x="9718675" y="2886075"/>
          <p14:tracePt t="180987" x="9723438" y="2886075"/>
          <p14:tracePt t="181068" x="9718675" y="2886075"/>
          <p14:tracePt t="181076" x="9712325" y="2886075"/>
          <p14:tracePt t="181085" x="9707563" y="2892425"/>
          <p14:tracePt t="181104" x="9674225" y="2930525"/>
          <p14:tracePt t="181105" x="9669463" y="2935288"/>
          <p14:tracePt t="181120" x="9652000" y="2946400"/>
          <p14:tracePt t="181137" x="9629775" y="2957513"/>
          <p14:tracePt t="186954" x="10153650" y="3189288"/>
          <p14:tracePt t="186957" x="10164763" y="3233738"/>
          <p14:tracePt t="186959" x="10037763" y="3448050"/>
          <p14:tracePt t="186962" x="10026650" y="3459163"/>
          <p14:tracePt t="186970" x="9999663" y="3481388"/>
          <p14:tracePt t="186979" x="9971088" y="3514725"/>
          <p14:tracePt t="186994" x="9921875" y="3548063"/>
          <p14:tracePt t="187011" x="9861550" y="3579813"/>
          <p14:tracePt t="187028" x="9805988" y="3586163"/>
          <p14:tracePt t="187030" x="9745663" y="3597275"/>
          <p14:tracePt t="187046" x="9647238" y="3613150"/>
          <p14:tracePt t="187061" x="9553575" y="3619500"/>
          <p14:tracePt t="187063" x="9475788" y="3630613"/>
          <p14:tracePt t="187078" x="9355138" y="3646488"/>
          <p14:tracePt t="187095" x="9261475" y="3652838"/>
          <p14:tracePt t="187097" x="9244013" y="3652838"/>
          <p14:tracePt t="187111" x="9228138" y="3657600"/>
          <p14:tracePt t="187112" x="9221788" y="3657600"/>
          <p14:tracePt t="187128" x="9217025" y="3657600"/>
          <p14:tracePt t="187130" x="9212263" y="3657600"/>
          <p14:tracePt t="187251" x="9205913" y="3657600"/>
          <p14:tracePt t="187255" x="9201150" y="3646488"/>
          <p14:tracePt t="187263" x="9194800" y="3641725"/>
          <p14:tracePt t="187278" x="9178925" y="3619500"/>
          <p14:tracePt t="187280" x="9150350" y="3590925"/>
          <p14:tracePt t="187294" x="9085263" y="3548063"/>
          <p14:tracePt t="187312" x="9063038" y="3525838"/>
          <p14:tracePt t="187329" x="9051925" y="3503613"/>
          <p14:tracePt t="187331" x="9045575" y="3497263"/>
          <p14:tracePt t="187346" x="9040813" y="3470275"/>
          <p14:tracePt t="187361" x="9040813" y="3425825"/>
          <p14:tracePt t="187378" x="9040813" y="3409950"/>
          <p14:tracePt t="187396" x="9040813" y="3392488"/>
          <p14:tracePt t="187397" x="9040813" y="3387725"/>
          <p14:tracePt t="187411" x="9045575" y="3387725"/>
          <p14:tracePt t="187490" x="9051925" y="3387725"/>
          <p14:tracePt t="187497" x="9051925" y="3382963"/>
          <p14:tracePt t="187519" x="9056688" y="3376613"/>
          <p14:tracePt t="187805" x="9063038" y="3376613"/>
          <p14:tracePt t="187812" x="9067800" y="3376613"/>
          <p14:tracePt t="187818" x="9074150" y="3382963"/>
          <p14:tracePt t="188112" x="9101138" y="3382963"/>
          <p14:tracePt t="188118" x="9150350" y="3382963"/>
          <p14:tracePt t="188129" x="9244013" y="3382963"/>
          <p14:tracePt t="188147" x="9663113" y="3432175"/>
          <p14:tracePt t="188165" x="9783763" y="3481388"/>
          <p14:tracePt t="188179" x="9861550" y="3519488"/>
          <p14:tracePt t="188196" x="9939338" y="3590925"/>
          <p14:tracePt t="188213" x="9993313" y="3657600"/>
          <p14:tracePt t="188214" x="10021888" y="3679825"/>
          <p14:tracePt t="188230" x="10037763" y="3702050"/>
          <p14:tracePt t="188232" x="10044113" y="3717925"/>
          <p14:tracePt t="188247" x="10048875" y="3735388"/>
          <p14:tracePt t="188248" x="10053638" y="3751263"/>
          <p14:tracePt t="188263" x="10053638" y="3789363"/>
          <p14:tracePt t="188280" x="10026650" y="3833813"/>
          <p14:tracePt t="188282" x="10015538" y="3844925"/>
          <p14:tracePt t="188297" x="9993313" y="3878263"/>
          <p14:tracePt t="188298" x="9971088" y="3900488"/>
          <p14:tracePt t="188313" x="9939338" y="3922713"/>
          <p14:tracePt t="188315" x="9928225" y="3932238"/>
          <p14:tracePt t="188329" x="9866313" y="3971925"/>
          <p14:tracePt t="188346" x="9839325" y="3987800"/>
          <p14:tracePt t="188364" x="9801225" y="3994150"/>
          <p14:tracePt t="188365" x="9783763" y="4005263"/>
          <p14:tracePt t="188382" x="9712325" y="4025900"/>
          <p14:tracePt t="188397" x="9674225" y="4043363"/>
          <p14:tracePt t="188414" x="9618663" y="4048125"/>
          <p14:tracePt t="188430" x="9591675" y="4054475"/>
          <p14:tracePt t="188448" x="9564688" y="4059238"/>
          <p14:tracePt t="188464" x="9553575" y="4059238"/>
          <p14:tracePt t="188494" x="9547225" y="4059238"/>
          <p14:tracePt t="188502" x="9542463" y="4059238"/>
          <p14:tracePt t="188514" x="9536113" y="4059238"/>
          <p14:tracePt t="188516" x="9531350" y="4059238"/>
          <p14:tracePt t="188530" x="9520238" y="4054475"/>
          <p14:tracePt t="188532" x="9509125" y="4043363"/>
          <p14:tracePt t="188547" x="9486900" y="4025900"/>
          <p14:tracePt t="188564" x="9459913" y="4016375"/>
          <p14:tracePt t="188580" x="9437688" y="4005263"/>
          <p14:tracePt t="188598" x="9420225" y="3998913"/>
          <p14:tracePt t="188613" x="9420225" y="3994150"/>
          <p14:tracePt t="188630" x="9415463" y="3987800"/>
          <p14:tracePt t="188648" x="9415463" y="3983038"/>
          <p14:tracePt t="188664" x="9409113" y="3976688"/>
          <p14:tracePt t="188666" x="9409113" y="3971925"/>
          <p14:tracePt t="188681" x="9404350" y="3971925"/>
          <p14:tracePt t="188682" x="9404350" y="3965575"/>
          <p14:tracePt t="188697" x="9404350" y="3960813"/>
          <p14:tracePt t="188714" x="9399588" y="3960813"/>
          <p14:tracePt t="188732" x="9399588" y="3954463"/>
          <p14:tracePt t="188756" x="9399588" y="3949700"/>
          <p14:tracePt t="188981" x="9404350" y="3949700"/>
          <p14:tracePt t="189011" x="9404350" y="3960813"/>
          <p14:tracePt t="189026" x="9409113" y="3971925"/>
          <p14:tracePt t="189033" x="9409113" y="3976688"/>
          <p14:tracePt t="189048" x="9409113" y="3987800"/>
          <p14:tracePt t="189050" x="9409113" y="4005263"/>
          <p14:tracePt t="189064" x="9404350" y="4016375"/>
          <p14:tracePt t="189081" x="9399588" y="4025900"/>
          <p14:tracePt t="189098" x="9399588" y="4037013"/>
          <p14:tracePt t="189100" x="9399588" y="4043363"/>
          <p14:tracePt t="189115" x="9388475" y="4054475"/>
          <p14:tracePt t="189131" x="9388475" y="4059238"/>
          <p14:tracePt t="189132" x="9382125" y="4065588"/>
          <p14:tracePt t="189147" x="9371013" y="4081463"/>
          <p14:tracePt t="189165" x="9359900" y="4098925"/>
          <p14:tracePt t="189181" x="9355138" y="4110038"/>
          <p14:tracePt t="189198" x="9348788" y="4119563"/>
          <p14:tracePt t="189199" x="9344025" y="4125913"/>
          <p14:tracePt t="189214" x="9337675" y="4137025"/>
          <p14:tracePt t="189231" x="9321800" y="4159250"/>
          <p14:tracePt t="189249" x="9305925" y="4175125"/>
          <p14:tracePt t="189250" x="9294813" y="4181475"/>
          <p14:tracePt t="189265" x="9288463" y="4203700"/>
          <p14:tracePt t="189281" x="9283700" y="4213225"/>
          <p14:tracePt t="189282" x="9272588" y="4219575"/>
          <p14:tracePt t="189298" x="9266238" y="4241800"/>
          <p14:tracePt t="189315" x="9255125" y="4257675"/>
          <p14:tracePt t="189317" x="9250363" y="4257675"/>
          <p14:tracePt t="189331" x="9244013" y="4268788"/>
          <p14:tracePt t="189332" x="9239250" y="4275138"/>
          <p14:tracePt t="189351" x="9232900" y="4279900"/>
          <p14:tracePt t="189364" x="9228138" y="4286250"/>
          <p14:tracePt t="189425" x="9221788" y="4286250"/>
          <p14:tracePt t="190536" x="9201150" y="4268788"/>
          <p14:tracePt t="190540" x="9134475" y="4208463"/>
          <p14:tracePt t="190549" x="9123363" y="4197350"/>
          <p14:tracePt t="190567" x="9002713" y="4114800"/>
          <p14:tracePt t="190583" x="8924925" y="4054475"/>
          <p14:tracePt t="190585" x="8913813" y="4043363"/>
          <p14:tracePt t="190600" x="8891588" y="4025900"/>
          <p14:tracePt t="190602" x="8875713" y="4016375"/>
          <p14:tracePt t="190617" x="8858250" y="4010025"/>
          <p14:tracePt t="190633" x="8853488" y="4010025"/>
          <p14:tracePt t="190650" x="8853488" y="3998913"/>
          <p14:tracePt t="190667" x="8853488" y="3987800"/>
          <p14:tracePt t="190684" x="8853488" y="3983038"/>
          <p14:tracePt t="190700" x="8853488" y="3976688"/>
          <p14:tracePt t="190730" x="8853488" y="3971925"/>
          <p14:tracePt t="190767" x="8853488" y="3965575"/>
          <p14:tracePt t="190773" x="8847138" y="3965575"/>
          <p14:tracePt t="190788" x="8842375" y="3965575"/>
          <p14:tracePt t="190803" x="8837613" y="3965575"/>
          <p14:tracePt t="190819" x="8831263" y="3965575"/>
          <p14:tracePt t="190834" x="8820150" y="3960813"/>
          <p14:tracePt t="190850" x="8797925" y="3960813"/>
          <p14:tracePt t="190868" x="8782050" y="3960813"/>
          <p14:tracePt t="190870" x="8775700" y="3954463"/>
          <p14:tracePt t="190884" x="8770938" y="3954463"/>
          <p14:tracePt t="190885" x="8764588" y="3954463"/>
          <p14:tracePt t="190901" x="8759825" y="3954463"/>
          <p14:tracePt t="190902" x="8753475" y="3954463"/>
          <p14:tracePt t="190916" x="8737600" y="3943350"/>
          <p14:tracePt t="190935" x="8715375" y="3932238"/>
          <p14:tracePt t="190950" x="8677275" y="3922713"/>
          <p14:tracePt t="190968" x="8655050" y="3911600"/>
          <p14:tracePt t="190991" x="8655050" y="3905250"/>
          <p14:tracePt t="191030" x="8655050" y="3900488"/>
          <p14:tracePt t="191053" x="8655050" y="3894138"/>
          <p14:tracePt t="191057" x="8659813" y="3894138"/>
          <p14:tracePt t="191066" x="8659813" y="3889375"/>
          <p14:tracePt t="191084" x="8666163" y="3889375"/>
          <p14:tracePt t="191102" x="8670925" y="3883025"/>
          <p14:tracePt t="191103" x="8677275" y="3883025"/>
          <p14:tracePt t="191118" x="8682038" y="3871913"/>
          <p14:tracePt t="191119" x="8688388" y="3871913"/>
          <p14:tracePt t="191134" x="8699500" y="3867150"/>
          <p14:tracePt t="191150" x="8710613" y="3856038"/>
          <p14:tracePt t="191168" x="8721725" y="3844925"/>
          <p14:tracePt t="191169" x="8726488" y="3840163"/>
          <p14:tracePt t="191184" x="8732838" y="3840163"/>
          <p14:tracePt t="191201" x="8748713" y="3829050"/>
          <p14:tracePt t="191217" x="8753475" y="3822700"/>
          <p14:tracePt t="191235" x="8759825" y="3822700"/>
          <p14:tracePt t="191251" x="8759825" y="3817938"/>
          <p14:tracePt t="191253" x="8759825" y="3811588"/>
          <p14:tracePt t="191268" x="8759825" y="3806825"/>
          <p14:tracePt t="191270" x="8759825" y="3800475"/>
          <p14:tracePt t="191284" x="8743950" y="3773488"/>
          <p14:tracePt t="191300" x="8704263" y="3751263"/>
          <p14:tracePt t="191318" x="8650288" y="3729038"/>
          <p14:tracePt t="191319" x="8610600" y="3724275"/>
          <p14:tracePt t="191335" x="8572500" y="3717925"/>
          <p14:tracePt t="191336" x="8545513" y="3717925"/>
          <p14:tracePt t="191351" x="8539163" y="3717925"/>
          <p14:tracePt t="191353" x="8528050" y="3717925"/>
          <p14:tracePt t="191405" x="8534400" y="3717925"/>
          <p14:tracePt t="191410" x="8550275" y="3717925"/>
          <p14:tracePt t="191419" x="8588375" y="3717925"/>
          <p14:tracePt t="191434" x="8655050" y="3717925"/>
          <p14:tracePt t="191451" x="8721725" y="3717925"/>
          <p14:tracePt t="191468" x="8786813" y="3717925"/>
          <p14:tracePt t="191485" x="8820150" y="3717925"/>
          <p14:tracePt t="191486" x="8826500" y="3717925"/>
          <p14:tracePt t="191742" x="8826500" y="3713163"/>
          <p14:tracePt t="191748" x="8809038" y="3706813"/>
          <p14:tracePt t="191756" x="8804275" y="3706813"/>
          <p14:tracePt t="191769" x="8786813" y="3695700"/>
          <p14:tracePt t="191770" x="8770938" y="3690938"/>
          <p14:tracePt t="191785" x="8759825" y="3684588"/>
          <p14:tracePt t="191787" x="8748713" y="3684588"/>
          <p14:tracePt t="191801" x="8748713" y="3679825"/>
          <p14:tracePt t="191847" x="8748713" y="3673475"/>
          <p14:tracePt t="191853" x="8753475" y="3673475"/>
          <p14:tracePt t="191869" x="8770938" y="3668713"/>
          <p14:tracePt t="191870" x="8782050" y="3662363"/>
          <p14:tracePt t="191885" x="8809038" y="3657600"/>
          <p14:tracePt t="191901" x="8842375" y="3652838"/>
          <p14:tracePt t="191919" x="8880475" y="3646488"/>
          <p14:tracePt t="191937" x="8897938" y="3641725"/>
          <p14:tracePt t="191952" x="8902700" y="3641725"/>
          <p14:tracePt t="192544" x="8909050" y="3641725"/>
          <p14:tracePt t="192551" x="8913813" y="3641725"/>
          <p14:tracePt t="192560" x="8920163" y="3641725"/>
          <p14:tracePt t="192570" x="8924925" y="3646488"/>
          <p14:tracePt t="192586" x="8958263" y="3657600"/>
          <p14:tracePt t="192588" x="8969375" y="3668713"/>
          <p14:tracePt t="192603" x="8985250" y="3668713"/>
          <p14:tracePt t="192604" x="9013825" y="3668713"/>
          <p14:tracePt t="192620" x="9045575" y="3673475"/>
          <p14:tracePt t="192636" x="9085263" y="3673475"/>
          <p14:tracePt t="192654" x="9101138" y="3673475"/>
          <p14:tracePt t="193062" x="9107488" y="3673475"/>
          <p14:tracePt t="193068" x="9112250" y="3673475"/>
          <p14:tracePt t="193076" x="9118600" y="3673475"/>
          <p14:tracePt t="193088" x="9123363" y="3673475"/>
          <p14:tracePt t="193104" x="9145588" y="3673475"/>
          <p14:tracePt t="193106" x="9156700" y="3673475"/>
          <p14:tracePt t="193121" x="9161463" y="3668713"/>
          <p14:tracePt t="193122" x="9167813" y="3668713"/>
          <p14:tracePt t="193137" x="9183688" y="3668713"/>
          <p14:tracePt t="193154" x="9201150" y="3668713"/>
          <p14:tracePt t="193171" x="9212263" y="3668713"/>
          <p14:tracePt t="193265" x="9212263" y="3662363"/>
          <p14:tracePt t="193273" x="9217025" y="3662363"/>
          <p14:tracePt t="193277" x="9221788" y="3662363"/>
          <p14:tracePt t="193304" x="9239250" y="3662363"/>
          <p14:tracePt t="193321" x="9261475" y="3652838"/>
          <p14:tracePt t="193322" x="9272588" y="3652838"/>
          <p14:tracePt t="193338" x="9283700" y="3652838"/>
          <p14:tracePt t="193339" x="9299575" y="3652838"/>
          <p14:tracePt t="193354" x="9321800" y="3652838"/>
          <p14:tracePt t="193370" x="9337675" y="3652838"/>
          <p14:tracePt t="193633" x="9332913" y="3652838"/>
          <p14:tracePt t="193638" x="9332913" y="3646488"/>
          <p14:tracePt t="193653" x="9326563" y="3646488"/>
          <p14:tracePt t="193671" x="9321800" y="3646488"/>
          <p14:tracePt t="193737" x="9315450" y="3646488"/>
          <p14:tracePt t="193767" x="9310688" y="3646488"/>
          <p14:tracePt t="193773" x="9310688" y="3641725"/>
          <p14:tracePt t="193789" x="9305925" y="3641725"/>
          <p14:tracePt t="194322" x="9305925" y="3646488"/>
          <p14:tracePt t="194337" x="9310688" y="3646488"/>
          <p14:tracePt t="194344" x="9310688" y="3652838"/>
          <p14:tracePt t="194358" x="9315450" y="3652838"/>
          <p14:tracePt t="194373" x="9315450" y="3657600"/>
          <p14:tracePt t="194562" x="9310688" y="3668713"/>
          <p14:tracePt t="194568" x="9305925" y="3673475"/>
          <p14:tracePt t="194575" x="9266238" y="3690938"/>
          <p14:tracePt t="194591" x="9178925" y="3729038"/>
          <p14:tracePt t="194608" x="9034463" y="3784600"/>
          <p14:tracePt t="194622" x="8951913" y="3811588"/>
          <p14:tracePt t="194639" x="8847138" y="3844925"/>
          <p14:tracePt t="194656" x="8793163" y="3860800"/>
          <p14:tracePt t="194658" x="8775700" y="3860800"/>
          <p14:tracePt t="194673" x="8764588" y="3860800"/>
          <p14:tracePt t="194675" x="8759825" y="3867150"/>
          <p14:tracePt t="194689" x="8748713" y="3867150"/>
          <p14:tracePt t="194707" x="8743950" y="3867150"/>
          <p14:tracePt t="194723" x="8737600" y="3867150"/>
          <p14:tracePt t="194739" x="8726488" y="3867150"/>
          <p14:tracePt t="194741" x="8715375" y="3867150"/>
          <p14:tracePt t="194756" x="8710613" y="3867150"/>
          <p14:tracePt t="194758" x="8693150" y="3867150"/>
          <p14:tracePt t="194772" x="8682038" y="3867150"/>
          <p14:tracePt t="194899" x="8688388" y="3860800"/>
          <p14:tracePt t="194914" x="8693150" y="3856038"/>
          <p14:tracePt t="194929" x="8704263" y="3844925"/>
          <p14:tracePt t="194936" x="8704263" y="3840163"/>
          <p14:tracePt t="194944" x="8710613" y="3840163"/>
          <p14:tracePt t="195020" x="8715375" y="3840163"/>
          <p14:tracePt t="195035" x="8715375" y="3833813"/>
          <p14:tracePt t="195042" x="8721725" y="3829050"/>
          <p14:tracePt t="195071" x="8726488" y="3822700"/>
          <p14:tracePt t="195086" x="8726488" y="3817938"/>
          <p14:tracePt t="195093" x="8726488" y="3811588"/>
          <p14:tracePt t="195116" x="8726488" y="3806825"/>
          <p14:tracePt t="198128" x="8280400" y="3911600"/>
          <p14:tracePt t="198132" x="8269288" y="3878263"/>
          <p14:tracePt t="198145" x="8269288" y="3840163"/>
          <p14:tracePt t="198147" x="8253413" y="3817938"/>
          <p14:tracePt t="198161" x="8235950" y="3800475"/>
          <p14:tracePt t="198163" x="8220075" y="3789363"/>
          <p14:tracePt t="198178" x="8191500" y="3778250"/>
          <p14:tracePt t="198195" x="8181975" y="3767138"/>
          <p14:tracePt t="198213" x="8191500" y="3756025"/>
          <p14:tracePt t="198214" x="8220075" y="3735388"/>
          <p14:tracePt t="198229" x="8280400" y="3690938"/>
          <p14:tracePt t="198230" x="8235950" y="3751263"/>
          <p14:tracePt t="198245" x="8351838" y="3684588"/>
          <p14:tracePt t="198261" x="8451850" y="3624263"/>
          <p14:tracePt t="198279" x="8534400" y="3568700"/>
          <p14:tracePt t="198280" x="8621713" y="3519488"/>
          <p14:tracePt t="198295" x="8682038" y="3475038"/>
          <p14:tracePt t="198297" x="8715375" y="3454400"/>
          <p14:tracePt t="198311" x="8748713" y="3436938"/>
          <p14:tracePt t="198313" x="8786813" y="3414713"/>
          <p14:tracePt t="198328" x="8820150" y="3387725"/>
          <p14:tracePt t="198345" x="8847138" y="3371850"/>
          <p14:tracePt t="198361" x="8858250" y="3365500"/>
          <p14:tracePt t="198379" x="8869363" y="3354388"/>
          <p14:tracePt t="198401" x="8875713" y="3354388"/>
          <p14:tracePt t="198412" x="8880475" y="3354388"/>
          <p14:tracePt t="198429" x="8897938" y="3354388"/>
          <p14:tracePt t="198431" x="8902700" y="3354388"/>
          <p14:tracePt t="198446" x="8913813" y="3354388"/>
          <p14:tracePt t="198462" x="8920163" y="3354388"/>
          <p14:tracePt t="198484" x="8920163" y="3360738"/>
          <p14:tracePt t="198498" x="8920163" y="3365500"/>
          <p14:tracePt t="198521" x="8913813" y="3365500"/>
          <p14:tracePt t="198536" x="8909050" y="3365500"/>
          <p14:tracePt t="198590" x="8902700" y="3360738"/>
          <p14:tracePt t="198598" x="8902700" y="3338513"/>
          <p14:tracePt t="198603" x="8891588" y="3305175"/>
          <p14:tracePt t="198629" x="8891588" y="3227388"/>
          <p14:tracePt t="198646" x="8891588" y="3151188"/>
          <p14:tracePt t="198647" x="8891588" y="3122613"/>
          <p14:tracePt t="198662" x="8897938" y="3090863"/>
          <p14:tracePt t="198664" x="8920163" y="3068638"/>
          <p14:tracePt t="198679" x="8931275" y="3057525"/>
          <p14:tracePt t="198680" x="8951913" y="3035300"/>
          <p14:tracePt t="198695" x="9002713" y="2990850"/>
          <p14:tracePt t="198712" x="9051925" y="2968625"/>
          <p14:tracePt t="198729" x="9118600" y="2952750"/>
          <p14:tracePt t="198731" x="9128125" y="2946400"/>
          <p14:tracePt t="198746" x="9150350" y="2941638"/>
          <p14:tracePt t="198748" x="9167813" y="2941638"/>
          <p14:tracePt t="198762" x="9183688" y="2935288"/>
          <p14:tracePt t="198779" x="9201150" y="2935288"/>
          <p14:tracePt t="198797" x="9212263" y="2935288"/>
          <p14:tracePt t="198799" x="9228138" y="2946400"/>
          <p14:tracePt t="198814" x="9244013" y="2968625"/>
          <p14:tracePt t="198830" x="9250363" y="2974975"/>
          <p14:tracePt t="198831" x="9261475" y="2990850"/>
          <p14:tracePt t="198845" x="9266238" y="3001963"/>
          <p14:tracePt t="198863" x="9272588" y="3008313"/>
          <p14:tracePt t="198879" x="9272588" y="3013075"/>
          <p14:tracePt t="198880" x="9272588" y="3017838"/>
          <p14:tracePt t="198898" x="9272588" y="3024188"/>
          <p14:tracePt t="198921" x="9272588" y="3028950"/>
          <p14:tracePt t="198930" x="9272588" y="3035300"/>
          <p14:tracePt t="198946" x="9272588" y="3046413"/>
          <p14:tracePt t="198948" x="9272588" y="3051175"/>
          <p14:tracePt t="198963" x="9272588" y="3062288"/>
          <p14:tracePt t="198979" x="9272588" y="3073400"/>
          <p14:tracePt t="198997" x="9272588" y="3084513"/>
          <p14:tracePt t="199014" x="9272588" y="3095625"/>
          <p14:tracePt t="199032" x="9272588" y="3101975"/>
          <p14:tracePt t="199048" x="9272588" y="3106738"/>
          <p14:tracePt t="199078" x="9272588" y="3111500"/>
          <p14:tracePt t="199098" x="9272588" y="3117850"/>
          <p14:tracePt t="199108" x="9266238" y="3117850"/>
          <p14:tracePt t="199114" x="9266238" y="3122613"/>
          <p14:tracePt t="199132" x="9266238" y="3128963"/>
          <p14:tracePt t="199146" x="9266238" y="3133725"/>
          <p14:tracePt t="199220" x="9266238" y="3140075"/>
          <p14:tracePt t="199226" x="9261475" y="3140075"/>
          <p14:tracePt t="199241" x="9255125" y="3140075"/>
          <p14:tracePt t="199248" x="9250363" y="3140075"/>
          <p14:tracePt t="199263" x="9244013" y="3144838"/>
          <p14:tracePt t="199280" x="9239250" y="3151188"/>
          <p14:tracePt t="199730" x="9232900" y="3151188"/>
          <p14:tracePt t="199745" x="9232900" y="3155950"/>
          <p14:tracePt t="200262" x="9228138" y="3162300"/>
          <p14:tracePt t="200283" x="9228138" y="3167063"/>
          <p14:tracePt t="200315" x="9221788" y="3167063"/>
          <p14:tracePt t="200320" x="9221788" y="3173413"/>
          <p14:tracePt t="200344" x="9221788" y="3178175"/>
          <p14:tracePt t="200391" x="9221788" y="3184525"/>
          <p14:tracePt t="200405" x="9221788" y="3189288"/>
          <p14:tracePt t="200426" x="9221788" y="3195638"/>
          <p14:tracePt t="200433" x="9217025" y="3195638"/>
          <p14:tracePt t="200464" x="9217025" y="3200400"/>
          <p14:tracePt t="203792" x="9239250" y="3278188"/>
          <p14:tracePt t="203794" x="9250363" y="3305175"/>
          <p14:tracePt t="203798" x="9255125" y="3392488"/>
          <p14:tracePt t="203803" x="9255125" y="3421063"/>
          <p14:tracePt t="203821" x="9255125" y="3459163"/>
          <p14:tracePt t="203824" x="9255125" y="3481388"/>
          <p14:tracePt t="203838" x="9272588" y="3514725"/>
          <p14:tracePt t="203840" x="9272588" y="3530600"/>
          <p14:tracePt t="203854" x="9288463" y="3568700"/>
          <p14:tracePt t="203870" x="9294813" y="3590925"/>
          <p14:tracePt t="203887" x="9294813" y="3619500"/>
          <p14:tracePt t="203904" x="9266238" y="3652838"/>
          <p14:tracePt t="203905" x="9244013" y="3673475"/>
          <p14:tracePt t="203921" x="9201150" y="3706813"/>
          <p14:tracePt t="203937" x="9167813" y="3729038"/>
          <p14:tracePt t="203939" x="9139238" y="3746500"/>
          <p14:tracePt t="203954" x="9112250" y="3762375"/>
          <p14:tracePt t="203971" x="9090025" y="3778250"/>
          <p14:tracePt t="203988" x="9063038" y="3778250"/>
          <p14:tracePt t="204004" x="9045575" y="3778250"/>
          <p14:tracePt t="204021" x="9040813" y="3778250"/>
          <p14:tracePt t="204037" x="9024938" y="3778250"/>
          <p14:tracePt t="204055" x="9007475" y="3773488"/>
          <p14:tracePt t="204071" x="8996363" y="3762375"/>
          <p14:tracePt t="204072" x="8980488" y="3751263"/>
          <p14:tracePt t="204087" x="8974138" y="3746500"/>
          <p14:tracePt t="204088" x="8951913" y="3735388"/>
          <p14:tracePt t="204103" x="8920163" y="3713163"/>
          <p14:tracePt t="204120" x="8902700" y="3706813"/>
          <p14:tracePt t="204138" x="8891588" y="3695700"/>
          <p14:tracePt t="204156" x="8886825" y="3690938"/>
          <p14:tracePt t="204171" x="8886825" y="3684588"/>
          <p14:tracePt t="204187" x="8875713" y="3679825"/>
          <p14:tracePt t="204205" x="8869363" y="3673475"/>
          <p14:tracePt t="204357" x="8913813" y="3673475"/>
          <p14:tracePt t="204364" x="8969375" y="3668713"/>
          <p14:tracePt t="204372" x="9078913" y="3662363"/>
          <p14:tracePt t="204387" x="9194800" y="3646488"/>
          <p14:tracePt t="204404" x="9377363" y="3619500"/>
          <p14:tracePt t="204421" x="9475788" y="3602038"/>
          <p14:tracePt t="204439" x="9513888" y="3590925"/>
          <p14:tracePt t="204514" x="9513888" y="3586163"/>
          <p14:tracePt t="204561" x="9509125" y="3586163"/>
          <p14:tracePt t="204582" x="9509125" y="3579813"/>
          <p14:tracePt t="204671" x="9509125" y="3575050"/>
          <p14:tracePt t="204678" x="9502775" y="3575050"/>
          <p14:tracePt t="204861" x="9498013" y="3575050"/>
          <p14:tracePt t="204866" x="9493250" y="3575050"/>
          <p14:tracePt t="204873" x="9471025" y="3586163"/>
          <p14:tracePt t="204889" x="9453563" y="3590925"/>
          <p14:tracePt t="204891" x="9437688" y="3608388"/>
          <p14:tracePt t="204904" x="9415463" y="3613150"/>
          <p14:tracePt t="204923" x="9393238" y="3624263"/>
          <p14:tracePt t="205063" x="9399588" y="3624263"/>
          <p14:tracePt t="205085" x="9409113" y="3624263"/>
          <p14:tracePt t="205091" x="9415463" y="3624263"/>
          <p14:tracePt t="205106" x="9426575" y="3624263"/>
          <p14:tracePt t="205122" x="9437688" y="3624263"/>
          <p14:tracePt t="205123" x="9442450" y="3624263"/>
          <p14:tracePt t="205138" x="9453563" y="3624263"/>
          <p14:tracePt t="205156" x="9464675" y="3624263"/>
          <p14:tracePt t="205158" x="9471025" y="3624263"/>
          <p14:tracePt t="205174" x="9475788" y="3624263"/>
          <p14:tracePt t="205197" x="9482138" y="3624263"/>
          <p14:tracePt t="205281" x="9486900" y="3624263"/>
          <p14:tracePt t="205903" x="9486900" y="3619500"/>
          <p14:tracePt t="205909" x="9486900" y="3602038"/>
          <p14:tracePt t="205916" x="9471025" y="3586163"/>
          <p14:tracePt t="205940" x="9404350" y="3481388"/>
          <p14:tracePt t="205957" x="9371013" y="3414713"/>
          <p14:tracePt t="205974" x="9348788" y="3354388"/>
          <p14:tracePt t="205975" x="9344025" y="3321050"/>
          <p14:tracePt t="205990" x="9344025" y="3298825"/>
          <p14:tracePt t="205992" x="9348788" y="3282950"/>
          <p14:tracePt t="206007" x="9355138" y="3271838"/>
          <p14:tracePt t="206008" x="9355138" y="3267075"/>
          <p14:tracePt t="206023" x="9366250" y="3255963"/>
          <p14:tracePt t="206042" x="9371013" y="3255963"/>
          <p14:tracePt t="206181" x="9377363" y="3255963"/>
          <p14:tracePt t="206185" x="9382125" y="3255963"/>
          <p14:tracePt t="206194" x="9388475" y="3255963"/>
          <p14:tracePt t="206208" x="9399588" y="3255963"/>
          <p14:tracePt t="206225" x="9415463" y="3255963"/>
          <p14:tracePt t="206241" x="9442450" y="3255963"/>
          <p14:tracePt t="206257" x="9459913" y="3260725"/>
          <p14:tracePt t="206274" x="9471025" y="3271838"/>
          <p14:tracePt t="206291" x="9475788" y="3278188"/>
          <p14:tracePt t="206405" x="9471025" y="3278188"/>
          <p14:tracePt t="206420" x="9459913" y="3271838"/>
          <p14:tracePt t="206426" x="9459913" y="3267075"/>
          <p14:tracePt t="206441" x="9453563" y="3260725"/>
          <p14:tracePt t="206443" x="9448800" y="3255963"/>
          <p14:tracePt t="206457" x="9442450" y="3249613"/>
          <p14:tracePt t="206474" x="9442450" y="3244850"/>
          <p14:tracePt t="206675" x="9442450" y="3238500"/>
          <p14:tracePt t="206697" x="9448800" y="3238500"/>
          <p14:tracePt t="206703" x="9448800" y="3233738"/>
          <p14:tracePt t="206711" x="9453563" y="3233738"/>
          <p14:tracePt t="206724" x="9453563" y="3227388"/>
          <p14:tracePt t="209714" x="9464675" y="3222625"/>
          <p14:tracePt t="211333" x="9471025" y="3222625"/>
          <p14:tracePt t="211393" x="9471025" y="3216275"/>
          <p14:tracePt t="211399" x="9475788" y="3211513"/>
          <p14:tracePt t="211821" x="9482138" y="3211513"/>
          <p14:tracePt t="211889" x="9482138" y="3216275"/>
          <p14:tracePt t="211894" x="9482138" y="3227388"/>
          <p14:tracePt t="211901" x="9482138" y="3255963"/>
          <p14:tracePt t="211916" x="9475788" y="3305175"/>
          <p14:tracePt t="211917" x="9471025" y="3349625"/>
          <p14:tracePt t="211932" x="9442450" y="3421063"/>
          <p14:tracePt t="211950" x="9404350" y="3492500"/>
          <p14:tracePt t="211966" x="9377363" y="3541713"/>
          <p14:tracePt t="211968" x="9359900" y="3563938"/>
          <p14:tracePt t="211982" x="9348788" y="3575050"/>
          <p14:tracePt t="211984" x="9344025" y="3586163"/>
          <p14:tracePt t="211999" x="9337675" y="3590925"/>
          <p14:tracePt t="212001" x="9332913" y="3597275"/>
          <p14:tracePt t="212016" x="9326563" y="3608388"/>
          <p14:tracePt t="212032" x="9321800" y="3619500"/>
          <p14:tracePt t="212049" x="9305925" y="3641725"/>
          <p14:tracePt t="212051" x="9299575" y="3646488"/>
          <p14:tracePt t="212066" x="9299575" y="3657600"/>
          <p14:tracePt t="212068" x="9288463" y="3662363"/>
          <p14:tracePt t="212082" x="9266238" y="3684588"/>
          <p14:tracePt t="212099" x="9250363" y="3690938"/>
          <p14:tracePt t="212116" x="9232900" y="3702050"/>
          <p14:tracePt t="212132" x="9221788" y="3706813"/>
          <p14:tracePt t="212149" x="9205913" y="3706813"/>
          <p14:tracePt t="212151" x="9201150" y="3706813"/>
          <p14:tracePt t="212166" x="9190038" y="3713163"/>
          <p14:tracePt t="212183" x="9167813" y="3713163"/>
          <p14:tracePt t="212200" x="9156700" y="3713163"/>
          <p14:tracePt t="212216" x="9150350" y="3713163"/>
          <p14:tracePt t="212232" x="9139238" y="3713163"/>
          <p14:tracePt t="212250" x="9128125" y="3713163"/>
          <p14:tracePt t="212266" x="9107488" y="3717925"/>
          <p14:tracePt t="212268" x="9101138" y="3724275"/>
          <p14:tracePt t="212285" x="9096375" y="3724275"/>
          <p14:tracePt t="212299" x="9085263" y="3724275"/>
          <p14:tracePt t="212316" x="9067800" y="3724275"/>
          <p14:tracePt t="212332" x="9056688" y="3724275"/>
          <p14:tracePt t="212350" x="9040813" y="3724275"/>
          <p14:tracePt t="212367" x="9034463" y="3724275"/>
          <p14:tracePt t="212382" x="9029700" y="3724275"/>
          <p14:tracePt t="212400" x="9024938" y="3724275"/>
          <p14:tracePt t="212416" x="9018588" y="3724275"/>
          <p14:tracePt t="212418" x="9013825" y="3724275"/>
          <p14:tracePt t="212441" x="9007475" y="3724275"/>
          <p14:tracePt t="212449" x="9002713" y="3724275"/>
          <p14:tracePt t="212467" x="8996363" y="3724275"/>
          <p14:tracePt t="212483" x="8991600" y="3724275"/>
          <p14:tracePt t="212510" x="8985250" y="3724275"/>
          <p14:tracePt t="212524" x="8980488" y="3729038"/>
          <p14:tracePt t="212533" x="8974138" y="3729038"/>
          <p14:tracePt t="212551" x="8969375" y="3729038"/>
          <p14:tracePt t="212567" x="8963025" y="3729038"/>
          <p14:tracePt t="212583" x="8958263" y="3735388"/>
          <p14:tracePt t="212585" x="8951913" y="3735388"/>
          <p14:tracePt t="212600" x="8931275" y="3740150"/>
          <p14:tracePt t="212618" x="8913813" y="3740150"/>
          <p14:tracePt t="212635" x="8909050" y="3746500"/>
          <p14:tracePt t="212637" x="8902700" y="3751263"/>
          <p14:tracePt t="212856" x="8897938" y="3751263"/>
          <p14:tracePt t="212892" x="8891588" y="3751263"/>
          <p14:tracePt t="213051" x="8886825" y="3751263"/>
          <p14:tracePt t="213095" x="8880475" y="3751263"/>
          <p14:tracePt t="213118" x="8875713" y="3751263"/>
          <p14:tracePt t="213154" x="8869363" y="3751263"/>
          <p14:tracePt t="213201" x="8864600" y="3751263"/>
          <p14:tracePt t="213516" x="8869363" y="3751263"/>
          <p14:tracePt t="213521" x="8891588" y="3751263"/>
          <p14:tracePt t="213535" x="8902700" y="3751263"/>
          <p14:tracePt t="213537" x="8920163" y="3751263"/>
          <p14:tracePt t="213551" x="8936038" y="3751263"/>
          <p14:tracePt t="213553" x="8947150" y="3751263"/>
          <p14:tracePt t="213567" x="8951913" y="3751263"/>
          <p14:tracePt t="213733" x="8958263" y="3751263"/>
          <p14:tracePt t="213778" x="8963025" y="3751263"/>
          <p14:tracePt t="213799" x="8969375" y="3751263"/>
          <p14:tracePt t="213830" x="8974138" y="3751263"/>
          <p14:tracePt t="213843" x="8974138" y="3756025"/>
          <p14:tracePt t="213860" x="8980488" y="3762375"/>
          <p14:tracePt t="213866" x="8980488" y="3767138"/>
          <p14:tracePt t="213882" x="8980488" y="3773488"/>
          <p14:tracePt t="213889" x="8980488" y="3784600"/>
          <p14:tracePt t="213902" x="8980488" y="3795713"/>
          <p14:tracePt t="213903" x="8980488" y="3811588"/>
          <p14:tracePt t="213920" x="8969375" y="3840163"/>
          <p14:tracePt t="213935" x="8947150" y="3889375"/>
          <p14:tracePt t="213952" x="8891588" y="3949700"/>
          <p14:tracePt t="213970" x="8858250" y="3983038"/>
          <p14:tracePt t="213971" x="8837613" y="4005263"/>
          <p14:tracePt t="213986" x="8786813" y="4054475"/>
          <p14:tracePt t="214001" x="8715375" y="4114800"/>
          <p14:tracePt t="214019" x="8659813" y="4152900"/>
          <p14:tracePt t="214036" x="8610600" y="4186238"/>
          <p14:tracePt t="214040" x="8577263" y="4208463"/>
          <p14:tracePt t="214053" x="8566150" y="4213225"/>
          <p14:tracePt t="214055" x="8539163" y="4235450"/>
          <p14:tracePt t="214069" x="8528050" y="4246563"/>
          <p14:tracePt t="214071" x="8512175" y="4252913"/>
          <p14:tracePt t="214085" x="8478838" y="4264025"/>
          <p14:tracePt t="214103" x="8467725" y="4268788"/>
          <p14:tracePt t="214119" x="8445500" y="4268788"/>
          <p14:tracePt t="214136" x="8423275" y="4268788"/>
          <p14:tracePt t="214152" x="8401050" y="4268788"/>
          <p14:tracePt t="214169" x="8396288" y="4268788"/>
          <p14:tracePt t="214188" x="8389938" y="4264025"/>
          <p14:tracePt t="214202" x="8385175" y="4257675"/>
          <p14:tracePt t="214219" x="8378825" y="4252913"/>
          <p14:tracePt t="214221" x="8378825" y="4246563"/>
          <p14:tracePt t="214235" x="8374063" y="4241800"/>
          <p14:tracePt t="214836" x="8374063" y="4235450"/>
          <p14:tracePt t="214850" x="8374063" y="4224338"/>
          <p14:tracePt t="214856" x="8374063" y="4208463"/>
          <p14:tracePt t="214871" x="8374063" y="4203700"/>
          <p14:tracePt t="214872" x="8374063" y="4192588"/>
          <p14:tracePt t="214886" x="8374063" y="4186238"/>
          <p14:tracePt t="214888" x="8374063" y="4181475"/>
          <p14:tracePt t="214903" x="8369300" y="4159250"/>
          <p14:tracePt t="214921" x="8362950" y="4152900"/>
          <p14:tracePt t="214923" x="8351838" y="4148138"/>
          <p14:tracePt t="214937" x="8351838" y="4137025"/>
          <p14:tracePt t="214938" x="8340725" y="4137025"/>
          <p14:tracePt t="214953" x="8329613" y="4130675"/>
          <p14:tracePt t="214970" x="8296275" y="4125913"/>
          <p14:tracePt t="214987" x="8269288" y="4119563"/>
          <p14:tracePt t="215004" x="8253413" y="4119563"/>
          <p14:tracePt t="215005" x="8242300" y="4119563"/>
          <p14:tracePt t="215023" x="8224838" y="4119563"/>
          <p14:tracePt t="215037" x="8213725" y="4125913"/>
          <p14:tracePt t="215039" x="8208963" y="4125913"/>
          <p14:tracePt t="215053" x="8197850" y="4125913"/>
          <p14:tracePt t="215071" x="8175625" y="4130675"/>
          <p14:tracePt t="215088" x="8164513" y="4130675"/>
          <p14:tracePt t="215181" x="8159750" y="4130675"/>
          <p14:tracePt t="215196" x="8153400" y="4130675"/>
          <p14:tracePt t="215201" x="8148638" y="4130675"/>
          <p14:tracePt t="215227" x="8142288" y="4130675"/>
          <p14:tracePt t="215231" x="8137525" y="4125913"/>
          <p14:tracePt t="215238" x="8137525" y="4119563"/>
          <p14:tracePt t="215256" x="8120063" y="4103688"/>
          <p14:tracePt t="215271" x="8108950" y="4098925"/>
          <p14:tracePt t="215288" x="8104188" y="4087813"/>
          <p14:tracePt t="215305" x="8088313" y="4054475"/>
          <p14:tracePt t="215321" x="8077200" y="4025900"/>
          <p14:tracePt t="215338" x="8059738" y="3998913"/>
          <p14:tracePt t="215355" x="8054975" y="3983038"/>
          <p14:tracePt t="215372" x="8043863" y="3965575"/>
          <p14:tracePt t="215374" x="8043863" y="3960813"/>
          <p14:tracePt t="215389" x="8037513" y="3954463"/>
          <p14:tracePt t="215405" x="8037513" y="3949700"/>
          <p14:tracePt t="215421" x="8037513" y="3938588"/>
          <p14:tracePt t="215439" x="8037513" y="3927475"/>
          <p14:tracePt t="215440" x="8037513" y="3922713"/>
          <p14:tracePt t="215455" x="8037513" y="3911600"/>
          <p14:tracePt t="215472" x="8043863" y="3889375"/>
          <p14:tracePt t="215487" x="8048625" y="3871913"/>
          <p14:tracePt t="215505" x="8066088" y="3844925"/>
          <p14:tracePt t="215521" x="8077200" y="3817938"/>
          <p14:tracePt t="215523" x="8088313" y="3800475"/>
          <p14:tracePt t="215539" x="8093075" y="3773488"/>
          <p14:tracePt t="215556" x="8097838" y="3751263"/>
          <p14:tracePt t="215572" x="8104188" y="3735388"/>
          <p14:tracePt t="215589" x="8104188" y="3729038"/>
          <p14:tracePt t="215590" x="8104188" y="3724275"/>
          <p14:tracePt t="215605" x="8108950" y="3724275"/>
          <p14:tracePt t="215621" x="8115300" y="3717925"/>
          <p14:tracePt t="215637" x="8120063" y="3717925"/>
          <p14:tracePt t="215660" x="8126413" y="3717925"/>
          <p14:tracePt t="215706" x="8131175" y="3717925"/>
          <p14:tracePt t="215712" x="8131175" y="3724275"/>
          <p14:tracePt t="215722" x="8137525" y="3729038"/>
          <p14:tracePt t="215739" x="8142288" y="3740150"/>
          <p14:tracePt t="215756" x="8153400" y="3756025"/>
          <p14:tracePt t="215771" x="8159750" y="3762375"/>
          <p14:tracePt t="215773" x="8164513" y="3767138"/>
          <p14:tracePt t="215788" x="8170863" y="3778250"/>
          <p14:tracePt t="215806" x="8186738" y="3784600"/>
          <p14:tracePt t="215822" x="8202613" y="3784600"/>
          <p14:tracePt t="215823" x="8213725" y="3784600"/>
          <p14:tracePt t="215840" x="8253413" y="3789363"/>
          <p14:tracePt t="215855" x="8307388" y="3789363"/>
          <p14:tracePt t="215871" x="8351838" y="3795713"/>
          <p14:tracePt t="215888" x="8401050" y="3795713"/>
          <p14:tracePt t="215890" x="8412163" y="3795713"/>
          <p14:tracePt t="215905" x="8434388" y="3795713"/>
          <p14:tracePt t="215907" x="8440738" y="3795713"/>
          <p14:tracePt t="215922" x="8451850" y="3795713"/>
          <p14:tracePt t="215924" x="8456613" y="3795713"/>
          <p14:tracePt t="215938" x="8462963" y="3795713"/>
          <p14:tracePt t="215955" x="8467725" y="3789363"/>
          <p14:tracePt t="215972" x="8483600" y="3784600"/>
          <p14:tracePt t="215973" x="8489950" y="3784600"/>
          <p14:tracePt t="215989" x="8494713" y="3784600"/>
          <p14:tracePt t="215991" x="8516938" y="3778250"/>
          <p14:tracePt t="216006" x="8550275" y="3773488"/>
          <p14:tracePt t="216022" x="8594725" y="3762375"/>
          <p14:tracePt t="216040" x="8610600" y="3762375"/>
          <p14:tracePt t="216041" x="8628063" y="3762375"/>
          <p14:tracePt t="216056" x="8639175" y="3756025"/>
          <p14:tracePt t="216071" x="8643938" y="3756025"/>
          <p14:tracePt t="216073" x="8650288" y="3756025"/>
          <p14:tracePt t="216089" x="8655050" y="3756025"/>
          <p14:tracePt t="216106" x="8659813" y="3756025"/>
          <p14:tracePt t="216124" x="8666163" y="3756025"/>
          <p14:tracePt t="216178" x="8666163" y="3762375"/>
          <p14:tracePt t="216184" x="8659813" y="3767138"/>
          <p14:tracePt t="216191" x="8655050" y="3773488"/>
          <p14:tracePt t="216206" x="8639175" y="3795713"/>
          <p14:tracePt t="216222" x="8632825" y="3806825"/>
          <p14:tracePt t="216223" x="8610600" y="3840163"/>
          <p14:tracePt t="216239" x="8572500" y="3878263"/>
          <p14:tracePt t="216256" x="8539163" y="3905250"/>
          <p14:tracePt t="216258" x="8523288" y="3916363"/>
          <p14:tracePt t="216273" x="8505825" y="3927475"/>
          <p14:tracePt t="216275" x="8501063" y="3932238"/>
          <p14:tracePt t="216289" x="8489950" y="3938588"/>
          <p14:tracePt t="216291" x="8483600" y="3943350"/>
          <p14:tracePt t="216305" x="8467725" y="3943350"/>
          <p14:tracePt t="216323" x="8456613" y="3949700"/>
          <p14:tracePt t="216340" x="8434388" y="3954463"/>
          <p14:tracePt t="216341" x="8429625" y="3954463"/>
          <p14:tracePt t="216356" x="8423275" y="3960813"/>
          <p14:tracePt t="216357" x="8418513" y="3960813"/>
          <p14:tracePt t="216374" x="8401050" y="3960813"/>
          <p14:tracePt t="216389" x="8389938" y="3965575"/>
          <p14:tracePt t="216407" x="8378825" y="3965575"/>
          <p14:tracePt t="216408" x="8374063" y="3965575"/>
          <p14:tracePt t="216422" x="8362950" y="3965575"/>
          <p14:tracePt t="216440" x="8351838" y="3965575"/>
          <p14:tracePt t="216455" x="8340725" y="3965575"/>
          <p14:tracePt t="216472" x="8335963" y="3965575"/>
          <p14:tracePt t="216490" x="8329613" y="3965575"/>
          <p14:tracePt t="216507" x="8324850" y="3965575"/>
          <p14:tracePt t="216523" x="8318500" y="3965575"/>
          <p14:tracePt t="216544" x="8313738" y="3965575"/>
          <p14:tracePt t="216556" x="8307388" y="3965575"/>
          <p14:tracePt t="216558" x="8307388" y="3960813"/>
          <p14:tracePt t="216574" x="8302625" y="3960813"/>
          <p14:tracePt t="216590" x="8296275" y="3954463"/>
          <p14:tracePt t="216607" x="8291513" y="3954463"/>
          <p14:tracePt t="216623" x="8285163" y="3949700"/>
          <p14:tracePt t="216756" x="8285163" y="3943350"/>
          <p14:tracePt t="216793" x="8285163" y="3938588"/>
          <p14:tracePt t="216989" x="8285163" y="3932238"/>
          <p14:tracePt t="217017" x="8291513" y="3932238"/>
          <p14:tracePt t="217031" x="8302625" y="3927475"/>
          <p14:tracePt t="217039" x="8307388" y="3927475"/>
          <p14:tracePt t="217054" x="8318500" y="3922713"/>
          <p14:tracePt t="217062" x="8329613" y="3922713"/>
          <p14:tracePt t="217073" x="8347075" y="3922713"/>
          <p14:tracePt t="217091" x="8385175" y="3916363"/>
          <p14:tracePt t="217094" x="8401050" y="3916363"/>
          <p14:tracePt t="217107" x="8407400" y="3916363"/>
          <p14:tracePt t="217109" x="8412163" y="3916363"/>
          <p14:tracePt t="217124" x="8423275" y="3916363"/>
          <p14:tracePt t="217141" x="8440738" y="3916363"/>
          <p14:tracePt t="217158" x="8467725" y="3916363"/>
          <p14:tracePt t="217174" x="8472488" y="3916363"/>
          <p14:tracePt t="217175" x="8478838" y="3916363"/>
          <p14:tracePt t="217190" x="8494713" y="3916363"/>
          <p14:tracePt t="217207" x="8505825" y="3916363"/>
          <p14:tracePt t="217224" x="8516938" y="3911600"/>
          <p14:tracePt t="217226" x="8523288" y="3905250"/>
          <p14:tracePt t="217241" x="8534400" y="3905250"/>
          <p14:tracePt t="217259" x="8545513" y="3900488"/>
          <p14:tracePt t="217274" x="8550275" y="3900488"/>
          <p14:tracePt t="217291" x="8561388" y="3900488"/>
          <p14:tracePt t="217308" x="8594725" y="3900488"/>
          <p14:tracePt t="217325" x="8621713" y="3900488"/>
          <p14:tracePt t="217340" x="8655050" y="3900488"/>
          <p14:tracePt t="217358" x="8682038" y="3900488"/>
          <p14:tracePt t="217375" x="8732838" y="3905250"/>
          <p14:tracePt t="217392" x="8753475" y="3911600"/>
          <p14:tracePt t="217408" x="8764588" y="3911600"/>
          <p14:tracePt t="217424" x="8775700" y="3911600"/>
          <p14:tracePt t="217441" x="8786813" y="3911600"/>
          <p14:tracePt t="217443" x="8793163" y="3911600"/>
          <p14:tracePt t="217460" x="8797925" y="3911600"/>
          <p14:tracePt t="217477" x="8804275" y="3911600"/>
          <p14:tracePt t="217491" x="8815388" y="3911600"/>
          <p14:tracePt t="217508" x="8820150" y="3911600"/>
          <p14:tracePt t="217526" x="8831263" y="3911600"/>
          <p14:tracePt t="217527" x="8842375" y="3911600"/>
          <p14:tracePt t="217543" x="8853488" y="3911600"/>
          <p14:tracePt t="217558" x="8869363" y="3911600"/>
          <p14:tracePt t="217575" x="8891588" y="3911600"/>
          <p14:tracePt t="217592" x="8913813" y="3911600"/>
          <p14:tracePt t="217594" x="8924925" y="3911600"/>
          <p14:tracePt t="217609" x="8936038" y="3911600"/>
          <p14:tracePt t="217626" x="8947150" y="3905250"/>
          <p14:tracePt t="217641" x="8958263" y="3905250"/>
          <p14:tracePt t="217658" x="8969375" y="3905250"/>
          <p14:tracePt t="217675" x="8980488" y="3905250"/>
          <p14:tracePt t="217676" x="8991600" y="3905250"/>
          <p14:tracePt t="217691" x="8996363" y="3905250"/>
          <p14:tracePt t="217693" x="9007475" y="3905250"/>
          <p14:tracePt t="217708" x="9018588" y="3905250"/>
          <p14:tracePt t="217724" x="9029700" y="3905250"/>
          <p14:tracePt t="217742" x="9040813" y="3905250"/>
          <p14:tracePt t="217744" x="9045575" y="3905250"/>
          <p14:tracePt t="217761" x="9051925" y="3905250"/>
          <p14:tracePt t="217775" x="9056688" y="3905250"/>
          <p14:tracePt t="217777" x="9063038" y="3905250"/>
          <p14:tracePt t="217791" x="9074150" y="3905250"/>
          <p14:tracePt t="217808" x="9090025" y="3905250"/>
          <p14:tracePt t="217826" x="9096375" y="3905250"/>
          <p14:tracePt t="217896" x="9101138" y="3905250"/>
          <p14:tracePt t="217911" x="9107488" y="3905250"/>
          <p14:tracePt t="217927" x="9112250" y="3905250"/>
          <p14:tracePt t="217939" x="9118600" y="3905250"/>
          <p14:tracePt t="217954" x="9123363" y="3905250"/>
          <p14:tracePt t="218091" x="9123363" y="3911600"/>
          <p14:tracePt t="218096" x="9107488" y="3922713"/>
          <p14:tracePt t="218111" x="9078913" y="3932238"/>
          <p14:tracePt t="218125" x="9063038" y="3949700"/>
          <p14:tracePt t="218128" x="9034463" y="3965575"/>
          <p14:tracePt t="218142" x="9013825" y="3983038"/>
          <p14:tracePt t="218144" x="8996363" y="3994150"/>
          <p14:tracePt t="218158" x="8936038" y="4025900"/>
          <p14:tracePt t="218175" x="8886825" y="4054475"/>
          <p14:tracePt t="218191" x="8842375" y="4076700"/>
          <p14:tracePt t="218193" x="8831263" y="4081463"/>
          <p14:tracePt t="218209" x="8782050" y="4103688"/>
          <p14:tracePt t="218224" x="8732838" y="4125913"/>
          <p14:tracePt t="218242" x="8677275" y="4148138"/>
          <p14:tracePt t="218259" x="8639175" y="4159250"/>
          <p14:tracePt t="218261" x="8610600" y="4164013"/>
          <p14:tracePt t="218277" x="8572500" y="4170363"/>
          <p14:tracePt t="218292" x="8539163" y="4170363"/>
          <p14:tracePt t="218309" x="8516938" y="4170363"/>
          <p14:tracePt t="218326" x="8489950" y="4170363"/>
          <p14:tracePt t="218328" x="8478838" y="4170363"/>
          <p14:tracePt t="218342" x="8472488" y="4170363"/>
          <p14:tracePt t="218344" x="8456613" y="4170363"/>
          <p14:tracePt t="218360" x="8423275" y="4164013"/>
          <p14:tracePt t="218375" x="8378825" y="4148138"/>
          <p14:tracePt t="218392" x="8351838" y="4137025"/>
          <p14:tracePt t="218410" x="8307388" y="4125913"/>
          <p14:tracePt t="218411" x="8296275" y="4119563"/>
          <p14:tracePt t="218426" x="8247063" y="4103688"/>
          <p14:tracePt t="218442" x="8220075" y="4087813"/>
          <p14:tracePt t="218458" x="8202613" y="4081463"/>
          <p14:tracePt t="218476" x="8197850" y="4076700"/>
          <p14:tracePt t="218478" x="8191500" y="4070350"/>
          <p14:tracePt t="218492" x="8186738" y="4065588"/>
          <p14:tracePt t="218494" x="8181975" y="4059238"/>
          <p14:tracePt t="218511" x="8164513" y="4048125"/>
          <p14:tracePt t="218525" x="8164513" y="4043363"/>
          <p14:tracePt t="218542" x="8153400" y="4037013"/>
          <p14:tracePt t="218561" x="8153400" y="4032250"/>
          <p14:tracePt t="218578" x="8148638" y="4032250"/>
          <p14:tracePt t="218592" x="8148638" y="4025900"/>
          <p14:tracePt t="218646" x="8148638" y="4021138"/>
          <p14:tracePt t="218661" x="8148638" y="4016375"/>
          <p14:tracePt t="218682" x="8148638" y="4010025"/>
          <p14:tracePt t="218689" x="8148638" y="4005263"/>
          <p14:tracePt t="218698" x="8148638" y="3998913"/>
          <p14:tracePt t="218712" x="8148638" y="3994150"/>
          <p14:tracePt t="218796" x="8148638" y="3987800"/>
          <p14:tracePt t="218818" x="8148638" y="3983038"/>
          <p14:tracePt t="218840" x="8148638" y="3976688"/>
          <p14:tracePt t="219809" x="8148638" y="3994150"/>
          <p14:tracePt t="219813" x="8142288" y="4025900"/>
          <p14:tracePt t="219828" x="8142288" y="4043363"/>
          <p14:tracePt t="219829" x="8131175" y="4076700"/>
          <p14:tracePt t="219844" x="8120063" y="4110038"/>
          <p14:tracePt t="219846" x="8104188" y="4130675"/>
          <p14:tracePt t="219860" x="8088313" y="4164013"/>
          <p14:tracePt t="219878" x="8070850" y="4181475"/>
          <p14:tracePt t="219894" x="8066088" y="4197350"/>
          <p14:tracePt t="219896" x="8059738" y="4197350"/>
          <p14:tracePt t="219911" x="8059738" y="4203700"/>
          <p14:tracePt t="220093" x="8059738" y="4197350"/>
          <p14:tracePt t="220108" x="8059738" y="4192588"/>
          <p14:tracePt t="220115" x="8059738" y="4186238"/>
          <p14:tracePt t="220129" x="8059738" y="4170363"/>
          <p14:tracePt t="220145" x="8059738" y="4164013"/>
          <p14:tracePt t="220147" x="8059738" y="4159250"/>
          <p14:tracePt t="220162" x="8066088" y="4130675"/>
          <p14:tracePt t="220178" x="8066088" y="4114800"/>
          <p14:tracePt t="220196" x="8077200" y="4092575"/>
          <p14:tracePt t="220211" x="8077200" y="4087813"/>
          <p14:tracePt t="220213" x="8077200" y="4081463"/>
          <p14:tracePt t="220386" x="8077200" y="4087813"/>
          <p14:tracePt t="220391" x="8077200" y="4092575"/>
          <p14:tracePt t="220399" x="8081963" y="4098925"/>
          <p14:tracePt t="220412" x="8081963" y="4103688"/>
          <p14:tracePt t="220431" x="8081963" y="4110038"/>
          <p14:tracePt t="220445" x="8093075" y="4119563"/>
          <p14:tracePt t="220462" x="8093075" y="4125913"/>
          <p14:tracePt t="220479" x="8097838" y="4130675"/>
          <p14:tracePt t="220481" x="8097838" y="4137025"/>
          <p14:tracePt t="220496" x="8104188" y="4137025"/>
          <p14:tracePt t="220514" x="8108950" y="4137025"/>
          <p14:tracePt t="220542" x="8115300" y="4137025"/>
          <p14:tracePt t="220557" x="8120063" y="4137025"/>
          <p14:tracePt t="220564" x="8126413" y="4137025"/>
          <p14:tracePt t="220579" x="8131175" y="4137025"/>
          <p14:tracePt t="220596" x="8142288" y="4137025"/>
          <p14:tracePt t="220612" x="8153400" y="4137025"/>
          <p14:tracePt t="220631" x="8159750" y="4137025"/>
          <p14:tracePt t="220648" x="8164513" y="4137025"/>
          <p14:tracePt t="220663" x="8170863" y="4137025"/>
          <p14:tracePt t="220665" x="8175625" y="4137025"/>
          <p14:tracePt t="220679" x="8181975" y="4137025"/>
          <p14:tracePt t="220697" x="8191500" y="4137025"/>
          <p14:tracePt t="220699" x="8197850" y="4137025"/>
          <p14:tracePt t="220711" x="8208963" y="4137025"/>
          <p14:tracePt t="220730" x="8235950" y="4137025"/>
          <p14:tracePt t="220731" x="8253413" y="4137025"/>
          <p14:tracePt t="220746" x="8285163" y="4130675"/>
          <p14:tracePt t="220763" x="8324850" y="4130675"/>
          <p14:tracePt t="220780" x="8362950" y="4130675"/>
          <p14:tracePt t="220781" x="8378825" y="4130675"/>
          <p14:tracePt t="220796" x="8396288" y="4130675"/>
          <p14:tracePt t="220797" x="8407400" y="4130675"/>
          <p14:tracePt t="220812" x="8434388" y="4130675"/>
          <p14:tracePt t="220829" x="8451850" y="4125913"/>
          <p14:tracePt t="220847" x="8478838" y="4125913"/>
          <p14:tracePt t="220849" x="8489950" y="4125913"/>
          <p14:tracePt t="220864" x="8505825" y="4125913"/>
          <p14:tracePt t="220880" x="8512175" y="4125913"/>
          <p14:tracePt t="220925" x="8516938" y="4125913"/>
          <p14:tracePt t="220931" x="8523288" y="4125913"/>
          <p14:tracePt t="220947" x="8534400" y="4119563"/>
          <p14:tracePt t="220963" x="8539163" y="4114800"/>
          <p14:tracePt t="220979" x="8550275" y="4110038"/>
          <p14:tracePt t="220996" x="8556625" y="4110038"/>
          <p14:tracePt t="221013" x="8561388" y="4110038"/>
          <p14:tracePt t="221053" x="8561388" y="4103688"/>
          <p14:tracePt t="221058" x="8566150" y="4103688"/>
          <p14:tracePt t="221068" x="8572500" y="4103688"/>
          <p14:tracePt t="221080" x="8577263" y="4103688"/>
          <p14:tracePt t="221081" x="8583613" y="4103688"/>
          <p14:tracePt t="221097" x="8594725" y="4098925"/>
          <p14:tracePt t="221112" x="8616950" y="4098925"/>
          <p14:tracePt t="221130" x="8643938" y="4087813"/>
          <p14:tracePt t="221147" x="8666163" y="4087813"/>
          <p14:tracePt t="221148" x="8670925" y="4081463"/>
          <p14:tracePt t="221163" x="8688388" y="4081463"/>
          <p14:tracePt t="221164" x="8693150" y="4081463"/>
          <p14:tracePt t="221180" x="8704263" y="4076700"/>
          <p14:tracePt t="221196" x="8732838" y="4070350"/>
          <p14:tracePt t="221213" x="8759825" y="4065588"/>
          <p14:tracePt t="221231" x="8797925" y="4059238"/>
          <p14:tracePt t="221247" x="8815388" y="4059238"/>
          <p14:tracePt t="221263" x="8831263" y="4059238"/>
          <p14:tracePt t="221282" x="8842375" y="4059238"/>
          <p14:tracePt t="221283" x="8847138" y="4059238"/>
          <p14:tracePt t="221299" x="8858250" y="4059238"/>
          <p14:tracePt t="221315" x="8864600" y="4059238"/>
          <p14:tracePt t="221330" x="8875713" y="4059238"/>
          <p14:tracePt t="221346" x="8880475" y="4059238"/>
          <p14:tracePt t="221363" x="8897938" y="4059238"/>
          <p14:tracePt t="221382" x="8902700" y="4059238"/>
          <p14:tracePt t="221398" x="8909050" y="4059238"/>
          <p14:tracePt t="221429" x="8913813" y="4059238"/>
          <p14:tracePt t="221449" x="8920163" y="4059238"/>
          <p14:tracePt t="221457" x="8924925" y="4059238"/>
          <p14:tracePt t="221465" x="8931275" y="4065588"/>
          <p14:tracePt t="221480" x="8936038" y="4070350"/>
          <p14:tracePt t="221497" x="8936038" y="4076700"/>
          <p14:tracePt t="221527" x="8936038" y="4081463"/>
          <p14:tracePt t="221593" x="8940800" y="4087813"/>
          <p14:tracePt t="221617" x="8947150" y="4087813"/>
          <p14:tracePt t="221633" x="8951913" y="4087813"/>
          <p14:tracePt t="221637" x="8958263" y="4092575"/>
          <p14:tracePt t="221646" x="8963025" y="4098925"/>
          <p14:tracePt t="221664" x="8991600" y="4098925"/>
          <p14:tracePt t="221666" x="9002713" y="4103688"/>
          <p14:tracePt t="221681" x="9018588" y="4103688"/>
          <p14:tracePt t="221682" x="9045575" y="4110038"/>
          <p14:tracePt t="221698" x="9074150" y="4110038"/>
          <p14:tracePt t="221699" x="9085263" y="4114800"/>
          <p14:tracePt t="221713" x="9112250" y="4114800"/>
          <p14:tracePt t="221731" x="9118600" y="4114800"/>
          <p14:tracePt t="221916" x="9107488" y="4114800"/>
          <p14:tracePt t="221922" x="9090025" y="4119563"/>
          <p14:tracePt t="221931" x="9074150" y="4119563"/>
          <p14:tracePt t="221948" x="9034463" y="4130675"/>
          <p14:tracePt t="221965" x="8991600" y="4130675"/>
          <p14:tracePt t="221967" x="8980488" y="4130675"/>
          <p14:tracePt t="221981" x="8951913" y="4137025"/>
          <p14:tracePt t="221997" x="8940800" y="4137025"/>
          <p14:tracePt t="221999" x="8936038" y="4137025"/>
          <p14:tracePt t="222015" x="8913813" y="4137025"/>
          <p14:tracePt t="222031" x="8897938" y="4137025"/>
          <p14:tracePt t="222033" x="8891588" y="4137025"/>
          <p14:tracePt t="222048" x="8875713" y="4137025"/>
          <p14:tracePt t="222049" x="8869363" y="4137025"/>
          <p14:tracePt t="222065" x="8837613" y="4141788"/>
          <p14:tracePt t="222081" x="8815388" y="4141788"/>
          <p14:tracePt t="222098" x="8770938" y="4148138"/>
          <p14:tracePt t="222115" x="8737600" y="4152900"/>
          <p14:tracePt t="222117" x="8715375" y="4159250"/>
          <p14:tracePt t="222131" x="8688388" y="4159250"/>
          <p14:tracePt t="222133" x="8670925" y="4164013"/>
          <p14:tracePt t="222147" x="8621713" y="4170363"/>
          <p14:tracePt t="222164" x="8577263" y="4170363"/>
          <p14:tracePt t="222181" x="8545513" y="4175125"/>
          <p14:tracePt t="222198" x="8512175" y="4175125"/>
          <p14:tracePt t="222201" x="8494713" y="4175125"/>
          <p14:tracePt t="222215" x="8472488" y="4175125"/>
          <p14:tracePt t="222216" x="8462963" y="4175125"/>
          <p14:tracePt t="222232" x="8418513" y="4175125"/>
          <p14:tracePt t="222248" x="8369300" y="4175125"/>
          <p14:tracePt t="222265" x="8324850" y="4175125"/>
          <p14:tracePt t="222267" x="8313738" y="4175125"/>
          <p14:tracePt t="222281" x="8302625" y="4181475"/>
          <p14:tracePt t="222283" x="8291513" y="4181475"/>
          <p14:tracePt t="222298" x="8285163" y="4186238"/>
          <p14:tracePt t="222316" x="8280400" y="4186238"/>
          <p14:tracePt t="222331" x="8275638" y="4186238"/>
          <p14:tracePt t="222366" x="8269288" y="4186238"/>
          <p14:tracePt t="222381" x="8264525" y="4186238"/>
          <p14:tracePt t="222395" x="8258175" y="4186238"/>
          <p14:tracePt t="222409" x="8253413" y="4186238"/>
          <p14:tracePt t="222416" x="8247063" y="4186238"/>
          <p14:tracePt t="223663" x="8253413" y="4186238"/>
          <p14:tracePt t="223670" x="8258175" y="4192588"/>
          <p14:tracePt t="223676" x="8264525" y="4192588"/>
          <p14:tracePt t="223700" x="8280400" y="4197350"/>
          <p14:tracePt t="223717" x="8285163" y="4197350"/>
          <p14:tracePt t="223733" x="8307388" y="4203700"/>
          <p14:tracePt t="223750" x="8329613" y="4203700"/>
          <p14:tracePt t="223767" x="8374063" y="4203700"/>
          <p14:tracePt t="223769" x="8389938" y="4203700"/>
          <p14:tracePt t="223783" x="8445500" y="4203700"/>
          <p14:tracePt t="223800" x="8501063" y="4203700"/>
          <p14:tracePt t="223817" x="8556625" y="4203700"/>
          <p14:tracePt t="223819" x="8572500" y="4203700"/>
          <p14:tracePt t="223833" x="8583613" y="4203700"/>
          <p14:tracePt t="223835" x="8599488" y="4203700"/>
          <p14:tracePt t="223850" x="8610600" y="4203700"/>
          <p14:tracePt t="223868" x="8616950" y="4203700"/>
          <p14:tracePt t="224339" x="8621713" y="4203700"/>
          <p14:tracePt t="224359" x="8628063" y="4203700"/>
          <p14:tracePt t="224367" x="8632825" y="4203700"/>
          <p14:tracePt t="224381" x="8639175" y="4203700"/>
          <p14:tracePt t="224397" x="8643938" y="4203700"/>
          <p14:tracePt t="224404" x="8655050" y="4203700"/>
          <p14:tracePt t="224418" x="8666163" y="4203700"/>
          <p14:tracePt t="224420" x="8677275" y="4203700"/>
          <p14:tracePt t="224435" x="8688388" y="4203700"/>
          <p14:tracePt t="224436" x="8704263" y="4203700"/>
          <p14:tracePt t="224451" x="8748713" y="4203700"/>
          <p14:tracePt t="224468" x="8797925" y="4203700"/>
          <p14:tracePt t="224485" x="8837613" y="4203700"/>
          <p14:tracePt t="224486" x="8858250" y="4203700"/>
          <p14:tracePt t="224501" x="8875713" y="4203700"/>
          <p14:tracePt t="224503" x="8880475" y="4203700"/>
          <p14:tracePt t="224518" x="8902700" y="4203700"/>
          <p14:tracePt t="224539" x="8909050" y="4203700"/>
          <p14:tracePt t="224562" x="8913813" y="4203700"/>
          <p14:tracePt t="224578" x="8920163" y="4203700"/>
          <p14:tracePt t="224593" x="8924925" y="4203700"/>
          <p14:tracePt t="224601" x="8936038" y="4203700"/>
          <p14:tracePt t="224619" x="8951913" y="4192588"/>
          <p14:tracePt t="224621" x="8963025" y="4192588"/>
          <p14:tracePt t="224636" x="8974138" y="4186238"/>
          <p14:tracePt t="224654" x="8980488" y="4186238"/>
          <p14:tracePt t="224675" x="8985250" y="4186238"/>
          <p14:tracePt t="224685" x="8985250" y="4181475"/>
          <p14:tracePt t="224701" x="8996363" y="4181475"/>
          <p14:tracePt t="224703" x="9002713" y="4181475"/>
          <p14:tracePt t="224719" x="9013825" y="4181475"/>
          <p14:tracePt t="224735" x="9024938" y="4181475"/>
          <p14:tracePt t="224751" x="9029700" y="4181475"/>
          <p14:tracePt t="224769" x="9034463" y="4181475"/>
          <p14:tracePt t="224968" x="9040813" y="4181475"/>
          <p14:tracePt t="224975" x="9045575" y="4181475"/>
          <p14:tracePt t="224997" x="9051925" y="4186238"/>
          <p14:tracePt t="225012" x="9056688" y="4186238"/>
          <p14:tracePt t="225020" x="9063038" y="4186238"/>
          <p14:tracePt t="225035" x="9074150" y="4192588"/>
          <p14:tracePt t="225052" x="9078913" y="4192588"/>
          <p14:tracePt t="225069" x="9085263" y="4192588"/>
          <p14:tracePt t="225163" x="9085263" y="4197350"/>
          <p14:tracePt t="225177" x="9085263" y="4208463"/>
          <p14:tracePt t="225184" x="9078913" y="4208463"/>
          <p14:tracePt t="225192" x="9074150" y="4213225"/>
          <p14:tracePt t="225202" x="9067800" y="4219575"/>
          <p14:tracePt t="225220" x="9051925" y="4235450"/>
          <p14:tracePt t="225221" x="9040813" y="4241800"/>
          <p14:tracePt t="225236" x="9024938" y="4246563"/>
          <p14:tracePt t="225238" x="9002713" y="4257675"/>
          <p14:tracePt t="225252" x="8974138" y="4268788"/>
          <p14:tracePt t="225269" x="8947150" y="4279900"/>
          <p14:tracePt t="225286" x="8913813" y="4297363"/>
          <p14:tracePt t="225288" x="8897938" y="4297363"/>
          <p14:tracePt t="225302" x="8869363" y="4302125"/>
          <p14:tracePt t="225320" x="8815388" y="4313238"/>
          <p14:tracePt t="225335" x="8793163" y="4318000"/>
          <p14:tracePt t="225352" x="8775700" y="4324350"/>
          <p14:tracePt t="225370" x="8770938" y="4329113"/>
          <p14:tracePt t="225372" x="8764588" y="4329113"/>
          <p14:tracePt t="225388" x="8759825" y="4329113"/>
          <p14:tracePt t="225402" x="8753475" y="4329113"/>
          <p14:tracePt t="225419" x="8748713" y="4329113"/>
          <p14:tracePt t="225437" x="8743950" y="4329113"/>
          <p14:tracePt t="225438" x="8737600" y="4335463"/>
          <p14:tracePt t="225452" x="8732838" y="4335463"/>
          <p14:tracePt t="225470" x="8721725" y="4335463"/>
          <p14:tracePt t="225486" x="8710613" y="4335463"/>
          <p14:tracePt t="225553" x="8704263" y="4335463"/>
          <p14:tracePt t="225559" x="8699500" y="4335463"/>
          <p14:tracePt t="225569" x="8693150" y="4340225"/>
          <p14:tracePt t="225586" x="8688388" y="4346575"/>
          <p14:tracePt t="225588" x="8677275" y="4351338"/>
          <p14:tracePt t="225603" x="8670925" y="4351338"/>
          <p14:tracePt t="225604" x="8666163" y="4357688"/>
          <p14:tracePt t="225620" x="8659813" y="4357688"/>
          <p14:tracePt t="225622" x="8655050" y="4357688"/>
          <p14:tracePt t="225636" x="8650288" y="4357688"/>
          <p14:tracePt t="225653" x="8643938" y="4357688"/>
          <p14:tracePt t="225671" x="8632825" y="4357688"/>
          <p14:tracePt t="225686" x="8628063" y="4351338"/>
          <p14:tracePt t="225703" x="8621713" y="4351338"/>
          <p14:tracePt t="225720" x="8610600" y="4351338"/>
          <p14:tracePt t="225736" x="8599488" y="4351338"/>
          <p14:tracePt t="225755" x="8594725" y="4351338"/>
          <p14:tracePt t="225773" x="8588375" y="4351338"/>
          <p14:tracePt t="225787" x="8583613" y="4351338"/>
          <p14:tracePt t="225807" x="8577263" y="4351338"/>
          <p14:tracePt t="225821" x="8566150" y="4351338"/>
          <p14:tracePt t="225822" x="8561388" y="4351338"/>
          <p14:tracePt t="225837" x="8545513" y="4351338"/>
          <p14:tracePt t="225853" x="8523288" y="4351338"/>
          <p14:tracePt t="225871" x="8501063" y="4351338"/>
          <p14:tracePt t="225887" x="8483600" y="4357688"/>
          <p14:tracePt t="225889" x="8472488" y="4357688"/>
          <p14:tracePt t="225904" x="8445500" y="4362450"/>
          <p14:tracePt t="225920" x="8434388" y="4368800"/>
          <p14:tracePt t="225937" x="8423275" y="4373563"/>
          <p14:tracePt t="225955" x="8418513" y="4373563"/>
          <p14:tracePt t="225956" x="8412163" y="4373563"/>
          <p14:tracePt t="225972" x="8401050" y="4373563"/>
          <p14:tracePt t="225987" x="8389938" y="4373563"/>
          <p14:tracePt t="225988" x="8378825" y="4373563"/>
          <p14:tracePt t="226003" x="8369300" y="4379913"/>
          <p14:tracePt t="226021" x="8347075" y="4379913"/>
          <p14:tracePt t="226038" x="8329613" y="4379913"/>
          <p14:tracePt t="226039" x="8324850" y="4379913"/>
          <p14:tracePt t="226054" x="8302625" y="4379913"/>
          <p14:tracePt t="226070" x="8285163" y="4379913"/>
          <p14:tracePt t="226087" x="8275638" y="4379913"/>
          <p14:tracePt t="226104" x="8264525" y="4379913"/>
          <p14:tracePt t="226121" x="8258175" y="4379913"/>
          <p14:tracePt t="226137" x="8253413" y="4379913"/>
          <p14:tracePt t="226153" x="8242300" y="4373563"/>
          <p14:tracePt t="226171" x="8235950" y="4368800"/>
          <p14:tracePt t="226187" x="8224838" y="4362450"/>
          <p14:tracePt t="226206" x="8213725" y="4357688"/>
          <p14:tracePt t="226220" x="8208963" y="4351338"/>
          <p14:tracePt t="226238" x="8202613" y="4351338"/>
          <p14:tracePt t="226256" x="8202613" y="4346575"/>
          <p14:tracePt t="226327" x="8202613" y="4340225"/>
          <p14:tracePt t="226925" x="8197850" y="4340225"/>
          <p14:tracePt t="226941" x="8197850" y="4335463"/>
          <p14:tracePt t="226993" x="8191500" y="4335463"/>
          <p14:tracePt t="227014" x="8186738" y="4329113"/>
          <p14:tracePt t="227107" x="8186738" y="4324350"/>
          <p14:tracePt t="227121" x="8181975" y="4324350"/>
          <p14:tracePt t="227241" x="8186738" y="4324350"/>
          <p14:tracePt t="227246" x="8191500" y="4324350"/>
          <p14:tracePt t="227255" x="8208963" y="4318000"/>
          <p14:tracePt t="227272" x="8264525" y="4318000"/>
          <p14:tracePt t="227289" x="8307388" y="4318000"/>
          <p14:tracePt t="227291" x="8329613" y="4318000"/>
          <p14:tracePt t="227306" x="8362950" y="4318000"/>
          <p14:tracePt t="227307" x="8385175" y="4318000"/>
          <p14:tracePt t="227322" x="8407400" y="4318000"/>
          <p14:tracePt t="227324" x="8423275" y="4318000"/>
          <p14:tracePt t="227338" x="8440738" y="4318000"/>
          <p14:tracePt t="227356" x="8445500" y="4318000"/>
          <p14:tracePt t="227373" x="8451850" y="4318000"/>
          <p14:tracePt t="227374" x="8456613" y="4318000"/>
          <p14:tracePt t="227389" x="8462963" y="4318000"/>
          <p14:tracePt t="227391" x="8472488" y="4318000"/>
          <p14:tracePt t="227405" x="8505825" y="4318000"/>
          <p14:tracePt t="227422" x="8545513" y="4318000"/>
          <p14:tracePt t="227439" x="8577263" y="4318000"/>
          <p14:tracePt t="227441" x="8599488" y="4318000"/>
          <p14:tracePt t="227456" x="8610600" y="4318000"/>
          <p14:tracePt t="227458" x="8621713" y="4318000"/>
          <p14:tracePt t="227472" x="8632825" y="4313238"/>
          <p14:tracePt t="227489" x="8643938" y="4313238"/>
          <p14:tracePt t="227506" x="8650288" y="4313238"/>
          <p14:tracePt t="227522" x="8666163" y="4313238"/>
          <p14:tracePt t="227524" x="8670925" y="4313238"/>
          <p14:tracePt t="227540" x="8677275" y="4313238"/>
          <p14:tracePt t="227541" x="8688388" y="4313238"/>
          <p14:tracePt t="227555" x="8721725" y="4313238"/>
          <p14:tracePt t="227572" x="8748713" y="4313238"/>
          <p14:tracePt t="227589" x="8782050" y="4313238"/>
          <p14:tracePt t="227591" x="8786813" y="4313238"/>
          <p14:tracePt t="227606" x="8804275" y="4302125"/>
          <p14:tracePt t="227607" x="8826500" y="4302125"/>
          <p14:tracePt t="227622" x="8837613" y="4302125"/>
          <p14:tracePt t="227639" x="8858250" y="4297363"/>
          <p14:tracePt t="227656" x="8864600" y="4297363"/>
          <p14:tracePt t="227759" x="8869363" y="4297363"/>
          <p14:tracePt t="228973" x="8869363" y="4291013"/>
          <p14:tracePt t="228987" x="8869363" y="4286250"/>
          <p14:tracePt t="228994" x="8875713" y="4286250"/>
          <p14:tracePt t="229009" x="8880475" y="4279900"/>
          <p14:tracePt t="229011" x="8880475" y="4275138"/>
          <p14:tracePt t="229025" x="8880475" y="4268788"/>
          <p14:tracePt t="229041" x="8886825" y="4264025"/>
          <p14:tracePt t="229059" x="8886825" y="4257675"/>
          <p14:tracePt t="229061" x="8886825" y="4252913"/>
          <p14:tracePt t="229076" x="8891588" y="4246563"/>
          <p14:tracePt t="229092" x="8891588" y="4241800"/>
          <p14:tracePt t="229094" x="8891588" y="4235450"/>
          <p14:tracePt t="229108" x="8897938" y="4235450"/>
          <p14:tracePt t="229125" x="8897938" y="4230688"/>
          <p14:tracePt t="229141" x="8897938" y="4219575"/>
          <p14:tracePt t="229159" x="8897938" y="4203700"/>
          <p14:tracePt t="229174" x="8891588" y="4192588"/>
          <p14:tracePt t="229191" x="8886825" y="4175125"/>
          <p14:tracePt t="229209" x="8886825" y="4170363"/>
          <p14:tracePt t="229211" x="8886825" y="4164013"/>
          <p14:tracePt t="229227" x="8880475" y="4159250"/>
          <p14:tracePt t="229242" x="8880475" y="4152900"/>
          <p14:tracePt t="229244" x="8880475" y="4148138"/>
          <p14:tracePt t="229258" x="8880475" y="4141788"/>
          <p14:tracePt t="229276" x="8875713" y="4137025"/>
          <p14:tracePt t="229327" x="8869363" y="4130675"/>
          <p14:tracePt t="229332" x="8869363" y="4125913"/>
          <p14:tracePt t="229341" x="8858250" y="4114800"/>
          <p14:tracePt t="229359" x="8842375" y="4092575"/>
          <p14:tracePt t="229360" x="8826500" y="4081463"/>
          <p14:tracePt t="229375" x="8820150" y="4070350"/>
          <p14:tracePt t="229377" x="8809038" y="4059238"/>
          <p14:tracePt t="229392" x="8804275" y="4054475"/>
          <p14:tracePt t="229393" x="8797925" y="4048125"/>
          <p14:tracePt t="229408" x="8793163" y="4037013"/>
          <p14:tracePt t="229426" x="8793163" y="4016375"/>
          <p14:tracePt t="229443" x="8793163" y="3994150"/>
          <p14:tracePt t="229444" x="8793163" y="3976688"/>
          <p14:tracePt t="229460" x="8793163" y="3943350"/>
          <p14:tracePt t="229476" x="8797925" y="3911600"/>
          <p14:tracePt t="229492" x="8804275" y="3883025"/>
          <p14:tracePt t="229512" x="8820150" y="3849688"/>
          <p14:tracePt t="229528" x="8837613" y="3833813"/>
          <p14:tracePt t="229542" x="8842375" y="3833813"/>
          <p14:tracePt t="229543" x="8842375" y="3822700"/>
          <p14:tracePt t="229559" x="8847138" y="3817938"/>
          <p14:tracePt t="229576" x="8853488" y="3817938"/>
          <p14:tracePt t="229678" x="8864600" y="3817938"/>
          <p14:tracePt t="229685" x="8886825" y="3817938"/>
          <p14:tracePt t="229692" x="8909050" y="3829050"/>
          <p14:tracePt t="229709" x="8947150" y="3844925"/>
          <p14:tracePt t="229726" x="9007475" y="3871913"/>
          <p14:tracePt t="229743" x="9051925" y="3883025"/>
          <p14:tracePt t="229744" x="9067800" y="3889375"/>
          <p14:tracePt t="229760" x="9078913" y="3894138"/>
          <p14:tracePt t="229761" x="9090025" y="3894138"/>
          <p14:tracePt t="229775" x="9118600" y="3900488"/>
          <p14:tracePt t="229793" x="9128125" y="3900488"/>
          <p14:tracePt t="229812" x="9156700" y="3905250"/>
          <p14:tracePt t="229828" x="9178925" y="3905250"/>
          <p14:tracePt t="229842" x="9190038" y="3916363"/>
          <p14:tracePt t="229859" x="9194800" y="3916363"/>
          <p14:tracePt t="229876" x="9201150" y="3922713"/>
          <p14:tracePt t="229892" x="9205913" y="3927475"/>
          <p14:tracePt t="229910" x="9205913" y="3932238"/>
          <p14:tracePt t="229926" x="9212263" y="3932238"/>
          <p14:tracePt t="229943" x="9221788" y="3932238"/>
          <p14:tracePt t="229960" x="9221788" y="3943350"/>
          <p14:tracePt t="229977" x="9228138" y="3949700"/>
          <p14:tracePt t="229978" x="9232900" y="3954463"/>
          <p14:tracePt t="229993" x="9232900" y="3965575"/>
          <p14:tracePt t="230010" x="9244013" y="3965575"/>
          <p14:tracePt t="230027" x="9250363" y="3976688"/>
          <p14:tracePt t="230029" x="9250363" y="3983038"/>
          <p14:tracePt t="230043" x="9255125" y="3987800"/>
          <p14:tracePt t="230044" x="9261475" y="3994150"/>
          <p14:tracePt t="230060" x="9272588" y="4005263"/>
          <p14:tracePt t="230076" x="9272588" y="4016375"/>
          <p14:tracePt t="230094" x="9277350" y="4021138"/>
          <p14:tracePt t="230112" x="9283700" y="4021138"/>
          <p14:tracePt t="230127" x="9283700" y="4025900"/>
          <p14:tracePt t="230143" x="9288463" y="4037013"/>
          <p14:tracePt t="230160" x="9288463" y="4043363"/>
          <p14:tracePt t="230178" x="9288463" y="4048125"/>
          <p14:tracePt t="230180" x="9294813" y="4054475"/>
          <p14:tracePt t="230194" x="9299575" y="4054475"/>
          <p14:tracePt t="230195" x="9299575" y="4065588"/>
          <p14:tracePt t="230210" x="9299575" y="4076700"/>
          <p14:tracePt t="230227" x="9299575" y="4081463"/>
          <p14:tracePt t="230244" x="9305925" y="4087813"/>
          <p14:tracePt t="230262" x="9305925" y="4092575"/>
          <p14:tracePt t="230276" x="9305925" y="4098925"/>
          <p14:tracePt t="230300" x="9305925" y="4103688"/>
          <p14:tracePt t="230330" x="9299575" y="4103688"/>
          <p14:tracePt t="230346" x="9299575" y="4110038"/>
          <p14:tracePt t="230351" x="9299575" y="4114800"/>
          <p14:tracePt t="230367" x="9299575" y="4125913"/>
          <p14:tracePt t="230376" x="9299575" y="4137025"/>
          <p14:tracePt t="230394" x="9299575" y="4148138"/>
          <p14:tracePt t="230396" x="9299575" y="4159250"/>
          <p14:tracePt t="230411" x="9299575" y="4164013"/>
          <p14:tracePt t="230413" x="9299575" y="4170363"/>
          <p14:tracePt t="230428" x="9299575" y="4175125"/>
          <p14:tracePt t="230429" x="9299575" y="4181475"/>
          <p14:tracePt t="230443" x="9299575" y="4186238"/>
          <p14:tracePt t="230461" x="9299575" y="4192588"/>
          <p14:tracePt t="230841" x="9294813" y="4192588"/>
          <p14:tracePt t="230863" x="9288463" y="4192588"/>
          <p14:tracePt t="230868" x="9283700" y="4192588"/>
          <p14:tracePt t="230880" x="9277350" y="4192588"/>
          <p14:tracePt t="230894" x="9266238" y="4192588"/>
          <p14:tracePt t="230911" x="9244013" y="4192588"/>
          <p14:tracePt t="230928" x="9228138" y="4192588"/>
          <p14:tracePt t="230929" x="9221788" y="4192588"/>
          <p14:tracePt t="230945" x="9217025" y="4192588"/>
          <p14:tracePt t="230946" x="9212263" y="4192588"/>
          <p14:tracePt t="230961" x="9205913" y="4192588"/>
          <p14:tracePt t="230978" x="9201150" y="4192588"/>
          <p14:tracePt t="231073" x="9194800" y="4192588"/>
          <p14:tracePt t="231089" x="9194800" y="4186238"/>
          <p14:tracePt t="231097" x="9194800" y="4181475"/>
          <p14:tracePt t="231111" x="9194800" y="4175125"/>
          <p14:tracePt t="231133" x="9194800" y="4170363"/>
          <p14:tracePt t="231146" x="9194800" y="4164013"/>
          <p14:tracePt t="231261" x="9194800" y="4159250"/>
          <p14:tracePt t="231276" x="9190038" y="4159250"/>
          <p14:tracePt t="231289" x="9183688" y="4152900"/>
          <p14:tracePt t="231297" x="9172575" y="4141788"/>
          <p14:tracePt t="231312" x="9167813" y="4137025"/>
          <p14:tracePt t="231314" x="9161463" y="4137025"/>
          <p14:tracePt t="231328" x="9145588" y="4125913"/>
          <p14:tracePt t="231345" x="9134475" y="4125913"/>
          <p14:tracePt t="231362" x="9123363" y="4119563"/>
          <p14:tracePt t="231379" x="9118600" y="4114800"/>
          <p14:tracePt t="231381" x="9112250" y="4114800"/>
          <p14:tracePt t="231395" x="9107488" y="4110038"/>
          <p14:tracePt t="231411" x="9096375" y="4103688"/>
          <p14:tracePt t="231429" x="9096375" y="4098925"/>
          <p14:tracePt t="231430" x="9090025" y="4098925"/>
          <p14:tracePt t="231815" x="9090025" y="4103688"/>
          <p14:tracePt t="231822" x="9096375" y="4110038"/>
          <p14:tracePt t="231837" x="9096375" y="4114800"/>
          <p14:tracePt t="232274" x="9067800" y="4114800"/>
          <p14:tracePt t="232279" x="8974138" y="4092575"/>
          <p14:tracePt t="232287" x="8974138" y="4043363"/>
          <p14:tracePt t="232313" x="8115300" y="3998913"/>
          <p14:tracePt t="232331" x="7145338" y="3983038"/>
          <p14:tracePt t="232347" x="6765925" y="3954463"/>
          <p14:tracePt t="232363" x="6561138" y="3894138"/>
          <p14:tracePt t="232381" x="6507163" y="3856038"/>
          <p14:tracePt t="232398" x="6496050" y="3806825"/>
          <p14:tracePt t="232400" x="6489700" y="3784600"/>
          <p14:tracePt t="232414" x="6478588" y="3729038"/>
          <p14:tracePt t="232431" x="6462713" y="3702050"/>
          <p14:tracePt t="232432" x="6445250" y="3679825"/>
          <p14:tracePt t="232447" x="6391275" y="3635375"/>
          <p14:tracePt t="232464" x="6297613" y="3608388"/>
          <p14:tracePt t="232481" x="6021388" y="3579813"/>
          <p14:tracePt t="232497" x="5938838" y="3579813"/>
          <p14:tracePt t="232498" x="5845175" y="3575050"/>
          <p14:tracePt t="232513" x="5729288" y="3563938"/>
          <p14:tracePt t="232530" x="5591175" y="3563938"/>
          <p14:tracePt t="232548" x="5508625" y="3563938"/>
          <p14:tracePt t="232549" x="5492750" y="3563938"/>
          <p14:tracePt t="232564" x="5481638" y="3563938"/>
          <p14:tracePt t="232580" x="5470525" y="3563938"/>
          <p14:tracePt t="232597" x="5448300" y="3568700"/>
          <p14:tracePt t="232614" x="5394325" y="3630613"/>
          <p14:tracePt t="232631" x="5343525" y="3695700"/>
          <p14:tracePt t="232632" x="5294313" y="3762375"/>
          <p14:tracePt t="232647" x="5245100" y="3817938"/>
          <p14:tracePt t="232649" x="5211763" y="3849688"/>
          <p14:tracePt t="232663" x="5035550" y="3976688"/>
          <p14:tracePt t="232681" x="4852988" y="4070350"/>
          <p14:tracePt t="232698" x="4583113" y="4186238"/>
          <p14:tracePt t="232700" x="4506913" y="4208463"/>
          <p14:tracePt t="232714" x="4395788" y="4235450"/>
          <p14:tracePt t="232717" x="4203700" y="4279900"/>
          <p14:tracePt t="232730" x="4125913" y="4291013"/>
          <p14:tracePt t="232747" x="4016375" y="4291013"/>
          <p14:tracePt t="232764" x="3967163" y="4268788"/>
          <p14:tracePt t="232782" x="3906838" y="4170363"/>
          <p14:tracePt t="232798" x="3884613" y="4125913"/>
          <p14:tracePt t="232800" x="3873500" y="4081463"/>
          <p14:tracePt t="232814" x="3844925" y="3976688"/>
          <p14:tracePt t="232831" x="3829050" y="3878263"/>
          <p14:tracePt t="232849" x="3829050" y="3740150"/>
          <p14:tracePt t="232864" x="3829050" y="3668713"/>
          <p14:tracePt t="232881" x="3844925" y="3597275"/>
          <p14:tracePt t="232898" x="3862388" y="3541713"/>
          <p14:tracePt t="232915" x="3878263" y="3492500"/>
          <p14:tracePt t="232917" x="3878263" y="3475038"/>
          <p14:tracePt t="232933" x="3889375" y="3421063"/>
          <p14:tracePt t="232948" x="3889375" y="3403600"/>
          <p14:tracePt t="232964" x="3900488" y="3365500"/>
          <p14:tracePt t="232982" x="3911600" y="3349625"/>
          <p14:tracePt t="232983" x="3916363" y="3343275"/>
          <p14:tracePt t="232998" x="3916363" y="3332163"/>
          <p14:tracePt t="232999" x="3922713" y="3327400"/>
          <p14:tracePt t="233014" x="3933825" y="3309938"/>
          <p14:tracePt t="233015" x="3933825" y="3305175"/>
          <p14:tracePt t="233030" x="3944938" y="3289300"/>
          <p14:tracePt t="233049" x="3949700" y="3267075"/>
          <p14:tracePt t="233051" x="3960813" y="3255963"/>
          <p14:tracePt t="233066" x="3967163" y="3238500"/>
          <p14:tracePt t="233068" x="3983038" y="3200400"/>
          <p14:tracePt t="233081" x="3989388" y="3189288"/>
          <p14:tracePt t="233098" x="4000500" y="3162300"/>
          <p14:tracePt t="233100" x="4000500" y="3155950"/>
          <p14:tracePt t="233115" x="4005263" y="3133725"/>
          <p14:tracePt t="233134" x="4005263" y="3122613"/>
          <p14:tracePt t="233149" x="4005263" y="3117850"/>
          <p14:tracePt t="233172" x="4005263" y="3111500"/>
          <p14:tracePt t="233188" x="4000500" y="3111500"/>
          <p14:tracePt t="233202" x="3994150" y="3106738"/>
          <p14:tracePt t="233216" x="3989388" y="3106738"/>
          <p14:tracePt t="233232" x="3983038" y="3101975"/>
          <p14:tracePt t="233233" x="3971925" y="3095625"/>
          <p14:tracePt t="233248" x="3956050" y="3084513"/>
          <p14:tracePt t="233264" x="3938588" y="3079750"/>
          <p14:tracePt t="233281" x="3927475" y="3068638"/>
          <p14:tracePt t="233283" x="3927475" y="3057525"/>
          <p14:tracePt t="233298" x="3922713" y="3046413"/>
          <p14:tracePt t="233299" x="3916363" y="3040063"/>
          <p14:tracePt t="233315" x="3911600" y="3017838"/>
          <p14:tracePt t="233331" x="3906838" y="2997200"/>
          <p14:tracePt t="233349" x="3900488" y="2979738"/>
          <p14:tracePt t="233366" x="3895725" y="2974975"/>
          <p14:tracePt t="233422" x="3884613" y="2974975"/>
          <p14:tracePt t="233427" x="3878263" y="2974975"/>
          <p14:tracePt t="233434" x="3862388" y="2986088"/>
          <p14:tracePt t="233449" x="3829050" y="3008313"/>
          <p14:tracePt t="233450" x="3784600" y="3028950"/>
          <p14:tracePt t="233464" x="3724275" y="3068638"/>
          <p14:tracePt t="233466" x="3686175" y="3090863"/>
          <p14:tracePt t="233481" x="3586163" y="3144838"/>
          <p14:tracePt t="233499" x="3514725" y="3195638"/>
          <p14:tracePt t="233501" x="3492500" y="3211513"/>
          <p14:tracePt t="233515" x="3470275" y="3244850"/>
          <p14:tracePt t="233517" x="3448050" y="3260725"/>
          <p14:tracePt t="233532" x="3421063" y="3305175"/>
          <p14:tracePt t="233534" x="3405188" y="3343275"/>
          <p14:tracePt t="233548" x="3394075" y="3443288"/>
          <p14:tracePt t="233566" x="3465513" y="3684588"/>
          <p14:tracePt t="233581" x="3646488" y="3932238"/>
          <p14:tracePt t="233600" x="4143375" y="4264025"/>
          <p14:tracePt t="233615" x="4694238" y="4483100"/>
          <p14:tracePt t="233632" x="5195888" y="4605338"/>
          <p14:tracePt t="233649" x="5845175" y="4725988"/>
          <p14:tracePt t="233651" x="6065838" y="4759325"/>
          <p14:tracePt t="233666" x="6516688" y="4792663"/>
          <p14:tracePt t="233682" x="6665913" y="4792663"/>
          <p14:tracePt t="233683" x="6848475" y="4775200"/>
          <p14:tracePt t="233698" x="7183438" y="4692650"/>
          <p14:tracePt t="233716" x="7370763" y="4616450"/>
          <p14:tracePt t="233732" x="7602538" y="4379913"/>
          <p14:tracePt t="233733" x="7662863" y="4268788"/>
          <p14:tracePt t="233750" x="7867650" y="3833813"/>
          <p14:tracePt t="233766" x="7950200" y="3497263"/>
          <p14:tracePt t="233782" x="7988300" y="3057525"/>
          <p14:tracePt t="233799" x="7988300" y="2754313"/>
          <p14:tracePt t="233816" x="7994650" y="2390775"/>
          <p14:tracePt t="233817" x="7994650" y="2301875"/>
          <p14:tracePt t="233832" x="7994650" y="2219325"/>
          <p14:tracePt t="233834" x="8004175" y="2076450"/>
          <p14:tracePt t="233848" x="8037513" y="1922463"/>
          <p14:tracePt t="233867" x="8142288" y="1735138"/>
          <p14:tracePt t="233883" x="8224838" y="1652588"/>
          <p14:tracePt t="233884" x="8296275" y="1603375"/>
          <p14:tracePt t="233899" x="8378825" y="1570038"/>
          <p14:tracePt t="233901" x="8545513" y="1543050"/>
          <p14:tracePt t="233915" x="8858250" y="1543050"/>
          <p14:tracePt t="233932" x="9172575" y="1543050"/>
          <p14:tracePt t="233949" x="9459913" y="1608138"/>
          <p14:tracePt t="233951" x="9564688" y="1646238"/>
          <p14:tracePt t="233967" x="9872663" y="1833563"/>
          <p14:tracePt t="233983" x="10098088" y="2060575"/>
          <p14:tracePt t="233999" x="10280650" y="2319338"/>
          <p14:tracePt t="234016" x="10345738" y="2571750"/>
          <p14:tracePt t="234034" x="10363200" y="2874963"/>
          <p14:tracePt t="234050" x="10352088" y="2974975"/>
          <p14:tracePt t="234052" x="10334625" y="3073400"/>
          <p14:tracePt t="234065" x="10274300" y="3244850"/>
          <p14:tracePt t="234082" x="10202863" y="3371850"/>
          <p14:tracePt t="234099" x="10142538" y="3459163"/>
          <p14:tracePt t="234101" x="10104438" y="3492500"/>
          <p14:tracePt t="234117" x="10053638" y="3541713"/>
          <p14:tracePt t="234134" x="9993313" y="3602038"/>
          <p14:tracePt t="234149" x="9939338" y="3657600"/>
          <p14:tracePt t="234167" x="9888538" y="3713163"/>
          <p14:tracePt t="234168" x="9877425" y="3729038"/>
          <p14:tracePt t="234182" x="9856788" y="3756025"/>
          <p14:tracePt t="234184" x="9845675" y="3778250"/>
          <p14:tracePt t="234200" x="9839325" y="3789363"/>
          <p14:tracePt t="234201" x="9834563" y="3800475"/>
          <p14:tracePt t="234216" x="9805988" y="3829050"/>
          <p14:tracePt t="234233" x="9794875" y="3844925"/>
          <p14:tracePt t="234251" x="9779000" y="3871913"/>
          <p14:tracePt t="234267" x="9772650" y="3894138"/>
          <p14:tracePt t="234282" x="9767888" y="3916363"/>
          <p14:tracePt t="234299" x="9756775" y="3938588"/>
          <p14:tracePt t="234317" x="9752013" y="3960813"/>
          <p14:tracePt t="234319" x="9745663" y="3976688"/>
          <p14:tracePt t="234333" x="9745663" y="3987800"/>
          <p14:tracePt t="234334" x="9740900" y="3994150"/>
          <p14:tracePt t="234350" x="9740900" y="4016375"/>
          <p14:tracePt t="234366" x="9740900" y="4032250"/>
          <p14:tracePt t="234383" x="9740900" y="4054475"/>
          <p14:tracePt t="234400" x="9740900" y="4070350"/>
          <p14:tracePt t="234402" x="9734550" y="4081463"/>
          <p14:tracePt t="234417" x="9707563" y="4110038"/>
          <p14:tracePt t="234432" x="9640888" y="4159250"/>
          <p14:tracePt t="234450" x="9575800" y="4208463"/>
          <p14:tracePt t="234467" x="9513888" y="4264025"/>
          <p14:tracePt t="234469" x="9475788" y="4302125"/>
          <p14:tracePt t="234484" x="9420225" y="4351338"/>
          <p14:tracePt t="234501" x="9382125" y="4400550"/>
          <p14:tracePt t="234516" x="9366250" y="4456113"/>
          <p14:tracePt t="234534" x="9348788" y="4494213"/>
          <p14:tracePt t="234536" x="9344025" y="4516438"/>
          <p14:tracePt t="234550" x="9337675" y="4527550"/>
          <p14:tracePt t="234552" x="9337675" y="4560888"/>
          <p14:tracePt t="234567" x="9337675" y="4587875"/>
          <p14:tracePt t="234568" x="9337675" y="4610100"/>
          <p14:tracePt t="234583" x="9337675" y="4649788"/>
          <p14:tracePt t="234600" x="9337675" y="4737100"/>
          <p14:tracePt t="234617" x="9344025" y="4897438"/>
          <p14:tracePt t="234619" x="9355138" y="4935538"/>
          <p14:tracePt t="234633" x="9371013" y="4962525"/>
          <p14:tracePt t="234634" x="9382125" y="5018088"/>
          <p14:tracePt t="234650" x="9415463" y="5095875"/>
          <p14:tracePt t="234666" x="9431338" y="5149850"/>
          <p14:tracePt t="234684" x="9431338" y="5189538"/>
          <p14:tracePt t="234701" x="9431338" y="5221288"/>
          <p14:tracePt t="234702" x="9431338" y="5238750"/>
          <p14:tracePt t="234718" x="9426575" y="5254625"/>
          <p14:tracePt t="234733" x="9409113" y="5272088"/>
          <p14:tracePt t="234750" x="9404350" y="5276850"/>
          <p14:tracePt t="234768" x="9388475" y="5283200"/>
          <p14:tracePt t="234769" x="9382125" y="5287963"/>
          <p14:tracePt t="234784" x="9377363" y="5294313"/>
          <p14:tracePt t="234815" x="9371013" y="5294313"/>
          <p14:tracePt t="234830" x="9371013" y="5283200"/>
          <p14:tracePt t="234838" x="9371013" y="5276850"/>
          <p14:tracePt t="235536" x="9371013" y="5265738"/>
          <p14:tracePt t="235543" x="9371013" y="5254625"/>
          <p14:tracePt t="235551" x="9371013" y="5249863"/>
          <p14:tracePt t="235568" x="9371013" y="5232400"/>
          <p14:tracePt t="235585" x="9359900" y="5205413"/>
          <p14:tracePt t="235587" x="9359900" y="5194300"/>
          <p14:tracePt t="235602" x="9348788" y="5183188"/>
          <p14:tracePt t="235603" x="9348788" y="5178425"/>
          <p14:tracePt t="235618" x="9332913" y="5149850"/>
          <p14:tracePt t="235635" x="9321800" y="5127625"/>
          <p14:tracePt t="235652" x="9299575" y="5095875"/>
          <p14:tracePt t="235653" x="9288463" y="5084763"/>
          <p14:tracePt t="235668" x="9283700" y="5073650"/>
          <p14:tracePt t="235670" x="9272588" y="5062538"/>
          <p14:tracePt t="235685" x="9261475" y="5051425"/>
          <p14:tracePt t="235687" x="9255125" y="5033963"/>
          <p14:tracePt t="235701" x="9232900" y="5013325"/>
          <p14:tracePt t="235719" x="9212263" y="4995863"/>
          <p14:tracePt t="235737" x="9183688" y="4957763"/>
          <p14:tracePt t="235754" x="9156700" y="4935538"/>
          <p14:tracePt t="235770" x="9134475" y="4913313"/>
          <p14:tracePt t="235786" x="9118600" y="4897438"/>
          <p14:tracePt t="235802" x="9096375" y="4879975"/>
          <p14:tracePt t="235818" x="9067800" y="4852988"/>
          <p14:tracePt t="235820" x="9056688" y="4837113"/>
          <p14:tracePt t="235835" x="9024938" y="4786313"/>
          <p14:tracePt t="235852" x="8980488" y="4737100"/>
          <p14:tracePt t="235870" x="8940800" y="4692650"/>
          <p14:tracePt t="235872" x="8924925" y="4670425"/>
          <p14:tracePt t="235885" x="8909050" y="4638675"/>
          <p14:tracePt t="235887" x="8897938" y="4616450"/>
          <p14:tracePt t="235902" x="8886825" y="4594225"/>
          <p14:tracePt t="235903" x="8880475" y="4567238"/>
          <p14:tracePt t="235918" x="8869363" y="4505325"/>
          <p14:tracePt t="235936" x="8853488" y="4456113"/>
          <p14:tracePt t="235952" x="8815388" y="4373563"/>
          <p14:tracePt t="235954" x="8804275" y="4346575"/>
          <p14:tracePt t="235970" x="8753475" y="4268788"/>
          <p14:tracePt t="235986" x="8732838" y="4246563"/>
          <p14:tracePt t="235987" x="8710613" y="4213225"/>
          <p14:tracePt t="236002" x="8670925" y="4148138"/>
          <p14:tracePt t="236020" x="8655050" y="4103688"/>
          <p14:tracePt t="236021" x="8643938" y="4070350"/>
          <p14:tracePt t="236036" x="8639175" y="4037013"/>
          <p14:tracePt t="236052" x="8639175" y="4016375"/>
          <p14:tracePt t="236054" x="8639175" y="3994150"/>
          <p14:tracePt t="236069" x="8639175" y="3965575"/>
          <p14:tracePt t="236086" x="8639175" y="3943350"/>
          <p14:tracePt t="236103" x="8643938" y="3922713"/>
          <p14:tracePt t="236104" x="8655050" y="3911600"/>
          <p14:tracePt t="236120" x="8682038" y="3883025"/>
          <p14:tracePt t="236135" x="8726488" y="3844925"/>
          <p14:tracePt t="236152" x="8753475" y="3829050"/>
          <p14:tracePt t="236169" x="8759825" y="3822700"/>
          <p14:tracePt t="236187" x="8764588" y="3822700"/>
          <p14:tracePt t="236202" x="8770938" y="3822700"/>
          <p14:tracePt t="236203" x="8782050" y="3822700"/>
          <p14:tracePt t="236219" x="8820150" y="3822700"/>
          <p14:tracePt t="236236" x="8864600" y="3822700"/>
          <p14:tracePt t="236252" x="8909050" y="3822700"/>
          <p14:tracePt t="236254" x="8940800" y="3822700"/>
          <p14:tracePt t="236269" x="8969375" y="3822700"/>
          <p14:tracePt t="236271" x="8996363" y="3822700"/>
          <p14:tracePt t="236286" x="9034463" y="3822700"/>
          <p14:tracePt t="236302" x="9051925" y="3822700"/>
          <p14:tracePt t="236320" x="9063038" y="3829050"/>
          <p14:tracePt t="236321" x="9067800" y="3833813"/>
          <p14:tracePt t="236337" x="9074150" y="3833813"/>
          <p14:tracePt t="236339" x="9085263" y="3844925"/>
          <p14:tracePt t="236352" x="9096375" y="3856038"/>
          <p14:tracePt t="236354" x="9107488" y="3867150"/>
          <p14:tracePt t="236369" x="9134475" y="3894138"/>
          <p14:tracePt t="236386" x="9150350" y="3927475"/>
          <p14:tracePt t="236402" x="9167813" y="3949700"/>
          <p14:tracePt t="236405" x="9172575" y="3965575"/>
          <p14:tracePt t="236420" x="9178925" y="3976688"/>
          <p14:tracePt t="236421" x="9183688" y="3987800"/>
          <p14:tracePt t="236436" x="9190038" y="4025900"/>
          <p14:tracePt t="236452" x="9190038" y="4048125"/>
          <p14:tracePt t="236470" x="9190038" y="4059238"/>
          <p14:tracePt t="236472" x="9183688" y="4070350"/>
          <p14:tracePt t="236486" x="9178925" y="4076700"/>
          <p14:tracePt t="236488" x="9172575" y="4081463"/>
          <p14:tracePt t="236502" x="9172575" y="4087813"/>
          <p14:tracePt t="236519" x="9156700" y="4114800"/>
          <p14:tracePt t="236537" x="9145588" y="4125913"/>
          <p14:tracePt t="236538" x="9134475" y="4130675"/>
          <p14:tracePt t="236553" x="9128125" y="4137025"/>
          <p14:tracePt t="236570" x="9123363" y="4152900"/>
          <p14:tracePt t="236573" x="9118600" y="4152900"/>
          <p14:tracePt t="236586" x="9112250" y="4159250"/>
          <p14:tracePt t="236604" x="9107488" y="4164013"/>
          <p14:tracePt t="236620" x="9101138" y="4175125"/>
          <p14:tracePt t="236622" x="9090025" y="4181475"/>
          <p14:tracePt t="236636" x="9085263" y="4186238"/>
          <p14:tracePt t="236638" x="9074150" y="4192588"/>
          <p14:tracePt t="236653" x="9051925" y="4203700"/>
          <p14:tracePt t="236670" x="9034463" y="4213225"/>
          <p14:tracePt t="236687" x="9018588" y="4224338"/>
          <p14:tracePt t="236689" x="9007475" y="4230688"/>
          <p14:tracePt t="236704" x="8996363" y="4235450"/>
          <p14:tracePt t="236721" x="8996363" y="4241800"/>
          <p14:tracePt t="236736" x="8985250" y="4246563"/>
          <p14:tracePt t="236754" x="8974138" y="4257675"/>
          <p14:tracePt t="236771" x="8963025" y="4268788"/>
          <p14:tracePt t="236787" x="8958263" y="4279900"/>
          <p14:tracePt t="236803" x="8947150" y="4297363"/>
          <p14:tracePt t="236820" x="8940800" y="4297363"/>
          <p14:tracePt t="236837" x="8936038" y="4306888"/>
          <p14:tracePt t="236839" x="8931275" y="4306888"/>
          <p14:tracePt t="236854" x="8924925" y="4313238"/>
          <p14:tracePt t="236871" x="8909050" y="4318000"/>
          <p14:tracePt t="236886" x="8902700" y="4324350"/>
          <p14:tracePt t="236903" x="8897938" y="4324350"/>
          <p14:tracePt t="236920" x="8886825" y="4329113"/>
          <p14:tracePt t="236922" x="8880475" y="4329113"/>
          <p14:tracePt t="236937" x="8880475" y="4335463"/>
          <p14:tracePt t="236938" x="8875713" y="4335463"/>
          <p14:tracePt t="236960" x="8869363" y="4340225"/>
          <p14:tracePt t="236970" x="8864600" y="4346575"/>
          <p14:tracePt t="236987" x="8853488" y="4351338"/>
          <p14:tracePt t="236989" x="8842375" y="4357688"/>
          <p14:tracePt t="237004" x="8815388" y="4373563"/>
          <p14:tracePt t="237020" x="8809038" y="4379913"/>
          <p14:tracePt t="237022" x="8804275" y="4379913"/>
          <p14:tracePt t="237037" x="8786813" y="4389438"/>
          <p14:tracePt t="237054" x="8775700" y="4389438"/>
          <p14:tracePt t="237072" x="8753475" y="4389438"/>
          <p14:tracePt t="237089" x="8743950" y="4389438"/>
          <p14:tracePt t="237103" x="8732838" y="4389438"/>
          <p14:tracePt t="237121" x="8726488" y="4389438"/>
          <p14:tracePt t="237186" x="8721725" y="4389438"/>
          <p14:tracePt t="237207" x="8715375" y="4395788"/>
          <p14:tracePt t="237214" x="8710613" y="4395788"/>
          <p14:tracePt t="237222" x="8704263" y="4395788"/>
          <p14:tracePt t="237239" x="8699500" y="4395788"/>
          <p14:tracePt t="237321" x="8699500" y="4400550"/>
          <p14:tracePt t="237334" x="8693150" y="4406900"/>
          <p14:tracePt t="237350" x="8688388" y="4406900"/>
          <p14:tracePt t="237357" x="8688388" y="4411663"/>
          <p14:tracePt t="237371" x="8682038" y="4411663"/>
          <p14:tracePt t="237373" x="8670925" y="4411663"/>
          <p14:tracePt t="237388" x="8666163" y="4411663"/>
          <p14:tracePt t="237389" x="8659813" y="4411663"/>
          <p14:tracePt t="237404" x="8655050" y="4418013"/>
          <p14:tracePt t="238139" x="8655050" y="4422775"/>
          <p14:tracePt t="238144" x="8659813" y="4422775"/>
          <p14:tracePt t="238657" x="8666163" y="4422775"/>
          <p14:tracePt t="241063" x="8659813" y="4422775"/>
          <p14:tracePt t="241177" x="8655050" y="4422775"/>
          <p14:tracePt t="241440" x="8650288" y="4422775"/>
          <p14:tracePt t="241452" x="8643938" y="4422775"/>
          <p14:tracePt t="242504" x="8643938" y="4429125"/>
          <p14:tracePt t="242509" x="8639175" y="4429125"/>
          <p14:tracePt t="242520" x="8639175" y="4433888"/>
          <p14:tracePt t="242529" x="8632825" y="4440238"/>
          <p14:tracePt t="242546" x="8632825" y="4451350"/>
          <p14:tracePt t="242562" x="8632825" y="4456113"/>
          <p14:tracePt t="242593" x="8632825" y="4462463"/>
          <p14:tracePt t="242654" x="8632825" y="4467225"/>
          <p14:tracePt t="242796" x="8628063" y="4467225"/>
          <p14:tracePt t="243592" x="8610600" y="4462463"/>
          <p14:tracePt t="243605" x="8605838" y="4462463"/>
          <p14:tracePt t="243612" x="8599488" y="4456113"/>
          <p14:tracePt t="243630" x="8594725" y="4456113"/>
          <p14:tracePt t="243682" x="8588375" y="4456113"/>
          <p14:tracePt t="243687" x="8588375" y="4451350"/>
          <p14:tracePt t="243710" x="8583613" y="4451350"/>
          <p14:tracePt t="243725" x="8583613" y="4445000"/>
          <p14:tracePt t="244641" x="8583613" y="4440238"/>
          <p14:tracePt t="244656" x="8577263" y="4433888"/>
          <p14:tracePt t="244662" x="8572500" y="4422775"/>
          <p14:tracePt t="244670" x="8572500" y="4418013"/>
          <p14:tracePt t="244682" x="8561388" y="4400550"/>
          <p14:tracePt t="244699" x="8550275" y="4379913"/>
          <p14:tracePt t="244701" x="8545513" y="4373563"/>
          <p14:tracePt t="244715" x="8545513" y="4357688"/>
          <p14:tracePt t="244717" x="8539163" y="4351338"/>
          <p14:tracePt t="244731" x="8528050" y="4329113"/>
          <p14:tracePt t="244749" x="8516938" y="4306888"/>
          <p14:tracePt t="244751" x="8516938" y="4302125"/>
          <p14:tracePt t="244766" x="8512175" y="4297363"/>
          <p14:tracePt t="244768" x="8505825" y="4286250"/>
          <p14:tracePt t="244782" x="8501063" y="4279900"/>
          <p14:tracePt t="244798" x="8494713" y="4279900"/>
          <p14:tracePt t="244837" x="8489950" y="4275138"/>
          <p14:tracePt t="244851" x="8483600" y="4275138"/>
          <p14:tracePt t="244873" x="8478838" y="4275138"/>
          <p14:tracePt t="244890" x="8472488" y="4275138"/>
          <p14:tracePt t="244919" x="8467725" y="4275138"/>
          <p14:tracePt t="244948" x="8462963" y="4275138"/>
          <p14:tracePt t="244962" x="8456613" y="4275138"/>
          <p14:tracePt t="244979" x="8451850" y="4275138"/>
          <p14:tracePt t="244984" x="8451850" y="4268788"/>
          <p14:tracePt t="245114" x="8445500" y="4268788"/>
          <p14:tracePt t="245127" x="8440738" y="4264025"/>
          <p14:tracePt t="245151" x="8434388" y="4264025"/>
          <p14:tracePt t="245157" x="8434388" y="4257675"/>
          <p14:tracePt t="245166" x="8429625" y="4257675"/>
          <p14:tracePt t="245182" x="8418513" y="4246563"/>
          <p14:tracePt t="245199" x="8412163" y="4241800"/>
          <p14:tracePt t="245201" x="8407400" y="4241800"/>
          <p14:tracePt t="245218" x="8401050" y="4235450"/>
          <p14:tracePt t="245586" x="8412163" y="4235450"/>
          <p14:tracePt t="245592" x="8429625" y="4235450"/>
          <p14:tracePt t="245602" x="8445500" y="4235450"/>
          <p14:tracePt t="245617" x="8516938" y="4235450"/>
          <p14:tracePt t="245633" x="8599488" y="4230688"/>
          <p14:tracePt t="245651" x="8682038" y="4224338"/>
          <p14:tracePt t="245652" x="8699500" y="4224338"/>
          <p14:tracePt t="245668" x="8753475" y="4224338"/>
          <p14:tracePt t="245683" x="8797925" y="4224338"/>
          <p14:tracePt t="245700" x="8858250" y="4224338"/>
          <p14:tracePt t="245717" x="8909050" y="4224338"/>
          <p14:tracePt t="245719" x="8936038" y="4224338"/>
          <p14:tracePt t="245733" x="8958263" y="4224338"/>
          <p14:tracePt t="245735" x="8969375" y="4224338"/>
          <p14:tracePt t="245750" x="8980488" y="4224338"/>
          <p14:tracePt t="245752" x="8985250" y="4224338"/>
          <p14:tracePt t="245767" x="8996363" y="4219575"/>
          <p14:tracePt t="245999" x="9002713" y="4213225"/>
          <p14:tracePt t="246020" x="9007475" y="4213225"/>
          <p14:tracePt t="246027" x="9013825" y="4213225"/>
          <p14:tracePt t="246035" x="9018588" y="4208463"/>
          <p14:tracePt t="246051" x="9024938" y="4208463"/>
          <p14:tracePt t="246068" x="9029700" y="4208463"/>
          <p14:tracePt t="246084" x="9034463" y="4208463"/>
          <p14:tracePt t="246086" x="9040813" y="4208463"/>
          <p14:tracePt t="246103" x="9051925" y="4203700"/>
          <p14:tracePt t="246119" x="9074150" y="4197350"/>
          <p14:tracePt t="246136" x="9090025" y="4192588"/>
          <p14:tracePt t="246152" x="9112250" y="4192588"/>
          <p14:tracePt t="246154" x="9123363" y="4186238"/>
          <p14:tracePt t="246168" x="9134475" y="4186238"/>
          <p14:tracePt t="246170" x="9139238" y="4186238"/>
          <p14:tracePt t="246185" x="9150350" y="4181475"/>
          <p14:tracePt t="246201" x="9156700" y="4181475"/>
          <p14:tracePt t="246217" x="9167813" y="4181475"/>
          <p14:tracePt t="246234" x="9178925" y="4181475"/>
          <p14:tracePt t="246252" x="9194800" y="4175125"/>
          <p14:tracePt t="246268" x="9201150" y="4175125"/>
          <p14:tracePt t="246270" x="9205913" y="4170363"/>
          <p14:tracePt t="246284" x="9221788" y="4170363"/>
          <p14:tracePt t="246302" x="9239250" y="4170363"/>
          <p14:tracePt t="246303" x="9244013" y="4170363"/>
          <p14:tracePt t="246319" x="9255125" y="4170363"/>
          <p14:tracePt t="246351" x="9261475" y="4170363"/>
          <p14:tracePt t="247656" x="9261475" y="4175125"/>
          <p14:tracePt t="248946" x="9255125" y="4175125"/>
          <p14:tracePt t="248961" x="9244013" y="4181475"/>
          <p14:tracePt t="248967" x="9239250" y="4181475"/>
          <p14:tracePt t="248974" x="9228138" y="4192588"/>
          <p14:tracePt t="248988" x="9221788" y="4197350"/>
          <p14:tracePt t="249005" x="9205913" y="4208463"/>
          <p14:tracePt t="249022" x="9190038" y="4230688"/>
          <p14:tracePt t="249039" x="9178925" y="4241800"/>
          <p14:tracePt t="249041" x="9172575" y="4246563"/>
          <p14:tracePt t="249056" x="9167813" y="4257675"/>
          <p14:tracePt t="249057" x="9156700" y="4264025"/>
          <p14:tracePt t="249072" x="9139238" y="4268788"/>
          <p14:tracePt t="249074" x="9123363" y="4286250"/>
          <p14:tracePt t="249090" x="9074150" y="4302125"/>
          <p14:tracePt t="249106" x="9007475" y="4318000"/>
          <p14:tracePt t="249122" x="8969375" y="4324350"/>
          <p14:tracePt t="249124" x="8936038" y="4324350"/>
          <p14:tracePt t="249140" x="8897938" y="4329113"/>
          <p14:tracePt t="249156" x="8869363" y="4329113"/>
          <p14:tracePt t="249157" x="8853488" y="4324350"/>
          <p14:tracePt t="249172" x="8842375" y="4324350"/>
          <p14:tracePt t="249189" x="8826500" y="4313238"/>
          <p14:tracePt t="249205" x="8815388" y="4313238"/>
          <p14:tracePt t="249207" x="8804275" y="4313238"/>
          <p14:tracePt t="249222" x="8797925" y="4306888"/>
          <p14:tracePt t="249223" x="8793163" y="4306888"/>
          <p14:tracePt t="249238" x="8786813" y="4306888"/>
          <p14:tracePt t="249256" x="8775700" y="4306888"/>
          <p14:tracePt t="249272" x="8770938" y="4306888"/>
          <p14:tracePt t="249291" x="8764588" y="4306888"/>
          <p14:tracePt t="249305" x="8759825" y="4306888"/>
          <p14:tracePt t="249307" x="8753475" y="4306888"/>
          <p14:tracePt t="249322" x="8737600" y="4306888"/>
          <p14:tracePt t="249340" x="8726488" y="4306888"/>
          <p14:tracePt t="249356" x="8721725" y="4306888"/>
          <p14:tracePt t="249357" x="8715375" y="4306888"/>
          <p14:tracePt t="249380" x="8710613" y="4306888"/>
          <p14:tracePt t="249396" x="8704263" y="4306888"/>
          <p14:tracePt t="249410" x="8699500" y="4306888"/>
          <p14:tracePt t="249422" x="8693150" y="4306888"/>
          <p14:tracePt t="249424" x="8693150" y="4313238"/>
          <p14:tracePt t="249440" x="8688388" y="4313238"/>
          <p14:tracePt t="249441" x="8682038" y="4313238"/>
          <p14:tracePt t="249456" x="8677275" y="4318000"/>
          <p14:tracePt t="249622" x="8682038" y="4318000"/>
          <p14:tracePt t="249696" x="8688388" y="4318000"/>
          <p14:tracePt t="249718" x="8693150" y="4318000"/>
          <p14:tracePt t="249749" x="8699500" y="4313238"/>
          <p14:tracePt t="249771" x="8699500" y="4306888"/>
          <p14:tracePt t="249816" x="8699500" y="4302125"/>
          <p14:tracePt t="249853" x="8699500" y="4297363"/>
          <p14:tracePt t="250019" x="8693150" y="4297363"/>
          <p14:tracePt t="250032" x="8688388" y="4297363"/>
          <p14:tracePt t="250042" x="8682038" y="4297363"/>
          <p14:tracePt t="250056" x="8670925" y="4297363"/>
          <p14:tracePt t="250073" x="8655050" y="4297363"/>
          <p14:tracePt t="250090" x="8639175" y="4302125"/>
          <p14:tracePt t="250092" x="8632825" y="4302125"/>
          <p14:tracePt t="250107" x="8628063" y="4302125"/>
          <p14:tracePt t="250200" x="8621713" y="4302125"/>
          <p14:tracePt t="250214" x="8621713" y="4306888"/>
          <p14:tracePt t="250227" x="8616950" y="4306888"/>
          <p14:tracePt t="250235" x="8616950" y="4313238"/>
          <p14:tracePt t="250266" x="8610600" y="4313238"/>
          <p14:tracePt t="250288" x="8610600" y="4318000"/>
          <p14:tracePt t="250379" x="8605838" y="4318000"/>
          <p14:tracePt t="250394" x="8599488" y="4318000"/>
          <p14:tracePt t="250399" x="8588375" y="4318000"/>
          <p14:tracePt t="250409" x="8566150" y="4324350"/>
          <p14:tracePt t="250424" x="8534400" y="4335463"/>
          <p14:tracePt t="250441" x="8472488" y="4346575"/>
          <p14:tracePt t="250458" x="8423275" y="4357688"/>
          <p14:tracePt t="250459" x="8401050" y="4362450"/>
          <p14:tracePt t="250473" x="8378825" y="4362450"/>
          <p14:tracePt t="250475" x="8358188" y="4368800"/>
          <p14:tracePt t="250491" x="8329613" y="4373563"/>
          <p14:tracePt t="250507" x="8302625" y="4379913"/>
          <p14:tracePt t="250524" x="8280400" y="4384675"/>
          <p14:tracePt t="250543" x="8275638" y="4384675"/>
          <p14:tracePt t="250560" x="8269288" y="4384675"/>
          <p14:tracePt t="251234" x="8275638" y="4384675"/>
          <p14:tracePt t="251240" x="8285163" y="4379913"/>
          <p14:tracePt t="251248" x="8313738" y="4368800"/>
          <p14:tracePt t="251259" x="8329613" y="4357688"/>
          <p14:tracePt t="251276" x="8389938" y="4324350"/>
          <p14:tracePt t="251277" x="8423275" y="4313238"/>
          <p14:tracePt t="251292" x="8440738" y="4302125"/>
          <p14:tracePt t="251309" x="8489950" y="4279900"/>
          <p14:tracePt t="251326" x="8501063" y="4275138"/>
          <p14:tracePt t="251342" x="8512175" y="4268788"/>
          <p14:tracePt t="251359" x="8516938" y="4268788"/>
          <p14:tracePt t="251430" x="8523288" y="4268788"/>
          <p14:tracePt t="251434" x="8528050" y="4268788"/>
          <p14:tracePt t="251443" x="8539163" y="4268788"/>
          <p14:tracePt t="251458" x="8566150" y="4275138"/>
          <p14:tracePt t="251477" x="8583613" y="4286250"/>
          <p14:tracePt t="251492" x="8599488" y="4297363"/>
          <p14:tracePt t="251510" x="8605838" y="4302125"/>
          <p14:tracePt t="251526" x="8610600" y="4306888"/>
          <p14:tracePt t="251542" x="8621713" y="4318000"/>
          <p14:tracePt t="251559" x="8628063" y="4324350"/>
          <p14:tracePt t="251577" x="8632825" y="4329113"/>
          <p14:tracePt t="251729" x="8639175" y="4329113"/>
          <p14:tracePt t="251774" x="8643938" y="4329113"/>
          <p14:tracePt t="267995" x="9112250" y="4583113"/>
          <p14:tracePt t="268001" x="9828213" y="5084763"/>
          <p14:tracePt t="268018" x="9950450" y="5172075"/>
          <p14:tracePt t="268034" x="9993313" y="5205413"/>
          <p14:tracePt t="268050" x="10033000" y="5232400"/>
          <p14:tracePt t="268068" x="10044113" y="5238750"/>
          <p14:tracePt t="268085" x="10075863" y="5249863"/>
          <p14:tracePt t="268103" x="10098088" y="5249863"/>
          <p14:tracePt t="268117" x="10104438" y="5254625"/>
          <p14:tracePt t="268134" x="10126663" y="5249863"/>
          <p14:tracePt t="268151" x="10180638" y="5205413"/>
          <p14:tracePt t="268152" x="10220325" y="5183188"/>
          <p14:tracePt t="268168" x="10263188" y="5145088"/>
          <p14:tracePt t="268184" x="10390188" y="5013325"/>
          <p14:tracePt t="268201" x="10467975" y="4935538"/>
          <p14:tracePt t="268218" x="10533063" y="4868863"/>
          <p14:tracePt t="268220" x="10555288" y="4852988"/>
          <p14:tracePt t="268235" x="10621963" y="4808538"/>
          <p14:tracePt t="268252" x="10666413" y="4775200"/>
          <p14:tracePt t="268267" x="10731500" y="4721225"/>
          <p14:tracePt t="268285" x="10775950" y="4660900"/>
          <p14:tracePt t="268302" x="10858500" y="4522788"/>
          <p14:tracePt t="268303" x="10891838" y="4467225"/>
          <p14:tracePt t="268319" x="11083925" y="4087813"/>
          <p14:tracePt t="268334" x="11134725" y="3971925"/>
          <p14:tracePt t="268351" x="11233150" y="3635375"/>
          <p14:tracePt t="268368" x="11266488" y="3398838"/>
          <p14:tracePt t="268370" x="11299825" y="3216275"/>
          <p14:tracePt t="268385" x="11304588" y="2986088"/>
          <p14:tracePt t="268402" x="11304588" y="2693988"/>
          <p14:tracePt t="268418" x="11304588" y="2446338"/>
          <p14:tracePt t="268434" x="11304588" y="2087563"/>
          <p14:tracePt t="268452" x="11304588" y="1828800"/>
          <p14:tracePt t="268453" x="11271250" y="1685925"/>
          <p14:tracePt t="268469" x="11206163" y="1531938"/>
          <p14:tracePt t="268484" x="11106150" y="1371600"/>
          <p14:tracePt t="268502" x="11052175" y="1300163"/>
          <p14:tracePt t="268518" x="10985500" y="1239838"/>
          <p14:tracePt t="268536" x="10918825" y="1173163"/>
          <p14:tracePt t="268552" x="10891838" y="1139825"/>
          <p14:tracePt t="268554" x="10864850" y="1123950"/>
          <p14:tracePt t="268568" x="10793413" y="1074738"/>
          <p14:tracePt t="268586" x="10720388" y="1030288"/>
          <p14:tracePt t="268587" x="10682288" y="1008063"/>
          <p14:tracePt t="268602" x="10610850" y="974725"/>
          <p14:tracePt t="268620" x="10521950" y="936625"/>
          <p14:tracePt t="268634" x="10418763" y="909638"/>
          <p14:tracePt t="268653" x="10285413" y="898525"/>
          <p14:tracePt t="268669" x="10086975" y="898525"/>
          <p14:tracePt t="268671" x="9894888" y="898525"/>
          <p14:tracePt t="268685" x="9752013" y="898525"/>
          <p14:tracePt t="268703" x="9431338" y="914400"/>
          <p14:tracePt t="268719" x="9112250" y="947738"/>
          <p14:tracePt t="268735" x="8732838" y="952500"/>
          <p14:tracePt t="268753" x="8059738" y="952500"/>
          <p14:tracePt t="268769" x="7734300" y="952500"/>
          <p14:tracePt t="268770" x="7432675" y="941388"/>
          <p14:tracePt t="268785" x="6556375" y="898525"/>
          <p14:tracePt t="268802" x="5911850" y="887413"/>
          <p14:tracePt t="268819" x="5084763" y="876300"/>
          <p14:tracePt t="268821" x="4826000" y="876300"/>
          <p14:tracePt t="268837" x="4181475" y="876300"/>
          <p14:tracePt t="268852" x="3889375" y="876300"/>
          <p14:tracePt t="268869" x="3608388" y="869950"/>
          <p14:tracePt t="268886" x="3476625" y="869950"/>
          <p14:tracePt t="268888" x="3344863" y="869950"/>
          <p14:tracePt t="268902" x="3267075" y="869950"/>
          <p14:tracePt t="268904" x="3211513" y="869950"/>
          <p14:tracePt t="268920" x="3030538" y="869950"/>
          <p14:tracePt t="268935" x="2919413" y="869950"/>
          <p14:tracePt t="268953" x="2760663" y="881063"/>
          <p14:tracePt t="268968" x="2649538" y="892175"/>
          <p14:tracePt t="268970" x="2544763" y="903288"/>
          <p14:tracePt t="268985" x="2401888" y="936625"/>
          <p14:tracePt t="268987" x="2346325" y="941388"/>
          <p14:tracePt t="269002" x="2105025" y="996950"/>
          <p14:tracePt t="269020" x="1873250" y="1041400"/>
          <p14:tracePt t="269036" x="1543050" y="1090613"/>
          <p14:tracePt t="269037" x="1465263" y="1112838"/>
          <p14:tracePt t="269053" x="1366838" y="1139825"/>
          <p14:tracePt t="269054" x="1322388" y="1150938"/>
          <p14:tracePt t="269070" x="1244600" y="1189038"/>
          <p14:tracePt t="269086" x="1150938" y="1250950"/>
          <p14:tracePt t="269103" x="1096963" y="1282700"/>
          <p14:tracePt t="269119" x="1041400" y="1355725"/>
          <p14:tracePt t="269121" x="1035050" y="1387475"/>
          <p14:tracePt t="269137" x="992188" y="1492250"/>
          <p14:tracePt t="269153" x="914400" y="1708150"/>
          <p14:tracePt t="269169" x="827088" y="1978025"/>
          <p14:tracePt t="269186" x="760413" y="2203450"/>
          <p14:tracePt t="269203" x="688975" y="2495550"/>
          <p14:tracePt t="269204" x="660400" y="2582863"/>
          <p14:tracePt t="269219" x="639763" y="2705100"/>
          <p14:tracePt t="269221" x="617538" y="2836863"/>
          <p14:tracePt t="269236" x="606425" y="3128963"/>
          <p14:tracePt t="269252" x="622300" y="3492500"/>
          <p14:tracePt t="269269" x="704850" y="3795713"/>
          <p14:tracePt t="269271" x="754063" y="3943350"/>
          <p14:tracePt t="269287" x="827088" y="4159250"/>
          <p14:tracePt t="269303" x="881063" y="4340225"/>
          <p14:tracePt t="269320" x="925513" y="4494213"/>
          <p14:tracePt t="269337" x="985838" y="4692650"/>
          <p14:tracePt t="269338" x="1008063" y="4759325"/>
          <p14:tracePt t="269353" x="1041400" y="4879975"/>
          <p14:tracePt t="269354" x="1057275" y="4957763"/>
          <p14:tracePt t="269370" x="1085850" y="5073650"/>
          <p14:tracePt t="269386" x="1173163" y="5249863"/>
          <p14:tracePt t="269403" x="1211263" y="5343525"/>
          <p14:tracePt t="269405" x="1222375" y="5381625"/>
          <p14:tracePt t="269421" x="1239838" y="5430838"/>
          <p14:tracePt t="269437" x="1250950" y="5441950"/>
          <p14:tracePt t="269438" x="1255713" y="5453063"/>
          <p14:tracePt t="269453" x="1262063" y="5470525"/>
          <p14:tracePt t="269470" x="1273175" y="5486400"/>
          <p14:tracePt t="269487" x="1273175" y="5491163"/>
          <p14:tracePt t="269489" x="1277938" y="5497513"/>
          <p14:tracePt t="269503" x="1277938" y="5502275"/>
          <p14:tracePt t="269504" x="1284288" y="5508625"/>
          <p14:tracePt t="269519" x="1300163" y="5524500"/>
          <p14:tracePt t="269537" x="1311275" y="5541963"/>
          <p14:tracePt t="269554" x="1333500" y="5568950"/>
          <p14:tracePt t="269556" x="1344613" y="5580063"/>
          <p14:tracePt t="269570" x="1360488" y="5602288"/>
          <p14:tracePt t="269572" x="1382713" y="5624513"/>
          <p14:tracePt t="269586" x="1398588" y="5640388"/>
          <p14:tracePt t="269588" x="1431925" y="5668963"/>
          <p14:tracePt t="269603" x="1543050" y="5756275"/>
          <p14:tracePt t="269620" x="1690688" y="5854700"/>
          <p14:tracePt t="269636" x="1911350" y="5954713"/>
          <p14:tracePt t="269638" x="2082800" y="6003925"/>
          <p14:tracePt t="269653" x="2225675" y="6032500"/>
          <p14:tracePt t="269654" x="2413000" y="6064250"/>
          <p14:tracePt t="269671" x="2616200" y="6075363"/>
          <p14:tracePt t="269687" x="2803525" y="6081713"/>
          <p14:tracePt t="269703" x="2870200" y="6081713"/>
          <p14:tracePt t="269721" x="2903538" y="6081713"/>
          <p14:tracePt t="269739" x="2908300" y="6081713"/>
          <p14:tracePt t="269753" x="2952750" y="6081713"/>
          <p14:tracePt t="269770" x="3063875" y="6108700"/>
          <p14:tracePt t="269787" x="3195638" y="6142038"/>
          <p14:tracePt t="269789" x="3327400" y="6157913"/>
          <p14:tracePt t="269803" x="3443288" y="6175375"/>
          <p14:tracePt t="269805" x="3702050" y="6197600"/>
          <p14:tracePt t="269819" x="4270375" y="6240463"/>
          <p14:tracePt t="269837" x="4964113" y="6269038"/>
          <p14:tracePt t="269853" x="5641975" y="6323013"/>
          <p14:tracePt t="269871" x="6913563" y="6356350"/>
          <p14:tracePt t="269887" x="7646988" y="6356350"/>
          <p14:tracePt t="269903" x="8307388" y="6356350"/>
          <p14:tracePt t="269920" x="8820150" y="6356350"/>
          <p14:tracePt t="269922" x="9013825" y="6356350"/>
          <p14:tracePt t="269938" x="9123363" y="6356350"/>
          <p14:tracePt t="269939" x="9244013" y="6356350"/>
          <p14:tracePt t="269953" x="9337675" y="6356350"/>
          <p14:tracePt t="269955" x="9415463" y="6340475"/>
          <p14:tracePt t="269970" x="9482138" y="6329363"/>
          <p14:tracePt t="269987" x="9493250" y="6296025"/>
          <p14:tracePt t="270003" x="9475788" y="6251575"/>
          <p14:tracePt t="270021" x="9426575" y="6175375"/>
          <p14:tracePt t="270037" x="9393238" y="6126163"/>
          <p14:tracePt t="270054" x="9388475" y="6092825"/>
          <p14:tracePt t="270071" x="9388475" y="6075363"/>
          <p14:tracePt t="270073" x="9399588" y="6064250"/>
          <p14:tracePt t="270089" x="9431338" y="6037263"/>
          <p14:tracePt t="270090" x="9437688" y="6026150"/>
          <p14:tracePt t="270103" x="9464675" y="6015038"/>
          <p14:tracePt t="270105" x="9498013" y="5999163"/>
          <p14:tracePt t="270121" x="9575800" y="5954713"/>
          <p14:tracePt t="270138" x="9658350" y="5916613"/>
          <p14:tracePt t="270140" x="9723438" y="5888038"/>
          <p14:tracePt t="270154" x="9763125" y="5872163"/>
          <p14:tracePt t="270156" x="9812338" y="5854700"/>
          <p14:tracePt t="270171" x="9866313" y="5827713"/>
          <p14:tracePt t="270173" x="9921875" y="5789613"/>
          <p14:tracePt t="270187" x="9977438" y="5734050"/>
          <p14:tracePt t="270203" x="10010775" y="5684838"/>
          <p14:tracePt t="270221" x="10010775" y="5624513"/>
          <p14:tracePt t="270222" x="10010775" y="5602288"/>
          <p14:tracePt t="270238" x="10021888" y="5564188"/>
          <p14:tracePt t="270254" x="10044113" y="5513388"/>
          <p14:tracePt t="270270" x="10059988" y="5481638"/>
          <p14:tracePt t="270288" x="10071100" y="5441950"/>
          <p14:tracePt t="270290" x="10082213" y="5408613"/>
          <p14:tracePt t="270304" x="10086975" y="5370513"/>
          <p14:tracePt t="270306" x="10093325" y="5337175"/>
          <p14:tracePt t="270321" x="10109200" y="5265738"/>
          <p14:tracePt t="270337" x="10126663" y="5216525"/>
          <p14:tracePt t="270355" x="10153650" y="5167313"/>
          <p14:tracePt t="270372" x="10169525" y="5127625"/>
          <p14:tracePt t="270388" x="10169525" y="5118100"/>
          <p14:tracePt t="270389" x="10175875" y="5106988"/>
          <p14:tracePt t="270404" x="10180638" y="5089525"/>
          <p14:tracePt t="270421" x="10186988" y="5078413"/>
          <p14:tracePt t="270438" x="10191750" y="5067300"/>
          <p14:tracePt t="270440" x="10198100" y="5067300"/>
          <p14:tracePt t="270456" x="10202863" y="5062538"/>
          <p14:tracePt t="270473" x="10209213" y="5062538"/>
          <p14:tracePt t="270488" x="10213975" y="5051425"/>
          <p14:tracePt t="270504" x="10220325" y="5040313"/>
          <p14:tracePt t="270522" x="10231438" y="5018088"/>
          <p14:tracePt t="270523" x="10231438" y="5006975"/>
          <p14:tracePt t="270538" x="10236200" y="5002213"/>
          <p14:tracePt t="270539" x="10236200" y="4984750"/>
          <p14:tracePt t="270555" x="10247313" y="4957763"/>
          <p14:tracePt t="270572" x="10258425" y="4930775"/>
          <p14:tracePt t="270588" x="10263188" y="4902200"/>
          <p14:tracePt t="270590" x="10269538" y="4891088"/>
          <p14:tracePt t="270605" x="10291763" y="4864100"/>
          <p14:tracePt t="270622" x="10307638" y="4837113"/>
          <p14:tracePt t="270638" x="10329863" y="4792663"/>
          <p14:tracePt t="270655" x="10352088" y="4732338"/>
          <p14:tracePt t="270658" x="10367963" y="4687888"/>
          <p14:tracePt t="270672" x="10367963" y="4660900"/>
          <p14:tracePt t="270673" x="10385425" y="4621213"/>
          <p14:tracePt t="270689" x="10401300" y="4560888"/>
          <p14:tracePt t="270705" x="10428288" y="4511675"/>
          <p14:tracePt t="270722" x="10439400" y="4489450"/>
          <p14:tracePt t="270739" x="10445750" y="4483100"/>
          <p14:tracePt t="270781" x="10450513" y="4483100"/>
          <p14:tracePt t="270785" x="10456863" y="4483100"/>
          <p14:tracePt t="270794" x="10461625" y="4483100"/>
          <p14:tracePt t="270809" x="10472738" y="4483100"/>
          <p14:tracePt t="270821" x="10483850" y="4483100"/>
          <p14:tracePt t="270841" x="10490200" y="4483100"/>
          <p14:tracePt t="270854" x="10494963" y="4478338"/>
          <p14:tracePt t="270872" x="10501313" y="4473575"/>
          <p14:tracePt t="270975" x="10490200" y="4473575"/>
          <p14:tracePt t="270980" x="10472738" y="4483100"/>
          <p14:tracePt t="270990" x="10456863" y="4494213"/>
          <p14:tracePt t="271005" x="10423525" y="4516438"/>
          <p14:tracePt t="271022" x="10390188" y="4545013"/>
          <p14:tracePt t="271039" x="10334625" y="4576763"/>
          <p14:tracePt t="271040" x="10325100" y="4587875"/>
          <p14:tracePt t="271055" x="10296525" y="4605338"/>
          <p14:tracePt t="271057" x="10269538" y="4605338"/>
          <p14:tracePt t="271072" x="10236200" y="4605338"/>
          <p14:tracePt t="271089" x="10202863" y="4621213"/>
          <p14:tracePt t="271105" x="10180638" y="4643438"/>
          <p14:tracePt t="271123" x="10158413" y="4670425"/>
          <p14:tracePt t="271139" x="10153650" y="4676775"/>
          <p14:tracePt t="271141" x="10147300" y="4681538"/>
          <p14:tracePt t="271155" x="10137775" y="4687888"/>
          <p14:tracePt t="271172" x="10131425" y="4699000"/>
          <p14:tracePt t="271238" x="10126663" y="4699000"/>
          <p14:tracePt t="271252" x="10126663" y="4681538"/>
          <p14:tracePt t="271258" x="10126663" y="4676775"/>
          <p14:tracePt t="271273" x="10126663" y="4649788"/>
          <p14:tracePt t="271274" x="10126663" y="4638675"/>
          <p14:tracePt t="271289" x="10131425" y="4610100"/>
          <p14:tracePt t="271306" x="10153650" y="4560888"/>
          <p14:tracePt t="271322" x="10164763" y="4545013"/>
          <p14:tracePt t="271339" x="10175875" y="4533900"/>
          <p14:tracePt t="271394" x="10175875" y="4538663"/>
          <p14:tracePt t="271416" x="10175875" y="4545013"/>
          <p14:tracePt t="271431" x="10175875" y="4549775"/>
          <p14:tracePt t="271453" x="10175875" y="4556125"/>
          <p14:tracePt t="271514" x="10175875" y="4560888"/>
          <p14:tracePt t="271575" x="10180638" y="4560888"/>
          <p14:tracePt t="271580" x="10186988" y="4576763"/>
          <p14:tracePt t="271591" x="10202863" y="4583113"/>
          <p14:tracePt t="271607" x="10236200" y="4605338"/>
          <p14:tracePt t="271624" x="10291763" y="4627563"/>
          <p14:tracePt t="271625" x="10318750" y="4643438"/>
          <p14:tracePt t="271639" x="10352088" y="4654550"/>
          <p14:tracePt t="271641" x="10367963" y="4660900"/>
          <p14:tracePt t="271656" x="10390188" y="4660900"/>
          <p14:tracePt t="271658" x="10407650" y="4660900"/>
          <p14:tracePt t="271673" x="10434638" y="4660900"/>
          <p14:tracePt t="271690" x="10439400" y="4660900"/>
          <p14:tracePt t="271725" x="10439400" y="4654550"/>
          <p14:tracePt t="271731" x="10439400" y="4560888"/>
          <p14:tracePt t="271740" x="10439400" y="4400550"/>
          <p14:tracePt t="271757" x="10423525" y="4037013"/>
          <p14:tracePt t="271774" x="10390188" y="3767138"/>
          <p14:tracePt t="271775" x="10374313" y="3717925"/>
          <p14:tracePt t="271791" x="10329863" y="3552825"/>
          <p14:tracePt t="271807" x="10313988" y="3448050"/>
          <p14:tracePt t="271823" x="10313988" y="3365500"/>
          <p14:tracePt t="271840" x="10334625" y="3289300"/>
          <p14:tracePt t="271842" x="10407650" y="3167063"/>
          <p14:tracePt t="271858" x="10445750" y="3111500"/>
          <p14:tracePt t="271873" x="10472738" y="3062288"/>
          <p14:tracePt t="271875" x="10501313" y="2990850"/>
          <p14:tracePt t="271889" x="10528300" y="2908300"/>
          <p14:tracePt t="271906" x="10550525" y="2841625"/>
          <p14:tracePt t="271923" x="10561638" y="2787650"/>
          <p14:tracePt t="271925" x="10577513" y="2759075"/>
          <p14:tracePt t="271941" x="10583863" y="2727325"/>
          <p14:tracePt t="271958" x="10594975" y="2705100"/>
          <p14:tracePt t="271973" x="10599738" y="2698750"/>
          <p14:tracePt t="271990" x="10610850" y="2682875"/>
          <p14:tracePt t="272008" x="10615613" y="2671763"/>
          <p14:tracePt t="272023" x="10615613" y="2665413"/>
          <p14:tracePt t="272025" x="10621963" y="2665413"/>
          <p14:tracePt t="272040" x="10626725" y="2649538"/>
          <p14:tracePt t="272059" x="10644188" y="2622550"/>
          <p14:tracePt t="272060" x="10655300" y="2600325"/>
          <p14:tracePt t="272075" x="10677525" y="2566988"/>
          <p14:tracePt t="272076" x="10682288" y="2540000"/>
          <p14:tracePt t="272091" x="10699750" y="2473325"/>
          <p14:tracePt t="272108" x="10704513" y="2395538"/>
          <p14:tracePt t="272123" x="10677525" y="2312988"/>
          <p14:tracePt t="272140" x="10610850" y="2225675"/>
          <p14:tracePt t="272157" x="10494963" y="2109788"/>
          <p14:tracePt t="272173" x="10461625" y="2076450"/>
          <p14:tracePt t="272190" x="10374313" y="1971675"/>
          <p14:tracePt t="272208" x="10340975" y="1911350"/>
          <p14:tracePt t="272224" x="10325100" y="1862138"/>
          <p14:tracePt t="272225" x="10318750" y="1855788"/>
          <p14:tracePt t="272241" x="10307638" y="1839913"/>
          <p14:tracePt t="272257" x="10302875" y="1824038"/>
          <p14:tracePt t="272274" x="10291763" y="1812925"/>
          <p14:tracePt t="272291" x="10291763" y="1801813"/>
          <p14:tracePt t="272308" x="10291763" y="1795463"/>
          <p14:tracePt t="272324" x="10291763" y="1790700"/>
          <p14:tracePt t="272340" x="10291763" y="1779588"/>
          <p14:tracePt t="272358" x="10291763" y="1762125"/>
          <p14:tracePt t="272360" x="10291763" y="1751013"/>
          <p14:tracePt t="272375" x="10296525" y="1739900"/>
          <p14:tracePt t="272376" x="10302875" y="1730375"/>
          <p14:tracePt t="272391" x="10325100" y="1690688"/>
          <p14:tracePt t="272408" x="10334625" y="1657350"/>
          <p14:tracePt t="272423" x="10345738" y="1630363"/>
          <p14:tracePt t="272441" x="10352088" y="1608138"/>
          <p14:tracePt t="272443" x="10363200" y="1592263"/>
          <p14:tracePt t="272458" x="10363200" y="1581150"/>
          <p14:tracePt t="272474" x="10367963" y="1570038"/>
          <p14:tracePt t="272475" x="10374313" y="1558925"/>
          <p14:tracePt t="272491" x="10379075" y="1543050"/>
          <p14:tracePt t="272508" x="10385425" y="1531938"/>
          <p14:tracePt t="272524" x="10385425" y="1520825"/>
          <p14:tracePt t="272541" x="10385425" y="1514475"/>
          <p14:tracePt t="272559" x="10385425" y="1509713"/>
          <p14:tracePt t="272575" x="10385425" y="1503363"/>
          <p14:tracePt t="272591" x="10385425" y="1498600"/>
          <p14:tracePt t="272593" x="10385425" y="1492250"/>
          <p14:tracePt t="272624" x="10390188" y="1492250"/>
          <p14:tracePt t="272821" x="10390188" y="1487488"/>
          <p14:tracePt t="272834" x="10396538" y="1487488"/>
          <p14:tracePt t="272857" x="10396538" y="1481138"/>
          <p14:tracePt t="272910" x="10396538" y="1476375"/>
          <p14:tracePt t="272916" x="10401300" y="1476375"/>
          <p14:tracePt t="272954" x="10407650" y="1476375"/>
          <p14:tracePt t="272961" x="10407650" y="1470025"/>
          <p14:tracePt t="272975" x="10412413" y="1470025"/>
          <p14:tracePt t="272977" x="10418763" y="1465263"/>
          <p14:tracePt t="272994" x="10423525" y="1465263"/>
          <p14:tracePt t="273008" x="10439400" y="1465263"/>
          <p14:tracePt t="273025" x="10467975" y="1465263"/>
          <p14:tracePt t="273042" x="10506075" y="1476375"/>
          <p14:tracePt t="273043" x="10544175" y="1487488"/>
          <p14:tracePt t="273059" x="10594975" y="1492250"/>
          <p14:tracePt t="273075" x="10666413" y="1498600"/>
          <p14:tracePt t="273092" x="10709275" y="1514475"/>
          <p14:tracePt t="273109" x="10753725" y="1536700"/>
          <p14:tracePt t="273111" x="10798175" y="1543050"/>
          <p14:tracePt t="273125" x="10842625" y="1570038"/>
          <p14:tracePt t="273143" x="10880725" y="1581150"/>
          <p14:tracePt t="273158" x="10914063" y="1585913"/>
          <p14:tracePt t="273176" x="10936288" y="1592263"/>
          <p14:tracePt t="273177" x="10941050" y="1603375"/>
          <p14:tracePt t="273193" x="10952163" y="1603375"/>
          <p14:tracePt t="273194" x="10963275" y="1608138"/>
          <p14:tracePt t="273209" x="10974388" y="1614488"/>
          <p14:tracePt t="273211" x="10990263" y="1619250"/>
          <p14:tracePt t="273225" x="11023600" y="1636713"/>
          <p14:tracePt t="273242" x="11068050" y="1646238"/>
          <p14:tracePt t="273259" x="11123613" y="1668463"/>
          <p14:tracePt t="273261" x="11128375" y="1668463"/>
          <p14:tracePt t="273276" x="11150600" y="1679575"/>
          <p14:tracePt t="273292" x="11168063" y="1679575"/>
          <p14:tracePt t="273309" x="11177588" y="1679575"/>
          <p14:tracePt t="273325" x="11188700" y="1685925"/>
          <p14:tracePt t="273343" x="11199813" y="1685925"/>
          <p14:tracePt t="273691" x="11206163" y="1685925"/>
          <p14:tracePt t="273728" x="11210925" y="1685925"/>
          <p14:tracePt t="273743" x="11217275" y="1685925"/>
          <p14:tracePt t="273749" x="11217275" y="1690688"/>
          <p14:tracePt t="273771" x="11222038" y="1690688"/>
          <p14:tracePt t="273778" x="11222038" y="1697038"/>
          <p14:tracePt t="273793" x="11228388" y="1697038"/>
          <p14:tracePt t="273795" x="11233150" y="1697038"/>
          <p14:tracePt t="273810" x="11239500" y="1701800"/>
          <p14:tracePt t="273826" x="11239500" y="1708150"/>
          <p14:tracePt t="273843" x="11244263" y="1708150"/>
          <p14:tracePt t="273863" x="11244263" y="1712913"/>
          <p14:tracePt t="273891" x="11239500" y="1712913"/>
          <p14:tracePt t="273901" x="11199813" y="1712913"/>
          <p14:tracePt t="273910" x="11079163" y="1701800"/>
          <p14:tracePt t="273927" x="10737850" y="1668463"/>
          <p14:tracePt t="273928" x="10445750" y="1663700"/>
          <p14:tracePt t="273943" x="9740900" y="1641475"/>
          <p14:tracePt t="273960" x="9326563" y="1636713"/>
          <p14:tracePt t="273961" x="8826500" y="1636713"/>
          <p14:tracePt t="273978" x="8137525" y="1636713"/>
          <p14:tracePt t="273994" x="7377113" y="1646238"/>
          <p14:tracePt t="273995" x="7205663" y="1646238"/>
          <p14:tracePt t="274010" x="7018338" y="1646238"/>
          <p14:tracePt t="274012" x="6870700" y="1636713"/>
          <p14:tracePt t="274027" x="6677025" y="1581150"/>
          <p14:tracePt t="274028" x="6550025" y="1531938"/>
          <p14:tracePt t="274043" x="6070600" y="1293813"/>
          <p14:tracePt t="274060" x="5581650" y="1096963"/>
          <p14:tracePt t="274077" x="5095875" y="909638"/>
          <p14:tracePt t="274079" x="4935538" y="854075"/>
          <p14:tracePt t="274094" x="4748213" y="798513"/>
          <p14:tracePt t="274096" x="4391025" y="704850"/>
          <p14:tracePt t="274109" x="4203700" y="666750"/>
          <p14:tracePt t="274127" x="3933825" y="622300"/>
          <p14:tracePt t="274143" x="3729038" y="600075"/>
          <p14:tracePt t="274145" x="3625850" y="595313"/>
          <p14:tracePt t="274160" x="3521075" y="584200"/>
          <p14:tracePt t="274162" x="3454400" y="584200"/>
          <p14:tracePt t="274176" x="3189288" y="644525"/>
          <p14:tracePt t="274193" x="2979738" y="749300"/>
          <p14:tracePt t="274211" x="2820988" y="865188"/>
          <p14:tracePt t="274212" x="2776538" y="898525"/>
          <p14:tracePt t="274228" x="2660650" y="981075"/>
          <p14:tracePt t="274243" x="2616200" y="1003300"/>
          <p14:tracePt t="274245" x="2573338" y="1023938"/>
          <p14:tracePt t="274262" x="2468563" y="1068388"/>
          <p14:tracePt t="274278" x="2363788" y="1101725"/>
          <p14:tracePt t="274280" x="2281238" y="1135063"/>
          <p14:tracePt t="274293" x="2214563" y="1168400"/>
          <p14:tracePt t="274295" x="2176463" y="1184275"/>
          <p14:tracePt t="274311" x="2060575" y="1239838"/>
          <p14:tracePt t="274327" x="1982788" y="1277938"/>
          <p14:tracePt t="274343" x="1922463" y="1304925"/>
          <p14:tracePt t="274361" x="1895475" y="1327150"/>
          <p14:tracePt t="274379" x="1857375" y="1360488"/>
          <p14:tracePt t="274393" x="1846263" y="1366838"/>
          <p14:tracePt t="274395" x="1839913" y="1376363"/>
          <p14:tracePt t="274410" x="1824038" y="1398588"/>
          <p14:tracePt t="274427" x="1812925" y="1409700"/>
          <p14:tracePt t="274443" x="1806575" y="1416050"/>
          <p14:tracePt t="274445" x="1801813" y="1420813"/>
          <p14:tracePt t="274460" x="1801813" y="1427163"/>
          <p14:tracePt t="274477" x="1795463" y="1431925"/>
          <p14:tracePt t="274499" x="1795463" y="1438275"/>
          <p14:tracePt t="274511" x="1790700" y="1443038"/>
          <p14:tracePt t="274513" x="1790700" y="1454150"/>
          <p14:tracePt t="274528" x="1784350" y="1481138"/>
          <p14:tracePt t="274544" x="1779588" y="1487488"/>
          <p14:tracePt t="274545" x="1773238" y="1492250"/>
          <p14:tracePt t="274561" x="1773238" y="1514475"/>
          <p14:tracePt t="274577" x="1773238" y="1536700"/>
          <p14:tracePt t="274595" x="1773238" y="1581150"/>
          <p14:tracePt t="274612" x="1773238" y="1608138"/>
          <p14:tracePt t="274628" x="1773238" y="1641475"/>
          <p14:tracePt t="274644" x="1773238" y="1685925"/>
          <p14:tracePt t="274662" x="1773238" y="1708150"/>
          <p14:tracePt t="274663" x="1773238" y="1719263"/>
          <p14:tracePt t="274679" x="1773238" y="1735138"/>
          <p14:tracePt t="274694" x="1779588" y="1746250"/>
          <p14:tracePt t="274711" x="1779588" y="1751013"/>
          <p14:tracePt t="274755" x="1779588" y="1757363"/>
          <p14:tracePt t="274769" x="1779588" y="1762125"/>
          <p14:tracePt t="274776" x="1779588" y="1768475"/>
          <p14:tracePt t="274792" x="1779588" y="1773238"/>
          <p14:tracePt t="274799" x="1779588" y="1779588"/>
          <p14:tracePt t="274811" x="1779588" y="1784350"/>
          <p14:tracePt t="274830" x="1773238" y="1784350"/>
          <p14:tracePt t="274846" x="1768475" y="1790700"/>
          <p14:tracePt t="274860" x="1757363" y="1795463"/>
          <p14:tracePt t="274879" x="1752600" y="1801813"/>
          <p14:tracePt t="274881" x="1752600" y="1812925"/>
          <p14:tracePt t="274896" x="1746250" y="1817688"/>
          <p14:tracePt t="274912" x="1746250" y="1824038"/>
          <p14:tracePt t="275101" x="1746250" y="1817688"/>
          <p14:tracePt t="275113" x="1752600" y="1812925"/>
          <p14:tracePt t="275121" x="1779588" y="1801813"/>
          <p14:tracePt t="275130" x="1801813" y="1790700"/>
          <p14:tracePt t="275144" x="1866900" y="1762125"/>
          <p14:tracePt t="275162" x="1966913" y="1724025"/>
          <p14:tracePt t="275179" x="2027238" y="1697038"/>
          <p14:tracePt t="275180" x="2065338" y="1685925"/>
          <p14:tracePt t="275195" x="2087563" y="1674813"/>
          <p14:tracePt t="275212" x="2165350" y="1652588"/>
          <p14:tracePt t="275214" x="2198688" y="1646238"/>
          <p14:tracePt t="275228" x="2252663" y="1630363"/>
          <p14:tracePt t="275245" x="2297113" y="1619250"/>
          <p14:tracePt t="275261" x="2341563" y="1597025"/>
          <p14:tracePt t="275279" x="2374900" y="1574800"/>
          <p14:tracePt t="275295" x="2390775" y="1554163"/>
          <p14:tracePt t="275311" x="2408238" y="1536700"/>
          <p14:tracePt t="275329" x="2419350" y="1531938"/>
          <p14:tracePt t="275331" x="2428875" y="1525588"/>
          <p14:tracePt t="275346" x="2446338" y="1520825"/>
          <p14:tracePt t="275362" x="2457450" y="1514475"/>
          <p14:tracePt t="275379" x="2468563" y="1509713"/>
          <p14:tracePt t="275396" x="2479675" y="1503363"/>
          <p14:tracePt t="275398" x="2484438" y="1503363"/>
          <p14:tracePt t="275414" x="2495550" y="1498600"/>
          <p14:tracePt t="275429" x="2513013" y="1492250"/>
          <p14:tracePt t="275431" x="2522538" y="1487488"/>
          <p14:tracePt t="275445" x="2540000" y="1481138"/>
          <p14:tracePt t="275462" x="2551113" y="1476375"/>
          <p14:tracePt t="275480" x="2555875" y="1470025"/>
          <p14:tracePt t="275496" x="2555875" y="1465263"/>
          <p14:tracePt t="275648" x="2562225" y="1465263"/>
          <p14:tracePt t="275670" x="2562225" y="1460500"/>
          <p14:tracePt t="275700" x="2566988" y="1460500"/>
          <p14:tracePt t="275731" x="2566988" y="1454150"/>
          <p14:tracePt t="275736" x="2573338" y="1454150"/>
          <p14:tracePt t="275753" x="2573338" y="1449388"/>
          <p14:tracePt t="275766" x="2573338" y="1443038"/>
          <p14:tracePt t="275780" x="2578100" y="1443038"/>
          <p14:tracePt t="275798" x="2578100" y="1438275"/>
          <p14:tracePt t="275812" x="2584450" y="1438275"/>
          <p14:tracePt t="275859" x="2584450" y="1431925"/>
          <p14:tracePt t="275880" x="2589213" y="1427163"/>
          <p14:tracePt t="275894" x="2589213" y="1420813"/>
          <p14:tracePt t="275909" x="2595563" y="1420813"/>
          <p14:tracePt t="275932" x="2595563" y="1416050"/>
          <p14:tracePt t="276015" x="2589213" y="1420813"/>
          <p14:tracePt t="276020" x="2566988" y="1438275"/>
          <p14:tracePt t="276032" x="2533650" y="1470025"/>
          <p14:tracePt t="276047" x="2419350" y="1652588"/>
          <p14:tracePt t="276063" x="2292350" y="1960563"/>
          <p14:tracePt t="276065" x="2214563" y="2225675"/>
          <p14:tracePt t="276081" x="2033588" y="2930525"/>
          <p14:tracePt t="276096" x="1978025" y="3106738"/>
          <p14:tracePt t="276098" x="1944688" y="3382963"/>
          <p14:tracePt t="276113" x="1917700" y="3833813"/>
          <p14:tracePt t="276130" x="1828800" y="4422775"/>
          <p14:tracePt t="276147" x="1824038" y="4576763"/>
          <p14:tracePt t="276148" x="1824038" y="4699000"/>
          <p14:tracePt t="276164" x="1846263" y="4846638"/>
          <p14:tracePt t="276180" x="1922463" y="5006975"/>
          <p14:tracePt t="276197" x="1971675" y="5078413"/>
          <p14:tracePt t="276213" x="2022475" y="5145088"/>
          <p14:tracePt t="276231" x="2065338" y="5194300"/>
          <p14:tracePt t="276247" x="2076450" y="5216525"/>
          <p14:tracePt t="276263" x="2093913" y="5249863"/>
          <p14:tracePt t="276281" x="2105025" y="5276850"/>
          <p14:tracePt t="276283" x="2116138" y="5287963"/>
          <p14:tracePt t="276297" x="2120900" y="5321300"/>
          <p14:tracePt t="276313" x="2120900" y="5332413"/>
          <p14:tracePt t="276315" x="2120900" y="5343525"/>
          <p14:tracePt t="276330" x="2127250" y="5348288"/>
          <p14:tracePt t="276375" x="2120900" y="5348288"/>
          <p14:tracePt t="276391" x="2105025" y="5326063"/>
          <p14:tracePt t="276396" x="2087563" y="5276850"/>
          <p14:tracePt t="276413" x="2049463" y="5216525"/>
          <p14:tracePt t="276431" x="2005013" y="5122863"/>
          <p14:tracePt t="276432" x="2005013" y="5078413"/>
          <p14:tracePt t="276448" x="1989138" y="5002213"/>
          <p14:tracePt t="276463" x="1982788" y="4946650"/>
          <p14:tracePt t="276465" x="1982788" y="4919663"/>
          <p14:tracePt t="276480" x="1982788" y="4841875"/>
          <p14:tracePt t="276497" x="1982788" y="4792663"/>
          <p14:tracePt t="276513" x="1993900" y="4743450"/>
          <p14:tracePt t="276532" x="2000250" y="4703763"/>
          <p14:tracePt t="276547" x="2005013" y="4681538"/>
          <p14:tracePt t="276563" x="2016125" y="4665663"/>
          <p14:tracePt t="276581" x="2022475" y="4649788"/>
          <p14:tracePt t="276582" x="2022475" y="4643438"/>
          <p14:tracePt t="276597" x="2022475" y="4638675"/>
          <p14:tracePt t="276599" x="2027238" y="4632325"/>
          <p14:tracePt t="276614" x="2033588" y="4621213"/>
          <p14:tracePt t="276616" x="2033588" y="4616450"/>
          <p14:tracePt t="276630" x="2033588" y="4610100"/>
          <p14:tracePt t="276648" x="2033588" y="4605338"/>
          <p14:tracePt t="276664" x="2033588" y="4598988"/>
          <p14:tracePt t="276665" x="2033588" y="4594225"/>
          <p14:tracePt t="276681" x="2033588" y="4583113"/>
          <p14:tracePt t="276683" x="2033588" y="4576763"/>
          <p14:tracePt t="276697" x="2033588" y="4556125"/>
          <p14:tracePt t="276714" x="2033588" y="4538663"/>
          <p14:tracePt t="276732" x="2033588" y="4505325"/>
          <p14:tracePt t="276733" x="2033588" y="4494213"/>
          <p14:tracePt t="276748" x="2044700" y="4467225"/>
          <p14:tracePt t="276765" x="2044700" y="4440238"/>
          <p14:tracePt t="276781" x="2049463" y="4418013"/>
          <p14:tracePt t="276798" x="2054225" y="4389438"/>
          <p14:tracePt t="276814" x="2065338" y="4362450"/>
          <p14:tracePt t="276816" x="2065338" y="4351338"/>
          <p14:tracePt t="276831" x="2071688" y="4340225"/>
          <p14:tracePt t="276833" x="2076450" y="4324350"/>
          <p14:tracePt t="276847" x="2082800" y="4313238"/>
          <p14:tracePt t="276864" x="2087563" y="4302125"/>
          <p14:tracePt t="276892" x="2087563" y="4297363"/>
          <p14:tracePt t="276898" x="2093913" y="4297363"/>
          <p14:tracePt t="276914" x="2120900" y="4297363"/>
          <p14:tracePt t="276931" x="2176463" y="4297363"/>
          <p14:tracePt t="276949" x="2274888" y="4324350"/>
          <p14:tracePt t="276950" x="2308225" y="4324350"/>
          <p14:tracePt t="276965" x="2352675" y="4340225"/>
          <p14:tracePt t="276966" x="2439988" y="4373563"/>
          <p14:tracePt t="276982" x="2490788" y="4389438"/>
          <p14:tracePt t="276997" x="2555875" y="4429125"/>
          <p14:tracePt t="277016" x="2616200" y="4467225"/>
          <p14:tracePt t="277031" x="2693988" y="4516438"/>
          <p14:tracePt t="277033" x="2709863" y="4527550"/>
          <p14:tracePt t="277049" x="2760663" y="4567238"/>
          <p14:tracePt t="277065" x="2809875" y="4594225"/>
          <p14:tracePt t="277081" x="2854325" y="4610100"/>
          <p14:tracePt t="277099" x="2876550" y="4621213"/>
          <p14:tracePt t="277100" x="2886075" y="4621213"/>
          <p14:tracePt t="277115" x="2908300" y="4632325"/>
          <p14:tracePt t="277132" x="2919413" y="4638675"/>
          <p14:tracePt t="277147" x="2930525" y="4649788"/>
          <p14:tracePt t="277165" x="2936875" y="4649788"/>
          <p14:tracePt t="277181" x="2941638" y="4654550"/>
          <p14:tracePt t="277199" x="2952750" y="4654550"/>
          <p14:tracePt t="277214" x="2959100" y="4654550"/>
          <p14:tracePt t="277232" x="2963863" y="4654550"/>
          <p14:tracePt t="277249" x="2974975" y="4660900"/>
          <p14:tracePt t="277265" x="2986088" y="4660900"/>
          <p14:tracePt t="277282" x="2990850" y="4660900"/>
          <p14:tracePt t="277381" x="2997200" y="4660900"/>
          <p14:tracePt t="277409" x="3001963" y="4660900"/>
          <p14:tracePt t="277554" x="3008313" y="4660900"/>
          <p14:tracePt t="277792" x="3008313" y="4670425"/>
          <p14:tracePt t="277801" x="3008313" y="4692650"/>
          <p14:tracePt t="277808" x="3008313" y="4710113"/>
          <p14:tracePt t="277816" x="3008313" y="4725988"/>
          <p14:tracePt t="277832" x="3008313" y="4743450"/>
          <p14:tracePt t="277850" x="3001963" y="4759325"/>
          <p14:tracePt t="278071" x="3001963" y="4764088"/>
          <p14:tracePt t="278076" x="3001963" y="4770438"/>
          <p14:tracePt t="278085" x="3008313" y="4775200"/>
          <p14:tracePt t="278100" x="3019425" y="4786313"/>
          <p14:tracePt t="278102" x="3030538" y="4797425"/>
          <p14:tracePt t="278116" x="3057525" y="4819650"/>
          <p14:tracePt t="278136" x="3084513" y="4852988"/>
          <p14:tracePt t="278150" x="3084513" y="4864100"/>
          <p14:tracePt t="278152" x="3090863" y="4879975"/>
          <p14:tracePt t="278167" x="3068638" y="4935538"/>
          <p14:tracePt t="278182" x="2986088" y="5067300"/>
          <p14:tracePt t="278199" x="2787650" y="5321300"/>
          <p14:tracePt t="278216" x="2303463" y="5854700"/>
          <p14:tracePt t="278218" x="1955800" y="6169025"/>
          <p14:tracePt t="278233" x="1652588" y="6405563"/>
          <p14:tracePt t="278235" x="1157288" y="6791325"/>
          <p14:tracePt t="278720" x="10583863" y="6797675"/>
          <p14:tracePt t="278733" x="10599738" y="6753225"/>
          <p14:tracePt t="278752" x="10671175" y="6604000"/>
          <p14:tracePt t="278768" x="10709275" y="6538913"/>
          <p14:tracePt t="278784" x="10760075" y="6461125"/>
          <p14:tracePt t="278800" x="10793413" y="6400800"/>
          <p14:tracePt t="278818" x="10875963" y="6224588"/>
          <p14:tracePt t="278836" x="10887075" y="6097588"/>
          <p14:tracePt t="278850" x="10887075" y="5988050"/>
          <p14:tracePt t="278867" x="10875963" y="5849938"/>
          <p14:tracePt t="278883" x="10869613" y="5761038"/>
          <p14:tracePt t="278885" x="10864850" y="5718175"/>
          <p14:tracePt t="278901" x="10842625" y="5646738"/>
          <p14:tracePt t="278917" x="10825163" y="5607050"/>
          <p14:tracePt t="278919" x="10814050" y="5557838"/>
          <p14:tracePt t="278934" x="10793413" y="5475288"/>
          <p14:tracePt t="278951" x="10771188" y="5392738"/>
          <p14:tracePt t="278953" x="10771188" y="5354638"/>
          <p14:tracePt t="278969" x="10764838" y="5287963"/>
          <p14:tracePt t="278984" x="10764838" y="5243513"/>
          <p14:tracePt t="278986" x="10764838" y="5216525"/>
          <p14:tracePt t="279001" x="10764838" y="5145088"/>
          <p14:tracePt t="279018" x="10760075" y="5106988"/>
          <p14:tracePt t="279034" x="10760075" y="5067300"/>
          <p14:tracePt t="279035" x="10760075" y="5051425"/>
          <p14:tracePt t="279051" x="10760075" y="5029200"/>
          <p14:tracePt t="279053" x="10764838" y="5002213"/>
          <p14:tracePt t="279067" x="10775950" y="4973638"/>
          <p14:tracePt t="279084" x="10802938" y="4946650"/>
          <p14:tracePt t="279101" x="10836275" y="4902200"/>
          <p14:tracePt t="279102" x="10853738" y="4879975"/>
          <p14:tracePt t="279118" x="10896600" y="4830763"/>
          <p14:tracePt t="279134" x="10974388" y="4732338"/>
          <p14:tracePt t="279152" x="11023600" y="4681538"/>
          <p14:tracePt t="279168" x="11095038" y="4605338"/>
          <p14:tracePt t="279170" x="11123613" y="4583113"/>
          <p14:tracePt t="279185" x="11161713" y="4545013"/>
          <p14:tracePt t="279186" x="11188700" y="4516438"/>
          <p14:tracePt t="279202" x="11217275" y="4483100"/>
          <p14:tracePt t="279218" x="11228388" y="4467225"/>
          <p14:tracePt t="279235" x="11233150" y="4467225"/>
          <p14:tracePt t="279293" x="11222038" y="4473575"/>
          <p14:tracePt t="279298" x="11217275" y="4478338"/>
          <p14:tracePt t="279307" x="11206163" y="4483100"/>
          <p14:tracePt t="279318" x="11199813" y="4489450"/>
          <p14:tracePt t="279320" x="11183938" y="4500563"/>
          <p14:tracePt t="279335" x="11145838" y="4527550"/>
          <p14:tracePt t="279352" x="11106150" y="4549775"/>
          <p14:tracePt t="279368" x="11056938" y="4576763"/>
          <p14:tracePt t="279384" x="11001375" y="4621213"/>
          <p14:tracePt t="279402" x="10969625" y="4654550"/>
          <p14:tracePt t="279403" x="10941050" y="4681538"/>
          <p14:tracePt t="279419" x="10907713" y="4721225"/>
          <p14:tracePt t="279434" x="10864850" y="4770438"/>
          <p14:tracePt t="279451" x="10847388" y="4803775"/>
          <p14:tracePt t="279469" x="10820400" y="4857750"/>
          <p14:tracePt t="279470" x="10802938" y="4875213"/>
          <p14:tracePt t="279486" x="10787063" y="4924425"/>
          <p14:tracePt t="279502" x="10771188" y="4957763"/>
          <p14:tracePt t="279518" x="10760075" y="4984750"/>
          <p14:tracePt t="279535" x="10748963" y="5002213"/>
          <p14:tracePt t="279553" x="10731500" y="5018088"/>
          <p14:tracePt t="279571" x="10731500" y="5024438"/>
          <p14:tracePt t="279584" x="10720388" y="5033963"/>
          <p14:tracePt t="279607" x="10720388" y="5040313"/>
          <p14:tracePt t="279653" x="10715625" y="5040313"/>
          <p14:tracePt t="279668" x="10709275" y="5040313"/>
          <p14:tracePt t="279674" x="10699750" y="5040313"/>
          <p14:tracePt t="279684" x="10693400" y="5033963"/>
          <p14:tracePt t="279703" x="10660063" y="5024438"/>
          <p14:tracePt t="279719" x="10648950" y="5024438"/>
          <p14:tracePt t="279720" x="10644188" y="5018088"/>
          <p14:tracePt t="279735" x="10621963" y="5013325"/>
          <p14:tracePt t="279752" x="10606088" y="5013325"/>
          <p14:tracePt t="279768" x="10594975" y="5013325"/>
          <p14:tracePt t="279770" x="10588625" y="5013325"/>
          <p14:tracePt t="279785" x="10588625" y="5006975"/>
          <p14:tracePt t="279787" x="10583863" y="5006975"/>
          <p14:tracePt t="279802" x="10577513" y="5006975"/>
          <p14:tracePt t="279818" x="10566400" y="4995863"/>
          <p14:tracePt t="279835" x="10555288" y="4991100"/>
          <p14:tracePt t="279853" x="10544175" y="4984750"/>
          <p14:tracePt t="279854" x="10539413" y="4979988"/>
          <p14:tracePt t="279869" x="10517188" y="4979988"/>
          <p14:tracePt t="279871" x="10506075" y="4979988"/>
          <p14:tracePt t="279885" x="10501313" y="4973638"/>
          <p14:tracePt t="279902" x="10479088" y="4968875"/>
          <p14:tracePt t="279920" x="10479088" y="4962525"/>
          <p14:tracePt t="279935" x="10472738" y="4962525"/>
          <p14:tracePt t="279937" x="10467975" y="4962525"/>
          <p14:tracePt t="279951" x="10461625" y="4962525"/>
          <p14:tracePt t="279969" x="10450513" y="4962525"/>
          <p14:tracePt t="279986" x="10434638" y="4957763"/>
          <p14:tracePt t="279988" x="10428288" y="4957763"/>
          <p14:tracePt t="280002" x="10423525" y="4957763"/>
          <p14:tracePt t="280027" x="10423525" y="4951413"/>
          <p14:tracePt t="280037" x="10418763" y="4951413"/>
          <p14:tracePt t="280052" x="10412413" y="4946650"/>
          <p14:tracePt t="280069" x="10407650" y="4935538"/>
          <p14:tracePt t="280071" x="10407650" y="4930775"/>
          <p14:tracePt t="280086" x="10407650" y="4924425"/>
          <p14:tracePt t="280088" x="10407650" y="4919663"/>
          <p14:tracePt t="280102" x="10407650" y="4902200"/>
          <p14:tracePt t="280119" x="10407650" y="4891088"/>
          <p14:tracePt t="280136" x="10407650" y="4886325"/>
          <p14:tracePt t="280153" x="10412413" y="4868863"/>
          <p14:tracePt t="280169" x="10418763" y="4864100"/>
          <p14:tracePt t="280186" x="10434638" y="4841875"/>
          <p14:tracePt t="280203" x="10445750" y="4819650"/>
          <p14:tracePt t="280220" x="10461625" y="4792663"/>
          <p14:tracePt t="280236" x="10467975" y="4786313"/>
          <p14:tracePt t="280238" x="10479088" y="4775200"/>
          <p14:tracePt t="280252" x="10490200" y="4759325"/>
          <p14:tracePt t="280270" x="10501313" y="4748213"/>
          <p14:tracePt t="280286" x="10517188" y="4748213"/>
          <p14:tracePt t="280288" x="10528300" y="4737100"/>
          <p14:tracePt t="280305" x="10539413" y="4732338"/>
          <p14:tracePt t="280321" x="10539413" y="4725988"/>
          <p14:tracePt t="280336" x="10550525" y="4721225"/>
          <p14:tracePt t="280354" x="10550525" y="4714875"/>
          <p14:tracePt t="280356" x="10555288" y="4710113"/>
          <p14:tracePt t="280370" x="10555288" y="4703763"/>
          <p14:tracePt t="280372" x="10561638" y="4703763"/>
          <p14:tracePt t="280387" x="10583863" y="4681538"/>
          <p14:tracePt t="280403" x="10594975" y="4670425"/>
          <p14:tracePt t="280419" x="10621963" y="4649788"/>
          <p14:tracePt t="280436" x="10626725" y="4643438"/>
          <p14:tracePt t="280438" x="10633075" y="4638675"/>
          <p14:tracePt t="280453" x="10637838" y="4632325"/>
          <p14:tracePt t="280470" x="10644188" y="4632325"/>
          <p14:tracePt t="280486" x="10644188" y="4627563"/>
          <p14:tracePt t="280506" x="10644188" y="4621213"/>
          <p14:tracePt t="280522" x="10648950" y="4621213"/>
          <p14:tracePt t="280538" x="10648950" y="4616450"/>
          <p14:tracePt t="280553" x="10660063" y="4616450"/>
          <p14:tracePt t="280570" x="10660063" y="4610100"/>
          <p14:tracePt t="280587" x="10660063" y="4605338"/>
          <p14:tracePt t="280605" x="10666413" y="4598988"/>
          <p14:tracePt t="280634" x="10666413" y="4594225"/>
          <p14:tracePt t="280649" x="10666413" y="4587875"/>
          <p14:tracePt t="280664" x="10666413" y="4583113"/>
          <p14:tracePt t="280793" x="10671175" y="4583113"/>
          <p14:tracePt t="280806" x="10671175" y="4576763"/>
          <p14:tracePt t="280822" x="10677525" y="4576763"/>
          <p14:tracePt t="280830" x="10677525" y="4572000"/>
          <p14:tracePt t="280844" x="10677525" y="4567238"/>
          <p14:tracePt t="280859" x="10682288" y="4567238"/>
          <p14:tracePt t="280874" x="10688638" y="4556125"/>
          <p14:tracePt t="280888" x="10693400" y="4549775"/>
          <p14:tracePt t="280903" x="10693400" y="4545013"/>
          <p14:tracePt t="280905" x="10699750" y="4533900"/>
          <p14:tracePt t="280920" x="10715625" y="4505325"/>
          <p14:tracePt t="280937" x="10742613" y="4451350"/>
          <p14:tracePt t="280953" x="10782300" y="4379913"/>
          <p14:tracePt t="280971" x="10847388" y="4230688"/>
          <p14:tracePt t="280987" x="10941050" y="3987800"/>
          <p14:tracePt t="281003" x="10985500" y="3806825"/>
          <p14:tracePt t="281020" x="11007725" y="3608388"/>
          <p14:tracePt t="281038" x="10918825" y="3332163"/>
          <p14:tracePt t="281054" x="10880725" y="3278188"/>
          <p14:tracePt t="281056" x="10842625" y="3216275"/>
          <p14:tracePt t="281070" x="10764838" y="3111500"/>
          <p14:tracePt t="281088" x="10720388" y="3040063"/>
          <p14:tracePt t="281103" x="10688638" y="2968625"/>
          <p14:tracePt t="281105" x="10671175" y="2919413"/>
          <p14:tracePt t="281121" x="10621963" y="2832100"/>
          <p14:tracePt t="281137" x="10577513" y="2747963"/>
          <p14:tracePt t="281153" x="10517188" y="2638425"/>
          <p14:tracePt t="281171" x="10374313" y="2500313"/>
          <p14:tracePt t="281173" x="10236200" y="2384425"/>
          <p14:tracePt t="281188" x="10164763" y="2324100"/>
          <p14:tracePt t="281204" x="9669463" y="2060575"/>
          <p14:tracePt t="281220" x="9344025" y="1955800"/>
          <p14:tracePt t="281237" x="9007475" y="1855788"/>
          <p14:tracePt t="281254" x="8523288" y="1708150"/>
          <p14:tracePt t="281271" x="8164513" y="1657350"/>
          <p14:tracePt t="281273" x="7889875" y="1603375"/>
          <p14:tracePt t="281287" x="7575550" y="1554163"/>
          <p14:tracePt t="281304" x="7250113" y="1509713"/>
          <p14:tracePt t="281321" x="6958013" y="1509713"/>
          <p14:tracePt t="281323" x="6754813" y="1509713"/>
          <p14:tracePt t="281338" x="6621463" y="1509713"/>
          <p14:tracePt t="281340" x="6496050" y="1509713"/>
          <p14:tracePt t="281354" x="6456363" y="1509713"/>
          <p14:tracePt t="281356" x="6357938" y="1509713"/>
          <p14:tracePt t="281371" x="6253163" y="1514475"/>
          <p14:tracePt t="281388" x="6110288" y="1536700"/>
          <p14:tracePt t="281404" x="6005513" y="1563688"/>
          <p14:tracePt t="281421" x="5807075" y="1625600"/>
          <p14:tracePt t="281423" x="5740400" y="1636713"/>
          <p14:tracePt t="281437" x="5537200" y="1697038"/>
          <p14:tracePt t="281454" x="5437188" y="1739900"/>
          <p14:tracePt t="281471" x="5332413" y="1784350"/>
          <p14:tracePt t="281473" x="5294313" y="1795463"/>
          <p14:tracePt t="281488" x="5272088" y="1806575"/>
          <p14:tracePt t="281490" x="5249863" y="1817688"/>
          <p14:tracePt t="281504" x="5189538" y="1844675"/>
          <p14:tracePt t="281522" x="5084763" y="1895475"/>
          <p14:tracePt t="281538" x="5024438" y="1927225"/>
          <p14:tracePt t="281555" x="4926013" y="1989138"/>
          <p14:tracePt t="281556" x="4886325" y="2020888"/>
          <p14:tracePt t="281572" x="4848225" y="2043113"/>
          <p14:tracePt t="281573" x="4821238" y="2071688"/>
          <p14:tracePt t="281588" x="4754563" y="2120900"/>
          <p14:tracePt t="281605" x="4687888" y="2170113"/>
          <p14:tracePt t="281622" x="4627563" y="2214563"/>
          <p14:tracePt t="281624" x="4589463" y="2230438"/>
          <p14:tracePt t="281639" x="4533900" y="2259013"/>
          <p14:tracePt t="281654" x="4462463" y="2301875"/>
          <p14:tracePt t="281671" x="4406900" y="2341563"/>
          <p14:tracePt t="281688" x="4341813" y="2379663"/>
          <p14:tracePt t="281690" x="4302125" y="2401888"/>
          <p14:tracePt t="281704" x="4286250" y="2406650"/>
          <p14:tracePt t="281722" x="4219575" y="2451100"/>
          <p14:tracePt t="281738" x="4176713" y="2478088"/>
          <p14:tracePt t="281755" x="4154488" y="2489200"/>
          <p14:tracePt t="281772" x="4125913" y="2522538"/>
          <p14:tracePt t="281774" x="4121150" y="2528888"/>
          <p14:tracePt t="281789" x="4114800" y="2533650"/>
          <p14:tracePt t="281791" x="4094163" y="2555875"/>
          <p14:tracePt t="281806" x="4071938" y="2589213"/>
          <p14:tracePt t="281822" x="4043363" y="2627313"/>
          <p14:tracePt t="281839" x="4010025" y="2665413"/>
          <p14:tracePt t="281840" x="3994150" y="2693988"/>
          <p14:tracePt t="281856" x="3978275" y="2720975"/>
          <p14:tracePt t="281872" x="3971925" y="2738438"/>
          <p14:tracePt t="281874" x="3956050" y="2759075"/>
          <p14:tracePt t="281889" x="3944938" y="2781300"/>
          <p14:tracePt t="281906" x="3922713" y="2825750"/>
          <p14:tracePt t="281907" x="3916363" y="2836863"/>
          <p14:tracePt t="281922" x="3906838" y="2852738"/>
          <p14:tracePt t="281924" x="3889375" y="2874963"/>
          <p14:tracePt t="281939" x="3873500" y="2908300"/>
          <p14:tracePt t="281955" x="3833813" y="2957513"/>
          <p14:tracePt t="281973" x="3813175" y="3001963"/>
          <p14:tracePt t="281989" x="3768725" y="3079750"/>
          <p14:tracePt t="281991" x="3762375" y="3095625"/>
          <p14:tracePt t="282006" x="3735388" y="3155950"/>
          <p14:tracePt t="282022" x="3708400" y="3211513"/>
          <p14:tracePt t="282038" x="3679825" y="3271838"/>
          <p14:tracePt t="282055" x="3668713" y="3321050"/>
          <p14:tracePt t="282072" x="3657600" y="3387725"/>
          <p14:tracePt t="282089" x="3657600" y="3448050"/>
          <p14:tracePt t="282091" x="3657600" y="3481388"/>
          <p14:tracePt t="282105" x="3657600" y="3541713"/>
          <p14:tracePt t="282123" x="3657600" y="3613150"/>
          <p14:tracePt t="282139" x="3652838" y="3673475"/>
          <p14:tracePt t="282141" x="3652838" y="3702050"/>
          <p14:tracePt t="282156" x="3652838" y="3746500"/>
          <p14:tracePt t="282157" x="3652838" y="3762375"/>
          <p14:tracePt t="282172" x="3652838" y="3822700"/>
          <p14:tracePt t="282188" x="3663950" y="3911600"/>
          <p14:tracePt t="282205" x="3690938" y="3998913"/>
          <p14:tracePt t="282223" x="3729038" y="4081463"/>
          <p14:tracePt t="282224" x="3751263" y="4119563"/>
          <p14:tracePt t="282239" x="3768725" y="4159250"/>
          <p14:tracePt t="282241" x="3790950" y="4192588"/>
          <p14:tracePt t="282255" x="3873500" y="4306888"/>
          <p14:tracePt t="282272" x="3960813" y="4389438"/>
          <p14:tracePt t="282289" x="4065588" y="4494213"/>
          <p14:tracePt t="282291" x="4098925" y="4522788"/>
          <p14:tracePt t="282306" x="4214813" y="4616450"/>
          <p14:tracePt t="282322" x="4291013" y="4660900"/>
          <p14:tracePt t="282340" x="4391025" y="4710113"/>
          <p14:tracePt t="282357" x="4467225" y="4737100"/>
          <p14:tracePt t="282358" x="4540250" y="4764088"/>
          <p14:tracePt t="282373" x="4594225" y="4775200"/>
          <p14:tracePt t="282374" x="4638675" y="4786313"/>
          <p14:tracePt t="282390" x="4803775" y="4819650"/>
          <p14:tracePt t="282406" x="4914900" y="4837113"/>
          <p14:tracePt t="282423" x="5051425" y="4852988"/>
          <p14:tracePt t="282440" x="5200650" y="4868863"/>
          <p14:tracePt t="282457" x="5267325" y="4868863"/>
          <p14:tracePt t="282473" x="5365750" y="4879975"/>
          <p14:tracePt t="282490" x="5487988" y="4891088"/>
          <p14:tracePt t="282507" x="5729288" y="4908550"/>
          <p14:tracePt t="282508" x="5822950" y="4913313"/>
          <p14:tracePt t="282523" x="6005513" y="4924425"/>
          <p14:tracePt t="282525" x="6275388" y="4946650"/>
          <p14:tracePt t="282540" x="6456363" y="4957763"/>
          <p14:tracePt t="282541" x="6583363" y="4962525"/>
          <p14:tracePt t="282556" x="6985000" y="4957763"/>
          <p14:tracePt t="282573" x="7283450" y="4946650"/>
          <p14:tracePt t="282590" x="7778750" y="4891088"/>
          <p14:tracePt t="282607" x="8032750" y="4875213"/>
          <p14:tracePt t="282622" x="8318500" y="4814888"/>
          <p14:tracePt t="282640" x="8539163" y="4764088"/>
          <p14:tracePt t="282656" x="8797925" y="4692650"/>
          <p14:tracePt t="282658" x="8909050" y="4660900"/>
          <p14:tracePt t="282673" x="9090025" y="4598988"/>
          <p14:tracePt t="282675" x="9145588" y="4583113"/>
          <p14:tracePt t="282690" x="9332913" y="4533900"/>
          <p14:tracePt t="282706" x="9536113" y="4473575"/>
          <p14:tracePt t="282723" x="9734550" y="4418013"/>
          <p14:tracePt t="282740" x="10033000" y="4346575"/>
          <p14:tracePt t="282756" x="10131425" y="4329113"/>
          <p14:tracePt t="282758" x="10186988" y="4313238"/>
          <p14:tracePt t="282773" x="10385425" y="4252913"/>
          <p14:tracePt t="282790" x="10501313" y="4213225"/>
          <p14:tracePt t="282808" x="10594975" y="4181475"/>
          <p14:tracePt t="282810" x="10626725" y="4170363"/>
          <p14:tracePt t="282824" x="10671175" y="4141788"/>
          <p14:tracePt t="282830" x="10693400" y="4130675"/>
          <p14:tracePt t="282840" x="10709275" y="4119563"/>
          <p14:tracePt t="282856" x="10726738" y="4103688"/>
          <p14:tracePt t="282873" x="10742613" y="4092575"/>
          <p14:tracePt t="282891" x="10764838" y="4081463"/>
          <p14:tracePt t="282907" x="10793413" y="4076700"/>
          <p14:tracePt t="282923" x="10836275" y="4076700"/>
          <p14:tracePt t="282941" x="10918825" y="4110038"/>
          <p14:tracePt t="282958" x="11023600" y="4152900"/>
          <p14:tracePt t="282973" x="11045825" y="4159250"/>
          <p14:tracePt t="282975" x="11079163" y="4170363"/>
          <p14:tracePt t="282990" x="11134725" y="4208463"/>
          <p14:tracePt t="283008" x="11177588" y="4235450"/>
          <p14:tracePt t="283025" x="11233150" y="4279900"/>
          <p14:tracePt t="283027" x="11250613" y="4297363"/>
          <p14:tracePt t="283042" x="11299825" y="4346575"/>
          <p14:tracePt t="283058" x="11333163" y="4395788"/>
          <p14:tracePt t="283073" x="11360150" y="4451350"/>
          <p14:tracePt t="283091" x="11364913" y="4494213"/>
          <p14:tracePt t="283093" x="11371263" y="4511675"/>
          <p14:tracePt t="283107" x="11371263" y="4522788"/>
          <p14:tracePt t="283109" x="11371263" y="4549775"/>
          <p14:tracePt t="283123" x="11371263" y="4567238"/>
          <p14:tracePt t="283125" x="11371263" y="4583113"/>
          <p14:tracePt t="283140" x="11360150" y="4627563"/>
          <p14:tracePt t="283158" x="11337925" y="4660900"/>
          <p14:tracePt t="283174" x="11315700" y="4681538"/>
          <p14:tracePt t="283191" x="11266488" y="4714875"/>
          <p14:tracePt t="283207" x="11261725" y="4721225"/>
          <p14:tracePt t="283209" x="11244263" y="4725988"/>
          <p14:tracePt t="283223" x="11228388" y="4737100"/>
          <p14:tracePt t="283241" x="11222038" y="4748213"/>
          <p14:tracePt t="283258" x="11210925" y="4764088"/>
          <p14:tracePt t="283275" x="11206163" y="4764088"/>
          <p14:tracePt t="283291" x="11172825" y="4797425"/>
          <p14:tracePt t="283308" x="11150600" y="4826000"/>
          <p14:tracePt t="283324" x="11134725" y="4846638"/>
          <p14:tracePt t="283326" x="11128375" y="4857750"/>
          <p14:tracePt t="283342" x="11112500" y="4875213"/>
          <p14:tracePt t="283358" x="11101388" y="4886325"/>
          <p14:tracePt t="283374" x="11090275" y="4891088"/>
          <p14:tracePt t="283390" x="11083925" y="4897438"/>
          <p14:tracePt t="283408" x="11079163" y="4908550"/>
          <p14:tracePt t="283567" x="11074400" y="4908550"/>
          <p14:tracePt t="283582" x="11068050" y="4908550"/>
          <p14:tracePt t="283605" x="11063288" y="4908550"/>
          <p14:tracePt t="283611" x="11056938" y="4908550"/>
          <p14:tracePt t="283626" x="11045825" y="4908550"/>
          <p14:tracePt t="283642" x="11034713" y="4908550"/>
          <p14:tracePt t="283643" x="11018838" y="4908550"/>
          <p14:tracePt t="283657" x="10996613" y="4908550"/>
          <p14:tracePt t="283675" x="10941050" y="4908550"/>
          <p14:tracePt t="283691" x="10929938" y="4908550"/>
          <p14:tracePt t="283693" x="10925175" y="4908550"/>
          <p14:tracePt t="283717" x="10918825" y="4908550"/>
          <p14:tracePt t="283739" x="10914063" y="4897438"/>
          <p14:tracePt t="283747" x="10914063" y="4891088"/>
          <p14:tracePt t="283757" x="10907713" y="4879975"/>
          <p14:tracePt t="283776" x="10891838" y="4846638"/>
          <p14:tracePt t="283792" x="10875963" y="4814888"/>
          <p14:tracePt t="283808" x="10847388" y="4770438"/>
          <p14:tracePt t="283825" x="10782300" y="4703763"/>
          <p14:tracePt t="283842" x="10693400" y="4643438"/>
          <p14:tracePt t="283843" x="10655300" y="4627563"/>
          <p14:tracePt t="283858" x="10626725" y="4610100"/>
          <p14:tracePt t="283860" x="10599738" y="4605338"/>
          <p14:tracePt t="283874" x="10577513" y="4598988"/>
          <p14:tracePt t="283893" x="10550525" y="4598988"/>
          <p14:tracePt t="284018" x="10550525" y="4594225"/>
          <p14:tracePt t="284039" x="10550525" y="4587875"/>
          <p14:tracePt t="284054" x="10555288" y="4583113"/>
          <p14:tracePt t="284061" x="10561638" y="4583113"/>
          <p14:tracePt t="284074" x="10566400" y="4576763"/>
          <p14:tracePt t="284076" x="10572750" y="4576763"/>
          <p14:tracePt t="284094" x="10577513" y="4576763"/>
          <p14:tracePt t="284108" x="10583863" y="4576763"/>
          <p14:tracePt t="284167" x="10577513" y="4583113"/>
          <p14:tracePt t="284175" x="10566400" y="4587875"/>
          <p14:tracePt t="284182" x="10539413" y="4610100"/>
          <p14:tracePt t="284192" x="10512425" y="4632325"/>
          <p14:tracePt t="284209" x="10439400" y="4699000"/>
          <p14:tracePt t="284210" x="10407650" y="4725988"/>
          <p14:tracePt t="284225" x="10390188" y="4748213"/>
          <p14:tracePt t="284227" x="10363200" y="4775200"/>
          <p14:tracePt t="284242" x="10325100" y="4803775"/>
          <p14:tracePt t="284259" x="10291763" y="4826000"/>
          <p14:tracePt t="284276" x="10269538" y="4841875"/>
          <p14:tracePt t="284293" x="10236200" y="4864100"/>
          <p14:tracePt t="284309" x="10220325" y="4875213"/>
          <p14:tracePt t="284325" x="10198100" y="4879975"/>
          <p14:tracePt t="284346" x="10191750" y="4879975"/>
          <p14:tracePt t="284392" x="10186988" y="4879975"/>
          <p14:tracePt t="284400" x="10180638" y="4879975"/>
          <p14:tracePt t="284409" x="10175875" y="4879975"/>
          <p14:tracePt t="284427" x="10164763" y="4886325"/>
          <p14:tracePt t="284428" x="10153650" y="4886325"/>
          <p14:tracePt t="284443" x="10147300" y="4886325"/>
          <p14:tracePt t="284459" x="10142538" y="4886325"/>
          <p14:tracePt t="284461" x="10137775" y="4886325"/>
          <p14:tracePt t="284482" x="10131425" y="4886325"/>
          <p14:tracePt t="284504" x="10126663" y="4879975"/>
          <p14:tracePt t="284511" x="10120313" y="4879975"/>
          <p14:tracePt t="284527" x="10115550" y="4875213"/>
          <p14:tracePt t="284543" x="10115550" y="4864100"/>
          <p14:tracePt t="284560" x="10109200" y="4841875"/>
          <p14:tracePt t="284577" x="10109200" y="4826000"/>
          <p14:tracePt t="284578" x="10109200" y="4814888"/>
          <p14:tracePt t="284593" x="10109200" y="4808538"/>
          <p14:tracePt t="284594" x="10109200" y="4803775"/>
          <p14:tracePt t="284610" x="10109200" y="4797425"/>
          <p14:tracePt t="284626" x="10109200" y="4792663"/>
          <p14:tracePt t="284643" x="10126663" y="4781550"/>
          <p14:tracePt t="284660" x="10186988" y="4764088"/>
          <p14:tracePt t="284677" x="10236200" y="4748213"/>
          <p14:tracePt t="284692" x="10318750" y="4721225"/>
          <p14:tracePt t="284710" x="10334625" y="4710113"/>
          <p14:tracePt t="284726" x="10374313" y="4692650"/>
          <p14:tracePt t="284727" x="10379075" y="4687888"/>
          <p14:tracePt t="284743" x="10390188" y="4681538"/>
          <p14:tracePt t="284744" x="10407650" y="4676775"/>
          <p14:tracePt t="284759" x="10418763" y="4665663"/>
          <p14:tracePt t="284761" x="10434638" y="4660900"/>
          <p14:tracePt t="284776" x="10461625" y="4643438"/>
          <p14:tracePt t="284794" x="10472738" y="4632325"/>
          <p14:tracePt t="284795" x="10479088" y="4632325"/>
          <p14:tracePt t="284810" x="10483850" y="4627563"/>
          <p14:tracePt t="284827" x="10501313" y="4621213"/>
          <p14:tracePt t="284843" x="10528300" y="4610100"/>
          <p14:tracePt t="284860" x="10577513" y="4605338"/>
          <p14:tracePt t="284877" x="10621963" y="4594225"/>
          <p14:tracePt t="284879" x="10644188" y="4583113"/>
          <p14:tracePt t="284894" x="10666413" y="4572000"/>
          <p14:tracePt t="284910" x="10666413" y="4567238"/>
          <p14:tracePt t="284926" x="10666413" y="4560888"/>
          <p14:tracePt t="284985" x="10660063" y="4576763"/>
          <p14:tracePt t="284991" x="10655300" y="4587875"/>
          <p14:tracePt t="284999" x="10637838" y="4616450"/>
          <p14:tracePt t="285009" x="10621963" y="4638675"/>
          <p14:tracePt t="285027" x="10561638" y="4692650"/>
          <p14:tracePt t="285028" x="10528300" y="4714875"/>
          <p14:tracePt t="285044" x="10472738" y="4759325"/>
          <p14:tracePt t="285045" x="10367963" y="4837113"/>
          <p14:tracePt t="285060" x="10356850" y="4846638"/>
          <p14:tracePt t="285062" x="10318750" y="4875213"/>
          <p14:tracePt t="285076" x="10213975" y="4935538"/>
          <p14:tracePt t="285094" x="10158413" y="4991100"/>
          <p14:tracePt t="285095" x="10142538" y="5006975"/>
          <p14:tracePt t="285111" x="10098088" y="5033963"/>
          <p14:tracePt t="285127" x="10082213" y="5051425"/>
          <p14:tracePt t="285128" x="10075863" y="5051425"/>
          <p14:tracePt t="285143" x="10064750" y="5062538"/>
          <p14:tracePt t="285160" x="10059988" y="5067300"/>
          <p14:tracePt t="285369" x="10053638" y="5067300"/>
          <p14:tracePt t="285389" x="10053638" y="5062538"/>
          <p14:tracePt t="285396" x="10053638" y="5056188"/>
          <p14:tracePt t="285404" x="10053638" y="5051425"/>
          <p14:tracePt t="285419" x="10053638" y="5045075"/>
          <p14:tracePt t="285429" x="10053638" y="5040313"/>
          <p14:tracePt t="285443" x="10053638" y="5029200"/>
          <p14:tracePt t="285461" x="10053638" y="5018088"/>
          <p14:tracePt t="285478" x="10053638" y="5013325"/>
          <p14:tracePt t="285645" x="10053638" y="5006975"/>
          <p14:tracePt t="285651" x="10059988" y="5006975"/>
          <p14:tracePt t="285661" x="10059988" y="5002213"/>
          <p14:tracePt t="285678" x="10064750" y="4995863"/>
          <p14:tracePt t="285695" x="10071100" y="4991100"/>
          <p14:tracePt t="285711" x="10075863" y="4991100"/>
          <p14:tracePt t="285728" x="10086975" y="4991100"/>
          <p14:tracePt t="285744" x="10104438" y="4991100"/>
          <p14:tracePt t="285761" x="10126663" y="4979988"/>
          <p14:tracePt t="285763" x="10131425" y="4973638"/>
          <p14:tracePt t="285778" x="10142538" y="4968875"/>
          <p14:tracePt t="285780" x="10153650" y="4962525"/>
          <p14:tracePt t="285794" x="10175875" y="4951413"/>
          <p14:tracePt t="285811" x="10209213" y="4930775"/>
          <p14:tracePt t="285828" x="10236200" y="4919663"/>
          <p14:tracePt t="285844" x="10269538" y="4891088"/>
          <p14:tracePt t="285846" x="10285413" y="4886325"/>
          <p14:tracePt t="285862" x="10302875" y="4875213"/>
          <p14:tracePt t="285863" x="10318750" y="4864100"/>
          <p14:tracePt t="285878" x="10334625" y="4852988"/>
          <p14:tracePt t="285894" x="10367963" y="4837113"/>
          <p14:tracePt t="285911" x="10379075" y="4830763"/>
          <p14:tracePt t="285928" x="10396538" y="4826000"/>
          <p14:tracePt t="285930" x="10401300" y="4819650"/>
          <p14:tracePt t="285944" x="10423525" y="4814888"/>
          <p14:tracePt t="285961" x="10450513" y="4803775"/>
          <p14:tracePt t="285978" x="10461625" y="4797425"/>
          <p14:tracePt t="285997" x="10479088" y="4797425"/>
          <p14:tracePt t="286014" x="10483850" y="4792663"/>
          <p14:tracePt t="286027" x="10490200" y="4792663"/>
          <p14:tracePt t="286045" x="10506075" y="4786313"/>
          <p14:tracePt t="286063" x="10517188" y="4781550"/>
          <p14:tracePt t="286079" x="10517188" y="4775200"/>
          <p14:tracePt t="286081" x="10517188" y="4770438"/>
          <p14:tracePt t="286094" x="10521950" y="4770438"/>
          <p14:tracePt t="286111" x="10528300" y="4759325"/>
          <p14:tracePt t="286128" x="10533063" y="4759325"/>
          <p14:tracePt t="286145" x="10539413" y="4759325"/>
          <p14:tracePt t="286147" x="10539413" y="4754563"/>
          <p14:tracePt t="286161" x="10544175" y="4754563"/>
          <p14:tracePt t="286163" x="10555288" y="4754563"/>
          <p14:tracePt t="286178" x="10572750" y="4743450"/>
          <p14:tracePt t="286195" x="10606088" y="4732338"/>
          <p14:tracePt t="286212" x="10615613" y="4725988"/>
          <p14:tracePt t="286214" x="10626725" y="4714875"/>
          <p14:tracePt t="286229" x="10644188" y="4710113"/>
          <p14:tracePt t="286244" x="10666413" y="4692650"/>
          <p14:tracePt t="286262" x="10688638" y="4681538"/>
          <p14:tracePt t="286279" x="10726738" y="4660900"/>
          <p14:tracePt t="286280" x="10737850" y="4654550"/>
          <p14:tracePt t="286295" x="10748963" y="4649788"/>
          <p14:tracePt t="286297" x="10760075" y="4643438"/>
          <p14:tracePt t="286315" x="10764838" y="4638675"/>
          <p14:tracePt t="286373" x="10764838" y="4643438"/>
          <p14:tracePt t="286380" x="10760075" y="4643438"/>
          <p14:tracePt t="286386" x="10742613" y="4660900"/>
          <p14:tracePt t="286412" x="10621963" y="4759325"/>
          <p14:tracePt t="286429" x="10566400" y="4803775"/>
          <p14:tracePt t="286431" x="10528300" y="4837113"/>
          <p14:tracePt t="286445" x="10490200" y="4864100"/>
          <p14:tracePt t="286447" x="10450513" y="4897438"/>
          <p14:tracePt t="286462" x="10418763" y="4919663"/>
          <p14:tracePt t="286464" x="10401300" y="4935538"/>
          <p14:tracePt t="286479" x="10374313" y="4968875"/>
          <p14:tracePt t="286496" x="10363200" y="4979988"/>
          <p14:tracePt t="286512" x="10363200" y="4991100"/>
          <p14:tracePt t="286531" x="10356850" y="4995863"/>
          <p14:tracePt t="286591" x="10352088" y="4995863"/>
          <p14:tracePt t="286612" x="10345738" y="4995863"/>
          <p14:tracePt t="286619" x="10340975" y="4995863"/>
          <p14:tracePt t="286629" x="10329863" y="5002213"/>
          <p14:tracePt t="286645" x="10302875" y="5013325"/>
          <p14:tracePt t="286664" x="10285413" y="5013325"/>
          <p14:tracePt t="286793" x="10285413" y="5006975"/>
          <p14:tracePt t="286806" x="10285413" y="5002213"/>
          <p14:tracePt t="286831" x="10285413" y="4995863"/>
          <p14:tracePt t="286843" x="10285413" y="4991100"/>
          <p14:tracePt t="286852" x="10291763" y="4991100"/>
          <p14:tracePt t="286863" x="10296525" y="4984750"/>
          <p14:tracePt t="286880" x="10313988" y="4979988"/>
          <p14:tracePt t="286882" x="10318750" y="4979988"/>
          <p14:tracePt t="286897" x="10325100" y="4973638"/>
          <p14:tracePt t="286899" x="10334625" y="4968875"/>
          <p14:tracePt t="286913" x="10345738" y="4962525"/>
          <p14:tracePt t="286930" x="10352088" y="4957763"/>
          <p14:tracePt t="286947" x="10356850" y="4957763"/>
          <p14:tracePt t="286948" x="10363200" y="4957763"/>
          <p14:tracePt t="286964" x="10367963" y="4951413"/>
          <p14:tracePt t="286980" x="10379075" y="4946650"/>
          <p14:tracePt t="286996" x="10390188" y="4946650"/>
          <p14:tracePt t="287013" x="10396538" y="4940300"/>
          <p14:tracePt t="287031" x="10412413" y="4930775"/>
          <p14:tracePt t="287047" x="10423525" y="4924425"/>
          <p14:tracePt t="287064" x="10423525" y="4919663"/>
          <p14:tracePt t="287080" x="10428288" y="4913313"/>
          <p14:tracePt t="287097" x="10428288" y="4908550"/>
          <p14:tracePt t="287934" x="10439400" y="4908550"/>
          <p14:tracePt t="287938" x="10439400" y="4902200"/>
          <p14:tracePt t="287951" x="10479088" y="4891088"/>
          <p14:tracePt t="287964" x="10583863" y="4846638"/>
          <p14:tracePt t="287981" x="10671175" y="4808538"/>
          <p14:tracePt t="287983" x="10720388" y="4786313"/>
          <p14:tracePt t="287998" x="10782300" y="4759325"/>
          <p14:tracePt t="288014" x="10820400" y="4725988"/>
          <p14:tracePt t="288031" x="10825163" y="4710113"/>
          <p14:tracePt t="288048" x="10831513" y="4699000"/>
          <p14:tracePt t="288065" x="10836275" y="4681538"/>
          <p14:tracePt t="288067" x="10836275" y="4670425"/>
          <p14:tracePt t="288083" x="10836275" y="4665663"/>
          <p14:tracePt t="288097" x="10842625" y="4660900"/>
          <p14:tracePt t="288142" x="10842625" y="4665663"/>
          <p14:tracePt t="288149" x="10847388" y="4665663"/>
          <p14:tracePt t="288156" x="10847388" y="4676775"/>
          <p14:tracePt t="288164" x="10847388" y="4687888"/>
          <p14:tracePt t="288182" x="10853738" y="4703763"/>
          <p14:tracePt t="288198" x="10853738" y="4732338"/>
          <p14:tracePt t="288214" x="10847388" y="4770438"/>
          <p14:tracePt t="288216" x="10831513" y="4792663"/>
          <p14:tracePt t="288232" x="10809288" y="4819650"/>
          <p14:tracePt t="288233" x="10798175" y="4841875"/>
          <p14:tracePt t="288247" x="10760075" y="4897438"/>
          <p14:tracePt t="288264" x="10731500" y="4935538"/>
          <p14:tracePt t="288282" x="10704513" y="4973638"/>
          <p14:tracePt t="288284" x="10693400" y="4991100"/>
          <p14:tracePt t="288299" x="10682288" y="5002213"/>
          <p14:tracePt t="288314" x="10677525" y="5006975"/>
          <p14:tracePt t="288331" x="10660063" y="5018088"/>
          <p14:tracePt t="288349" x="10626725" y="5033963"/>
          <p14:tracePt t="288364" x="10599738" y="5051425"/>
          <p14:tracePt t="288366" x="10588625" y="5062538"/>
          <p14:tracePt t="288382" x="10561638" y="5078413"/>
          <p14:tracePt t="288398" x="10550525" y="5089525"/>
          <p14:tracePt t="288415" x="10544175" y="5089525"/>
          <p14:tracePt t="288432" x="10544175" y="5095875"/>
          <p14:tracePt t="288434" x="10544175" y="5100638"/>
          <p14:tracePt t="288464" x="10544175" y="5106988"/>
          <p14:tracePt t="288548" x="10550525" y="5100638"/>
          <p14:tracePt t="288554" x="10561638" y="5089525"/>
          <p14:tracePt t="288565" x="10577513" y="5073650"/>
          <p14:tracePt t="288583" x="10621963" y="5029200"/>
          <p14:tracePt t="288599" x="10633075" y="5013325"/>
          <p14:tracePt t="288601" x="10648950" y="5006975"/>
          <p14:tracePt t="288615" x="10677525" y="4968875"/>
          <p14:tracePt t="288632" x="10693400" y="4946650"/>
          <p14:tracePt t="288648" x="10704513" y="4935538"/>
          <p14:tracePt t="288650" x="10704513" y="4930775"/>
          <p14:tracePt t="288665" x="10709275" y="4924425"/>
          <p14:tracePt t="288683" x="10715625" y="4924425"/>
          <p14:tracePt t="288923" x="10720388" y="4924425"/>
          <p14:tracePt t="289418" x="10726738" y="4924425"/>
          <p14:tracePt t="289424" x="10731500" y="4924425"/>
          <p14:tracePt t="289433" x="10742613" y="4924425"/>
          <p14:tracePt t="289450" x="10753725" y="4930775"/>
          <p14:tracePt t="289467" x="10764838" y="4935538"/>
          <p14:tracePt t="289468" x="10771188" y="4935538"/>
          <p14:tracePt t="289485" x="10775950" y="4940300"/>
          <p14:tracePt t="289500" x="10782300" y="4940300"/>
          <p14:tracePt t="289681" x="10775950" y="4940300"/>
          <p14:tracePt t="289686" x="10775950" y="4935538"/>
          <p14:tracePt t="289701" x="10764838" y="4930775"/>
          <p14:tracePt t="289717" x="10760075" y="4924425"/>
          <p14:tracePt t="289718" x="10753725" y="4924425"/>
          <p14:tracePt t="289733" x="10753725" y="4913313"/>
          <p14:tracePt t="289751" x="10748963" y="4913313"/>
          <p14:tracePt t="289767" x="10742613" y="4913313"/>
          <p14:tracePt t="289839" x="10737850" y="4913313"/>
          <p14:tracePt t="289844" x="10737850" y="4908550"/>
          <p14:tracePt t="289860" x="10731500" y="4908550"/>
          <p14:tracePt t="289869" x="10726738" y="4902200"/>
          <p14:tracePt t="289883" x="10704513" y="4897438"/>
          <p14:tracePt t="289901" x="10699750" y="4886325"/>
          <p14:tracePt t="289903" x="10693400" y="4879975"/>
          <p14:tracePt t="289917" x="10688638" y="4879975"/>
          <p14:tracePt t="289919" x="10682288" y="4875213"/>
          <p14:tracePt t="289934" x="10682288" y="4868863"/>
          <p14:tracePt t="289950" x="10682288" y="4864100"/>
          <p14:tracePt t="289968" x="10682288" y="4857750"/>
          <p14:tracePt t="289984" x="10699750" y="4841875"/>
          <p14:tracePt t="290001" x="10715625" y="4826000"/>
          <p14:tracePt t="290003" x="10720388" y="4819650"/>
          <p14:tracePt t="290017" x="10731500" y="4808538"/>
          <p14:tracePt t="290034" x="10760075" y="4775200"/>
          <p14:tracePt t="290051" x="10793413" y="4737100"/>
          <p14:tracePt t="290053" x="10793413" y="4732338"/>
          <p14:tracePt t="290068" x="10798175" y="4725988"/>
          <p14:tracePt t="290070" x="10802938" y="4714875"/>
          <p14:tracePt t="290084" x="10809288" y="4699000"/>
          <p14:tracePt t="290086" x="10809288" y="4692650"/>
          <p14:tracePt t="290101" x="10814050" y="4670425"/>
          <p14:tracePt t="290118" x="10814050" y="4660900"/>
          <p14:tracePt t="290134" x="10814050" y="4654550"/>
          <p14:tracePt t="290151" x="10814050" y="4649788"/>
          <p14:tracePt t="290167" x="10814050" y="4643438"/>
          <p14:tracePt t="290184" x="10814050" y="4638675"/>
          <p14:tracePt t="290201" x="10814050" y="4627563"/>
          <p14:tracePt t="290203" x="10814050" y="4621213"/>
          <p14:tracePt t="290218" x="10802938" y="4610100"/>
          <p14:tracePt t="290234" x="10787063" y="4598988"/>
          <p14:tracePt t="290281" x="10782300" y="4598988"/>
          <p14:tracePt t="290304" x="10775950" y="4598988"/>
          <p14:tracePt t="290324" x="10764838" y="4598988"/>
          <p14:tracePt t="290331" x="10760075" y="4598988"/>
          <p14:tracePt t="290339" x="10753725" y="4598988"/>
          <p14:tracePt t="290353" x="10748963" y="4598988"/>
          <p14:tracePt t="290378" x="10742613" y="4598988"/>
          <p14:tracePt t="290399" x="10737850" y="4598988"/>
          <p14:tracePt t="290407" x="10731500" y="4598988"/>
          <p14:tracePt t="290418" x="10726738" y="4605338"/>
          <p14:tracePt t="290434" x="10660063" y="4621213"/>
          <p14:tracePt t="290436" x="10633075" y="4638675"/>
          <p14:tracePt t="290453" x="10539413" y="4676775"/>
          <p14:tracePt t="290468" x="10479088" y="4714875"/>
          <p14:tracePt t="290485" x="10401300" y="4748213"/>
          <p14:tracePt t="290502" x="10352088" y="4775200"/>
          <p14:tracePt t="290503" x="10329863" y="4781550"/>
          <p14:tracePt t="290519" x="10274300" y="4808538"/>
          <p14:tracePt t="290534" x="10198100" y="4852988"/>
          <p14:tracePt t="290552" x="10147300" y="4868863"/>
          <p14:tracePt t="290569" x="10086975" y="4897438"/>
          <p14:tracePt t="290570" x="10044113" y="4913313"/>
          <p14:tracePt t="290586" x="9982200" y="4935538"/>
          <p14:tracePt t="290602" x="9955213" y="4946650"/>
          <p14:tracePt t="290604" x="9932988" y="4951413"/>
          <p14:tracePt t="290618" x="9910763" y="4962525"/>
          <p14:tracePt t="290636" x="9906000" y="4962525"/>
          <p14:tracePt t="290701" x="9906000" y="4968875"/>
          <p14:tracePt t="290715" x="9910763" y="4973638"/>
          <p14:tracePt t="290721" x="9928225" y="4973638"/>
          <p14:tracePt t="290736" x="9971088" y="4979988"/>
          <p14:tracePt t="290752" x="10015538" y="4979988"/>
          <p14:tracePt t="290754" x="10059988" y="4968875"/>
          <p14:tracePt t="290769" x="10153650" y="4940300"/>
          <p14:tracePt t="290785" x="10274300" y="4886325"/>
          <p14:tracePt t="290803" x="10379075" y="4819650"/>
          <p14:tracePt t="290820" x="10418763" y="4764088"/>
          <p14:tracePt t="290835" x="10461625" y="4703763"/>
          <p14:tracePt t="290852" x="10501313" y="4638675"/>
          <p14:tracePt t="290869" x="10550525" y="4576763"/>
          <p14:tracePt t="290871" x="10566400" y="4560888"/>
          <p14:tracePt t="290886" x="10633075" y="4522788"/>
          <p14:tracePt t="290903" x="10644188" y="4511675"/>
          <p14:tracePt t="290904" x="10655300" y="4505325"/>
          <p14:tracePt t="290918" x="10693400" y="4494213"/>
          <p14:tracePt t="290936" x="10709275" y="4494213"/>
          <p14:tracePt t="290938" x="10726738" y="4489450"/>
          <p14:tracePt t="290952" x="10731500" y="4489450"/>
          <p14:tracePt t="290970" x="10760075" y="4489450"/>
          <p14:tracePt t="290985" x="10782300" y="4489450"/>
          <p14:tracePt t="291003" x="10802938" y="4494213"/>
          <p14:tracePt t="291020" x="10814050" y="4494213"/>
          <p14:tracePt t="291097" x="10809288" y="4494213"/>
          <p14:tracePt t="291111" x="10802938" y="4500563"/>
          <p14:tracePt t="291134" x="10798175" y="4505325"/>
          <p14:tracePt t="291142" x="10793413" y="4511675"/>
          <p14:tracePt t="291153" x="10787063" y="4516438"/>
          <p14:tracePt t="291170" x="10771188" y="4533900"/>
          <p14:tracePt t="291171" x="10764838" y="4538663"/>
          <p14:tracePt t="291186" x="10748963" y="4549775"/>
          <p14:tracePt t="291202" x="10726738" y="4572000"/>
          <p14:tracePt t="291219" x="10704513" y="4583113"/>
          <p14:tracePt t="291236" x="10699750" y="4587875"/>
          <p14:tracePt t="291253" x="10682288" y="4594225"/>
          <p14:tracePt t="291255" x="10677525" y="4594225"/>
          <p14:tracePt t="291271" x="10671175" y="4598988"/>
          <p14:tracePt t="291272" x="10660063" y="4605338"/>
          <p14:tracePt t="291286" x="10648950" y="4610100"/>
          <p14:tracePt t="291303" x="10626725" y="4621213"/>
          <p14:tracePt t="291319" x="10606088" y="4632325"/>
          <p14:tracePt t="291321" x="10588625" y="4643438"/>
          <p14:tracePt t="291336" x="10577513" y="4649788"/>
          <p14:tracePt t="291338" x="10566400" y="4649788"/>
          <p14:tracePt t="291352" x="10533063" y="4660900"/>
          <p14:tracePt t="291369" x="10512425" y="4665663"/>
          <p14:tracePt t="291386" x="10479088" y="4676775"/>
          <p14:tracePt t="291403" x="10456863" y="4681538"/>
          <p14:tracePt t="291405" x="10445750" y="4681538"/>
          <p14:tracePt t="291420" x="10439400" y="4687888"/>
          <p14:tracePt t="291422" x="10434638" y="4687888"/>
          <p14:tracePt t="291436" x="10401300" y="4699000"/>
          <p14:tracePt t="291453" x="10385425" y="4703763"/>
          <p14:tracePt t="291470" x="10340975" y="4721225"/>
          <p14:tracePt t="291472" x="10318750" y="4732338"/>
          <p14:tracePt t="291486" x="10252075" y="4754563"/>
          <p14:tracePt t="291503" x="10213975" y="4775200"/>
          <p14:tracePt t="291520" x="10180638" y="4792663"/>
          <p14:tracePt t="291537" x="10164763" y="4797425"/>
          <p14:tracePt t="291539" x="10147300" y="4803775"/>
          <p14:tracePt t="291553" x="10137775" y="4803775"/>
          <p14:tracePt t="291555" x="10131425" y="4808538"/>
          <p14:tracePt t="291570" x="10126663" y="4814888"/>
          <p14:tracePt t="291586" x="10115550" y="4814888"/>
          <p14:tracePt t="291603" x="10098088" y="4819650"/>
          <p14:tracePt t="291619" x="10086975" y="4826000"/>
          <p14:tracePt t="291638" x="10071100" y="4837113"/>
          <p14:tracePt t="291653" x="10059988" y="4837113"/>
          <p14:tracePt t="291670" x="10044113" y="4846638"/>
          <p14:tracePt t="291687" x="10026650" y="4852988"/>
          <p14:tracePt t="291689" x="10021888" y="4857750"/>
          <p14:tracePt t="291706" x="10015538" y="4864100"/>
          <p14:tracePt t="291720" x="10010775" y="4864100"/>
          <p14:tracePt t="291736" x="10004425" y="4868863"/>
          <p14:tracePt t="291754" x="10004425" y="4875213"/>
          <p14:tracePt t="291755" x="10004425" y="4879975"/>
          <p14:tracePt t="291779" x="10004425" y="4886325"/>
          <p14:tracePt t="291788" x="10004425" y="4891088"/>
          <p14:tracePt t="291803" x="10004425" y="4897438"/>
          <p14:tracePt t="291820" x="10010775" y="4908550"/>
          <p14:tracePt t="291837" x="10033000" y="4924425"/>
          <p14:tracePt t="291839" x="10037763" y="4935538"/>
          <p14:tracePt t="291854" x="10048875" y="4946650"/>
          <p14:tracePt t="291855" x="10059988" y="4951413"/>
          <p14:tracePt t="291869" x="10104438" y="4973638"/>
          <p14:tracePt t="291887" x="10153650" y="4995863"/>
          <p14:tracePt t="291904" x="10225088" y="4995863"/>
          <p14:tracePt t="291921" x="10269538" y="5006975"/>
          <p14:tracePt t="291923" x="10296525" y="5006975"/>
          <p14:tracePt t="291937" x="10307638" y="5006975"/>
          <p14:tracePt t="291939" x="10325100" y="5006975"/>
          <p14:tracePt t="291953" x="10379075" y="5013325"/>
          <p14:tracePt t="291971" x="10412413" y="5024438"/>
          <p14:tracePt t="291988" x="10456863" y="5024438"/>
          <p14:tracePt t="291990" x="10472738" y="5024438"/>
          <p14:tracePt t="292005" x="10512425" y="5024438"/>
          <p14:tracePt t="292020" x="10539413" y="5024438"/>
          <p14:tracePt t="292038" x="10566400" y="5018088"/>
          <p14:tracePt t="292054" x="10583863" y="5002213"/>
          <p14:tracePt t="292055" x="10588625" y="4991100"/>
          <p14:tracePt t="292072" x="10599738" y="4973638"/>
          <p14:tracePt t="292088" x="10610850" y="4951413"/>
          <p14:tracePt t="292104" x="10621963" y="4930775"/>
          <p14:tracePt t="292121" x="10633075" y="4902200"/>
          <p14:tracePt t="292123" x="10648950" y="4879975"/>
          <p14:tracePt t="292138" x="10666413" y="4852988"/>
          <p14:tracePt t="292139" x="10682288" y="4826000"/>
          <p14:tracePt t="292154" x="10709275" y="4775200"/>
          <p14:tracePt t="292170" x="10742613" y="4710113"/>
          <p14:tracePt t="292188" x="10775950" y="4649788"/>
          <p14:tracePt t="292204" x="10802938" y="4598988"/>
          <p14:tracePt t="292205" x="10809288" y="4560888"/>
          <p14:tracePt t="292222" x="10831513" y="4516438"/>
          <p14:tracePt t="292237" x="10842625" y="4483100"/>
          <p14:tracePt t="292254" x="10853738" y="4462463"/>
          <p14:tracePt t="292271" x="10864850" y="4451350"/>
          <p14:tracePt t="292273" x="10869613" y="4445000"/>
          <p14:tracePt t="292288" x="10880725" y="4440238"/>
          <p14:tracePt t="292304" x="10891838" y="4433888"/>
          <p14:tracePt t="292305" x="10902950" y="4429125"/>
          <p14:tracePt t="292321" x="10918825" y="4418013"/>
          <p14:tracePt t="292337" x="10936288" y="4418013"/>
          <p14:tracePt t="292354" x="10963275" y="4422775"/>
          <p14:tracePt t="292356" x="10974388" y="4429125"/>
          <p14:tracePt t="292371" x="10980738" y="4433888"/>
          <p14:tracePt t="292373" x="10990263" y="4451350"/>
          <p14:tracePt t="292387" x="11018838" y="4478338"/>
          <p14:tracePt t="292404" x="11034713" y="4505325"/>
          <p14:tracePt t="292421" x="11052175" y="4533900"/>
          <p14:tracePt t="292423" x="11056938" y="4549775"/>
          <p14:tracePt t="292439" x="11068050" y="4583113"/>
          <p14:tracePt t="292455" x="11068050" y="4594225"/>
          <p14:tracePt t="292456" x="11074400" y="4605338"/>
          <p14:tracePt t="292471" x="11074400" y="4616450"/>
          <p14:tracePt t="292488" x="11079163" y="4632325"/>
          <p14:tracePt t="292504" x="11079163" y="4649788"/>
          <p14:tracePt t="292506" x="11079163" y="4654550"/>
          <p14:tracePt t="292521" x="11079163" y="4670425"/>
          <p14:tracePt t="292523" x="11079163" y="4676775"/>
          <p14:tracePt t="292537" x="11079163" y="4699000"/>
          <p14:tracePt t="292554" x="11079163" y="4714875"/>
          <p14:tracePt t="292571" x="11079163" y="4732338"/>
          <p14:tracePt t="292573" x="11074400" y="4743450"/>
          <p14:tracePt t="292590" x="11074400" y="4748213"/>
          <p14:tracePt t="292605" x="11068050" y="4759325"/>
          <p14:tracePt t="292621" x="11056938" y="4770438"/>
          <p14:tracePt t="292639" x="11045825" y="4781550"/>
          <p14:tracePt t="292640" x="11041063" y="4792663"/>
          <p14:tracePt t="292654" x="11029950" y="4797425"/>
          <p14:tracePt t="292672" x="11018838" y="4808538"/>
          <p14:tracePt t="292674" x="11018838" y="4814888"/>
          <p14:tracePt t="292688" x="11001375" y="4819650"/>
          <p14:tracePt t="292705" x="10980738" y="4826000"/>
          <p14:tracePt t="292722" x="10958513" y="4826000"/>
          <p14:tracePt t="292724" x="10941050" y="4830763"/>
          <p14:tracePt t="292739" x="10929938" y="4830763"/>
          <p14:tracePt t="292740" x="10918825" y="4837113"/>
          <p14:tracePt t="292754" x="10902950" y="4841875"/>
          <p14:tracePt t="292771" x="10891838" y="4841875"/>
          <p14:tracePt t="292789" x="10887075" y="4841875"/>
          <p14:tracePt t="292807" x="10880725" y="4846638"/>
          <p14:tracePt t="292822" x="10875963" y="4852988"/>
          <p14:tracePt t="292838" x="10864850" y="4857750"/>
          <p14:tracePt t="292855" x="10858500" y="4864100"/>
          <p14:tracePt t="292873" x="10847388" y="4864100"/>
          <p14:tracePt t="292891" x="10842625" y="4864100"/>
          <p14:tracePt t="292904" x="10836275" y="4864100"/>
          <p14:tracePt t="293025" x="10836275" y="4857750"/>
          <p14:tracePt t="293041" x="10836275" y="4852988"/>
          <p14:tracePt t="293046" x="10836275" y="4841875"/>
          <p14:tracePt t="293055" x="10836275" y="4837113"/>
          <p14:tracePt t="293073" x="10836275" y="4830763"/>
          <p14:tracePt t="293088" x="10836275" y="4819650"/>
          <p14:tracePt t="293106" x="10847388" y="4808538"/>
          <p14:tracePt t="293122" x="10853738" y="4792663"/>
          <p14:tracePt t="293124" x="10864850" y="4786313"/>
          <p14:tracePt t="293139" x="10880725" y="4775200"/>
          <p14:tracePt t="293155" x="10891838" y="4764088"/>
          <p14:tracePt t="293173" x="10902950" y="4764088"/>
          <p14:tracePt t="293175" x="10914063" y="4759325"/>
          <p14:tracePt t="293189" x="10925175" y="4759325"/>
          <p14:tracePt t="293205" x="10947400" y="4748213"/>
          <p14:tracePt t="293222" x="10963275" y="4737100"/>
          <p14:tracePt t="293240" x="10974388" y="4710113"/>
          <p14:tracePt t="293256" x="10974388" y="4699000"/>
          <p14:tracePt t="293272" x="10974388" y="4681538"/>
          <p14:tracePt t="293289" x="10974388" y="4670425"/>
          <p14:tracePt t="293306" x="10974388" y="4660900"/>
          <p14:tracePt t="293308" x="10969625" y="4660900"/>
          <p14:tracePt t="293324" x="10952163" y="4654550"/>
          <p14:tracePt t="293341" x="10929938" y="4649788"/>
          <p14:tracePt t="293355" x="10907713" y="4660900"/>
          <p14:tracePt t="293373" x="10891838" y="4681538"/>
          <p14:tracePt t="293390" x="10887075" y="4699000"/>
          <p14:tracePt t="293392" x="10880725" y="4710113"/>
          <p14:tracePt t="293407" x="10875963" y="4721225"/>
          <p14:tracePt t="293423" x="10875963" y="4725988"/>
          <p14:tracePt t="293440" x="10875963" y="4737100"/>
          <p14:tracePt t="293459" x="10875963" y="4743450"/>
          <p14:tracePt t="293474" x="10875963" y="4748213"/>
          <p14:tracePt t="293491" x="10869613" y="4754563"/>
          <p14:tracePt t="293505" x="10869613" y="4764088"/>
          <p14:tracePt t="293524" x="10864850" y="4781550"/>
          <p14:tracePt t="293526" x="10864850" y="4786313"/>
          <p14:tracePt t="293539" x="10853738" y="4792663"/>
          <p14:tracePt t="293541" x="10853738" y="4803775"/>
          <p14:tracePt t="293556" x="10847388" y="4808538"/>
          <p14:tracePt t="293558" x="10842625" y="4814888"/>
          <p14:tracePt t="293573" x="10831513" y="4826000"/>
          <p14:tracePt t="293590" x="10825163" y="4826000"/>
          <p14:tracePt t="293648" x="10820400" y="4826000"/>
          <p14:tracePt t="293654" x="10814050" y="4830763"/>
          <p14:tracePt t="293662" x="10809288" y="4837113"/>
          <p14:tracePt t="293676" x="10802938" y="4841875"/>
          <p14:tracePt t="293690" x="10798175" y="4846638"/>
          <p14:tracePt t="293692" x="10787063" y="4852988"/>
          <p14:tracePt t="293707" x="10775950" y="4852988"/>
          <p14:tracePt t="293709" x="10760075" y="4864100"/>
          <p14:tracePt t="293723" x="10731500" y="4875213"/>
          <p14:tracePt t="293740" x="10726738" y="4875213"/>
          <p14:tracePt t="293757" x="10720388" y="4875213"/>
          <p14:tracePt t="293758" x="10715625" y="4875213"/>
          <p14:tracePt t="293775" x="10709275" y="4875213"/>
          <p14:tracePt t="293790" x="10699750" y="4875213"/>
          <p14:tracePt t="293807" x="10677525" y="4875213"/>
          <p14:tracePt t="293823" x="10621963" y="4875213"/>
          <p14:tracePt t="293825" x="10594975" y="4886325"/>
          <p14:tracePt t="293841" x="10521950" y="4902200"/>
          <p14:tracePt t="293857" x="10512425" y="4913313"/>
          <p14:tracePt t="293858" x="10506075" y="4913313"/>
          <p14:tracePt t="293873" x="10501313" y="4924425"/>
          <p14:tracePt t="293891" x="10501313" y="4930775"/>
          <p14:tracePt t="293907" x="10494963" y="4935538"/>
          <p14:tracePt t="293924" x="10494963" y="4940300"/>
          <p14:tracePt t="293940" x="10494963" y="4951413"/>
          <p14:tracePt t="293957" x="10483850" y="4957763"/>
          <p14:tracePt t="293974" x="10479088" y="4957763"/>
          <p14:tracePt t="293991" x="10456863" y="4968875"/>
          <p14:tracePt t="294008" x="10434638" y="4973638"/>
          <p14:tracePt t="294023" x="10412413" y="4979988"/>
          <p14:tracePt t="294040" x="10390188" y="4991100"/>
          <p14:tracePt t="294057" x="10374313" y="5002213"/>
          <p14:tracePt t="294058" x="10367963" y="5006975"/>
          <p14:tracePt t="294074" x="10356850" y="5018088"/>
          <p14:tracePt t="294090" x="10352088" y="5018088"/>
          <p14:tracePt t="294108" x="10352088" y="5024438"/>
          <p14:tracePt t="294134" x="10345738" y="5029200"/>
          <p14:tracePt t="294141" x="10340975" y="5029200"/>
          <p14:tracePt t="294157" x="10334625" y="5029200"/>
          <p14:tracePt t="294158" x="10325100" y="5033963"/>
          <p14:tracePt t="294174" x="10302875" y="5040313"/>
          <p14:tracePt t="294271" x="10296525" y="5040313"/>
          <p14:tracePt t="294292" x="10291763" y="5040313"/>
          <p14:tracePt t="294310" x="10285413" y="5040313"/>
          <p14:tracePt t="294337" x="10280650" y="5040313"/>
          <p14:tracePt t="294344" x="10280650" y="5033963"/>
          <p14:tracePt t="294358" x="10263188" y="5024438"/>
          <p14:tracePt t="294374" x="10263188" y="5018088"/>
          <p14:tracePt t="294376" x="10252075" y="5006975"/>
          <p14:tracePt t="294390" x="10240963" y="4995863"/>
          <p14:tracePt t="294408" x="10220325" y="4973638"/>
          <p14:tracePt t="294424" x="10209213" y="4951413"/>
          <p14:tracePt t="294425" x="10202863" y="4940300"/>
          <p14:tracePt t="294441" x="10202863" y="4935538"/>
          <p14:tracePt t="294443" x="10202863" y="4919663"/>
          <p14:tracePt t="294458" x="10231438" y="4891088"/>
          <p14:tracePt t="294474" x="10325100" y="4819650"/>
          <p14:tracePt t="294491" x="10428288" y="4759325"/>
          <p14:tracePt t="294493" x="10517188" y="4692650"/>
          <p14:tracePt t="294508" x="10626725" y="4621213"/>
          <p14:tracePt t="294524" x="10704513" y="4572000"/>
          <p14:tracePt t="294527" x="10753725" y="4556125"/>
          <p14:tracePt t="294540" x="10814050" y="4522788"/>
          <p14:tracePt t="294557" x="10842625" y="4516438"/>
          <p14:tracePt t="294574" x="10853738" y="4516438"/>
          <p14:tracePt t="294591" x="10858500" y="4522788"/>
          <p14:tracePt t="294593" x="10864850" y="4538663"/>
          <p14:tracePt t="294607" x="10875963" y="4576763"/>
          <p14:tracePt t="294624" x="10887075" y="4610100"/>
          <p14:tracePt t="294641" x="10887075" y="4665663"/>
          <p14:tracePt t="294643" x="10891838" y="4681538"/>
          <p14:tracePt t="294658" x="10891838" y="4710113"/>
          <p14:tracePt t="294660" x="10891838" y="4737100"/>
          <p14:tracePt t="294674" x="10880725" y="4797425"/>
          <p14:tracePt t="294691" x="10825163" y="4864100"/>
          <p14:tracePt t="294708" x="10764838" y="4913313"/>
          <p14:tracePt t="294725" x="10704513" y="4935538"/>
          <p14:tracePt t="294727" x="10666413" y="4935538"/>
          <p14:tracePt t="294741" x="10626725" y="4940300"/>
          <p14:tracePt t="294743" x="10572750" y="4940300"/>
          <p14:tracePt t="294757" x="10483850" y="4940300"/>
          <p14:tracePt t="294775" x="10374313" y="4940300"/>
          <p14:tracePt t="294792" x="10329863" y="4940300"/>
          <p14:tracePt t="294824" x="10325100" y="4940300"/>
          <p14:tracePt t="294832" x="10325100" y="4935538"/>
          <p14:tracePt t="294847" x="10318750" y="4930775"/>
          <p14:tracePt t="294858" x="10318750" y="4924425"/>
          <p14:tracePt t="294875" x="10318750" y="4913313"/>
          <p14:tracePt t="294892" x="10318750" y="4908550"/>
          <p14:tracePt t="294961" x="10325100" y="4908550"/>
          <p14:tracePt t="294982" x="10329863" y="4913313"/>
          <p14:tracePt t="294989" x="10334625" y="4919663"/>
          <p14:tracePt t="294998" x="10340975" y="4930775"/>
          <p14:tracePt t="295009" x="10340975" y="4946650"/>
          <p14:tracePt t="295010" x="10345738" y="4962525"/>
          <p14:tracePt t="295025" x="10356850" y="4995863"/>
          <p14:tracePt t="295042" x="10356850" y="5024438"/>
          <p14:tracePt t="295044" x="10356850" y="5040313"/>
          <p14:tracePt t="295058" x="10356850" y="5067300"/>
          <p14:tracePt t="295075" x="10356850" y="5095875"/>
          <p14:tracePt t="295092" x="10356850" y="5111750"/>
          <p14:tracePt t="295093" x="10356850" y="5118100"/>
          <p14:tracePt t="295108" x="10356850" y="5122863"/>
          <p14:tracePt t="295110" x="10356850" y="5127625"/>
          <p14:tracePt t="295124" x="10363200" y="5138738"/>
          <p14:tracePt t="295142" x="10363200" y="5149850"/>
          <p14:tracePt t="295159" x="10363200" y="5156200"/>
          <p14:tracePt t="295224" x="10363200" y="5149850"/>
          <p14:tracePt t="295228" x="10356850" y="5106988"/>
          <p14:tracePt t="295244" x="10356850" y="5045075"/>
          <p14:tracePt t="295260" x="10340975" y="4991100"/>
          <p14:tracePt t="295275" x="10340975" y="4946650"/>
          <p14:tracePt t="295292" x="10340975" y="4924425"/>
          <p14:tracePt t="295351" x="10340975" y="4919663"/>
          <p14:tracePt t="295356" x="10340975" y="4913313"/>
          <p14:tracePt t="295364" x="10345738" y="4908550"/>
          <p14:tracePt t="295375" x="10352088" y="4908550"/>
          <p14:tracePt t="295393" x="10367963" y="4864100"/>
          <p14:tracePt t="295410" x="10390188" y="4792663"/>
          <p14:tracePt t="295425" x="10423525" y="4721225"/>
          <p14:tracePt t="295443" x="10479088" y="4567238"/>
          <p14:tracePt t="295460" x="10555288" y="4264025"/>
          <p14:tracePt t="295476" x="10606088" y="4005263"/>
          <p14:tracePt t="295493" x="10633075" y="3778250"/>
          <p14:tracePt t="295509" x="10637838" y="3586163"/>
          <p14:tracePt t="295528" x="10637838" y="3294063"/>
          <p14:tracePt t="295529" x="10637838" y="3233738"/>
          <p14:tracePt t="295543" x="10633075" y="3090863"/>
          <p14:tracePt t="295560" x="10626725" y="2979738"/>
          <p14:tracePt t="295563" x="10615613" y="2925763"/>
          <p14:tracePt t="295576" x="10588625" y="2820988"/>
          <p14:tracePt t="295592" x="10572750" y="2759075"/>
          <p14:tracePt t="295611" x="10572750" y="2709863"/>
          <p14:tracePt t="295628" x="10566400" y="2698750"/>
          <p14:tracePt t="295643" x="10566400" y="2693988"/>
          <p14:tracePt t="295660" x="10561638" y="2693988"/>
          <p14:tracePt t="295677" x="10555288" y="2687638"/>
          <p14:tracePt t="295694" x="10550525" y="2687638"/>
          <p14:tracePt t="295763" x="10555288" y="2687638"/>
          <p14:tracePt t="295778" x="10561638" y="2687638"/>
          <p14:tracePt t="295783" x="10572750" y="2687638"/>
          <p14:tracePt t="295793" x="10599738" y="2682875"/>
          <p14:tracePt t="295809" x="10621963" y="2671763"/>
          <p14:tracePt t="295827" x="10660063" y="2649538"/>
          <p14:tracePt t="295828" x="10677525" y="2644775"/>
          <p14:tracePt t="295843" x="10699750" y="2633663"/>
          <p14:tracePt t="295845" x="10715625" y="2611438"/>
          <p14:tracePt t="295860" x="10731500" y="2600325"/>
          <p14:tracePt t="295861" x="10737850" y="2582863"/>
          <p14:tracePt t="295876" x="10771188" y="2500313"/>
          <p14:tracePt t="295893" x="10771188" y="2428875"/>
          <p14:tracePt t="295911" x="10737850" y="2270125"/>
          <p14:tracePt t="295927" x="10709275" y="2225675"/>
          <p14:tracePt t="295928" x="10671175" y="2170113"/>
          <p14:tracePt t="295943" x="10633075" y="2093913"/>
          <p14:tracePt t="295959" x="10594975" y="2020888"/>
          <p14:tracePt t="295976" x="10583863" y="1989138"/>
          <p14:tracePt t="295978" x="10583863" y="1966913"/>
          <p14:tracePt t="295993" x="10583863" y="1944688"/>
          <p14:tracePt t="296010" x="10577513" y="1927225"/>
          <p14:tracePt t="296027" x="10577513" y="1922463"/>
          <p14:tracePt t="296044" x="10577513" y="1917700"/>
          <p14:tracePt t="296046" x="10583863" y="1911350"/>
          <p14:tracePt t="296062" x="10588625" y="1906588"/>
          <p14:tracePt t="296198" x="10594975" y="1906588"/>
          <p14:tracePt t="296212" x="10599738" y="1911350"/>
          <p14:tracePt t="296220" x="10615613" y="1927225"/>
          <p14:tracePt t="296228" x="10644188" y="1944688"/>
          <p14:tracePt t="296243" x="10715625" y="1978025"/>
          <p14:tracePt t="296261" x="10798175" y="2032000"/>
          <p14:tracePt t="296277" x="10887075" y="2071688"/>
          <p14:tracePt t="296279" x="10918825" y="2082800"/>
          <p14:tracePt t="296294" x="10974388" y="2098675"/>
          <p14:tracePt t="296310" x="11018838" y="2114550"/>
          <p14:tracePt t="296328" x="11045825" y="2120900"/>
          <p14:tracePt t="296344" x="11063288" y="2132013"/>
          <p14:tracePt t="296345" x="11074400" y="2136775"/>
          <p14:tracePt t="296361" x="11090275" y="2143125"/>
          <p14:tracePt t="296379" x="11095038" y="2143125"/>
          <p14:tracePt t="296393" x="11101388" y="2143125"/>
          <p14:tracePt t="296843" x="11112500" y="2143125"/>
          <p14:tracePt t="296849" x="11128375" y="2143125"/>
          <p14:tracePt t="296861" x="11139488" y="2154238"/>
          <p14:tracePt t="296863" x="11156950" y="2154238"/>
          <p14:tracePt t="296878" x="11161713" y="2154238"/>
          <p14:tracePt t="296880" x="11161713" y="2159000"/>
          <p14:tracePt t="296894" x="11161713" y="2165350"/>
          <p14:tracePt t="296896" x="11161713" y="2170113"/>
          <p14:tracePt t="296911" x="11156950" y="2176463"/>
          <p14:tracePt t="296928" x="11145838" y="2181225"/>
          <p14:tracePt t="296944" x="11134725" y="2187575"/>
          <p14:tracePt t="296946" x="11128375" y="2187575"/>
          <p14:tracePt t="296961" x="11123613" y="2187575"/>
          <p14:tracePt t="296963" x="11117263" y="2187575"/>
          <p14:tracePt t="296977" x="11112500" y="2187575"/>
          <p14:tracePt t="296994" x="11101388" y="2181225"/>
          <p14:tracePt t="297012" x="11101388" y="2170113"/>
          <p14:tracePt t="297014" x="11090275" y="2165350"/>
          <p14:tracePt t="297028" x="11083925" y="2159000"/>
          <p14:tracePt t="297030" x="11079163" y="2154238"/>
          <p14:tracePt t="297044" x="11056938" y="2136775"/>
          <p14:tracePt t="297061" x="11034713" y="2114550"/>
          <p14:tracePt t="297078" x="11001375" y="2082800"/>
          <p14:tracePt t="297095" x="10980738" y="2071688"/>
          <p14:tracePt t="297098" x="10947400" y="2054225"/>
          <p14:tracePt t="297112" x="10914063" y="2038350"/>
          <p14:tracePt t="297128" x="10896600" y="2020888"/>
          <p14:tracePt t="297129" x="10875963" y="2016125"/>
          <p14:tracePt t="297144" x="10853738" y="1989138"/>
          <p14:tracePt t="297162" x="10825163" y="1960563"/>
          <p14:tracePt t="297164" x="10820400" y="1949450"/>
          <p14:tracePt t="297179" x="10802938" y="1938338"/>
          <p14:tracePt t="297180" x="10775950" y="1911350"/>
          <p14:tracePt t="297194" x="10760075" y="1889125"/>
          <p14:tracePt t="297212" x="10731500" y="1844675"/>
          <p14:tracePt t="297229" x="10704513" y="1817688"/>
          <p14:tracePt t="297231" x="10682288" y="1801813"/>
          <p14:tracePt t="297245" x="10666413" y="1773238"/>
          <p14:tracePt t="297246" x="10666413" y="1768475"/>
          <p14:tracePt t="297262" x="10655300" y="1751013"/>
          <p14:tracePt t="297264" x="10633075" y="1735138"/>
          <p14:tracePt t="297278" x="10599738" y="1708150"/>
          <p14:tracePt t="297295" x="10533063" y="1657350"/>
          <p14:tracePt t="297312" x="10467975" y="1625600"/>
          <p14:tracePt t="297314" x="10423525" y="1608138"/>
          <p14:tracePt t="297330" x="10345738" y="1581150"/>
          <p14:tracePt t="297345" x="10318750" y="1570038"/>
          <p14:tracePt t="297362" x="10313988" y="1563688"/>
          <p14:tracePt t="297379" x="10307638" y="1554163"/>
          <p14:tracePt t="297380" x="10307638" y="1547813"/>
          <p14:tracePt t="297395" x="10307638" y="1543050"/>
          <p14:tracePt t="297397" x="10307638" y="1536700"/>
          <p14:tracePt t="297412" x="10307638" y="1531938"/>
          <p14:tracePt t="297414" x="10307638" y="1525588"/>
          <p14:tracePt t="297428" x="10313988" y="1514475"/>
          <p14:tracePt t="297446" x="10318750" y="1503363"/>
          <p14:tracePt t="297462" x="10318750" y="1487488"/>
          <p14:tracePt t="297464" x="10318750" y="1481138"/>
          <p14:tracePt t="297480" x="10318750" y="1470025"/>
          <p14:tracePt t="297495" x="10318750" y="1465263"/>
          <p14:tracePt t="297751" x="10318750" y="1460500"/>
          <p14:tracePt t="297757" x="10318750" y="1454150"/>
          <p14:tracePt t="297764" x="10318750" y="1449388"/>
          <p14:tracePt t="297780" x="10318750" y="1438275"/>
          <p14:tracePt t="297796" x="10318750" y="1427163"/>
          <p14:tracePt t="297813" x="10318750" y="1420813"/>
          <p14:tracePt t="297908" x="10325100" y="1420813"/>
          <p14:tracePt t="297922" x="10329863" y="1420813"/>
          <p14:tracePt t="297931" x="10340975" y="1420813"/>
          <p14:tracePt t="297946" x="10401300" y="1449388"/>
          <p14:tracePt t="297964" x="10490200" y="1481138"/>
          <p14:tracePt t="297965" x="10528300" y="1492250"/>
          <p14:tracePt t="297981" x="10610850" y="1525588"/>
          <p14:tracePt t="297998" x="10671175" y="1554163"/>
          <p14:tracePt t="298013" x="10726738" y="1585913"/>
          <p14:tracePt t="298030" x="10760075" y="1603375"/>
          <p14:tracePt t="298047" x="10782300" y="1614488"/>
          <p14:tracePt t="298049" x="10793413" y="1625600"/>
          <p14:tracePt t="298067" x="10825163" y="1641475"/>
          <p14:tracePt t="298080" x="10847388" y="1657350"/>
          <p14:tracePt t="298097" x="10914063" y="1690688"/>
          <p14:tracePt t="298114" x="10969625" y="1708150"/>
          <p14:tracePt t="298131" x="11029950" y="1719263"/>
          <p14:tracePt t="298147" x="11045825" y="1719263"/>
          <p14:tracePt t="298149" x="11056938" y="1724025"/>
          <p14:tracePt t="298163" x="11063288" y="1724025"/>
          <p14:tracePt t="298215" x="11068050" y="1724025"/>
          <p14:tracePt t="298233" x="11074400" y="1724025"/>
          <p14:tracePt t="298237" x="11079163" y="1730375"/>
          <p14:tracePt t="298246" x="11083925" y="1735138"/>
          <p14:tracePt t="298263" x="11095038" y="1735138"/>
          <p14:tracePt t="298281" x="11106150" y="1735138"/>
          <p14:tracePt t="298404" x="11106150" y="1739900"/>
          <p14:tracePt t="298409" x="11112500" y="1739900"/>
          <p14:tracePt t="298424" x="11117263" y="1739900"/>
          <p14:tracePt t="298431" x="11123613" y="1739900"/>
          <p14:tracePt t="298447" x="11128375" y="1746250"/>
          <p14:tracePt t="298448" x="11150600" y="1746250"/>
          <p14:tracePt t="298463" x="11177588" y="1751013"/>
          <p14:tracePt t="298480" x="11206163" y="1757363"/>
          <p14:tracePt t="298497" x="11233150" y="1762125"/>
          <p14:tracePt t="298499" x="11244263" y="1762125"/>
          <p14:tracePt t="298514" x="11255375" y="1762125"/>
          <p14:tracePt t="298516" x="11261725" y="1762125"/>
          <p14:tracePt t="298530" x="11282363" y="1768475"/>
          <p14:tracePt t="298547" x="11293475" y="1768475"/>
          <p14:tracePt t="298563" x="11304588" y="1768475"/>
          <p14:tracePt t="298734" x="11293475" y="1768475"/>
          <p14:tracePt t="298738" x="11282363" y="1757363"/>
          <p14:tracePt t="298749" x="11266488" y="1751013"/>
          <p14:tracePt t="298763" x="11228388" y="1735138"/>
          <p14:tracePt t="298781" x="11210925" y="1730375"/>
          <p14:tracePt t="298798" x="11206163" y="1724025"/>
          <p14:tracePt t="298830" x="11206163" y="1730375"/>
          <p14:tracePt t="298837" x="11206163" y="1735138"/>
          <p14:tracePt t="298847" x="11210925" y="1751013"/>
          <p14:tracePt t="298864" x="11233150" y="1795463"/>
          <p14:tracePt t="298881" x="11244263" y="1862138"/>
          <p14:tracePt t="298897" x="11250613" y="1906588"/>
          <p14:tracePt t="298914" x="11250613" y="1933575"/>
          <p14:tracePt t="298931" x="11244263" y="1960563"/>
          <p14:tracePt t="298933" x="11239500" y="1971675"/>
          <p14:tracePt t="298948" x="11217275" y="1993900"/>
          <p14:tracePt t="298964" x="11217275" y="2000250"/>
          <p14:tracePt t="298966" x="11199813" y="2000250"/>
          <p14:tracePt t="298980" x="11188700" y="2011363"/>
          <p14:tracePt t="298998" x="11177588" y="2011363"/>
          <p14:tracePt t="299014" x="11172825" y="2011363"/>
          <p14:tracePt t="299015" x="11168063" y="2016125"/>
          <p14:tracePt t="299079" x="11161713" y="2016125"/>
          <p14:tracePt t="299101" x="11156950" y="2016125"/>
          <p14:tracePt t="299123" x="11150600" y="2016125"/>
          <p14:tracePt t="299139" x="11150600" y="2011363"/>
          <p14:tracePt t="299151" x="11145838" y="2005013"/>
          <p14:tracePt t="299160" x="11139488" y="2005013"/>
          <p14:tracePt t="299167" x="11139488" y="2000250"/>
          <p14:tracePt t="299181" x="11134725" y="1993900"/>
          <p14:tracePt t="299183" x="11123613" y="1989138"/>
          <p14:tracePt t="299197" x="11112500" y="1982788"/>
          <p14:tracePt t="299215" x="11101388" y="1978025"/>
          <p14:tracePt t="299232" x="11090275" y="1971675"/>
          <p14:tracePt t="299234" x="11083925" y="1971675"/>
          <p14:tracePt t="299249" x="11079163" y="1960563"/>
          <p14:tracePt t="299251" x="11074400" y="1960563"/>
          <p14:tracePt t="299266" x="11068050" y="1960563"/>
          <p14:tracePt t="299282" x="11056938" y="1960563"/>
          <p14:tracePt t="299299" x="11056938" y="1955800"/>
          <p14:tracePt t="299301" x="11056938" y="1949450"/>
          <p14:tracePt t="299314" x="11052175" y="1949450"/>
          <p14:tracePt t="299316" x="11052175" y="1944688"/>
          <p14:tracePt t="299332" x="11045825" y="1944688"/>
          <p14:tracePt t="299334" x="11045825" y="1938338"/>
          <p14:tracePt t="299356" x="11041063" y="1933575"/>
          <p14:tracePt t="299364" x="11034713" y="1933575"/>
          <p14:tracePt t="299382" x="11029950" y="1933575"/>
          <p14:tracePt t="299384" x="11029950" y="1927225"/>
          <p14:tracePt t="299551" x="11029950" y="1922463"/>
          <p14:tracePt t="299556" x="11018838" y="1917700"/>
          <p14:tracePt t="299564" x="11018838" y="1911350"/>
          <p14:tracePt t="299588" x="11018838" y="1906588"/>
          <p14:tracePt t="299599" x="11012488" y="1906588"/>
          <p14:tracePt t="299600" x="11007725" y="1906588"/>
          <p14:tracePt t="299615" x="11007725" y="1900238"/>
          <p14:tracePt t="299632" x="11007725" y="1895475"/>
          <p14:tracePt t="299649" x="11001375" y="1895475"/>
          <p14:tracePt t="299665" x="11001375" y="1889125"/>
          <p14:tracePt t="299684" x="10996613" y="1884363"/>
          <p14:tracePt t="299700" x="10996613" y="1878013"/>
          <p14:tracePt t="299715" x="10985500" y="1873250"/>
          <p14:tracePt t="299744" x="10985500" y="1866900"/>
          <p14:tracePt t="299751" x="10980738" y="1866900"/>
          <p14:tracePt t="300001" x="10974388" y="1862138"/>
          <p14:tracePt t="300008" x="10969625" y="1862138"/>
          <p14:tracePt t="300031" x="10963275" y="1862138"/>
          <p14:tracePt t="300038" x="10958513" y="1862138"/>
          <p14:tracePt t="300061" x="10952163" y="1862138"/>
          <p14:tracePt t="300070" x="10947400" y="1862138"/>
          <p14:tracePt t="300089" x="10941050" y="1862138"/>
          <p14:tracePt t="300128" x="10936288" y="1862138"/>
          <p14:tracePt t="300142" x="10925175" y="1862138"/>
          <p14:tracePt t="300157" x="10918825" y="1862138"/>
          <p14:tracePt t="300164" x="10907713" y="1862138"/>
          <p14:tracePt t="300173" x="10902950" y="1866900"/>
          <p14:tracePt t="300187" x="10891838" y="1866900"/>
          <p14:tracePt t="300200" x="10887075" y="1873250"/>
          <p14:tracePt t="300202" x="10880725" y="1873250"/>
          <p14:tracePt t="300339" x="10875963" y="1878013"/>
          <p14:tracePt t="300346" x="10875963" y="1884363"/>
          <p14:tracePt t="300351" x="10875963" y="1889125"/>
          <p14:tracePt t="300367" x="10875963" y="1906588"/>
          <p14:tracePt t="300368" x="10875963" y="1911350"/>
          <p14:tracePt t="300383" x="10869613" y="1933575"/>
          <p14:tracePt t="300401" x="10864850" y="1944688"/>
          <p14:tracePt t="300418" x="10858500" y="1960563"/>
          <p14:tracePt t="300434" x="10858500" y="1966913"/>
          <p14:tracePt t="300435" x="10853738" y="1971675"/>
          <p14:tracePt t="300458" x="10847388" y="1982788"/>
          <p14:tracePt t="300466" x="10842625" y="1989138"/>
          <p14:tracePt t="300483" x="10836275" y="1993900"/>
          <p14:tracePt t="300501" x="10831513" y="2000250"/>
          <p14:tracePt t="300518" x="10831513" y="2005013"/>
          <p14:tracePt t="300540" x="10825163" y="2005013"/>
          <p14:tracePt t="300594" x="10825163" y="2011363"/>
          <p14:tracePt t="300599" x="10820400" y="2011363"/>
          <p14:tracePt t="300608" x="10820400" y="2016125"/>
          <p14:tracePt t="300634" x="10814050" y="2020888"/>
          <p14:tracePt t="300651" x="10802938" y="2027238"/>
          <p14:tracePt t="300668" x="10798175" y="2032000"/>
          <p14:tracePt t="300684" x="10793413" y="2032000"/>
          <p14:tracePt t="300728" x="10787063" y="2032000"/>
          <p14:tracePt t="300743" x="10782300" y="2032000"/>
          <p14:tracePt t="300758" x="10775950" y="2032000"/>
          <p14:tracePt t="300772" x="10771188" y="2032000"/>
          <p14:tracePt t="300786" x="10764838" y="2032000"/>
          <p14:tracePt t="300794" x="10760075" y="2027238"/>
          <p14:tracePt t="300802" x="10753725" y="2027238"/>
          <p14:tracePt t="300818" x="10737850" y="2020888"/>
          <p14:tracePt t="300834" x="10726738" y="2016125"/>
          <p14:tracePt t="300851" x="10709275" y="2016125"/>
          <p14:tracePt t="300853" x="10704513" y="2016125"/>
          <p14:tracePt t="300868" x="10699750" y="2011363"/>
          <p14:tracePt t="300885" x="10693400" y="2011363"/>
          <p14:tracePt t="300975" x="10688638" y="2011363"/>
          <p14:tracePt t="301074" x="10682288" y="2011363"/>
          <p14:tracePt t="301079" x="10682288" y="2005013"/>
          <p14:tracePt t="301094" x="10677525" y="2005013"/>
          <p14:tracePt t="301125" x="10671175" y="2005013"/>
          <p14:tracePt t="301231" x="10666413" y="2000250"/>
          <p14:tracePt t="301244" x="10666413" y="1993900"/>
          <p14:tracePt t="301253" x="10660063" y="1989138"/>
          <p14:tracePt t="301267" x="10660063" y="1982788"/>
          <p14:tracePt t="301285" x="10655300" y="1982788"/>
          <p14:tracePt t="301303" x="10648950" y="1978025"/>
          <p14:tracePt t="301305" x="10648950" y="1971675"/>
          <p14:tracePt t="301321" x="10648950" y="1966913"/>
          <p14:tracePt t="301344" x="10648950" y="1960563"/>
          <p14:tracePt t="301357" x="10648950" y="1955800"/>
          <p14:tracePt t="301403" x="10648950" y="1949450"/>
          <p14:tracePt t="301426" x="10648950" y="1944688"/>
          <p14:tracePt t="301583" x="10644188" y="1944688"/>
          <p14:tracePt t="301588" x="10644188" y="1949450"/>
          <p14:tracePt t="301612" x="10637838" y="1949450"/>
          <p14:tracePt t="301726" x="10637838" y="1955800"/>
          <p14:tracePt t="301754" x="10637838" y="1960563"/>
          <p14:tracePt t="301839" x="10633075" y="1960563"/>
          <p14:tracePt t="301861" x="10626725" y="1960563"/>
          <p14:tracePt t="301882" x="10621963" y="1960563"/>
          <p14:tracePt t="301905" x="10615613" y="1960563"/>
          <p14:tracePt t="301911" x="10610850" y="1960563"/>
          <p14:tracePt t="301921" x="10610850" y="1955800"/>
          <p14:tracePt t="301935" x="10599738" y="1944688"/>
          <p14:tracePt t="301952" x="10599738" y="1938338"/>
          <p14:tracePt t="301969" x="10594975" y="1933575"/>
          <p14:tracePt t="301970" x="10594975" y="1927225"/>
          <p14:tracePt t="302499" x="10588625" y="1927225"/>
          <p14:tracePt t="302512" x="10583863" y="1927225"/>
          <p14:tracePt t="302536" x="10577513" y="1927225"/>
          <p14:tracePt t="302552" x="10572750" y="1922463"/>
          <p14:tracePt t="302571" x="10566400" y="1917700"/>
          <p14:tracePt t="302578" x="10561638" y="1917700"/>
          <p14:tracePt t="302656" x="10555288" y="1917700"/>
          <p14:tracePt t="302677" x="10550525" y="1917700"/>
          <p14:tracePt t="302692" x="10544175" y="1917700"/>
          <p14:tracePt t="302706" x="10539413" y="1917700"/>
          <p14:tracePt t="302730" x="10533063" y="1933575"/>
          <p14:tracePt t="302744" x="10533063" y="1938338"/>
          <p14:tracePt t="302760" x="10528300" y="1944688"/>
          <p14:tracePt t="302766" x="10521950" y="1944688"/>
          <p14:tracePt t="302798" x="10517188" y="1944688"/>
          <p14:tracePt t="303039" x="10512425" y="1944688"/>
          <p14:tracePt t="303796" x="10506075" y="1944688"/>
          <p14:tracePt t="303832" x="10506075" y="1938338"/>
          <p14:tracePt t="304044" x="10506075" y="1933575"/>
          <p14:tracePt t="304058" x="10501313" y="1927225"/>
          <p14:tracePt t="304064" x="10494963" y="1922463"/>
          <p14:tracePt t="304074" x="10494963" y="1917700"/>
          <p14:tracePt t="304088" x="10494963" y="1906588"/>
          <p14:tracePt t="304106" x="10490200" y="1895475"/>
          <p14:tracePt t="304122" x="10483850" y="1884363"/>
          <p14:tracePt t="304139" x="10483850" y="1878013"/>
          <p14:tracePt t="304141" x="10483850" y="1873250"/>
          <p14:tracePt t="304155" x="10483850" y="1866900"/>
          <p14:tracePt t="304172" x="10479088" y="1862138"/>
          <p14:tracePt t="304189" x="10479088" y="1855788"/>
          <p14:tracePt t="304434" x="10479088" y="1851025"/>
          <p14:tracePt t="304447" x="10479088" y="1844675"/>
          <p14:tracePt t="304462" x="10479088" y="1839913"/>
          <p14:tracePt t="304473" x="10472738" y="1839913"/>
          <p14:tracePt t="304490" x="10472738" y="1833563"/>
          <p14:tracePt t="304506" x="10472738" y="1828800"/>
          <p14:tracePt t="304508" x="10472738" y="1824038"/>
          <p14:tracePt t="304523" x="10472738" y="1812925"/>
          <p14:tracePt t="304539" x="10472738" y="1806575"/>
          <p14:tracePt t="304556" x="10472738" y="1795463"/>
          <p14:tracePt t="304573" x="10467975" y="1784350"/>
          <p14:tracePt t="304590" x="10467975" y="1779588"/>
          <p14:tracePt t="304606" x="10467975" y="1773238"/>
          <p14:tracePt t="304623" x="10461625" y="1768475"/>
          <p14:tracePt t="304639" x="10461625" y="1762125"/>
          <p14:tracePt t="304641" x="10461625" y="1757363"/>
          <p14:tracePt t="305154" x="10461625" y="1751013"/>
          <p14:tracePt t="305177" x="10461625" y="1746250"/>
          <p14:tracePt t="305182" x="10456863" y="1746250"/>
          <p14:tracePt t="305204" x="10456863" y="1739900"/>
          <p14:tracePt t="305228" x="10450513" y="1739900"/>
          <p14:tracePt t="305934" x="10450513" y="1735138"/>
          <p14:tracePt t="305939" x="10450513" y="1730375"/>
          <p14:tracePt t="305950" x="10450513" y="1719263"/>
          <p14:tracePt t="305958" x="10456863" y="1708150"/>
          <p14:tracePt t="305976" x="10461625" y="1685925"/>
          <p14:tracePt t="305977" x="10461625" y="1668463"/>
          <p14:tracePt t="305992" x="10461625" y="1663700"/>
          <p14:tracePt t="305993" x="10461625" y="1652588"/>
          <p14:tracePt t="306008" x="10461625" y="1619250"/>
          <p14:tracePt t="306025" x="10450513" y="1597025"/>
          <p14:tracePt t="306043" x="10439400" y="1581150"/>
          <p14:tracePt t="306044" x="10434638" y="1574800"/>
          <p14:tracePt t="306061" x="10428288" y="1570038"/>
          <p14:tracePt t="306272" x="10434638" y="1570038"/>
          <p14:tracePt t="306277" x="10439400" y="1570038"/>
          <p14:tracePt t="306284" x="10461625" y="1574800"/>
          <p14:tracePt t="306309" x="10550525" y="1581150"/>
          <p14:tracePt t="306325" x="10633075" y="1581150"/>
          <p14:tracePt t="306342" x="10731500" y="1581150"/>
          <p14:tracePt t="306344" x="10753725" y="1581150"/>
          <p14:tracePt t="306359" x="10798175" y="1581150"/>
          <p14:tracePt t="306361" x="10825163" y="1581150"/>
          <p14:tracePt t="306375" x="10853738" y="1581150"/>
          <p14:tracePt t="306392" x="10858500" y="1581150"/>
          <p14:tracePt t="306409" x="10864850" y="1581150"/>
          <p14:tracePt t="306425" x="10864850" y="1585913"/>
          <p14:tracePt t="306442" x="10869613" y="1585913"/>
          <p14:tracePt t="306466" x="10869613" y="1592263"/>
          <p14:tracePt t="306479" x="10875963" y="1592263"/>
          <p14:tracePt t="306518" x="10880725" y="1592263"/>
          <p14:tracePt t="306532" x="10880725" y="1597025"/>
          <p14:tracePt t="306714" x="10875963" y="1597025"/>
          <p14:tracePt t="306734" x="10869613" y="1597025"/>
          <p14:tracePt t="306750" x="10864850" y="1597025"/>
          <p14:tracePt t="306757" x="10858500" y="1597025"/>
          <p14:tracePt t="306765" x="10847388" y="1597025"/>
          <p14:tracePt t="306775" x="10842625" y="1597025"/>
          <p14:tracePt t="306794" x="10820400" y="1592263"/>
          <p14:tracePt t="306810" x="10814050" y="1592263"/>
          <p14:tracePt t="306811" x="10809288" y="1592263"/>
          <p14:tracePt t="306826" x="10798175" y="1592263"/>
          <p14:tracePt t="306843" x="10782300" y="1592263"/>
          <p14:tracePt t="306860" x="10764838" y="1592263"/>
          <p14:tracePt t="306877" x="10737850" y="1592263"/>
          <p14:tracePt t="306878" x="10699750" y="1585913"/>
          <p14:tracePt t="306893" x="10644188" y="1574800"/>
          <p14:tracePt t="306910" x="10588625" y="1570038"/>
          <p14:tracePt t="306926" x="10539413" y="1554163"/>
          <p14:tracePt t="306944" x="10512425" y="1547813"/>
          <p14:tracePt t="306945" x="10501313" y="1547813"/>
          <p14:tracePt t="306960" x="10490200" y="1543050"/>
          <p14:tracePt t="307344" x="10494963" y="1543050"/>
          <p14:tracePt t="307349" x="10506075" y="1558925"/>
          <p14:tracePt t="307360" x="10533063" y="1570038"/>
          <p14:tracePt t="307378" x="10583863" y="1592263"/>
          <p14:tracePt t="307379" x="10610850" y="1608138"/>
          <p14:tracePt t="307394" x="10671175" y="1636713"/>
          <p14:tracePt t="307395" x="10677525" y="1641475"/>
          <p14:tracePt t="307411" x="10704513" y="1652588"/>
          <p14:tracePt t="307412" x="10726738" y="1652588"/>
          <p14:tracePt t="307427" x="10782300" y="1679575"/>
          <p14:tracePt t="307444" x="10825163" y="1701800"/>
          <p14:tracePt t="307446" x="10853738" y="1719263"/>
          <p14:tracePt t="307461" x="10902950" y="1757363"/>
          <p14:tracePt t="307478" x="10941050" y="1779588"/>
          <p14:tracePt t="307493" x="10969625" y="1790700"/>
          <p14:tracePt t="307511" x="10974388" y="1795463"/>
          <p14:tracePt t="307513" x="10974388" y="1801813"/>
          <p14:tracePt t="307529" x="10980738" y="1801813"/>
          <p14:tracePt t="307899" x="11001375" y="1801813"/>
          <p14:tracePt t="307904" x="11079163" y="1817688"/>
          <p14:tracePt t="307913" x="11239500" y="1866900"/>
          <p14:tracePt t="307928" x="11464925" y="1960563"/>
          <p14:tracePt t="307945" x="11618913" y="2065338"/>
          <p14:tracePt t="307962" x="11690350" y="2120900"/>
          <p14:tracePt t="307963" x="11696700" y="2136775"/>
          <p14:tracePt t="308102" x="11652250" y="2136775"/>
          <p14:tracePt t="308106" x="11531600" y="2143125"/>
          <p14:tracePt t="308114" x="11376025" y="2165350"/>
          <p14:tracePt t="308130" x="10566400" y="2374900"/>
          <p14:tracePt t="308145" x="10445750" y="2413000"/>
          <p14:tracePt t="308146" x="10225088" y="2522538"/>
          <p14:tracePt t="308162" x="9690100" y="2881313"/>
          <p14:tracePt t="308179" x="9123363" y="3211513"/>
          <p14:tracePt t="308181" x="8820150" y="3354388"/>
          <p14:tracePt t="308194" x="8501063" y="3519488"/>
          <p14:tracePt t="308213" x="7620000" y="4098925"/>
          <p14:tracePt t="308229" x="7227888" y="4456113"/>
          <p14:tracePt t="308247" x="6881813" y="4897438"/>
          <p14:tracePt t="308249" x="6797675" y="5029200"/>
          <p14:tracePt t="308264" x="6538913" y="5430838"/>
          <p14:tracePt t="308279" x="6215063" y="5751513"/>
          <p14:tracePt t="308295" x="5575300" y="6164263"/>
          <p14:tracePt t="308312" x="4979988" y="6499225"/>
          <p14:tracePt t="308684" x="104775" y="5172075"/>
          <p14:tracePt t="308695" x="160338" y="5167313"/>
          <p14:tracePt t="308713" x="214313" y="5156200"/>
          <p14:tracePt t="308714" x="225425" y="5156200"/>
          <p14:tracePt t="308729" x="254000" y="5149850"/>
          <p14:tracePt t="308745" x="280988" y="5149850"/>
          <p14:tracePt t="308763" x="307975" y="5149850"/>
          <p14:tracePt t="308779" x="330200" y="5149850"/>
          <p14:tracePt t="308781" x="358775" y="5149850"/>
          <p14:tracePt t="308796" x="379413" y="5149850"/>
          <p14:tracePt t="308798" x="390525" y="5145088"/>
          <p14:tracePt t="308813" x="457200" y="5133975"/>
          <p14:tracePt t="308815" x="561975" y="5084763"/>
          <p14:tracePt t="308831" x="865188" y="4991100"/>
          <p14:tracePt t="308848" x="1420813" y="4748213"/>
          <p14:tracePt t="308849" x="1652588" y="4638675"/>
          <p14:tracePt t="308866" x="2439988" y="4275138"/>
          <p14:tracePt t="308879" x="2709863" y="4114800"/>
          <p14:tracePt t="308881" x="2854325" y="4021138"/>
          <p14:tracePt t="308896" x="3106738" y="3806825"/>
          <p14:tracePt t="308914" x="3222625" y="3662363"/>
          <p14:tracePt t="308930" x="3300413" y="3475038"/>
          <p14:tracePt t="308932" x="3305175" y="3432175"/>
          <p14:tracePt t="308947" x="3244850" y="3267075"/>
          <p14:tracePt t="308964" x="3124200" y="3111500"/>
          <p14:tracePt t="308980" x="2925763" y="2919413"/>
          <p14:tracePt t="308997" x="2792413" y="2792413"/>
          <p14:tracePt t="308998" x="2720975" y="2732088"/>
          <p14:tracePt t="309014" x="2616200" y="2611438"/>
          <p14:tracePt t="309031" x="2555875" y="2528888"/>
          <p14:tracePt t="309047" x="2544763" y="2462213"/>
          <p14:tracePt t="309064" x="2540000" y="2341563"/>
          <p14:tracePt t="309081" x="2578100" y="2181225"/>
          <p14:tracePt t="309097" x="2660650" y="2000250"/>
          <p14:tracePt t="309113" x="2705100" y="1884363"/>
          <p14:tracePt t="309130" x="2732088" y="1812925"/>
          <p14:tracePt t="309147" x="2798763" y="1730375"/>
          <p14:tracePt t="309148" x="2832100" y="1701800"/>
          <p14:tracePt t="309163" x="2876550" y="1663700"/>
          <p14:tracePt t="309165" x="2947988" y="1603375"/>
          <p14:tracePt t="309180" x="3008313" y="1558925"/>
          <p14:tracePt t="309197" x="3271838" y="1322388"/>
          <p14:tracePt t="309213" x="3344863" y="1266825"/>
          <p14:tracePt t="309231" x="3360738" y="1233488"/>
          <p14:tracePt t="309248" x="3360738" y="1222375"/>
          <p14:tracePt t="309263" x="3360738" y="1217613"/>
          <p14:tracePt t="309280" x="3354388" y="1217613"/>
          <p14:tracePt t="309298" x="3349625" y="1217613"/>
          <p14:tracePt t="309315" x="3333750" y="1217613"/>
          <p14:tracePt t="309331" x="3316288" y="1217613"/>
          <p14:tracePt t="309347" x="3305175" y="1228725"/>
          <p14:tracePt t="309364" x="3289300" y="1233488"/>
          <p14:tracePt t="309381" x="3278188" y="1239838"/>
          <p14:tracePt t="309398" x="3271838" y="1244600"/>
          <p14:tracePt t="309399" x="3260725" y="1244600"/>
          <p14:tracePt t="309413" x="3217863" y="1255713"/>
          <p14:tracePt t="309431" x="3189288" y="1262063"/>
          <p14:tracePt t="309433" x="3157538" y="1277938"/>
          <p14:tracePt t="309446" x="3146425" y="1277938"/>
          <p14:tracePt t="309464" x="3101975" y="1289050"/>
          <p14:tracePt t="309481" x="3079750" y="1293813"/>
          <p14:tracePt t="309497" x="3063875" y="1293813"/>
          <p14:tracePt t="309514" x="3041650" y="1300163"/>
          <p14:tracePt t="309531" x="2986088" y="1304925"/>
          <p14:tracePt t="309548" x="2952750" y="1304925"/>
          <p14:tracePt t="309563" x="2903538" y="1304925"/>
          <p14:tracePt t="309581" x="2854325" y="1304925"/>
          <p14:tracePt t="309598" x="2792413" y="1293813"/>
          <p14:tracePt t="309599" x="2743200" y="1293813"/>
          <p14:tracePt t="309614" x="2682875" y="1293813"/>
          <p14:tracePt t="309631" x="2649538" y="1289050"/>
          <p14:tracePt t="309647" x="2638425" y="1289050"/>
          <p14:tracePt t="309664" x="2627313" y="1289050"/>
          <p14:tracePt t="309680" x="2611438" y="1289050"/>
          <p14:tracePt t="309682" x="2600325" y="1293813"/>
          <p14:tracePt t="309699" x="2595563" y="1293813"/>
          <p14:tracePt t="309720" x="2589213" y="1293813"/>
          <p14:tracePt t="309731" x="2589213" y="1300163"/>
          <p14:tracePt t="309748" x="2578100" y="1311275"/>
          <p14:tracePt t="309749" x="2578100" y="1316038"/>
          <p14:tracePt t="309764" x="2578100" y="1322388"/>
          <p14:tracePt t="309765" x="2573338" y="1333500"/>
          <p14:tracePt t="309780" x="2566988" y="1349375"/>
          <p14:tracePt t="309798" x="2562225" y="1360488"/>
          <p14:tracePt t="309834" x="2562225" y="1366838"/>
          <p14:tracePt t="309839" x="2555875" y="1366838"/>
          <p14:tracePt t="309855" x="2555875" y="1371600"/>
          <p14:tracePt t="309863" x="2555875" y="1376363"/>
          <p14:tracePt t="309881" x="2551113" y="1387475"/>
          <p14:tracePt t="309883" x="2551113" y="1393825"/>
          <p14:tracePt t="309969" x="2544763" y="1393825"/>
          <p14:tracePt t="309990" x="2544763" y="1398588"/>
          <p14:tracePt t="310022" x="2540000" y="1398588"/>
          <p14:tracePt t="310034" x="2533650" y="1404938"/>
          <p14:tracePt t="310041" x="2528888" y="1409700"/>
          <p14:tracePt t="310049" x="2522538" y="1409700"/>
          <p14:tracePt t="310065" x="2517775" y="1409700"/>
          <p14:tracePt t="310067" x="2513013" y="1416050"/>
          <p14:tracePt t="310081" x="2506663" y="1420813"/>
          <p14:tracePt t="310098" x="2495550" y="1427163"/>
          <p14:tracePt t="310114" x="2490788" y="1438275"/>
          <p14:tracePt t="310116" x="2484438" y="1443038"/>
          <p14:tracePt t="310132" x="2479675" y="1443038"/>
          <p14:tracePt t="310134" x="2473325" y="1449388"/>
          <p14:tracePt t="310148" x="2457450" y="1460500"/>
          <p14:tracePt t="310165" x="2439988" y="1470025"/>
          <p14:tracePt t="310182" x="2419350" y="1476375"/>
          <p14:tracePt t="310199" x="2390775" y="1487488"/>
          <p14:tracePt t="310214" x="2386013" y="1487488"/>
          <p14:tracePt t="310216" x="2368550" y="1492250"/>
          <p14:tracePt t="310231" x="2352675" y="1503363"/>
          <p14:tracePt t="310248" x="2341563" y="1503363"/>
          <p14:tracePt t="310264" x="2341563" y="1509713"/>
          <p14:tracePt t="310266" x="2335213" y="1509713"/>
          <p14:tracePt t="310282" x="2330450" y="1509713"/>
          <p14:tracePt t="310283" x="2325688" y="1514475"/>
          <p14:tracePt t="310298" x="2314575" y="1514475"/>
          <p14:tracePt t="310315" x="2303463" y="1514475"/>
          <p14:tracePt t="310332" x="2292350" y="1525588"/>
          <p14:tracePt t="310334" x="2281238" y="1525588"/>
          <p14:tracePt t="310349" x="2270125" y="1531938"/>
          <p14:tracePt t="310350" x="2263775" y="1536700"/>
          <p14:tracePt t="310364" x="2247900" y="1543050"/>
          <p14:tracePt t="310382" x="2247900" y="1558925"/>
          <p14:tracePt t="310399" x="2247900" y="1581150"/>
          <p14:tracePt t="310415" x="2247900" y="1614488"/>
          <p14:tracePt t="310416" x="2247900" y="1630363"/>
          <p14:tracePt t="310432" x="2247900" y="1641475"/>
          <p14:tracePt t="310433" x="2247900" y="1668463"/>
          <p14:tracePt t="310448" x="2220913" y="1751013"/>
          <p14:tracePt t="310465" x="2176463" y="1828800"/>
          <p14:tracePt t="310482" x="2143125" y="1884363"/>
          <p14:tracePt t="310484" x="2132013" y="1917700"/>
          <p14:tracePt t="310499" x="2093913" y="1978025"/>
          <p14:tracePt t="310515" x="2054225" y="2020888"/>
          <p14:tracePt t="310532" x="2011363" y="2071688"/>
          <p14:tracePt t="310549" x="1989138" y="2098675"/>
          <p14:tracePt t="310551" x="1982788" y="2103438"/>
          <p14:tracePt t="310565" x="1982788" y="2114550"/>
          <p14:tracePt t="310628" x="1982788" y="2109788"/>
          <p14:tracePt t="310635" x="1978025" y="2109788"/>
          <p14:tracePt t="310641" x="1971675" y="2109788"/>
          <p14:tracePt t="310666" x="1966913" y="2109788"/>
          <p14:tracePt t="310682" x="1966913" y="2114550"/>
          <p14:tracePt t="310699" x="1966913" y="2136775"/>
          <p14:tracePt t="310701" x="1966913" y="2165350"/>
          <p14:tracePt t="310715" x="1966913" y="2197100"/>
          <p14:tracePt t="310733" x="1951038" y="2335213"/>
          <p14:tracePt t="310749" x="1900238" y="2406650"/>
          <p14:tracePt t="310766" x="1846263" y="2478088"/>
          <p14:tracePt t="310783" x="1784350" y="2517775"/>
          <p14:tracePt t="310784" x="1741488" y="2544763"/>
          <p14:tracePt t="310799" x="1708150" y="2566988"/>
          <p14:tracePt t="310801" x="1674813" y="2582863"/>
          <p14:tracePt t="310815" x="1619250" y="2616200"/>
          <p14:tracePt t="310832" x="1608138" y="2633663"/>
          <p14:tracePt t="310850" x="1597025" y="2671763"/>
          <p14:tracePt t="310851" x="1597025" y="2709863"/>
          <p14:tracePt t="310868" x="1619250" y="2886075"/>
          <p14:tracePt t="310882" x="1658938" y="3062288"/>
          <p14:tracePt t="310884" x="1708150" y="3216275"/>
          <p14:tracePt t="310899" x="1939925" y="3806825"/>
          <p14:tracePt t="310916" x="2187575" y="4406900"/>
          <p14:tracePt t="310933" x="2682875" y="5205413"/>
          <p14:tracePt t="310935" x="2936875" y="5564188"/>
          <p14:tracePt t="310950" x="3884613" y="6726238"/>
          <p14:tracePt t="311206" x="3552825" y="6654800"/>
          <p14:tracePt t="311217" x="3305175" y="6572250"/>
          <p14:tracePt t="311219" x="3019425" y="6416675"/>
          <p14:tracePt t="311234" x="2765425" y="6229350"/>
          <p14:tracePt t="311250" x="2644775" y="6081713"/>
          <p14:tracePt t="311252" x="2555875" y="5954713"/>
          <p14:tracePt t="311267" x="2479675" y="5756275"/>
          <p14:tracePt t="311284" x="2468563" y="5513388"/>
          <p14:tracePt t="311286" x="2479675" y="5464175"/>
          <p14:tracePt t="311299" x="2495550" y="5403850"/>
          <p14:tracePt t="311301" x="2522538" y="5348288"/>
          <p14:tracePt t="311316" x="2533650" y="5332413"/>
          <p14:tracePt t="311356" x="2528888" y="5326063"/>
          <p14:tracePt t="311386" x="2528888" y="5337175"/>
          <p14:tracePt t="311391" x="2533650" y="5348288"/>
          <p14:tracePt t="311401" x="2578100" y="5419725"/>
          <p14:tracePt t="311416" x="2820988" y="6032500"/>
          <p14:tracePt t="311434" x="2952750" y="6659563"/>
          <p14:tracePt t="311535" x="660400" y="6411913"/>
          <p14:tracePt t="311550" x="280988" y="5927725"/>
          <p14:tracePt t="311654" x="468313" y="606425"/>
          <p14:tracePt t="311667" x="771525" y="461963"/>
          <p14:tracePt t="311668" x="952500" y="419100"/>
          <p14:tracePt t="311685" x="1404938" y="374650"/>
          <p14:tracePt t="311700" x="1701800" y="396875"/>
          <p14:tracePt t="311702" x="1835150" y="423863"/>
          <p14:tracePt t="311717" x="2082800" y="534988"/>
          <p14:tracePt t="311734" x="2138363" y="577850"/>
          <p14:tracePt t="311751" x="2143125" y="584200"/>
          <p14:tracePt t="311904" x="2138363" y="588963"/>
          <p14:tracePt t="311909" x="2132013" y="595313"/>
          <p14:tracePt t="311918" x="2116138" y="606425"/>
          <p14:tracePt t="311933" x="2060575" y="765175"/>
          <p14:tracePt t="311951" x="2060575" y="914400"/>
          <p14:tracePt t="311968" x="2098675" y="1157288"/>
          <p14:tracePt t="311969" x="2116138" y="1239838"/>
          <p14:tracePt t="311985" x="2159000" y="1585913"/>
          <p14:tracePt t="312000" x="2154238" y="1884363"/>
          <p14:tracePt t="312017" x="2065338" y="2346325"/>
          <p14:tracePt t="312034" x="2005013" y="2638425"/>
          <p14:tracePt t="312051" x="1928813" y="2930525"/>
          <p14:tracePt t="312053" x="1906588" y="2990850"/>
          <p14:tracePt t="312067" x="1884363" y="3062288"/>
          <p14:tracePt t="312069" x="1851025" y="3122613"/>
          <p14:tracePt t="312084" x="1817688" y="3167063"/>
          <p14:tracePt t="312101" x="1784350" y="3200400"/>
          <p14:tracePt t="312118" x="1773238" y="3200400"/>
          <p14:tracePt t="312134" x="1763713" y="3200400"/>
          <p14:tracePt t="312136" x="1757363" y="3200400"/>
          <p14:tracePt t="312151" x="1741488" y="3200400"/>
          <p14:tracePt t="312168" x="1719263" y="3189288"/>
          <p14:tracePt t="312184" x="1690688" y="3167063"/>
          <p14:tracePt t="312202" x="1658938" y="3133725"/>
          <p14:tracePt t="312218" x="1652588" y="3128963"/>
          <p14:tracePt t="312234" x="1641475" y="3106738"/>
          <p14:tracePt t="312252" x="1630363" y="3101975"/>
          <p14:tracePt t="312253" x="1630363" y="3095625"/>
          <p14:tracePt t="312268" x="1630363" y="3090863"/>
          <p14:tracePt t="312270" x="1630363" y="3084513"/>
          <p14:tracePt t="312284" x="1630363" y="3068638"/>
          <p14:tracePt t="312286" x="1630363" y="3057525"/>
          <p14:tracePt t="312301" x="1641475" y="3040063"/>
          <p14:tracePt t="312318" x="1663700" y="2997200"/>
          <p14:tracePt t="312334" x="1697038" y="2930525"/>
          <p14:tracePt t="312336" x="1719263" y="2886075"/>
          <p14:tracePt t="312352" x="1730375" y="2847975"/>
          <p14:tracePt t="312353" x="1763713" y="2776538"/>
          <p14:tracePt t="312368" x="1801813" y="2627313"/>
          <p14:tracePt t="312385" x="1828800" y="2495550"/>
          <p14:tracePt t="312402" x="1851025" y="2406650"/>
          <p14:tracePt t="312404" x="1862138" y="2384425"/>
          <p14:tracePt t="312418" x="1878013" y="2341563"/>
          <p14:tracePt t="312419" x="1895475" y="2324100"/>
          <p14:tracePt t="312434" x="1906588" y="2312988"/>
          <p14:tracePt t="312436" x="1917700" y="2308225"/>
          <p14:tracePt t="312451" x="1933575" y="2290763"/>
          <p14:tracePt t="312469" x="1939925" y="2290763"/>
          <p14:tracePt t="312471" x="1939925" y="2286000"/>
          <p14:tracePt t="312486" x="1944688" y="2286000"/>
          <p14:tracePt t="312504" x="1951038" y="2286000"/>
          <p14:tracePt t="312520" x="1955800" y="2281238"/>
          <p14:tracePt t="312535" x="1971675" y="2274888"/>
          <p14:tracePt t="312552" x="1978025" y="2270125"/>
          <p14:tracePt t="312554" x="1989138" y="2270125"/>
          <p14:tracePt t="312570" x="2000250" y="2270125"/>
          <p14:tracePt t="312758" x="2000250" y="2263775"/>
          <p14:tracePt t="312788" x="2000250" y="2259013"/>
          <p14:tracePt t="312805" x="2000250" y="2247900"/>
          <p14:tracePt t="312811" x="2005013" y="2241550"/>
          <p14:tracePt t="312818" x="2005013" y="2230438"/>
          <p14:tracePt t="312835" x="2005013" y="2197100"/>
          <p14:tracePt t="312852" x="2011363" y="2170113"/>
          <p14:tracePt t="312854" x="2011363" y="2159000"/>
          <p14:tracePt t="312869" x="2011363" y="2154238"/>
          <p14:tracePt t="312871" x="2016125" y="2132013"/>
          <p14:tracePt t="312885" x="2016125" y="2114550"/>
          <p14:tracePt t="312902" x="2022475" y="2093913"/>
          <p14:tracePt t="312919" x="2022475" y="2082800"/>
          <p14:tracePt t="312936" x="2027238" y="2065338"/>
          <p14:tracePt t="312953" x="2033588" y="2060575"/>
          <p14:tracePt t="312954" x="2038350" y="2054225"/>
          <p14:tracePt t="312969" x="2038350" y="2043113"/>
          <p14:tracePt t="312998" x="2044700" y="2043113"/>
          <p14:tracePt t="313004" x="2044700" y="2038350"/>
          <p14:tracePt t="313036" x="2049463" y="2038350"/>
          <p14:tracePt t="313045" x="2049463" y="2032000"/>
          <p14:tracePt t="313052" x="2054225" y="2027238"/>
          <p14:tracePt t="313071" x="2065338" y="2016125"/>
          <p14:tracePt t="313089" x="2071688" y="2005013"/>
          <p14:tracePt t="313104" x="2076450" y="2000250"/>
          <p14:tracePt t="313119" x="2082800" y="1978025"/>
          <p14:tracePt t="313136" x="2093913" y="1955800"/>
          <p14:tracePt t="313141" x="2098675" y="1949450"/>
          <p14:tracePt t="313153" x="2105025" y="1944688"/>
          <p14:tracePt t="313155" x="2105025" y="1938338"/>
          <p14:tracePt t="313171" x="2116138" y="1933575"/>
          <p14:tracePt t="313185" x="2120900" y="1922463"/>
          <p14:tracePt t="313203" x="2132013" y="1917700"/>
          <p14:tracePt t="313219" x="2138363" y="1900238"/>
          <p14:tracePt t="313221" x="2138363" y="1895475"/>
          <p14:tracePt t="313237" x="2143125" y="1884363"/>
          <p14:tracePt t="313253" x="2143125" y="1878013"/>
          <p14:tracePt t="313254" x="2143125" y="1873250"/>
          <p14:tracePt t="313344" x="2138363" y="1873250"/>
          <p14:tracePt t="313358" x="2132013" y="1873250"/>
          <p14:tracePt t="313364" x="2127250" y="1873250"/>
          <p14:tracePt t="313380" x="2120900" y="1873250"/>
          <p14:tracePt t="313395" x="2116138" y="1873250"/>
          <p14:tracePt t="313402" x="2109788" y="1873250"/>
          <p14:tracePt t="313420" x="2098675" y="1873250"/>
          <p14:tracePt t="313437" x="2087563" y="1878013"/>
          <p14:tracePt t="313438" x="2082800" y="1878013"/>
          <p14:tracePt t="313454" x="2060575" y="1884363"/>
          <p14:tracePt t="313470" x="2038350" y="1889125"/>
          <p14:tracePt t="313486" x="2027238" y="1895475"/>
          <p14:tracePt t="313503" x="2016125" y="1900238"/>
          <p14:tracePt t="313520" x="2011363" y="1900238"/>
          <p14:tracePt t="313613" x="2011363" y="1906588"/>
          <p14:tracePt t="313643" x="2016125" y="1911350"/>
          <p14:tracePt t="313652" x="2016125" y="1917700"/>
          <p14:tracePt t="313656" x="2022475" y="1922463"/>
          <p14:tracePt t="313672" x="2022475" y="1927225"/>
          <p14:tracePt t="322757" x="2027238" y="1927225"/>
          <p14:tracePt t="322855" x="2027238" y="1933575"/>
          <p14:tracePt t="323154" x="2016125" y="1949450"/>
          <p14:tracePt t="323159" x="1978025" y="1982788"/>
          <p14:tracePt t="323172" x="1928813" y="2027238"/>
          <p14:tracePt t="323174" x="1900238" y="2060575"/>
          <p14:tracePt t="323184" x="1866900" y="2114550"/>
          <p14:tracePt t="323202" x="1857375" y="2197100"/>
          <p14:tracePt t="323218" x="1851025" y="2241550"/>
          <p14:tracePt t="323220" x="1835150" y="2274888"/>
          <p14:tracePt t="323235" x="1806575" y="2312988"/>
          <p14:tracePt t="323251" x="1790700" y="2324100"/>
          <p14:tracePt t="323253" x="1784350" y="2330450"/>
          <p14:tracePt t="323268" x="1773238" y="2335213"/>
          <p14:tracePt t="323320" x="1768475" y="2335213"/>
          <p14:tracePt t="323326" x="1763713" y="2335213"/>
          <p14:tracePt t="323334" x="1752600" y="2324100"/>
          <p14:tracePt t="323352" x="1735138" y="2308225"/>
          <p14:tracePt t="323369" x="1730375" y="2290763"/>
          <p14:tracePt t="323371" x="1724025" y="2281238"/>
          <p14:tracePt t="323384" x="1724025" y="2270125"/>
          <p14:tracePt t="323386" x="1724025" y="2263775"/>
          <p14:tracePt t="323401" x="1719263" y="2214563"/>
          <p14:tracePt t="323419" x="1719263" y="2192338"/>
          <p14:tracePt t="323435" x="1719263" y="2176463"/>
          <p14:tracePt t="323436" x="1719263" y="2170113"/>
          <p14:tracePt t="323451" x="1719263" y="2159000"/>
          <p14:tracePt t="323468" x="1719263" y="2154238"/>
          <p14:tracePt t="323470" x="1719263" y="2147888"/>
          <p14:tracePt t="323485" x="1719263" y="2143125"/>
          <p14:tracePt t="323513" x="1719263" y="2136775"/>
          <p14:tracePt t="323520" x="1712913" y="2136775"/>
          <p14:tracePt t="323536" x="1708150" y="2136775"/>
          <p14:tracePt t="323537" x="1701800" y="2132013"/>
          <p14:tracePt t="323551" x="1690688" y="2125663"/>
          <p14:tracePt t="323568" x="1674813" y="2114550"/>
          <p14:tracePt t="323585" x="1670050" y="2114550"/>
          <p14:tracePt t="323587" x="1663700" y="2109788"/>
          <p14:tracePt t="323604" x="1647825" y="2109788"/>
          <p14:tracePt t="323618" x="1636713" y="2109788"/>
          <p14:tracePt t="323635" x="1619250" y="2103438"/>
          <p14:tracePt t="323652" x="1603375" y="2103438"/>
          <p14:tracePt t="323669" x="1592263" y="2103438"/>
          <p14:tracePt t="323670" x="1585913" y="2103438"/>
          <p14:tracePt t="323687" x="1581150" y="2103438"/>
          <p14:tracePt t="323701" x="1576388" y="2103438"/>
          <p14:tracePt t="323718" x="1570038" y="2103438"/>
          <p14:tracePt t="323735" x="1565275" y="2103438"/>
          <p14:tracePt t="323754" x="1558925" y="2103438"/>
          <p14:tracePt t="324092" x="1585913" y="2103438"/>
          <p14:tracePt t="324097" x="1592263" y="2103438"/>
          <p14:tracePt t="324105" x="1614488" y="2098675"/>
          <p14:tracePt t="324120" x="1652588" y="2087563"/>
          <p14:tracePt t="324121" x="1712913" y="2076450"/>
          <p14:tracePt t="324135" x="1773238" y="2065338"/>
          <p14:tracePt t="324137" x="1824038" y="2054225"/>
          <p14:tracePt t="324152" x="1966913" y="2016125"/>
          <p14:tracePt t="324169" x="2071688" y="1989138"/>
          <p14:tracePt t="324186" x="2165350" y="1960563"/>
          <p14:tracePt t="324203" x="2232025" y="1944688"/>
          <p14:tracePt t="324220" x="2252663" y="1938338"/>
          <p14:tracePt t="324237" x="2270125" y="1933575"/>
          <p14:tracePt t="324285" x="2259013" y="1933575"/>
          <p14:tracePt t="324293" x="2247900" y="1949450"/>
          <p14:tracePt t="324302" x="2225675" y="1966913"/>
          <p14:tracePt t="324320" x="2198688" y="2000250"/>
          <p14:tracePt t="324322" x="2198688" y="2005013"/>
          <p14:tracePt t="324336" x="2181225" y="2038350"/>
          <p14:tracePt t="324338" x="2159000" y="2071688"/>
          <p14:tracePt t="324354" x="2116138" y="2120900"/>
          <p14:tracePt t="324370" x="2071688" y="2170113"/>
          <p14:tracePt t="324387" x="2038350" y="2192338"/>
          <p14:tracePt t="324389" x="2033588" y="2197100"/>
          <p14:tracePt t="324405" x="2022475" y="2208213"/>
          <p14:tracePt t="324423" x="2016125" y="2214563"/>
          <p14:tracePt t="324443" x="2011363" y="2219325"/>
          <p14:tracePt t="324453" x="2005013" y="2219325"/>
          <p14:tracePt t="324472" x="1993900" y="2225675"/>
          <p14:tracePt t="324488" x="1982788" y="2225675"/>
          <p14:tracePt t="324504" x="1971675" y="2225675"/>
          <p14:tracePt t="324505" x="1966913" y="2230438"/>
          <p14:tracePt t="324520" x="1960563" y="2230438"/>
          <p14:tracePt t="324564" x="1955800" y="2230438"/>
          <p14:tracePt t="324595" x="1951038" y="2230438"/>
          <p14:tracePt t="324608" x="1944688" y="2230438"/>
          <p14:tracePt t="324744" x="1944688" y="2225675"/>
          <p14:tracePt t="324749" x="1960563" y="2208213"/>
          <p14:tracePt t="324758" x="1989138" y="2192338"/>
          <p14:tracePt t="324770" x="2027238" y="2159000"/>
          <p14:tracePt t="324772" x="2071688" y="2120900"/>
          <p14:tracePt t="324788" x="2105025" y="2103438"/>
          <p14:tracePt t="324789" x="2154238" y="2065338"/>
          <p14:tracePt t="324803" x="2319338" y="1955800"/>
          <p14:tracePt t="324820" x="2446338" y="1873250"/>
          <p14:tracePt t="324837" x="2606675" y="1784350"/>
          <p14:tracePt t="324839" x="2693988" y="1739900"/>
          <p14:tracePt t="324854" x="2792413" y="1685925"/>
          <p14:tracePt t="324855" x="2865438" y="1652588"/>
          <p14:tracePt t="324870" x="2908300" y="1636713"/>
          <p14:tracePt t="324872" x="2963863" y="1619250"/>
          <p14:tracePt t="324887" x="3063875" y="1581150"/>
          <p14:tracePt t="324903" x="3135313" y="1554163"/>
          <p14:tracePt t="324921" x="3217863" y="1520825"/>
          <p14:tracePt t="324938" x="3244850" y="1509713"/>
          <p14:tracePt t="324954" x="3255963" y="1503363"/>
          <p14:tracePt t="325030" x="3244850" y="1509713"/>
          <p14:tracePt t="325034" x="3240088" y="1509713"/>
          <p14:tracePt t="325043" x="3222625" y="1520825"/>
          <p14:tracePt t="325071" x="2970213" y="1685925"/>
          <p14:tracePt t="325088" x="2771775" y="1806575"/>
          <p14:tracePt t="325104" x="2490788" y="1989138"/>
          <p14:tracePt t="325121" x="2325688" y="2098675"/>
          <p14:tracePt t="325138" x="2187575" y="2181225"/>
          <p14:tracePt t="325139" x="2105025" y="2230438"/>
          <p14:tracePt t="325154" x="2054225" y="2263775"/>
          <p14:tracePt t="325156" x="2027238" y="2286000"/>
          <p14:tracePt t="325171" x="2000250" y="2301875"/>
          <p14:tracePt t="325188" x="1922463" y="2357438"/>
          <p14:tracePt t="325205" x="1884363" y="2395538"/>
          <p14:tracePt t="325207" x="1866900" y="2413000"/>
          <p14:tracePt t="325221" x="1862138" y="2417763"/>
          <p14:tracePt t="325223" x="1851025" y="2435225"/>
          <p14:tracePt t="325238" x="1839913" y="2446338"/>
          <p14:tracePt t="325239" x="1835150" y="2451100"/>
          <p14:tracePt t="325254" x="1828800" y="2457450"/>
          <p14:tracePt t="325314" x="1824038" y="2457450"/>
          <p14:tracePt t="325320" x="1824038" y="2451100"/>
          <p14:tracePt t="325335" x="1824038" y="2439988"/>
          <p14:tracePt t="325344" x="1824038" y="2435225"/>
          <p14:tracePt t="325354" x="1824038" y="2428875"/>
          <p14:tracePt t="325372" x="1866900" y="2379663"/>
          <p14:tracePt t="325388" x="1884363" y="2374900"/>
          <p14:tracePt t="325389" x="1906588" y="2357438"/>
          <p14:tracePt t="325404" x="1951038" y="2330450"/>
          <p14:tracePt t="325421" x="2005013" y="2297113"/>
          <p14:tracePt t="325438" x="2033588" y="2286000"/>
          <p14:tracePt t="325440" x="2038350" y="2281238"/>
          <p14:tracePt t="325455" x="2044700" y="2274888"/>
          <p14:tracePt t="325855" x="2049463" y="2270125"/>
          <p14:tracePt t="325869" x="2054225" y="2270125"/>
          <p14:tracePt t="325875" x="2060575" y="2259013"/>
          <p14:tracePt t="325889" x="2065338" y="2259013"/>
          <p14:tracePt t="325890" x="2076450" y="2252663"/>
          <p14:tracePt t="325905" x="2087563" y="2247900"/>
          <p14:tracePt t="325907" x="2105025" y="2236788"/>
          <p14:tracePt t="325921" x="2127250" y="2225675"/>
          <p14:tracePt t="325938" x="2165350" y="2203450"/>
          <p14:tracePt t="325955" x="2225675" y="2187575"/>
          <p14:tracePt t="325957" x="2263775" y="2165350"/>
          <p14:tracePt t="325972" x="2281238" y="2165350"/>
          <p14:tracePt t="325974" x="2314575" y="2143125"/>
          <p14:tracePt t="325988" x="2357438" y="2125663"/>
          <p14:tracePt t="326005" x="2401888" y="2103438"/>
          <p14:tracePt t="326022" x="2446338" y="2087563"/>
          <p14:tracePt t="326024" x="2468563" y="2065338"/>
          <p14:tracePt t="326039" x="2490788" y="2054225"/>
          <p14:tracePt t="326041" x="2513013" y="2043113"/>
          <p14:tracePt t="326055" x="2528888" y="2043113"/>
          <p14:tracePt t="326057" x="2544763" y="2032000"/>
          <p14:tracePt t="326071" x="2589213" y="2016125"/>
          <p14:tracePt t="326089" x="2644775" y="1989138"/>
          <p14:tracePt t="326105" x="2660650" y="1982788"/>
          <p14:tracePt t="326106" x="2682875" y="1966913"/>
          <p14:tracePt t="326125" x="2716213" y="1955800"/>
          <p14:tracePt t="326138" x="2743200" y="1938338"/>
          <p14:tracePt t="326155" x="2760663" y="1933575"/>
          <p14:tracePt t="326172" x="2792413" y="1922463"/>
          <p14:tracePt t="326189" x="2814638" y="1911350"/>
          <p14:tracePt t="326191" x="2825750" y="1906588"/>
          <p14:tracePt t="326207" x="2854325" y="1895475"/>
          <p14:tracePt t="326222" x="2886075" y="1884363"/>
          <p14:tracePt t="326239" x="2903538" y="1878013"/>
          <p14:tracePt t="326256" x="2919413" y="1862138"/>
          <p14:tracePt t="326257" x="2925763" y="1862138"/>
          <p14:tracePt t="326274" x="2930525" y="1862138"/>
          <p14:tracePt t="326288" x="2936875" y="1862138"/>
          <p14:tracePt t="326307" x="2941638" y="1855788"/>
          <p14:tracePt t="326325" x="2952750" y="1855788"/>
          <p14:tracePt t="326387" x="2947988" y="1855788"/>
          <p14:tracePt t="326393" x="2936875" y="1855788"/>
          <p14:tracePt t="326400" x="2908300" y="1866900"/>
          <p14:tracePt t="326424" x="2825750" y="1922463"/>
          <p14:tracePt t="326426" x="2792413" y="1933575"/>
          <p14:tracePt t="326439" x="2678113" y="2011363"/>
          <p14:tracePt t="326456" x="2589213" y="2060575"/>
          <p14:tracePt t="326473" x="2484438" y="2120900"/>
          <p14:tracePt t="326491" x="2428875" y="2159000"/>
          <p14:tracePt t="326493" x="2397125" y="2181225"/>
          <p14:tracePt t="326506" x="2368550" y="2203450"/>
          <p14:tracePt t="326523" x="2335213" y="2219325"/>
          <p14:tracePt t="326540" x="2314575" y="2230438"/>
          <p14:tracePt t="326543" x="2286000" y="2236788"/>
          <p14:tracePt t="326557" x="2274888" y="2236788"/>
          <p14:tracePt t="326565" x="2241550" y="2241550"/>
          <p14:tracePt t="326576" x="2225675" y="2247900"/>
          <p14:tracePt t="326590" x="2203450" y="2247900"/>
          <p14:tracePt t="326607" x="2187575" y="2252663"/>
          <p14:tracePt t="326623" x="2181225" y="2252663"/>
          <p14:tracePt t="326762" x="2187575" y="2247900"/>
          <p14:tracePt t="326768" x="2203450" y="2241550"/>
          <p14:tracePt t="326775" x="2214563" y="2236788"/>
          <p14:tracePt t="326791" x="2236788" y="2236788"/>
          <p14:tracePt t="326807" x="2263775" y="2219325"/>
          <p14:tracePt t="326825" x="2286000" y="2214563"/>
          <p14:tracePt t="326827" x="2303463" y="2214563"/>
          <p14:tracePt t="326842" x="2330450" y="2192338"/>
          <p14:tracePt t="326858" x="2352675" y="2187575"/>
          <p14:tracePt t="326873" x="2363788" y="2181225"/>
          <p14:tracePt t="326875" x="2379663" y="2176463"/>
          <p14:tracePt t="326889" x="2408238" y="2159000"/>
          <p14:tracePt t="326908" x="2424113" y="2154238"/>
          <p14:tracePt t="326910" x="2435225" y="2154238"/>
          <p14:tracePt t="326926" x="2451100" y="2143125"/>
          <p14:tracePt t="326941" x="2473325" y="2132013"/>
          <p14:tracePt t="326957" x="2506663" y="2120900"/>
          <p14:tracePt t="326974" x="2544763" y="2098675"/>
          <p14:tracePt t="326992" x="2638425" y="2060575"/>
          <p14:tracePt t="327008" x="2709863" y="2038350"/>
          <p14:tracePt t="327023" x="2749550" y="2016125"/>
          <p14:tracePt t="327040" x="2771775" y="2011363"/>
          <p14:tracePt t="327197" x="2765425" y="2011363"/>
          <p14:tracePt t="327202" x="2760663" y="2011363"/>
          <p14:tracePt t="327210" x="2743200" y="2011363"/>
          <p14:tracePt t="327224" x="2720975" y="2011363"/>
          <p14:tracePt t="327225" x="2682875" y="2011363"/>
          <p14:tracePt t="327242" x="2611438" y="2027238"/>
          <p14:tracePt t="327257" x="2517775" y="2054225"/>
          <p14:tracePt t="327274" x="2451100" y="2076450"/>
          <p14:tracePt t="327292" x="2374900" y="2114550"/>
          <p14:tracePt t="327308" x="2352675" y="2132013"/>
          <p14:tracePt t="327323" x="2335213" y="2147888"/>
          <p14:tracePt t="327341" x="2319338" y="2159000"/>
          <p14:tracePt t="327358" x="2303463" y="2176463"/>
          <p14:tracePt t="327359" x="2286000" y="2181225"/>
          <p14:tracePt t="327375" x="2259013" y="2192338"/>
          <p14:tracePt t="327391" x="2247900" y="2203450"/>
          <p14:tracePt t="327393" x="2236788" y="2203450"/>
          <p14:tracePt t="327407" x="2220913" y="2203450"/>
          <p14:tracePt t="327428" x="2214563" y="2203450"/>
          <p14:tracePt t="327442" x="2209800" y="2203450"/>
          <p14:tracePt t="327459" x="2203450" y="2203450"/>
          <p14:tracePt t="327474" x="2187575" y="2197100"/>
          <p14:tracePt t="327492" x="2176463" y="2197100"/>
          <p14:tracePt t="327508" x="2147888" y="2192338"/>
          <p14:tracePt t="327510" x="2138363" y="2192338"/>
          <p14:tracePt t="327525" x="2105025" y="2192338"/>
          <p14:tracePt t="327541" x="2065338" y="2181225"/>
          <p14:tracePt t="327558" x="2011363" y="2181225"/>
          <p14:tracePt t="327574" x="1966913" y="2181225"/>
          <p14:tracePt t="327592" x="1900238" y="2181225"/>
          <p14:tracePt t="327608" x="1889125" y="2181225"/>
          <p14:tracePt t="327609" x="1873250" y="2181225"/>
          <p14:tracePt t="327624" x="1857375" y="2181225"/>
          <p14:tracePt t="327642" x="1846263" y="2181225"/>
          <p14:tracePt t="327660" x="1839913" y="2181225"/>
          <p14:tracePt t="327677" x="1835150" y="2181225"/>
          <p14:tracePt t="327692" x="1828800" y="2170113"/>
          <p14:tracePt t="327709" x="1812925" y="2159000"/>
          <p14:tracePt t="327724" x="1784350" y="2136775"/>
          <p14:tracePt t="327743" x="1757363" y="2120900"/>
          <p14:tracePt t="327758" x="1757363" y="2109788"/>
          <p14:tracePt t="327760" x="1752600" y="2098675"/>
          <p14:tracePt t="327774" x="1752600" y="2082800"/>
          <p14:tracePt t="327792" x="1741488" y="2060575"/>
          <p14:tracePt t="327794" x="1741488" y="2043113"/>
          <p14:tracePt t="327809" x="1730375" y="2020888"/>
          <p14:tracePt t="327826" x="1719263" y="2016125"/>
          <p14:tracePt t="327841" x="1712913" y="2016125"/>
          <p14:tracePt t="327859" x="1701800" y="2011363"/>
          <p14:tracePt t="327876" x="1685925" y="2011363"/>
          <p14:tracePt t="327878" x="1670050" y="2020888"/>
          <p14:tracePt t="327893" x="1619250" y="2049463"/>
          <p14:tracePt t="327909" x="1570038" y="2082800"/>
          <p14:tracePt t="327925" x="1503363" y="2125663"/>
          <p14:tracePt t="327944" x="1460500" y="2154238"/>
          <p14:tracePt t="327945" x="1454150" y="2165350"/>
          <p14:tracePt t="327960" x="1449388" y="2170113"/>
          <p14:tracePt t="328119" x="1454150" y="2170113"/>
          <p14:tracePt t="328126" x="1471613" y="2165350"/>
          <p14:tracePt t="328132" x="1471613" y="2159000"/>
          <p14:tracePt t="328161" x="1492250" y="2143125"/>
          <p14:tracePt t="328175" x="1509713" y="2125663"/>
          <p14:tracePt t="328193" x="1531938" y="2114550"/>
          <p14:tracePt t="328194" x="1536700" y="2114550"/>
          <p14:tracePt t="328209" x="1554163" y="2109788"/>
          <p14:tracePt t="328226" x="1558925" y="2109788"/>
          <p14:tracePt t="328243" x="1558925" y="2103438"/>
          <p14:tracePt t="328405" x="1565275" y="2103438"/>
          <p14:tracePt t="328428" x="1565275" y="2098675"/>
          <p14:tracePt t="328433" x="1570038" y="2098675"/>
          <p14:tracePt t="328455" x="1576388" y="2093913"/>
          <p14:tracePt t="328471" x="1581150" y="2087563"/>
          <p14:tracePt t="328477" x="1592263" y="2082800"/>
          <p14:tracePt t="328493" x="1608138" y="2082800"/>
          <p14:tracePt t="328509" x="1636713" y="2065338"/>
          <p14:tracePt t="328526" x="1663700" y="2049463"/>
          <p14:tracePt t="328543" x="1708150" y="2027238"/>
          <p14:tracePt t="328545" x="1724025" y="2016125"/>
          <p14:tracePt t="328560" x="1779588" y="1989138"/>
          <p14:tracePt t="328576" x="1824038" y="1955800"/>
          <p14:tracePt t="328593" x="1878013" y="1922463"/>
          <p14:tracePt t="328609" x="1917700" y="1895475"/>
          <p14:tracePt t="328626" x="1951038" y="1866900"/>
          <p14:tracePt t="328627" x="1966913" y="1855788"/>
          <p14:tracePt t="328643" x="1971675" y="1851025"/>
          <p14:tracePt t="328644" x="1989138" y="1839913"/>
          <p14:tracePt t="328659" x="2000250" y="1828800"/>
          <p14:tracePt t="328676" x="2011363" y="1817688"/>
          <p14:tracePt t="328694" x="2011363" y="1806575"/>
          <p14:tracePt t="328765" x="1989138" y="1812925"/>
          <p14:tracePt t="328770" x="1944688" y="1839913"/>
          <p14:tracePt t="328777" x="1884363" y="1884363"/>
          <p14:tracePt t="328794" x="1763713" y="1971675"/>
          <p14:tracePt t="328809" x="1670050" y="2060575"/>
          <p14:tracePt t="328826" x="1531938" y="2187575"/>
          <p14:tracePt t="328843" x="1465263" y="2259013"/>
          <p14:tracePt t="328845" x="1420813" y="2297113"/>
          <p14:tracePt t="328860" x="1404938" y="2312988"/>
          <p14:tracePt t="328861" x="1393825" y="2330450"/>
          <p14:tracePt t="328876" x="1389063" y="2341563"/>
          <p14:tracePt t="328893" x="1389063" y="2346325"/>
          <p14:tracePt t="328982" x="1393825" y="2346325"/>
          <p14:tracePt t="328987" x="1409700" y="2346325"/>
          <p14:tracePt t="328995" x="1420813" y="2346325"/>
          <p14:tracePt t="329011" x="1454150" y="2346325"/>
          <p14:tracePt t="329027" x="1509713" y="2335213"/>
          <p14:tracePt t="329043" x="1581150" y="2312988"/>
          <p14:tracePt t="329060" x="1636713" y="2297113"/>
          <p14:tracePt t="329062" x="1658938" y="2281238"/>
          <p14:tracePt t="329077" x="1690688" y="2263775"/>
          <p14:tracePt t="329079" x="1701800" y="2259013"/>
          <p14:tracePt t="329093" x="1724025" y="2247900"/>
          <p14:tracePt t="329110" x="1768475" y="2214563"/>
          <p14:tracePt t="329126" x="1784350" y="2203450"/>
          <p14:tracePt t="329144" x="1795463" y="2187575"/>
          <p14:tracePt t="329145" x="1801813" y="2187575"/>
          <p14:tracePt t="329160" x="1806575" y="2181225"/>
          <p14:tracePt t="329177" x="1812925" y="2176463"/>
          <p14:tracePt t="329194" x="1824038" y="2170113"/>
          <p14:tracePt t="329211" x="1835150" y="2165350"/>
          <p14:tracePt t="329228" x="1846263" y="2154238"/>
          <p14:tracePt t="329243" x="1857375" y="2147888"/>
          <p14:tracePt t="329260" x="1862138" y="2143125"/>
          <p14:tracePt t="329277" x="1866900" y="2136775"/>
          <p14:tracePt t="329296" x="1866900" y="2132013"/>
          <p14:tracePt t="329312" x="1866900" y="2125663"/>
          <p14:tracePt t="329326" x="1866900" y="2120900"/>
          <p14:tracePt t="329344" x="1873250" y="2120900"/>
          <p14:tracePt t="329361" x="1873250" y="2114550"/>
          <p14:tracePt t="329377" x="1873250" y="2109788"/>
          <p14:tracePt t="329379" x="1878013" y="2109788"/>
          <p14:tracePt t="329394" x="1878013" y="2098675"/>
          <p14:tracePt t="329411" x="1884363" y="2093913"/>
          <p14:tracePt t="329428" x="1884363" y="2082800"/>
          <p14:tracePt t="329430" x="1884363" y="2076450"/>
          <p14:tracePt t="329444" x="1889125" y="2071688"/>
          <p14:tracePt t="329462" x="1889125" y="2065338"/>
          <p14:tracePt t="329530" x="1895475" y="2065338"/>
          <p14:tracePt t="329535" x="1895475" y="2060575"/>
          <p14:tracePt t="329551" x="1900238" y="2054225"/>
          <p14:tracePt t="330317" x="1900238" y="2049463"/>
          <p14:tracePt t="330333" x="1906588" y="2043113"/>
          <p14:tracePt t="330338" x="1906588" y="2038350"/>
          <p14:tracePt t="330347" x="1911350" y="2027238"/>
          <p14:tracePt t="330362" x="1917700" y="2020888"/>
          <p14:tracePt t="330378" x="1922463" y="2016125"/>
          <p14:tracePt t="330459" x="1928813" y="2016125"/>
          <p14:tracePt t="330475" x="1933575" y="2016125"/>
          <p14:tracePt t="330488" x="1944688" y="2016125"/>
          <p14:tracePt t="330497" x="1951038" y="2016125"/>
          <p14:tracePt t="330512" x="1966913" y="2016125"/>
          <p14:tracePt t="330529" x="1993900" y="2011363"/>
          <p14:tracePt t="330547" x="2022475" y="2005013"/>
          <p14:tracePt t="330563" x="2027238" y="2005013"/>
          <p14:tracePt t="330564" x="2033588" y="2005013"/>
          <p14:tracePt t="330579" x="2038350" y="2000250"/>
          <p14:tracePt t="330596" x="2044700" y="1993900"/>
          <p14:tracePt t="330613" x="2054225" y="1989138"/>
          <p14:tracePt t="330630" x="2060575" y="1982788"/>
          <p14:tracePt t="330647" x="2065338" y="1982788"/>
          <p14:tracePt t="330663" x="2071688" y="1978025"/>
          <p14:tracePt t="330680" x="2076450" y="1978025"/>
          <p14:tracePt t="330682" x="2076450" y="1971675"/>
          <p14:tracePt t="330715" x="2082800" y="1971675"/>
          <p14:tracePt t="330744" x="2087563" y="1971675"/>
          <p14:tracePt t="330750" x="2093913" y="1966913"/>
          <p14:tracePt t="330766" x="2098675" y="1966913"/>
          <p14:tracePt t="330782" x="2105025" y="1960563"/>
          <p14:tracePt t="330803" x="2109788" y="1960563"/>
          <p14:tracePt t="330812" x="2116138" y="1960563"/>
          <p14:tracePt t="330831" x="2120900" y="1960563"/>
          <p14:tracePt t="330833" x="2120900" y="1955800"/>
          <p14:tracePt t="330848" x="2127250" y="1955800"/>
          <p14:tracePt t="330864" x="2147888" y="1944688"/>
          <p14:tracePt t="330880" x="2159000" y="1938338"/>
          <p14:tracePt t="330897" x="2187575" y="1927225"/>
          <p14:tracePt t="330913" x="2209800" y="1911350"/>
          <p14:tracePt t="330915" x="2225675" y="1895475"/>
          <p14:tracePt t="330930" x="2241550" y="1884363"/>
          <p14:tracePt t="330932" x="2247900" y="1873250"/>
          <p14:tracePt t="330946" x="2281238" y="1844675"/>
          <p14:tracePt t="330963" x="2297113" y="1817688"/>
          <p14:tracePt t="330981" x="2325688" y="1790700"/>
          <p14:tracePt t="330982" x="2335213" y="1779588"/>
          <p14:tracePt t="330997" x="2352675" y="1768475"/>
          <p14:tracePt t="330999" x="2363788" y="1757363"/>
          <p14:tracePt t="331014" x="2379663" y="1735138"/>
          <p14:tracePt t="331029" x="2397125" y="1724025"/>
          <p14:tracePt t="331047" x="2408238" y="1712913"/>
          <p14:tracePt t="331063" x="2419350" y="1701800"/>
          <p14:tracePt t="331269" x="2419350" y="1697038"/>
          <p14:tracePt t="331293" x="2424113" y="1690688"/>
          <p14:tracePt t="331336" x="2428875" y="1690688"/>
          <p14:tracePt t="331343" x="2435225" y="1690688"/>
          <p14:tracePt t="331349" x="2439988" y="1690688"/>
          <p14:tracePt t="331373" x="2446338" y="1690688"/>
          <p14:tracePt t="331388" x="2451100" y="1690688"/>
          <p14:tracePt t="331403" x="2457450" y="1690688"/>
          <p14:tracePt t="331425" x="2462213" y="1697038"/>
          <p14:tracePt t="331432" x="2462213" y="1701800"/>
          <p14:tracePt t="331447" x="2468563" y="1701800"/>
          <p14:tracePt t="331449" x="2473325" y="1701800"/>
          <p14:tracePt t="331463" x="2484438" y="1712913"/>
          <p14:tracePt t="331481" x="2501900" y="1719263"/>
          <p14:tracePt t="331497" x="2513013" y="1730375"/>
          <p14:tracePt t="331499" x="2517775" y="1730375"/>
          <p14:tracePt t="331517" x="2517775" y="1735138"/>
          <p14:tracePt t="331615" x="2522538" y="1735138"/>
          <p14:tracePt t="331636" x="2528888" y="1735138"/>
          <p14:tracePt t="331643" x="2533650" y="1735138"/>
          <p14:tracePt t="331659" x="2566988" y="1735138"/>
          <p14:tracePt t="331667" x="2606675" y="1735138"/>
          <p14:tracePt t="331680" x="2682875" y="1735138"/>
          <p14:tracePt t="331698" x="2760663" y="1735138"/>
          <p14:tracePt t="331715" x="2832100" y="1735138"/>
          <p14:tracePt t="331732" x="2963863" y="1735138"/>
          <p14:tracePt t="331748" x="2997200" y="1735138"/>
          <p14:tracePt t="331764" x="3030538" y="1735138"/>
          <p14:tracePt t="331781" x="3052763" y="1735138"/>
          <p14:tracePt t="331797" x="3068638" y="1735138"/>
          <p14:tracePt t="331799" x="3073400" y="1735138"/>
          <p14:tracePt t="331817" x="3079750" y="1735138"/>
          <p14:tracePt t="331831" x="3084513" y="1735138"/>
          <p14:tracePt t="331849" x="3090863" y="1735138"/>
          <p14:tracePt t="331865" x="3095625" y="1735138"/>
          <p14:tracePt t="331866" x="3101975" y="1735138"/>
          <p14:tracePt t="332012" x="3101975" y="1739900"/>
          <p14:tracePt t="332025" x="3090863" y="1746250"/>
          <p14:tracePt t="332034" x="3084513" y="1751013"/>
          <p14:tracePt t="332048" x="3079750" y="1751013"/>
          <p14:tracePt t="332050" x="3073400" y="1751013"/>
          <p14:tracePt t="332065" x="3068638" y="1762125"/>
          <p14:tracePt t="332082" x="3063875" y="1768475"/>
          <p14:tracePt t="332098" x="3057525" y="1773238"/>
          <p14:tracePt t="332115" x="3052763" y="1779588"/>
          <p14:tracePt t="332132" x="3046413" y="1784350"/>
          <p14:tracePt t="332148" x="3041650" y="1790700"/>
          <p14:tracePt t="332193" x="3035300" y="1790700"/>
          <p14:tracePt t="332199" x="3035300" y="1795463"/>
          <p14:tracePt t="332205" x="3030538" y="1795463"/>
          <p14:tracePt t="332214" x="3030538" y="1801813"/>
          <p14:tracePt t="332232" x="3008313" y="1812925"/>
          <p14:tracePt t="332249" x="2963863" y="1833563"/>
          <p14:tracePt t="332265" x="2952750" y="1839913"/>
          <p14:tracePt t="332266" x="2941638" y="1851025"/>
          <p14:tracePt t="332281" x="2919413" y="1862138"/>
          <p14:tracePt t="332299" x="2897188" y="1866900"/>
          <p14:tracePt t="332315" x="2892425" y="1866900"/>
          <p14:tracePt t="332387" x="2892425" y="1873250"/>
          <p14:tracePt t="332402" x="2886075" y="1873250"/>
          <p14:tracePt t="332407" x="2870200" y="1878013"/>
          <p14:tracePt t="332417" x="2865438" y="1884363"/>
          <p14:tracePt t="332432" x="2843213" y="1889125"/>
          <p14:tracePt t="332449" x="2825750" y="1900238"/>
          <p14:tracePt t="332465" x="2798763" y="1911350"/>
          <p14:tracePt t="332467" x="2782888" y="1917700"/>
          <p14:tracePt t="332483" x="2760663" y="1922463"/>
          <p14:tracePt t="332499" x="2743200" y="1927225"/>
          <p14:tracePt t="332515" x="2727325" y="1933575"/>
          <p14:tracePt t="332532" x="2705100" y="1938338"/>
          <p14:tracePt t="332534" x="2693988" y="1944688"/>
          <p14:tracePt t="332549" x="2689225" y="1944688"/>
          <p14:tracePt t="332551" x="2678113" y="1949450"/>
          <p14:tracePt t="332565" x="2671763" y="1955800"/>
          <p14:tracePt t="332582" x="2660650" y="1960563"/>
          <p14:tracePt t="332600" x="2649538" y="1960563"/>
          <p14:tracePt t="332615" x="2644775" y="1966913"/>
          <p14:tracePt t="332634" x="2644775" y="1971675"/>
          <p14:tracePt t="332648" x="2638425" y="1971675"/>
          <p14:tracePt t="332666" x="2627313" y="1971675"/>
          <p14:tracePt t="332683" x="2622550" y="1971675"/>
          <p14:tracePt t="332699" x="2616200" y="1971675"/>
          <p14:tracePt t="332701" x="2600325" y="1971675"/>
          <p14:tracePt t="332715" x="2595563" y="1971675"/>
          <p14:tracePt t="332717" x="2589213" y="1971675"/>
          <p14:tracePt t="332732" x="2573338" y="1971675"/>
          <p14:tracePt t="332749" x="2566988" y="1971675"/>
          <p14:tracePt t="332767" x="2562225" y="1971675"/>
          <p14:tracePt t="332783" x="2555875" y="1971675"/>
          <p14:tracePt t="332785" x="2551113" y="1971675"/>
          <p14:tracePt t="332808" x="2544763" y="1971675"/>
          <p14:tracePt t="332844" x="2540000" y="1971675"/>
          <p14:tracePt t="332956" x="2540000" y="1960563"/>
          <p14:tracePt t="332963" x="2540000" y="1955800"/>
          <p14:tracePt t="332971" x="2551113" y="1949450"/>
          <p14:tracePt t="332983" x="2562225" y="1938338"/>
          <p14:tracePt t="333000" x="2573338" y="1927225"/>
          <p14:tracePt t="333016" x="2578100" y="1917700"/>
          <p14:tracePt t="333033" x="2584450" y="1911350"/>
          <p14:tracePt t="333050" x="2606675" y="1900238"/>
          <p14:tracePt t="333052" x="2616200" y="1895475"/>
          <p14:tracePt t="333067" x="2633663" y="1889125"/>
          <p14:tracePt t="333068" x="2644775" y="1884363"/>
          <p14:tracePt t="333083" x="2667000" y="1873250"/>
          <p14:tracePt t="333085" x="2678113" y="1862138"/>
          <p14:tracePt t="333100" x="2698750" y="1855788"/>
          <p14:tracePt t="333117" x="2716213" y="1839913"/>
          <p14:tracePt t="333134" x="2732088" y="1824038"/>
          <p14:tracePt t="333135" x="2743200" y="1812925"/>
          <p14:tracePt t="333150" x="2760663" y="1801813"/>
          <p14:tracePt t="333166" x="2782888" y="1784350"/>
          <p14:tracePt t="333183" x="2792413" y="1768475"/>
          <p14:tracePt t="333201" x="2809875" y="1757363"/>
          <p14:tracePt t="333202" x="2809875" y="1751013"/>
          <p14:tracePt t="333217" x="2820988" y="1746250"/>
          <p14:tracePt t="333235" x="2825750" y="1739900"/>
          <p14:tracePt t="333250" x="2832100" y="1735138"/>
          <p14:tracePt t="333279" x="2836863" y="1735138"/>
          <p14:tracePt t="333293" x="2843213" y="1735138"/>
          <p14:tracePt t="333315" x="2847975" y="1730375"/>
          <p14:tracePt t="333332" x="2854325" y="1730375"/>
          <p14:tracePt t="333346" x="2859088" y="1724025"/>
          <p14:tracePt t="333352" x="2865438" y="1719263"/>
          <p14:tracePt t="333370" x="2870200" y="1712913"/>
          <p14:tracePt t="333385" x="2870200" y="1708150"/>
          <p14:tracePt t="333386" x="2870200" y="1697038"/>
          <p14:tracePt t="333406" x="2870200" y="1690688"/>
          <p14:tracePt t="333460" x="2876550" y="1690688"/>
          <p14:tracePt t="333465" x="2876550" y="1685925"/>
          <p14:tracePt t="333473" x="2881313" y="1685925"/>
          <p14:tracePt t="333501" x="2892425" y="1679575"/>
          <p14:tracePt t="333557" x="2892425" y="1674813"/>
          <p14:tracePt t="333797" x="2886075" y="1674813"/>
          <p14:tracePt t="333805" x="2876550" y="1674813"/>
          <p14:tracePt t="333810" x="2859088" y="1679575"/>
          <p14:tracePt t="333835" x="2776538" y="1701800"/>
          <p14:tracePt t="333852" x="2682875" y="1730375"/>
          <p14:tracePt t="333868" x="2600325" y="1757363"/>
          <p14:tracePt t="333869" x="2555875" y="1779588"/>
          <p14:tracePt t="333884" x="2479675" y="1806575"/>
          <p14:tracePt t="333886" x="2446338" y="1824038"/>
          <p14:tracePt t="333901" x="2390775" y="1851025"/>
          <p14:tracePt t="333903" x="2346325" y="1866900"/>
          <p14:tracePt t="333918" x="2281238" y="1906588"/>
          <p14:tracePt t="333936" x="2247900" y="1917700"/>
          <p14:tracePt t="333937" x="2247900" y="1922463"/>
          <p14:tracePt t="333953" x="2236788" y="1922463"/>
          <p14:tracePt t="333968" x="2225675" y="1927225"/>
          <p14:tracePt t="333984" x="2209800" y="1938338"/>
          <p14:tracePt t="334002" x="2187575" y="1960563"/>
          <p14:tracePt t="334019" x="2154238" y="2000250"/>
          <p14:tracePt t="334020" x="2143125" y="2016125"/>
          <p14:tracePt t="334036" x="2116138" y="2071688"/>
          <p14:tracePt t="334052" x="2093913" y="2125663"/>
          <p14:tracePt t="334068" x="2076450" y="2170113"/>
          <p14:tracePt t="334084" x="2060575" y="2219325"/>
          <p14:tracePt t="334102" x="2038350" y="2286000"/>
          <p14:tracePt t="334118" x="2022475" y="2324100"/>
          <p14:tracePt t="334136" x="2016125" y="2335213"/>
          <p14:tracePt t="334151" x="2011363" y="2346325"/>
          <p14:tracePt t="334168" x="2005013" y="2346325"/>
          <p14:tracePt t="334185" x="2005013" y="2352675"/>
          <p14:tracePt t="334202" x="2005013" y="2357438"/>
          <p14:tracePt t="334276" x="2016125" y="2357438"/>
          <p14:tracePt t="334282" x="2033588" y="2346325"/>
          <p14:tracePt t="334290" x="2044700" y="2341563"/>
          <p14:tracePt t="334302" x="2082800" y="2324100"/>
          <p14:tracePt t="334318" x="2143125" y="2286000"/>
          <p14:tracePt t="334320" x="2176463" y="2274888"/>
          <p14:tracePt t="334335" x="2203450" y="2270125"/>
          <p14:tracePt t="334336" x="2236788" y="2247900"/>
          <p14:tracePt t="334351" x="2286000" y="2236788"/>
          <p14:tracePt t="334368" x="2341563" y="2208213"/>
          <p14:tracePt t="334385" x="2363788" y="2197100"/>
          <p14:tracePt t="334387" x="2374900" y="2197100"/>
          <p14:tracePt t="334403" x="2386013" y="2192338"/>
          <p14:tracePt t="334419" x="2390775" y="2187575"/>
          <p14:tracePt t="334421" x="2401888" y="2187575"/>
          <p14:tracePt t="334435" x="2419350" y="2181225"/>
          <p14:tracePt t="334451" x="2446338" y="2170113"/>
          <p14:tracePt t="334469" x="2490788" y="2154238"/>
          <p14:tracePt t="334485" x="2528888" y="2143125"/>
          <p14:tracePt t="334501" x="2555875" y="2132013"/>
          <p14:tracePt t="334519" x="2566988" y="2125663"/>
          <p14:tracePt t="334546" x="2573338" y="2125663"/>
          <p14:tracePt t="334570" x="2578100" y="2125663"/>
          <p14:tracePt t="334575" x="2584450" y="2125663"/>
          <p14:tracePt t="334584" x="2589213" y="2120900"/>
          <p14:tracePt t="334602" x="2600325" y="2120900"/>
          <p14:tracePt t="334619" x="2606675" y="2109788"/>
          <p14:tracePt t="334667" x="2611438" y="2109788"/>
          <p14:tracePt t="334672" x="2616200" y="2109788"/>
          <p14:tracePt t="334686" x="2616200" y="2103438"/>
          <p14:tracePt t="334703" x="2627313" y="2098675"/>
          <p14:tracePt t="334719" x="2627313" y="2093913"/>
          <p14:tracePt t="334721" x="2633663" y="2093913"/>
          <p14:tracePt t="334735" x="2633663" y="2087563"/>
          <p14:tracePt t="334752" x="2638425" y="2082800"/>
          <p14:tracePt t="334771" x="2638425" y="2076450"/>
          <p14:tracePt t="334787" x="2644775" y="2076450"/>
          <p14:tracePt t="334802" x="2644775" y="2071688"/>
          <p14:tracePt t="334819" x="2649538" y="2065338"/>
          <p14:tracePt t="334838" x="2649538" y="2060575"/>
          <p14:tracePt t="334860" x="2649538" y="2054225"/>
          <p14:tracePt t="334875" x="2649538" y="2049463"/>
          <p14:tracePt t="334891" x="2649538" y="2043113"/>
          <p14:tracePt t="334902" x="2644775" y="2043113"/>
          <p14:tracePt t="334920" x="2622550" y="2043113"/>
          <p14:tracePt t="334936" x="2600325" y="2038350"/>
          <p14:tracePt t="334952" x="2573338" y="2032000"/>
          <p14:tracePt t="334969" x="2540000" y="2032000"/>
          <p14:tracePt t="334985" x="2517775" y="2032000"/>
          <p14:tracePt t="335050" x="2513013" y="2032000"/>
          <p14:tracePt t="335055" x="2501900" y="2038350"/>
          <p14:tracePt t="335070" x="2501900" y="2043113"/>
          <p14:tracePt t="335071" x="2484438" y="2049463"/>
          <p14:tracePt t="335085" x="2439988" y="2103438"/>
          <p14:tracePt t="335103" x="2386013" y="2192338"/>
          <p14:tracePt t="335119" x="2259013" y="2368550"/>
          <p14:tracePt t="335136" x="2154238" y="2517775"/>
          <p14:tracePt t="335138" x="2098675" y="2605088"/>
          <p14:tracePt t="335154" x="1993900" y="2792413"/>
          <p14:tracePt t="335169" x="1944688" y="2908300"/>
          <p14:tracePt t="335186" x="1922463" y="3046413"/>
          <p14:tracePt t="335203" x="1917700" y="3189288"/>
          <p14:tracePt t="335204" x="1917700" y="3211513"/>
          <p14:tracePt t="335220" x="1917700" y="3282950"/>
          <p14:tracePt t="335236" x="1928813" y="3354388"/>
          <p14:tracePt t="335253" x="1928813" y="3409950"/>
          <p14:tracePt t="335271" x="1928813" y="3475038"/>
          <p14:tracePt t="335272" x="1928813" y="3536950"/>
          <p14:tracePt t="335287" x="1928813" y="3652838"/>
          <p14:tracePt t="335304" x="1933575" y="3746500"/>
          <p14:tracePt t="335319" x="1939925" y="3871913"/>
          <p14:tracePt t="335337" x="1951038" y="3976688"/>
          <p14:tracePt t="335353" x="1944688" y="4070350"/>
          <p14:tracePt t="335371" x="1895475" y="4241800"/>
          <p14:tracePt t="335386" x="1878013" y="4357688"/>
          <p14:tracePt t="335403" x="1857375" y="4478338"/>
          <p14:tracePt t="335420" x="1795463" y="4692650"/>
          <p14:tracePt t="335422" x="1757363" y="4808538"/>
          <p14:tracePt t="335437" x="1719263" y="4951413"/>
          <p14:tracePt t="335454" x="1712913" y="5078413"/>
          <p14:tracePt t="335470" x="1719263" y="5194300"/>
          <p14:tracePt t="335487" x="1757363" y="5276850"/>
          <p14:tracePt t="335503" x="1812925" y="5376863"/>
          <p14:tracePt t="335505" x="1835150" y="5408613"/>
          <p14:tracePt t="335521" x="1884363" y="5475288"/>
          <p14:tracePt t="335536" x="1928813" y="5524500"/>
          <p14:tracePt t="335553" x="1993900" y="5568950"/>
          <p14:tracePt t="335571" x="2005013" y="5575300"/>
          <p14:tracePt t="335573" x="2022475" y="5584825"/>
          <p14:tracePt t="335587" x="2033588" y="5584825"/>
          <p14:tracePt t="335694" x="2033588" y="5591175"/>
          <p14:tracePt t="335701" x="2044700" y="5595938"/>
          <p14:tracePt t="335708" x="2044700" y="5602288"/>
          <p14:tracePt t="335721" x="2049463" y="5602288"/>
          <p14:tracePt t="335723" x="2054225" y="5607050"/>
          <p14:tracePt t="335737" x="2065338" y="5613400"/>
          <p14:tracePt t="335754" x="2082800" y="5613400"/>
          <p14:tracePt t="335770" x="2093913" y="5613400"/>
          <p14:tracePt t="335788" x="2109788" y="5613400"/>
          <p14:tracePt t="335804" x="2120900" y="5613400"/>
          <p14:tracePt t="335823" x="2127250" y="5618163"/>
          <p14:tracePt t="335836" x="2132013" y="5618163"/>
          <p14:tracePt t="335912" x="2127250" y="5618163"/>
          <p14:tracePt t="335918" x="2127250" y="5607050"/>
          <p14:tracePt t="335926" x="2120900" y="5602288"/>
          <p14:tracePt t="335938" x="2109788" y="5584825"/>
          <p14:tracePt t="335939" x="2098675" y="5564188"/>
          <p14:tracePt t="335954" x="2087563" y="5541963"/>
          <p14:tracePt t="335956" x="2071688" y="5513388"/>
          <p14:tracePt t="335971" x="2060575" y="5481638"/>
          <p14:tracePt t="335972" x="2049463" y="5459413"/>
          <p14:tracePt t="335988" x="2022475" y="5392738"/>
          <p14:tracePt t="336005" x="2005013" y="5343525"/>
          <p14:tracePt t="336021" x="1978025" y="5276850"/>
          <p14:tracePt t="336024" x="1971675" y="5254625"/>
          <p14:tracePt t="336039" x="1951038" y="5183188"/>
          <p14:tracePt t="336054" x="1939925" y="5138738"/>
          <p14:tracePt t="336071" x="1917700" y="5089525"/>
          <p14:tracePt t="336087" x="1895475" y="5040313"/>
          <p14:tracePt t="336089" x="1873250" y="5006975"/>
          <p14:tracePt t="336105" x="1862138" y="5002213"/>
          <p14:tracePt t="336167" x="1862138" y="4995863"/>
          <p14:tracePt t="336173" x="1857375" y="4995863"/>
          <p14:tracePt t="336190" x="1835150" y="4968875"/>
          <p14:tracePt t="336204" x="1817688" y="4957763"/>
          <p14:tracePt t="336221" x="1806575" y="4946650"/>
          <p14:tracePt t="336239" x="1790700" y="4935538"/>
          <p14:tracePt t="336242" x="1784350" y="4930775"/>
          <p14:tracePt t="336255" x="1773238" y="4924425"/>
          <p14:tracePt t="336512" x="1773238" y="4919663"/>
          <p14:tracePt t="336518" x="1773238" y="4913313"/>
          <p14:tracePt t="336525" x="1779588" y="4913313"/>
          <p14:tracePt t="336538" x="1779588" y="4908550"/>
          <p14:tracePt t="336540" x="1784350" y="4902200"/>
          <p14:tracePt t="336555" x="1817688" y="4875213"/>
          <p14:tracePt t="336571" x="1857375" y="4846638"/>
          <p14:tracePt t="336588" x="1911350" y="4808538"/>
          <p14:tracePt t="336605" x="1944688" y="4775200"/>
          <p14:tracePt t="336607" x="1971675" y="4754563"/>
          <p14:tracePt t="336621" x="1982788" y="4732338"/>
          <p14:tracePt t="336639" x="2022475" y="4676775"/>
          <p14:tracePt t="336654" x="2044700" y="4638675"/>
          <p14:tracePt t="336672" x="2065338" y="4598988"/>
          <p14:tracePt t="336689" x="2076450" y="4567238"/>
          <p14:tracePt t="336705" x="2093913" y="4545013"/>
          <p14:tracePt t="336721" x="2098675" y="4533900"/>
          <p14:tracePt t="336740" x="2105025" y="4527550"/>
          <p14:tracePt t="336813" x="2105025" y="4522788"/>
          <p14:tracePt t="336817" x="2105025" y="4516438"/>
          <p14:tracePt t="336834" x="2109788" y="4511675"/>
          <p14:tracePt t="336840" x="2109788" y="4505325"/>
          <p14:tracePt t="336856" x="2109788" y="4500563"/>
          <p14:tracePt t="336872" x="2109788" y="4494213"/>
          <p14:tracePt t="336889" x="2109788" y="4489450"/>
          <p14:tracePt t="336915" x="2109788" y="4483100"/>
          <p14:tracePt t="336946" x="2109788" y="4478338"/>
          <p14:tracePt t="336962" x="2105025" y="4473575"/>
          <p14:tracePt t="336984" x="2098675" y="4467225"/>
          <p14:tracePt t="336999" x="2093913" y="4462463"/>
          <p14:tracePt t="337090" x="2098675" y="4462463"/>
          <p14:tracePt t="337095" x="2105025" y="4462463"/>
          <p14:tracePt t="337105" x="2127250" y="4473575"/>
          <p14:tracePt t="337123" x="2176463" y="4494213"/>
          <p14:tracePt t="337125" x="2225675" y="4516438"/>
          <p14:tracePt t="337140" x="2303463" y="4545013"/>
          <p14:tracePt t="337156" x="2419350" y="4576763"/>
          <p14:tracePt t="337173" x="2506663" y="4598988"/>
          <p14:tracePt t="337189" x="2595563" y="4605338"/>
          <p14:tracePt t="337206" x="2644775" y="4610100"/>
          <p14:tracePt t="337207" x="2667000" y="4616450"/>
          <p14:tracePt t="337223" x="2671763" y="4616450"/>
          <p14:tracePt t="337224" x="2682875" y="4616450"/>
          <p14:tracePt t="337238" x="2698750" y="4616450"/>
          <p14:tracePt t="337256" x="2709863" y="4616450"/>
          <p14:tracePt t="337273" x="2727325" y="4621213"/>
          <p14:tracePt t="337275" x="2738438" y="4627563"/>
          <p14:tracePt t="337290" x="2749550" y="4627563"/>
          <p14:tracePt t="337291" x="2776538" y="4627563"/>
          <p14:tracePt t="337306" x="2798763" y="4627563"/>
          <p14:tracePt t="337307" x="2832100" y="4627563"/>
          <p14:tracePt t="337322" x="2876550" y="4638675"/>
          <p14:tracePt t="337339" x="2903538" y="4638675"/>
          <p14:tracePt t="337355" x="2908300" y="4638675"/>
          <p14:tracePt t="337420" x="2914650" y="4638675"/>
          <p14:tracePt t="337427" x="2919413" y="4638675"/>
          <p14:tracePt t="337435" x="2925763" y="4643438"/>
          <p14:tracePt t="337516" x="2930525" y="4643438"/>
          <p14:tracePt t="337524" x="2930525" y="4649788"/>
          <p14:tracePt t="337529" x="2936875" y="4649788"/>
          <p14:tracePt t="337539" x="2947988" y="4654550"/>
          <p14:tracePt t="337556" x="2959100" y="4654550"/>
          <p14:tracePt t="337573" x="2963863" y="4660900"/>
          <p14:tracePt t="337591" x="2974975" y="4660900"/>
          <p14:tracePt t="337606" x="2979738" y="4665663"/>
          <p14:tracePt t="337623" x="2986088" y="4665663"/>
          <p14:tracePt t="337640" x="2997200" y="4676775"/>
          <p14:tracePt t="337642" x="3013075" y="4676775"/>
          <p14:tracePt t="337656" x="3024188" y="4681538"/>
          <p14:tracePt t="337673" x="3052763" y="4692650"/>
          <p14:tracePt t="337675" x="3063875" y="4699000"/>
          <p14:tracePt t="337690" x="3073400" y="4703763"/>
          <p14:tracePt t="337706" x="3079750" y="4703763"/>
          <p14:tracePt t="337723" x="3090863" y="4710113"/>
          <p14:tracePt t="337725" x="3090863" y="4714875"/>
          <p14:tracePt t="337740" x="3095625" y="4714875"/>
          <p14:tracePt t="337742" x="3101975" y="4714875"/>
          <p14:tracePt t="337758" x="3106738" y="4721225"/>
          <p14:tracePt t="337773" x="3113088" y="4721225"/>
          <p14:tracePt t="337791" x="3117850" y="4721225"/>
          <p14:tracePt t="337808" x="3124200" y="4725988"/>
          <p14:tracePt t="337826" x="3135313" y="4732338"/>
          <p14:tracePt t="337840" x="3140075" y="4737100"/>
          <p14:tracePt t="337858" x="3157538" y="4748213"/>
          <p14:tracePt t="337874" x="3173413" y="4764088"/>
          <p14:tracePt t="337891" x="3189288" y="4775200"/>
          <p14:tracePt t="337907" x="3195638" y="4786313"/>
          <p14:tracePt t="337924" x="3206750" y="4792663"/>
          <p14:tracePt t="337940" x="3217863" y="4797425"/>
          <p14:tracePt t="337942" x="3222625" y="4797425"/>
          <p14:tracePt t="337958" x="3233738" y="4808538"/>
          <p14:tracePt t="337974" x="3240088" y="4808538"/>
          <p14:tracePt t="337975" x="3244850" y="4819650"/>
          <p14:tracePt t="337990" x="3255963" y="4826000"/>
          <p14:tracePt t="338008" x="3260725" y="4830763"/>
          <p14:tracePt t="338009" x="3267075" y="4830763"/>
          <p14:tracePt t="338024" x="3271838" y="4837113"/>
          <p14:tracePt t="338042" x="3278188" y="4841875"/>
          <p14:tracePt t="338064" x="3282950" y="4846638"/>
          <p14:tracePt t="338078" x="3282950" y="4852988"/>
          <p14:tracePt t="338125" x="3289300" y="4852988"/>
          <p14:tracePt t="338138" x="3294063" y="4852988"/>
          <p14:tracePt t="338146" x="3300413" y="4846638"/>
          <p14:tracePt t="338160" x="3305175" y="4837113"/>
          <p14:tracePt t="338174" x="3311525" y="4830763"/>
          <p14:tracePt t="338191" x="3327400" y="4797425"/>
          <p14:tracePt t="338207" x="3338513" y="4781550"/>
          <p14:tracePt t="338224" x="3349625" y="4770438"/>
          <p14:tracePt t="338242" x="3365500" y="4754563"/>
          <p14:tracePt t="338258" x="3365500" y="4748213"/>
          <p14:tracePt t="338260" x="3371850" y="4743450"/>
          <p14:tracePt t="338274" x="3371850" y="4737100"/>
          <p14:tracePt t="338291" x="3376613" y="4732338"/>
          <p14:tracePt t="338308" x="3376613" y="4721225"/>
          <p14:tracePt t="338309" x="3376613" y="4714875"/>
          <p14:tracePt t="338324" x="3376613" y="4710113"/>
          <p14:tracePt t="338341" x="3376613" y="4703763"/>
          <p14:tracePt t="338358" x="3376613" y="4699000"/>
          <p14:tracePt t="338375" x="3371850" y="4699000"/>
          <p14:tracePt t="338392" x="3371850" y="4692650"/>
          <p14:tracePt t="338394" x="3365500" y="4692650"/>
          <p14:tracePt t="338408" x="3365500" y="4687888"/>
          <p14:tracePt t="338425" x="3360738" y="4681538"/>
          <p14:tracePt t="338441" x="3349625" y="4681538"/>
          <p14:tracePt t="338458" x="3344863" y="4681538"/>
          <p14:tracePt t="338476" x="3338513" y="4681538"/>
          <p14:tracePt t="338493" x="3333750" y="4681538"/>
          <p14:tracePt t="338508" x="3327400" y="4681538"/>
          <p14:tracePt t="338525" x="3322638" y="4681538"/>
          <p14:tracePt t="338527" x="3316288" y="4681538"/>
          <p14:tracePt t="338543" x="3311525" y="4681538"/>
          <p14:tracePt t="338560" x="3305175" y="4681538"/>
          <p14:tracePt t="338664" x="3305175" y="4687888"/>
          <p14:tracePt t="338685" x="3305175" y="4692650"/>
          <p14:tracePt t="338700" x="3300413" y="4692650"/>
          <p14:tracePt t="338724" x="3300413" y="4699000"/>
          <p14:tracePt t="338738" x="3300413" y="4703763"/>
          <p14:tracePt t="338745" x="3294063" y="4703763"/>
          <p14:tracePt t="338759" x="3294063" y="4710113"/>
          <p14:tracePt t="338775" x="3294063" y="4714875"/>
          <p14:tracePt t="338776" x="3289300" y="4714875"/>
          <p14:tracePt t="338806" x="3289300" y="4721225"/>
          <p14:tracePt t="338822" x="3289300" y="4725988"/>
          <p14:tracePt t="338828" x="3289300" y="4732338"/>
          <p14:tracePt t="338842" x="3282950" y="4732338"/>
          <p14:tracePt t="338897" x="3278188" y="4732338"/>
          <p14:tracePt t="338919" x="3271838" y="4732338"/>
          <p14:tracePt t="338933" x="3267075" y="4732338"/>
          <p14:tracePt t="338940" x="3260725" y="4732338"/>
          <p14:tracePt t="338956" x="3255963" y="4732338"/>
          <p14:tracePt t="338963" x="3244850" y="4732338"/>
          <p14:tracePt t="338975" x="3240088" y="4732338"/>
          <p14:tracePt t="338977" x="3228975" y="4732338"/>
          <p14:tracePt t="338993" x="3206750" y="4732338"/>
          <p14:tracePt t="339009" x="3195638" y="4732338"/>
          <p14:tracePt t="339010" x="3189288" y="4725988"/>
          <p14:tracePt t="339025" x="3162300" y="4725988"/>
          <p14:tracePt t="339042" x="3140075" y="4721225"/>
          <p14:tracePt t="339060" x="3113088" y="4721225"/>
          <p14:tracePt t="339075" x="3106738" y="4714875"/>
          <p14:tracePt t="339076" x="3101975" y="4714875"/>
          <p14:tracePt t="339092" x="3090863" y="4714875"/>
          <p14:tracePt t="339108" x="3079750" y="4710113"/>
          <p14:tracePt t="339136" x="3073400" y="4710113"/>
          <p14:tracePt t="339143" x="3073400" y="4703763"/>
          <p14:tracePt t="339204" x="3068638" y="4703763"/>
          <p14:tracePt t="339210" x="3063875" y="4703763"/>
          <p14:tracePt t="339218" x="3057525" y="4703763"/>
          <p14:tracePt t="339242" x="3019425" y="4692650"/>
          <p14:tracePt t="339259" x="2986088" y="4681538"/>
          <p14:tracePt t="339275" x="2952750" y="4670425"/>
          <p14:tracePt t="339293" x="2941638" y="4660900"/>
          <p14:tracePt t="339295" x="2936875" y="4660900"/>
          <p14:tracePt t="339340" x="2941638" y="4660900"/>
          <p14:tracePt t="339345" x="2959100" y="4660900"/>
          <p14:tracePt t="339362" x="3024188" y="4660900"/>
          <p14:tracePt t="339375" x="3057525" y="4670425"/>
          <p14:tracePt t="339377" x="3084513" y="4676775"/>
          <p14:tracePt t="339392" x="3151188" y="4692650"/>
          <p14:tracePt t="339409" x="3200400" y="4699000"/>
          <p14:tracePt t="339425" x="3211513" y="4710113"/>
          <p14:tracePt t="339443" x="3217863" y="4710113"/>
          <p14:tracePt t="339549" x="3211513" y="4710113"/>
          <p14:tracePt t="339563" x="3206750" y="4710113"/>
          <p14:tracePt t="339585" x="3200400" y="4710113"/>
          <p14:tracePt t="339685" x="3195638" y="4710113"/>
          <p14:tracePt t="339699" x="3189288" y="4710113"/>
          <p14:tracePt t="340075" x="3184525" y="4710113"/>
          <p14:tracePt t="340080" x="3184525" y="4703763"/>
          <p14:tracePt t="340112" x="3178175" y="4699000"/>
          <p14:tracePt t="340125" x="3173413" y="4699000"/>
          <p14:tracePt t="340133" x="3173413" y="4692650"/>
          <p14:tracePt t="340144" x="3167063" y="4692650"/>
          <p14:tracePt t="340161" x="3162300" y="4681538"/>
          <p14:tracePt t="340177" x="3151188" y="4676775"/>
          <p14:tracePt t="340178" x="3151188" y="4670425"/>
          <p14:tracePt t="340194" x="3146425" y="4665663"/>
          <p14:tracePt t="340211" x="3128963" y="4660900"/>
          <p14:tracePt t="340263" x="3124200" y="4660900"/>
          <p14:tracePt t="340268" x="3117850" y="4660900"/>
          <p14:tracePt t="340277" x="3113088" y="4654550"/>
          <p14:tracePt t="340294" x="3090863" y="4654550"/>
          <p14:tracePt t="340311" x="3035300" y="4621213"/>
          <p14:tracePt t="340312" x="3013075" y="4616450"/>
          <p14:tracePt t="340327" x="2919413" y="4576763"/>
          <p14:tracePt t="340344" x="2809875" y="4545013"/>
          <p14:tracePt t="340361" x="2606675" y="4483100"/>
          <p14:tracePt t="340378" x="2386013" y="4433888"/>
          <p14:tracePt t="340379" x="2292350" y="4422775"/>
          <p14:tracePt t="340394" x="2241550" y="4418013"/>
          <p14:tracePt t="340395" x="2192338" y="4418013"/>
          <p14:tracePt t="340412" x="2159000" y="4411663"/>
          <p14:tracePt t="340427" x="2154238" y="4411663"/>
          <p14:tracePt t="340444" x="2165350" y="4411663"/>
          <p14:tracePt t="340462" x="2220913" y="4411663"/>
          <p14:tracePt t="340478" x="2270125" y="4440238"/>
          <p14:tracePt t="340494" x="2346325" y="4538663"/>
          <p14:tracePt t="340511" x="2401888" y="4643438"/>
          <p14:tracePt t="340528" x="2428875" y="4819650"/>
          <p14:tracePt t="340529" x="2428875" y="4879975"/>
          <p14:tracePt t="340544" x="2424113" y="4940300"/>
          <p14:tracePt t="340545" x="2397125" y="5024438"/>
          <p14:tracePt t="340561" x="2379663" y="5062538"/>
          <p14:tracePt t="340562" x="2346325" y="5106988"/>
          <p14:tracePt t="340578" x="2263775" y="5172075"/>
          <p14:tracePt t="340594" x="2203450" y="5200650"/>
          <p14:tracePt t="340612" x="2138363" y="5216525"/>
          <p14:tracePt t="340629" x="2120900" y="5216525"/>
          <p14:tracePt t="340644" x="2109788" y="5216525"/>
          <p14:tracePt t="340661" x="2098675" y="5216525"/>
          <p14:tracePt t="340678" x="2093913" y="5205413"/>
          <p14:tracePt t="340680" x="2093913" y="5194300"/>
          <p14:tracePt t="340695" x="2093913" y="5167313"/>
          <p14:tracePt t="340711" x="2093913" y="5156200"/>
          <p14:tracePt t="340713" x="2093913" y="5145088"/>
          <p14:tracePt t="340728" x="2093913" y="5122863"/>
          <p14:tracePt t="340744" x="2093913" y="5106988"/>
          <p14:tracePt t="340762" x="2093913" y="5073650"/>
          <p14:tracePt t="340778" x="2093913" y="5067300"/>
          <p14:tracePt t="340780" x="2087563" y="5051425"/>
          <p14:tracePt t="340794" x="2087563" y="5029200"/>
          <p14:tracePt t="340812" x="2087563" y="5006975"/>
          <p14:tracePt t="340828" x="2087563" y="4991100"/>
          <p14:tracePt t="340830" x="2087563" y="4979988"/>
          <p14:tracePt t="340845" x="2087563" y="4968875"/>
          <p14:tracePt t="340847" x="2087563" y="4962525"/>
          <p14:tracePt t="340861" x="2087563" y="4951413"/>
          <p14:tracePt t="340878" x="2087563" y="4946650"/>
          <p14:tracePt t="340894" x="2087563" y="4940300"/>
          <p14:tracePt t="341064" x="2082800" y="4935538"/>
          <p14:tracePt t="341086" x="2082800" y="4930775"/>
          <p14:tracePt t="341092" x="2076450" y="4924425"/>
          <p14:tracePt t="341108" x="2076450" y="4919663"/>
          <p14:tracePt t="341116" x="2071688" y="4913313"/>
          <p14:tracePt t="341128" x="2071688" y="4908550"/>
          <p14:tracePt t="341130" x="2071688" y="4902200"/>
          <p14:tracePt t="341146" x="2065338" y="4886325"/>
          <p14:tracePt t="341161" x="2060575" y="4875213"/>
          <p14:tracePt t="341179" x="2060575" y="4857750"/>
          <p14:tracePt t="341195" x="2060575" y="4830763"/>
          <p14:tracePt t="341212" x="2060575" y="4808538"/>
          <p14:tracePt t="341214" x="2060575" y="4797425"/>
          <p14:tracePt t="341228" x="2060575" y="4781550"/>
          <p14:tracePt t="341230" x="2060575" y="4775200"/>
          <p14:tracePt t="341244" x="2065338" y="4754563"/>
          <p14:tracePt t="341263" x="2065338" y="4748213"/>
          <p14:tracePt t="341265" x="2065338" y="4737100"/>
          <p14:tracePt t="341289" x="2065338" y="4732338"/>
          <p14:tracePt t="341296" x="2071688" y="4732338"/>
          <p14:tracePt t="341312" x="2071688" y="4725988"/>
          <p14:tracePt t="341330" x="2076450" y="4725988"/>
          <p14:tracePt t="341345" x="2082800" y="4721225"/>
          <p14:tracePt t="341363" x="2087563" y="4714875"/>
          <p14:tracePt t="341380" x="2093913" y="4710113"/>
          <p14:tracePt t="341402" x="2093913" y="4703763"/>
          <p14:tracePt t="341412" x="2093913" y="4699000"/>
          <p14:tracePt t="341430" x="2093913" y="4687888"/>
          <p14:tracePt t="341447" x="2093913" y="4681538"/>
          <p14:tracePt t="341462" x="2093913" y="4676775"/>
          <p14:tracePt t="341479" x="2093913" y="4670425"/>
          <p14:tracePt t="341582" x="2093913" y="4665663"/>
          <p14:tracePt t="341612" x="2093913" y="4660900"/>
          <p14:tracePt t="341618" x="2087563" y="4660900"/>
          <p14:tracePt t="341648" x="2087563" y="4654550"/>
          <p14:tracePt t="341665" x="2082800" y="4654550"/>
          <p14:tracePt t="341740" x="2076450" y="4649788"/>
          <p14:tracePt t="341800" x="2076450" y="4643438"/>
          <p14:tracePt t="341822" x="2076450" y="4638675"/>
          <p14:tracePt t="342002" x="2076450" y="4632325"/>
          <p14:tracePt t="342302" x="2082800" y="4632325"/>
          <p14:tracePt t="342307" x="2087563" y="4632325"/>
          <p14:tracePt t="342323" x="2093913" y="4632325"/>
          <p14:tracePt t="342331" x="2093913" y="4638675"/>
          <p14:tracePt t="342353" x="2098675" y="4643438"/>
          <p14:tracePt t="342364" x="2105025" y="4643438"/>
          <p14:tracePt t="342407" x="2109788" y="4643438"/>
          <p14:tracePt t="342421" x="2116138" y="4643438"/>
          <p14:tracePt t="342428" x="2120900" y="4643438"/>
          <p14:tracePt t="342436" x="2138363" y="4643438"/>
          <p14:tracePt t="342447" x="2143125" y="4638675"/>
          <p14:tracePt t="342464" x="2170113" y="4638675"/>
          <p14:tracePt t="342481" x="2192338" y="4627563"/>
          <p14:tracePt t="342482" x="2198688" y="4627563"/>
          <p14:tracePt t="342496" x="2209800" y="4627563"/>
          <p14:tracePt t="342514" x="2220913" y="4627563"/>
          <p14:tracePt t="342530" x="2232025" y="4627563"/>
          <p14:tracePt t="342532" x="2236788" y="4627563"/>
          <p14:tracePt t="342547" x="2241550" y="4627563"/>
          <p14:tracePt t="342564" x="2259013" y="4627563"/>
          <p14:tracePt t="342581" x="2274888" y="4627563"/>
          <p14:tracePt t="342597" x="2308225" y="4627563"/>
          <p14:tracePt t="342615" x="2346325" y="4627563"/>
          <p14:tracePt t="342631" x="2357438" y="4627563"/>
          <p14:tracePt t="342632" x="2368550" y="4627563"/>
          <p14:tracePt t="342648" x="2390775" y="4632325"/>
          <p14:tracePt t="342664" x="2413000" y="4643438"/>
          <p14:tracePt t="342682" x="2439988" y="4654550"/>
          <p14:tracePt t="342697" x="2451100" y="4660900"/>
          <p14:tracePt t="342698" x="2462213" y="4665663"/>
          <p14:tracePt t="342714" x="2473325" y="4670425"/>
          <p14:tracePt t="342731" x="2484438" y="4687888"/>
          <p14:tracePt t="342748" x="2490788" y="4687888"/>
          <p14:tracePt t="342749" x="2490788" y="4692650"/>
          <p14:tracePt t="342797" x="2495550" y="4692650"/>
          <p14:tracePt t="342818" x="2495550" y="4699000"/>
          <p14:tracePt t="342825" x="2501900" y="4699000"/>
          <p14:tracePt t="342832" x="2501900" y="4703763"/>
          <p14:tracePt t="342856" x="2506663" y="4703763"/>
          <p14:tracePt t="342879" x="2506663" y="4710113"/>
          <p14:tracePt t="342887" x="2513013" y="4710113"/>
          <p14:tracePt t="342900" x="2513013" y="4714875"/>
          <p14:tracePt t="343105" x="2506663" y="4714875"/>
          <p14:tracePt t="343126" x="2501900" y="4714875"/>
          <p14:tracePt t="343150" x="2495550" y="4714875"/>
          <p14:tracePt t="343194" x="2490788" y="4714875"/>
          <p14:tracePt t="343209" x="2484438" y="4714875"/>
          <p14:tracePt t="343216" x="2479675" y="4710113"/>
          <p14:tracePt t="343256" x="2473325" y="4703763"/>
          <p14:tracePt t="343268" x="2468563" y="4703763"/>
          <p14:tracePt t="343275" x="2462213" y="4692650"/>
          <p14:tracePt t="343291" x="2451100" y="4692650"/>
          <p14:tracePt t="343301" x="2446338" y="4687888"/>
          <p14:tracePt t="343315" x="2435225" y="4681538"/>
          <p14:tracePt t="343332" x="2428875" y="4681538"/>
          <p14:tracePt t="343349" x="2424113" y="4681538"/>
          <p14:tracePt t="343365" x="2419350" y="4681538"/>
          <p14:tracePt t="343382" x="2413000" y="4681538"/>
          <p14:tracePt t="343399" x="2408238" y="4676775"/>
          <p14:tracePt t="343427" x="2401888" y="4676775"/>
          <p14:tracePt t="343465" x="2397125" y="4676775"/>
          <p14:tracePt t="343712" x="2390775" y="4676775"/>
          <p14:tracePt t="343718" x="2390775" y="4670425"/>
          <p14:tracePt t="343725" x="2386013" y="4670425"/>
          <p14:tracePt t="343749" x="2379663" y="4670425"/>
          <p14:tracePt t="343990" x="2379663" y="4665663"/>
          <p14:tracePt t="343995" x="2386013" y="4665663"/>
          <p14:tracePt t="344010" x="2390775" y="4665663"/>
          <p14:tracePt t="344018" x="2390775" y="4660900"/>
          <p14:tracePt t="344033" x="2397125" y="4660900"/>
          <p14:tracePt t="344035" x="2397125" y="4654550"/>
          <p14:tracePt t="344049" x="2401888" y="4649788"/>
          <p14:tracePt t="344066" x="2408238" y="4643438"/>
          <p14:tracePt t="344083" x="2413000" y="4638675"/>
          <p14:tracePt t="344085" x="2413000" y="4632325"/>
          <p14:tracePt t="344108" x="2419350" y="4627563"/>
          <p14:tracePt t="344123" x="2424113" y="4627563"/>
          <p14:tracePt t="344132" x="2428875" y="4621213"/>
          <p14:tracePt t="344151" x="2439988" y="4621213"/>
          <p14:tracePt t="344153" x="2457450" y="4621213"/>
          <p14:tracePt t="344170" x="2473325" y="4621213"/>
          <p14:tracePt t="344183" x="2479675" y="4621213"/>
          <p14:tracePt t="344184" x="2490788" y="4621213"/>
          <p14:tracePt t="344199" x="2506663" y="4621213"/>
          <p14:tracePt t="344217" x="2522538" y="4627563"/>
          <p14:tracePt t="344233" x="2540000" y="4632325"/>
          <p14:tracePt t="344235" x="2551113" y="4632325"/>
          <p14:tracePt t="344251" x="2566988" y="4638675"/>
          <p14:tracePt t="344266" x="2584450" y="4643438"/>
          <p14:tracePt t="344283" x="2595563" y="4649788"/>
          <p14:tracePt t="344301" x="2616200" y="4654550"/>
          <p14:tracePt t="344302" x="2622550" y="4654550"/>
          <p14:tracePt t="344372" x="2627313" y="4654550"/>
          <p14:tracePt t="344394" x="2633663" y="4654550"/>
          <p14:tracePt t="344401" x="2633663" y="4660900"/>
          <p14:tracePt t="344408" x="2638425" y="4660900"/>
          <p14:tracePt t="344566" x="2633663" y="4660900"/>
          <p14:tracePt t="344573" x="2633663" y="4654550"/>
          <p14:tracePt t="344584" x="2622550" y="4654550"/>
          <p14:tracePt t="344601" x="2600325" y="4643438"/>
          <p14:tracePt t="344603" x="2595563" y="4638675"/>
          <p14:tracePt t="344617" x="2589213" y="4638675"/>
          <p14:tracePt t="344619" x="2584450" y="4632325"/>
          <p14:tracePt t="344637" x="2578100" y="4632325"/>
          <p14:tracePt t="345266" x="2584450" y="4632325"/>
          <p14:tracePt t="345270" x="2589213" y="4632325"/>
          <p14:tracePt t="345285" x="2600325" y="4632325"/>
          <p14:tracePt t="345286" x="2606675" y="4632325"/>
          <p14:tracePt t="345302" x="2622550" y="4632325"/>
          <p14:tracePt t="345318" x="2633663" y="4632325"/>
          <p14:tracePt t="345335" x="2644775" y="4632325"/>
          <p14:tracePt t="345336" x="2649538" y="4632325"/>
          <p14:tracePt t="345352" x="2660650" y="4632325"/>
          <p14:tracePt t="345368" x="2667000" y="4632325"/>
          <p14:tracePt t="345391" x="2671763" y="4632325"/>
          <p14:tracePt t="345445" x="2678113" y="4632325"/>
          <p14:tracePt t="345458" x="2682875" y="4632325"/>
          <p14:tracePt t="345465" x="2689225" y="4632325"/>
          <p14:tracePt t="345495" x="2693988" y="4632325"/>
          <p14:tracePt t="346451" x="2693988" y="4638675"/>
          <p14:tracePt t="346465" x="2693988" y="4643438"/>
          <p14:tracePt t="346471" x="2693988" y="4649788"/>
          <p14:tracePt t="346577" x="2693988" y="4654550"/>
          <p14:tracePt t="346582" x="2693988" y="4665663"/>
          <p14:tracePt t="346591" x="2693988" y="4670425"/>
          <p14:tracePt t="346603" x="2693988" y="4681538"/>
          <p14:tracePt t="346621" x="2705100" y="4721225"/>
          <p14:tracePt t="346636" x="2709863" y="4754563"/>
          <p14:tracePt t="346654" x="2709863" y="4770438"/>
          <p14:tracePt t="346671" x="2709863" y="4786313"/>
          <p14:tracePt t="346672" x="2709863" y="4792663"/>
          <p14:tracePt t="346687" x="2709863" y="4808538"/>
          <p14:tracePt t="346706" x="2709863" y="4826000"/>
          <p14:tracePt t="346721" x="2709863" y="4857750"/>
          <p14:tracePt t="346738" x="2698750" y="4879975"/>
          <p14:tracePt t="346739" x="2689225" y="4891088"/>
          <p14:tracePt t="346754" x="2689225" y="4908550"/>
          <p14:tracePt t="346755" x="2689225" y="4913313"/>
          <p14:tracePt t="346771" x="2678113" y="4919663"/>
          <p14:tracePt t="346772" x="2678113" y="4924425"/>
          <p14:tracePt t="346787" x="2671763" y="4930775"/>
          <p14:tracePt t="346805" x="2671763" y="4935538"/>
          <p14:tracePt t="346821" x="2660650" y="4935538"/>
          <p14:tracePt t="346838" x="2649538" y="4935538"/>
          <p14:tracePt t="346854" x="2627313" y="4935538"/>
          <p14:tracePt t="346870" x="2606675" y="4935538"/>
          <p14:tracePt t="346888" x="2578100" y="4935538"/>
          <p14:tracePt t="346905" x="2544763" y="4924425"/>
          <p14:tracePt t="346921" x="2540000" y="4924425"/>
          <p14:tracePt t="346922" x="2533650" y="4924425"/>
          <p14:tracePt t="346937" x="2513013" y="4919663"/>
          <p14:tracePt t="346955" x="2506663" y="4919663"/>
          <p14:tracePt t="346971" x="2501900" y="4919663"/>
          <p14:tracePt t="346973" x="2495550" y="4919663"/>
          <p14:tracePt t="346987" x="2490788" y="4919663"/>
          <p14:tracePt t="346989" x="2484438" y="4919663"/>
          <p14:tracePt t="347005" x="2479675" y="4919663"/>
          <p14:tracePt t="347020" x="2462213" y="4919663"/>
          <p14:tracePt t="347037" x="2446338" y="4913313"/>
          <p14:tracePt t="347040" x="2435225" y="4908550"/>
          <p14:tracePt t="347054" x="2419350" y="4902200"/>
          <p14:tracePt t="347056" x="2413000" y="4902200"/>
          <p14:tracePt t="347073" x="2401888" y="4897438"/>
          <p14:tracePt t="347075" x="2397125" y="4891088"/>
          <p14:tracePt t="347087" x="2379663" y="4891088"/>
          <p14:tracePt t="347104" x="2374900" y="4891088"/>
          <p14:tracePt t="347121" x="2368550" y="4891088"/>
          <p14:tracePt t="347123" x="2363788" y="4891088"/>
          <p14:tracePt t="347139" x="2352675" y="4891088"/>
          <p14:tracePt t="347154" x="2330450" y="4891088"/>
          <p14:tracePt t="347171" x="2303463" y="4891088"/>
          <p14:tracePt t="347188" x="2252663" y="4891088"/>
          <p14:tracePt t="347190" x="2247900" y="4891088"/>
          <p14:tracePt t="347205" x="2232025" y="4891088"/>
          <p14:tracePt t="347206" x="2220913" y="4891088"/>
          <p14:tracePt t="347221" x="2214563" y="4891088"/>
          <p14:tracePt t="347223" x="2209800" y="4891088"/>
          <p14:tracePt t="347238" x="2198688" y="4891088"/>
          <p14:tracePt t="347267" x="2192338" y="4891088"/>
          <p14:tracePt t="347290" x="2187575" y="4891088"/>
          <p14:tracePt t="347296" x="2181225" y="4886325"/>
          <p14:tracePt t="347304" x="2176463" y="4875213"/>
          <p14:tracePt t="347322" x="2170113" y="4857750"/>
          <p14:tracePt t="347338" x="2165350" y="4837113"/>
          <p14:tracePt t="347340" x="2165350" y="4830763"/>
          <p14:tracePt t="347355" x="2165350" y="4819650"/>
          <p14:tracePt t="347372" x="2165350" y="4808538"/>
          <p14:tracePt t="347388" x="2165350" y="4803775"/>
          <p14:tracePt t="347404" x="2165350" y="4797425"/>
          <p14:tracePt t="347421" x="2165350" y="4792663"/>
          <p14:tracePt t="347440" x="2165350" y="4786313"/>
          <p14:tracePt t="347461" x="2165350" y="4781550"/>
          <p14:tracePt t="347476" x="2165350" y="4775200"/>
          <p14:tracePt t="347491" x="2159000" y="4770438"/>
          <p14:tracePt t="347505" x="2159000" y="4764088"/>
          <p14:tracePt t="347506" x="2159000" y="4759325"/>
          <p14:tracePt t="347523" x="2159000" y="4754563"/>
          <p14:tracePt t="347538" x="2159000" y="4743450"/>
          <p14:tracePt t="347556" x="2159000" y="4737100"/>
          <p14:tracePt t="347636" x="2165350" y="4737100"/>
          <p14:tracePt t="347640" x="2170113" y="4737100"/>
          <p14:tracePt t="347655" x="2176463" y="4737100"/>
          <p14:tracePt t="347657" x="2187575" y="4737100"/>
          <p14:tracePt t="347672" x="2236788" y="4748213"/>
          <p14:tracePt t="347688" x="2286000" y="4759325"/>
          <p14:tracePt t="347705" x="2319338" y="4770438"/>
          <p14:tracePt t="347722" x="2363788" y="4781550"/>
          <p14:tracePt t="347723" x="2379663" y="4781550"/>
          <p14:tracePt t="347739" x="2408238" y="4792663"/>
          <p14:tracePt t="347755" x="2435225" y="4792663"/>
          <p14:tracePt t="347772" x="2457450" y="4792663"/>
          <p14:tracePt t="347789" x="2495550" y="4792663"/>
          <p14:tracePt t="347807" x="2513013" y="4786313"/>
          <p14:tracePt t="347822" x="2517775" y="4786313"/>
          <p14:tracePt t="347839" x="2522538" y="4786313"/>
          <p14:tracePt t="347943" x="2528888" y="4786313"/>
          <p14:tracePt t="348085" x="2522538" y="4786313"/>
          <p14:tracePt t="348250" x="2513013" y="4781550"/>
          <p14:tracePt t="348257" x="2506663" y="4781550"/>
          <p14:tracePt t="348262" x="2495550" y="4781550"/>
          <p14:tracePt t="348289" x="2468563" y="4775200"/>
          <p14:tracePt t="348306" x="2446338" y="4770438"/>
          <p14:tracePt t="348324" x="2439988" y="4770438"/>
          <p14:tracePt t="348340" x="2435225" y="4770438"/>
          <p14:tracePt t="348356" x="2428875" y="4770438"/>
          <p14:tracePt t="348373" x="2424113" y="4764088"/>
          <p14:tracePt t="348391" x="2413000" y="4764088"/>
          <p14:tracePt t="348406" x="2408238" y="4759325"/>
          <p14:tracePt t="348407" x="2401888" y="4754563"/>
          <p14:tracePt t="348423" x="2390775" y="4748213"/>
          <p14:tracePt t="348440" x="2390775" y="4743450"/>
          <p14:tracePt t="348458" x="2379663" y="4737100"/>
          <p14:tracePt t="348491" x="2379663" y="4732338"/>
          <p14:tracePt t="348790" x="2379663" y="4725988"/>
          <p14:tracePt t="349383" x="2379663" y="4737100"/>
          <p14:tracePt t="349387" x="2379663" y="4743450"/>
          <p14:tracePt t="349396" x="2379663" y="4770438"/>
          <p14:tracePt t="349407" x="2379663" y="4814888"/>
          <p14:tracePt t="349425" x="2374900" y="4919663"/>
          <p14:tracePt t="349441" x="2352675" y="4957763"/>
          <p14:tracePt t="349442" x="2330450" y="4991100"/>
          <p14:tracePt t="349457" x="2281238" y="5024438"/>
          <p14:tracePt t="349474" x="2232025" y="5051425"/>
          <p14:tracePt t="349491" x="2192338" y="5062538"/>
          <p14:tracePt t="349493" x="2170113" y="5062538"/>
          <p14:tracePt t="349509" x="2147888" y="5062538"/>
          <p14:tracePt t="349525" x="2120900" y="5067300"/>
          <p14:tracePt t="349542" x="2093913" y="5067300"/>
          <p14:tracePt t="349558" x="2054225" y="5056188"/>
          <p14:tracePt t="349560" x="2038350" y="5040313"/>
          <p14:tracePt t="349575" x="2022475" y="5033963"/>
          <p14:tracePt t="349576" x="1993900" y="5018088"/>
          <p14:tracePt t="349592" x="1960563" y="5006975"/>
          <p14:tracePt t="349608" x="1928813" y="4991100"/>
          <p14:tracePt t="349625" x="1911350" y="4979988"/>
          <p14:tracePt t="349643" x="1895475" y="4962525"/>
          <p14:tracePt t="349659" x="1889125" y="4951413"/>
          <p14:tracePt t="349675" x="1884363" y="4940300"/>
          <p14:tracePt t="349692" x="1884363" y="4935538"/>
          <p14:tracePt t="349710" x="1878013" y="4935538"/>
          <p14:tracePt t="349725" x="1878013" y="4930775"/>
          <p14:tracePt t="349780" x="1878013" y="4924425"/>
          <p14:tracePt t="349794" x="1878013" y="4919663"/>
          <p14:tracePt t="349846" x="1878013" y="4913313"/>
          <p14:tracePt t="349876" x="1878013" y="4908550"/>
          <p14:tracePt t="349892" x="1878013" y="4902200"/>
          <p14:tracePt t="349937" x="1878013" y="4897438"/>
          <p14:tracePt t="349960" x="1878013" y="4891088"/>
          <p14:tracePt t="349965" x="1884363" y="4886325"/>
          <p14:tracePt t="349974" x="1895475" y="4886325"/>
          <p14:tracePt t="349993" x="1922463" y="4886325"/>
          <p14:tracePt t="350009" x="2011363" y="4886325"/>
          <p14:tracePt t="350026" x="2071688" y="4902200"/>
          <p14:tracePt t="350041" x="2138363" y="4924425"/>
          <p14:tracePt t="350059" x="2181225" y="4940300"/>
          <p14:tracePt t="350076" x="2214563" y="4951413"/>
          <p14:tracePt t="350077" x="2236788" y="4957763"/>
          <p14:tracePt t="350093" x="2281238" y="4957763"/>
          <p14:tracePt t="350109" x="2297113" y="4962525"/>
          <p14:tracePt t="350110" x="2314575" y="4962525"/>
          <p14:tracePt t="350125" x="2357438" y="4962525"/>
          <p14:tracePt t="350142" x="2424113" y="4962525"/>
          <p14:tracePt t="350159" x="2522538" y="4951413"/>
          <p14:tracePt t="350175" x="2540000" y="4946650"/>
          <p14:tracePt t="350192" x="2578100" y="4940300"/>
          <p14:tracePt t="350209" x="2589213" y="4940300"/>
          <p14:tracePt t="350829" x="2600325" y="4962525"/>
          <p14:tracePt t="350835" x="2600325" y="4973638"/>
          <p14:tracePt t="350847" x="2606675" y="4979988"/>
          <p14:tracePt t="350859" x="2606675" y="4991100"/>
          <p14:tracePt t="350876" x="2606675" y="4995863"/>
          <p14:tracePt t="350893" x="2606675" y="5002213"/>
          <p14:tracePt t="350911" x="2600325" y="5002213"/>
          <p14:tracePt t="350926" x="2595563" y="5006975"/>
          <p14:tracePt t="350943" x="2573338" y="5006975"/>
          <p14:tracePt t="350960" x="2555875" y="5006975"/>
          <p14:tracePt t="350962" x="2551113" y="5006975"/>
          <p14:tracePt t="350976" x="2540000" y="5006975"/>
          <p14:tracePt t="350994" x="2533650" y="5006975"/>
          <p14:tracePt t="350995" x="2528888" y="5006975"/>
          <p14:tracePt t="351009" x="2522538" y="5002213"/>
          <p14:tracePt t="351027" x="2513013" y="4991100"/>
          <p14:tracePt t="351044" x="2513013" y="4979988"/>
          <p14:tracePt t="351130" x="2517775" y="4979988"/>
          <p14:tracePt t="351136" x="2528888" y="4979988"/>
          <p14:tracePt t="351146" x="2528888" y="4984750"/>
          <p14:tracePt t="351160" x="2540000" y="4984750"/>
          <p14:tracePt t="351177" x="2544763" y="4984750"/>
          <p14:tracePt t="351194" x="2551113" y="4984750"/>
          <p14:tracePt t="351423" x="2544763" y="4984750"/>
          <p14:tracePt t="351429" x="2533650" y="4984750"/>
          <p14:tracePt t="351435" x="2528888" y="4979988"/>
          <p14:tracePt t="351460" x="2506663" y="4957763"/>
          <p14:tracePt t="351477" x="2495550" y="4951413"/>
          <p14:tracePt t="351495" x="2495550" y="4946650"/>
          <p14:tracePt t="351557" x="2495550" y="4951413"/>
          <p14:tracePt t="351564" x="2495550" y="4962525"/>
          <p14:tracePt t="351572" x="2490788" y="4973638"/>
          <p14:tracePt t="351594" x="2490788" y="4995863"/>
          <p14:tracePt t="351894" x="2495550" y="4995863"/>
          <p14:tracePt t="351908" x="2501900" y="4995863"/>
          <p14:tracePt t="351929" x="2506663" y="4995863"/>
          <p14:tracePt t="351947" x="2513013" y="4995863"/>
          <p14:tracePt t="351963" x="2517775" y="4995863"/>
          <p14:tracePt t="352119" x="2517775" y="5002213"/>
          <p14:tracePt t="352134" x="2513013" y="5006975"/>
          <p14:tracePt t="352155" x="2506663" y="5006975"/>
          <p14:tracePt t="352163" x="2506663" y="5013325"/>
          <p14:tracePt t="352180" x="2506663" y="5018088"/>
          <p14:tracePt t="352465" x="2600325" y="5013325"/>
          <p14:tracePt t="352470" x="2633663" y="5006975"/>
          <p14:tracePt t="352480" x="2671763" y="5002213"/>
          <p14:tracePt t="352495" x="2754313" y="4991100"/>
          <p14:tracePt t="352512" x="2843213" y="4968875"/>
          <p14:tracePt t="352530" x="2908300" y="4968875"/>
          <p14:tracePt t="352532" x="2936875" y="4962525"/>
          <p14:tracePt t="352546" x="3008313" y="4951413"/>
          <p14:tracePt t="352562" x="3068638" y="4940300"/>
          <p14:tracePt t="352579" x="3095625" y="4935538"/>
          <p14:tracePt t="352596" x="3106738" y="4935538"/>
          <p14:tracePt t="352749" x="3106738" y="4930775"/>
          <p14:tracePt t="352781" x="3106738" y="4924425"/>
          <p14:tracePt t="352785" x="3101975" y="4924425"/>
          <p14:tracePt t="352810" x="3101975" y="4919663"/>
          <p14:tracePt t="352824" x="3101975" y="4913313"/>
          <p14:tracePt t="352840" x="3095625" y="4913313"/>
          <p14:tracePt t="352848" x="3090863" y="4908550"/>
          <p14:tracePt t="352862" x="3084513" y="4897438"/>
          <p14:tracePt t="352880" x="3079750" y="4875213"/>
          <p14:tracePt t="352896" x="3073400" y="4864100"/>
          <p14:tracePt t="352898" x="3073400" y="4857750"/>
          <p14:tracePt t="352913" x="3073400" y="4852988"/>
          <p14:tracePt t="352952" x="3084513" y="4852988"/>
          <p14:tracePt t="352958" x="3090863" y="4857750"/>
          <p14:tracePt t="352965" x="3106738" y="4879975"/>
          <p14:tracePt t="352982" x="3140075" y="4935538"/>
          <p14:tracePt t="352996" x="3162300" y="4968875"/>
          <p14:tracePt t="352998" x="3178175" y="5002213"/>
          <p14:tracePt t="353013" x="3200400" y="5051425"/>
          <p14:tracePt t="353030" x="3211513" y="5095875"/>
          <p14:tracePt t="353032" x="3211513" y="5118100"/>
          <p14:tracePt t="353047" x="3211513" y="5133975"/>
          <p14:tracePt t="353064" x="3211513" y="5138738"/>
          <p14:tracePt t="353066" x="3211513" y="5145088"/>
          <p14:tracePt t="353080" x="3211513" y="5149850"/>
          <p14:tracePt t="353096" x="3211513" y="5156200"/>
          <p14:tracePt t="353133" x="3211513" y="5160963"/>
          <p14:tracePt t="353154" x="3217863" y="5167313"/>
          <p14:tracePt t="353175" x="3217863" y="5172075"/>
          <p14:tracePt t="353183" x="3217863" y="5178425"/>
          <p14:tracePt t="353196" x="3222625" y="5178425"/>
          <p14:tracePt t="353214" x="3233738" y="5189538"/>
          <p14:tracePt t="353215" x="3240088" y="5194300"/>
          <p14:tracePt t="353229" x="3240088" y="5200650"/>
          <p14:tracePt t="353247" x="3244850" y="5200650"/>
          <p14:tracePt t="353264" x="3251200" y="5200650"/>
          <p14:tracePt t="353320" x="3255963" y="5200650"/>
          <p14:tracePt t="353327" x="3260725" y="5200650"/>
          <p14:tracePt t="353341" x="3267075" y="5200650"/>
          <p14:tracePt t="353456" x="3271838" y="5205413"/>
          <p14:tracePt t="353460" x="3278188" y="5216525"/>
          <p14:tracePt t="353469" x="3278188" y="5221288"/>
          <p14:tracePt t="353481" x="3282950" y="5227638"/>
          <p14:tracePt t="353482" x="3282950" y="5238750"/>
          <p14:tracePt t="353497" x="3289300" y="5243513"/>
          <p14:tracePt t="353498" x="3294063" y="5249863"/>
          <p14:tracePt t="353514" x="3300413" y="5260975"/>
          <p14:tracePt t="353531" x="3305175" y="5272088"/>
          <p14:tracePt t="353547" x="3305175" y="5276850"/>
          <p14:tracePt t="353565" x="3311525" y="5283200"/>
          <p14:tracePt t="353582" x="3322638" y="5287963"/>
          <p14:tracePt t="353597" x="3338513" y="5310188"/>
          <p14:tracePt t="353614" x="3371850" y="5343525"/>
          <p14:tracePt t="353632" x="3398838" y="5403850"/>
          <p14:tracePt t="353634" x="3405188" y="5419725"/>
          <p14:tracePt t="353648" x="3432175" y="5459413"/>
          <p14:tracePt t="353664" x="3443288" y="5475288"/>
          <p14:tracePt t="353666" x="3454400" y="5491163"/>
          <p14:tracePt t="353680" x="3476625" y="5519738"/>
          <p14:tracePt t="353698" x="3481388" y="5541963"/>
          <p14:tracePt t="353700" x="3492500" y="5557838"/>
          <p14:tracePt t="353715" x="3503613" y="5580063"/>
          <p14:tracePt t="353731" x="3509963" y="5591175"/>
          <p14:tracePt t="353733" x="3514725" y="5602288"/>
          <p14:tracePt t="353747" x="3514725" y="5607050"/>
          <p14:tracePt t="353764" x="3521075" y="5607050"/>
          <p14:tracePt t="353781" x="3521075" y="5613400"/>
          <p14:tracePt t="353799" x="3532188" y="5618163"/>
          <p14:tracePt t="353814" x="3541713" y="5635625"/>
          <p14:tracePt t="353831" x="3548063" y="5635625"/>
          <p14:tracePt t="353848" x="3548063" y="5640388"/>
          <p14:tracePt t="353850" x="3552825" y="5640388"/>
          <p14:tracePt t="353866" x="3559175" y="5640388"/>
          <p14:tracePt t="353889" x="3563938" y="5640388"/>
          <p14:tracePt t="353903" x="3570288" y="5640388"/>
          <p14:tracePt t="353914" x="3575050" y="5640388"/>
          <p14:tracePt t="353932" x="3597275" y="5640388"/>
          <p14:tracePt t="353949" x="3635375" y="5646738"/>
          <p14:tracePt t="353964" x="3686175" y="5657850"/>
          <p14:tracePt t="353981" x="3740150" y="5684838"/>
          <p14:tracePt t="353999" x="3802063" y="5729288"/>
          <p14:tracePt t="354001" x="3829050" y="5751513"/>
          <p14:tracePt t="354014" x="3867150" y="5772150"/>
          <p14:tracePt t="354016" x="3889375" y="5794375"/>
          <p14:tracePt t="354032" x="3971925" y="5838825"/>
          <p14:tracePt t="354048" x="4060825" y="5894388"/>
          <p14:tracePt t="354065" x="4125913" y="5938838"/>
          <p14:tracePt t="354067" x="4148138" y="5954713"/>
          <p14:tracePt t="354082" x="4208463" y="6003925"/>
          <p14:tracePt t="354099" x="4286250" y="6064250"/>
          <p14:tracePt t="354115" x="4373563" y="6142038"/>
          <p14:tracePt t="354132" x="4457700" y="6208713"/>
          <p14:tracePt t="354149" x="4649788" y="6351588"/>
          <p14:tracePt t="354165" x="4754563" y="6427788"/>
          <p14:tracePt t="354167" x="4852988" y="6489700"/>
          <p14:tracePt t="354182" x="4997450" y="6588125"/>
          <p14:tracePt t="354198" x="5156200" y="6697663"/>
          <p14:tracePt t="354215" x="5222875" y="6742113"/>
          <p14:tracePt t="354217" x="5256213" y="6775450"/>
          <p14:tracePt t="354232" x="5272088" y="6791325"/>
          <p14:tracePt t="354234" x="5294313" y="6802438"/>
          <p14:tracePt t="354248" x="5316538" y="6824663"/>
          <p14:tracePt t="354249" x="5343525" y="6846888"/>
          <p14:tracePt t="354773" x="2633663" y="6719888"/>
          <p14:tracePt t="354782" x="2214563" y="6599238"/>
          <p14:tracePt t="354799" x="1295400" y="6235700"/>
          <p14:tracePt t="354816" x="617538" y="5854700"/>
          <p14:tracePt t="354818" x="66675" y="5519738"/>
          <p14:tracePt t="355148" x="165100" y="595313"/>
          <p14:tracePt t="355157" x="265113" y="566738"/>
          <p14:tracePt t="355166" x="434975" y="512763"/>
          <p14:tracePt t="355185" x="577850" y="461963"/>
          <p14:tracePt t="355186" x="650875" y="441325"/>
          <p14:tracePt t="355202" x="831850" y="385763"/>
          <p14:tracePt t="355216" x="992188" y="363538"/>
          <p14:tracePt t="355233" x="1217613" y="352425"/>
          <p14:tracePt t="355250" x="1592263" y="280988"/>
          <p14:tracePt t="355266" x="2005013" y="165100"/>
          <p14:tracePt t="355268" x="2203450" y="127000"/>
          <p14:tracePt t="355284" x="2468563" y="66675"/>
          <p14:tracePt t="355286" x="2667000" y="26988"/>
          <p14:tracePt t="355374" x="4926013" y="4763"/>
          <p14:tracePt t="355381" x="5195888" y="15875"/>
          <p14:tracePt t="355388" x="5702300" y="49213"/>
          <p14:tracePt t="355400" x="5983288" y="77788"/>
          <p14:tracePt t="355402" x="6462713" y="98425"/>
          <p14:tracePt t="355416" x="7040563" y="98425"/>
          <p14:tracePt t="355418" x="7613650" y="153988"/>
          <p14:tracePt t="355434" x="8004175" y="165100"/>
          <p14:tracePt t="355435" x="8501063" y="192088"/>
          <p14:tracePt t="355449" x="9321800" y="209550"/>
          <p14:tracePt t="355467" x="10164763" y="247650"/>
          <p14:tracePt t="355486" x="10869613" y="319088"/>
          <p14:tracePt t="355503" x="11139488" y="363538"/>
          <p14:tracePt t="355516" x="11239500" y="396875"/>
          <p14:tracePt t="355534" x="11288713" y="412750"/>
          <p14:tracePt t="355550" x="11326813" y="434975"/>
          <p14:tracePt t="355552" x="11344275" y="452438"/>
          <p14:tracePt t="355567" x="11387138" y="517525"/>
          <p14:tracePt t="355584" x="11420475" y="561975"/>
          <p14:tracePt t="355585" x="11437938" y="595313"/>
          <p14:tracePt t="355600" x="11509375" y="727075"/>
          <p14:tracePt t="355617" x="11541125" y="815975"/>
          <p14:tracePt t="355634" x="11585575" y="947738"/>
          <p14:tracePt t="355636" x="11591925" y="1003300"/>
          <p14:tracePt t="355651" x="11607800" y="1123950"/>
          <p14:tracePt t="355667" x="11614150" y="1228725"/>
          <p14:tracePt t="355686" x="11614150" y="1349375"/>
          <p14:tracePt t="355687" x="11607800" y="1427163"/>
          <p14:tracePt t="355702" x="11596688" y="1476375"/>
          <p14:tracePt t="355704" x="11585575" y="1558925"/>
          <p14:tracePt t="355718" x="11558588" y="1724025"/>
          <p14:tracePt t="355734" x="11547475" y="1795463"/>
          <p14:tracePt t="355736" x="11541125" y="1855788"/>
          <p14:tracePt t="355750" x="11536363" y="2049463"/>
          <p14:tracePt t="355768" x="11531600" y="2259013"/>
          <p14:tracePt t="355770" x="11531600" y="2346325"/>
          <p14:tracePt t="355784" x="11531600" y="2406650"/>
          <p14:tracePt t="355786" x="11531600" y="2484438"/>
          <p14:tracePt t="355803" x="11531600" y="2633663"/>
          <p14:tracePt t="355817" x="11531600" y="2825750"/>
          <p14:tracePt t="355833" x="11541125" y="2914650"/>
          <p14:tracePt t="355851" x="11558588" y="3079750"/>
          <p14:tracePt t="355868" x="11569700" y="3233738"/>
          <p14:tracePt t="355869" x="11580813" y="3305175"/>
          <p14:tracePt t="355884" x="11591925" y="3475038"/>
          <p14:tracePt t="355900" x="11607800" y="3635375"/>
          <p14:tracePt t="355917" x="11630025" y="3778250"/>
          <p14:tracePt t="355935" x="11645900" y="3932238"/>
          <p14:tracePt t="355951" x="11645900" y="3994150"/>
          <p14:tracePt t="355953" x="11645900" y="4037013"/>
          <p14:tracePt t="355967" x="11645900" y="4092575"/>
          <p14:tracePt t="355984" x="11645900" y="4164013"/>
          <p14:tracePt t="356001" x="11645900" y="4213225"/>
          <p14:tracePt t="356002" x="11645900" y="4241800"/>
          <p14:tracePt t="356017" x="11634788" y="4268788"/>
          <p14:tracePt t="356034" x="11591925" y="4346575"/>
          <p14:tracePt t="356051" x="11536363" y="4400550"/>
          <p14:tracePt t="356068" x="11442700" y="4478338"/>
          <p14:tracePt t="356084" x="11326813" y="4545013"/>
          <p14:tracePt t="356086" x="11161713" y="4621213"/>
          <p14:tracePt t="356101" x="11007725" y="4676775"/>
          <p14:tracePt t="356103" x="10880725" y="4710113"/>
          <p14:tracePt t="356118" x="10385425" y="4803775"/>
          <p14:tracePt t="356134" x="9906000" y="4875213"/>
          <p14:tracePt t="356152" x="9277350" y="4991100"/>
          <p14:tracePt t="356153" x="9101138" y="5024438"/>
          <p14:tracePt t="356168" x="8880475" y="5067300"/>
          <p14:tracePt t="356170" x="8539163" y="5133975"/>
          <p14:tracePt t="356184" x="8401050" y="5167313"/>
          <p14:tracePt t="356201" x="8137525" y="5205413"/>
          <p14:tracePt t="356218" x="8015288" y="5221288"/>
          <p14:tracePt t="356220" x="7954963" y="5232400"/>
          <p14:tracePt t="356235" x="7856538" y="5243513"/>
          <p14:tracePt t="356237" x="7812088" y="5260975"/>
          <p14:tracePt t="356251" x="7734300" y="5276850"/>
          <p14:tracePt t="356253" x="7624763" y="5299075"/>
          <p14:tracePt t="356268" x="7459663" y="5332413"/>
          <p14:tracePt t="356285" x="7145338" y="5381625"/>
          <p14:tracePt t="356302" x="6919913" y="5419725"/>
          <p14:tracePt t="356304" x="6808788" y="5437188"/>
          <p14:tracePt t="356318" x="6688138" y="5464175"/>
          <p14:tracePt t="356320" x="6643688" y="5475288"/>
          <p14:tracePt t="356335" x="6538913" y="5491163"/>
          <p14:tracePt t="356352" x="6467475" y="5497513"/>
          <p14:tracePt t="356368" x="6402388" y="5502275"/>
          <p14:tracePt t="356385" x="6346825" y="5508625"/>
          <p14:tracePt t="356387" x="6308725" y="5508625"/>
          <p14:tracePt t="356402" x="6219825" y="5508625"/>
          <p14:tracePt t="356419" x="6115050" y="5508625"/>
          <p14:tracePt t="356435" x="5945188" y="5508625"/>
          <p14:tracePt t="356437" x="5829300" y="5497513"/>
          <p14:tracePt t="356452" x="5680075" y="5481638"/>
          <p14:tracePt t="356454" x="5581650" y="5464175"/>
          <p14:tracePt t="356469" x="5394325" y="5430838"/>
          <p14:tracePt t="356470" x="5267325" y="5414963"/>
          <p14:tracePt t="356484" x="5118100" y="5381625"/>
          <p14:tracePt t="356502" x="4941888" y="5326063"/>
          <p14:tracePt t="356520" x="4832350" y="5294313"/>
          <p14:tracePt t="356521" x="4738688" y="5249863"/>
          <p14:tracePt t="356536" x="4705350" y="5232400"/>
          <p14:tracePt t="356552" x="4638675" y="5205413"/>
          <p14:tracePt t="356569" x="4589463" y="5178425"/>
          <p14:tracePt t="356585" x="4522788" y="5149850"/>
          <p14:tracePt t="356603" x="4446588" y="5122863"/>
          <p14:tracePt t="356619" x="4391025" y="5095875"/>
          <p14:tracePt t="356635" x="4286250" y="5051425"/>
          <p14:tracePt t="356652" x="4187825" y="4995863"/>
          <p14:tracePt t="356670" x="4021138" y="4908550"/>
          <p14:tracePt t="356686" x="3983038" y="4879975"/>
          <p14:tracePt t="356702" x="3978275" y="4868863"/>
          <p14:tracePt t="356719" x="3978275" y="4846638"/>
          <p14:tracePt t="356735" x="3978275" y="4830763"/>
          <p14:tracePt t="356737" x="3983038" y="4808538"/>
          <p14:tracePt t="356753" x="3989388" y="4781550"/>
          <p14:tracePt t="356769" x="3989388" y="4725988"/>
          <p14:tracePt t="356786" x="3978275" y="4660900"/>
          <p14:tracePt t="356803" x="3916363" y="4567238"/>
          <p14:tracePt t="356805" x="3895725" y="4545013"/>
          <p14:tracePt t="356819" x="3867150" y="4505325"/>
          <p14:tracePt t="356821" x="3840163" y="4483100"/>
          <p14:tracePt t="356835" x="3817938" y="4456113"/>
          <p14:tracePt t="356837" x="3802063" y="4433888"/>
          <p14:tracePt t="356852" x="3779838" y="4400550"/>
          <p14:tracePt t="356869" x="3751263" y="4357688"/>
          <p14:tracePt t="356885" x="3740150" y="4297363"/>
          <p14:tracePt t="356902" x="3719513" y="4252913"/>
          <p14:tracePt t="356904" x="3708400" y="4224338"/>
          <p14:tracePt t="356920" x="3697288" y="4203700"/>
          <p14:tracePt t="356949" x="3708400" y="4203700"/>
          <p14:tracePt t="356963" x="3746500" y="4224338"/>
          <p14:tracePt t="356970" x="3795713" y="4246563"/>
          <p14:tracePt t="356985" x="3938588" y="4306888"/>
          <p14:tracePt t="356987" x="4110038" y="4384675"/>
          <p14:tracePt t="357002" x="4622800" y="4511675"/>
          <p14:tracePt t="357019" x="5256213" y="4598988"/>
          <p14:tracePt t="357036" x="5956300" y="4632325"/>
          <p14:tracePt t="357037" x="6297613" y="4632325"/>
          <p14:tracePt t="357053" x="6632575" y="4632325"/>
          <p14:tracePt t="357055" x="6859588" y="4632325"/>
          <p14:tracePt t="357069" x="7415213" y="4632325"/>
          <p14:tracePt t="357085" x="7773988" y="4632325"/>
          <p14:tracePt t="357103" x="8186738" y="4594225"/>
          <p14:tracePt t="357105" x="8313738" y="4576763"/>
          <p14:tracePt t="357119" x="8588375" y="4516438"/>
          <p14:tracePt t="357121" x="8847138" y="4467225"/>
          <p14:tracePt t="357136" x="9024938" y="4429125"/>
          <p14:tracePt t="357152" x="9872663" y="4159250"/>
          <p14:tracePt t="357169" x="10329863" y="3954463"/>
          <p14:tracePt t="357185" x="10825163" y="3702050"/>
          <p14:tracePt t="357204" x="11134725" y="3436938"/>
          <p14:tracePt t="357219" x="11172825" y="3316288"/>
          <p14:tracePt t="357236" x="11183938" y="3173413"/>
          <p14:tracePt t="357253" x="11195050" y="3073400"/>
          <p14:tracePt t="357255" x="11199813" y="3013075"/>
          <p14:tracePt t="357270" x="11199813" y="2968625"/>
          <p14:tracePt t="357272" x="11199813" y="2908300"/>
          <p14:tracePt t="357286" x="11199813" y="2847975"/>
          <p14:tracePt t="357287" x="11199813" y="2765425"/>
          <p14:tracePt t="357302" x="11172825" y="2644775"/>
          <p14:tracePt t="357320" x="11012488" y="2439988"/>
          <p14:tracePt t="357336" x="10842625" y="2274888"/>
          <p14:tracePt t="357337" x="10748963" y="2192338"/>
          <p14:tracePt t="357353" x="10704513" y="2165350"/>
          <p14:tracePt t="357355" x="10644188" y="2098675"/>
          <p14:tracePt t="357369" x="10533063" y="1966913"/>
          <p14:tracePt t="357390" x="10467975" y="1878013"/>
          <p14:tracePt t="357392" x="10428288" y="1828800"/>
          <p14:tracePt t="357403" x="10334625" y="1762125"/>
          <p14:tracePt t="357420" x="10198100" y="1685925"/>
          <p14:tracePt t="357421" x="10071100" y="1641475"/>
          <p14:tracePt t="357436" x="9790113" y="1592263"/>
          <p14:tracePt t="357453" x="9558338" y="1570038"/>
          <p14:tracePt t="357471" x="9426575" y="1570038"/>
          <p14:tracePt t="357472" x="9382125" y="1570038"/>
          <p14:tracePt t="357487" x="9288463" y="1592263"/>
          <p14:tracePt t="357504" x="9201150" y="1597025"/>
          <p14:tracePt t="357520" x="9128125" y="1603375"/>
          <p14:tracePt t="357538" x="9067800" y="1608138"/>
          <p14:tracePt t="357554" x="9007475" y="1608138"/>
          <p14:tracePt t="357555" x="8969375" y="1608138"/>
          <p14:tracePt t="357570" x="8897938" y="1608138"/>
          <p14:tracePt t="357586" x="8797925" y="1608138"/>
          <p14:tracePt t="357604" x="8748713" y="1608138"/>
          <p14:tracePt t="357621" x="8693150" y="1614488"/>
          <p14:tracePt t="357623" x="8682038" y="1614488"/>
          <p14:tracePt t="357637" x="8650288" y="1614488"/>
          <p14:tracePt t="357638" x="8588375" y="1614488"/>
          <p14:tracePt t="357654" x="8550275" y="1614488"/>
          <p14:tracePt t="357655" x="8501063" y="1614488"/>
          <p14:tracePt t="357670" x="8358188" y="1614488"/>
          <p14:tracePt t="357686" x="8220075" y="1614488"/>
          <p14:tracePt t="357704" x="7983538" y="1636713"/>
          <p14:tracePt t="357705" x="7878763" y="1652588"/>
          <p14:tracePt t="357721" x="7580313" y="1690688"/>
          <p14:tracePt t="357737" x="7370763" y="1730375"/>
          <p14:tracePt t="357754" x="7107238" y="1779588"/>
          <p14:tracePt t="357771" x="6859588" y="1817688"/>
          <p14:tracePt t="357772" x="6672263" y="1851025"/>
          <p14:tracePt t="357787" x="6440488" y="1911350"/>
          <p14:tracePt t="357805" x="6043613" y="2049463"/>
          <p14:tracePt t="357820" x="5713413" y="2165350"/>
          <p14:tracePt t="357837" x="5360988" y="2297113"/>
          <p14:tracePt t="357855" x="4748213" y="2551113"/>
          <p14:tracePt t="357871" x="4489450" y="2671763"/>
          <p14:tracePt t="357889" x="4335463" y="2754313"/>
          <p14:tracePt t="357904" x="4297363" y="2781300"/>
          <p14:tracePt t="357921" x="4275138" y="2798763"/>
          <p14:tracePt t="357923" x="4275138" y="2809875"/>
          <p14:tracePt t="357938" x="4264025" y="2809875"/>
          <p14:tracePt t="357954" x="4264025" y="2814638"/>
          <p14:tracePt t="357955" x="4264025" y="2820988"/>
          <p14:tracePt t="358037" x="4281488" y="2820988"/>
          <p14:tracePt t="358043" x="4286250" y="2820988"/>
          <p14:tracePt t="358054" x="4319588" y="2814638"/>
          <p14:tracePt t="358071" x="4364038" y="2809875"/>
          <p14:tracePt t="358074" x="4368800" y="28098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83491"/>
            <a:ext cx="4128422" cy="55053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5078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014594"/>
            <a:ext cx="11498399" cy="5078313"/>
          </a:xfrm>
          <a:prstGeom prst="rect">
            <a:avLst/>
          </a:prstGeom>
          <a:noFill/>
        </p:spPr>
        <p:txBody>
          <a:bodyPr wrap="square" rtlCol="0">
            <a:spAutoFit/>
          </a:bodyPr>
          <a:lstStyle/>
          <a:p>
            <a:pPr algn="just"/>
            <a:r>
              <a:rPr lang="en-US" sz="2400" b="1" i="1" dirty="0">
                <a:solidFill>
                  <a:srgbClr val="000000"/>
                </a:solidFill>
                <a:effectLst/>
              </a:rPr>
              <a:t>     Building Block 1: Identifying and Evaluating Market Opportunities</a:t>
            </a:r>
          </a:p>
          <a:p>
            <a:pPr marL="342900" indent="-342900" algn="just">
              <a:buFont typeface="Arial" panose="020B0604020202020204" pitchFamily="34" charset="0"/>
              <a:buChar char="•"/>
            </a:pPr>
            <a:r>
              <a:rPr lang="en-US" sz="2000" b="0" i="0" u="sng" dirty="0">
                <a:solidFill>
                  <a:srgbClr val="000000"/>
                </a:solidFill>
                <a:effectLst/>
              </a:rPr>
              <a:t>Entrepreneurs are often too optimistic and confident</a:t>
            </a:r>
            <a:r>
              <a:rPr lang="en-US" sz="2000" u="sng" dirty="0"/>
              <a:t> </a:t>
            </a:r>
            <a:r>
              <a:rPr lang="en-US" sz="2000" b="0" i="0" u="sng" dirty="0">
                <a:solidFill>
                  <a:srgbClr val="000000"/>
                </a:solidFill>
                <a:effectLst/>
              </a:rPr>
              <a:t>about the attractiveness of the potential opportunity</a:t>
            </a:r>
            <a:r>
              <a:rPr lang="en-US" sz="2000" b="0" i="0" dirty="0">
                <a:solidFill>
                  <a:srgbClr val="000000"/>
                </a:solidFill>
                <a:effectLst/>
              </a:rPr>
              <a:t> at the center of the startup process. </a:t>
            </a:r>
            <a:r>
              <a:rPr lang="en-US" sz="2000" b="0" i="0" u="sng" dirty="0">
                <a:solidFill>
                  <a:srgbClr val="000000"/>
                </a:solidFill>
                <a:effectLst/>
              </a:rPr>
              <a:t>This overoptimism and overconfidence often lead entrepreneurs to make mistakes </a:t>
            </a:r>
            <a:r>
              <a:rPr lang="en-US" sz="2000" b="0" i="0" dirty="0">
                <a:solidFill>
                  <a:srgbClr val="000000"/>
                </a:solidFill>
                <a:effectLst/>
              </a:rPr>
              <a:t>that require a challenging “restart” in an alternative market domain. </a:t>
            </a:r>
          </a:p>
          <a:p>
            <a:pPr marL="342900" indent="-342900" algn="just">
              <a:buFont typeface="Arial" panose="020B0604020202020204" pitchFamily="34" charset="0"/>
              <a:buChar char="•"/>
            </a:pPr>
            <a:r>
              <a:rPr lang="en-US" sz="2000" b="0" i="0" dirty="0">
                <a:solidFill>
                  <a:srgbClr val="000000"/>
                </a:solidFill>
                <a:effectLst/>
              </a:rPr>
              <a:t>Indeed, one estimation is that 70% of all new ventures have to perform such a pivot. </a:t>
            </a:r>
            <a:r>
              <a:rPr lang="en-US" sz="2000" b="0" i="0" u="sng" dirty="0">
                <a:solidFill>
                  <a:srgbClr val="000000"/>
                </a:solidFill>
                <a:effectLst/>
              </a:rPr>
              <a:t>This emphasis on the importance of finding and prioritizing opportunities reflects how many startups explore multiple market opportunities before deciding on their target market</a:t>
            </a:r>
            <a:r>
              <a:rPr lang="en-US" sz="2000" b="0" i="0" dirty="0">
                <a:solidFill>
                  <a:srgbClr val="000000"/>
                </a:solidFill>
                <a:effectLst/>
              </a:rPr>
              <a:t>. Those startups that identify many potential opportunities before choosing to exploit one tend to perform better than those that identify fewer potential opportunities. </a:t>
            </a:r>
          </a:p>
          <a:p>
            <a:pPr marL="342900" indent="-342900" algn="just">
              <a:buFont typeface="Arial" panose="020B0604020202020204" pitchFamily="34" charset="0"/>
              <a:buChar char="•"/>
            </a:pPr>
            <a:r>
              <a:rPr lang="en-US" sz="2000" b="0" i="0" dirty="0">
                <a:solidFill>
                  <a:srgbClr val="FF0000"/>
                </a:solidFill>
                <a:effectLst/>
              </a:rPr>
              <a:t>The </a:t>
            </a:r>
            <a:r>
              <a:rPr lang="en-US" sz="2000" b="1" i="0" dirty="0">
                <a:solidFill>
                  <a:srgbClr val="FF0000"/>
                </a:solidFill>
                <a:effectLst/>
              </a:rPr>
              <a:t>Market Opportunity Navigator </a:t>
            </a:r>
            <a:r>
              <a:rPr lang="en-US" sz="2000" b="0" i="0" dirty="0">
                <a:solidFill>
                  <a:srgbClr val="FF0000"/>
                </a:solidFill>
                <a:effectLst/>
              </a:rPr>
              <a:t>provides an important contribution to the initial stage of the lean startup process </a:t>
            </a:r>
            <a:r>
              <a:rPr lang="en-US" sz="2000" b="0" i="0" u="sng" dirty="0">
                <a:solidFill>
                  <a:srgbClr val="FF0000"/>
                </a:solidFill>
                <a:effectLst/>
              </a:rPr>
              <a:t>by enabling an entrepreneur to generate a portfolio of potential opportunities</a:t>
            </a:r>
            <a:r>
              <a:rPr lang="en-US" sz="2000" b="0" i="0" dirty="0">
                <a:solidFill>
                  <a:srgbClr val="FF0000"/>
                </a:solidFill>
                <a:effectLst/>
              </a:rPr>
              <a:t>. </a:t>
            </a:r>
            <a:r>
              <a:rPr lang="en-US" sz="2000" b="0" i="0" dirty="0">
                <a:solidFill>
                  <a:srgbClr val="000000"/>
                </a:solidFill>
                <a:effectLst/>
              </a:rPr>
              <a:t>The entrepreneur then chooses the most promising potential opportunity upon which he or she designs a business mode.</a:t>
            </a:r>
          </a:p>
          <a:p>
            <a:pPr marL="342900" indent="-342900" algn="just">
              <a:buFont typeface="Arial" panose="020B0604020202020204" pitchFamily="34" charset="0"/>
              <a:buChar char="•"/>
            </a:pPr>
            <a:r>
              <a:rPr lang="en-US" sz="2000" b="0" i="0" dirty="0">
                <a:solidFill>
                  <a:srgbClr val="000000"/>
                </a:solidFill>
                <a:effectLst/>
              </a:rPr>
              <a:t>Furthermore, </a:t>
            </a:r>
            <a:r>
              <a:rPr lang="en-US" sz="2000" b="0" i="0" u="sng" dirty="0">
                <a:solidFill>
                  <a:srgbClr val="000000"/>
                </a:solidFill>
                <a:effectLst/>
              </a:rPr>
              <a:t>identifying a portfolio of opportunities allows entrepreneurs to engage in multiple experiments simultaneously</a:t>
            </a:r>
            <a:r>
              <a:rPr lang="en-US" sz="2000" b="0" i="0" dirty="0">
                <a:solidFill>
                  <a:srgbClr val="000000"/>
                </a:solidFill>
                <a:effectLst/>
              </a:rPr>
              <a:t>. Indeed, in highly uncertain contexts, entrepreneurs need to generate multiple opportunities to probe the future.</a:t>
            </a:r>
          </a:p>
        </p:txBody>
      </p:sp>
      <p:pic>
        <p:nvPicPr>
          <p:cNvPr id="2" name="Graphic 21">
            <a:extLst>
              <a:ext uri="{FF2B5EF4-FFF2-40B4-BE49-F238E27FC236}">
                <a16:creationId xmlns:a16="http://schemas.microsoft.com/office/drawing/2014/main" id="{A92D5D55-F031-6B1B-E59E-097B05442A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902274995"/>
      </p:ext>
    </p:extLst>
  </p:cSld>
  <p:clrMapOvr>
    <a:masterClrMapping/>
  </p:clrMapOvr>
  <mc:AlternateContent xmlns:mc="http://schemas.openxmlformats.org/markup-compatibility/2006" xmlns:p14="http://schemas.microsoft.com/office/powerpoint/2010/main">
    <mc:Choice Requires="p14">
      <p:transition spd="slow" advTm="286257">
        <p14:flash/>
      </p:transition>
    </mc:Choice>
    <mc:Fallback xmlns="">
      <p:transition spd="slow" advTm="286257">
        <p:fade/>
      </p:transition>
    </mc:Fallback>
  </mc:AlternateContent>
  <p:extLst>
    <p:ext uri="{3A86A75C-4F4B-4683-9AE1-C65F6400EC91}">
      <p14:laserTraceLst xmlns:p14="http://schemas.microsoft.com/office/powerpoint/2010/main">
        <p14:tracePtLst>
          <p14:tracePt t="7306" x="4743450" y="6743700"/>
          <p14:tracePt t="7595" x="3162300" y="5767388"/>
          <p14:tracePt t="7612" x="2974975" y="4902200"/>
          <p14:tracePt t="7629" x="3035300" y="4224338"/>
          <p14:tracePt t="7645" x="3095625" y="3751263"/>
          <p14:tracePt t="7646" x="3124200" y="3260725"/>
          <p14:tracePt t="7660" x="3140075" y="2468563"/>
          <p14:tracePt t="7677" x="3140075" y="1685925"/>
          <p14:tracePt t="7695" x="3167063" y="1443038"/>
          <p14:tracePt t="7696" x="3200400" y="1371600"/>
          <p14:tracePt t="7712" x="3228975" y="1333500"/>
          <p14:tracePt t="7727" x="3233738" y="1327150"/>
          <p14:tracePt t="7755" x="3240088" y="1327150"/>
          <p14:tracePt t="7763" x="3244850" y="1327150"/>
          <p14:tracePt t="7778" x="3251200" y="1333500"/>
          <p14:tracePt t="7801" x="3233738" y="1333500"/>
          <p14:tracePt t="7810" x="3184525" y="1322388"/>
          <p14:tracePt t="7828" x="3035300" y="1300163"/>
          <p14:tracePt t="7845" x="2881313" y="1282700"/>
          <p14:tracePt t="7846" x="2825750" y="1277938"/>
          <p14:tracePt t="7863" x="2693988" y="1250950"/>
          <p14:tracePt t="7878" x="2595563" y="1211263"/>
          <p14:tracePt t="7895" x="2513013" y="1162050"/>
          <p14:tracePt t="7911" x="2428875" y="1123950"/>
          <p14:tracePt t="7912" x="2390775" y="1112838"/>
          <p14:tracePt t="7927" x="2346325" y="1106488"/>
          <p14:tracePt t="7944" x="2330450" y="1106488"/>
          <p14:tracePt t="7961" x="2319338" y="1106488"/>
          <p14:tracePt t="7978" x="2314575" y="1123950"/>
          <p14:tracePt t="7980" x="2303463" y="1128713"/>
          <p14:tracePt t="7995" x="2286000" y="1150938"/>
          <p14:tracePt t="8012" x="2274888" y="1168400"/>
          <p14:tracePt t="8027" x="2263775" y="1179513"/>
          <p14:tracePt t="8045" x="2263775" y="1184275"/>
          <p14:tracePt t="8062" x="2252663" y="1189038"/>
          <p14:tracePt t="8078" x="2247900" y="1211263"/>
          <p14:tracePt t="8094" x="2247900" y="1228725"/>
          <p14:tracePt t="8111" x="2236788" y="1255713"/>
          <p14:tracePt t="8128" x="2232025" y="1273175"/>
          <p14:tracePt t="8130" x="2232025" y="1282700"/>
          <p14:tracePt t="8145" x="2225675" y="1289050"/>
          <p14:tracePt t="8147" x="2225675" y="1300163"/>
          <p14:tracePt t="8163" x="2225675" y="1311275"/>
          <p14:tracePt t="8178" x="2225675" y="1327150"/>
          <p14:tracePt t="8194" x="2241550" y="1344613"/>
          <p14:tracePt t="8212" x="2247900" y="1344613"/>
          <p14:tracePt t="8213" x="2252663" y="1349375"/>
          <p14:tracePt t="8228" x="2252663" y="1355725"/>
          <p14:tracePt t="8320" x="2259013" y="1355725"/>
          <p14:tracePt t="8333" x="2270125" y="1360488"/>
          <p14:tracePt t="8341" x="2314575" y="1366838"/>
          <p14:tracePt t="8348" x="2357438" y="1376363"/>
          <p14:tracePt t="8362" x="2397125" y="1382713"/>
          <p14:tracePt t="8363" x="2462213" y="1387475"/>
          <p14:tracePt t="8379" x="2578100" y="1398588"/>
          <p14:tracePt t="8380" x="2682875" y="1404938"/>
          <p14:tracePt t="8394" x="2792413" y="1404938"/>
          <p14:tracePt t="8412" x="2919413" y="1404938"/>
          <p14:tracePt t="8431" x="2930525" y="1398588"/>
          <p14:tracePt t="9586" x="2947988" y="1398588"/>
          <p14:tracePt t="9593" x="2970213" y="1398588"/>
          <p14:tracePt t="9600" x="3024188" y="1416050"/>
          <p14:tracePt t="9614" x="3101975" y="1427163"/>
          <p14:tracePt t="9631" x="3338513" y="1481138"/>
          <p14:tracePt t="9647" x="3536950" y="1547813"/>
          <p14:tracePt t="9664" x="3619500" y="1563688"/>
          <p14:tracePt t="9681" x="3641725" y="1570038"/>
          <p14:tracePt t="10037" x="3652838" y="1570038"/>
          <p14:tracePt t="10043" x="3652838" y="1563688"/>
          <p14:tracePt t="10065" x="3663950" y="1558925"/>
          <p14:tracePt t="10083" x="3663950" y="1554163"/>
          <p14:tracePt t="10087" x="3675063" y="1547813"/>
          <p14:tracePt t="10102" x="3675063" y="1543050"/>
          <p14:tracePt t="10360" x="3679825" y="1543050"/>
          <p14:tracePt t="10365" x="3686175" y="1536700"/>
          <p14:tracePt t="10381" x="3708400" y="1525588"/>
          <p14:tracePt t="10399" x="3773488" y="1514475"/>
          <p14:tracePt t="10415" x="3844925" y="1503363"/>
          <p14:tracePt t="10417" x="3916363" y="1492250"/>
          <p14:tracePt t="10433" x="4043363" y="1487488"/>
          <p14:tracePt t="10449" x="4237038" y="1476375"/>
          <p14:tracePt t="10466" x="4391025" y="1454150"/>
          <p14:tracePt t="10483" x="4540250" y="1443038"/>
          <p14:tracePt t="10498" x="4638675" y="1438275"/>
          <p14:tracePt t="10500" x="4721225" y="1438275"/>
          <p14:tracePt t="10516" x="4776788" y="1438275"/>
          <p14:tracePt t="10532" x="4832350" y="1438275"/>
          <p14:tracePt t="10548" x="4837113" y="1438275"/>
          <p14:tracePt t="11357" x="4859338" y="1438275"/>
          <p14:tracePt t="11363" x="4892675" y="1438275"/>
          <p14:tracePt t="11371" x="4946650" y="1438275"/>
          <p14:tracePt t="11383" x="5013325" y="1438275"/>
          <p14:tracePt t="11384" x="5057775" y="1438275"/>
          <p14:tracePt t="11400" x="5140325" y="1438275"/>
          <p14:tracePt t="11401" x="5207000" y="1438275"/>
          <p14:tracePt t="11417" x="5294313" y="1438275"/>
          <p14:tracePt t="11433" x="5394325" y="1438275"/>
          <p14:tracePt t="11450" x="5459413" y="1443038"/>
          <p14:tracePt t="11468" x="5537200" y="1449388"/>
          <p14:tracePt t="11484" x="5575300" y="1454150"/>
          <p14:tracePt t="11500" x="5597525" y="1460500"/>
          <p14:tracePt t="11516" x="5619750" y="1460500"/>
          <p14:tracePt t="11534" x="5624513" y="1460500"/>
          <p14:tracePt t="11535" x="5630863" y="1460500"/>
          <p14:tracePt t="11549" x="5635625" y="1460500"/>
          <p14:tracePt t="11550" x="5646738" y="1460500"/>
          <p14:tracePt t="11566" x="5675313" y="1460500"/>
          <p14:tracePt t="11583" x="5707063" y="1460500"/>
          <p14:tracePt t="11600" x="5740400" y="1465263"/>
          <p14:tracePt t="11616" x="5778500" y="1465263"/>
          <p14:tracePt t="11618" x="5800725" y="1465263"/>
          <p14:tracePt t="11634" x="5840413" y="1465263"/>
          <p14:tracePt t="11650" x="5856288" y="1465263"/>
          <p14:tracePt t="11667" x="5867400" y="1465263"/>
          <p14:tracePt t="11685" x="5878513" y="1460500"/>
          <p14:tracePt t="11701" x="5889625" y="1460500"/>
          <p14:tracePt t="11723" x="5894388" y="1460500"/>
          <p14:tracePt t="11738" x="5900738" y="1460500"/>
          <p14:tracePt t="11753" x="5905500" y="1460500"/>
          <p14:tracePt t="11776" x="5911850" y="1460500"/>
          <p14:tracePt t="11792" x="5916613" y="1460500"/>
          <p14:tracePt t="11888" x="5922963" y="1460500"/>
          <p14:tracePt t="11903" x="5934075" y="1460500"/>
          <p14:tracePt t="11919" x="5956300" y="1460500"/>
          <p14:tracePt t="11925" x="5976938" y="1460500"/>
          <p14:tracePt t="11935" x="5994400" y="1460500"/>
          <p14:tracePt t="11950" x="6038850" y="1460500"/>
          <p14:tracePt t="11967" x="6065838" y="1460500"/>
          <p14:tracePt t="11984" x="6103938" y="1460500"/>
          <p14:tracePt t="11986" x="6115050" y="1460500"/>
          <p14:tracePt t="12001" x="6132513" y="1460500"/>
          <p14:tracePt t="12016" x="6148388" y="1460500"/>
          <p14:tracePt t="12038" x="6159500" y="1460500"/>
          <p14:tracePt t="12052" x="6170613" y="1460500"/>
          <p14:tracePt t="12068" x="6181725" y="1460500"/>
          <p14:tracePt t="12085" x="6197600" y="1460500"/>
          <p14:tracePt t="12101" x="6215063" y="1460500"/>
          <p14:tracePt t="12118" x="6230938" y="1460500"/>
          <p14:tracePt t="12135" x="6246813" y="1460500"/>
          <p14:tracePt t="12152" x="6253163" y="1460500"/>
          <p14:tracePt t="12167" x="6264275" y="1460500"/>
          <p14:tracePt t="12184" x="6269038" y="1460500"/>
          <p14:tracePt t="12200" x="6280150" y="1460500"/>
          <p14:tracePt t="12202" x="6286500" y="1460500"/>
          <p14:tracePt t="12217" x="6297613" y="1454150"/>
          <p14:tracePt t="12218" x="6313488" y="1454150"/>
          <p14:tracePt t="12234" x="6340475" y="1454150"/>
          <p14:tracePt t="12250" x="6373813" y="1454150"/>
          <p14:tracePt t="12267" x="6407150" y="1454150"/>
          <p14:tracePt t="12285" x="6451600" y="1454150"/>
          <p14:tracePt t="12302" x="6511925" y="1454150"/>
          <p14:tracePt t="12317" x="6538913" y="1454150"/>
          <p14:tracePt t="12334" x="6589713" y="1454150"/>
          <p14:tracePt t="12351" x="6643688" y="1454150"/>
          <p14:tracePt t="12368" x="6683375" y="1454150"/>
          <p14:tracePt t="12370" x="6694488" y="1454150"/>
          <p14:tracePt t="12384" x="6721475" y="1454150"/>
          <p14:tracePt t="12401" x="6732588" y="1454150"/>
          <p14:tracePt t="12418" x="6737350" y="1454150"/>
          <p14:tracePt t="13306" x="6754813" y="1454150"/>
          <p14:tracePt t="13313" x="6797675" y="1454150"/>
          <p14:tracePt t="13321" x="6808788" y="1454150"/>
          <p14:tracePt t="13335" x="6853238" y="1454150"/>
          <p14:tracePt t="13337" x="6913563" y="1454150"/>
          <p14:tracePt t="13353" x="7129463" y="1460500"/>
          <p14:tracePt t="13370" x="7310438" y="1460500"/>
          <p14:tracePt t="13387" x="7558088" y="1465263"/>
          <p14:tracePt t="13388" x="7680325" y="1465263"/>
          <p14:tracePt t="13403" x="7867650" y="1476375"/>
          <p14:tracePt t="13419" x="8004175" y="1487488"/>
          <p14:tracePt t="13437" x="8093075" y="1487488"/>
          <p14:tracePt t="13452" x="8108950" y="1487488"/>
          <p14:tracePt t="14476" x="8081963" y="1487488"/>
          <p14:tracePt t="14487" x="8066088" y="1487488"/>
          <p14:tracePt t="14505" x="7762875" y="1487488"/>
          <p14:tracePt t="14522" x="7608888" y="1498600"/>
          <p14:tracePt t="14538" x="7464425" y="1503363"/>
          <p14:tracePt t="14555" x="7283450" y="1525588"/>
          <p14:tracePt t="14572" x="7172325" y="1536700"/>
          <p14:tracePt t="14573" x="7134225" y="1543050"/>
          <p14:tracePt t="14588" x="7089775" y="1547813"/>
          <p14:tracePt t="14589" x="7051675" y="1547813"/>
          <p14:tracePt t="14605" x="6902450" y="1547813"/>
          <p14:tracePt t="14621" x="6797675" y="1547813"/>
          <p14:tracePt t="14638" x="6732588" y="1554163"/>
          <p14:tracePt t="14655" x="6654800" y="1558925"/>
          <p14:tracePt t="14671" x="6572250" y="1558925"/>
          <p14:tracePt t="14687" x="6489700" y="1558925"/>
          <p14:tracePt t="14704" x="6429375" y="1547813"/>
          <p14:tracePt t="14721" x="6257925" y="1520825"/>
          <p14:tracePt t="14722" x="6175375" y="1520825"/>
          <p14:tracePt t="14738" x="5961063" y="1487488"/>
          <p14:tracePt t="14754" x="5778500" y="1481138"/>
          <p14:tracePt t="14771" x="5641975" y="1481138"/>
          <p14:tracePt t="14788" x="5508625" y="1481138"/>
          <p14:tracePt t="14805" x="5354638" y="1481138"/>
          <p14:tracePt t="14822" x="5249863" y="1481138"/>
          <p14:tracePt t="14838" x="5133975" y="1481138"/>
          <p14:tracePt t="14855" x="4864100" y="1481138"/>
          <p14:tracePt t="14873" x="4727575" y="1481138"/>
          <p14:tracePt t="14889" x="4687888" y="1481138"/>
          <p14:tracePt t="14905" x="4649788" y="1487488"/>
          <p14:tracePt t="14922" x="4622800" y="1492250"/>
          <p14:tracePt t="14939" x="4583113" y="1498600"/>
          <p14:tracePt t="14941" x="4572000" y="1498600"/>
          <p14:tracePt t="14957" x="4489450" y="1498600"/>
          <p14:tracePt t="14973" x="4406900" y="1503363"/>
          <p14:tracePt t="14988" x="4330700" y="1509713"/>
          <p14:tracePt t="15006" x="4297363" y="1514475"/>
          <p14:tracePt t="15007" x="4281488" y="1514475"/>
          <p14:tracePt t="15022" x="4259263" y="1520825"/>
          <p14:tracePt t="15040" x="4225925" y="1525588"/>
          <p14:tracePt t="15055" x="4197350" y="1531938"/>
          <p14:tracePt t="15072" x="4187825" y="1531938"/>
          <p14:tracePt t="15421" x="4203700" y="1531938"/>
          <p14:tracePt t="15429" x="4264025" y="1531938"/>
          <p14:tracePt t="15439" x="4286250" y="1531938"/>
          <p14:tracePt t="15455" x="4467225" y="1531938"/>
          <p14:tracePt t="15474" x="4975225" y="1470025"/>
          <p14:tracePt t="15489" x="5238750" y="1449388"/>
          <p14:tracePt t="15506" x="5454650" y="1420813"/>
          <p14:tracePt t="15524" x="5624513" y="1393825"/>
          <p14:tracePt t="15526" x="5641975" y="1387475"/>
          <p14:tracePt t="15539" x="5668963" y="1387475"/>
          <p14:tracePt t="15541" x="5702300" y="1376363"/>
          <p14:tracePt t="15556" x="5713413" y="1371600"/>
          <p14:tracePt t="15573" x="5718175" y="1371600"/>
          <p14:tracePt t="16456" x="5757863" y="1371600"/>
          <p14:tracePt t="16463" x="5773738" y="1371600"/>
          <p14:tracePt t="16474" x="5911850" y="1382713"/>
          <p14:tracePt t="16491" x="6351588" y="1416050"/>
          <p14:tracePt t="16493" x="6545263" y="1427163"/>
          <p14:tracePt t="16509" x="6864350" y="1443038"/>
          <p14:tracePt t="16525" x="7100888" y="1454150"/>
          <p14:tracePt t="16541" x="7421563" y="1460500"/>
          <p14:tracePt t="16557" x="7493000" y="1460500"/>
          <p14:tracePt t="16574" x="7580313" y="1460500"/>
          <p14:tracePt t="16575" x="7602538" y="1460500"/>
          <p14:tracePt t="16590" x="7624763" y="1460500"/>
          <p14:tracePt t="16592" x="7646988" y="1460500"/>
          <p14:tracePt t="16607" x="7669213" y="1460500"/>
          <p14:tracePt t="16624" x="7691438" y="1460500"/>
          <p14:tracePt t="16641" x="7696200" y="1460500"/>
          <p14:tracePt t="16658" x="7702550" y="1460500"/>
          <p14:tracePt t="16674" x="7707313" y="1460500"/>
          <p14:tracePt t="16691" x="7734300" y="1470025"/>
          <p14:tracePt t="16708" x="7818438" y="1443038"/>
          <p14:tracePt t="16726" x="7943850" y="1443038"/>
          <p14:tracePt t="16741" x="7988300" y="1443038"/>
          <p14:tracePt t="16743" x="8026400" y="1443038"/>
          <p14:tracePt t="16758" x="8108950" y="1443038"/>
          <p14:tracePt t="16774" x="8181975" y="1443038"/>
          <p14:tracePt t="16791" x="8269288" y="1443038"/>
          <p14:tracePt t="16809" x="8396288" y="1443038"/>
          <p14:tracePt t="16825" x="8440738" y="1443038"/>
          <p14:tracePt t="16842" x="8494713" y="1438275"/>
          <p14:tracePt t="16858" x="8539163" y="1431925"/>
          <p14:tracePt t="16859" x="8566150" y="1431925"/>
          <p14:tracePt t="16875" x="8588375" y="1427163"/>
          <p14:tracePt t="16876" x="8599488" y="1420813"/>
          <p14:tracePt t="16891" x="8632825" y="1409700"/>
          <p14:tracePt t="16908" x="8666163" y="1404938"/>
          <p14:tracePt t="16924" x="8666163" y="1409700"/>
          <p14:tracePt t="16941" x="8677275" y="1409700"/>
          <p14:tracePt t="16943" x="8682038" y="1409700"/>
          <p14:tracePt t="17207" x="8670925" y="1398588"/>
          <p14:tracePt t="17221" x="8655050" y="1393825"/>
          <p14:tracePt t="17228" x="8628063" y="1387475"/>
          <p14:tracePt t="17242" x="8566150" y="1382713"/>
          <p14:tracePt t="17243" x="8501063" y="1366838"/>
          <p14:tracePt t="17260" x="8351838" y="1360488"/>
          <p14:tracePt t="17276" x="8159750" y="1355725"/>
          <p14:tracePt t="17292" x="8070850" y="1355725"/>
          <p14:tracePt t="17309" x="7977188" y="1355725"/>
          <p14:tracePt t="17310" x="7954963" y="1355725"/>
          <p14:tracePt t="17326" x="7905750" y="1355725"/>
          <p14:tracePt t="17342" x="7883525" y="1355725"/>
          <p14:tracePt t="17358" x="7872413" y="1355725"/>
          <p14:tracePt t="17376" x="7867650" y="1355725"/>
          <p14:tracePt t="17393" x="7856538" y="1355725"/>
          <p14:tracePt t="17394" x="7850188" y="1355725"/>
          <p14:tracePt t="17409" x="7834313" y="1355725"/>
          <p14:tracePt t="17410" x="7812088" y="1355725"/>
          <p14:tracePt t="17425" x="7773988" y="1360488"/>
          <p14:tracePt t="17443" x="7718425" y="1366838"/>
          <p14:tracePt t="17460" x="7631113" y="1366838"/>
          <p14:tracePt t="17476" x="7558088" y="1366838"/>
          <p14:tracePt t="17492" x="7481888" y="1366838"/>
          <p14:tracePt t="17509" x="7443788" y="1366838"/>
          <p14:tracePt t="17526" x="7421563" y="1366838"/>
          <p14:tracePt t="17528" x="7410450" y="1366838"/>
          <p14:tracePt t="17544" x="7404100" y="1366838"/>
          <p14:tracePt t="17558" x="7399338" y="1366838"/>
          <p14:tracePt t="19292" x="7388225" y="1366838"/>
          <p14:tracePt t="19299" x="7350125" y="1366838"/>
          <p14:tracePt t="19311" x="7294563" y="1366838"/>
          <p14:tracePt t="19313" x="7250113" y="1366838"/>
          <p14:tracePt t="19328" x="7178675" y="1360488"/>
          <p14:tracePt t="19344" x="7035800" y="1366838"/>
          <p14:tracePt t="19361" x="6859588" y="1376363"/>
          <p14:tracePt t="19378" x="6726238" y="1398588"/>
          <p14:tracePt t="19380" x="6672263" y="1404938"/>
          <p14:tracePt t="19395" x="6600825" y="1420813"/>
          <p14:tracePt t="19396" x="6556375" y="1420813"/>
          <p14:tracePt t="19412" x="6467475" y="1449388"/>
          <p14:tracePt t="19428" x="6346825" y="1476375"/>
          <p14:tracePt t="19445" x="6148388" y="1531938"/>
          <p14:tracePt t="19463" x="5497513" y="1730375"/>
          <p14:tracePt t="19479" x="5091113" y="1884363"/>
          <p14:tracePt t="19495" x="4908550" y="1938338"/>
          <p14:tracePt t="19513" x="4743450" y="1993900"/>
          <p14:tracePt t="19529" x="4572000" y="2038350"/>
          <p14:tracePt t="19530" x="4560888" y="2038350"/>
          <p14:tracePt t="19545" x="4540250" y="2043113"/>
          <p14:tracePt t="19546" x="4518025" y="2049463"/>
          <p14:tracePt t="19562" x="4467225" y="2060575"/>
          <p14:tracePt t="19579" x="4373563" y="2082800"/>
          <p14:tracePt t="19595" x="4281488" y="2109788"/>
          <p14:tracePt t="19613" x="4038600" y="2192338"/>
          <p14:tracePt t="19629" x="3989388" y="2203450"/>
          <p14:tracePt t="19630" x="3911600" y="2230438"/>
          <p14:tracePt t="19645" x="3773488" y="2270125"/>
          <p14:tracePt t="19662" x="3597275" y="2319338"/>
          <p14:tracePt t="19679" x="3476625" y="2363788"/>
          <p14:tracePt t="19680" x="3387725" y="2379663"/>
          <p14:tracePt t="19696" x="3282950" y="2395538"/>
          <p14:tracePt t="19712" x="3189288" y="2406650"/>
          <p14:tracePt t="19729" x="3106738" y="2406650"/>
          <p14:tracePt t="19746" x="2979738" y="2390775"/>
          <p14:tracePt t="19764" x="2660650" y="2308225"/>
          <p14:tracePt t="19780" x="2386013" y="2219325"/>
          <p14:tracePt t="19796" x="1928813" y="2093913"/>
          <p14:tracePt t="19813" x="1576388" y="2005013"/>
          <p14:tracePt t="19829" x="1244600" y="1933575"/>
          <p14:tracePt t="19830" x="1168400" y="1911350"/>
          <p14:tracePt t="19846" x="1135063" y="1900238"/>
          <p14:tracePt t="19847" x="1101725" y="1884363"/>
          <p14:tracePt t="19862" x="1085850" y="1866900"/>
          <p14:tracePt t="19879" x="1101725" y="1824038"/>
          <p14:tracePt t="19895" x="1117600" y="1795463"/>
          <p14:tracePt t="19897" x="1135063" y="1779588"/>
          <p14:tracePt t="19914" x="1162050" y="1735138"/>
          <p14:tracePt t="19930" x="1184275" y="1708150"/>
          <p14:tracePt t="19946" x="1206500" y="1685925"/>
          <p14:tracePt t="19963" x="1222375" y="1657350"/>
          <p14:tracePt t="19965" x="1233488" y="1652588"/>
          <p14:tracePt t="19981" x="1239838" y="1646238"/>
          <p14:tracePt t="19996" x="1244600" y="1636713"/>
          <p14:tracePt t="20014" x="1250950" y="1630363"/>
          <p14:tracePt t="20029" x="1255713" y="1625600"/>
          <p14:tracePt t="20047" x="1255713" y="1619250"/>
          <p14:tracePt t="20048" x="1262063" y="1619250"/>
          <p14:tracePt t="20336" x="1273175" y="1630363"/>
          <p14:tracePt t="20341" x="1443038" y="1719263"/>
          <p14:tracePt t="20347" x="1492250" y="1730375"/>
          <p14:tracePt t="20364" x="1630363" y="1768475"/>
          <p14:tracePt t="20380" x="1795463" y="1795463"/>
          <p14:tracePt t="20397" x="1928813" y="1806575"/>
          <p14:tracePt t="20414" x="2027238" y="1812925"/>
          <p14:tracePt t="20415" x="2065338" y="1812925"/>
          <p14:tracePt t="20431" x="2109788" y="1817688"/>
          <p14:tracePt t="20448" x="2120900" y="1817688"/>
          <p14:tracePt t="20476" x="2127250" y="1817688"/>
          <p14:tracePt t="20492" x="2132013" y="1817688"/>
          <p14:tracePt t="20497" x="2138363" y="1817688"/>
          <p14:tracePt t="20513" x="2159000" y="1824038"/>
          <p14:tracePt t="20529" x="2181225" y="1824038"/>
          <p14:tracePt t="20546" x="2192338" y="1824038"/>
          <p14:tracePt t="20881" x="2198688" y="1824038"/>
          <p14:tracePt t="20926" x="2203450" y="1824038"/>
          <p14:tracePt t="20940" x="2209800" y="1824038"/>
          <p14:tracePt t="20955" x="2214563" y="1824038"/>
          <p14:tracePt t="20965" x="2220913" y="1824038"/>
          <p14:tracePt t="20981" x="2247900" y="1824038"/>
          <p14:tracePt t="20998" x="2401888" y="1824038"/>
          <p14:tracePt t="21015" x="2501900" y="1824038"/>
          <p14:tracePt t="21017" x="2595563" y="1824038"/>
          <p14:tracePt t="21032" x="2705100" y="1824038"/>
          <p14:tracePt t="21033" x="2720975" y="1824038"/>
          <p14:tracePt t="21047" x="2947988" y="1824038"/>
          <p14:tracePt t="21064" x="3178175" y="1801813"/>
          <p14:tracePt t="21080" x="3405188" y="1762125"/>
          <p14:tracePt t="21098" x="3532188" y="1746250"/>
          <p14:tracePt t="21115" x="3536950" y="1746250"/>
          <p14:tracePt t="21669" x="3563938" y="1746250"/>
          <p14:tracePt t="21676" x="3597275" y="1746250"/>
          <p14:tracePt t="21683" x="3679825" y="1746250"/>
          <p14:tracePt t="21699" x="3944938" y="1751013"/>
          <p14:tracePt t="21715" x="4324350" y="1768475"/>
          <p14:tracePt t="21731" x="4556125" y="1762125"/>
          <p14:tracePt t="21748" x="4665663" y="1751013"/>
          <p14:tracePt t="21750" x="4676775" y="1751013"/>
          <p14:tracePt t="22156" x="4683125" y="1751013"/>
          <p14:tracePt t="22163" x="4687888" y="1751013"/>
          <p14:tracePt t="22179" x="4694238" y="1751013"/>
          <p14:tracePt t="23259" x="4732338" y="1751013"/>
          <p14:tracePt t="23267" x="4748213" y="1751013"/>
          <p14:tracePt t="23274" x="4841875" y="1768475"/>
          <p14:tracePt t="23284" x="4968875" y="1784350"/>
          <p14:tracePt t="23301" x="5189538" y="1795463"/>
          <p14:tracePt t="23303" x="5338763" y="1812925"/>
          <p14:tracePt t="23318" x="5591175" y="1828800"/>
          <p14:tracePt t="23335" x="5724525" y="1833563"/>
          <p14:tracePt t="23351" x="5795963" y="1839913"/>
          <p14:tracePt t="23368" x="5811838" y="1839913"/>
          <p14:tracePt t="23446" x="5818188" y="1839913"/>
          <p14:tracePt t="23453" x="5834063" y="1839913"/>
          <p14:tracePt t="23462" x="5845175" y="1839913"/>
          <p14:tracePt t="23484" x="5900738" y="1817688"/>
          <p14:tracePt t="23501" x="5945188" y="1779588"/>
          <p14:tracePt t="23517" x="5988050" y="1751013"/>
          <p14:tracePt t="23534" x="6043613" y="1724025"/>
          <p14:tracePt t="23536" x="6081713" y="1719263"/>
          <p14:tracePt t="23552" x="6103938" y="1719263"/>
          <p14:tracePt t="23553" x="6142038" y="1708150"/>
          <p14:tracePt t="23568" x="6203950" y="1690688"/>
          <p14:tracePt t="23585" x="6275388" y="1685925"/>
          <p14:tracePt t="23603" x="6351588" y="1679575"/>
          <p14:tracePt t="23620" x="6380163" y="1679575"/>
          <p14:tracePt t="23636" x="6413500" y="1679575"/>
          <p14:tracePt t="23652" x="6440488" y="1679575"/>
          <p14:tracePt t="23669" x="6473825" y="1679575"/>
          <p14:tracePt t="23670" x="6489700" y="1679575"/>
          <p14:tracePt t="23685" x="6500813" y="1679575"/>
          <p14:tracePt t="23686" x="6516688" y="1679575"/>
          <p14:tracePt t="23702" x="6556375" y="1679575"/>
          <p14:tracePt t="23718" x="6578600" y="1679575"/>
          <p14:tracePt t="23735" x="6589713" y="1679575"/>
          <p14:tracePt t="24939" x="6600825" y="1679575"/>
          <p14:tracePt t="24945" x="6610350" y="1685925"/>
          <p14:tracePt t="24956" x="6650038" y="1708150"/>
          <p14:tracePt t="24970" x="6819900" y="1790700"/>
          <p14:tracePt t="24987" x="7089775" y="1873250"/>
          <p14:tracePt t="25004" x="7404100" y="1955800"/>
          <p14:tracePt t="25006" x="7564438" y="1989138"/>
          <p14:tracePt t="25021" x="7785100" y="2027238"/>
          <p14:tracePt t="25037" x="7910513" y="2049463"/>
          <p14:tracePt t="25054" x="7943850" y="2054225"/>
          <p14:tracePt t="25285" x="7939088" y="2054225"/>
          <p14:tracePt t="25291" x="7932738" y="2054225"/>
          <p14:tracePt t="25305" x="7927975" y="2054225"/>
          <p14:tracePt t="25321" x="7916863" y="2054225"/>
          <p14:tracePt t="25337" x="7900988" y="2054225"/>
          <p14:tracePt t="25354" x="7894638" y="2049463"/>
          <p14:tracePt t="25371" x="7889875" y="2043113"/>
          <p14:tracePt t="25388" x="7883525" y="2032000"/>
          <p14:tracePt t="25404" x="7883525" y="2020888"/>
          <p14:tracePt t="25421" x="7883525" y="2016125"/>
          <p14:tracePt t="25437" x="7883525" y="2005013"/>
          <p14:tracePt t="25455" x="7883525" y="1993900"/>
          <p14:tracePt t="25456" x="7883525" y="1989138"/>
          <p14:tracePt t="25472" x="7883525" y="1978025"/>
          <p14:tracePt t="25487" x="7889875" y="1966913"/>
          <p14:tracePt t="25505" x="7900988" y="1949450"/>
          <p14:tracePt t="25521" x="7905750" y="1938338"/>
          <p14:tracePt t="25523" x="7910513" y="1933575"/>
          <p14:tracePt t="25538" x="7910513" y="1927225"/>
          <p14:tracePt t="25540" x="7916863" y="1927225"/>
          <p14:tracePt t="25555" x="7939088" y="1911350"/>
          <p14:tracePt t="25571" x="7966075" y="1889125"/>
          <p14:tracePt t="25588" x="7999413" y="1866900"/>
          <p14:tracePt t="25604" x="8070850" y="1851025"/>
          <p14:tracePt t="25606" x="8115300" y="1839913"/>
          <p14:tracePt t="25621" x="8213725" y="1828800"/>
          <p14:tracePt t="25638" x="8285163" y="1817688"/>
          <p14:tracePt t="25654" x="8347075" y="1806575"/>
          <p14:tracePt t="25672" x="8389938" y="1795463"/>
          <p14:tracePt t="25673" x="8401050" y="1790700"/>
          <p14:tracePt t="25688" x="8407400" y="1790700"/>
          <p14:tracePt t="25772" x="8407400" y="1784350"/>
          <p14:tracePt t="25786" x="8429625" y="1779588"/>
          <p14:tracePt t="25795" x="8456613" y="1768475"/>
          <p14:tracePt t="25805" x="8478838" y="1762125"/>
          <p14:tracePt t="25822" x="8556625" y="1739900"/>
          <p14:tracePt t="25838" x="8572500" y="1739900"/>
          <p14:tracePt t="25840" x="8583613" y="1730375"/>
          <p14:tracePt t="25856" x="8610600" y="1730375"/>
          <p14:tracePt t="25872" x="8628063" y="1724025"/>
          <p14:tracePt t="25888" x="8643938" y="1719263"/>
          <p14:tracePt t="25905" x="8655050" y="1719263"/>
          <p14:tracePt t="25906" x="8659813" y="1719263"/>
          <p14:tracePt t="25921" x="8670925" y="1719263"/>
          <p14:tracePt t="25938" x="8677275" y="1719263"/>
          <p14:tracePt t="25955" x="8682038" y="1719263"/>
          <p14:tracePt t="25972" x="8721725" y="1719263"/>
          <p14:tracePt t="25973" x="8737600" y="1719263"/>
          <p14:tracePt t="25989" x="8793163" y="1730375"/>
          <p14:tracePt t="26005" x="8847138" y="1739900"/>
          <p14:tracePt t="26021" x="8886825" y="1746250"/>
          <p14:tracePt t="26039" x="8909050" y="1751013"/>
          <p14:tracePt t="26055" x="8913813" y="1751013"/>
          <p14:tracePt t="26074" x="8920163" y="1751013"/>
          <p14:tracePt t="26088" x="8924925" y="1751013"/>
          <p14:tracePt t="26106" x="8958263" y="1751013"/>
          <p14:tracePt t="26123" x="9051925" y="1751013"/>
          <p14:tracePt t="26140" x="9123363" y="1751013"/>
          <p14:tracePt t="26155" x="9221788" y="1751013"/>
          <p14:tracePt t="26172" x="9305925" y="1751013"/>
          <p14:tracePt t="26189" x="9377363" y="1751013"/>
          <p14:tracePt t="26190" x="9399588" y="1751013"/>
          <p14:tracePt t="26205" x="9459913" y="1751013"/>
          <p14:tracePt t="26221" x="9509125" y="1751013"/>
          <p14:tracePt t="26238" x="9547225" y="1751013"/>
          <p14:tracePt t="26256" x="9569450" y="1751013"/>
          <p14:tracePt t="26272" x="9591675" y="1751013"/>
          <p14:tracePt t="26290" x="9596438" y="1751013"/>
          <p14:tracePt t="26318" x="9602788" y="1751013"/>
          <p14:tracePt t="26325" x="9607550" y="1751013"/>
          <p14:tracePt t="26339" x="9625013" y="1751013"/>
          <p14:tracePt t="26340" x="9640888" y="1751013"/>
          <p14:tracePt t="26357" x="9669463" y="1751013"/>
          <p14:tracePt t="26372" x="9707563" y="1751013"/>
          <p14:tracePt t="26389" x="9734550" y="1751013"/>
          <p14:tracePt t="26406" x="9756775" y="1751013"/>
          <p14:tracePt t="26423" x="9767888" y="1751013"/>
          <p14:tracePt t="26537" x="9772650" y="1751013"/>
          <p14:tracePt t="27775" x="9794875" y="1751013"/>
          <p14:tracePt t="27781" x="9828213" y="1751013"/>
          <p14:tracePt t="27790" x="9910763" y="1757363"/>
          <p14:tracePt t="27808" x="10033000" y="1757363"/>
          <p14:tracePt t="27825" x="10104438" y="1757363"/>
          <p14:tracePt t="27827" x="10137775" y="1757363"/>
          <p14:tracePt t="27841" x="10147300" y="1757363"/>
          <p14:tracePt t="27894" x="10126663" y="1762125"/>
          <p14:tracePt t="27901" x="10048875" y="1790700"/>
          <p14:tracePt t="27908" x="9899650" y="1817688"/>
          <p14:tracePt t="27925" x="9453563" y="1855788"/>
          <p14:tracePt t="27941" x="8666163" y="1938338"/>
          <p14:tracePt t="27958" x="7905750" y="2049463"/>
          <p14:tracePt t="27975" x="6704013" y="2147888"/>
          <p14:tracePt t="27993" x="5972175" y="2225675"/>
          <p14:tracePt t="28009" x="5414963" y="2259013"/>
          <p14:tracePt t="28025" x="4814888" y="2263775"/>
          <p14:tracePt t="28043" x="4402138" y="2247900"/>
          <p14:tracePt t="28059" x="4203700" y="2225675"/>
          <p14:tracePt t="28074" x="4094163" y="2203450"/>
          <p14:tracePt t="28091" x="4010025" y="2181225"/>
          <p14:tracePt t="28108" x="3906838" y="2159000"/>
          <p14:tracePt t="28125" x="3729038" y="2120900"/>
          <p14:tracePt t="28141" x="3641725" y="2109788"/>
          <p14:tracePt t="28158" x="3548063" y="2093913"/>
          <p14:tracePt t="28175" x="3492500" y="2076450"/>
          <p14:tracePt t="28192" x="3432175" y="2071688"/>
          <p14:tracePt t="28193" x="3387725" y="2065338"/>
          <p14:tracePt t="28210" x="3240088" y="2054225"/>
          <p14:tracePt t="28225" x="3079750" y="2054225"/>
          <p14:tracePt t="28242" x="2776538" y="2054225"/>
          <p14:tracePt t="28258" x="2611438" y="2054225"/>
          <p14:tracePt t="28260" x="2446338" y="2054225"/>
          <p14:tracePt t="28277" x="2274888" y="2054225"/>
          <p14:tracePt t="28292" x="2214563" y="2054225"/>
          <p14:tracePt t="28308" x="2105025" y="2065338"/>
          <p14:tracePt t="28326" x="2076450" y="2065338"/>
          <p14:tracePt t="28328" x="2065338" y="2071688"/>
          <p14:tracePt t="28344" x="2060575" y="2071688"/>
          <p14:tracePt t="28359" x="2054225" y="2071688"/>
          <p14:tracePt t="31188" x="2087563" y="2071688"/>
          <p14:tracePt t="42362" x="2490788" y="2103438"/>
          <p14:tracePt t="42366" x="3663950" y="2103438"/>
          <p14:tracePt t="42368" x="3817938" y="2109788"/>
          <p14:tracePt t="42377" x="3833813" y="2120900"/>
          <p14:tracePt t="42610" x="3840163" y="2120900"/>
          <p14:tracePt t="42617" x="3867150" y="2132013"/>
          <p14:tracePt t="42631" x="3916363" y="2147888"/>
          <p14:tracePt t="42632" x="4005263" y="2170113"/>
          <p14:tracePt t="42647" x="4148138" y="2192338"/>
          <p14:tracePt t="42648" x="4346575" y="2219325"/>
          <p14:tracePt t="42663" x="4622800" y="2274888"/>
          <p14:tracePt t="42680" x="4964113" y="2352675"/>
          <p14:tracePt t="42697" x="5156200" y="2390775"/>
          <p14:tracePt t="42714" x="5443538" y="2457450"/>
          <p14:tracePt t="42730" x="5735638" y="2500313"/>
          <p14:tracePt t="42747" x="5949950" y="2528888"/>
          <p14:tracePt t="42764" x="6132513" y="2555875"/>
          <p14:tracePt t="42766" x="6226175" y="2578100"/>
          <p14:tracePt t="42781" x="6275388" y="2593975"/>
          <p14:tracePt t="42796" x="6275388" y="2600325"/>
          <p14:tracePt t="42798" x="6275388" y="2605088"/>
          <p14:tracePt t="42813" x="6275388" y="2611438"/>
          <p14:tracePt t="42830" x="6269038" y="2649538"/>
          <p14:tracePt t="42847" x="6253163" y="2698750"/>
          <p14:tracePt t="42866" x="6286500" y="2754313"/>
          <p14:tracePt t="42882" x="6346825" y="2798763"/>
          <p14:tracePt t="42898" x="6391275" y="2859088"/>
          <p14:tracePt t="42915" x="6434138" y="2974975"/>
          <p14:tracePt t="42916" x="6451600" y="3035300"/>
          <p14:tracePt t="42931" x="6456363" y="3046413"/>
          <p14:tracePt t="43315" x="6473825" y="3046413"/>
          <p14:tracePt t="43322" x="6478588" y="3051175"/>
          <p14:tracePt t="43331" x="6523038" y="3062288"/>
          <p14:tracePt t="43348" x="6578600" y="3073400"/>
          <p14:tracePt t="43365" x="6583363" y="3073400"/>
          <p14:tracePt t="43406" x="6583363" y="3068638"/>
          <p14:tracePt t="43411" x="6589713" y="3057525"/>
          <p14:tracePt t="43419" x="6600825" y="3040063"/>
          <p14:tracePt t="43431" x="6605588" y="3024188"/>
          <p14:tracePt t="43433" x="6610350" y="3008313"/>
          <p14:tracePt t="43449" x="6621463" y="2963863"/>
          <p14:tracePt t="43466" x="6632575" y="2946400"/>
          <p14:tracePt t="43481" x="6638925" y="2930525"/>
          <p14:tracePt t="43554" x="6643688" y="2930525"/>
          <p14:tracePt t="43570" x="6650038" y="2930525"/>
          <p14:tracePt t="43584" x="6654800" y="2930525"/>
          <p14:tracePt t="43623" x="6661150" y="2930525"/>
          <p14:tracePt t="43631" x="6665913" y="2930525"/>
          <p14:tracePt t="43637" x="6665913" y="2925763"/>
          <p14:tracePt t="43649" x="6672263" y="2925763"/>
          <p14:tracePt t="43666" x="6683375" y="2903538"/>
          <p14:tracePt t="43681" x="6688138" y="2897188"/>
          <p14:tracePt t="43683" x="6694488" y="2886075"/>
          <p14:tracePt t="43698" x="6704013" y="2870200"/>
          <p14:tracePt t="43714" x="6715125" y="2859088"/>
          <p14:tracePt t="43732" x="6721475" y="2847975"/>
          <p14:tracePt t="43749" x="6726238" y="2836863"/>
          <p14:tracePt t="43765" x="6732588" y="2836863"/>
          <p14:tracePt t="43782" x="6737350" y="2832100"/>
          <p14:tracePt t="43801" x="6743700" y="2832100"/>
          <p14:tracePt t="44126" x="6743700" y="2809875"/>
          <p14:tracePt t="44134" x="6721475" y="2754313"/>
          <p14:tracePt t="44140" x="6710363" y="2747963"/>
          <p14:tracePt t="44149" x="6694488" y="2682875"/>
          <p14:tracePt t="44166" x="6677025" y="2600325"/>
          <p14:tracePt t="44184" x="6737350" y="2379663"/>
          <p14:tracePt t="44200" x="6797675" y="2247900"/>
          <p14:tracePt t="44217" x="6875463" y="2120900"/>
          <p14:tracePt t="44233" x="6942138" y="2016125"/>
          <p14:tracePt t="44250" x="6964363" y="1966913"/>
          <p14:tracePt t="44266" x="6969125" y="1944688"/>
          <p14:tracePt t="44396" x="6975475" y="1944688"/>
          <p14:tracePt t="44401" x="6985000" y="1944688"/>
          <p14:tracePt t="44409" x="7024688" y="1949450"/>
          <p14:tracePt t="44433" x="7277100" y="1966913"/>
          <p14:tracePt t="44449" x="7415213" y="1971675"/>
          <p14:tracePt t="44466" x="7531100" y="1971675"/>
          <p14:tracePt t="44484" x="7640638" y="1971675"/>
          <p14:tracePt t="44500" x="7651750" y="1971675"/>
          <p14:tracePt t="44501" x="7662863" y="1971675"/>
          <p14:tracePt t="44516" x="7669213" y="1971675"/>
          <p14:tracePt t="44552" x="7673975" y="1971675"/>
          <p14:tracePt t="44560" x="7680325" y="1971675"/>
          <p14:tracePt t="44569" x="7685088" y="1971675"/>
          <p14:tracePt t="44583" x="7691438" y="1978025"/>
          <p14:tracePt t="44600" x="7707313" y="1978025"/>
          <p14:tracePt t="44617" x="7713663" y="1978025"/>
          <p14:tracePt t="44635" x="7713663" y="1982788"/>
          <p14:tracePt t="44650" x="7718425" y="1982788"/>
          <p14:tracePt t="44666" x="7724775" y="1989138"/>
          <p14:tracePt t="44687" x="7729538" y="2000250"/>
          <p14:tracePt t="44700" x="7734300" y="2000250"/>
          <p14:tracePt t="44717" x="7740650" y="2000250"/>
          <p14:tracePt t="44823" x="7745413" y="2005013"/>
          <p14:tracePt t="44829" x="7745413" y="2011363"/>
          <p14:tracePt t="44837" x="7756525" y="2011363"/>
          <p14:tracePt t="44850" x="7767638" y="2020888"/>
          <p14:tracePt t="44852" x="7773988" y="2027238"/>
          <p14:tracePt t="44867" x="7785100" y="2032000"/>
          <p14:tracePt t="44869" x="7789863" y="2032000"/>
          <p14:tracePt t="44883" x="7807325" y="2038350"/>
          <p14:tracePt t="44900" x="7818438" y="2043113"/>
          <p14:tracePt t="44918" x="7827963" y="2049463"/>
          <p14:tracePt t="44919" x="7834313" y="2049463"/>
          <p14:tracePt t="44934" x="7839075" y="2054225"/>
          <p14:tracePt t="44935" x="7845425" y="2054225"/>
          <p14:tracePt t="44950" x="7850188" y="2060575"/>
          <p14:tracePt t="44967" x="7867650" y="2060575"/>
          <p14:tracePt t="44984" x="7889875" y="2071688"/>
          <p14:tracePt t="44986" x="7900988" y="2071688"/>
          <p14:tracePt t="45002" x="7905750" y="2076450"/>
          <p14:tracePt t="45017" x="7954963" y="2082800"/>
          <p14:tracePt t="45033" x="8066088" y="2098675"/>
          <p14:tracePt t="45051" x="8153400" y="2109788"/>
          <p14:tracePt t="45067" x="8170863" y="2109788"/>
          <p14:tracePt t="46690" x="8202613" y="2109788"/>
          <p14:tracePt t="46697" x="8247063" y="2120900"/>
          <p14:tracePt t="46704" x="8351838" y="2125663"/>
          <p14:tracePt t="46720" x="8489950" y="2136775"/>
          <p14:tracePt t="46721" x="8628063" y="2154238"/>
          <p14:tracePt t="46737" x="8804275" y="2165350"/>
          <p14:tracePt t="46753" x="8951913" y="2165350"/>
          <p14:tracePt t="46770" x="9029700" y="2165350"/>
          <p14:tracePt t="46787" x="9085263" y="2165350"/>
          <p14:tracePt t="46788" x="9096375" y="2165350"/>
          <p14:tracePt t="46804" x="9123363" y="2176463"/>
          <p14:tracePt t="46820" x="9145588" y="2176463"/>
          <p14:tracePt t="46836" x="9167813" y="2187575"/>
          <p14:tracePt t="46854" x="9217025" y="2192338"/>
          <p14:tracePt t="46870" x="9244013" y="2197100"/>
          <p14:tracePt t="46872" x="9261475" y="2197100"/>
          <p14:tracePt t="46886" x="9326563" y="2203450"/>
          <p14:tracePt t="46903" x="9377363" y="2203450"/>
          <p14:tracePt t="46921" x="9399588" y="2203450"/>
          <p14:tracePt t="47118" x="9404350" y="2203450"/>
          <p14:tracePt t="47124" x="9415463" y="2203450"/>
          <p14:tracePt t="47137" x="9420225" y="2203450"/>
          <p14:tracePt t="47139" x="9442450" y="2203450"/>
          <p14:tracePt t="47154" x="9520238" y="2192338"/>
          <p14:tracePt t="47171" x="9613900" y="2181225"/>
          <p14:tracePt t="47187" x="9752013" y="2159000"/>
          <p14:tracePt t="47204" x="9845675" y="2132013"/>
          <p14:tracePt t="47221" x="9959975" y="2109788"/>
          <p14:tracePt t="47238" x="9993313" y="2103438"/>
          <p14:tracePt t="47255" x="10010775" y="2098675"/>
          <p14:tracePt t="47271" x="10021888" y="2093913"/>
          <p14:tracePt t="47289" x="10037763" y="2087563"/>
          <p14:tracePt t="47305" x="10044113" y="2087563"/>
          <p14:tracePt t="47307" x="10064750" y="2076450"/>
          <p14:tracePt t="47321" x="10120313" y="2054225"/>
          <p14:tracePt t="47337" x="10164763" y="2043113"/>
          <p14:tracePt t="47354" x="10202863" y="2038350"/>
          <p14:tracePt t="47371" x="10240963" y="2038350"/>
          <p14:tracePt t="47388" x="10247313" y="2038350"/>
          <p14:tracePt t="47747" x="10258425" y="2038350"/>
          <p14:tracePt t="47756" x="10274300" y="2038350"/>
          <p14:tracePt t="47761" x="10302875" y="2038350"/>
          <p14:tracePt t="47771" x="10345738" y="2038350"/>
          <p14:tracePt t="47788" x="10434638" y="2038350"/>
          <p14:tracePt t="47805" x="10490200" y="2043113"/>
          <p14:tracePt t="47806" x="10528300" y="2043113"/>
          <p14:tracePt t="47823" x="10588625" y="2054225"/>
          <p14:tracePt t="47838" x="10633075" y="2060575"/>
          <p14:tracePt t="47855" x="10666413" y="2065338"/>
          <p14:tracePt t="47872" x="10699750" y="2071688"/>
          <p14:tracePt t="47874" x="10709275" y="2071688"/>
          <p14:tracePt t="47889" x="10731500" y="2071688"/>
          <p14:tracePt t="47906" x="10753725" y="2071688"/>
          <p14:tracePt t="47921" x="10787063" y="2071688"/>
          <p14:tracePt t="47938" x="10820400" y="2071688"/>
          <p14:tracePt t="47955" x="10836275" y="2071688"/>
          <p14:tracePt t="47956" x="10847388" y="2071688"/>
          <p14:tracePt t="47972" x="10864850" y="2071688"/>
          <p14:tracePt t="47988" x="10891838" y="2076450"/>
          <p14:tracePt t="48005" x="10929938" y="2076450"/>
          <p14:tracePt t="48022" x="10969625" y="2082800"/>
          <p14:tracePt t="48023" x="10996613" y="2082800"/>
          <p14:tracePt t="48040" x="11045825" y="2082800"/>
          <p14:tracePt t="48056" x="11074400" y="2087563"/>
          <p14:tracePt t="48057" x="11112500" y="2087563"/>
          <p14:tracePt t="48072" x="11150600" y="2087563"/>
          <p14:tracePt t="48089" x="11195050" y="2093913"/>
          <p14:tracePt t="48107" x="11228388" y="2098675"/>
          <p14:tracePt t="48124" x="11233150" y="2098675"/>
          <p14:tracePt t="48139" x="11244263" y="2103438"/>
          <p14:tracePt t="48157" x="11250613" y="2103438"/>
          <p14:tracePt t="48173" x="11250613" y="2109788"/>
          <p14:tracePt t="48730" x="11233150" y="2109788"/>
          <p14:tracePt t="48737" x="11168063" y="2109788"/>
          <p14:tracePt t="48745" x="11156950" y="2109788"/>
          <p14:tracePt t="48756" x="11023600" y="2159000"/>
          <p14:tracePt t="48774" x="10771188" y="2208213"/>
          <p14:tracePt t="48775" x="10615613" y="2236788"/>
          <p14:tracePt t="48790" x="10418763" y="2274888"/>
          <p14:tracePt t="48791" x="10202863" y="2208213"/>
          <p14:tracePt t="48806" x="9734550" y="2297113"/>
          <p14:tracePt t="48823" x="9228138" y="2301875"/>
          <p14:tracePt t="48841" x="8302625" y="2312988"/>
          <p14:tracePt t="48842" x="7745413" y="2312988"/>
          <p14:tracePt t="48857" x="6704013" y="2312988"/>
          <p14:tracePt t="48874" x="5559425" y="2324100"/>
          <p14:tracePt t="48890" x="4424363" y="2335213"/>
          <p14:tracePt t="48907" x="3708400" y="2363788"/>
          <p14:tracePt t="48924" x="3095625" y="2368550"/>
          <p14:tracePt t="48940" x="3046413" y="2357438"/>
          <p14:tracePt t="48956" x="3046413" y="2352675"/>
          <p14:tracePt t="49001" x="3041650" y="2352675"/>
          <p14:tracePt t="49007" x="3008313" y="2352675"/>
          <p14:tracePt t="49014" x="2974975" y="2352675"/>
          <p14:tracePt t="49023" x="2919413" y="2352675"/>
          <p14:tracePt t="49040" x="2809875" y="2352675"/>
          <p14:tracePt t="49057" x="2689225" y="2363788"/>
          <p14:tracePt t="49074" x="2533650" y="2379663"/>
          <p14:tracePt t="49090" x="2495550" y="2384425"/>
          <p14:tracePt t="49091" x="2462213" y="2384425"/>
          <p14:tracePt t="49107" x="2401888" y="2395538"/>
          <p14:tracePt t="49124" x="2357438" y="2401888"/>
          <p14:tracePt t="49140" x="2319338" y="2406650"/>
          <p14:tracePt t="49143" x="2308225" y="2406650"/>
          <p14:tracePt t="49157" x="2303463" y="2406650"/>
          <p14:tracePt t="49210" x="2297113" y="2406650"/>
          <p14:tracePt t="49232" x="2281238" y="2413000"/>
          <p14:tracePt t="49239" x="2241550" y="2417763"/>
          <p14:tracePt t="49247" x="2220913" y="2417763"/>
          <p14:tracePt t="49256" x="2209800" y="2428875"/>
          <p14:tracePt t="49274" x="2165350" y="2439988"/>
          <p14:tracePt t="49290" x="2143125" y="2439988"/>
          <p14:tracePt t="49307" x="2127250" y="2446338"/>
          <p14:tracePt t="49803" x="2132013" y="2446338"/>
          <p14:tracePt t="49809" x="2143125" y="2446338"/>
          <p14:tracePt t="49817" x="2170113" y="2446338"/>
          <p14:tracePt t="49841" x="2241550" y="2439988"/>
          <p14:tracePt t="49857" x="2281238" y="2435225"/>
          <p14:tracePt t="49874" x="2292350" y="2428875"/>
          <p14:tracePt t="49876" x="2297113" y="2428875"/>
          <p14:tracePt t="49916" x="2303463" y="2428875"/>
          <p14:tracePt t="49921" x="2314575" y="2428875"/>
          <p14:tracePt t="49930" x="2335213" y="2428875"/>
          <p14:tracePt t="49941" x="2346325" y="2428875"/>
          <p14:tracePt t="49958" x="2401888" y="2424113"/>
          <p14:tracePt t="49975" x="2428875" y="2424113"/>
          <p14:tracePt t="49991" x="2468563" y="2424113"/>
          <p14:tracePt t="50009" x="2506663" y="2424113"/>
          <p14:tracePt t="50026" x="2551113" y="2428875"/>
          <p14:tracePt t="50043" x="2638425" y="2435225"/>
          <p14:tracePt t="50058" x="2693988" y="2439988"/>
          <p14:tracePt t="50076" x="2765425" y="2446338"/>
          <p14:tracePt t="50092" x="2809875" y="2446338"/>
          <p14:tracePt t="50108" x="2825750" y="2446338"/>
          <p14:tracePt t="50351" x="2832100" y="2446338"/>
          <p14:tracePt t="50358" x="2854325" y="2451100"/>
          <p14:tracePt t="50366" x="2886075" y="2457450"/>
          <p14:tracePt t="50376" x="2892425" y="2457450"/>
          <p14:tracePt t="50393" x="2974975" y="2457450"/>
          <p14:tracePt t="50394" x="3019425" y="2457450"/>
          <p14:tracePt t="50409" x="3106738" y="2457450"/>
          <p14:tracePt t="50426" x="3189288" y="2457450"/>
          <p14:tracePt t="50428" x="3251200" y="2457450"/>
          <p14:tracePt t="50442" x="3365500" y="2457450"/>
          <p14:tracePt t="50459" x="3427413" y="2451100"/>
          <p14:tracePt t="50477" x="3476625" y="2451100"/>
          <p14:tracePt t="50493" x="3481388" y="2451100"/>
          <p14:tracePt t="50509" x="3487738" y="2451100"/>
          <p14:tracePt t="50529" x="3492500" y="2451100"/>
          <p14:tracePt t="50542" x="3498850" y="2451100"/>
          <p14:tracePt t="50560" x="3509963" y="2451100"/>
          <p14:tracePt t="53654" x="4500563" y="2346325"/>
          <p14:tracePt t="53658" x="4892675" y="2319338"/>
          <p14:tracePt t="53659" x="5029200" y="2308225"/>
          <p14:tracePt t="53665" x="5189538" y="2308225"/>
          <p14:tracePt t="53680" x="5321300" y="2308225"/>
          <p14:tracePt t="53682" x="5399088" y="2297113"/>
          <p14:tracePt t="53697" x="5675313" y="2281238"/>
          <p14:tracePt t="53714" x="5867400" y="2252663"/>
          <p14:tracePt t="53733" x="6059488" y="2208213"/>
          <p14:tracePt t="53748" x="6286500" y="2143125"/>
          <p14:tracePt t="53764" x="6473825" y="2071688"/>
          <p14:tracePt t="53780" x="6699250" y="2000250"/>
          <p14:tracePt t="53797" x="6819900" y="1955800"/>
          <p14:tracePt t="53798" x="6870700" y="1938338"/>
          <p14:tracePt t="53814" x="6935788" y="1927225"/>
          <p14:tracePt t="53815" x="7035800" y="1922463"/>
          <p14:tracePt t="53830" x="7227888" y="1906588"/>
          <p14:tracePt t="53847" x="7354888" y="1878013"/>
          <p14:tracePt t="53864" x="7426325" y="1862138"/>
          <p14:tracePt t="53881" x="7475538" y="1844675"/>
          <p14:tracePt t="53898" x="7504113" y="1833563"/>
          <p14:tracePt t="53914" x="7519988" y="1833563"/>
          <p14:tracePt t="53931" x="7546975" y="1828800"/>
          <p14:tracePt t="53948" x="7591425" y="1828800"/>
          <p14:tracePt t="53950" x="7613650" y="1828800"/>
          <p14:tracePt t="53965" x="7724775" y="1833563"/>
          <p14:tracePt t="53981" x="7773988" y="1851025"/>
          <p14:tracePt t="53998" x="7883525" y="1900238"/>
          <p14:tracePt t="54015" x="7961313" y="1938338"/>
          <p14:tracePt t="54017" x="8032750" y="1982788"/>
          <p14:tracePt t="54032" x="8148638" y="2043113"/>
          <p14:tracePt t="54048" x="8324850" y="2087563"/>
          <p14:tracePt t="54065" x="8489950" y="2125663"/>
          <p14:tracePt t="54080" x="8699500" y="2165350"/>
          <p14:tracePt t="54097" x="8815388" y="2181225"/>
          <p14:tracePt t="54115" x="8920163" y="2181225"/>
          <p14:tracePt t="54131" x="8936038" y="2181225"/>
          <p14:tracePt t="54160" x="8940800" y="2181225"/>
          <p14:tracePt t="54167" x="8947150" y="2181225"/>
          <p14:tracePt t="54181" x="8951913" y="2181225"/>
          <p14:tracePt t="54183" x="8985250" y="2181225"/>
          <p14:tracePt t="54197" x="9067800" y="2181225"/>
          <p14:tracePt t="54214" x="9283700" y="2165350"/>
          <p14:tracePt t="54231" x="9448800" y="2143125"/>
          <p14:tracePt t="54248" x="9669463" y="2098675"/>
          <p14:tracePt t="54249" x="9723438" y="2082800"/>
          <p14:tracePt t="54266" x="9783763" y="2076450"/>
          <p14:tracePt t="54267" x="9845675" y="2060575"/>
          <p14:tracePt t="54282" x="9932988" y="2054225"/>
          <p14:tracePt t="54299" x="9993313" y="2038350"/>
          <p14:tracePt t="54315" x="10010775" y="2032000"/>
          <p14:tracePt t="54316" x="10021888" y="2032000"/>
          <p14:tracePt t="54332" x="10033000" y="2032000"/>
          <p14:tracePt t="54334" x="10037763" y="2032000"/>
          <p14:tracePt t="54348" x="10053638" y="2027238"/>
          <p14:tracePt t="54365" x="10071100" y="2027238"/>
          <p14:tracePt t="54383" x="10093325" y="2027238"/>
          <p14:tracePt t="54385" x="10104438" y="2027238"/>
          <p14:tracePt t="54398" x="10115550" y="2027238"/>
          <p14:tracePt t="54399" x="10126663" y="2027238"/>
          <p14:tracePt t="54415" x="10142538" y="2032000"/>
          <p14:tracePt t="54416" x="10158413" y="2038350"/>
          <p14:tracePt t="54430" x="10213975" y="2043113"/>
          <p14:tracePt t="54448" x="10269538" y="2049463"/>
          <p14:tracePt t="54465" x="10334625" y="2054225"/>
          <p14:tracePt t="54466" x="10367963" y="2060575"/>
          <p14:tracePt t="54482" x="10407650" y="2060575"/>
          <p14:tracePt t="54483" x="10434638" y="2065338"/>
          <p14:tracePt t="54498" x="10479088" y="2065338"/>
          <p14:tracePt t="54515" x="10533063" y="2065338"/>
          <p14:tracePt t="54531" x="10555288" y="2065338"/>
          <p14:tracePt t="54548" x="10577513" y="2065338"/>
          <p14:tracePt t="54550" x="10583863" y="2065338"/>
          <p14:tracePt t="54565" x="10594975" y="2065338"/>
          <p14:tracePt t="54582" x="10599738" y="2065338"/>
          <p14:tracePt t="54598" x="10606088" y="2065338"/>
          <p14:tracePt t="54616" x="10615613" y="2065338"/>
          <p14:tracePt t="54664" x="10621963" y="2065338"/>
          <p14:tracePt t="54684" x="10626725" y="2065338"/>
          <p14:tracePt t="54692" x="10633075" y="2065338"/>
          <p14:tracePt t="54700" x="10637838" y="2071688"/>
          <p14:tracePt t="54717" x="10648950" y="2076450"/>
          <p14:tracePt t="54731" x="10671175" y="2109788"/>
          <p14:tracePt t="54748" x="10688638" y="2136775"/>
          <p14:tracePt t="54765" x="10688638" y="2147888"/>
          <p14:tracePt t="54767" x="10693400" y="2154238"/>
          <p14:tracePt t="54783" x="10693400" y="2165350"/>
          <p14:tracePt t="54798" x="10693400" y="2187575"/>
          <p14:tracePt t="54815" x="10693400" y="2203450"/>
          <p14:tracePt t="54832" x="10688638" y="2219325"/>
          <p14:tracePt t="54834" x="10677525" y="2230438"/>
          <p14:tracePt t="54849" x="10644188" y="2263775"/>
          <p14:tracePt t="54867" x="10610850" y="2290763"/>
          <p14:tracePt t="54883" x="10577513" y="2312988"/>
          <p14:tracePt t="54899" x="10533063" y="2335213"/>
          <p14:tracePt t="54917" x="10490200" y="2363788"/>
          <p14:tracePt t="54933" x="10483850" y="2363788"/>
          <p14:tracePt t="54949" x="10479088" y="2368550"/>
          <p14:tracePt t="55023" x="10467975" y="2368550"/>
          <p14:tracePt t="55031" x="10434638" y="2374900"/>
          <p14:tracePt t="55047" x="10401300" y="2374900"/>
          <p14:tracePt t="55052" x="10345738" y="2390775"/>
          <p14:tracePt t="55065" x="10302875" y="2395538"/>
          <p14:tracePt t="55067" x="10269538" y="2413000"/>
          <p14:tracePt t="55083" x="10180638" y="2435225"/>
          <p14:tracePt t="55101" x="10104438" y="2462213"/>
          <p14:tracePt t="55116" x="10010775" y="2506663"/>
          <p14:tracePt t="55132" x="9921875" y="2540000"/>
          <p14:tracePt t="55134" x="9763125" y="2600325"/>
          <p14:tracePt t="55149" x="9658350" y="2638425"/>
          <p14:tracePt t="55151" x="9520238" y="2682875"/>
          <p14:tracePt t="55166" x="9183688" y="2787650"/>
          <p14:tracePt t="55183" x="8951913" y="2863850"/>
          <p14:tracePt t="55199" x="8643938" y="2930525"/>
          <p14:tracePt t="55216" x="8418513" y="2974975"/>
          <p14:tracePt t="55218" x="8242300" y="3013075"/>
          <p14:tracePt t="55234" x="7988300" y="3068638"/>
          <p14:tracePt t="55249" x="7519988" y="3167063"/>
          <p14:tracePt t="55268" x="7085013" y="3249613"/>
          <p14:tracePt t="55269" x="6819900" y="3298825"/>
          <p14:tracePt t="55284" x="6286500" y="3403600"/>
          <p14:tracePt t="55300" x="6059488" y="3436938"/>
          <p14:tracePt t="55301" x="5840413" y="3459163"/>
          <p14:tracePt t="55316" x="5476875" y="3481388"/>
          <p14:tracePt t="55333" x="5140325" y="3481388"/>
          <p14:tracePt t="55349" x="4946650" y="3475038"/>
          <p14:tracePt t="55367" x="4529138" y="3443288"/>
          <p14:tracePt t="55383" x="4446588" y="3436938"/>
          <p14:tracePt t="55384" x="4335463" y="3425825"/>
          <p14:tracePt t="55400" x="4098925" y="3409950"/>
          <p14:tracePt t="55417" x="3927475" y="3398838"/>
          <p14:tracePt t="55434" x="3729038" y="3371850"/>
          <p14:tracePt t="55450" x="3686175" y="3365500"/>
          <p14:tracePt t="55451" x="3614738" y="3360738"/>
          <p14:tracePt t="55467" x="3521075" y="3343275"/>
          <p14:tracePt t="55483" x="3459163" y="3321050"/>
          <p14:tracePt t="55500" x="3427413" y="3309938"/>
          <p14:tracePt t="55501" x="3398838" y="3298825"/>
          <p14:tracePt t="55517" x="3349625" y="3282950"/>
          <p14:tracePt t="55533" x="3311525" y="3271838"/>
          <p14:tracePt t="55550" x="3282950" y="3267075"/>
          <p14:tracePt t="55567" x="3271838" y="3267075"/>
          <p14:tracePt t="55609" x="3271838" y="3255963"/>
          <p14:tracePt t="55614" x="3271838" y="3249613"/>
          <p14:tracePt t="55622" x="3260725" y="3233738"/>
          <p14:tracePt t="55634" x="3251200" y="3205163"/>
          <p14:tracePt t="55650" x="3233738" y="3173413"/>
          <p14:tracePt t="55667" x="3233738" y="3122613"/>
          <p14:tracePt t="55668" x="3233738" y="3101975"/>
          <p14:tracePt t="55683" x="3233738" y="3051175"/>
          <p14:tracePt t="55700" x="3233738" y="3013075"/>
          <p14:tracePt t="55716" x="3251200" y="2979738"/>
          <p14:tracePt t="55734" x="3278188" y="2941638"/>
          <p14:tracePt t="55735" x="3282950" y="2925763"/>
          <p14:tracePt t="55750" x="3289300" y="2925763"/>
          <p14:tracePt t="55751" x="3289300" y="2919413"/>
          <p14:tracePt t="55767" x="3294063" y="2919413"/>
          <p14:tracePt t="56711" x="3294063" y="2914650"/>
          <p14:tracePt t="56957" x="3300413" y="2914650"/>
          <p14:tracePt t="56980" x="3305175" y="2908300"/>
          <p14:tracePt t="56995" x="3311525" y="2908300"/>
          <p14:tracePt t="57004" x="3311525" y="2903538"/>
          <p14:tracePt t="57009" x="3322638" y="2897188"/>
          <p14:tracePt t="57018" x="3322638" y="2892425"/>
          <p14:tracePt t="57035" x="3327400" y="2881313"/>
          <p14:tracePt t="57053" x="3333750" y="2870200"/>
          <p14:tracePt t="57069" x="3333750" y="2863850"/>
          <p14:tracePt t="57296" x="3338513" y="2863850"/>
          <p14:tracePt t="57304" x="3344863" y="2863850"/>
          <p14:tracePt t="57309" x="3365500" y="2870200"/>
          <p14:tracePt t="57319" x="3394075" y="2870200"/>
          <p14:tracePt t="57337" x="3476625" y="2870200"/>
          <p14:tracePt t="57352" x="3541713" y="2881313"/>
          <p14:tracePt t="57369" x="3635375" y="2886075"/>
          <p14:tracePt t="57370" x="3675063" y="2886075"/>
          <p14:tracePt t="57386" x="3762375" y="2908300"/>
          <p14:tracePt t="57402" x="3938588" y="2957513"/>
          <p14:tracePt t="57419" x="4021138" y="2979738"/>
          <p14:tracePt t="57436" x="4065588" y="3008313"/>
          <p14:tracePt t="57438" x="4087813" y="3008313"/>
          <p14:tracePt t="57454" x="4110038" y="3017838"/>
          <p14:tracePt t="57469" x="4114800" y="3024188"/>
          <p14:tracePt t="57663" x="4125913" y="3024188"/>
          <p14:tracePt t="57672" x="4159250" y="3013075"/>
          <p14:tracePt t="57677" x="4176713" y="3001963"/>
          <p14:tracePt t="57685" x="4208463" y="2986088"/>
          <p14:tracePt t="57703" x="4264025" y="2957513"/>
          <p14:tracePt t="57720" x="4346575" y="2925763"/>
          <p14:tracePt t="57721" x="4384675" y="2897188"/>
          <p14:tracePt t="57737" x="4495800" y="2859088"/>
          <p14:tracePt t="57754" x="4533900" y="2836863"/>
          <p14:tracePt t="57756" x="4567238" y="2825750"/>
          <p14:tracePt t="57770" x="4638675" y="2803525"/>
          <p14:tracePt t="57787" x="4676775" y="2787650"/>
          <p14:tracePt t="57805" x="4710113" y="2770188"/>
          <p14:tracePt t="57823" x="4716463" y="2770188"/>
          <p14:tracePt t="57837" x="4716463" y="2765425"/>
          <p14:tracePt t="57854" x="4727575" y="2765425"/>
          <p14:tracePt t="57870" x="4748213" y="2747963"/>
          <p14:tracePt t="57871" x="4770438" y="2743200"/>
          <p14:tracePt t="57888" x="4821238" y="2716213"/>
          <p14:tracePt t="57904" x="4859338" y="2698750"/>
          <p14:tracePt t="57919" x="4914900" y="2665413"/>
          <p14:tracePt t="57936" x="4975225" y="2633663"/>
          <p14:tracePt t="57954" x="5008563" y="2611438"/>
          <p14:tracePt t="57955" x="5013325" y="2600325"/>
          <p14:tracePt t="57971" x="5035550" y="2578100"/>
          <p14:tracePt t="57986" x="5040313" y="2555875"/>
          <p14:tracePt t="58003" x="5040313" y="2528888"/>
          <p14:tracePt t="58021" x="4975225" y="2462213"/>
          <p14:tracePt t="58037" x="4926013" y="2446338"/>
          <p14:tracePt t="58054" x="4908550" y="2439988"/>
          <p14:tracePt t="58070" x="4903788" y="2439988"/>
          <p14:tracePt t="58211" x="4914900" y="2439988"/>
          <p14:tracePt t="58219" x="4935538" y="2439988"/>
          <p14:tracePt t="58225" x="5002213" y="2439988"/>
          <p14:tracePt t="58236" x="5073650" y="2439988"/>
          <p14:tracePt t="58240" x="5151438" y="2439988"/>
          <p14:tracePt t="58254" x="5310188" y="2413000"/>
          <p14:tracePt t="58270" x="5421313" y="2406650"/>
          <p14:tracePt t="58287" x="5586413" y="2374900"/>
          <p14:tracePt t="58304" x="5597525" y="2368550"/>
          <p14:tracePt t="58525" x="5602288" y="2368550"/>
          <p14:tracePt t="58532" x="5608638" y="2368550"/>
          <p14:tracePt t="58547" x="5613400" y="2368550"/>
          <p14:tracePt t="58556" x="5624513" y="2368550"/>
          <p14:tracePt t="58570" x="5635625" y="2368550"/>
          <p14:tracePt t="58588" x="5680075" y="2368550"/>
          <p14:tracePt t="58605" x="5729288" y="2368550"/>
          <p14:tracePt t="58606" x="5757863" y="2374900"/>
          <p14:tracePt t="58621" x="5778500" y="2374900"/>
          <p14:tracePt t="58622" x="5795963" y="2374900"/>
          <p14:tracePt t="58637" x="5872163" y="2374900"/>
          <p14:tracePt t="58654" x="5894388" y="2374900"/>
          <p14:tracePt t="58671" x="5945188" y="2374900"/>
          <p14:tracePt t="58688" x="5976938" y="2374900"/>
          <p14:tracePt t="58689" x="6005513" y="2374900"/>
          <p14:tracePt t="58706" x="6059488" y="2374900"/>
          <p14:tracePt t="58721" x="6164263" y="2363788"/>
          <p14:tracePt t="58738" x="6264275" y="2363788"/>
          <p14:tracePt t="58756" x="6391275" y="2346325"/>
          <p14:tracePt t="58757" x="6402388" y="2346325"/>
          <p14:tracePt t="58773" x="6445250" y="2341563"/>
          <p14:tracePt t="58788" x="6462713" y="2335213"/>
          <p14:tracePt t="58825" x="6467475" y="2335213"/>
          <p14:tracePt t="58832" x="6478588" y="2335213"/>
          <p14:tracePt t="58839" x="6500813" y="2335213"/>
          <p14:tracePt t="58855" x="6538913" y="2335213"/>
          <p14:tracePt t="58871" x="6694488" y="2335213"/>
          <p14:tracePt t="58888" x="6792913" y="2335213"/>
          <p14:tracePt t="58905" x="6842125" y="2341563"/>
          <p14:tracePt t="58906" x="6853238" y="2341563"/>
          <p14:tracePt t="58922" x="6859588" y="2341563"/>
          <p14:tracePt t="58962" x="6864350" y="2341563"/>
          <p14:tracePt t="58967" x="6875463" y="2341563"/>
          <p14:tracePt t="58974" x="6886575" y="2341563"/>
          <p14:tracePt t="58990" x="6935788" y="2341563"/>
          <p14:tracePt t="59006" x="6964363" y="2341563"/>
          <p14:tracePt t="59007" x="6980238" y="2341563"/>
          <p14:tracePt t="59022" x="7024688" y="2341563"/>
          <p14:tracePt t="59039" x="7062788" y="2341563"/>
          <p14:tracePt t="59056" x="7100888" y="2341563"/>
          <p14:tracePt t="59073" x="7140575" y="2341563"/>
          <p14:tracePt t="59088" x="7178675" y="2341563"/>
          <p14:tracePt t="59105" x="7216775" y="2335213"/>
          <p14:tracePt t="59122" x="7234238" y="2335213"/>
          <p14:tracePt t="59123" x="7239000" y="2335213"/>
          <p14:tracePt t="59725" x="7265988" y="2335213"/>
          <p14:tracePt t="59732" x="7305675" y="2335213"/>
          <p14:tracePt t="59741" x="7388225" y="2335213"/>
          <p14:tracePt t="59756" x="7685088" y="2335213"/>
          <p14:tracePt t="59773" x="7889875" y="2341563"/>
          <p14:tracePt t="59790" x="8093075" y="2352675"/>
          <p14:tracePt t="59791" x="8131175" y="2352675"/>
          <p14:tracePt t="59807" x="8191500" y="2352675"/>
          <p14:tracePt t="59824" x="8197850" y="2352675"/>
          <p14:tracePt t="60063" x="8202613" y="2352675"/>
          <p14:tracePt t="60070" x="8224838" y="2357438"/>
          <p14:tracePt t="60077" x="8302625" y="2363788"/>
          <p14:tracePt t="60091" x="8483600" y="2363788"/>
          <p14:tracePt t="60108" x="8743950" y="2363788"/>
          <p14:tracePt t="60124" x="9013825" y="2363788"/>
          <p14:tracePt t="60140" x="9371013" y="2363788"/>
          <p14:tracePt t="60157" x="9525000" y="2352675"/>
          <p14:tracePt t="60174" x="9658350" y="2341563"/>
          <p14:tracePt t="60191" x="9696450" y="2341563"/>
          <p14:tracePt t="60207" x="9707563" y="2341563"/>
          <p14:tracePt t="60225" x="9712325" y="2341563"/>
          <p14:tracePt t="60226" x="9718675" y="2341563"/>
          <p14:tracePt t="60241" x="9723438" y="2341563"/>
          <p14:tracePt t="60242" x="9729788" y="2341563"/>
          <p14:tracePt t="60258" x="9767888" y="2341563"/>
          <p14:tracePt t="60273" x="9817100" y="2346325"/>
          <p14:tracePt t="60290" x="9861550" y="2346325"/>
          <p14:tracePt t="60307" x="9906000" y="2346325"/>
          <p14:tracePt t="60324" x="9939338" y="2346325"/>
          <p14:tracePt t="60340" x="9944100" y="2346325"/>
          <p14:tracePt t="60357" x="9950450" y="2346325"/>
          <p14:tracePt t="60374" x="9955213" y="2346325"/>
          <p14:tracePt t="60391" x="9966325" y="2352675"/>
          <p14:tracePt t="60392" x="9971088" y="2352675"/>
          <p14:tracePt t="60407" x="9999663" y="2352675"/>
          <p14:tracePt t="60425" x="10010775" y="2352675"/>
          <p14:tracePt t="60587" x="10015538" y="2352675"/>
          <p14:tracePt t="60595" x="10033000" y="2352675"/>
          <p14:tracePt t="60602" x="10059988" y="2352675"/>
          <p14:tracePt t="60625" x="10142538" y="2352675"/>
          <p14:tracePt t="60641" x="10198100" y="2352675"/>
          <p14:tracePt t="60657" x="10307638" y="2352675"/>
          <p14:tracePt t="60674" x="10401300" y="2352675"/>
          <p14:tracePt t="60692" x="10588625" y="2357438"/>
          <p14:tracePt t="60708" x="10742613" y="2368550"/>
          <p14:tracePt t="60724" x="10820400" y="2368550"/>
          <p14:tracePt t="60742" x="10858500" y="2368550"/>
          <p14:tracePt t="60759" x="10864850" y="2368550"/>
          <p14:tracePt t="60798" x="10875963" y="2368550"/>
          <p14:tracePt t="60812" x="10887075" y="2374900"/>
          <p14:tracePt t="60820" x="10902950" y="2374900"/>
          <p14:tracePt t="60827" x="10907713" y="2374900"/>
          <p14:tracePt t="60842" x="10918825" y="2374900"/>
          <p14:tracePt t="60843" x="10925175" y="2374900"/>
          <p14:tracePt t="60858" x="10936288" y="2374900"/>
          <p14:tracePt t="60904" x="10941050" y="2374900"/>
          <p14:tracePt t="60917" x="10952163" y="2374900"/>
          <p14:tracePt t="60926" x="10958513" y="2374900"/>
          <p14:tracePt t="60941" x="10969625" y="2374900"/>
          <p14:tracePt t="60958" x="10974388" y="2374900"/>
          <p14:tracePt t="61510" x="10969625" y="2374900"/>
          <p14:tracePt t="61518" x="10952163" y="2374900"/>
          <p14:tracePt t="61527" x="10907713" y="2379663"/>
          <p14:tracePt t="61541" x="10820400" y="2390775"/>
          <p14:tracePt t="61559" x="10677525" y="2413000"/>
          <p14:tracePt t="61575" x="10494963" y="2428875"/>
          <p14:tracePt t="61577" x="10334625" y="2451100"/>
          <p14:tracePt t="61593" x="10169525" y="2478088"/>
          <p14:tracePt t="61594" x="10053638" y="2489200"/>
          <p14:tracePt t="61609" x="9647238" y="2560638"/>
          <p14:tracePt t="61626" x="9513888" y="2605088"/>
          <p14:tracePt t="61643" x="9321800" y="2682875"/>
          <p14:tracePt t="61644" x="9244013" y="2716213"/>
          <p14:tracePt t="61659" x="9178925" y="2738438"/>
          <p14:tracePt t="61660" x="9085263" y="2765425"/>
          <p14:tracePt t="61676" x="8940800" y="2825750"/>
          <p14:tracePt t="61693" x="8704263" y="2903538"/>
          <p14:tracePt t="61709" x="8467725" y="2979738"/>
          <p14:tracePt t="61727" x="7972425" y="3140075"/>
          <p14:tracePt t="61744" x="7807325" y="3184525"/>
          <p14:tracePt t="61745" x="7591425" y="3233738"/>
          <p14:tracePt t="61759" x="7272338" y="3305175"/>
          <p14:tracePt t="61776" x="6985000" y="3376613"/>
          <p14:tracePt t="61792" x="6754813" y="3414713"/>
          <p14:tracePt t="61809" x="6484938" y="3470275"/>
          <p14:tracePt t="61825" x="6351588" y="3497263"/>
          <p14:tracePt t="61842" x="6235700" y="3530600"/>
          <p14:tracePt t="61859" x="6126163" y="3559175"/>
          <p14:tracePt t="61876" x="6010275" y="3602038"/>
          <p14:tracePt t="61893" x="5988050" y="3613150"/>
          <p14:tracePt t="61894" x="5965825" y="3619500"/>
          <p14:tracePt t="61909" x="5927725" y="3641725"/>
          <p14:tracePt t="61926" x="5911850" y="3646488"/>
          <p14:tracePt t="61944" x="5889625" y="3657600"/>
          <p14:tracePt t="61959" x="5872163" y="3668713"/>
          <p14:tracePt t="61961" x="5862638" y="3673475"/>
          <p14:tracePt t="61976" x="5851525" y="3684588"/>
          <p14:tracePt t="61993" x="5834063" y="3702050"/>
          <p14:tracePt t="62010" x="5822950" y="3713163"/>
          <p14:tracePt t="62011" x="5822950" y="3729038"/>
          <p14:tracePt t="62028" x="5807075" y="3740150"/>
          <p14:tracePt t="62045" x="5807075" y="3746500"/>
          <p14:tracePt t="62061" x="5807075" y="3751263"/>
          <p14:tracePt t="62125" x="5807075" y="3756025"/>
          <p14:tracePt t="62133" x="5807075" y="3767138"/>
          <p14:tracePt t="62143" x="5807075" y="3773488"/>
          <p14:tracePt t="62161" x="5807075" y="3784600"/>
          <p14:tracePt t="62177" x="5807075" y="3789363"/>
          <p14:tracePt t="62905" x="5800725" y="3795713"/>
          <p14:tracePt t="62943" x="5795963" y="3795713"/>
          <p14:tracePt t="62951" x="5789613" y="3795713"/>
          <p14:tracePt t="62964" x="5778500" y="3800475"/>
          <p14:tracePt t="62979" x="5768975" y="3800475"/>
          <p14:tracePt t="62998" x="5757863" y="3806825"/>
          <p14:tracePt t="63012" x="5746750" y="3811588"/>
          <p14:tracePt t="63028" x="5729288" y="3817938"/>
          <p14:tracePt t="63062" x="5724525" y="3817938"/>
          <p14:tracePt t="63085" x="5718175" y="3822700"/>
          <p14:tracePt t="63092" x="5713413" y="3822700"/>
          <p14:tracePt t="63100" x="5707063" y="3822700"/>
          <p14:tracePt t="63110" x="5707063" y="3829050"/>
          <p14:tracePt t="63128" x="5695950" y="3829050"/>
          <p14:tracePt t="63129" x="5691188" y="3829050"/>
          <p14:tracePt t="63145" x="5691188" y="3833813"/>
          <p14:tracePt t="63161" x="5684838" y="3833813"/>
          <p14:tracePt t="78299" x="3675063" y="3795713"/>
          <p14:tracePt t="78301" x="1839913" y="4043363"/>
          <p14:tracePt t="78302" x="655638" y="4175125"/>
          <p14:tracePt t="78529" x="452438" y="2676525"/>
          <p14:tracePt t="78536" x="715963" y="2528888"/>
          <p14:tracePt t="78553" x="1128713" y="2236788"/>
          <p14:tracePt t="78569" x="1431925" y="2038350"/>
          <p14:tracePt t="78585" x="1670050" y="1917700"/>
          <p14:tracePt t="78602" x="1835150" y="1855788"/>
          <p14:tracePt t="78603" x="1873250" y="1839913"/>
          <p14:tracePt t="78619" x="1933575" y="1812925"/>
          <p14:tracePt t="78686" x="1922463" y="1801813"/>
          <p14:tracePt t="78694" x="1917700" y="1801813"/>
          <p14:tracePt t="78704" x="1895475" y="1801813"/>
          <p14:tracePt t="78718" x="1900238" y="1851025"/>
          <p14:tracePt t="78736" x="2054225" y="2114550"/>
          <p14:tracePt t="78751" x="2281238" y="2439988"/>
          <p14:tracePt t="78753" x="2451100" y="2600325"/>
          <p14:tracePt t="78768" x="2566988" y="2693988"/>
          <p14:tracePt t="78770" x="2678113" y="2759075"/>
          <p14:tracePt t="78785" x="3090863" y="2925763"/>
          <p14:tracePt t="78802" x="3416300" y="3028950"/>
          <p14:tracePt t="78818" x="3779838" y="3106738"/>
          <p14:tracePt t="78820" x="3878263" y="3128963"/>
          <p14:tracePt t="78836" x="3983038" y="3133725"/>
          <p14:tracePt t="78837" x="4087813" y="3140075"/>
          <p14:tracePt t="78852" x="4159250" y="3140075"/>
          <p14:tracePt t="78869" x="4241800" y="3140075"/>
          <p14:tracePt t="78885" x="4341813" y="3140075"/>
          <p14:tracePt t="78903" x="4694238" y="3140075"/>
          <p14:tracePt t="78919" x="4986338" y="3140075"/>
          <p14:tracePt t="78935" x="5256213" y="3128963"/>
          <p14:tracePt t="78953" x="5581650" y="3084513"/>
          <p14:tracePt t="78969" x="5811838" y="3040063"/>
          <p14:tracePt t="78971" x="5922963" y="3008313"/>
          <p14:tracePt t="78987" x="6115050" y="2925763"/>
          <p14:tracePt t="79001" x="6203950" y="2881313"/>
          <p14:tracePt t="79019" x="6253163" y="2847975"/>
          <p14:tracePt t="79036" x="6280150" y="2825750"/>
          <p14:tracePt t="79037" x="6286500" y="2820988"/>
          <p14:tracePt t="79052" x="6297613" y="2809875"/>
          <p14:tracePt t="79054" x="6308725" y="2798763"/>
          <p14:tracePt t="79069" x="6319838" y="2787650"/>
          <p14:tracePt t="79086" x="6324600" y="2776538"/>
          <p14:tracePt t="79102" x="6324600" y="2770188"/>
          <p14:tracePt t="79120" x="6335713" y="2765425"/>
          <p14:tracePt t="79138" x="6351588" y="2759075"/>
          <p14:tracePt t="79152" x="6391275" y="2754313"/>
          <p14:tracePt t="79169" x="6550025" y="2727325"/>
          <p14:tracePt t="79186" x="6826250" y="2709863"/>
          <p14:tracePt t="79187" x="6919913" y="2705100"/>
          <p14:tracePt t="79203" x="7029450" y="2705100"/>
          <p14:tracePt t="79219" x="7205663" y="2698750"/>
          <p14:tracePt t="79237" x="7299325" y="2682875"/>
          <p14:tracePt t="79254" x="7321550" y="2676525"/>
          <p14:tracePt t="79519" x="7321550" y="2660650"/>
          <p14:tracePt t="79526" x="7321550" y="2654300"/>
          <p14:tracePt t="79536" x="7327900" y="2633663"/>
          <p14:tracePt t="79554" x="7332663" y="2605088"/>
          <p14:tracePt t="79555" x="7339013" y="2593975"/>
          <p14:tracePt t="79570" x="7339013" y="2571750"/>
          <p14:tracePt t="79587" x="7339013" y="2555875"/>
          <p14:tracePt t="79589" x="7339013" y="2544763"/>
          <p14:tracePt t="79602" x="7339013" y="2500313"/>
          <p14:tracePt t="79620" x="7339013" y="2478088"/>
          <p14:tracePt t="79636" x="7327900" y="2439988"/>
          <p14:tracePt t="79638" x="7321550" y="2428875"/>
          <p14:tracePt t="80075" x="7339013" y="2428875"/>
          <p14:tracePt t="80081" x="7426325" y="2406650"/>
          <p14:tracePt t="80088" x="7437438" y="2401888"/>
          <p14:tracePt t="80105" x="7646988" y="2346325"/>
          <p14:tracePt t="80120" x="7916863" y="2252663"/>
          <p14:tracePt t="80137" x="7954963" y="2176463"/>
          <p14:tracePt t="80155" x="7961313" y="2159000"/>
          <p14:tracePt t="80276" x="7950200" y="2159000"/>
          <p14:tracePt t="80283" x="7905750" y="2159000"/>
          <p14:tracePt t="80290" x="7856538" y="2165350"/>
          <p14:tracePt t="80304" x="7800975" y="2176463"/>
          <p14:tracePt t="80305" x="7740650" y="2192338"/>
          <p14:tracePt t="80321" x="7729538" y="2192338"/>
          <p14:tracePt t="80343" x="7734300" y="2197100"/>
          <p14:tracePt t="80358" x="7778750" y="2214563"/>
          <p14:tracePt t="80371" x="7845425" y="2225675"/>
          <p14:tracePt t="80372" x="7988300" y="2263775"/>
          <p14:tracePt t="80388" x="8385175" y="2352675"/>
          <p14:tracePt t="80405" x="8516938" y="2379663"/>
          <p14:tracePt t="80407" x="8715375" y="2401888"/>
          <p14:tracePt t="80421" x="9172575" y="2468563"/>
          <p14:tracePt t="80438" x="9580563" y="2506663"/>
          <p14:tracePt t="80440" x="9828213" y="2506663"/>
          <p14:tracePt t="80455" x="10120313" y="2506663"/>
          <p14:tracePt t="80472" x="10428288" y="2506663"/>
          <p14:tracePt t="80487" x="10550525" y="2500313"/>
          <p14:tracePt t="80505" x="10648950" y="2495550"/>
          <p14:tracePt t="80522" x="10720388" y="2484438"/>
          <p14:tracePt t="80523" x="10737850" y="2484438"/>
          <p14:tracePt t="80539" x="10753725" y="2484438"/>
          <p14:tracePt t="81905" x="10753725" y="2478088"/>
          <p14:tracePt t="81911" x="10753725" y="2462213"/>
          <p14:tracePt t="81925" x="10753725" y="2451100"/>
          <p14:tracePt t="81940" x="10753725" y="2439988"/>
          <p14:tracePt t="81941" x="10753725" y="2428875"/>
          <p14:tracePt t="81957" x="10753725" y="2417763"/>
          <p14:tracePt t="81974" x="10753725" y="2406650"/>
          <p14:tracePt t="82174" x="10753725" y="2401888"/>
          <p14:tracePt t="82422" x="10764838" y="2401888"/>
          <p14:tracePt t="82429" x="10764838" y="2406650"/>
          <p14:tracePt t="82441" x="10764838" y="2439988"/>
          <p14:tracePt t="82442" x="10731500" y="2511425"/>
          <p14:tracePt t="82458" x="10660063" y="2578100"/>
          <p14:tracePt t="82474" x="10637838" y="2593975"/>
          <p14:tracePt t="82476" x="10615613" y="2616200"/>
          <p14:tracePt t="82491" x="10566400" y="2671763"/>
          <p14:tracePt t="82508" x="10401300" y="2781300"/>
          <p14:tracePt t="82525" x="9921875" y="2974975"/>
          <p14:tracePt t="82542" x="9498013" y="3079750"/>
          <p14:tracePt t="82557" x="9045575" y="3178175"/>
          <p14:tracePt t="82574" x="8588375" y="3244850"/>
          <p14:tracePt t="82592" x="7812088" y="3398838"/>
          <p14:tracePt t="82593" x="7767638" y="3409950"/>
          <p14:tracePt t="82608" x="7658100" y="3425825"/>
          <p14:tracePt t="82609" x="7470775" y="3475038"/>
          <p14:tracePt t="82624" x="7272338" y="3519488"/>
          <p14:tracePt t="82641" x="7013575" y="3548063"/>
          <p14:tracePt t="82657" x="6654800" y="3552825"/>
          <p14:tracePt t="82675" x="6148388" y="3559175"/>
          <p14:tracePt t="82677" x="5983288" y="3559175"/>
          <p14:tracePt t="82691" x="5878513" y="3559175"/>
          <p14:tracePt t="82692" x="5746750" y="3559175"/>
          <p14:tracePt t="82708" x="5575300" y="3541713"/>
          <p14:tracePt t="82725" x="5426075" y="3508375"/>
          <p14:tracePt t="82741" x="5283200" y="3454400"/>
          <p14:tracePt t="82743" x="5207000" y="3414713"/>
          <p14:tracePt t="82757" x="5091113" y="3371850"/>
          <p14:tracePt t="82759" x="5019675" y="3343275"/>
          <p14:tracePt t="82775" x="4908550" y="3305175"/>
          <p14:tracePt t="82791" x="4765675" y="3249613"/>
          <p14:tracePt t="82808" x="4665663" y="3227388"/>
          <p14:tracePt t="82826" x="4540250" y="3200400"/>
          <p14:tracePt t="82843" x="4462463" y="3189288"/>
          <p14:tracePt t="82858" x="4335463" y="3173413"/>
          <p14:tracePt t="82875" x="4176713" y="3155950"/>
          <p14:tracePt t="82892" x="3851275" y="3144838"/>
          <p14:tracePt t="82893" x="3641725" y="3128963"/>
          <p14:tracePt t="82908" x="3360738" y="3122613"/>
          <p14:tracePt t="82924" x="3084513" y="3095625"/>
          <p14:tracePt t="82941" x="2803525" y="3062288"/>
          <p14:tracePt t="82958" x="2655888" y="3057525"/>
          <p14:tracePt t="82960" x="2551113" y="3028950"/>
          <p14:tracePt t="82975" x="2473325" y="3013075"/>
          <p14:tracePt t="82977" x="2419350" y="3001963"/>
          <p14:tracePt t="82991" x="2357438" y="2979738"/>
          <p14:tracePt t="82993" x="2274888" y="2952750"/>
          <p14:tracePt t="83008" x="2181225" y="2919413"/>
          <p14:tracePt t="83025" x="2071688" y="2881313"/>
          <p14:tracePt t="83043" x="2000250" y="2847975"/>
          <p14:tracePt t="83059" x="1982788" y="2825750"/>
          <p14:tracePt t="83075" x="1960563" y="2803525"/>
          <p14:tracePt t="83092" x="1944688" y="2792413"/>
          <p14:tracePt t="83109" x="1933575" y="2787650"/>
          <p14:tracePt t="83110" x="1928813" y="2787650"/>
          <p14:tracePt t="83126" x="1917700" y="2776538"/>
          <p14:tracePt t="83350" x="1922463" y="2776538"/>
          <p14:tracePt t="83366" x="1928813" y="2776538"/>
          <p14:tracePt t="83373" x="1933575" y="2770188"/>
          <p14:tracePt t="83381" x="1944688" y="2765425"/>
          <p14:tracePt t="83391" x="1951038" y="2765425"/>
          <p14:tracePt t="83409" x="1982788" y="2754313"/>
          <p14:tracePt t="83410" x="2000250" y="2743200"/>
          <p14:tracePt t="83426" x="2038350" y="2732088"/>
          <p14:tracePt t="83442" x="2060575" y="2727325"/>
          <p14:tracePt t="83459" x="2087563" y="2720975"/>
          <p14:tracePt t="83477" x="2093913" y="2720975"/>
          <p14:tracePt t="83478" x="2098675" y="2716213"/>
          <p14:tracePt t="83495" x="2105025" y="2716213"/>
          <p14:tracePt t="83516" x="2109788" y="2709863"/>
          <p14:tracePt t="83531" x="2120900" y="2709863"/>
          <p14:tracePt t="83542" x="2132013" y="2705100"/>
          <p14:tracePt t="83559" x="2170113" y="2693988"/>
          <p14:tracePt t="83560" x="2203450" y="2693988"/>
          <p14:tracePt t="83576" x="2281238" y="2687638"/>
          <p14:tracePt t="83592" x="2374900" y="2682875"/>
          <p14:tracePt t="83609" x="2457450" y="2671763"/>
          <p14:tracePt t="83626" x="2506663" y="2671763"/>
          <p14:tracePt t="83627" x="2517775" y="2665413"/>
          <p14:tracePt t="83643" x="2528888" y="2665413"/>
          <p14:tracePt t="83658" x="2540000" y="2665413"/>
          <p14:tracePt t="83682" x="2544763" y="2665413"/>
          <p14:tracePt t="83757" x="2551113" y="2665413"/>
          <p14:tracePt t="83778" x="2555875" y="2665413"/>
          <p14:tracePt t="83906" x="2562225" y="2665413"/>
          <p14:tracePt t="83921" x="2566988" y="2665413"/>
          <p14:tracePt t="83936" x="2573338" y="2665413"/>
          <p14:tracePt t="83944" x="2589213" y="2665413"/>
          <p14:tracePt t="83960" x="2606675" y="2665413"/>
          <p14:tracePt t="83976" x="2638425" y="2665413"/>
          <p14:tracePt t="83993" x="2667000" y="2665413"/>
          <p14:tracePt t="84011" x="2754313" y="2665413"/>
          <p14:tracePt t="84027" x="2820988" y="2665413"/>
          <p14:tracePt t="84044" x="2881313" y="2665413"/>
          <p14:tracePt t="84060" x="2941638" y="2665413"/>
          <p14:tracePt t="84077" x="2979738" y="2665413"/>
          <p14:tracePt t="84078" x="2997200" y="2665413"/>
          <p14:tracePt t="84095" x="3008313" y="2665413"/>
          <p14:tracePt t="84110" x="3013075" y="2665413"/>
          <p14:tracePt t="84335" x="3019425" y="2665413"/>
          <p14:tracePt t="84349" x="3046413" y="2665413"/>
          <p14:tracePt t="84356" x="3063875" y="2671763"/>
          <p14:tracePt t="84363" x="3084513" y="2676525"/>
          <p14:tracePt t="84377" x="3106738" y="2676525"/>
          <p14:tracePt t="84378" x="3135313" y="2682875"/>
          <p14:tracePt t="84394" x="3184525" y="2687638"/>
          <p14:tracePt t="84410" x="3267075" y="2687638"/>
          <p14:tracePt t="84427" x="3300413" y="2693988"/>
          <p14:tracePt t="84444" x="3311525" y="2693988"/>
          <p14:tracePt t="84828" x="3316288" y="2693988"/>
          <p14:tracePt t="84836" x="3322638" y="2698750"/>
          <p14:tracePt t="84844" x="3333750" y="2698750"/>
          <p14:tracePt t="84861" x="3360738" y="2705100"/>
          <p14:tracePt t="84877" x="3398838" y="2716213"/>
          <p14:tracePt t="84896" x="3459163" y="2727325"/>
          <p14:tracePt t="84911" x="3470275" y="2727325"/>
          <p14:tracePt t="84913" x="3481388" y="2732088"/>
          <p14:tracePt t="84928" x="3498850" y="2732088"/>
          <p14:tracePt t="84945" x="3521075" y="2738438"/>
          <p14:tracePt t="84962" x="3548063" y="2747963"/>
          <p14:tracePt t="84979" x="3570288" y="2754313"/>
          <p14:tracePt t="84995" x="3570288" y="2732088"/>
          <p14:tracePt t="85012" x="3592513" y="2738438"/>
          <p14:tracePt t="85029" x="3614738" y="2743200"/>
          <p14:tracePt t="85030" x="3619500" y="2743200"/>
          <p14:tracePt t="85046" x="3641725" y="2754313"/>
          <p14:tracePt t="85062" x="3652838" y="2754313"/>
          <p14:tracePt t="85078" x="3663950" y="2759075"/>
          <p14:tracePt t="85095" x="3679825" y="2765425"/>
          <p14:tracePt t="85111" x="3702050" y="2770188"/>
          <p14:tracePt t="85112" x="3708400" y="2770188"/>
          <p14:tracePt t="85128" x="3724275" y="2770188"/>
          <p14:tracePt t="85144" x="3746500" y="2776538"/>
          <p14:tracePt t="85162" x="3779838" y="2781300"/>
          <p14:tracePt t="85178" x="3802063" y="2781300"/>
          <p14:tracePt t="85196" x="3829050" y="2781300"/>
          <p14:tracePt t="85213" x="3844925" y="2781300"/>
          <p14:tracePt t="85229" x="3862388" y="2781300"/>
          <p14:tracePt t="85246" x="3884613" y="2781300"/>
          <p14:tracePt t="85248" x="3889375" y="2781300"/>
          <p14:tracePt t="85263" x="3927475" y="2776538"/>
          <p14:tracePt t="85279" x="3983038" y="2770188"/>
          <p14:tracePt t="85296" x="4054475" y="2770188"/>
          <p14:tracePt t="85312" x="4110038" y="2770188"/>
          <p14:tracePt t="85329" x="4170363" y="2754313"/>
          <p14:tracePt t="85330" x="4176713" y="2754313"/>
          <p14:tracePt t="85346" x="4187825" y="2754313"/>
          <p14:tracePt t="85347" x="4192588" y="2754313"/>
          <p14:tracePt t="85363" x="4197350" y="2754313"/>
          <p14:tracePt t="85623" x="4208463" y="2754313"/>
          <p14:tracePt t="85631" x="4225925" y="2754313"/>
          <p14:tracePt t="85638" x="4230688" y="2754313"/>
          <p14:tracePt t="85662" x="4308475" y="2754313"/>
          <p14:tracePt t="85680" x="4346575" y="2743200"/>
          <p14:tracePt t="85696" x="4368800" y="2738438"/>
          <p14:tracePt t="85713" x="4379913" y="2738438"/>
          <p14:tracePt t="86029" x="4384675" y="2738438"/>
          <p14:tracePt t="86036" x="4402138" y="2738438"/>
          <p14:tracePt t="86046" x="4406900" y="2738438"/>
          <p14:tracePt t="86062" x="4495800" y="2743200"/>
          <p14:tracePt t="86079" x="4583113" y="2765425"/>
          <p14:tracePt t="86081" x="4627563" y="2765425"/>
          <p14:tracePt t="86096" x="4660900" y="2765425"/>
          <p14:tracePt t="86097" x="4676775" y="2765425"/>
          <p14:tracePt t="86112" x="4716463" y="2765425"/>
          <p14:tracePt t="86130" x="4738688" y="2765425"/>
          <p14:tracePt t="86147" x="4748213" y="2770188"/>
          <p14:tracePt t="86193" x="4759325" y="2770188"/>
          <p14:tracePt t="86201" x="4792663" y="2787650"/>
          <p14:tracePt t="86213" x="4826000" y="2803525"/>
          <p14:tracePt t="86231" x="5035550" y="2847975"/>
          <p14:tracePt t="86248" x="5133975" y="2859088"/>
          <p14:tracePt t="86263" x="5233988" y="2870200"/>
          <p14:tracePt t="86280" x="5332413" y="2881313"/>
          <p14:tracePt t="86297" x="5421313" y="2881313"/>
          <p14:tracePt t="86314" x="5465763" y="2881313"/>
          <p14:tracePt t="86316" x="5487988" y="2881313"/>
          <p14:tracePt t="86329" x="5514975" y="2881313"/>
          <p14:tracePt t="86347" x="5537200" y="2881313"/>
          <p14:tracePt t="86364" x="5548313" y="2881313"/>
          <p14:tracePt t="86365" x="5570538" y="2881313"/>
          <p14:tracePt t="86381" x="5602288" y="2874963"/>
          <p14:tracePt t="86397" x="5668963" y="2874963"/>
          <p14:tracePt t="86412" x="5778500" y="2870200"/>
          <p14:tracePt t="86430" x="5889625" y="2870200"/>
          <p14:tracePt t="86447" x="6027738" y="2863850"/>
          <p14:tracePt t="86448" x="6081713" y="2863850"/>
          <p14:tracePt t="86463" x="6132513" y="2863850"/>
          <p14:tracePt t="86465" x="6215063" y="2863850"/>
          <p14:tracePt t="86480" x="6308725" y="2863850"/>
          <p14:tracePt t="86497" x="6429375" y="2859088"/>
          <p14:tracePt t="86513" x="6462713" y="2859088"/>
          <p14:tracePt t="86515" x="6496050" y="2852738"/>
          <p14:tracePt t="86530" x="6550025" y="2847975"/>
          <p14:tracePt t="86548" x="6627813" y="2836863"/>
          <p14:tracePt t="86563" x="6672263" y="2832100"/>
          <p14:tracePt t="86580" x="6688138" y="2825750"/>
          <p14:tracePt t="86597" x="6699250" y="2825750"/>
          <p14:tracePt t="86615" x="6699250" y="2820988"/>
          <p14:tracePt t="86974" x="6715125" y="2820988"/>
          <p14:tracePt t="86983" x="6726238" y="2814638"/>
          <p14:tracePt t="86989" x="6770688" y="2803525"/>
          <p14:tracePt t="86999" x="6804025" y="2792413"/>
          <p14:tracePt t="87015" x="6870700" y="2765425"/>
          <p14:tracePt t="87031" x="6908800" y="2747963"/>
          <p14:tracePt t="87032" x="6924675" y="2747963"/>
          <p14:tracePt t="87048" x="6931025" y="2743200"/>
          <p14:tracePt t="87161" x="6942138" y="2743200"/>
          <p14:tracePt t="87169" x="6953250" y="2743200"/>
          <p14:tracePt t="87182" x="6980238" y="2743200"/>
          <p14:tracePt t="87199" x="7040563" y="2738438"/>
          <p14:tracePt t="87215" x="7078663" y="2738438"/>
          <p14:tracePt t="87217" x="7100888" y="2738438"/>
          <p14:tracePt t="87231" x="7151688" y="2738438"/>
          <p14:tracePt t="87248" x="7216775" y="2738438"/>
          <p14:tracePt t="87265" x="7310438" y="2738438"/>
          <p14:tracePt t="87267" x="7366000" y="2743200"/>
          <p14:tracePt t="87283" x="7432675" y="2747963"/>
          <p14:tracePt t="87298" x="7497763" y="2754313"/>
          <p14:tracePt t="87315" x="7608888" y="2754313"/>
          <p14:tracePt t="87331" x="7640638" y="2754313"/>
          <p14:tracePt t="87333" x="7673975" y="2759075"/>
          <p14:tracePt t="87348" x="7696200" y="2759075"/>
          <p14:tracePt t="87349" x="7713663" y="2759075"/>
          <p14:tracePt t="87365" x="7734300" y="2759075"/>
          <p14:tracePt t="87381" x="7751763" y="2759075"/>
          <p14:tracePt t="87398" x="7767638" y="2759075"/>
          <p14:tracePt t="87416" x="7773988" y="2759075"/>
          <p14:tracePt t="87433" x="7778750" y="2759075"/>
          <p14:tracePt t="87448" x="7789863" y="2759075"/>
          <p14:tracePt t="87465" x="7796213" y="2754313"/>
          <p14:tracePt t="87482" x="7827963" y="2747963"/>
          <p14:tracePt t="87483" x="7878763" y="2743200"/>
          <p14:tracePt t="87498" x="7994650" y="2727325"/>
          <p14:tracePt t="87515" x="8126413" y="2716213"/>
          <p14:tracePt t="87531" x="8407400" y="2705100"/>
          <p14:tracePt t="87549" x="8616950" y="2693988"/>
          <p14:tracePt t="87550" x="8721725" y="2687638"/>
          <p14:tracePt t="87566" x="8880475" y="2676525"/>
          <p14:tracePt t="87568" x="8940800" y="2671763"/>
          <p14:tracePt t="87582" x="9101138" y="2665413"/>
          <p14:tracePt t="87599" x="9294813" y="2649538"/>
          <p14:tracePt t="87615" x="9366250" y="2649538"/>
          <p14:tracePt t="87632" x="9382125" y="2644775"/>
          <p14:tracePt t="88016" x="9388475" y="2644775"/>
          <p14:tracePt t="88024" x="9399588" y="2649538"/>
          <p14:tracePt t="88032" x="9404350" y="2665413"/>
          <p14:tracePt t="88049" x="9409113" y="2671763"/>
          <p14:tracePt t="88066" x="9420225" y="2682875"/>
          <p14:tracePt t="88083" x="9420225" y="2687638"/>
          <p14:tracePt t="89217" x="9404350" y="2687638"/>
          <p14:tracePt t="89224" x="9393238" y="2687638"/>
          <p14:tracePt t="89234" x="9344025" y="2687638"/>
          <p14:tracePt t="89251" x="9172575" y="2687638"/>
          <p14:tracePt t="89253" x="9002713" y="2705100"/>
          <p14:tracePt t="89268" x="8875713" y="2720975"/>
          <p14:tracePt t="89270" x="8677275" y="2747963"/>
          <p14:tracePt t="89284" x="8512175" y="2781300"/>
          <p14:tracePt t="89287" x="8358188" y="2814638"/>
          <p14:tracePt t="89300" x="8131175" y="2847975"/>
          <p14:tracePt t="89318" x="7818438" y="2881313"/>
          <p14:tracePt t="89335" x="7553325" y="2886075"/>
          <p14:tracePt t="89351" x="7459663" y="2886075"/>
          <p14:tracePt t="89368" x="7327900" y="2870200"/>
          <p14:tracePt t="89384" x="7162800" y="2852738"/>
          <p14:tracePt t="89402" x="6886575" y="2859088"/>
          <p14:tracePt t="89403" x="6819900" y="2859088"/>
          <p14:tracePt t="89418" x="6621463" y="2874963"/>
          <p14:tracePt t="89434" x="6500813" y="2881313"/>
          <p14:tracePt t="89451" x="6380163" y="2886075"/>
          <p14:tracePt t="89468" x="6324600" y="2886075"/>
          <p14:tracePt t="89485" x="6230938" y="2886075"/>
          <p14:tracePt t="89501" x="6197600" y="2886075"/>
          <p14:tracePt t="89503" x="6159500" y="2886075"/>
          <p14:tracePt t="89518" x="6070600" y="2886075"/>
          <p14:tracePt t="89535" x="5961063" y="2886075"/>
          <p14:tracePt t="89552" x="5872163" y="2886075"/>
          <p14:tracePt t="89553" x="5840413" y="2886075"/>
          <p14:tracePt t="89568" x="5807075" y="2886075"/>
          <p14:tracePt t="89570" x="5751513" y="2886075"/>
          <p14:tracePt t="89585" x="5664200" y="2886075"/>
          <p14:tracePt t="89601" x="5581650" y="2886075"/>
          <p14:tracePt t="89619" x="5492750" y="2886075"/>
          <p14:tracePt t="89620" x="5437188" y="2881313"/>
          <p14:tracePt t="89636" x="5305425" y="2870200"/>
          <p14:tracePt t="89652" x="5227638" y="2863850"/>
          <p14:tracePt t="89668" x="5184775" y="2863850"/>
          <p14:tracePt t="89685" x="5173663" y="2859088"/>
          <p14:tracePt t="89701" x="5167313" y="2859088"/>
          <p14:tracePt t="89719" x="5162550" y="2852738"/>
          <p14:tracePt t="89735" x="5151438" y="2847975"/>
          <p14:tracePt t="89752" x="5129213" y="2841625"/>
          <p14:tracePt t="89769" x="5106988" y="2832100"/>
          <p14:tracePt t="89786" x="5057775" y="2814638"/>
          <p14:tracePt t="89803" x="5035550" y="2809875"/>
          <p14:tracePt t="89804" x="5019675" y="2803525"/>
          <p14:tracePt t="89819" x="4997450" y="2792413"/>
          <p14:tracePt t="89836" x="4975225" y="2787650"/>
          <p14:tracePt t="89838" x="4968875" y="2787650"/>
          <p14:tracePt t="89853" x="4953000" y="2781300"/>
          <p14:tracePt t="89869" x="4946650" y="2781300"/>
          <p14:tracePt t="89885" x="4941888" y="2776538"/>
          <p14:tracePt t="89903" x="4935538" y="2776538"/>
          <p14:tracePt t="89920" x="4930775" y="2776538"/>
          <p14:tracePt t="89938" x="4926013" y="2776538"/>
          <p14:tracePt t="89953" x="4914900" y="2770188"/>
          <p14:tracePt t="89968" x="4903788" y="2759075"/>
          <p14:tracePt t="89985" x="4881563" y="2759075"/>
          <p14:tracePt t="90004" x="4859338" y="2747963"/>
          <p14:tracePt t="90019" x="4848225" y="2747963"/>
          <p14:tracePt t="90036" x="4832350" y="2743200"/>
          <p14:tracePt t="90052" x="4810125" y="2738438"/>
          <p14:tracePt t="90069" x="4770438" y="2720975"/>
          <p14:tracePt t="90070" x="4748213" y="2716213"/>
          <p14:tracePt t="90087" x="4705350" y="2698750"/>
          <p14:tracePt t="90102" x="4665663" y="2682875"/>
          <p14:tracePt t="90119" x="4645025" y="2671763"/>
          <p14:tracePt t="90136" x="4633913" y="2665413"/>
          <p14:tracePt t="90138" x="4622800" y="2665413"/>
          <p14:tracePt t="90153" x="4616450" y="2665413"/>
          <p14:tracePt t="90154" x="4616450" y="2660650"/>
          <p14:tracePt t="90170" x="4611688" y="2660650"/>
          <p14:tracePt t="90186" x="4600575" y="2654300"/>
          <p14:tracePt t="90202" x="4583113" y="2649538"/>
          <p14:tracePt t="90220" x="4556125" y="2644775"/>
          <p14:tracePt t="90237" x="4540250" y="2644775"/>
          <p14:tracePt t="90254" x="4533900" y="2644775"/>
          <p14:tracePt t="91280" x="4560888" y="2644775"/>
          <p14:tracePt t="91286" x="4589463" y="2644775"/>
          <p14:tracePt t="91294" x="4748213" y="2644775"/>
          <p14:tracePt t="91304" x="4926013" y="2644775"/>
          <p14:tracePt t="91321" x="5195888" y="2605088"/>
          <p14:tracePt t="91322" x="5343525" y="2605088"/>
          <p14:tracePt t="91338" x="5448300" y="2589213"/>
          <p14:tracePt t="91339" x="5503863" y="2589213"/>
          <p14:tracePt t="91356" x="5630863" y="2582863"/>
          <p14:tracePt t="91371" x="5724525" y="2582863"/>
          <p14:tracePt t="91388" x="5789613" y="2578100"/>
          <p14:tracePt t="91404" x="5811838" y="2578100"/>
          <p14:tracePt t="91406" x="5822950" y="2578100"/>
          <p14:tracePt t="91421" x="5834063" y="2578100"/>
          <p14:tracePt t="91437" x="5840413" y="2578100"/>
          <p14:tracePt t="91455" x="5845175" y="2571750"/>
          <p14:tracePt t="91471" x="5851525" y="2571750"/>
          <p14:tracePt t="91496" x="5856288" y="2571750"/>
          <p14:tracePt t="91504" x="5862638" y="2571750"/>
          <p14:tracePt t="91521" x="5883275" y="2571750"/>
          <p14:tracePt t="91537" x="5900738" y="2571750"/>
          <p14:tracePt t="91555" x="5927725" y="2571750"/>
          <p14:tracePt t="91571" x="5934075" y="2571750"/>
          <p14:tracePt t="92307" x="5956300" y="2571750"/>
          <p14:tracePt t="92315" x="5976938" y="2578100"/>
          <p14:tracePt t="92322" x="6032500" y="2593975"/>
          <p14:tracePt t="92339" x="6043613" y="2578100"/>
          <p14:tracePt t="92358" x="6049963" y="2578100"/>
          <p14:tracePt t="92735" x="6059488" y="2578100"/>
          <p14:tracePt t="92740" x="6070600" y="2578100"/>
          <p14:tracePt t="92748" x="6088063" y="2578100"/>
          <p14:tracePt t="92772" x="6159500" y="2578100"/>
          <p14:tracePt t="92789" x="6219825" y="2578100"/>
          <p14:tracePt t="92806" x="6291263" y="2589213"/>
          <p14:tracePt t="92807" x="6313488" y="2589213"/>
          <p14:tracePt t="92823" x="6335713" y="2589213"/>
          <p14:tracePt t="92825" x="6373813" y="2589213"/>
          <p14:tracePt t="92839" x="6434138" y="2589213"/>
          <p14:tracePt t="92857" x="6527800" y="2589213"/>
          <p14:tracePt t="92874" x="6610350" y="2589213"/>
          <p14:tracePt t="92875" x="6661150" y="2589213"/>
          <p14:tracePt t="92890" x="6726238" y="2589213"/>
          <p14:tracePt t="92907" x="6777038" y="2589213"/>
          <p14:tracePt t="92908" x="6808788" y="2589213"/>
          <p14:tracePt t="92922" x="6853238" y="2589213"/>
          <p14:tracePt t="92940" x="6886575" y="2589213"/>
          <p14:tracePt t="92957" x="6913563" y="2589213"/>
          <p14:tracePt t="92958" x="6931025" y="2589213"/>
          <p14:tracePt t="92974" x="6942138" y="2589213"/>
          <p14:tracePt t="93312" x="6953250" y="2589213"/>
          <p14:tracePt t="93319" x="6953250" y="2593975"/>
          <p14:tracePt t="93326" x="6958013" y="2593975"/>
          <p14:tracePt t="93341" x="6975475" y="2600325"/>
          <p14:tracePt t="93357" x="6991350" y="2605088"/>
          <p14:tracePt t="93374" x="6991350" y="2611438"/>
          <p14:tracePt t="93965" x="6996113" y="2611438"/>
          <p14:tracePt t="93971" x="7029450" y="2611438"/>
          <p14:tracePt t="93978" x="7078663" y="2616200"/>
          <p14:tracePt t="93992" x="7189788" y="2622550"/>
          <p14:tracePt t="93993" x="7310438" y="2622550"/>
          <p14:tracePt t="94008" x="7537450" y="2622550"/>
          <p14:tracePt t="94025" x="7827963" y="2622550"/>
          <p14:tracePt t="94042" x="8077200" y="2622550"/>
          <p14:tracePt t="94058" x="8358188" y="2622550"/>
          <p14:tracePt t="94076" x="8566150" y="2633663"/>
          <p14:tracePt t="94092" x="8572500" y="2633663"/>
          <p14:tracePt t="94093" x="8583613" y="2633663"/>
          <p14:tracePt t="94108" x="8594725" y="2633663"/>
          <p14:tracePt t="94126" x="8599488" y="2633663"/>
          <p14:tracePt t="94142" x="8605838" y="2633663"/>
          <p14:tracePt t="94158" x="8621713" y="2633663"/>
          <p14:tracePt t="94175" x="8655050" y="2633663"/>
          <p14:tracePt t="94192" x="8693150" y="2633663"/>
          <p14:tracePt t="94209" x="8743950" y="2633663"/>
          <p14:tracePt t="94210" x="8759825" y="2633663"/>
          <p14:tracePt t="94258" x="8764588" y="2633663"/>
          <p14:tracePt t="94263" x="8775700" y="2633663"/>
          <p14:tracePt t="94275" x="8793163" y="2633663"/>
          <p14:tracePt t="94292" x="8820150" y="2633663"/>
          <p14:tracePt t="94309" x="8880475" y="2633663"/>
          <p14:tracePt t="94326" x="8902700" y="2633663"/>
          <p14:tracePt t="94565" x="8909050" y="2633663"/>
          <p14:tracePt t="94571" x="8913813" y="2633663"/>
          <p14:tracePt t="94586" x="8924925" y="2633663"/>
          <p14:tracePt t="94593" x="8931275" y="2633663"/>
          <p14:tracePt t="94609" x="8940800" y="2633663"/>
          <p14:tracePt t="94626" x="8951913" y="2633663"/>
          <p14:tracePt t="94642" x="8958263" y="2627313"/>
          <p14:tracePt t="102743" x="9344025" y="2582863"/>
          <p14:tracePt t="102747" x="9553575" y="2754313"/>
          <p14:tracePt t="102754" x="9685338" y="2892425"/>
          <p14:tracePt t="102771" x="9988550" y="3189288"/>
          <p14:tracePt t="102789" x="10258425" y="3376613"/>
          <p14:tracePt t="102806" x="10550525" y="3563938"/>
          <p14:tracePt t="102822" x="10606088" y="3579813"/>
          <p14:tracePt t="102838" x="10688638" y="3602038"/>
          <p14:tracePt t="102854" x="10715625" y="3608388"/>
          <p14:tracePt t="102872" x="10742613" y="3608388"/>
          <p14:tracePt t="102889" x="10748963" y="3608388"/>
          <p14:tracePt t="102905" x="10753725" y="3602038"/>
          <p14:tracePt t="102921" x="10764838" y="3586163"/>
          <p14:tracePt t="102938" x="10771188" y="3568700"/>
          <p14:tracePt t="102956" x="10782300" y="3541713"/>
          <p14:tracePt t="102957" x="10782300" y="3536950"/>
          <p14:tracePt t="102972" x="10782300" y="3530600"/>
          <p14:tracePt t="102973" x="10793413" y="3508375"/>
          <p14:tracePt t="102988" x="10798175" y="3481388"/>
          <p14:tracePt t="103005" x="10820400" y="3470275"/>
          <p14:tracePt t="103022" x="10836275" y="3448050"/>
          <p14:tracePt t="103024" x="10842625" y="3432175"/>
          <p14:tracePt t="103039" x="10853738" y="3421063"/>
          <p14:tracePt t="103040" x="10864850" y="3414713"/>
          <p14:tracePt t="103055" x="10875963" y="3403600"/>
          <p14:tracePt t="103072" x="10902950" y="3371850"/>
          <p14:tracePt t="103088" x="10925175" y="3338513"/>
          <p14:tracePt t="103107" x="10929938" y="3321050"/>
          <p14:tracePt t="103123" x="10929938" y="3298825"/>
          <p14:tracePt t="103138" x="10902950" y="3278188"/>
          <p14:tracePt t="103155" x="10891838" y="3278188"/>
          <p14:tracePt t="103236" x="10887075" y="3278188"/>
          <p14:tracePt t="103288" x="10887075" y="3271838"/>
          <p14:tracePt t="103302" x="10896600" y="3255963"/>
          <p14:tracePt t="103317" x="10902950" y="3249613"/>
          <p14:tracePt t="103323" x="10907713" y="3238500"/>
          <p14:tracePt t="103340" x="10914063" y="3227388"/>
          <p14:tracePt t="103356" x="10925175" y="3200400"/>
          <p14:tracePt t="103373" x="10941050" y="3178175"/>
          <p14:tracePt t="103390" x="10947400" y="3162300"/>
          <p14:tracePt t="103391" x="10952163" y="3155950"/>
          <p14:tracePt t="103407" x="10952163" y="3144838"/>
          <p14:tracePt t="103424" x="10952163" y="3140075"/>
          <p14:tracePt t="103439" x="10952163" y="3128963"/>
          <p14:tracePt t="103456" x="10952163" y="3122613"/>
          <p14:tracePt t="103473" x="10952163" y="3101975"/>
          <p14:tracePt t="103490" x="10952163" y="3079750"/>
          <p14:tracePt t="103506" x="10952163" y="3062288"/>
          <p14:tracePt t="103523" x="10958513" y="3046413"/>
          <p14:tracePt t="103540" x="10958513" y="3028950"/>
          <p14:tracePt t="103541" x="10958513" y="3024188"/>
          <p14:tracePt t="103557" x="10969625" y="3013075"/>
          <p14:tracePt t="103573" x="10974388" y="3001963"/>
          <p14:tracePt t="103589" x="10980738" y="2986088"/>
          <p14:tracePt t="103607" x="10985500" y="2974975"/>
          <p14:tracePt t="103624" x="11001375" y="2952750"/>
          <p14:tracePt t="103640" x="11018838" y="2930525"/>
          <p14:tracePt t="103641" x="11029950" y="2925763"/>
          <p14:tracePt t="103656" x="11045825" y="2897188"/>
          <p14:tracePt t="103673" x="11083925" y="2874963"/>
          <p14:tracePt t="103689" x="11112500" y="2859088"/>
          <p14:tracePt t="103691" x="11123613" y="2852738"/>
          <p14:tracePt t="103707" x="11139488" y="2841625"/>
          <p14:tracePt t="103709" x="11156950" y="2832100"/>
          <p14:tracePt t="103723" x="11195050" y="2820988"/>
          <p14:tracePt t="103741" x="11261725" y="2792413"/>
          <p14:tracePt t="103757" x="11333163" y="2759075"/>
          <p14:tracePt t="103758" x="11371263" y="2747963"/>
          <p14:tracePt t="103774" x="11420475" y="2732088"/>
          <p14:tracePt t="103789" x="11442700" y="2727325"/>
          <p14:tracePt t="103791" x="11464925" y="2720975"/>
          <p14:tracePt t="103806" x="11480800" y="2716213"/>
          <p14:tracePt t="103823" x="11491913" y="2709863"/>
          <p14:tracePt t="103841" x="11498263" y="2705100"/>
          <p14:tracePt t="103887" x="11503025" y="2705100"/>
          <p14:tracePt t="103902" x="11509375" y="2705100"/>
          <p14:tracePt t="103909" x="11514138" y="2705100"/>
          <p14:tracePt t="104135" x="11514138" y="2709863"/>
          <p14:tracePt t="104141" x="11509375" y="2709863"/>
          <p14:tracePt t="104159" x="11509375" y="2716213"/>
          <p14:tracePt t="104163" x="11503025" y="2716213"/>
          <p14:tracePt t="104173" x="11503025" y="2720975"/>
          <p14:tracePt t="104191" x="11503025" y="2732088"/>
          <p14:tracePt t="104208" x="11503025" y="2738438"/>
          <p14:tracePt t="104231" x="11509375" y="2743200"/>
          <p14:tracePt t="104256" x="11514138" y="2743200"/>
          <p14:tracePt t="104276" x="11520488" y="2743200"/>
          <p14:tracePt t="104315" x="11525250" y="2743200"/>
          <p14:tracePt t="104450" x="11531600" y="2743200"/>
          <p14:tracePt t="104458" x="11536363" y="2743200"/>
          <p14:tracePt t="104472" x="11558588" y="2732088"/>
          <p14:tracePt t="104487" x="11569700" y="2727325"/>
          <p14:tracePt t="104494" x="11580813" y="2716213"/>
          <p14:tracePt t="104508" x="11585575" y="2709863"/>
          <p14:tracePt t="104510" x="11591925" y="2709863"/>
          <p14:tracePt t="104525" x="11591925" y="2705100"/>
          <p14:tracePt t="104541" x="11596688" y="2705100"/>
          <p14:tracePt t="104557" x="11607800" y="2693988"/>
          <p14:tracePt t="104574" x="11614150" y="2687638"/>
          <p14:tracePt t="104591" x="11618913" y="2682875"/>
          <p14:tracePt t="104697" x="11596688" y="2687638"/>
          <p14:tracePt t="104704" x="11585575" y="2687638"/>
          <p14:tracePt t="104712" x="11476038" y="2709863"/>
          <p14:tracePt t="104725" x="11453813" y="2716213"/>
          <p14:tracePt t="104727" x="11382375" y="2732088"/>
          <p14:tracePt t="104742" x="11172825" y="2765425"/>
          <p14:tracePt t="104743" x="10929938" y="2814638"/>
          <p14:tracePt t="104759" x="10374313" y="2874963"/>
          <p14:tracePt t="104775" x="9471025" y="2997200"/>
          <p14:tracePt t="104792" x="8770938" y="3084513"/>
          <p14:tracePt t="104793" x="8340725" y="3133725"/>
          <p14:tracePt t="104808" x="7916863" y="3167063"/>
          <p14:tracePt t="104810" x="7620000" y="3195638"/>
          <p14:tracePt t="104826" x="6886575" y="3278188"/>
          <p14:tracePt t="104842" x="6589713" y="3289300"/>
          <p14:tracePt t="104858" x="6340475" y="3289300"/>
          <p14:tracePt t="104875" x="6264275" y="3294063"/>
          <p14:tracePt t="104876" x="6230938" y="3294063"/>
          <p14:tracePt t="104891" x="6203950" y="3294063"/>
          <p14:tracePt t="104892" x="6192838" y="3294063"/>
          <p14:tracePt t="104908" x="6121400" y="3294063"/>
          <p14:tracePt t="104925" x="6049963" y="3294063"/>
          <p14:tracePt t="104941" x="5934075" y="3294063"/>
          <p14:tracePt t="104943" x="5889625" y="3294063"/>
          <p14:tracePt t="104958" x="5751513" y="3294063"/>
          <p14:tracePt t="104975" x="5646738" y="3298825"/>
          <p14:tracePt t="104991" x="5503863" y="3305175"/>
          <p14:tracePt t="105010" x="5399088" y="3305175"/>
          <p14:tracePt t="105011" x="5321300" y="3294063"/>
          <p14:tracePt t="105026" x="5151438" y="3294063"/>
          <p14:tracePt t="105042" x="4964113" y="3289300"/>
          <p14:tracePt t="105059" x="4837113" y="3289300"/>
          <p14:tracePt t="105075" x="4727575" y="3289300"/>
          <p14:tracePt t="105092" x="4649788" y="3289300"/>
          <p14:tracePt t="105093" x="4605338" y="3289300"/>
          <p14:tracePt t="105109" x="4511675" y="3289300"/>
          <p14:tracePt t="105126" x="4457700" y="3289300"/>
          <p14:tracePt t="105128" x="4373563" y="3271838"/>
          <p14:tracePt t="105142" x="4094163" y="3222625"/>
          <p14:tracePt t="105159" x="3663950" y="3144838"/>
          <p14:tracePt t="105177" x="3019425" y="3101975"/>
          <p14:tracePt t="105192" x="2771775" y="3101975"/>
          <p14:tracePt t="105208" x="2589213" y="3101975"/>
          <p14:tracePt t="105225" x="2501900" y="3101975"/>
          <p14:tracePt t="105242" x="2468563" y="3101975"/>
          <p14:tracePt t="105373" x="2462213" y="3101975"/>
          <p14:tracePt t="105381" x="2457450" y="3101975"/>
          <p14:tracePt t="105649" x="2462213" y="3101975"/>
          <p14:tracePt t="105658" x="2495550" y="3101975"/>
          <p14:tracePt t="105664" x="2533650" y="3084513"/>
          <p14:tracePt t="105676" x="2551113" y="3079750"/>
          <p14:tracePt t="105693" x="2633663" y="3062288"/>
          <p14:tracePt t="105694" x="2655888" y="3057525"/>
          <p14:tracePt t="105711" x="2698750" y="3040063"/>
          <p14:tracePt t="105726" x="2754313" y="3035300"/>
          <p14:tracePt t="105743" x="2776538" y="3035300"/>
          <p14:tracePt t="105759" x="2787650" y="3035300"/>
          <p14:tracePt t="105760" x="2792413" y="3035300"/>
          <p14:tracePt t="105778" x="2809875" y="3035300"/>
          <p14:tracePt t="105793" x="2825750" y="3035300"/>
          <p14:tracePt t="105809" x="2847975" y="3035300"/>
          <p14:tracePt t="105828" x="2859088" y="3035300"/>
          <p14:tracePt t="106227" x="2865438" y="3040063"/>
          <p14:tracePt t="106242" x="2870200" y="3040063"/>
          <p14:tracePt t="106258" x="2876550" y="3040063"/>
          <p14:tracePt t="106264" x="2876550" y="3046413"/>
          <p14:tracePt t="106624" x="2886075" y="3046413"/>
          <p14:tracePt t="106632" x="2930525" y="3046413"/>
          <p14:tracePt t="106639" x="3013075" y="3046413"/>
          <p14:tracePt t="106661" x="3233738" y="3040063"/>
          <p14:tracePt t="106678" x="3376613" y="3035300"/>
          <p14:tracePt t="106694" x="3481388" y="3028950"/>
          <p14:tracePt t="106711" x="3559175" y="3013075"/>
          <p14:tracePt t="106728" x="3592513" y="3013075"/>
          <p14:tracePt t="106729" x="3608388" y="3013075"/>
          <p14:tracePt t="106746" x="3614738" y="3013075"/>
          <p14:tracePt t="106760" x="3619500" y="3013075"/>
          <p14:tracePt t="106777" x="3630613" y="3013075"/>
          <p14:tracePt t="106795" x="3641725" y="3013075"/>
          <p14:tracePt t="106796" x="3646488" y="3013075"/>
          <p14:tracePt t="106812" x="3657600" y="3013075"/>
          <p14:tracePt t="106828" x="3668713" y="3013075"/>
          <p14:tracePt t="106844" x="3675063" y="3013075"/>
          <p14:tracePt t="106985" x="3679825" y="3013075"/>
          <p14:tracePt t="106995" x="3690938" y="3013075"/>
          <p14:tracePt t="107008" x="3697288" y="3013075"/>
          <p14:tracePt t="107014" x="3708400" y="3013075"/>
          <p14:tracePt t="107030" x="3735388" y="3013075"/>
          <p14:tracePt t="107046" x="3768725" y="3013075"/>
          <p14:tracePt t="107061" x="3829050" y="3013075"/>
          <p14:tracePt t="107078" x="3895725" y="3013075"/>
          <p14:tracePt t="107095" x="3956050" y="3013075"/>
          <p14:tracePt t="107096" x="3983038" y="3013075"/>
          <p14:tracePt t="107112" x="4038600" y="3017838"/>
          <p14:tracePt t="107127" x="4049713" y="3017838"/>
          <p14:tracePt t="107145" x="4065588" y="3017838"/>
          <p14:tracePt t="107162" x="4071938" y="3017838"/>
          <p14:tracePt t="107164" x="4076700" y="3017838"/>
          <p14:tracePt t="107179" x="4094163" y="3017838"/>
          <p14:tracePt t="107196" x="4121150" y="3013075"/>
          <p14:tracePt t="107212" x="4143375" y="3013075"/>
          <p14:tracePt t="107228" x="4159250" y="3013075"/>
          <p14:tracePt t="107245" x="4176713" y="3008313"/>
          <p14:tracePt t="107247" x="4187825" y="3008313"/>
          <p14:tracePt t="107262" x="4197350" y="3008313"/>
          <p14:tracePt t="107278" x="4214813" y="3008313"/>
          <p14:tracePt t="107296" x="4241800" y="3008313"/>
          <p14:tracePt t="107312" x="4270375" y="3008313"/>
          <p14:tracePt t="107313" x="4291013" y="3008313"/>
          <p14:tracePt t="107329" x="4335463" y="3008313"/>
          <p14:tracePt t="107345" x="4357688" y="3008313"/>
          <p14:tracePt t="107361" x="4384675" y="3008313"/>
          <p14:tracePt t="107378" x="4406900" y="3008313"/>
          <p14:tracePt t="107396" x="4440238" y="3008313"/>
          <p14:tracePt t="107413" x="4451350" y="3001963"/>
          <p14:tracePt t="107429" x="4467225" y="3001963"/>
          <p14:tracePt t="107446" x="4484688" y="3001963"/>
          <p14:tracePt t="107463" x="4511675" y="2997200"/>
          <p14:tracePt t="107479" x="4533900" y="2997200"/>
          <p14:tracePt t="107496" x="4589463" y="2997200"/>
          <p14:tracePt t="107512" x="4645025" y="2997200"/>
          <p14:tracePt t="107528" x="4705350" y="2997200"/>
          <p14:tracePt t="107545" x="4754563" y="2997200"/>
          <p14:tracePt t="107547" x="4770438" y="2997200"/>
          <p14:tracePt t="107562" x="4776788" y="2997200"/>
          <p14:tracePt t="107563" x="4781550" y="2997200"/>
          <p14:tracePt t="107578" x="4810125" y="2997200"/>
          <p14:tracePt t="107596" x="4848225" y="3001963"/>
          <p14:tracePt t="107613" x="4903788" y="3001963"/>
          <p14:tracePt t="107614" x="4941888" y="3001963"/>
          <p14:tracePt t="107629" x="5029200" y="3001963"/>
          <p14:tracePt t="107646" x="5095875" y="3001963"/>
          <p14:tracePt t="107662" x="5145088" y="3001963"/>
          <p14:tracePt t="107680" x="5189538" y="2997200"/>
          <p14:tracePt t="107698" x="5200650" y="2997200"/>
          <p14:tracePt t="107719" x="5207000" y="2997200"/>
          <p14:tracePt t="107734" x="5211763" y="2997200"/>
          <p14:tracePt t="107746" x="5216525" y="2997200"/>
          <p14:tracePt t="107763" x="5249863" y="2997200"/>
          <p14:tracePt t="107780" x="5260975" y="2997200"/>
          <p14:tracePt t="107781" x="5272088" y="2997200"/>
          <p14:tracePt t="107796" x="5294313" y="2997200"/>
          <p14:tracePt t="107813" x="5310188" y="2997200"/>
          <p14:tracePt t="107829" x="5332413" y="2997200"/>
          <p14:tracePt t="107845" x="5349875" y="2997200"/>
          <p14:tracePt t="107862" x="5354638" y="2997200"/>
          <p14:tracePt t="107879" x="5360988" y="2997200"/>
          <p14:tracePt t="107896" x="5372100" y="2990850"/>
          <p14:tracePt t="108627" x="5387975" y="2990850"/>
          <p14:tracePt t="108634" x="5432425" y="2990850"/>
          <p14:tracePt t="108647" x="5503863" y="2990850"/>
          <p14:tracePt t="108665" x="5724525" y="2990850"/>
          <p14:tracePt t="108681" x="5916613" y="2990850"/>
          <p14:tracePt t="108697" x="6081713" y="2990850"/>
          <p14:tracePt t="108714" x="6235700" y="2986088"/>
          <p14:tracePt t="108732" x="6451600" y="2979738"/>
          <p14:tracePt t="108749" x="6500813" y="3001963"/>
          <p14:tracePt t="108764" x="6561138" y="2997200"/>
          <p14:tracePt t="108781" x="6578600" y="2997200"/>
          <p14:tracePt t="108798" x="6583363" y="2997200"/>
          <p14:tracePt t="108875" x="6594475" y="2997200"/>
          <p14:tracePt t="108890" x="6610350" y="3001963"/>
          <p14:tracePt t="108897" x="6643688" y="3001963"/>
          <p14:tracePt t="108915" x="6683375" y="3013075"/>
          <p14:tracePt t="108930" x="6737350" y="3017838"/>
          <p14:tracePt t="108948" x="6859588" y="3028950"/>
          <p14:tracePt t="108966" x="6908800" y="3035300"/>
          <p14:tracePt t="108981" x="6964363" y="3040063"/>
          <p14:tracePt t="108998" x="7013575" y="3040063"/>
          <p14:tracePt t="109015" x="7062788" y="3046413"/>
          <p14:tracePt t="109016" x="7100888" y="3046413"/>
          <p14:tracePt t="109032" x="7167563" y="3046413"/>
          <p14:tracePt t="109048" x="7216775" y="3046413"/>
          <p14:tracePt t="109065" x="7239000" y="3046413"/>
          <p14:tracePt t="109082" x="7250113" y="3046413"/>
          <p14:tracePt t="109084" x="7256463" y="3046413"/>
          <p14:tracePt t="109116" x="7261225" y="3046413"/>
          <p14:tracePt t="109121" x="7265988" y="3046413"/>
          <p14:tracePt t="109131" x="7288213" y="3046413"/>
          <p14:tracePt t="109148" x="7321550" y="3046413"/>
          <p14:tracePt t="109165" x="7381875" y="3046413"/>
          <p14:tracePt t="109166" x="7410450" y="3046413"/>
          <p14:tracePt t="109182" x="7459663" y="3046413"/>
          <p14:tracePt t="109198" x="7486650" y="3046413"/>
          <p14:tracePt t="109214" x="7497763" y="3046413"/>
          <p14:tracePt t="109685" x="7519988" y="3046413"/>
          <p14:tracePt t="109693" x="7575550" y="3046413"/>
          <p14:tracePt t="109700" x="7702550" y="3057525"/>
          <p14:tracePt t="109717" x="7950200" y="3057525"/>
          <p14:tracePt t="109731" x="8329613" y="3057525"/>
          <p14:tracePt t="109749" x="8643938" y="3057525"/>
          <p14:tracePt t="109767" x="8940800" y="3051175"/>
          <p14:tracePt t="109783" x="8985250" y="3062288"/>
          <p14:tracePt t="109799" x="9007475" y="3062288"/>
          <p14:tracePt t="109816" x="9013825" y="3062288"/>
          <p14:tracePt t="112269" x="8793163" y="3133725"/>
          <p14:tracePt t="112272" x="8737600" y="3155950"/>
          <p14:tracePt t="112274" x="8710613" y="3173413"/>
          <p14:tracePt t="112279" x="8670925" y="3184525"/>
          <p14:tracePt t="112288" x="8643938" y="3189288"/>
          <p14:tracePt t="112302" x="8566150" y="3205163"/>
          <p14:tracePt t="112320" x="8478838" y="3227388"/>
          <p14:tracePt t="112336" x="8347075" y="3244850"/>
          <p14:tracePt t="112353" x="8010525" y="3294063"/>
          <p14:tracePt t="112354" x="7972425" y="3305175"/>
          <p14:tracePt t="112370" x="7827963" y="3332163"/>
          <p14:tracePt t="112386" x="7691438" y="3354388"/>
          <p14:tracePt t="112403" x="7575550" y="3376613"/>
          <p14:tracePt t="112419" x="7493000" y="3387725"/>
          <p14:tracePt t="112421" x="7443788" y="3387725"/>
          <p14:tracePt t="112438" x="7339013" y="3387725"/>
          <p14:tracePt t="112453" x="7183438" y="3387725"/>
          <p14:tracePt t="112469" x="6908800" y="3387725"/>
          <p14:tracePt t="112486" x="6445250" y="3387725"/>
          <p14:tracePt t="112503" x="5938838" y="3392488"/>
          <p14:tracePt t="112520" x="5492750" y="3414713"/>
          <p14:tracePt t="112536" x="5189538" y="3414713"/>
          <p14:tracePt t="112553" x="4826000" y="3414713"/>
          <p14:tracePt t="112570" x="4440238" y="3392488"/>
          <p14:tracePt t="112571" x="4192588" y="3387725"/>
          <p14:tracePt t="112587" x="3856038" y="3387725"/>
          <p14:tracePt t="112603" x="3498850" y="3387725"/>
          <p14:tracePt t="112619" x="3057525" y="3403600"/>
          <p14:tracePt t="112636" x="2771775" y="3414713"/>
          <p14:tracePt t="112654" x="2555875" y="3432175"/>
          <p14:tracePt t="112670" x="2490788" y="3432175"/>
          <p14:tracePt t="112686" x="2419350" y="3432175"/>
          <p14:tracePt t="112703" x="2236788" y="3425825"/>
          <p14:tracePt t="112720" x="2143125" y="3421063"/>
          <p14:tracePt t="112721" x="1862138" y="3409950"/>
          <p14:tracePt t="112737" x="1460500" y="3409950"/>
          <p14:tracePt t="112753" x="1255713" y="3409950"/>
          <p14:tracePt t="112769" x="1135063" y="3409950"/>
          <p14:tracePt t="112787" x="1046163" y="3409950"/>
          <p14:tracePt t="112805" x="1030288" y="3409950"/>
          <p14:tracePt t="113045" x="1035050" y="3403600"/>
          <p14:tracePt t="113083" x="1041400" y="3403600"/>
          <p14:tracePt t="113097" x="1046163" y="3398838"/>
          <p14:tracePt t="113105" x="1052513" y="3398838"/>
          <p14:tracePt t="113120" x="1057275" y="3398838"/>
          <p14:tracePt t="113137" x="1068388" y="3392488"/>
          <p14:tracePt t="113509" x="1096963" y="3392488"/>
          <p14:tracePt t="113517" x="1117600" y="3392488"/>
          <p14:tracePt t="113524" x="1211263" y="3392488"/>
          <p14:tracePt t="113538" x="1993900" y="3392488"/>
          <p14:tracePt t="113555" x="2428875" y="3392488"/>
          <p14:tracePt t="113571" x="3244850" y="3382963"/>
          <p14:tracePt t="113588" x="3784600" y="3349625"/>
          <p14:tracePt t="113604" x="4159250" y="3327400"/>
          <p14:tracePt t="113606" x="4192588" y="3327400"/>
          <p14:tracePt t="113621" x="4241800" y="3321050"/>
          <p14:tracePt t="114718" x="4264025" y="3321050"/>
          <p14:tracePt t="114725" x="4270375" y="3321050"/>
          <p14:tracePt t="114739" x="4324350" y="3321050"/>
          <p14:tracePt t="114741" x="4391025" y="3321050"/>
          <p14:tracePt t="114756" x="4572000" y="3316288"/>
          <p14:tracePt t="114773" x="4841875" y="3305175"/>
          <p14:tracePt t="114790" x="5057775" y="3305175"/>
          <p14:tracePt t="114792" x="5151438" y="3305175"/>
          <p14:tracePt t="114807" x="5267325" y="3316288"/>
          <p14:tracePt t="114809" x="5321300" y="3316288"/>
          <p14:tracePt t="114824" x="5421313" y="3316288"/>
          <p14:tracePt t="114840" x="5448300" y="3316288"/>
          <p14:tracePt t="114857" x="5454650" y="3316288"/>
          <p14:tracePt t="115138" x="5470525" y="3316288"/>
          <p14:tracePt t="115144" x="5481638" y="3316288"/>
          <p14:tracePt t="115157" x="5508625" y="3327400"/>
          <p14:tracePt t="115175" x="5684838" y="3327400"/>
          <p14:tracePt t="115192" x="5927725" y="3332163"/>
          <p14:tracePt t="115207" x="6070600" y="3332163"/>
          <p14:tracePt t="115224" x="6181725" y="3327400"/>
          <p14:tracePt t="115240" x="6197600" y="3327400"/>
          <p14:tracePt t="116233" x="6291263" y="3327400"/>
          <p14:tracePt t="116240" x="6605588" y="3282950"/>
          <p14:tracePt t="116248" x="7002463" y="3255963"/>
          <p14:tracePt t="116258" x="7332663" y="3211513"/>
          <p14:tracePt t="116275" x="8137525" y="3155950"/>
          <p14:tracePt t="116277" x="8483600" y="3140075"/>
          <p14:tracePt t="116292" x="8753475" y="3140075"/>
          <p14:tracePt t="116308" x="9393238" y="3140075"/>
          <p14:tracePt t="116325" x="9493250" y="3140075"/>
          <p14:tracePt t="116352" x="9498013" y="3140075"/>
          <p14:tracePt t="116359" x="9502775" y="3144838"/>
          <p14:tracePt t="116376" x="9553575" y="3151188"/>
          <p14:tracePt t="116392" x="9613900" y="3162300"/>
          <p14:tracePt t="116409" x="9678988" y="3162300"/>
          <p14:tracePt t="116427" x="9756775" y="3167063"/>
          <p14:tracePt t="116444" x="9779000" y="3167063"/>
          <p14:tracePt t="116460" x="9783763" y="3167063"/>
          <p14:tracePt t="116476" x="9790113" y="3167063"/>
          <p14:tracePt t="116493" x="9817100" y="3167063"/>
          <p14:tracePt t="116494" x="9850438" y="3162300"/>
          <p14:tracePt t="116509" x="9928225" y="3151188"/>
          <p14:tracePt t="116525" x="10026650" y="3140075"/>
          <p14:tracePt t="116542" x="10296525" y="3111500"/>
          <p14:tracePt t="116559" x="10385425" y="3106738"/>
          <p14:tracePt t="116576" x="10490200" y="3101975"/>
          <p14:tracePt t="116577" x="10533063" y="3095625"/>
          <p14:tracePt t="116593" x="10583863" y="3095625"/>
          <p14:tracePt t="116594" x="10621963" y="3095625"/>
          <p14:tracePt t="116608" x="10648950" y="3095625"/>
          <p14:tracePt t="116626" x="10671175" y="3095625"/>
          <p14:tracePt t="116643" x="10688638" y="3090863"/>
          <p14:tracePt t="116644" x="10709275" y="3084513"/>
          <p14:tracePt t="116659" x="10731500" y="3079750"/>
          <p14:tracePt t="116661" x="10753725" y="3073400"/>
          <p14:tracePt t="116675" x="10825163" y="3051175"/>
          <p14:tracePt t="116692" x="10875963" y="3035300"/>
          <p14:tracePt t="116709" x="10918825" y="3024188"/>
          <p14:tracePt t="116727" x="10947400" y="3008313"/>
          <p14:tracePt t="116743" x="10963275" y="3001963"/>
          <p14:tracePt t="116760" x="11001375" y="2974975"/>
          <p14:tracePt t="116776" x="11041063" y="2963863"/>
          <p14:tracePt t="116794" x="11095038" y="2930525"/>
          <p14:tracePt t="116810" x="11112500" y="2925763"/>
          <p14:tracePt t="116827" x="11117263" y="2925763"/>
          <p14:tracePt t="118670" x="11095038" y="2925763"/>
          <p14:tracePt t="118678" x="11079163" y="2930525"/>
          <p14:tracePt t="118685" x="10990263" y="2946400"/>
          <p14:tracePt t="118695" x="10853738" y="2997200"/>
          <p14:tracePt t="118713" x="10539413" y="3090863"/>
          <p14:tracePt t="118714" x="10434638" y="3122613"/>
          <p14:tracePt t="118730" x="10131425" y="3178175"/>
          <p14:tracePt t="118747" x="9872663" y="3216275"/>
          <p14:tracePt t="118763" x="9513888" y="3255963"/>
          <p14:tracePt t="118779" x="9326563" y="3282950"/>
          <p14:tracePt t="118795" x="9172575" y="3298825"/>
          <p14:tracePt t="118796" x="9067800" y="3305175"/>
          <p14:tracePt t="118812" x="8826500" y="3321050"/>
          <p14:tracePt t="118828" x="8572500" y="3349625"/>
          <p14:tracePt t="118846" x="8010525" y="3365500"/>
          <p14:tracePt t="118863" x="7481888" y="3398838"/>
          <p14:tracePt t="118864" x="7205663" y="3432175"/>
          <p14:tracePt t="118879" x="6815138" y="3470275"/>
          <p14:tracePt t="118896" x="6440488" y="3492500"/>
          <p14:tracePt t="118912" x="6253163" y="3514725"/>
          <p14:tracePt t="118929" x="6153150" y="3514725"/>
          <p14:tracePt t="118946" x="6103938" y="3514725"/>
          <p14:tracePt t="118948" x="6076950" y="3514725"/>
          <p14:tracePt t="118963" x="5999163" y="3514725"/>
          <p14:tracePt t="118979" x="5807075" y="3508375"/>
          <p14:tracePt t="118996" x="5613400" y="3508375"/>
          <p14:tracePt t="119014" x="5354638" y="3508375"/>
          <p14:tracePt t="119030" x="5216525" y="3519488"/>
          <p14:tracePt t="119046" x="5133975" y="3519488"/>
          <p14:tracePt t="119063" x="5046663" y="3519488"/>
          <p14:tracePt t="119079" x="4941888" y="3508375"/>
          <p14:tracePt t="119096" x="4787900" y="3497263"/>
          <p14:tracePt t="119098" x="4710113" y="3497263"/>
          <p14:tracePt t="119113" x="4572000" y="3492500"/>
          <p14:tracePt t="119115" x="4551363" y="3492500"/>
          <p14:tracePt t="119131" x="4467225" y="3486150"/>
          <p14:tracePt t="119147" x="4395788" y="3481388"/>
          <p14:tracePt t="119164" x="4281488" y="3448050"/>
          <p14:tracePt t="119180" x="4192588" y="3432175"/>
          <p14:tracePt t="119196" x="4021138" y="3392488"/>
          <p14:tracePt t="119213" x="3822700" y="3371850"/>
          <p14:tracePt t="119230" x="3619500" y="3343275"/>
          <p14:tracePt t="119246" x="3421063" y="3327400"/>
          <p14:tracePt t="119248" x="3354388" y="3327400"/>
          <p14:tracePt t="119263" x="3255963" y="3316288"/>
          <p14:tracePt t="119280" x="3184525" y="3282950"/>
          <p14:tracePt t="119297" x="3157538" y="3267075"/>
          <p14:tracePt t="119314" x="3140075" y="3238500"/>
          <p14:tracePt t="119331" x="3140075" y="3233738"/>
          <p14:tracePt t="119346" x="3140075" y="3216275"/>
          <p14:tracePt t="119363" x="3146425" y="3205163"/>
          <p14:tracePt t="119380" x="3146425" y="3189288"/>
          <p14:tracePt t="119382" x="3146425" y="3184525"/>
          <p14:tracePt t="119398" x="3146425" y="3167063"/>
          <p14:tracePt t="119414" x="3146425" y="3155950"/>
          <p14:tracePt t="119431" x="3140075" y="3151188"/>
          <p14:tracePt t="119447" x="3135313" y="3144838"/>
          <p14:tracePt t="119502" x="3146425" y="3144838"/>
          <p14:tracePt t="119510" x="3206750" y="3151188"/>
          <p14:tracePt t="119517" x="3300413" y="3155950"/>
          <p14:tracePt t="119530" x="3387725" y="3162300"/>
          <p14:tracePt t="119548" x="3960813" y="3162300"/>
          <p14:tracePt t="119564" x="4352925" y="3162300"/>
          <p14:tracePt t="119580" x="4732338" y="3162300"/>
          <p14:tracePt t="119598" x="5091113" y="3162300"/>
          <p14:tracePt t="119599" x="5122863" y="3162300"/>
          <p14:tracePt t="119614" x="5167313" y="3162300"/>
          <p14:tracePt t="119615" x="5184775" y="3162300"/>
          <p14:tracePt t="119630" x="5189538" y="3162300"/>
          <p14:tracePt t="119765" x="5167313" y="3173413"/>
          <p14:tracePt t="119772" x="5162550" y="3173413"/>
          <p14:tracePt t="119780" x="5156200" y="3173413"/>
          <p14:tracePt t="119798" x="5151438" y="3178175"/>
          <p14:tracePt t="119832" x="5145088" y="3178175"/>
          <p14:tracePt t="119839" x="5133975" y="3178175"/>
          <p14:tracePt t="119849" x="5129213" y="3178175"/>
          <p14:tracePt t="119864" x="5046663" y="3178175"/>
          <p14:tracePt t="119880" x="4941888" y="3178175"/>
          <p14:tracePt t="119898" x="4814888" y="3178175"/>
          <p14:tracePt t="119899" x="4759325" y="3178175"/>
          <p14:tracePt t="119915" x="4683125" y="3178175"/>
          <p14:tracePt t="119930" x="4645025" y="3178175"/>
          <p14:tracePt t="119948" x="4627563" y="3178175"/>
          <p14:tracePt t="119964" x="4622800" y="3178175"/>
          <p14:tracePt t="119983" x="4622800" y="3173413"/>
          <p14:tracePt t="119998" x="4633913" y="3162300"/>
          <p14:tracePt t="120014" x="4633913" y="3155950"/>
          <p14:tracePt t="120031" x="4645025" y="3144838"/>
          <p14:tracePt t="120047" x="4654550" y="3128963"/>
          <p14:tracePt t="120066" x="4660900" y="3122613"/>
          <p14:tracePt t="120081" x="4660900" y="3117850"/>
          <p14:tracePt t="120097" x="4660900" y="3101975"/>
          <p14:tracePt t="120115" x="4660900" y="3095625"/>
          <p14:tracePt t="120156" x="4660900" y="3090863"/>
          <p14:tracePt t="120200" x="4665663" y="3084513"/>
          <p14:tracePt t="120207" x="4665663" y="3079750"/>
          <p14:tracePt t="120222" x="4672013" y="3079750"/>
          <p14:tracePt t="120238" x="4672013" y="3073400"/>
          <p14:tracePt t="120267" x="4672013" y="3068638"/>
          <p14:tracePt t="120274" x="4676775" y="3068638"/>
          <p14:tracePt t="120290" x="4683125" y="3062288"/>
          <p14:tracePt t="120314" x="4687888" y="3057525"/>
          <p14:tracePt t="120328" x="4694238" y="3051175"/>
          <p14:tracePt t="120343" x="4694238" y="3046413"/>
          <p14:tracePt t="120357" x="4699000" y="3035300"/>
          <p14:tracePt t="120366" x="4699000" y="3028950"/>
          <p14:tracePt t="120382" x="4705350" y="3017838"/>
          <p14:tracePt t="120399" x="4705350" y="3013075"/>
          <p14:tracePt t="120433" x="4710113" y="3013075"/>
          <p14:tracePt t="120449" x="4710113" y="3008313"/>
          <p14:tracePt t="120454" x="4716463" y="3008313"/>
          <p14:tracePt t="120500" x="4721225" y="3001963"/>
          <p14:tracePt t="120560" x="4721225" y="2997200"/>
          <p14:tracePt t="120567" x="4727575" y="2997200"/>
          <p14:tracePt t="120584" x="4732338" y="2997200"/>
          <p14:tracePt t="120598" x="4770438" y="2990850"/>
          <p14:tracePt t="120615" x="4841875" y="2986088"/>
          <p14:tracePt t="120632" x="4957763" y="2979738"/>
          <p14:tracePt t="120648" x="5057775" y="2979738"/>
          <p14:tracePt t="120650" x="5106988" y="2979738"/>
          <p14:tracePt t="120666" x="5189538" y="2979738"/>
          <p14:tracePt t="120681" x="5238750" y="2979738"/>
          <p14:tracePt t="120699" x="5272088" y="2979738"/>
          <p14:tracePt t="120716" x="5321300" y="2974975"/>
          <p14:tracePt t="120733" x="5338763" y="2974975"/>
          <p14:tracePt t="120748" x="5349875" y="2974975"/>
          <p14:tracePt t="120767" x="5354638" y="2974975"/>
          <p14:tracePt t="120809" x="5360988" y="2974975"/>
          <p14:tracePt t="120815" x="5365750" y="2974975"/>
          <p14:tracePt t="120823" x="5372100" y="2974975"/>
          <p14:tracePt t="120832" x="5387975" y="2979738"/>
          <p14:tracePt t="120848" x="5399088" y="2986088"/>
          <p14:tracePt t="120866" x="5421313" y="2990850"/>
          <p14:tracePt t="120868" x="5432425" y="2990850"/>
          <p14:tracePt t="121467" x="5437188" y="2990850"/>
          <p14:tracePt t="121474" x="5448300" y="2990850"/>
          <p14:tracePt t="121484" x="5465763" y="2990850"/>
          <p14:tracePt t="121500" x="5508625" y="2974975"/>
          <p14:tracePt t="121517" x="5553075" y="2968625"/>
          <p14:tracePt t="121534" x="5597525" y="2952750"/>
          <p14:tracePt t="121551" x="5602288" y="2952750"/>
          <p14:tracePt t="123087" x="5613400" y="2952750"/>
          <p14:tracePt t="123095" x="5635625" y="2946400"/>
          <p14:tracePt t="123105" x="5653088" y="2946400"/>
          <p14:tracePt t="123118" x="5664200" y="2946400"/>
          <p14:tracePt t="123137" x="5668963" y="2946400"/>
          <p14:tracePt t="123486" x="5675313" y="2946400"/>
          <p14:tracePt t="123493" x="5684838" y="2946400"/>
          <p14:tracePt t="123502" x="5724525" y="2957513"/>
          <p14:tracePt t="123520" x="5800725" y="2979738"/>
          <p14:tracePt t="123521" x="5856288" y="2990850"/>
          <p14:tracePt t="123537" x="5938838" y="3001963"/>
          <p14:tracePt t="123538" x="6059488" y="3017838"/>
          <p14:tracePt t="123553" x="6324600" y="3028950"/>
          <p14:tracePt t="123570" x="6594475" y="3046413"/>
          <p14:tracePt t="123587" x="6913563" y="3046413"/>
          <p14:tracePt t="123604" x="7354888" y="3035300"/>
          <p14:tracePt t="123620" x="7624763" y="3035300"/>
          <p14:tracePt t="123636" x="7724775" y="3035300"/>
          <p14:tracePt t="123653" x="7785100" y="3035300"/>
          <p14:tracePt t="123671" x="7812088" y="3035300"/>
          <p14:tracePt t="123672" x="7818438" y="3035300"/>
          <p14:tracePt t="123688" x="7823200" y="3035300"/>
          <p14:tracePt t="123704" x="7839075" y="3035300"/>
          <p14:tracePt t="123719" x="7932738" y="3035300"/>
          <p14:tracePt t="123736" x="8081963" y="3035300"/>
          <p14:tracePt t="123754" x="8247063" y="3035300"/>
          <p14:tracePt t="123755" x="8385175" y="3028950"/>
          <p14:tracePt t="123770" x="8440738" y="3024188"/>
          <p14:tracePt t="123771" x="8505825" y="3017838"/>
          <p14:tracePt t="123787" x="8550275" y="3017838"/>
          <p14:tracePt t="123803" x="8577263" y="3013075"/>
          <p14:tracePt t="123820" x="8583613" y="3013075"/>
          <p14:tracePt t="123821" x="8594725" y="3008313"/>
          <p14:tracePt t="123837" x="8599488" y="3008313"/>
          <p14:tracePt t="123839" x="8616950" y="3008313"/>
          <p14:tracePt t="123853" x="8643938" y="3001963"/>
          <p14:tracePt t="123870" x="8682038" y="2990850"/>
          <p14:tracePt t="123887" x="8748713" y="2986088"/>
          <p14:tracePt t="123904" x="8782050" y="2979738"/>
          <p14:tracePt t="123920" x="8797925" y="2979738"/>
          <p14:tracePt t="123937" x="8809038" y="2979738"/>
          <p14:tracePt t="123954" x="8826500" y="2979738"/>
          <p14:tracePt t="123971" x="8853488" y="2979738"/>
          <p14:tracePt t="123972" x="8869363" y="2979738"/>
          <p14:tracePt t="123987" x="8936038" y="2979738"/>
          <p14:tracePt t="124004" x="9007475" y="2979738"/>
          <p14:tracePt t="124020" x="9051925" y="2979738"/>
          <p14:tracePt t="124037" x="9056688" y="2979738"/>
          <p14:tracePt t="124122" x="9067800" y="2979738"/>
          <p14:tracePt t="124131" x="9078913" y="2974975"/>
          <p14:tracePt t="124139" x="9090025" y="2974975"/>
          <p14:tracePt t="124153" x="9101138" y="2974975"/>
          <p14:tracePt t="124671" x="9096375" y="2974975"/>
          <p14:tracePt t="124685" x="9090025" y="2974975"/>
          <p14:tracePt t="124694" x="9078913" y="2974975"/>
          <p14:tracePt t="124705" x="9074150" y="2974975"/>
          <p14:tracePt t="124707" x="9067800" y="2974975"/>
          <p14:tracePt t="124722" x="9063038" y="2974975"/>
          <p14:tracePt t="124723" x="9056688" y="2974975"/>
          <p14:tracePt t="124880" x="9051925" y="2974975"/>
          <p14:tracePt t="124890" x="9045575" y="2974975"/>
          <p14:tracePt t="124902" x="9029700" y="2974975"/>
          <p14:tracePt t="124909" x="9007475" y="2974975"/>
          <p14:tracePt t="124921" x="8974138" y="2974975"/>
          <p14:tracePt t="124938" x="8897938" y="2974975"/>
          <p14:tracePt t="124939" x="8837613" y="2974975"/>
          <p14:tracePt t="124955" x="8737600" y="2974975"/>
          <p14:tracePt t="124972" x="8594725" y="2974975"/>
          <p14:tracePt t="124988" x="8505825" y="2979738"/>
          <p14:tracePt t="125007" x="8434388" y="2986088"/>
          <p14:tracePt t="125023" x="8412163" y="2986088"/>
          <p14:tracePt t="125038" x="8401050" y="2986088"/>
          <p14:tracePt t="125055" x="8396288" y="2986088"/>
          <p14:tracePt t="125076" x="8385175" y="2986088"/>
          <p14:tracePt t="125090" x="8358188" y="2986088"/>
          <p14:tracePt t="125106" x="8318500" y="2986088"/>
          <p14:tracePt t="125122" x="8291513" y="2986088"/>
          <p14:tracePt t="125138" x="8253413" y="2986088"/>
          <p14:tracePt t="125155" x="8231188" y="2986088"/>
          <p14:tracePt t="125156" x="8224838" y="2986088"/>
          <p14:tracePt t="125172" x="8191500" y="2986088"/>
          <p14:tracePt t="125188" x="8131175" y="2979738"/>
          <p14:tracePt t="125206" x="8059738" y="2979738"/>
          <p14:tracePt t="125222" x="7961313" y="2979738"/>
          <p14:tracePt t="125224" x="7916863" y="2974975"/>
          <p14:tracePt t="125239" x="7767638" y="2974975"/>
          <p14:tracePt t="125256" x="7696200" y="2974975"/>
          <p14:tracePt t="125273" x="7646988" y="2974975"/>
          <p14:tracePt t="125289" x="7635875" y="2974975"/>
          <p14:tracePt t="125306" x="7631113" y="2974975"/>
          <p14:tracePt t="125330" x="7624763" y="2974975"/>
          <p14:tracePt t="125338" x="7613650" y="2974975"/>
          <p14:tracePt t="125357" x="7546975" y="2968625"/>
          <p14:tracePt t="125373" x="7493000" y="2968625"/>
          <p14:tracePt t="125375" x="7464425" y="2968625"/>
          <p14:tracePt t="125390" x="7448550" y="2968625"/>
          <p14:tracePt t="125392" x="7443788" y="2968625"/>
          <p14:tracePt t="125406" x="7432675" y="2968625"/>
          <p14:tracePt t="125450" x="7426325" y="2968625"/>
          <p14:tracePt t="125465" x="7421563" y="2968625"/>
          <p14:tracePt t="125473" x="7415213" y="2968625"/>
          <p14:tracePt t="125479" x="7399338" y="2968625"/>
          <p14:tracePt t="125489" x="7392988" y="2968625"/>
          <p14:tracePt t="125508" x="7388225" y="2968625"/>
          <p14:tracePt t="125578" x="7399338" y="2968625"/>
          <p14:tracePt t="125592" x="7421563" y="2968625"/>
          <p14:tracePt t="125600" x="7437438" y="2968625"/>
          <p14:tracePt t="125607" x="7486650" y="2968625"/>
          <p14:tracePt t="125623" x="7586663" y="2968625"/>
          <p14:tracePt t="125640" x="7691438" y="2968625"/>
          <p14:tracePt t="125657" x="7773988" y="2968625"/>
          <p14:tracePt t="125675" x="7872413" y="2968625"/>
          <p14:tracePt t="125690" x="7883525" y="2968625"/>
          <p14:tracePt t="127086" x="7894638" y="2968625"/>
          <p14:tracePt t="127093" x="7921625" y="2968625"/>
          <p14:tracePt t="127099" x="7927975" y="2968625"/>
          <p14:tracePt t="127125" x="8242300" y="2963863"/>
          <p14:tracePt t="127141" x="8710613" y="2919413"/>
          <p14:tracePt t="127158" x="9150350" y="2908300"/>
          <p14:tracePt t="127159" x="9388475" y="2903538"/>
          <p14:tracePt t="127175" x="9636125" y="2886075"/>
          <p14:tracePt t="127177" x="9772650" y="2874963"/>
          <p14:tracePt t="127191" x="10180638" y="2897188"/>
          <p14:tracePt t="127209" x="10396538" y="2897188"/>
          <p14:tracePt t="127226" x="10479088" y="2897188"/>
          <p14:tracePt t="127227" x="10490200" y="2897188"/>
          <p14:tracePt t="127243" x="10494963" y="2897188"/>
          <p14:tracePt t="127333" x="10483850" y="2897188"/>
          <p14:tracePt t="127340" x="10479088" y="2897188"/>
          <p14:tracePt t="127347" x="10456863" y="2897188"/>
          <p14:tracePt t="127359" x="10418763" y="2892425"/>
          <p14:tracePt t="127375" x="10307638" y="2886075"/>
          <p14:tracePt t="127376" x="10240963" y="2886075"/>
          <p14:tracePt t="127392" x="10086975" y="2886075"/>
          <p14:tracePt t="127408" x="9921875" y="2886075"/>
          <p14:tracePt t="127426" x="9685338" y="2886075"/>
          <p14:tracePt t="127442" x="9321800" y="2897188"/>
          <p14:tracePt t="127444" x="9156700" y="2897188"/>
          <p14:tracePt t="127458" x="8804275" y="2914650"/>
          <p14:tracePt t="127460" x="8505825" y="2919413"/>
          <p14:tracePt t="127476" x="7972425" y="2957513"/>
          <p14:tracePt t="127493" x="7327900" y="2974975"/>
          <p14:tracePt t="127509" x="6980238" y="2990850"/>
          <p14:tracePt t="127526" x="6875463" y="2990850"/>
          <p14:tracePt t="127527" x="6853238" y="2990850"/>
          <p14:tracePt t="127543" x="6815138" y="2990850"/>
          <p14:tracePt t="127559" x="6788150" y="2979738"/>
          <p14:tracePt t="127576" x="6704013" y="2952750"/>
          <p14:tracePt t="127593" x="6583363" y="2935288"/>
          <p14:tracePt t="127594" x="6423025" y="2930525"/>
          <p14:tracePt t="127610" x="6226175" y="2919413"/>
          <p14:tracePt t="127627" x="5889625" y="2919413"/>
          <p14:tracePt t="127643" x="5675313" y="2919413"/>
          <p14:tracePt t="127660" x="5414963" y="2903538"/>
          <p14:tracePt t="127662" x="5354638" y="2903538"/>
          <p14:tracePt t="127677" x="5272088" y="2903538"/>
          <p14:tracePt t="127678" x="5145088" y="2897188"/>
          <p14:tracePt t="127693" x="5091113" y="2892425"/>
          <p14:tracePt t="127695" x="5013325" y="2892425"/>
          <p14:tracePt t="127710" x="4864100" y="2892425"/>
          <p14:tracePt t="127726" x="4776788" y="2892425"/>
          <p14:tracePt t="127742" x="4694238" y="2897188"/>
          <p14:tracePt t="127744" x="4638675" y="2908300"/>
          <p14:tracePt t="127759" x="4556125" y="2930525"/>
          <p14:tracePt t="127775" x="4511675" y="2941638"/>
          <p14:tracePt t="127792" x="4446588" y="2968625"/>
          <p14:tracePt t="127809" x="4384675" y="2986088"/>
          <p14:tracePt t="127827" x="4319588" y="3001963"/>
          <p14:tracePt t="127828" x="4264025" y="3008313"/>
          <p14:tracePt t="127843" x="4225925" y="3024188"/>
          <p14:tracePt t="127844" x="4181475" y="3024188"/>
          <p14:tracePt t="127859" x="4132263" y="3028950"/>
          <p14:tracePt t="127876" x="4114800" y="3035300"/>
          <p14:tracePt t="127993" x="4110038" y="3035300"/>
          <p14:tracePt t="128000" x="4103688" y="3035300"/>
          <p14:tracePt t="128099" x="4098925" y="3035300"/>
          <p14:tracePt t="128105" x="4094163" y="3035300"/>
          <p14:tracePt t="128112" x="4087813" y="3035300"/>
          <p14:tracePt t="128128" x="4076700" y="3035300"/>
          <p14:tracePt t="128129" x="4054475" y="3035300"/>
          <p14:tracePt t="128143" x="4010025" y="3035300"/>
          <p14:tracePt t="128159" x="3960813" y="3035300"/>
          <p14:tracePt t="128177" x="3906838" y="3035300"/>
          <p14:tracePt t="128179" x="3867150" y="3035300"/>
          <p14:tracePt t="128194" x="3802063" y="3035300"/>
          <p14:tracePt t="128211" x="3773488" y="3035300"/>
          <p14:tracePt t="128227" x="3757613" y="3035300"/>
          <p14:tracePt t="128243" x="3751263" y="3035300"/>
          <p14:tracePt t="129411" x="3757613" y="3035300"/>
          <p14:tracePt t="129425" x="3779838" y="3035300"/>
          <p14:tracePt t="129433" x="3795713" y="3035300"/>
          <p14:tracePt t="129445" x="3813175" y="3035300"/>
          <p14:tracePt t="129463" x="3862388" y="3028950"/>
          <p14:tracePt t="129479" x="3878263" y="3028950"/>
          <p14:tracePt t="130416" x="3889375" y="3028950"/>
          <p14:tracePt t="130422" x="3906838" y="3035300"/>
          <p14:tracePt t="130432" x="3927475" y="3051175"/>
          <p14:tracePt t="130446" x="4010025" y="3062288"/>
          <p14:tracePt t="130464" x="4103688" y="3079750"/>
          <p14:tracePt t="130481" x="4259263" y="3090863"/>
          <p14:tracePt t="130482" x="4335463" y="3106738"/>
          <p14:tracePt t="130498" x="4391025" y="3111500"/>
          <p14:tracePt t="130499" x="4478338" y="3117850"/>
          <p14:tracePt t="130514" x="4572000" y="3117850"/>
          <p14:tracePt t="130530" x="4687888" y="3117850"/>
          <p14:tracePt t="130547" x="4759325" y="3111500"/>
          <p14:tracePt t="130564" x="4897438" y="3101975"/>
          <p14:tracePt t="130581" x="4991100" y="3095625"/>
          <p14:tracePt t="130597" x="5080000" y="3090863"/>
          <p14:tracePt t="130614" x="5162550" y="3084513"/>
          <p14:tracePt t="130630" x="5189538" y="3084513"/>
          <p14:tracePt t="130631" x="5200650" y="3084513"/>
          <p14:tracePt t="130956" x="5207000" y="3079750"/>
          <p14:tracePt t="130962" x="5216525" y="3073400"/>
          <p14:tracePt t="130971" x="5222875" y="3073400"/>
          <p14:tracePt t="130981" x="5238750" y="3068638"/>
          <p14:tracePt t="130999" x="5267325" y="3051175"/>
          <p14:tracePt t="131001" x="5289550" y="3046413"/>
          <p14:tracePt t="131015" x="5294313" y="3046413"/>
          <p14:tracePt t="131017" x="5300663" y="3046413"/>
          <p14:tracePt t="131031" x="5310188" y="3040063"/>
          <p14:tracePt t="131660" x="5321300" y="3040063"/>
          <p14:tracePt t="131667" x="5338763" y="3040063"/>
          <p14:tracePt t="131682" x="5343525" y="3040063"/>
          <p14:tracePt t="131683" x="5376863" y="3035300"/>
          <p14:tracePt t="131698" x="5459413" y="3035300"/>
          <p14:tracePt t="131715" x="5608638" y="3024188"/>
          <p14:tracePt t="131732" x="5840413" y="2997200"/>
          <p14:tracePt t="131749" x="6511925" y="2997200"/>
          <p14:tracePt t="131766" x="7107238" y="2968625"/>
          <p14:tracePt t="131782" x="7591425" y="2935288"/>
          <p14:tracePt t="131798" x="8088313" y="2919413"/>
          <p14:tracePt t="131816" x="8561388" y="2908300"/>
          <p14:tracePt t="131833" x="8737600" y="2886075"/>
          <p14:tracePt t="131849" x="8853488" y="2886075"/>
          <p14:tracePt t="131866" x="8920163" y="2886075"/>
          <p14:tracePt t="131883" x="8996363" y="2886075"/>
          <p14:tracePt t="131884" x="9013825" y="2886075"/>
          <p14:tracePt t="131900" x="9063038" y="2886075"/>
          <p14:tracePt t="131916" x="9085263" y="2886075"/>
          <p14:tracePt t="131932" x="9118600" y="2886075"/>
          <p14:tracePt t="131949" x="9190038" y="2892425"/>
          <p14:tracePt t="131966" x="9294813" y="2903538"/>
          <p14:tracePt t="131967" x="9344025" y="2914650"/>
          <p14:tracePt t="131983" x="9542463" y="2925763"/>
          <p14:tracePt t="131998" x="9658350" y="2925763"/>
          <p14:tracePt t="132015" x="9763125" y="2925763"/>
          <p14:tracePt t="132033" x="9850438" y="2925763"/>
          <p14:tracePt t="132034" x="9888538" y="2925763"/>
          <p14:tracePt t="132050" x="9950450" y="2925763"/>
          <p14:tracePt t="132066" x="10004425" y="2925763"/>
          <p14:tracePt t="132083" x="10044113" y="2925763"/>
          <p14:tracePt t="132099" x="10126663" y="2925763"/>
          <p14:tracePt t="132117" x="10274300" y="2941638"/>
          <p14:tracePt t="132133" x="10307638" y="2952750"/>
          <p14:tracePt t="132134" x="10363200" y="2952750"/>
          <p14:tracePt t="132149" x="10467975" y="2968625"/>
          <p14:tracePt t="132166" x="10528300" y="2979738"/>
          <p14:tracePt t="132184" x="10599738" y="2997200"/>
          <p14:tracePt t="132199" x="10615613" y="3001963"/>
          <p14:tracePt t="132201" x="10626725" y="3013075"/>
          <p14:tracePt t="132217" x="10637838" y="3017838"/>
          <p14:tracePt t="132218" x="10648950" y="3017838"/>
          <p14:tracePt t="132232" x="10671175" y="3035300"/>
          <p14:tracePt t="132249" x="10693400" y="3046413"/>
          <p14:tracePt t="132267" x="10704513" y="3057525"/>
          <p14:tracePt t="132335" x="10704513" y="3062288"/>
          <p14:tracePt t="132351" x="10704513" y="3068638"/>
          <p14:tracePt t="132357" x="10693400" y="3084513"/>
          <p14:tracePt t="132366" x="10677525" y="3095625"/>
          <p14:tracePt t="132383" x="10648950" y="3122613"/>
          <p14:tracePt t="132400" x="10610850" y="3144838"/>
          <p14:tracePt t="132401" x="10594975" y="3151188"/>
          <p14:tracePt t="132419" x="10550525" y="3162300"/>
          <p14:tracePt t="132434" x="10539413" y="3167063"/>
          <p14:tracePt t="132435" x="10512425" y="3178175"/>
          <p14:tracePt t="132450" x="10467975" y="3184525"/>
          <p14:tracePt t="132467" x="10418763" y="3195638"/>
          <p14:tracePt t="132484" x="10325100" y="3222625"/>
          <p14:tracePt t="132500" x="10263188" y="3249613"/>
          <p14:tracePt t="132516" x="10236200" y="3267075"/>
          <p14:tracePt t="132533" x="10213975" y="3282950"/>
          <p14:tracePt t="132551" x="10198100" y="3294063"/>
          <p14:tracePt t="132552" x="10180638" y="3294063"/>
          <p14:tracePt t="132567" x="10175875" y="3305175"/>
          <p14:tracePt t="132568" x="10158413" y="3309938"/>
          <p14:tracePt t="132584" x="10109200" y="3327400"/>
          <p14:tracePt t="132600" x="10059988" y="3338513"/>
          <p14:tracePt t="132617" x="10015538" y="3349625"/>
          <p14:tracePt t="132619" x="9999663" y="3354388"/>
          <p14:tracePt t="132634" x="9977438" y="3354388"/>
          <p14:tracePt t="132635" x="9966325" y="3360738"/>
          <p14:tracePt t="132651" x="9959975" y="3360738"/>
          <p14:tracePt t="132667" x="9950450" y="3365500"/>
          <p14:tracePt t="132684" x="9944100" y="3365500"/>
          <p14:tracePt t="132700" x="9939338" y="3371850"/>
          <p14:tracePt t="132719" x="9932988" y="3371850"/>
          <p14:tracePt t="132733" x="9921875" y="3376613"/>
          <p14:tracePt t="132751" x="9917113" y="3382963"/>
          <p14:tracePt t="132768" x="9910763" y="3382963"/>
          <p14:tracePt t="132785" x="9906000" y="3387725"/>
          <p14:tracePt t="132876" x="9899650" y="3387725"/>
          <p14:tracePt t="132883" x="9894888" y="3387725"/>
          <p14:tracePt t="132890" x="9883775" y="3387725"/>
          <p14:tracePt t="132901" x="9850438" y="3387725"/>
          <p14:tracePt t="132918" x="9805988" y="3376613"/>
          <p14:tracePt t="132935" x="9772650" y="3371850"/>
          <p14:tracePt t="132936" x="9763125" y="3371850"/>
          <p14:tracePt t="132951" x="9752013" y="3371850"/>
          <p14:tracePt t="132952" x="9752013" y="3365500"/>
          <p14:tracePt t="132968" x="9745663" y="3365500"/>
          <p14:tracePt t="133078" x="9745663" y="3360738"/>
          <p14:tracePt t="133085" x="9756775" y="3354388"/>
          <p14:tracePt t="133092" x="9763125" y="3349625"/>
          <p14:tracePt t="133101" x="9772650" y="3343275"/>
          <p14:tracePt t="133118" x="9823450" y="3327400"/>
          <p14:tracePt t="133135" x="9850438" y="3321050"/>
          <p14:tracePt t="133136" x="9861550" y="3321050"/>
          <p14:tracePt t="133151" x="9883775" y="3316288"/>
          <p14:tracePt t="133153" x="9906000" y="3309938"/>
          <p14:tracePt t="133168" x="9928225" y="3309938"/>
          <p14:tracePt t="133169" x="9950450" y="3305175"/>
          <p14:tracePt t="133184" x="9993313" y="3298825"/>
          <p14:tracePt t="133200" x="10037763" y="3298825"/>
          <p14:tracePt t="133217" x="10071100" y="3298825"/>
          <p14:tracePt t="133219" x="10082213" y="3298825"/>
          <p14:tracePt t="133234" x="10093325" y="3298825"/>
          <p14:tracePt t="133251" x="10098088" y="3298825"/>
          <p14:tracePt t="133268" x="10104438" y="3298825"/>
          <p14:tracePt t="133284" x="10109200" y="3298825"/>
          <p14:tracePt t="133301" x="10115550" y="3298825"/>
          <p14:tracePt t="133422" x="10109200" y="3298825"/>
          <p14:tracePt t="133573" x="10115550" y="3298825"/>
          <p14:tracePt t="133580" x="10131425" y="3289300"/>
          <p14:tracePt t="133587" x="10137775" y="3278188"/>
          <p14:tracePt t="133602" x="10158413" y="3260725"/>
          <p14:tracePt t="133619" x="10164763" y="3249613"/>
          <p14:tracePt t="133636" x="10169525" y="3249613"/>
          <p14:tracePt t="133655" x="10169525" y="3244850"/>
          <p14:tracePt t="133669" x="10164763" y="3238500"/>
          <p14:tracePt t="133686" x="10131425" y="3227388"/>
          <p14:tracePt t="133702" x="10104438" y="3216275"/>
          <p14:tracePt t="133718" x="10075863" y="3200400"/>
          <p14:tracePt t="133736" x="10053638" y="3195638"/>
          <p14:tracePt t="133737" x="10037763" y="3189288"/>
          <p14:tracePt t="133752" x="10026650" y="3184525"/>
          <p14:tracePt t="133754" x="10015538" y="3178175"/>
          <p14:tracePt t="133768" x="9977438" y="3167063"/>
          <p14:tracePt t="133785" x="9939338" y="3155950"/>
          <p14:tracePt t="133802" x="9917113" y="3151188"/>
          <p14:tracePt t="133819" x="9888538" y="3144838"/>
          <p14:tracePt t="133836" x="9877425" y="3144838"/>
          <p14:tracePt t="133838" x="9872663" y="3144838"/>
          <p14:tracePt t="133852" x="9866313" y="3144838"/>
          <p14:tracePt t="133872" x="9861550" y="3144838"/>
          <p14:tracePt t="134023" x="9861550" y="3133725"/>
          <p14:tracePt t="134030" x="9861550" y="3122613"/>
          <p14:tracePt t="134038" x="9861550" y="3111500"/>
          <p14:tracePt t="134054" x="9861550" y="3106738"/>
          <p14:tracePt t="134069" x="9861550" y="3101975"/>
          <p14:tracePt t="134086" x="9861550" y="3095625"/>
          <p14:tracePt t="134128" x="9861550" y="3090863"/>
          <p14:tracePt t="134181" x="9866313" y="3090863"/>
          <p14:tracePt t="134187" x="9866313" y="3084513"/>
          <p14:tracePt t="134195" x="9877425" y="3084513"/>
          <p14:tracePt t="134204" x="9899650" y="3079750"/>
          <p14:tracePt t="134218" x="9959975" y="3073400"/>
          <p14:tracePt t="134236" x="10026650" y="3073400"/>
          <p14:tracePt t="134252" x="10115550" y="3073400"/>
          <p14:tracePt t="134254" x="10164763" y="3073400"/>
          <p14:tracePt t="134269" x="10252075" y="3073400"/>
          <p14:tracePt t="134286" x="10329863" y="3073400"/>
          <p14:tracePt t="134303" x="10401300" y="3073400"/>
          <p14:tracePt t="134320" x="10501313" y="3073400"/>
          <p14:tracePt t="134337" x="10583863" y="3073400"/>
          <p14:tracePt t="134338" x="10626725" y="3073400"/>
          <p14:tracePt t="134354" x="10704513" y="3073400"/>
          <p14:tracePt t="134370" x="10764838" y="3073400"/>
          <p14:tracePt t="134387" x="10787063" y="3073400"/>
          <p14:tracePt t="134389" x="10793413" y="3079750"/>
          <p14:tracePt t="134608" x="10802938" y="3079750"/>
          <p14:tracePt t="134615" x="10814050" y="3079750"/>
          <p14:tracePt t="134622" x="10820400" y="3079750"/>
          <p14:tracePt t="134638" x="10858500" y="3079750"/>
          <p14:tracePt t="134654" x="10887075" y="3079750"/>
          <p14:tracePt t="134670" x="10914063" y="3079750"/>
          <p14:tracePt t="134687" x="10941050" y="3079750"/>
          <p14:tracePt t="134703" x="10958513" y="3079750"/>
          <p14:tracePt t="134704" x="10969625" y="3079750"/>
          <p14:tracePt t="134721" x="10974388" y="3079750"/>
          <p14:tracePt t="134736" x="10985500" y="3079750"/>
          <p14:tracePt t="134753" x="10990263" y="3079750"/>
          <p14:tracePt t="134771" x="11001375" y="3079750"/>
          <p14:tracePt t="134772" x="11012488" y="3079750"/>
          <p14:tracePt t="134788" x="11018838" y="3079750"/>
          <p14:tracePt t="134878" x="11023600" y="3079750"/>
          <p14:tracePt t="134892" x="11029950" y="3079750"/>
          <p14:tracePt t="134900" x="11041063" y="3079750"/>
          <p14:tracePt t="134907" x="11052175" y="3079750"/>
          <p14:tracePt t="134920" x="11063288" y="3079750"/>
          <p14:tracePt t="134921" x="11079163" y="3079750"/>
          <p14:tracePt t="134939" x="11112500" y="3079750"/>
          <p14:tracePt t="134954" x="11123613" y="3079750"/>
          <p14:tracePt t="135021" x="11128375" y="3079750"/>
          <p14:tracePt t="135037" x="11134725" y="3079750"/>
          <p14:tracePt t="135149" x="11112500" y="3079750"/>
          <p14:tracePt t="135155" x="11101388" y="3079750"/>
          <p14:tracePt t="135170" x="11056938" y="3079750"/>
          <p14:tracePt t="135172" x="10969625" y="3090863"/>
          <p14:tracePt t="135187" x="10621963" y="3151188"/>
          <p14:tracePt t="135204" x="10252075" y="3195638"/>
          <p14:tracePt t="135221" x="9783763" y="3244850"/>
          <p14:tracePt t="135222" x="9437688" y="3282950"/>
          <p14:tracePt t="135239" x="8837613" y="3332163"/>
          <p14:tracePt t="135253" x="8269288" y="3376613"/>
          <p14:tracePt t="135270" x="7839075" y="3414713"/>
          <p14:tracePt t="135288" x="7453313" y="3448050"/>
          <p14:tracePt t="135290" x="7359650" y="3454400"/>
          <p14:tracePt t="135304" x="7316788" y="3454400"/>
          <p14:tracePt t="135306" x="7256463" y="3454400"/>
          <p14:tracePt t="135321" x="7167563" y="3454400"/>
          <p14:tracePt t="135338" x="7078663" y="3454400"/>
          <p14:tracePt t="135354" x="6975475" y="3454400"/>
          <p14:tracePt t="135373" x="6797675" y="3459163"/>
          <p14:tracePt t="135389" x="6710363" y="3465513"/>
          <p14:tracePt t="135404" x="6610350" y="3465513"/>
          <p14:tracePt t="135420" x="6456363" y="3465513"/>
          <p14:tracePt t="135438" x="6226175" y="3459163"/>
          <p14:tracePt t="135455" x="5845175" y="3459163"/>
          <p14:tracePt t="135456" x="5668963" y="3459163"/>
          <p14:tracePt t="135470" x="5376863" y="3459163"/>
          <p14:tracePt t="135488" x="5084763" y="3459163"/>
          <p14:tracePt t="135505" x="4837113" y="3459163"/>
          <p14:tracePt t="135506" x="4814888" y="3459163"/>
          <p14:tracePt t="135522" x="4743450" y="3459163"/>
          <p14:tracePt t="135538" x="4676775" y="3459163"/>
          <p14:tracePt t="135555" x="4627563" y="3454400"/>
          <p14:tracePt t="135571" x="4551363" y="3448050"/>
          <p14:tracePt t="135589" x="4395788" y="3443288"/>
          <p14:tracePt t="135606" x="4302125" y="3443288"/>
          <p14:tracePt t="135621" x="4197350" y="3443288"/>
          <p14:tracePt t="135638" x="4083050" y="3443288"/>
          <p14:tracePt t="135655" x="4010025" y="3443288"/>
          <p14:tracePt t="135657" x="3960813" y="3436938"/>
          <p14:tracePt t="135672" x="3884613" y="3436938"/>
          <p14:tracePt t="135689" x="3829050" y="3421063"/>
          <p14:tracePt t="135705" x="3757613" y="3414713"/>
          <p14:tracePt t="135721" x="3663950" y="3403600"/>
          <p14:tracePt t="135738" x="3586163" y="3403600"/>
          <p14:tracePt t="135740" x="3536950" y="3398838"/>
          <p14:tracePt t="135756" x="3487738" y="3398838"/>
          <p14:tracePt t="135772" x="3432175" y="3398838"/>
          <p14:tracePt t="135788" x="3398838" y="3392488"/>
          <p14:tracePt t="135806" x="3349625" y="3376613"/>
          <p14:tracePt t="135807" x="3322638" y="3376613"/>
          <p14:tracePt t="135822" x="3294063" y="3376613"/>
          <p14:tracePt t="135823" x="3260725" y="3371850"/>
          <p14:tracePt t="135839" x="3200400" y="3360738"/>
          <p14:tracePt t="135855" x="3113088" y="3360738"/>
          <p14:tracePt t="135872" x="3084513" y="3360738"/>
          <p14:tracePt t="135889" x="3013075" y="3360738"/>
          <p14:tracePt t="135906" x="2997200" y="3360738"/>
          <p14:tracePt t="135922" x="2974975" y="3354388"/>
          <p14:tracePt t="135940" x="2941638" y="3354388"/>
          <p14:tracePt t="135956" x="2903538" y="3354388"/>
          <p14:tracePt t="135957" x="2876550" y="3354388"/>
          <p14:tracePt t="135972" x="2825750" y="3354388"/>
          <p14:tracePt t="135989" x="2771775" y="3354388"/>
          <p14:tracePt t="136006" x="2727325" y="3354388"/>
          <p14:tracePt t="136022" x="2698750" y="3354388"/>
          <p14:tracePt t="136025" x="2682875" y="3354388"/>
          <p14:tracePt t="136039" x="2671763" y="3354388"/>
          <p14:tracePt t="136057" x="2655888" y="3354388"/>
          <p14:tracePt t="136072" x="2633663" y="3354388"/>
          <p14:tracePt t="136088" x="2595563" y="3354388"/>
          <p14:tracePt t="136106" x="2544763" y="3354388"/>
          <p14:tracePt t="136107" x="2528888" y="3354388"/>
          <p14:tracePt t="136122" x="2501900" y="3354388"/>
          <p14:tracePt t="136123" x="2484438" y="3354388"/>
          <p14:tracePt t="136139" x="2462213" y="3354388"/>
          <p14:tracePt t="136155" x="2457450" y="3354388"/>
          <p14:tracePt t="136172" x="2451100" y="3354388"/>
          <p14:tracePt t="143403" x="2974975" y="3332163"/>
          <p14:tracePt t="143408" x="3206750" y="3294063"/>
          <p14:tracePt t="143416" x="3211513" y="3294063"/>
          <p14:tracePt t="144247" x="3222625" y="3294063"/>
          <p14:tracePt t="144253" x="3233738" y="3294063"/>
          <p14:tracePt t="144260" x="3244850" y="3294063"/>
          <p14:tracePt t="144284" x="3338513" y="3298825"/>
          <p14:tracePt t="144301" x="3409950" y="3305175"/>
          <p14:tracePt t="144318" x="3532188" y="3305175"/>
          <p14:tracePt t="144320" x="3570288" y="3305175"/>
          <p14:tracePt t="144335" x="3625850" y="3305175"/>
          <p14:tracePt t="144336" x="3668713" y="3316288"/>
          <p14:tracePt t="144351" x="3713163" y="3316288"/>
          <p14:tracePt t="144352" x="3746500" y="3321050"/>
          <p14:tracePt t="144368" x="3833813" y="3321050"/>
          <p14:tracePt t="144384" x="3889375" y="3321050"/>
          <p14:tracePt t="144402" x="3927475" y="3321050"/>
          <p14:tracePt t="144538" x="3933825" y="3316288"/>
          <p14:tracePt t="144545" x="3933825" y="3309938"/>
          <p14:tracePt t="144553" x="3938588" y="3298825"/>
          <p14:tracePt t="144569" x="3944938" y="3298825"/>
          <p14:tracePt t="144570" x="3956050" y="3289300"/>
          <p14:tracePt t="144585" x="3971925" y="3278188"/>
          <p14:tracePt t="144602" x="3983038" y="3271838"/>
          <p14:tracePt t="144619" x="4021138" y="3260725"/>
          <p14:tracePt t="144636" x="4071938" y="3260725"/>
          <p14:tracePt t="144652" x="4125913" y="3260725"/>
          <p14:tracePt t="144669" x="4203700" y="3260725"/>
          <p14:tracePt t="144685" x="4313238" y="3255963"/>
          <p14:tracePt t="144702" x="4451350" y="3238500"/>
          <p14:tracePt t="144719" x="4495800" y="3227388"/>
          <p14:tracePt t="144720" x="4529138" y="3222625"/>
          <p14:tracePt t="144735" x="4551363" y="3222625"/>
          <p14:tracePt t="144752" x="4578350" y="3216275"/>
          <p14:tracePt t="144769" x="4594225" y="3216275"/>
          <p14:tracePt t="144802" x="4600575" y="3216275"/>
          <p14:tracePt t="144809" x="4605338" y="3216275"/>
          <p14:tracePt t="144823" x="4616450" y="3216275"/>
          <p14:tracePt t="144835" x="4633913" y="3216275"/>
          <p14:tracePt t="144837" x="4645025" y="3216275"/>
          <p14:tracePt t="144852" x="4654550" y="3216275"/>
          <p14:tracePt t="144854" x="4683125" y="3216275"/>
          <p14:tracePt t="144869" x="4699000" y="3216275"/>
          <p14:tracePt t="144870" x="4721225" y="3216275"/>
          <p14:tracePt t="144885" x="4792663" y="3216275"/>
          <p14:tracePt t="144902" x="4864100" y="3216275"/>
          <p14:tracePt t="144919" x="4903788" y="3216275"/>
          <p14:tracePt t="144920" x="4926013" y="3216275"/>
          <p14:tracePt t="144936" x="4953000" y="3222625"/>
          <p14:tracePt t="144952" x="4968875" y="3222625"/>
          <p14:tracePt t="144968" x="5002213" y="3222625"/>
          <p14:tracePt t="144986" x="5035550" y="3227388"/>
          <p14:tracePt t="144987" x="5057775" y="3227388"/>
          <p14:tracePt t="145003" x="5106988" y="3227388"/>
          <p14:tracePt t="145019" x="5162550" y="3227388"/>
          <p14:tracePt t="145037" x="5200650" y="3227388"/>
          <p14:tracePt t="145052" x="5272088" y="3227388"/>
          <p14:tracePt t="145070" x="5365750" y="3227388"/>
          <p14:tracePt t="145087" x="5459413" y="3233738"/>
          <p14:tracePt t="145103" x="5553075" y="3238500"/>
          <p14:tracePt t="145119" x="5653088" y="3244850"/>
          <p14:tracePt t="145135" x="5718175" y="3249613"/>
          <p14:tracePt t="145137" x="5762625" y="3255963"/>
          <p14:tracePt t="145152" x="5811838" y="3267075"/>
          <p14:tracePt t="145169" x="5862638" y="3267075"/>
          <p14:tracePt t="145186" x="5900738" y="3267075"/>
          <p14:tracePt t="145202" x="5922963" y="3267075"/>
          <p14:tracePt t="145220" x="5938838" y="3267075"/>
          <p14:tracePt t="145236" x="5945188" y="3267075"/>
          <p14:tracePt t="145281" x="5949950" y="3267075"/>
          <p14:tracePt t="145288" x="5956300" y="3267075"/>
          <p14:tracePt t="145295" x="5961063" y="3267075"/>
          <p14:tracePt t="145304" x="5976938" y="3267075"/>
          <p14:tracePt t="145320" x="6038850" y="3267075"/>
          <p14:tracePt t="145336" x="6088063" y="3267075"/>
          <p14:tracePt t="145353" x="6121400" y="3260725"/>
          <p14:tracePt t="145354" x="6132513" y="3260725"/>
          <p14:tracePt t="145370" x="6137275" y="3260725"/>
          <p14:tracePt t="145438" x="6142038" y="3260725"/>
          <p14:tracePt t="145454" x="6148388" y="3260725"/>
          <p14:tracePt t="145461" x="6153150" y="3260725"/>
          <p14:tracePt t="145469" x="6164263" y="3260725"/>
          <p14:tracePt t="145486" x="6175375" y="3260725"/>
          <p14:tracePt t="145503" x="6197600" y="3260725"/>
          <p14:tracePt t="145521" x="6219825" y="3260725"/>
          <p14:tracePt t="145537" x="6235700" y="3260725"/>
          <p14:tracePt t="145553" x="6242050" y="3260725"/>
          <p14:tracePt t="145570" x="6246813" y="3260725"/>
          <p14:tracePt t="145588" x="6264275" y="3260725"/>
          <p14:tracePt t="145605" x="6269038" y="3260725"/>
          <p14:tracePt t="145619" x="6275388" y="3260725"/>
          <p14:tracePt t="145637" x="6280150" y="3260725"/>
          <p14:tracePt t="145655" x="6297613" y="3260725"/>
          <p14:tracePt t="145671" x="6329363" y="3260725"/>
          <p14:tracePt t="145688" x="6380163" y="3260725"/>
          <p14:tracePt t="145704" x="6418263" y="3260725"/>
          <p14:tracePt t="145720" x="6467475" y="3260725"/>
          <p14:tracePt t="145737" x="6489700" y="3267075"/>
          <p14:tracePt t="145739" x="6507163" y="3267075"/>
          <p14:tracePt t="145753" x="6523038" y="3267075"/>
          <p14:tracePt t="145755" x="6534150" y="3267075"/>
          <p14:tracePt t="145770" x="6545263" y="3267075"/>
          <p14:tracePt t="145787" x="6561138" y="3267075"/>
          <p14:tracePt t="145804" x="6583363" y="3267075"/>
          <p14:tracePt t="145805" x="6589713" y="3267075"/>
          <p14:tracePt t="145820" x="6605588" y="3267075"/>
          <p14:tracePt t="145837" x="6616700" y="3267075"/>
          <p14:tracePt t="145854" x="6627813" y="3267075"/>
          <p14:tracePt t="145872" x="6632575" y="3267075"/>
          <p14:tracePt t="146810" x="6638925" y="3267075"/>
          <p14:tracePt t="150363" x="6837363" y="3294063"/>
          <p14:tracePt t="150365" x="6985000" y="3305175"/>
          <p14:tracePt t="150367" x="7167563" y="3309938"/>
          <p14:tracePt t="150369" x="7265988" y="3309938"/>
          <p14:tracePt t="150373" x="7321550" y="3309938"/>
          <p14:tracePt t="150380" x="7370763" y="3305175"/>
          <p14:tracePt t="150393" x="7399338" y="3305175"/>
          <p14:tracePt t="150411" x="7448550" y="3294063"/>
          <p14:tracePt t="150412" x="7459663" y="3289300"/>
          <p14:tracePt t="150427" x="7470775" y="3289300"/>
          <p14:tracePt t="150568" x="7470775" y="3282950"/>
          <p14:tracePt t="150590" x="7464425" y="3282950"/>
          <p14:tracePt t="150673" x="7470775" y="3282950"/>
          <p14:tracePt t="150680" x="7486650" y="3282950"/>
          <p14:tracePt t="150694" x="7526338" y="3298825"/>
          <p14:tracePt t="150711" x="7658100" y="3316288"/>
          <p14:tracePt t="150727" x="7756525" y="3327400"/>
          <p14:tracePt t="150744" x="7778750" y="3332163"/>
          <p14:tracePt t="150761" x="7812088" y="3332163"/>
          <p14:tracePt t="150762" x="7827963" y="3343275"/>
          <p14:tracePt t="150778" x="7872413" y="3349625"/>
          <p14:tracePt t="150794" x="7921625" y="3360738"/>
          <p14:tracePt t="150811" x="7988300" y="3360738"/>
          <p14:tracePt t="150828" x="8048625" y="3360738"/>
          <p14:tracePt t="150845" x="8093075" y="3365500"/>
          <p14:tracePt t="150846" x="8104188" y="3371850"/>
          <p14:tracePt t="150862" x="8137525" y="3371850"/>
          <p14:tracePt t="150878" x="8170863" y="3376613"/>
          <p14:tracePt t="150895" x="8235950" y="3382963"/>
          <p14:tracePt t="150911" x="8280400" y="3387725"/>
          <p14:tracePt t="150913" x="8313738" y="3387725"/>
          <p14:tracePt t="150929" x="8335963" y="3392488"/>
          <p14:tracePt t="150930" x="8358188" y="3392488"/>
          <p14:tracePt t="150945" x="8418513" y="3392488"/>
          <p14:tracePt t="150962" x="8462963" y="3392488"/>
          <p14:tracePt t="150979" x="8528050" y="3392488"/>
          <p14:tracePt t="150980" x="8561388" y="3392488"/>
          <p14:tracePt t="150994" x="8599488" y="3398838"/>
          <p14:tracePt t="150995" x="8643938" y="3398838"/>
          <p14:tracePt t="151011" x="8699500" y="3403600"/>
          <p14:tracePt t="151028" x="8748713" y="3409950"/>
          <p14:tracePt t="151044" x="8793163" y="3409950"/>
          <p14:tracePt t="151061" x="8853488" y="3409950"/>
          <p14:tracePt t="151062" x="8869363" y="3409950"/>
          <p14:tracePt t="151078" x="8897938" y="3409950"/>
          <p14:tracePt t="151080" x="8931275" y="3409950"/>
          <p14:tracePt t="151094" x="8969375" y="3403600"/>
          <p14:tracePt t="151111" x="9013825" y="3392488"/>
          <p14:tracePt t="151128" x="9034463" y="3387725"/>
          <p14:tracePt t="151129" x="9051925" y="3387725"/>
          <p14:tracePt t="151145" x="9078913" y="3382963"/>
          <p14:tracePt t="151147" x="9090025" y="3382963"/>
          <p14:tracePt t="151162" x="9123363" y="3376613"/>
          <p14:tracePt t="151178" x="9145588" y="3365500"/>
          <p14:tracePt t="151195" x="9161463" y="3365500"/>
          <p14:tracePt t="151213" x="9183688" y="3365500"/>
          <p14:tracePt t="151230" x="9201150" y="3365500"/>
          <p14:tracePt t="151245" x="9221788" y="3360738"/>
          <p14:tracePt t="151262" x="9239250" y="3354388"/>
          <p14:tracePt t="151279" x="9244013" y="3354388"/>
          <p14:tracePt t="151296" x="9250363" y="3354388"/>
          <p14:tracePt t="151312" x="9250363" y="3349625"/>
          <p14:tracePt t="151513" x="9255125" y="3349625"/>
          <p14:tracePt t="151521" x="9266238" y="3343275"/>
          <p14:tracePt t="151530" x="9277350" y="3343275"/>
          <p14:tracePt t="151545" x="9310688" y="3338513"/>
          <p14:tracePt t="151562" x="9321800" y="3338513"/>
          <p14:tracePt t="151579" x="9332913" y="3338513"/>
          <p14:tracePt t="151596" x="9348788" y="3338513"/>
          <p14:tracePt t="151612" x="9355138" y="3338513"/>
          <p14:tracePt t="151628" x="9366250" y="3338513"/>
          <p14:tracePt t="151646" x="9371013" y="3338513"/>
          <p14:tracePt t="151647" x="9377363" y="3338513"/>
          <p14:tracePt t="151663" x="9393238" y="3338513"/>
          <p14:tracePt t="151680" x="9404350" y="3338513"/>
          <p14:tracePt t="151696" x="9409113" y="3338513"/>
          <p14:tracePt t="151738" x="9415463" y="3338513"/>
          <p14:tracePt t="151753" x="9420225" y="3338513"/>
          <p14:tracePt t="151760" x="9426575" y="3338513"/>
          <p14:tracePt t="151777" x="9431338" y="3338513"/>
          <p14:tracePt t="151783" x="9442450" y="3338513"/>
          <p14:tracePt t="151796" x="9448800" y="3343275"/>
          <p14:tracePt t="151797" x="9453563" y="3343275"/>
          <p14:tracePt t="151813" x="9475788" y="3343275"/>
          <p14:tracePt t="151829" x="9493250" y="3343275"/>
          <p14:tracePt t="151846" x="9502775" y="3343275"/>
          <p14:tracePt t="151863" x="9525000" y="3343275"/>
          <p14:tracePt t="151880" x="9547225" y="3343275"/>
          <p14:tracePt t="151897" x="9558338" y="3343275"/>
          <p14:tracePt t="151898" x="9564688" y="3343275"/>
          <p14:tracePt t="151912" x="9580563" y="3343275"/>
          <p14:tracePt t="151929" x="9607550" y="3343275"/>
          <p14:tracePt t="151947" x="9636125" y="3343275"/>
          <p14:tracePt t="151948" x="9647238" y="3338513"/>
          <p14:tracePt t="151963" x="9658350" y="3338513"/>
          <p14:tracePt t="151964" x="9663113" y="3332163"/>
          <p14:tracePt t="151979" x="9678988" y="3316288"/>
          <p14:tracePt t="151997" x="9685338" y="3305175"/>
          <p14:tracePt t="152013" x="9701213" y="3289300"/>
          <p14:tracePt t="152014" x="9701213" y="3282950"/>
          <p14:tracePt t="152030" x="9707563" y="3271838"/>
          <p14:tracePt t="152031" x="9712325" y="3267075"/>
          <p14:tracePt t="152048" x="9712325" y="3260725"/>
          <p14:tracePt t="152062" x="9718675" y="3249613"/>
          <p14:tracePt t="152080" x="9723438" y="3244850"/>
          <p14:tracePt t="152096" x="9734550" y="3244850"/>
          <p14:tracePt t="152098" x="9740900" y="3244850"/>
          <p14:tracePt t="152114" x="9745663" y="3244850"/>
          <p14:tracePt t="152130" x="9756775" y="3238500"/>
          <p14:tracePt t="152147" x="9767888" y="3238500"/>
          <p14:tracePt t="152165" x="9772650" y="3238500"/>
          <p14:tracePt t="152180" x="9783763" y="3238500"/>
          <p14:tracePt t="152197" x="9794875" y="3238500"/>
          <p14:tracePt t="152198" x="9805988" y="3238500"/>
          <p14:tracePt t="152214" x="9812338" y="3238500"/>
          <p14:tracePt t="152230" x="9823450" y="3244850"/>
          <p14:tracePt t="152248" x="9839325" y="3249613"/>
          <p14:tracePt t="152265" x="9845675" y="3249613"/>
          <p14:tracePt t="152571" x="9850438" y="3255963"/>
          <p14:tracePt t="152579" x="9856788" y="3255963"/>
          <p14:tracePt t="152586" x="9856788" y="3260725"/>
          <p14:tracePt t="152601" x="9861550" y="3260725"/>
          <p14:tracePt t="152614" x="9861550" y="3267075"/>
          <p14:tracePt t="152631" x="9866313" y="3267075"/>
          <p14:tracePt t="152976" x="9866313" y="3271838"/>
          <p14:tracePt t="152990" x="9866313" y="3278188"/>
          <p14:tracePt t="153006" x="9861550" y="3282950"/>
          <p14:tracePt t="153020" x="9856788" y="3289300"/>
          <p14:tracePt t="153035" x="9845675" y="3298825"/>
          <p14:tracePt t="153048" x="9817100" y="3309938"/>
          <p14:tracePt t="153065" x="9745663" y="3360738"/>
          <p14:tracePt t="153066" x="9674225" y="3382963"/>
          <p14:tracePt t="153082" x="9437688" y="3459163"/>
          <p14:tracePt t="153097" x="9090025" y="3563938"/>
          <p14:tracePt t="153115" x="8753475" y="3662363"/>
          <p14:tracePt t="153132" x="8378825" y="3740150"/>
          <p14:tracePt t="153133" x="8213725" y="3767138"/>
          <p14:tracePt t="153148" x="7950200" y="3822700"/>
          <p14:tracePt t="153149" x="7778750" y="3833813"/>
          <p14:tracePt t="153165" x="7316788" y="3867150"/>
          <p14:tracePt t="153181" x="6632575" y="3894138"/>
          <p14:tracePt t="153198" x="6126163" y="3922713"/>
          <p14:tracePt t="153199" x="5822950" y="3938588"/>
          <p14:tracePt t="153215" x="5272088" y="3954463"/>
          <p14:tracePt t="153231" x="4770438" y="4005263"/>
          <p14:tracePt t="153248" x="4413250" y="4059238"/>
          <p14:tracePt t="153265" x="4197350" y="4081463"/>
          <p14:tracePt t="153282" x="4125913" y="4087813"/>
          <p14:tracePt t="153283" x="4121150" y="4087813"/>
          <p14:tracePt t="153303" x="4114800" y="4087813"/>
          <p14:tracePt t="153321" x="4110038" y="4087813"/>
          <p14:tracePt t="153331" x="4094163" y="4081463"/>
          <p14:tracePt t="153350" x="3989388" y="4048125"/>
          <p14:tracePt t="153366" x="3806825" y="4005263"/>
          <p14:tracePt t="153382" x="3652838" y="3965575"/>
          <p14:tracePt t="153398" x="3365500" y="3911600"/>
          <p14:tracePt t="153415" x="3117850" y="3844925"/>
          <p14:tracePt t="153432" x="2649538" y="3767138"/>
          <p14:tracePt t="153433" x="2528888" y="3746500"/>
          <p14:tracePt t="153448" x="2363788" y="3717925"/>
          <p14:tracePt t="153450" x="2270125" y="3706813"/>
          <p14:tracePt t="153465" x="2187575" y="3690938"/>
          <p14:tracePt t="153482" x="2143125" y="3679825"/>
          <p14:tracePt t="153591" x="2143125" y="3673475"/>
          <p14:tracePt t="153600" x="2147888" y="3673475"/>
          <p14:tracePt t="153605" x="2165350" y="3673475"/>
          <p14:tracePt t="153615" x="2170113" y="3673475"/>
          <p14:tracePt t="153633" x="2192338" y="3673475"/>
          <p14:tracePt t="153635" x="2198688" y="3673475"/>
          <p14:tracePt t="153649" x="2203450" y="3673475"/>
          <p14:tracePt t="153650" x="2209800" y="3673475"/>
          <p14:tracePt t="153673" x="2214563" y="3673475"/>
          <p14:tracePt t="153973" x="2209800" y="3673475"/>
          <p14:tracePt t="153981" x="2198688" y="3673475"/>
          <p14:tracePt t="153989" x="2159000" y="3684588"/>
          <p14:tracePt t="153999" x="2116138" y="3706813"/>
          <p14:tracePt t="154016" x="1982788" y="3724275"/>
          <p14:tracePt t="154017" x="1857375" y="3740150"/>
          <p14:tracePt t="154033" x="1614488" y="3789363"/>
          <p14:tracePt t="154049" x="1295400" y="3844925"/>
          <p14:tracePt t="154065" x="1023938" y="3900488"/>
          <p14:tracePt t="154083" x="820738" y="3927475"/>
          <p14:tracePt t="154085" x="793750" y="3932238"/>
          <p14:tracePt t="154099" x="771525" y="3943350"/>
          <p14:tracePt t="154131" x="782638" y="3943350"/>
          <p14:tracePt t="154138" x="787400" y="3949700"/>
          <p14:tracePt t="154149" x="881063" y="3960813"/>
          <p14:tracePt t="154167" x="1427163" y="4016375"/>
          <p14:tracePt t="154168" x="1663700" y="4037013"/>
          <p14:tracePt t="154183" x="2065338" y="4037013"/>
          <p14:tracePt t="154185" x="2533650" y="4032250"/>
          <p14:tracePt t="154199" x="3289300" y="4032250"/>
          <p14:tracePt t="154216" x="4094163" y="4025900"/>
          <p14:tracePt t="154233" x="4605338" y="3965575"/>
          <p14:tracePt t="154249" x="4881563" y="3927475"/>
          <p14:tracePt t="154251" x="4892675" y="3922713"/>
          <p14:tracePt t="154289" x="4852988" y="3916363"/>
          <p14:tracePt t="154295" x="4765675" y="3900488"/>
          <p14:tracePt t="154303" x="4683125" y="3894138"/>
          <p14:tracePt t="154317" x="4533900" y="3878263"/>
          <p14:tracePt t="154318" x="4467225" y="3878263"/>
          <p14:tracePt t="154334" x="4418013" y="3878263"/>
          <p14:tracePt t="154335" x="4391025" y="3878263"/>
          <p14:tracePt t="154350" x="4341813" y="3878263"/>
          <p14:tracePt t="154366" x="4319588" y="3878263"/>
          <p14:tracePt t="154383" x="4291013" y="3878263"/>
          <p14:tracePt t="154400" x="4259263" y="3860800"/>
          <p14:tracePt t="154416" x="4137025" y="3833813"/>
          <p14:tracePt t="154433" x="3938588" y="3800475"/>
          <p14:tracePt t="154449" x="3784600" y="3767138"/>
          <p14:tracePt t="154467" x="3686175" y="3746500"/>
          <p14:tracePt t="154468" x="3668713" y="3746500"/>
          <p14:tracePt t="154484" x="3652838" y="3740150"/>
          <p14:tracePt t="154499" x="3635375" y="3735388"/>
          <p14:tracePt t="154516" x="3608388" y="3717925"/>
          <p14:tracePt t="154533" x="3570288" y="3702050"/>
          <p14:tracePt t="154534" x="3559175" y="3695700"/>
          <p14:tracePt t="154551" x="3552825" y="3695700"/>
          <p14:tracePt t="154597" x="3548063" y="3695700"/>
          <p14:tracePt t="154604" x="3541713" y="3695700"/>
          <p14:tracePt t="154619" x="3521075" y="3695700"/>
          <p14:tracePt t="154635" x="3492500" y="3695700"/>
          <p14:tracePt t="154650" x="3465513" y="3713163"/>
          <p14:tracePt t="154667" x="3448050" y="3717925"/>
          <p14:tracePt t="154683" x="3443288" y="3717925"/>
          <p14:tracePt t="155295" x="3448050" y="3717925"/>
          <p14:tracePt t="155303" x="3465513" y="3724275"/>
          <p14:tracePt t="155308" x="3503613" y="3729038"/>
          <p14:tracePt t="155318" x="3552825" y="3735388"/>
          <p14:tracePt t="155335" x="3625850" y="3751263"/>
          <p14:tracePt t="155352" x="3713163" y="3756025"/>
          <p14:tracePt t="155353" x="3790950" y="3767138"/>
          <p14:tracePt t="155369" x="3949700" y="3789363"/>
          <p14:tracePt t="155385" x="4154488" y="3762375"/>
          <p14:tracePt t="155402" x="4308475" y="3773488"/>
          <p14:tracePt t="155419" x="4418013" y="3773488"/>
          <p14:tracePt t="155420" x="4446588" y="3773488"/>
          <p14:tracePt t="155435" x="4478338" y="3773488"/>
          <p14:tracePt t="155436" x="4495800" y="3773488"/>
          <p14:tracePt t="155451" x="4506913" y="3773488"/>
          <p14:tracePt t="155647" x="4511675" y="3773488"/>
          <p14:tracePt t="155660" x="4522788" y="3773488"/>
          <p14:tracePt t="155670" x="4551363" y="3773488"/>
          <p14:tracePt t="155685" x="4638675" y="3751263"/>
          <p14:tracePt t="155702" x="4748213" y="3713163"/>
          <p14:tracePt t="155718" x="4837113" y="3684588"/>
          <p14:tracePt t="155720" x="4881563" y="3679825"/>
          <p14:tracePt t="155736" x="4914900" y="3668713"/>
          <p14:tracePt t="155737" x="4926013" y="3668713"/>
          <p14:tracePt t="155751" x="4953000" y="3662363"/>
          <p14:tracePt t="155768" x="4991100" y="3652838"/>
          <p14:tracePt t="155786" x="5019675" y="3652838"/>
          <p14:tracePt t="155787" x="5035550" y="3646488"/>
          <p14:tracePt t="155802" x="5046663" y="3641725"/>
          <p14:tracePt t="155803" x="5068888" y="3641725"/>
          <p14:tracePt t="155820" x="5113338" y="3624263"/>
          <p14:tracePt t="155836" x="5156200" y="3613150"/>
          <p14:tracePt t="155853" x="5200650" y="3608388"/>
          <p14:tracePt t="155869" x="5227638" y="3602038"/>
          <p14:tracePt t="155871" x="5238750" y="3602038"/>
          <p14:tracePt t="155886" x="5249863" y="3602038"/>
          <p14:tracePt t="155902" x="5267325" y="3602038"/>
          <p14:tracePt t="155918" x="5283200" y="3602038"/>
          <p14:tracePt t="155936" x="5300663" y="3602038"/>
          <p14:tracePt t="155937" x="5310188" y="3602038"/>
          <p14:tracePt t="155952" x="5343525" y="3602038"/>
          <p14:tracePt t="155969" x="5365750" y="3602038"/>
          <p14:tracePt t="155985" x="5399088" y="3602038"/>
          <p14:tracePt t="156002" x="5432425" y="3602038"/>
          <p14:tracePt t="156019" x="5470525" y="3602038"/>
          <p14:tracePt t="156020" x="5497513" y="3608388"/>
          <p14:tracePt t="156037" x="5559425" y="3608388"/>
          <p14:tracePt t="156053" x="5613400" y="3608388"/>
          <p14:tracePt t="156070" x="5684838" y="3608388"/>
          <p14:tracePt t="156086" x="5768975" y="3608388"/>
          <p14:tracePt t="156088" x="5795963" y="3608388"/>
          <p14:tracePt t="156103" x="5818188" y="3608388"/>
          <p14:tracePt t="156104" x="5834063" y="3608388"/>
          <p14:tracePt t="156120" x="5845175" y="3608388"/>
          <p14:tracePt t="156194" x="5851525" y="3608388"/>
          <p14:tracePt t="156208" x="5856288" y="3608388"/>
          <p14:tracePt t="156223" x="5867400" y="3608388"/>
          <p14:tracePt t="156231" x="5878513" y="3608388"/>
          <p14:tracePt t="156238" x="5889625" y="3608388"/>
          <p14:tracePt t="156253" x="5911850" y="3608388"/>
          <p14:tracePt t="156254" x="5927725" y="3608388"/>
          <p14:tracePt t="156269" x="5945188" y="3608388"/>
          <p14:tracePt t="156286" x="5956300" y="3608388"/>
          <p14:tracePt t="156303" x="5972175" y="3608388"/>
          <p14:tracePt t="156320" x="5994400" y="3608388"/>
          <p14:tracePt t="156336" x="6010275" y="3608388"/>
          <p14:tracePt t="156353" x="6021388" y="3608388"/>
          <p14:tracePt t="156370" x="6027738" y="3608388"/>
          <p14:tracePt t="156387" x="6038850" y="3608388"/>
          <p14:tracePt t="156405" x="6043613" y="3608388"/>
          <p14:tracePt t="156420" x="6054725" y="3608388"/>
          <p14:tracePt t="156437" x="6070600" y="3608388"/>
          <p14:tracePt t="156453" x="6088063" y="3608388"/>
          <p14:tracePt t="156455" x="6092825" y="3608388"/>
          <p14:tracePt t="156470" x="6099175" y="3608388"/>
          <p14:tracePt t="156471" x="6103938" y="3608388"/>
          <p14:tracePt t="156487" x="6110288" y="3608388"/>
          <p14:tracePt t="156503" x="6110288" y="3602038"/>
          <p14:tracePt t="156727" x="6115050" y="3602038"/>
          <p14:tracePt t="156733" x="6121400" y="3602038"/>
          <p14:tracePt t="156741" x="6148388" y="3602038"/>
          <p14:tracePt t="156753" x="6175375" y="3602038"/>
          <p14:tracePt t="156771" x="6275388" y="3602038"/>
          <p14:tracePt t="156788" x="6351588" y="3602038"/>
          <p14:tracePt t="156804" x="6402388" y="3602038"/>
          <p14:tracePt t="156821" x="6473825" y="3602038"/>
          <p14:tracePt t="156822" x="6507163" y="3602038"/>
          <p14:tracePt t="156837" x="6538913" y="3608388"/>
          <p14:tracePt t="156838" x="6578600" y="3608388"/>
          <p14:tracePt t="156853" x="6650038" y="3608388"/>
          <p14:tracePt t="156869" x="6737350" y="3608388"/>
          <p14:tracePt t="156886" x="6826250" y="3608388"/>
          <p14:tracePt t="156904" x="6924675" y="3597275"/>
          <p14:tracePt t="156905" x="6953250" y="3597275"/>
          <p14:tracePt t="156920" x="6985000" y="3597275"/>
          <p14:tracePt t="156937" x="6996113" y="3597275"/>
          <p14:tracePt t="157004" x="7002463" y="3597275"/>
          <p14:tracePt t="157019" x="7007225" y="3597275"/>
          <p14:tracePt t="157034" x="7013575" y="3597275"/>
          <p14:tracePt t="157057" x="7018338" y="3597275"/>
          <p14:tracePt t="157101" x="7024688" y="3597275"/>
          <p14:tracePt t="157116" x="7035800" y="3597275"/>
          <p14:tracePt t="157123" x="7040563" y="3597275"/>
          <p14:tracePt t="157139" x="7058025" y="3597275"/>
          <p14:tracePt t="157154" x="7062788" y="3597275"/>
          <p14:tracePt t="157170" x="7069138" y="3597275"/>
          <p14:tracePt t="157191" x="7073900" y="3597275"/>
          <p14:tracePt t="157205" x="7078663" y="3597275"/>
          <p14:tracePt t="157221" x="7085013" y="3597275"/>
          <p14:tracePt t="157222" x="7089775" y="3597275"/>
          <p14:tracePt t="157237" x="7096125" y="3597275"/>
          <p14:tracePt t="157297" x="7100888" y="3597275"/>
          <p14:tracePt t="157311" x="7107238" y="3597275"/>
          <p14:tracePt t="157318" x="7112000" y="3597275"/>
          <p14:tracePt t="157326" x="7118350" y="3597275"/>
          <p14:tracePt t="157337" x="7129463" y="3597275"/>
          <p14:tracePt t="157356" x="7156450" y="3597275"/>
          <p14:tracePt t="157371" x="7172325" y="3597275"/>
          <p14:tracePt t="157372" x="7178675" y="3597275"/>
          <p14:tracePt t="157387" x="7194550" y="3597275"/>
          <p14:tracePt t="157405" x="7205663" y="3597275"/>
          <p14:tracePt t="157422" x="7212013" y="3597275"/>
          <p14:tracePt t="157423" x="7223125" y="3597275"/>
          <p14:tracePt t="157439" x="7239000" y="3597275"/>
          <p14:tracePt t="157455" x="7256463" y="3597275"/>
          <p14:tracePt t="157471" x="7272338" y="3597275"/>
          <p14:tracePt t="157487" x="7294563" y="3602038"/>
          <p14:tracePt t="157505" x="7327900" y="3608388"/>
          <p14:tracePt t="157521" x="7350125" y="3608388"/>
          <p14:tracePt t="157538" x="7366000" y="3613150"/>
          <p14:tracePt t="157555" x="7388225" y="3613150"/>
          <p14:tracePt t="157571" x="7415213" y="3613150"/>
          <p14:tracePt t="157573" x="7426325" y="3613150"/>
          <p14:tracePt t="157590" x="7448550" y="3624263"/>
          <p14:tracePt t="157605" x="7470775" y="3624263"/>
          <p14:tracePt t="157622" x="7486650" y="3624263"/>
          <p14:tracePt t="157639" x="7508875" y="3630613"/>
          <p14:tracePt t="157640" x="7515225" y="3630613"/>
          <p14:tracePt t="157655" x="7519988" y="3630613"/>
          <p14:tracePt t="157673" x="7526338" y="3630613"/>
          <p14:tracePt t="157689" x="7542213" y="3630613"/>
          <p14:tracePt t="157705" x="7553325" y="3630613"/>
          <p14:tracePt t="157722" x="7569200" y="3630613"/>
          <p14:tracePt t="157740" x="7575550" y="3630613"/>
          <p14:tracePt t="157755" x="7580313" y="3630613"/>
          <p14:tracePt t="157772" x="7586663" y="3630613"/>
          <p14:tracePt t="157790" x="7591425" y="3630613"/>
          <p14:tracePt t="157792" x="7597775" y="3630613"/>
          <p14:tracePt t="157805" x="7602538" y="3635375"/>
          <p14:tracePt t="160127" x="7470775" y="3724275"/>
          <p14:tracePt t="160129" x="7453313" y="3735388"/>
          <p14:tracePt t="160130" x="7392988" y="3767138"/>
          <p14:tracePt t="160134" x="7321550" y="3800475"/>
          <p14:tracePt t="160141" x="7294563" y="3800475"/>
          <p14:tracePt t="160159" x="7239000" y="3817938"/>
          <p14:tracePt t="160160" x="7200900" y="3829050"/>
          <p14:tracePt t="160176" x="7151688" y="3840163"/>
          <p14:tracePt t="160178" x="7100888" y="3840163"/>
          <p14:tracePt t="160192" x="6837363" y="3856038"/>
          <p14:tracePt t="160209" x="6456363" y="3856038"/>
          <p14:tracePt t="160225" x="5956300" y="3916363"/>
          <p14:tracePt t="160243" x="5481638" y="3998913"/>
          <p14:tracePt t="160260" x="5365750" y="4025900"/>
          <p14:tracePt t="160275" x="5294313" y="4032250"/>
          <p14:tracePt t="160292" x="5260975" y="4032250"/>
          <p14:tracePt t="160308" x="5207000" y="4032250"/>
          <p14:tracePt t="160310" x="5184775" y="4032250"/>
          <p14:tracePt t="160325" x="5140325" y="4032250"/>
          <p14:tracePt t="160327" x="5080000" y="4032250"/>
          <p14:tracePt t="160342" x="4957763" y="4037013"/>
          <p14:tracePt t="160359" x="4864100" y="4054475"/>
          <p14:tracePt t="160376" x="4810125" y="4065588"/>
          <p14:tracePt t="160377" x="4787900" y="4065588"/>
          <p14:tracePt t="160392" x="4781550" y="4065588"/>
          <p14:tracePt t="160394" x="4770438" y="4065588"/>
          <p14:tracePt t="160410" x="4759325" y="4070350"/>
          <p14:tracePt t="160426" x="4754563" y="4070350"/>
          <p14:tracePt t="160443" x="4743450" y="4070350"/>
          <p14:tracePt t="160460" x="4705350" y="4070350"/>
          <p14:tracePt t="160461" x="4676775" y="4070350"/>
          <p14:tracePt t="160477" x="4665663" y="4070350"/>
          <p14:tracePt t="160478" x="4645025" y="4070350"/>
          <p14:tracePt t="160492" x="4611688" y="4070350"/>
          <p14:tracePt t="160509" x="4594225" y="4076700"/>
          <p14:tracePt t="160526" x="4578350" y="4076700"/>
          <p14:tracePt t="160528" x="4572000" y="4076700"/>
          <p14:tracePt t="160543" x="4567238" y="4076700"/>
          <p14:tracePt t="160544" x="4551363" y="4076700"/>
          <p14:tracePt t="160559" x="4529138" y="4076700"/>
          <p14:tracePt t="160575" x="4478338" y="4076700"/>
          <p14:tracePt t="160592" x="4424363" y="4076700"/>
          <p14:tracePt t="160609" x="4319588" y="4076700"/>
          <p14:tracePt t="160610" x="4241800" y="4076700"/>
          <p14:tracePt t="160626" x="4098925" y="4076700"/>
          <p14:tracePt t="160627" x="3971925" y="4076700"/>
          <p14:tracePt t="160642" x="3735388" y="4076700"/>
          <p14:tracePt t="160659" x="3371850" y="4065588"/>
          <p14:tracePt t="160677" x="3162300" y="4065588"/>
          <p14:tracePt t="160678" x="3013075" y="4059238"/>
          <p14:tracePt t="160693" x="2952750" y="4054475"/>
          <p14:tracePt t="160694" x="2886075" y="4054475"/>
          <p14:tracePt t="160710" x="2787650" y="4043363"/>
          <p14:tracePt t="160726" x="2765425" y="4037013"/>
          <p14:tracePt t="160744" x="2743200" y="4032250"/>
          <p14:tracePt t="160746" x="2738438" y="4025900"/>
          <p14:tracePt t="160760" x="2727325" y="4016375"/>
          <p14:tracePt t="160761" x="2716213" y="4016375"/>
          <p14:tracePt t="160777" x="2689225" y="4005263"/>
          <p14:tracePt t="160793" x="2649538" y="3994150"/>
          <p14:tracePt t="160810" x="2627313" y="3987800"/>
          <p14:tracePt t="160826" x="2616200" y="3987800"/>
          <p14:tracePt t="160827" x="2606675" y="3987800"/>
          <p14:tracePt t="160843" x="2600325" y="3983038"/>
          <p14:tracePt t="160861" x="2595563" y="3983038"/>
          <p14:tracePt t="160877" x="2589213" y="3983038"/>
          <p14:tracePt t="160935" x="2589213" y="3976688"/>
          <p14:tracePt t="160956" x="2584450" y="3971925"/>
          <p14:tracePt t="160978" x="2584450" y="3965575"/>
          <p14:tracePt t="160994" x="2584450" y="3960813"/>
          <p14:tracePt t="161009" x="2584450" y="3954463"/>
          <p14:tracePt t="161024" x="2589213" y="3949700"/>
          <p14:tracePt t="161038" x="2595563" y="3949700"/>
          <p14:tracePt t="161046" x="2595563" y="3943350"/>
          <p14:tracePt t="161060" x="2600325" y="3938588"/>
          <p14:tracePt t="161079" x="2606675" y="3932238"/>
          <p14:tracePt t="161107" x="2606675" y="3927475"/>
          <p14:tracePt t="161121" x="2611438" y="3922713"/>
          <p14:tracePt t="161136" x="2616200" y="3916363"/>
          <p14:tracePt t="161145" x="2622550" y="3911600"/>
          <p14:tracePt t="161160" x="2622550" y="3905250"/>
          <p14:tracePt t="161177" x="2627313" y="3905250"/>
          <p14:tracePt t="161195" x="2627313" y="3900488"/>
          <p14:tracePt t="161228" x="2633663" y="3900488"/>
          <p14:tracePt t="161234" x="2633663" y="3894138"/>
          <p14:tracePt t="161243" x="2638425" y="3894138"/>
          <p14:tracePt t="161260" x="2644775" y="3883025"/>
          <p14:tracePt t="161279" x="2660650" y="3878263"/>
          <p14:tracePt t="161295" x="2660650" y="3871913"/>
          <p14:tracePt t="161354" x="2667000" y="3871913"/>
          <p14:tracePt t="161361" x="2667000" y="3867150"/>
          <p14:tracePt t="161368" x="2671763" y="3867150"/>
          <p14:tracePt t="161377" x="2671763" y="3860800"/>
          <p14:tracePt t="161394" x="2678113" y="3860800"/>
          <p14:tracePt t="161412" x="2678113" y="3856038"/>
          <p14:tracePt t="161504" x="2682875" y="3856038"/>
          <p14:tracePt t="161527" x="2689225" y="3856038"/>
          <p14:tracePt t="161540" x="2689225" y="3849688"/>
          <p14:tracePt t="161548" x="2693988" y="3849688"/>
          <p14:tracePt t="182151" x="1724025" y="3829050"/>
          <p14:tracePt t="182400" x="236538" y="5938838"/>
          <p14:tracePt t="182408" x="314325" y="5854700"/>
          <p14:tracePt t="182425" x="374650" y="5789613"/>
          <p14:tracePt t="182535" x="374650" y="5783263"/>
          <p14:tracePt t="182544" x="363538" y="5772150"/>
          <p14:tracePt t="182550" x="325438" y="5751513"/>
          <p14:tracePt t="182559" x="303213" y="5740400"/>
          <p14:tracePt t="182576" x="276225" y="5722938"/>
          <p14:tracePt t="182593" x="269875" y="5718175"/>
          <p14:tracePt t="184065" x="307975" y="5734050"/>
          <p14:tracePt t="184073" x="336550" y="5756275"/>
          <p14:tracePt t="184079" x="512763" y="5838825"/>
          <p14:tracePt t="184095" x="704850" y="5905500"/>
          <p14:tracePt t="184097" x="1035050" y="5992813"/>
          <p14:tracePt t="184111" x="1647825" y="6115050"/>
          <p14:tracePt t="184128" x="2528888" y="6273800"/>
          <p14:tracePt t="184146" x="3222625" y="6405563"/>
          <p14:tracePt t="184147" x="3597275" y="6467475"/>
          <p14:tracePt t="184163" x="4230688" y="6527800"/>
          <p14:tracePt t="184178" x="4683125" y="6554788"/>
          <p14:tracePt t="184195" x="4968875" y="6565900"/>
          <p14:tracePt t="184212" x="5151438" y="6592888"/>
          <p14:tracePt t="184230" x="5310188" y="6604000"/>
          <p14:tracePt t="184246" x="5414963" y="6610350"/>
          <p14:tracePt t="184262" x="5613400" y="6599238"/>
          <p14:tracePt t="184279" x="5961063" y="6554788"/>
          <p14:tracePt t="184296" x="6478588" y="6478588"/>
          <p14:tracePt t="184312" x="7212013" y="6373813"/>
          <p14:tracePt t="184328" x="7640638" y="6269038"/>
          <p14:tracePt t="184345" x="8148638" y="6086475"/>
          <p14:tracePt t="184362" x="8242300" y="6048375"/>
          <p14:tracePt t="184380" x="8472488" y="5959475"/>
          <p14:tracePt t="184395" x="8516938" y="5943600"/>
          <p14:tracePt t="184397" x="8583613" y="5910263"/>
          <p14:tracePt t="184412" x="8666163" y="5861050"/>
          <p14:tracePt t="184429" x="8715375" y="5789613"/>
          <p14:tracePt t="184446" x="8721725" y="5729288"/>
          <p14:tracePt t="184447" x="8721725" y="5678488"/>
          <p14:tracePt t="184463" x="8699500" y="5553075"/>
          <p14:tracePt t="184480" x="8688388" y="5392738"/>
          <p14:tracePt t="184496" x="8704263" y="5287963"/>
          <p14:tracePt t="184513" x="8886825" y="4984750"/>
          <p14:tracePt t="184514" x="9013825" y="4814888"/>
          <p14:tracePt t="184530" x="9310688" y="4473575"/>
          <p14:tracePt t="184546" x="9618663" y="4087813"/>
          <p14:tracePt t="184562" x="9790113" y="3767138"/>
          <p14:tracePt t="184579" x="9834563" y="3563938"/>
          <p14:tracePt t="184597" x="9729788" y="3338513"/>
          <p14:tracePt t="184612" x="9575800" y="3205163"/>
          <p14:tracePt t="184629" x="9415463" y="3140075"/>
          <p14:tracePt t="184645" x="9299575" y="3095625"/>
          <p14:tracePt t="184663" x="9205913" y="3068638"/>
          <p14:tracePt t="184664" x="9167813" y="3057525"/>
          <p14:tracePt t="184680" x="9118600" y="3051175"/>
          <p14:tracePt t="184696" x="9078913" y="3046413"/>
          <p14:tracePt t="184713" x="9063038" y="3040063"/>
          <p14:tracePt t="184729" x="9045575" y="3040063"/>
          <p14:tracePt t="184748" x="9034463" y="3035300"/>
          <p14:tracePt t="184763" x="9029700" y="3035300"/>
          <p14:tracePt t="184780" x="9007475" y="3035300"/>
          <p14:tracePt t="184796" x="8985250" y="3035300"/>
          <p14:tracePt t="184814" x="8902700" y="3062288"/>
          <p14:tracePt t="184831" x="8759825" y="3117850"/>
          <p14:tracePt t="184846" x="8639175" y="3173413"/>
          <p14:tracePt t="184863" x="8456613" y="3316288"/>
          <p14:tracePt t="184880" x="8335963" y="3443288"/>
          <p14:tracePt t="184896" x="8108950" y="3713163"/>
          <p14:tracePt t="184913" x="7977188" y="3878263"/>
          <p14:tracePt t="184929" x="7910513" y="3943350"/>
          <p14:tracePt t="184946" x="7827963" y="4021138"/>
          <p14:tracePt t="184963" x="7751763" y="4076700"/>
          <p14:tracePt t="184964" x="7724775" y="4092575"/>
          <p14:tracePt t="184980" x="7696200" y="4114800"/>
          <p14:tracePt t="184981" x="7691438" y="4125913"/>
          <p14:tracePt t="184997" x="7673975" y="4130675"/>
          <p14:tracePt t="185013" x="7658100" y="4141788"/>
          <p14:tracePt t="185029" x="7613650" y="4148138"/>
          <p14:tracePt t="185046" x="7575550" y="4152900"/>
          <p14:tracePt t="185048" x="7546975" y="4159250"/>
          <p14:tracePt t="185063" x="7493000" y="4159250"/>
          <p14:tracePt t="185079" x="7437438" y="4159250"/>
          <p14:tracePt t="185096" x="7388225" y="4159250"/>
          <p14:tracePt t="185114" x="7316788" y="4159250"/>
          <p14:tracePt t="185130" x="7288213" y="4152900"/>
          <p14:tracePt t="185131" x="7261225" y="4152900"/>
          <p14:tracePt t="185146" x="7216775" y="4141788"/>
          <p14:tracePt t="185164" x="7183438" y="4137025"/>
          <p14:tracePt t="185180" x="7172325" y="4137025"/>
          <p14:tracePt t="185181" x="7167563" y="4130675"/>
          <p14:tracePt t="185197" x="7167563" y="4125913"/>
          <p14:tracePt t="185213" x="7156450" y="4119563"/>
          <p14:tracePt t="185230" x="7145338" y="4114800"/>
          <p14:tracePt t="185246" x="7140575" y="4103688"/>
          <p14:tracePt t="185264" x="7123113" y="4087813"/>
          <p14:tracePt t="185280" x="7118350" y="4081463"/>
          <p14:tracePt t="185296" x="7100888" y="4059238"/>
          <p14:tracePt t="185313" x="7089775" y="4048125"/>
          <p14:tracePt t="185330" x="7073900" y="4032250"/>
          <p14:tracePt t="185331" x="7062788" y="4025900"/>
          <p14:tracePt t="185348" x="7051675" y="4016375"/>
          <p14:tracePt t="185363" x="7046913" y="4005263"/>
          <p14:tracePt t="185379" x="7035800" y="3998913"/>
          <p14:tracePt t="185397" x="7029450" y="3987800"/>
          <p14:tracePt t="185399" x="7024688" y="3983038"/>
          <p14:tracePt t="185415" x="7024688" y="3976688"/>
          <p14:tracePt t="185433" x="7024688" y="3971925"/>
          <p14:tracePt t="185452" x="7024688" y="3965575"/>
          <p14:tracePt t="185888" x="7013575" y="3965575"/>
          <p14:tracePt t="185903" x="7002463" y="3965575"/>
          <p14:tracePt t="185910" x="6996113" y="3965575"/>
          <p14:tracePt t="185985" x="6996113" y="3960813"/>
          <p14:tracePt t="185994" x="6996113" y="3954463"/>
          <p14:tracePt t="186000" x="7002463" y="3954463"/>
          <p14:tracePt t="186015" x="7035800" y="3927475"/>
          <p14:tracePt t="186031" x="7069138" y="3905250"/>
          <p14:tracePt t="186048" x="7096125" y="3894138"/>
          <p14:tracePt t="186064" x="7123113" y="3867150"/>
          <p14:tracePt t="186081" x="7156450" y="3844925"/>
          <p14:tracePt t="186098" x="7172325" y="3833813"/>
          <p14:tracePt t="186115" x="7183438" y="3829050"/>
          <p14:tracePt t="186132" x="7189788" y="3829050"/>
          <p14:tracePt t="186150" x="7200900" y="3829050"/>
          <p14:tracePt t="186172" x="7205663" y="3822700"/>
          <p14:tracePt t="186181" x="7212013" y="3822700"/>
          <p14:tracePt t="186199" x="7227888" y="3817938"/>
          <p14:tracePt t="186215" x="7277100" y="3811588"/>
          <p14:tracePt t="186232" x="7354888" y="3789363"/>
          <p14:tracePt t="186248" x="7359650" y="3784600"/>
          <p14:tracePt t="186249" x="7370763" y="3784600"/>
          <p14:tracePt t="186265" x="7377113" y="3778250"/>
          <p14:tracePt t="187395" x="7370763" y="3784600"/>
          <p14:tracePt t="187402" x="7366000" y="3784600"/>
          <p14:tracePt t="187425" x="7359650" y="3784600"/>
          <p14:tracePt t="187436" x="7350125" y="3784600"/>
          <p14:tracePt t="187450" x="7343775" y="3784600"/>
          <p14:tracePt t="187467" x="7339013" y="3784600"/>
          <p14:tracePt t="187484" x="7332663" y="3784600"/>
          <p14:tracePt t="187688" x="7327900" y="3784600"/>
          <p14:tracePt t="187695" x="7321550" y="3784600"/>
          <p14:tracePt t="187702" x="7299325" y="3784600"/>
          <p14:tracePt t="187718" x="7256463" y="3784600"/>
          <p14:tracePt t="187733" x="7178675" y="3784600"/>
          <p14:tracePt t="187750" x="7107238" y="3784600"/>
          <p14:tracePt t="187768" x="7007225" y="3784600"/>
          <p14:tracePt t="187770" x="6964363" y="3784600"/>
          <p14:tracePt t="187784" x="6891338" y="3784600"/>
          <p14:tracePt t="187785" x="6788150" y="3784600"/>
          <p14:tracePt t="187800" x="6672263" y="3784600"/>
          <p14:tracePt t="187817" x="6523038" y="3784600"/>
          <p14:tracePt t="187834" x="6423025" y="3784600"/>
          <p14:tracePt t="187851" x="6264275" y="3773488"/>
          <p14:tracePt t="187852" x="6181725" y="3762375"/>
          <p14:tracePt t="187869" x="5883275" y="3713163"/>
          <p14:tracePt t="187884" x="5613400" y="3673475"/>
          <p14:tracePt t="187901" x="5383213" y="3652838"/>
          <p14:tracePt t="187918" x="5238750" y="3646488"/>
          <p14:tracePt t="187919" x="5184775" y="3646488"/>
          <p14:tracePt t="187935" x="5051425" y="3646488"/>
          <p14:tracePt t="187951" x="4964113" y="3646488"/>
          <p14:tracePt t="187967" x="4914900" y="3652838"/>
          <p14:tracePt t="187985" x="4864100" y="3652838"/>
          <p14:tracePt t="187987" x="4848225" y="3652838"/>
          <p14:tracePt t="188001" x="4832350" y="3657600"/>
          <p14:tracePt t="188002" x="4810125" y="3662363"/>
          <p14:tracePt t="188019" x="4787900" y="3662363"/>
          <p14:tracePt t="188034" x="4754563" y="3668713"/>
          <p14:tracePt t="188050" x="4727575" y="3673475"/>
          <p14:tracePt t="188067" x="4705350" y="3673475"/>
          <p14:tracePt t="188069" x="4694238" y="3673475"/>
          <p14:tracePt t="188084" x="4649788" y="3673475"/>
          <p14:tracePt t="188101" x="4616450" y="3673475"/>
          <p14:tracePt t="188118" x="4545013" y="3673475"/>
          <p14:tracePt t="188134" x="4478338" y="3673475"/>
          <p14:tracePt t="188152" x="4402138" y="3679825"/>
          <p14:tracePt t="188169" x="4346575" y="3684588"/>
          <p14:tracePt t="188184" x="4308475" y="3695700"/>
          <p14:tracePt t="188202" x="4281488" y="3695700"/>
          <p14:tracePt t="188219" x="4275138" y="3702050"/>
          <p14:tracePt t="188288" x="4275138" y="3706813"/>
          <p14:tracePt t="188295" x="4270375" y="3706813"/>
          <p14:tracePt t="188310" x="4264025" y="3706813"/>
          <p14:tracePt t="188320" x="4252913" y="3706813"/>
          <p14:tracePt t="188334" x="4225925" y="3713163"/>
          <p14:tracePt t="188352" x="4208463" y="3717925"/>
          <p14:tracePt t="188371" x="4176713" y="3724275"/>
          <p14:tracePt t="188384" x="4165600" y="3729038"/>
          <p14:tracePt t="188385" x="4159250" y="3729038"/>
          <p14:tracePt t="188401" x="4154488" y="3729038"/>
          <p14:tracePt t="188446" x="4154488" y="3735388"/>
          <p14:tracePt t="188469" x="4148138" y="3735388"/>
          <p14:tracePt t="188505" x="4137025" y="3735388"/>
          <p14:tracePt t="188512" x="4132263" y="3735388"/>
          <p14:tracePt t="188519" x="4125913" y="3735388"/>
          <p14:tracePt t="188536" x="4103688" y="3735388"/>
          <p14:tracePt t="188551" x="4076700" y="3735388"/>
          <p14:tracePt t="188569" x="4038600" y="3740150"/>
          <p14:tracePt t="188586" x="3967163" y="3773488"/>
          <p14:tracePt t="188602" x="3911600" y="3806825"/>
          <p14:tracePt t="188620" x="3873500" y="3833813"/>
          <p14:tracePt t="188635" x="3822700" y="3871913"/>
          <p14:tracePt t="188652" x="3773488" y="3911600"/>
          <p14:tracePt t="188669" x="3675063" y="3949700"/>
          <p14:tracePt t="188686" x="3597275" y="3960813"/>
          <p14:tracePt t="188702" x="3541713" y="3965575"/>
          <p14:tracePt t="188718" x="3470275" y="3965575"/>
          <p14:tracePt t="188735" x="3427413" y="3965575"/>
          <p14:tracePt t="188737" x="3387725" y="3965575"/>
          <p14:tracePt t="188752" x="3354388" y="3965575"/>
          <p14:tracePt t="188768" x="3327400" y="3965575"/>
          <p14:tracePt t="188786" x="3316288" y="3965575"/>
          <p14:tracePt t="188802" x="3305175" y="3965575"/>
          <p14:tracePt t="188820" x="3300413" y="3965575"/>
          <p14:tracePt t="188910" x="3294063" y="3965575"/>
          <p14:tracePt t="188918" x="3289300" y="3965575"/>
          <p14:tracePt t="188924" x="3282950" y="3960813"/>
          <p14:tracePt t="188935" x="3278188" y="3960813"/>
          <p14:tracePt t="188953" x="3267075" y="3949700"/>
          <p14:tracePt t="188954" x="3260725" y="3943350"/>
          <p14:tracePt t="188971" x="3244850" y="3932238"/>
          <p14:tracePt t="188986" x="3233738" y="3927475"/>
          <p14:tracePt t="189002" x="3222625" y="3922713"/>
          <p14:tracePt t="189019" x="3211513" y="3922713"/>
          <p14:tracePt t="189036" x="3195638" y="3916363"/>
          <p14:tracePt t="189037" x="3189288" y="3916363"/>
          <p14:tracePt t="189052" x="3162300" y="3905250"/>
          <p14:tracePt t="189069" x="3140075" y="3900488"/>
          <p14:tracePt t="189086" x="3117850" y="3894138"/>
          <p14:tracePt t="189103" x="3079750" y="3883025"/>
          <p14:tracePt t="189104" x="3063875" y="3871913"/>
          <p14:tracePt t="189120" x="3019425" y="3860800"/>
          <p14:tracePt t="189136" x="2979738" y="3849688"/>
          <p14:tracePt t="189152" x="2952750" y="3840163"/>
          <p14:tracePt t="189169" x="2919413" y="3829050"/>
          <p14:tracePt t="189187" x="2892425" y="3822700"/>
          <p14:tracePt t="189203" x="2881313" y="3817938"/>
          <p14:tracePt t="189205" x="2876550" y="3817938"/>
          <p14:tracePt t="189219" x="2865438" y="3817938"/>
          <p14:tracePt t="189236" x="2854325" y="3817938"/>
          <p14:tracePt t="189253" x="2847975" y="3817938"/>
          <p14:tracePt t="189555" x="2865438" y="3822700"/>
          <p14:tracePt t="189563" x="2876550" y="3840163"/>
          <p14:tracePt t="189572" x="2903538" y="3856038"/>
          <p14:tracePt t="189587" x="2936875" y="3878263"/>
          <p14:tracePt t="189603" x="2979738" y="3889375"/>
          <p14:tracePt t="189621" x="3035300" y="3905250"/>
          <p14:tracePt t="189622" x="3068638" y="3905250"/>
          <p14:tracePt t="189637" x="3084513" y="3905250"/>
          <p14:tracePt t="189639" x="3113088" y="3905250"/>
          <p14:tracePt t="189653" x="3140075" y="3905250"/>
          <p14:tracePt t="189670" x="3173413" y="3894138"/>
          <p14:tracePt t="189686" x="3189288" y="3883025"/>
          <p14:tracePt t="189703" x="3200400" y="3867150"/>
          <p14:tracePt t="189720" x="3217863" y="3844925"/>
          <p14:tracePt t="189737" x="3222625" y="3833813"/>
          <p14:tracePt t="189754" x="3233738" y="3829050"/>
          <p14:tracePt t="189770" x="3240088" y="3822700"/>
          <p14:tracePt t="189771" x="3244850" y="3822700"/>
          <p14:tracePt t="189787" x="3251200" y="3822700"/>
          <p14:tracePt t="190748" x="3255963" y="3822700"/>
          <p14:tracePt t="190756" x="3278188" y="3822700"/>
          <p14:tracePt t="190763" x="3322638" y="3822700"/>
          <p14:tracePt t="190771" x="3382963" y="3822700"/>
          <p14:tracePt t="190789" x="3521075" y="3822700"/>
          <p14:tracePt t="190806" x="3729038" y="3806825"/>
          <p14:tracePt t="190808" x="3790950" y="3806825"/>
          <p14:tracePt t="190822" x="3916363" y="3800475"/>
          <p14:tracePt t="190824" x="4083050" y="3795713"/>
          <p14:tracePt t="190839" x="4302125" y="3789363"/>
          <p14:tracePt t="190855" x="4495800" y="3789363"/>
          <p14:tracePt t="190872" x="4589463" y="3795713"/>
          <p14:tracePt t="190888" x="4665663" y="3817938"/>
          <p14:tracePt t="190890" x="4694238" y="3829050"/>
          <p14:tracePt t="190905" x="4770438" y="3860800"/>
          <p14:tracePt t="190921" x="4832350" y="3905250"/>
          <p14:tracePt t="190939" x="4957763" y="3954463"/>
          <p14:tracePt t="190955" x="5091113" y="3998913"/>
          <p14:tracePt t="190972" x="5211763" y="4043363"/>
          <p14:tracePt t="190973" x="5305425" y="4070350"/>
          <p14:tracePt t="190989" x="5448300" y="4092575"/>
          <p14:tracePt t="190990" x="5537200" y="4110038"/>
          <p14:tracePt t="191005" x="5713413" y="4137025"/>
          <p14:tracePt t="191023" x="5872163" y="4141788"/>
          <p14:tracePt t="191025" x="5927725" y="4152900"/>
          <p14:tracePt t="191039" x="6065838" y="4152900"/>
          <p14:tracePt t="191056" x="6099175" y="4159250"/>
          <p14:tracePt t="191058" x="6137275" y="4159250"/>
          <p14:tracePt t="191072" x="6203950" y="4159250"/>
          <p14:tracePt t="191089" x="6246813" y="4159250"/>
          <p14:tracePt t="191106" x="6308725" y="4159250"/>
          <p14:tracePt t="191123" x="6340475" y="4159250"/>
          <p14:tracePt t="191139" x="6362700" y="4159250"/>
          <p14:tracePt t="191156" x="6423025" y="4159250"/>
          <p14:tracePt t="191173" x="6473825" y="4159250"/>
          <p14:tracePt t="191174" x="6523038" y="4159250"/>
          <p14:tracePt t="191190" x="6610350" y="4152900"/>
          <p14:tracePt t="191206" x="6754813" y="4137025"/>
          <p14:tracePt t="191221" x="6864350" y="4110038"/>
          <p14:tracePt t="191240" x="6996113" y="4070350"/>
          <p14:tracePt t="191242" x="7029450" y="4065588"/>
          <p14:tracePt t="191255" x="7062788" y="4054475"/>
          <p14:tracePt t="191257" x="7100888" y="4037013"/>
          <p14:tracePt t="191273" x="7129463" y="4021138"/>
          <p14:tracePt t="191289" x="7140575" y="4010025"/>
          <p14:tracePt t="191306" x="7145338" y="4010025"/>
          <p14:tracePt t="191323" x="7151688" y="4005263"/>
          <p14:tracePt t="191324" x="7151688" y="3998913"/>
          <p14:tracePt t="191340" x="7162800" y="3994150"/>
          <p14:tracePt t="191358" x="7167563" y="3987800"/>
          <p14:tracePt t="191373" x="7167563" y="3983038"/>
          <p14:tracePt t="191389" x="7178675" y="3971925"/>
          <p14:tracePt t="191407" x="7189788" y="3960813"/>
          <p14:tracePt t="191422" x="7189788" y="3954463"/>
          <p14:tracePt t="191424" x="7194550" y="3943350"/>
          <p14:tracePt t="191440" x="7205663" y="3932238"/>
          <p14:tracePt t="191456" x="7212013" y="3927475"/>
          <p14:tracePt t="191474" x="7227888" y="3911600"/>
          <p14:tracePt t="191489" x="7234238" y="3911600"/>
          <p14:tracePt t="191491" x="7234238" y="3905250"/>
          <p14:tracePt t="191506" x="7239000" y="3905250"/>
          <p14:tracePt t="191523" x="7250113" y="3900488"/>
          <p14:tracePt t="191539" x="7261225" y="3894138"/>
          <p14:tracePt t="191557" x="7272338" y="3889375"/>
          <p14:tracePt t="191558" x="7277100" y="3883025"/>
          <p14:tracePt t="191574" x="7283450" y="3883025"/>
          <p14:tracePt t="191679" x="7288213" y="3878263"/>
          <p14:tracePt t="191685" x="7288213" y="3871913"/>
          <p14:tracePt t="191700" x="7288213" y="3867150"/>
          <p14:tracePt t="191708" x="7294563" y="3867150"/>
          <p14:tracePt t="191723" x="7294563" y="3860800"/>
          <p14:tracePt t="191740" x="7299325" y="3849688"/>
          <p14:tracePt t="191757" x="7305675" y="3844925"/>
          <p14:tracePt t="191836" x="7310438" y="3844925"/>
          <p14:tracePt t="191842" x="7316788" y="3844925"/>
          <p14:tracePt t="191857" x="7350125" y="3844925"/>
          <p14:tracePt t="191873" x="7354888" y="3844925"/>
          <p14:tracePt t="191874" x="7370763" y="3844925"/>
          <p14:tracePt t="191890" x="7399338" y="3844925"/>
          <p14:tracePt t="191907" x="7448550" y="3840163"/>
          <p14:tracePt t="191924" x="7508875" y="3840163"/>
          <p14:tracePt t="191940" x="7519988" y="3840163"/>
          <p14:tracePt t="191942" x="7526338" y="3840163"/>
          <p14:tracePt t="191956" x="7531100" y="3840163"/>
          <p14:tracePt t="191973" x="7537450" y="3840163"/>
          <p14:tracePt t="192324" x="7546975" y="3840163"/>
          <p14:tracePt t="192331" x="7569200" y="3840163"/>
          <p14:tracePt t="192340" x="7624763" y="3822700"/>
          <p14:tracePt t="192358" x="7745413" y="3822700"/>
          <p14:tracePt t="192360" x="7850188" y="3811588"/>
          <p14:tracePt t="192376" x="8115300" y="3800475"/>
          <p14:tracePt t="192391" x="8318500" y="3795713"/>
          <p14:tracePt t="192407" x="8451850" y="3789363"/>
          <p14:tracePt t="192424" x="8528050" y="3789363"/>
          <p14:tracePt t="192441" x="8550275" y="3789363"/>
          <p14:tracePt t="192893" x="8572500" y="3789363"/>
          <p14:tracePt t="192901" x="8583613" y="3789363"/>
          <p14:tracePt t="192908" x="8710613" y="3789363"/>
          <p14:tracePt t="192925" x="9090025" y="3789363"/>
          <p14:tracePt t="192941" x="9939338" y="3789363"/>
          <p14:tracePt t="192959" x="10825163" y="3706813"/>
          <p14:tracePt t="192976" x="11353800" y="3668713"/>
          <p14:tracePt t="192991" x="11812588" y="3619500"/>
          <p14:tracePt t="193009" x="12004675" y="3590925"/>
          <p14:tracePt t="193026" x="12026900" y="3590925"/>
          <p14:tracePt t="193043" x="12020550" y="3590925"/>
          <p14:tracePt t="193059" x="11999913" y="3590925"/>
          <p14:tracePt t="193075" x="11938000" y="3590925"/>
          <p14:tracePt t="193092" x="11915775" y="3597275"/>
          <p14:tracePt t="193320" x="11911013" y="3597275"/>
          <p14:tracePt t="193328" x="11906250" y="3597275"/>
          <p14:tracePt t="193335" x="11884025" y="3602038"/>
          <p14:tracePt t="193359" x="11833225" y="3608388"/>
          <p14:tracePt t="193376" x="11812588" y="3608388"/>
          <p14:tracePt t="193392" x="11790363" y="3608388"/>
          <p14:tracePt t="193409" x="11779250" y="3608388"/>
          <p14:tracePt t="193741" x="11772900" y="3613150"/>
          <p14:tracePt t="193748" x="11768138" y="3613150"/>
          <p14:tracePt t="193762" x="11761788" y="3613150"/>
          <p14:tracePt t="193778" x="11750675" y="3613150"/>
          <p14:tracePt t="193794" x="11745913" y="3624263"/>
          <p14:tracePt t="193810" x="11739563" y="3624263"/>
          <p14:tracePt t="196291" x="11696700" y="3619500"/>
          <p14:tracePt t="196294" x="11690350" y="3613150"/>
          <p14:tracePt t="196402" x="11690350" y="3619500"/>
          <p14:tracePt t="196410" x="11690350" y="3630613"/>
          <p14:tracePt t="196418" x="11685588" y="3641725"/>
          <p14:tracePt t="196430" x="11685588" y="3646488"/>
          <p14:tracePt t="196434" x="11679238" y="3652838"/>
          <p14:tracePt t="198895" x="11150600" y="3789363"/>
          <p14:tracePt t="198896" x="10990263" y="3833813"/>
          <p14:tracePt t="198898" x="10793413" y="3889375"/>
          <p14:tracePt t="198902" x="9993313" y="4098925"/>
          <p14:tracePt t="198904" x="9150350" y="4538663"/>
          <p14:tracePt t="198917" x="8710613" y="4908550"/>
          <p14:tracePt t="198934" x="8545513" y="4984750"/>
          <p14:tracePt t="198951" x="8186738" y="5095875"/>
          <p14:tracePt t="198952" x="7932738" y="5145088"/>
          <p14:tracePt t="198968" x="7662863" y="5178425"/>
          <p14:tracePt t="198969" x="7399338" y="5205413"/>
          <p14:tracePt t="198984" x="7107238" y="5254625"/>
          <p14:tracePt t="199001" x="6908800" y="5272088"/>
          <p14:tracePt t="199019" x="6726238" y="5260975"/>
          <p14:tracePt t="199020" x="6594475" y="5232400"/>
          <p14:tracePt t="199035" x="6445250" y="5200650"/>
          <p14:tracePt t="199052" x="6297613" y="5156200"/>
          <p14:tracePt t="199068" x="6192838" y="5095875"/>
          <p14:tracePt t="199084" x="6081713" y="5056188"/>
          <p14:tracePt t="199101" x="5983288" y="5013325"/>
          <p14:tracePt t="199118" x="5795963" y="4951413"/>
          <p14:tracePt t="199134" x="5657850" y="4924425"/>
          <p14:tracePt t="199151" x="5300663" y="4886325"/>
          <p14:tracePt t="199168" x="5200650" y="4875213"/>
          <p14:tracePt t="199185" x="5068888" y="4864100"/>
          <p14:tracePt t="199186" x="4979988" y="4857750"/>
          <p14:tracePt t="199201" x="4926013" y="4852988"/>
          <p14:tracePt t="199202" x="4848225" y="4852988"/>
          <p14:tracePt t="199218" x="4660900" y="4837113"/>
          <p14:tracePt t="199235" x="4402138" y="4826000"/>
          <p14:tracePt t="199251" x="4208463" y="4803775"/>
          <p14:tracePt t="199252" x="4083050" y="4786313"/>
          <p14:tracePt t="199269" x="3851275" y="4775200"/>
          <p14:tracePt t="199284" x="3525838" y="4732338"/>
          <p14:tracePt t="199302" x="3300413" y="4710113"/>
          <p14:tracePt t="199319" x="3041650" y="4676775"/>
          <p14:tracePt t="199320" x="2947988" y="4654550"/>
          <p14:tracePt t="199335" x="2897188" y="4649788"/>
          <p14:tracePt t="199336" x="2798763" y="4616450"/>
          <p14:tracePt t="199351" x="2660650" y="4572000"/>
          <p14:tracePt t="199368" x="2462213" y="4522788"/>
          <p14:tracePt t="199384" x="2374900" y="4505325"/>
          <p14:tracePt t="199402" x="2308225" y="4500563"/>
          <p14:tracePt t="199419" x="2297113" y="4494213"/>
          <p14:tracePt t="199420" x="2274888" y="4489450"/>
          <p14:tracePt t="199434" x="2247900" y="4483100"/>
          <p14:tracePt t="199451" x="2203450" y="4467225"/>
          <p14:tracePt t="199469" x="2165350" y="4456113"/>
          <p14:tracePt t="199470" x="2132013" y="4433888"/>
          <p14:tracePt t="199485" x="2116138" y="4422775"/>
          <p14:tracePt t="199486" x="2098675" y="4411663"/>
          <p14:tracePt t="199501" x="2060575" y="4384675"/>
          <p14:tracePt t="199518" x="2044700" y="4368800"/>
          <p14:tracePt t="199535" x="2016125" y="4346575"/>
          <p14:tracePt t="199537" x="2000250" y="4329113"/>
          <p14:tracePt t="199552" x="1978025" y="4313238"/>
          <p14:tracePt t="199569" x="1960563" y="4297363"/>
          <p14:tracePt t="199585" x="1955800" y="4291013"/>
          <p14:tracePt t="199602" x="1944688" y="4286250"/>
          <p14:tracePt t="199619" x="1939925" y="4279900"/>
          <p14:tracePt t="199620" x="1933575" y="4279900"/>
          <p14:tracePt t="199636" x="1933575" y="4275138"/>
          <p14:tracePt t="199651" x="1922463" y="4268788"/>
          <p14:tracePt t="199669" x="1911350" y="4264025"/>
          <p14:tracePt t="199685" x="1900238" y="4257675"/>
          <p14:tracePt t="199686" x="1889125" y="4252913"/>
          <p14:tracePt t="199702" x="1878013" y="4252913"/>
          <p14:tracePt t="199726" x="1878013" y="4246563"/>
          <p14:tracePt t="199778" x="1873250" y="4246563"/>
          <p14:tracePt t="199793" x="1866900" y="4246563"/>
          <p14:tracePt t="199799" x="1862138" y="4246563"/>
          <p14:tracePt t="199808" x="1857375" y="4241800"/>
          <p14:tracePt t="199818" x="1851025" y="4241800"/>
          <p14:tracePt t="199838" x="1846263" y="4241800"/>
          <p14:tracePt t="199852" x="1839913" y="4241800"/>
          <p14:tracePt t="199898" x="1835150" y="4241800"/>
          <p14:tracePt t="199905" x="1828800" y="4241800"/>
          <p14:tracePt t="199919" x="1828800" y="4235450"/>
          <p14:tracePt t="200206" x="1828800" y="4230688"/>
          <p14:tracePt t="200236" x="1824038" y="4224338"/>
          <p14:tracePt t="200243" x="1824038" y="4213225"/>
          <p14:tracePt t="202036" x="1851025" y="4213225"/>
          <p14:tracePt t="202043" x="1900238" y="4213225"/>
          <p14:tracePt t="202056" x="1944688" y="4208463"/>
          <p14:tracePt t="202058" x="2022475" y="4203700"/>
          <p14:tracePt t="202073" x="2214563" y="4197350"/>
          <p14:tracePt t="202089" x="2386013" y="4181475"/>
          <p14:tracePt t="202106" x="2562225" y="4164013"/>
          <p14:tracePt t="202123" x="2655888" y="4152900"/>
          <p14:tracePt t="202139" x="2705100" y="4148138"/>
          <p14:tracePt t="202140" x="2727325" y="4148138"/>
          <p14:tracePt t="202156" x="2738438" y="4148138"/>
          <p14:tracePt t="202583" x="2765425" y="4148138"/>
          <p14:tracePt t="202590" x="2809875" y="4148138"/>
          <p14:tracePt t="202598" x="2919413" y="4152900"/>
          <p14:tracePt t="202606" x="3090863" y="4152900"/>
          <p14:tracePt t="202623" x="3316288" y="4159250"/>
          <p14:tracePt t="202640" x="3487738" y="4141788"/>
          <p14:tracePt t="202658" x="3619500" y="4130675"/>
          <p14:tracePt t="202673" x="3630613" y="4130675"/>
          <p14:tracePt t="203357" x="3630613" y="4125913"/>
          <p14:tracePt t="203370" x="3630613" y="4119563"/>
          <p14:tracePt t="203378" x="3625850" y="4119563"/>
          <p14:tracePt t="203390" x="3625850" y="4114800"/>
          <p14:tracePt t="203409" x="3625850" y="4110038"/>
          <p14:tracePt t="203424" x="3625850" y="4103688"/>
          <p14:tracePt t="203441" x="3619500" y="4098925"/>
          <p14:tracePt t="203460" x="3619500" y="4092575"/>
          <p14:tracePt t="203477" x="3619500" y="4087813"/>
          <p14:tracePt t="203498" x="3625850" y="4081463"/>
          <p14:tracePt t="203508" x="3630613" y="4081463"/>
          <p14:tracePt t="203526" x="3646488" y="4081463"/>
          <p14:tracePt t="203528" x="3675063" y="4092575"/>
          <p14:tracePt t="203541" x="3702050" y="4110038"/>
          <p14:tracePt t="203558" x="3757613" y="4141788"/>
          <p14:tracePt t="203560" x="3779838" y="4159250"/>
          <p14:tracePt t="203573" x="3829050" y="4181475"/>
          <p14:tracePt t="203591" x="3856038" y="4192588"/>
          <p14:tracePt t="203608" x="3867150" y="4197350"/>
          <p14:tracePt t="203609" x="3873500" y="4197350"/>
          <p14:tracePt t="203740" x="3873500" y="4203700"/>
          <p14:tracePt t="203746" x="3878263" y="4203700"/>
          <p14:tracePt t="203759" x="3884613" y="4203700"/>
          <p14:tracePt t="203760" x="3889375" y="4208463"/>
          <p14:tracePt t="203776" x="3895725" y="4208463"/>
          <p14:tracePt t="203777" x="3906838" y="4208463"/>
          <p14:tracePt t="203793" x="3916363" y="4208463"/>
          <p14:tracePt t="203807" x="3938588" y="4208463"/>
          <p14:tracePt t="203824" x="3949700" y="4208463"/>
          <p14:tracePt t="203841" x="3967163" y="4208463"/>
          <p14:tracePt t="203842" x="3971925" y="4208463"/>
          <p14:tracePt t="203859" x="3983038" y="4208463"/>
          <p14:tracePt t="203874" x="3994150" y="4208463"/>
          <p14:tracePt t="203891" x="4000500" y="4208463"/>
          <p14:tracePt t="203909" x="4005263" y="4208463"/>
          <p14:tracePt t="203910" x="4010025" y="4208463"/>
          <p14:tracePt t="203925" x="4021138" y="4208463"/>
          <p14:tracePt t="203941" x="4032250" y="4208463"/>
          <p14:tracePt t="204811" x="4016375" y="4208463"/>
          <p14:tracePt t="204818" x="3983038" y="4208463"/>
          <p14:tracePt t="204826" x="3956050" y="4208463"/>
          <p14:tracePt t="204844" x="3856038" y="4208463"/>
          <p14:tracePt t="204860" x="3757613" y="4208463"/>
          <p14:tracePt t="204877" x="3619500" y="4213225"/>
          <p14:tracePt t="204878" x="3581400" y="4219575"/>
          <p14:tracePt t="204894" x="3509963" y="4224338"/>
          <p14:tracePt t="204910" x="3492500" y="4230688"/>
          <p14:tracePt t="204927" x="3481388" y="4230688"/>
          <p14:tracePt t="204944" x="3476625" y="4230688"/>
          <p14:tracePt t="204969" x="3470275" y="4230688"/>
          <p14:tracePt t="204976" x="3459163" y="4230688"/>
          <p14:tracePt t="204994" x="3448050" y="4230688"/>
          <p14:tracePt t="205010" x="3427413" y="4219575"/>
          <p14:tracePt t="205027" x="3405188" y="4219575"/>
          <p14:tracePt t="205043" x="3405188" y="4213225"/>
          <p14:tracePt t="205060" x="3398838" y="4213225"/>
          <p14:tracePt t="205076" x="3394075" y="4213225"/>
          <p14:tracePt t="205093" x="3394075" y="4208463"/>
          <p14:tracePt t="205095" x="3387725" y="4208463"/>
          <p14:tracePt t="205117" x="3382963" y="4208463"/>
          <p14:tracePt t="205246" x="3371850" y="4203700"/>
          <p14:tracePt t="205253" x="3360738" y="4203700"/>
          <p14:tracePt t="205261" x="3333750" y="4197350"/>
          <p14:tracePt t="205277" x="3217863" y="4192588"/>
          <p14:tracePt t="205294" x="3079750" y="4192588"/>
          <p14:tracePt t="205310" x="2655888" y="4197350"/>
          <p14:tracePt t="205327" x="2386013" y="4203700"/>
          <p14:tracePt t="205329" x="2225675" y="4208463"/>
          <p14:tracePt t="205344" x="1944688" y="4235450"/>
          <p14:tracePt t="205360" x="1828800" y="4241800"/>
          <p14:tracePt t="205377" x="1795463" y="4246563"/>
          <p14:tracePt t="205450" x="1790700" y="4246563"/>
          <p14:tracePt t="205462" x="1779588" y="4241800"/>
          <p14:tracePt t="205470" x="1773238" y="4241800"/>
          <p14:tracePt t="205479" x="1768475" y="4235450"/>
          <p14:tracePt t="205495" x="1763713" y="4230688"/>
          <p14:tracePt t="205511" x="1752600" y="4230688"/>
          <p14:tracePt t="205528" x="1741488" y="4224338"/>
          <p14:tracePt t="205529" x="1735138" y="4224338"/>
          <p14:tracePt t="205545" x="1719263" y="4224338"/>
          <p14:tracePt t="205907" x="1708150" y="4219575"/>
          <p14:tracePt t="205913" x="1701800" y="4213225"/>
          <p14:tracePt t="205920" x="1690688" y="4203700"/>
          <p14:tracePt t="205945" x="1625600" y="4159250"/>
          <p14:tracePt t="205961" x="1608138" y="4141788"/>
          <p14:tracePt t="205978" x="1597025" y="4130675"/>
          <p14:tracePt t="205980" x="1592263" y="4125913"/>
          <p14:tracePt t="206462" x="1614488" y="4130675"/>
          <p14:tracePt t="206468" x="1619250" y="4130675"/>
          <p14:tracePt t="206479" x="1652588" y="4141788"/>
          <p14:tracePt t="206496" x="1768475" y="4170363"/>
          <p14:tracePt t="206497" x="1835150" y="4186238"/>
          <p14:tracePt t="206512" x="1971675" y="4224338"/>
          <p14:tracePt t="206529" x="2065338" y="4264025"/>
          <p14:tracePt t="206530" x="2181225" y="4302125"/>
          <p14:tracePt t="206545" x="2297113" y="4357688"/>
          <p14:tracePt t="206562" x="2428875" y="4400550"/>
          <p14:tracePt t="206579" x="2544763" y="4418013"/>
          <p14:tracePt t="206580" x="2555875" y="4418013"/>
          <p14:tracePt t="206597" x="2584450" y="4418013"/>
          <p14:tracePt t="206612" x="2600325" y="4418013"/>
          <p14:tracePt t="206680" x="2611438" y="4418013"/>
          <p14:tracePt t="206686" x="2622550" y="4411663"/>
          <p14:tracePt t="206696" x="2638425" y="4411663"/>
          <p14:tracePt t="206713" x="2693988" y="4395788"/>
          <p14:tracePt t="206715" x="2698750" y="4389438"/>
          <p14:tracePt t="206730" x="2720975" y="4368800"/>
          <p14:tracePt t="206747" x="2738438" y="4351338"/>
          <p14:tracePt t="206763" x="2743200" y="4346575"/>
          <p14:tracePt t="206780" x="2749550" y="4335463"/>
          <p14:tracePt t="206795" x="2754313" y="4324350"/>
          <p14:tracePt t="206813" x="2760663" y="4313238"/>
          <p14:tracePt t="206830" x="2760663" y="4306888"/>
          <p14:tracePt t="206858" x="2760663" y="4302125"/>
          <p14:tracePt t="206881" x="2760663" y="4297363"/>
          <p14:tracePt t="206911" x="2765425" y="4291013"/>
          <p14:tracePt t="206956" x="2765425" y="4286250"/>
          <p14:tracePt t="206963" x="2771775" y="4286250"/>
          <p14:tracePt t="206970" x="2771775" y="4279900"/>
          <p14:tracePt t="206993" x="2776538" y="4275138"/>
          <p14:tracePt t="207009" x="2782888" y="4268788"/>
          <p14:tracePt t="207015" x="2782888" y="4264025"/>
          <p14:tracePt t="207039" x="2787650" y="4257675"/>
          <p14:tracePt t="207046" x="2787650" y="4252913"/>
          <p14:tracePt t="207063" x="2787650" y="4246563"/>
          <p14:tracePt t="207498" x="2798763" y="4246563"/>
          <p14:tracePt t="207503" x="2820988" y="4246563"/>
          <p14:tracePt t="207513" x="2881313" y="4246563"/>
          <p14:tracePt t="207530" x="3019425" y="4246563"/>
          <p14:tracePt t="207532" x="3117850" y="4246563"/>
          <p14:tracePt t="207548" x="3267075" y="4241800"/>
          <p14:tracePt t="207549" x="3354388" y="4230688"/>
          <p14:tracePt t="207563" x="3657600" y="4213225"/>
          <p14:tracePt t="207580" x="3878263" y="4197350"/>
          <p14:tracePt t="207597" x="4010025" y="4186238"/>
          <p14:tracePt t="207614" x="4076700" y="4186238"/>
          <p14:tracePt t="207616" x="4094163" y="4186238"/>
          <p14:tracePt t="207631" x="4103688" y="4186238"/>
          <p14:tracePt t="208951" x="4125913" y="4186238"/>
          <p14:tracePt t="208958" x="4143375" y="4186238"/>
          <p14:tracePt t="208968" x="4252913" y="4186238"/>
          <p14:tracePt t="208982" x="4478338" y="4186238"/>
          <p14:tracePt t="209000" x="4814888" y="4175125"/>
          <p14:tracePt t="209016" x="5102225" y="4170363"/>
          <p14:tracePt t="209017" x="5238750" y="4181475"/>
          <p14:tracePt t="209033" x="5305425" y="4181475"/>
          <p14:tracePt t="209034" x="5343525" y="4181475"/>
          <p14:tracePt t="209049" x="5399088" y="4181475"/>
          <p14:tracePt t="211579" x="5894388" y="4181475"/>
          <p14:tracePt t="211583" x="6164263" y="4170363"/>
          <p14:tracePt t="211585" x="6226175" y="4164013"/>
          <p14:tracePt t="211587" x="6319838" y="4141788"/>
          <p14:tracePt t="211592" x="6324600" y="4137025"/>
          <p14:tracePt t="211650" x="6319838" y="4130675"/>
          <p14:tracePt t="211658" x="6308725" y="4125913"/>
          <p14:tracePt t="211671" x="6297613" y="4125913"/>
          <p14:tracePt t="211688" x="6291263" y="4119563"/>
          <p14:tracePt t="211704" x="6280150" y="4119563"/>
          <p14:tracePt t="211720" x="6264275" y="4114800"/>
          <p14:tracePt t="211737" x="6253163" y="4114800"/>
          <p14:tracePt t="211753" x="6242050" y="4114800"/>
          <p14:tracePt t="211754" x="6235700" y="4114800"/>
          <p14:tracePt t="211770" x="6219825" y="4114800"/>
          <p14:tracePt t="211786" x="6203950" y="4114800"/>
          <p14:tracePt t="211803" x="6186488" y="4114800"/>
          <p14:tracePt t="211820" x="6175375" y="4119563"/>
          <p14:tracePt t="211837" x="6164263" y="4125913"/>
          <p14:tracePt t="211838" x="6159500" y="4125913"/>
          <p14:tracePt t="211853" x="6148388" y="4137025"/>
          <p14:tracePt t="211870" x="6132513" y="4148138"/>
          <p14:tracePt t="211887" x="6121400" y="4152900"/>
          <p14:tracePt t="211904" x="6021388" y="4164013"/>
          <p14:tracePt t="211921" x="5900738" y="4186238"/>
          <p14:tracePt t="211938" x="5795963" y="4203700"/>
          <p14:tracePt t="211954" x="5702300" y="4219575"/>
          <p14:tracePt t="211971" x="5635625" y="4219575"/>
          <p14:tracePt t="211972" x="5586413" y="4224338"/>
          <p14:tracePt t="211988" x="5530850" y="4224338"/>
          <p14:tracePt t="212005" x="5503863" y="4224338"/>
          <p14:tracePt t="212021" x="5481638" y="4224338"/>
          <p14:tracePt t="212038" x="5470525" y="4224338"/>
          <p14:tracePt t="212054" x="5465763" y="4224338"/>
          <p14:tracePt t="212237" x="5481638" y="4224338"/>
          <p14:tracePt t="212244" x="5503863" y="4224338"/>
          <p14:tracePt t="212254" x="5575300" y="4224338"/>
          <p14:tracePt t="212271" x="5619750" y="4219575"/>
          <p14:tracePt t="212273" x="5657850" y="4213225"/>
          <p14:tracePt t="212288" x="5702300" y="4203700"/>
          <p14:tracePt t="212304" x="5800725" y="4197350"/>
          <p14:tracePt t="212321" x="5840413" y="4197350"/>
          <p14:tracePt t="212338" x="5862638" y="4197350"/>
          <p14:tracePt t="212408" x="5867400" y="4197350"/>
          <p14:tracePt t="212416" x="5872163" y="4197350"/>
          <p14:tracePt t="212422" x="5883275" y="4197350"/>
          <p14:tracePt t="212438" x="5922963" y="4197350"/>
          <p14:tracePt t="212454" x="5972175" y="4197350"/>
          <p14:tracePt t="212470" x="6043613" y="4186238"/>
          <p14:tracePt t="212488" x="6092825" y="4175125"/>
          <p14:tracePt t="212505" x="6181725" y="4170363"/>
          <p14:tracePt t="212521" x="6215063" y="4170363"/>
          <p14:tracePt t="212538" x="6235700" y="4164013"/>
          <p14:tracePt t="212555" x="6264275" y="4164013"/>
          <p14:tracePt t="212572" x="6291263" y="4164013"/>
          <p14:tracePt t="212573" x="6319838" y="4164013"/>
          <p14:tracePt t="212590" x="6384925" y="4164013"/>
          <p14:tracePt t="212605" x="6496050" y="4164013"/>
          <p14:tracePt t="212621" x="6589713" y="4164013"/>
          <p14:tracePt t="212639" x="6677025" y="4159250"/>
          <p14:tracePt t="212640" x="6710363" y="4152900"/>
          <p14:tracePt t="212656" x="6737350" y="4148138"/>
          <p14:tracePt t="213056" x="6754813" y="4148138"/>
          <p14:tracePt t="213060" x="6765925" y="4148138"/>
          <p14:tracePt t="213072" x="6815138" y="4148138"/>
          <p14:tracePt t="213088" x="6946900" y="4148138"/>
          <p14:tracePt t="213105" x="7156450" y="4148138"/>
          <p14:tracePt t="213121" x="7310438" y="4148138"/>
          <p14:tracePt t="213139" x="7432675" y="4141788"/>
          <p14:tracePt t="213156" x="7481888" y="4137025"/>
          <p14:tracePt t="213420" x="7508875" y="4137025"/>
          <p14:tracePt t="213429" x="7515225" y="4141788"/>
          <p14:tracePt t="213439" x="7602538" y="4152900"/>
          <p14:tracePt t="213456" x="7691438" y="4152900"/>
          <p14:tracePt t="213457" x="7778750" y="4164013"/>
          <p14:tracePt t="213473" x="7983538" y="4164013"/>
          <p14:tracePt t="213490" x="8186738" y="4159250"/>
          <p14:tracePt t="213506" x="8351838" y="4130675"/>
          <p14:tracePt t="213523" x="8412163" y="4114800"/>
          <p14:tracePt t="213541" x="8418513" y="4114800"/>
          <p14:tracePt t="213954" x="8440738" y="4114800"/>
          <p14:tracePt t="213962" x="8512175" y="4114800"/>
          <p14:tracePt t="213974" x="8628063" y="4114800"/>
          <p14:tracePt t="213975" x="8704263" y="4114800"/>
          <p14:tracePt t="213991" x="8831263" y="4114800"/>
          <p14:tracePt t="213992" x="8963025" y="4114800"/>
          <p14:tracePt t="214006" x="9150350" y="4119563"/>
          <p14:tracePt t="214024" x="9326563" y="4114800"/>
          <p14:tracePt t="214040" x="9377363" y="4114800"/>
          <p14:tracePt t="214057" x="9382125" y="4114800"/>
          <p14:tracePt t="214283" x="9388475" y="4114800"/>
          <p14:tracePt t="214299" x="9399588" y="4114800"/>
          <p14:tracePt t="214306" x="9437688" y="4114800"/>
          <p14:tracePt t="214313" x="9448800" y="4125913"/>
          <p14:tracePt t="214324" x="9482138" y="4130675"/>
          <p14:tracePt t="214343" x="9525000" y="4137025"/>
          <p14:tracePt t="214360" x="9536113" y="4137025"/>
          <p14:tracePt t="214374" x="9536113" y="4141788"/>
          <p14:tracePt t="214375" x="9542463" y="4141788"/>
          <p14:tracePt t="214501" x="9547225" y="4141788"/>
          <p14:tracePt t="214516" x="9564688" y="4141788"/>
          <p14:tracePt t="214525" x="9596438" y="4141788"/>
          <p14:tracePt t="214530" x="9647238" y="4141788"/>
          <p14:tracePt t="214540" x="9690100" y="4141788"/>
          <p14:tracePt t="214559" x="9772650" y="4141788"/>
          <p14:tracePt t="214560" x="9828213" y="4141788"/>
          <p14:tracePt t="214574" x="9872663" y="4141788"/>
          <p14:tracePt t="214592" x="10010775" y="4141788"/>
          <p14:tracePt t="214608" x="10053638" y="4141788"/>
          <p14:tracePt t="214625" x="10082213" y="4141788"/>
          <p14:tracePt t="214641" x="10086975" y="4141788"/>
          <p14:tracePt t="214643" x="10093325" y="4141788"/>
          <p14:tracePt t="214665" x="10098088" y="4141788"/>
          <p14:tracePt t="214853" x="10104438" y="4141788"/>
          <p14:tracePt t="214860" x="10109200" y="4141788"/>
          <p14:tracePt t="214876" x="10115550" y="4141788"/>
          <p14:tracePt t="214877" x="10126663" y="4141788"/>
          <p14:tracePt t="214891" x="10147300" y="4148138"/>
          <p14:tracePt t="214908" x="10198100" y="4152900"/>
          <p14:tracePt t="214925" x="10269538" y="4152900"/>
          <p14:tracePt t="214941" x="10367963" y="4152900"/>
          <p14:tracePt t="214959" x="10490200" y="4152900"/>
          <p14:tracePt t="214975" x="10550525" y="4152900"/>
          <p14:tracePt t="214992" x="10577513" y="4152900"/>
          <p14:tracePt t="215010" x="10583863" y="4152900"/>
          <p14:tracePt t="215371" x="10588625" y="4148138"/>
          <p14:tracePt t="215409" x="10594975" y="4148138"/>
          <p14:tracePt t="215430" x="10599738" y="4148138"/>
          <p14:tracePt t="215806" x="10594975" y="4148138"/>
          <p14:tracePt t="215828" x="10588625" y="4148138"/>
          <p14:tracePt t="215835" x="10588625" y="4152900"/>
          <p14:tracePt t="215845" x="10583863" y="4152900"/>
          <p14:tracePt t="216136" x="10588625" y="4159250"/>
          <p14:tracePt t="216151" x="10594975" y="4159250"/>
          <p14:tracePt t="216158" x="10599738" y="4164013"/>
          <p14:tracePt t="216166" x="10606088" y="4164013"/>
          <p14:tracePt t="216176" x="10610850" y="4164013"/>
          <p14:tracePt t="216194" x="10621963" y="4170363"/>
          <p14:tracePt t="216195" x="10626725" y="4170363"/>
          <p14:tracePt t="216212" x="10637838" y="4170363"/>
          <p14:tracePt t="216227" x="10648950" y="4170363"/>
          <p14:tracePt t="216244" x="10655300" y="4170363"/>
          <p14:tracePt t="216261" x="10671175" y="4175125"/>
          <p14:tracePt t="216262" x="10682288" y="4181475"/>
          <p14:tracePt t="216279" x="10709275" y="4181475"/>
          <p14:tracePt t="216294" x="10726738" y="4181475"/>
          <p14:tracePt t="216296" x="10753725" y="4181475"/>
          <p14:tracePt t="216310" x="10793413" y="4181475"/>
          <p14:tracePt t="216327" x="10869613" y="4181475"/>
          <p14:tracePt t="216344" x="10947400" y="4186238"/>
          <p14:tracePt t="216345" x="10996613" y="4186238"/>
          <p14:tracePt t="216360" x="11068050" y="4192588"/>
          <p14:tracePt t="216361" x="11112500" y="4192588"/>
          <p14:tracePt t="216376" x="11210925" y="4192588"/>
          <p14:tracePt t="216393" x="11326813" y="4192588"/>
          <p14:tracePt t="216410" x="11409363" y="4192588"/>
          <p14:tracePt t="216429" x="11447463" y="4192588"/>
          <p14:tracePt t="216767" x="11426825" y="4192588"/>
          <p14:tracePt t="216775" x="11326813" y="4192588"/>
          <p14:tracePt t="216780" x="11210925" y="4203700"/>
          <p14:tracePt t="216795" x="10985500" y="4224338"/>
          <p14:tracePt t="216797" x="10688638" y="4252913"/>
          <p14:tracePt t="216812" x="10015538" y="4286250"/>
          <p14:tracePt t="216828" x="9051925" y="4335463"/>
          <p14:tracePt t="216844" x="8059738" y="4384675"/>
          <p14:tracePt t="216862" x="6942138" y="4462463"/>
          <p14:tracePt t="216864" x="6578600" y="4494213"/>
          <p14:tracePt t="216879" x="5900738" y="4594225"/>
          <p14:tracePt t="216895" x="5470525" y="4621213"/>
          <p14:tracePt t="216911" x="5062538" y="4627563"/>
          <p14:tracePt t="216928" x="4759325" y="4616450"/>
          <p14:tracePt t="216930" x="4567238" y="4616450"/>
          <p14:tracePt t="216944" x="4319588" y="4616450"/>
          <p14:tracePt t="216961" x="4197350" y="4616450"/>
          <p14:tracePt t="216963" x="4094163" y="4616450"/>
          <p14:tracePt t="216978" x="3922713" y="4621213"/>
          <p14:tracePt t="216995" x="3657600" y="4660900"/>
          <p14:tracePt t="217012" x="3503613" y="4670425"/>
          <p14:tracePt t="217013" x="3432175" y="4670425"/>
          <p14:tracePt t="217029" x="3271838" y="4676775"/>
          <p14:tracePt t="217044" x="3106738" y="4676775"/>
          <p14:tracePt t="217061" x="2919413" y="4665663"/>
          <p14:tracePt t="217079" x="2578100" y="4638675"/>
          <p14:tracePt t="217080" x="2473325" y="4632325"/>
          <p14:tracePt t="217096" x="2220913" y="4621213"/>
          <p14:tracePt t="217112" x="2065338" y="4616450"/>
          <p14:tracePt t="217128" x="1960563" y="4605338"/>
          <p14:tracePt t="217145" x="1851025" y="4598988"/>
          <p14:tracePt t="217162" x="1817688" y="4598988"/>
          <p14:tracePt t="217179" x="1817688" y="4594225"/>
          <p14:tracePt t="217181" x="1812925" y="4594225"/>
          <p14:tracePt t="217194" x="1795463" y="4583113"/>
          <p14:tracePt t="217212" x="1763713" y="4583113"/>
          <p14:tracePt t="217230" x="1730375" y="4583113"/>
          <p14:tracePt t="217247" x="1724025" y="4576763"/>
          <p14:tracePt t="217262" x="1708150" y="4576763"/>
          <p14:tracePt t="217279" x="1701800" y="4576763"/>
          <p14:tracePt t="217295" x="1690688" y="4576763"/>
          <p14:tracePt t="217344" x="1690688" y="4572000"/>
          <p14:tracePt t="217358" x="1690688" y="4567238"/>
          <p14:tracePt t="217388" x="1690688" y="4560888"/>
          <p14:tracePt t="217411" x="1697038" y="4556125"/>
          <p14:tracePt t="217426" x="1701800" y="4556125"/>
          <p14:tracePt t="217434" x="1708150" y="4549775"/>
          <p14:tracePt t="217457" x="1712913" y="4545013"/>
          <p14:tracePt t="217463" x="1724025" y="4545013"/>
          <p14:tracePt t="217480" x="1730375" y="4538663"/>
          <p14:tracePt t="217482" x="1741488" y="4538663"/>
          <p14:tracePt t="217496" x="1763713" y="4538663"/>
          <p14:tracePt t="217512" x="1779588" y="4538663"/>
          <p14:tracePt t="217530" x="1801813" y="4533900"/>
          <p14:tracePt t="217546" x="1812925" y="4533900"/>
          <p14:tracePt t="217562" x="1817688" y="4533900"/>
          <p14:tracePt t="217580" x="1824038" y="4533900"/>
          <p14:tracePt t="217636" x="1828800" y="4533900"/>
          <p14:tracePt t="217651" x="1835150" y="4533900"/>
          <p14:tracePt t="217658" x="1851025" y="4533900"/>
          <p14:tracePt t="217666" x="1878013" y="4527550"/>
          <p14:tracePt t="217679" x="1900238" y="4527550"/>
          <p14:tracePt t="217681" x="1933575" y="4527550"/>
          <p14:tracePt t="217696" x="1960563" y="4527550"/>
          <p14:tracePt t="217698" x="1993900" y="4522788"/>
          <p14:tracePt t="217712" x="2065338" y="4511675"/>
          <p14:tracePt t="217729" x="2120900" y="4511675"/>
          <p14:tracePt t="217746" x="2170113" y="4511675"/>
          <p14:tracePt t="217747" x="2181225" y="4511675"/>
          <p14:tracePt t="217762" x="2192338" y="4511675"/>
          <p14:tracePt t="217780" x="2198688" y="4511675"/>
          <p14:tracePt t="217966" x="2203450" y="4511675"/>
          <p14:tracePt t="217974" x="2214563" y="4511675"/>
          <p14:tracePt t="217981" x="2236788" y="4511675"/>
          <p14:tracePt t="217996" x="2263775" y="4516438"/>
          <p14:tracePt t="217997" x="2319338" y="4533900"/>
          <p14:tracePt t="218013" x="2413000" y="4545013"/>
          <p14:tracePt t="218030" x="2540000" y="4560888"/>
          <p14:tracePt t="218046" x="2709863" y="4572000"/>
          <p14:tracePt t="218048" x="2771775" y="4572000"/>
          <p14:tracePt t="218063" x="2865438" y="4572000"/>
          <p14:tracePt t="218080" x="2952750" y="4572000"/>
          <p14:tracePt t="218096" x="2990850" y="4572000"/>
          <p14:tracePt t="218113" x="3019425" y="4572000"/>
          <p14:tracePt t="218114" x="3030538" y="4572000"/>
          <p14:tracePt t="218130" x="3035300" y="4572000"/>
          <p14:tracePt t="218657" x="3046413" y="4572000"/>
          <p14:tracePt t="218666" x="3057525" y="4567238"/>
          <p14:tracePt t="218670" x="3068638" y="4556125"/>
          <p14:tracePt t="218680" x="3095625" y="4549775"/>
          <p14:tracePt t="218698" x="3124200" y="4538663"/>
          <p14:tracePt t="218919" x="3128963" y="4538663"/>
          <p14:tracePt t="218925" x="3135313" y="4538663"/>
          <p14:tracePt t="218949" x="3140075" y="4538663"/>
          <p14:tracePt t="219001" x="3146425" y="4545013"/>
          <p14:tracePt t="219077" x="3151188" y="4545013"/>
          <p14:tracePt t="219083" x="3157538" y="4545013"/>
          <p14:tracePt t="219090" x="3162300" y="4545013"/>
          <p14:tracePt t="219114" x="3240088" y="4545013"/>
          <p14:tracePt t="219131" x="3300413" y="4545013"/>
          <p14:tracePt t="219148" x="3371850" y="4545013"/>
          <p14:tracePt t="219150" x="3387725" y="4545013"/>
          <p14:tracePt t="219165" x="3421063" y="4545013"/>
          <p14:tracePt t="219166" x="3454400" y="4538663"/>
          <p14:tracePt t="219181" x="3470275" y="4538663"/>
          <p14:tracePt t="219182" x="3487738" y="4538663"/>
          <p14:tracePt t="219198" x="3503613" y="4538663"/>
          <p14:tracePt t="219215" x="3509963" y="4538663"/>
          <p14:tracePt t="219233" x="3514725" y="4538663"/>
          <p14:tracePt t="219249" x="3521075" y="4538663"/>
          <p14:tracePt t="219265" x="3532188" y="4538663"/>
          <p14:tracePt t="219281" x="3536950" y="4538663"/>
          <p14:tracePt t="219299" x="3548063" y="4545013"/>
          <p14:tracePt t="219300" x="3559175" y="4545013"/>
          <p14:tracePt t="219315" x="3581400" y="4549775"/>
          <p14:tracePt t="219331" x="3614738" y="4556125"/>
          <p14:tracePt t="219349" x="3679825" y="4560888"/>
          <p14:tracePt t="219365" x="3768725" y="4572000"/>
          <p14:tracePt t="219382" x="3889375" y="4583113"/>
          <p14:tracePt t="219383" x="3938588" y="4583113"/>
          <p14:tracePt t="219399" x="4043363" y="4587875"/>
          <p14:tracePt t="219416" x="4154488" y="4587875"/>
          <p14:tracePt t="219432" x="4281488" y="4594225"/>
          <p14:tracePt t="219450" x="4435475" y="4598988"/>
          <p14:tracePt t="219467" x="4533900" y="4598988"/>
          <p14:tracePt t="219482" x="4605338" y="4598988"/>
          <p14:tracePt t="219498" x="4676775" y="4605338"/>
          <p14:tracePt t="219515" x="4721225" y="4605338"/>
          <p14:tracePt t="219532" x="4787900" y="4627563"/>
          <p14:tracePt t="219549" x="4821238" y="4632325"/>
          <p14:tracePt t="219550" x="4837113" y="4632325"/>
          <p14:tracePt t="219565" x="4852988" y="4643438"/>
          <p14:tracePt t="219582" x="4864100" y="4654550"/>
          <p14:tracePt t="219654" x="4870450" y="4654550"/>
          <p14:tracePt t="219668" x="4875213" y="4654550"/>
          <p14:tracePt t="219683" x="4881563" y="4654550"/>
          <p14:tracePt t="219706" x="4886325" y="4654550"/>
          <p14:tracePt t="219713" x="4892675" y="4654550"/>
          <p14:tracePt t="219721" x="4897438" y="4654550"/>
          <p14:tracePt t="219732" x="4903788" y="4654550"/>
          <p14:tracePt t="219750" x="4919663" y="4654550"/>
          <p14:tracePt t="219766" x="4926013" y="4649788"/>
          <p14:tracePt t="219782" x="4930775" y="4649788"/>
          <p14:tracePt t="219811" x="4935538" y="4649788"/>
          <p14:tracePt t="219826" x="4946650" y="4649788"/>
          <p14:tracePt t="219833" x="4957763" y="4649788"/>
          <p14:tracePt t="219850" x="5019675" y="4660900"/>
          <p14:tracePt t="219866" x="5084763" y="4687888"/>
          <p14:tracePt t="219883" x="5145088" y="4714875"/>
          <p14:tracePt t="219900" x="5184775" y="4725988"/>
          <p14:tracePt t="219918" x="5189538" y="4732338"/>
          <p14:tracePt t="219991" x="5195888" y="4732338"/>
          <p14:tracePt t="220000" x="5200650" y="4732338"/>
          <p14:tracePt t="220014" x="5207000" y="4732338"/>
          <p14:tracePt t="220029" x="5211763" y="4732338"/>
          <p14:tracePt t="220044" x="5211763" y="4737100"/>
          <p14:tracePt t="220050" x="5216525" y="4737100"/>
          <p14:tracePt t="220068" x="5227638" y="4737100"/>
          <p14:tracePt t="220083" x="5238750" y="4737100"/>
          <p14:tracePt t="220100" x="5289550" y="4725988"/>
          <p14:tracePt t="220117" x="5327650" y="4725988"/>
          <p14:tracePt t="220118" x="5376863" y="4703763"/>
          <p14:tracePt t="220132" x="5399088" y="4692650"/>
          <p14:tracePt t="220149" x="5426075" y="4687888"/>
          <p14:tracePt t="220166" x="5437188" y="4681538"/>
          <p14:tracePt t="220183" x="5459413" y="4670425"/>
          <p14:tracePt t="220185" x="5465763" y="4665663"/>
          <p14:tracePt t="220200" x="5476875" y="4660900"/>
          <p14:tracePt t="220201" x="5487988" y="4654550"/>
          <p14:tracePt t="220217" x="5487988" y="4649788"/>
          <p14:tracePt t="220218" x="5497513" y="4649788"/>
          <p14:tracePt t="220232" x="5508625" y="4632325"/>
          <p14:tracePt t="220250" x="5514975" y="4627563"/>
          <p14:tracePt t="220268" x="5526088" y="4616450"/>
          <p14:tracePt t="220283" x="5537200" y="4598988"/>
          <p14:tracePt t="220300" x="5541963" y="4587875"/>
          <p14:tracePt t="220316" x="5553075" y="4572000"/>
          <p14:tracePt t="220333" x="5559425" y="4567238"/>
          <p14:tracePt t="220351" x="5564188" y="4549775"/>
          <p14:tracePt t="220368" x="5570538" y="4545013"/>
          <p14:tracePt t="220384" x="5570538" y="4538663"/>
          <p14:tracePt t="220659" x="5575300" y="4538663"/>
          <p14:tracePt t="220667" x="5702300" y="4538663"/>
          <p14:tracePt t="220674" x="5746750" y="4538663"/>
          <p14:tracePt t="220684" x="5811838" y="4538663"/>
          <p14:tracePt t="220700" x="5961063" y="4522788"/>
          <p14:tracePt t="220717" x="6088063" y="4516438"/>
          <p14:tracePt t="220718" x="6142038" y="4505325"/>
          <p14:tracePt t="220734" x="6197600" y="4500563"/>
          <p14:tracePt t="220750" x="6264275" y="4500563"/>
          <p14:tracePt t="220768" x="6286500" y="4500563"/>
          <p14:tracePt t="220784" x="6308725" y="4500563"/>
          <p14:tracePt t="220785" x="6319838" y="4500563"/>
          <p14:tracePt t="220801" x="6329363" y="4500563"/>
          <p14:tracePt t="220802" x="6357938" y="4500563"/>
          <p14:tracePt t="220817" x="6407150" y="4500563"/>
          <p14:tracePt t="220834" x="6473825" y="4500563"/>
          <p14:tracePt t="220850" x="6523038" y="4500563"/>
          <p14:tracePt t="220868" x="6550025" y="4500563"/>
          <p14:tracePt t="220869" x="6561138" y="4500563"/>
          <p14:tracePt t="221500" x="6583363" y="4500563"/>
          <p14:tracePt t="221506" x="6638925" y="4505325"/>
          <p14:tracePt t="221519" x="6765925" y="4511675"/>
          <p14:tracePt t="221520" x="6953250" y="4511675"/>
          <p14:tracePt t="221536" x="7310438" y="4511675"/>
          <p14:tracePt t="221552" x="7740650" y="4494213"/>
          <p14:tracePt t="221569" x="8220075" y="4445000"/>
          <p14:tracePt t="221585" x="8534400" y="4406900"/>
          <p14:tracePt t="221602" x="8726488" y="4373563"/>
          <p14:tracePt t="221604" x="8743950" y="4368800"/>
          <p14:tracePt t="222009" x="8721725" y="4368800"/>
          <p14:tracePt t="222016" x="8699500" y="4368800"/>
          <p14:tracePt t="222024" x="8682038" y="4368800"/>
          <p14:tracePt t="222037" x="8659813" y="4368800"/>
          <p14:tracePt t="222039" x="8639175" y="4373563"/>
          <p14:tracePt t="222053" x="8628063" y="4379913"/>
          <p14:tracePt t="222054" x="8616950" y="4384675"/>
          <p14:tracePt t="222069" x="8566150" y="4395788"/>
          <p14:tracePt t="222086" x="8545513" y="4395788"/>
          <p14:tracePt t="222102" x="8539163" y="4400550"/>
          <p14:tracePt t="222211" x="8539163" y="4406900"/>
          <p14:tracePt t="222227" x="8566150" y="4429125"/>
          <p14:tracePt t="222233" x="8610600" y="4451350"/>
          <p14:tracePt t="222240" x="8693150" y="4462463"/>
          <p14:tracePt t="222252" x="8759825" y="4473575"/>
          <p14:tracePt t="222270" x="9029700" y="4522788"/>
          <p14:tracePt t="222286" x="9167813" y="4527550"/>
          <p14:tracePt t="222303" x="9509125" y="4527550"/>
          <p14:tracePt t="222320" x="9718675" y="4527550"/>
          <p14:tracePt t="222336" x="9790113" y="4522788"/>
          <p14:tracePt t="222338" x="9823450" y="4516438"/>
          <p14:tracePt t="222354" x="9856788" y="4511675"/>
          <p14:tracePt t="222406" x="9861550" y="4511675"/>
          <p14:tracePt t="222420" x="9866313" y="4511675"/>
          <p14:tracePt t="222428" x="9883775" y="4511675"/>
          <p14:tracePt t="222437" x="9894888" y="4511675"/>
          <p14:tracePt t="222452" x="9944100" y="4511675"/>
          <p14:tracePt t="222470" x="9966325" y="4511675"/>
          <p14:tracePt t="222486" x="9993313" y="4511675"/>
          <p14:tracePt t="222503" x="10015538" y="4511675"/>
          <p14:tracePt t="222520" x="10044113" y="4511675"/>
          <p14:tracePt t="222537" x="10086975" y="4511675"/>
          <p14:tracePt t="222553" x="10158413" y="4500563"/>
          <p14:tracePt t="222554" x="10191750" y="4494213"/>
          <p14:tracePt t="222571" x="10252075" y="4489450"/>
          <p14:tracePt t="222586" x="10280650" y="4483100"/>
          <p14:tracePt t="222588" x="10291763" y="4483100"/>
          <p14:tracePt t="222603" x="10307638" y="4478338"/>
          <p14:tracePt t="222620" x="10313988" y="4478338"/>
          <p14:tracePt t="222646" x="10318750" y="4478338"/>
          <p14:tracePt t="222654" x="10325100" y="4478338"/>
          <p14:tracePt t="222670" x="10329863" y="4478338"/>
          <p14:tracePt t="222691" x="10340975" y="4478338"/>
          <p14:tracePt t="222759" x="10345738" y="4478338"/>
          <p14:tracePt t="222766" x="10352088" y="4478338"/>
          <p14:tracePt t="222781" x="10356850" y="4478338"/>
          <p14:tracePt t="222795" x="10363200" y="4478338"/>
          <p14:tracePt t="222819" x="10367963" y="4478338"/>
          <p14:tracePt t="222826" x="10374313" y="4478338"/>
          <p14:tracePt t="222840" x="10379075" y="4478338"/>
          <p14:tracePt t="222854" x="10379075" y="4483100"/>
          <p14:tracePt t="222872" x="10385425" y="4483100"/>
          <p14:tracePt t="222888" x="10401300" y="4483100"/>
          <p14:tracePt t="222904" x="10450513" y="4478338"/>
          <p14:tracePt t="222922" x="10539413" y="4467225"/>
          <p14:tracePt t="222923" x="10566400" y="4467225"/>
          <p14:tracePt t="222938" x="10748963" y="4456113"/>
          <p14:tracePt t="222954" x="10842625" y="4451350"/>
          <p14:tracePt t="222971" x="10929938" y="4445000"/>
          <p14:tracePt t="222988" x="10952163" y="4445000"/>
          <p14:tracePt t="223004" x="10963275" y="4445000"/>
          <p14:tracePt t="223367" x="10969625" y="4445000"/>
          <p14:tracePt t="223374" x="10974388" y="4445000"/>
          <p14:tracePt t="223380" x="10980738" y="4445000"/>
          <p14:tracePt t="223405" x="10990263" y="4445000"/>
          <p14:tracePt t="223441" x="10996613" y="4445000"/>
          <p14:tracePt t="223457" x="11001375" y="4445000"/>
          <p14:tracePt t="223473" x="11007725" y="4445000"/>
          <p14:tracePt t="223478" x="11018838" y="4445000"/>
          <p14:tracePt t="223494" x="11029950" y="4445000"/>
          <p14:tracePt t="223504" x="11034713" y="4451350"/>
          <p14:tracePt t="223521" x="11045825" y="4456113"/>
          <p14:tracePt t="223540" x="11052175" y="4456113"/>
          <p14:tracePt t="224161" x="11052175" y="4451350"/>
          <p14:tracePt t="224168" x="11052175" y="4445000"/>
          <p14:tracePt t="224183" x="11052175" y="4440238"/>
          <p14:tracePt t="224190" x="11056938" y="4440238"/>
          <p14:tracePt t="224341" x="11063288" y="4440238"/>
          <p14:tracePt t="224357" x="11068050" y="4429125"/>
          <p14:tracePt t="224363" x="11079163" y="4422775"/>
          <p14:tracePt t="224372" x="11083925" y="4418013"/>
          <p14:tracePt t="224401" x="11090275" y="4411663"/>
          <p14:tracePt t="224657" x="11090275" y="4406900"/>
          <p14:tracePt t="224671" x="11090275" y="4395788"/>
          <p14:tracePt t="224693" x="11090275" y="4389438"/>
          <p14:tracePt t="224707" x="11090275" y="4384675"/>
          <p14:tracePt t="224873" x="11083925" y="4384675"/>
          <p14:tracePt t="224971" x="11079163" y="4384675"/>
          <p14:tracePt t="225031" x="11074400" y="4384675"/>
          <p14:tracePt t="225497" x="11068050" y="4384675"/>
          <p14:tracePt t="225504" x="11056938" y="4389438"/>
          <p14:tracePt t="225510" x="11034713" y="4395788"/>
          <p14:tracePt t="225525" x="11023600" y="4395788"/>
          <p14:tracePt t="225526" x="10996613" y="4406900"/>
          <p14:tracePt t="225542" x="10947400" y="4418013"/>
          <p14:tracePt t="225557" x="10896600" y="4422775"/>
          <p14:tracePt t="225574" x="10836275" y="4433888"/>
          <p14:tracePt t="225591" x="10771188" y="4451350"/>
          <p14:tracePt t="225609" x="10666413" y="4489450"/>
          <p14:tracePt t="225624" x="10599738" y="4505325"/>
          <p14:tracePt t="225642" x="10528300" y="4538663"/>
          <p14:tracePt t="225658" x="10439400" y="4556125"/>
          <p14:tracePt t="225661" x="10390188" y="4583113"/>
          <p14:tracePt t="225675" x="10356850" y="4598988"/>
          <p14:tracePt t="225677" x="10302875" y="4621213"/>
          <p14:tracePt t="225692" x="10252075" y="4638675"/>
          <p14:tracePt t="225693" x="10220325" y="4649788"/>
          <p14:tracePt t="225708" x="10137775" y="4681538"/>
          <p14:tracePt t="225724" x="10059988" y="4703763"/>
          <p14:tracePt t="225741" x="9982200" y="4743450"/>
          <p14:tracePt t="225742" x="9944100" y="4748213"/>
          <p14:tracePt t="225759" x="9861550" y="4781550"/>
          <p14:tracePt t="225774" x="9763125" y="4797425"/>
          <p14:tracePt t="225792" x="9591675" y="4819650"/>
          <p14:tracePt t="225808" x="9420225" y="4846638"/>
          <p14:tracePt t="225826" x="9018588" y="4879975"/>
          <p14:tracePt t="225841" x="8880475" y="4886325"/>
          <p14:tracePt t="225842" x="8688388" y="4886325"/>
          <p14:tracePt t="225859" x="8467725" y="4902200"/>
          <p14:tracePt t="225875" x="8258175" y="4924425"/>
          <p14:tracePt t="225891" x="8175625" y="4924425"/>
          <p14:tracePt t="225893" x="8137525" y="4924425"/>
          <p14:tracePt t="225909" x="8115300" y="4924425"/>
          <p14:tracePt t="225910" x="8097838" y="4924425"/>
          <p14:tracePt t="225925" x="8059738" y="4919663"/>
          <p14:tracePt t="225941" x="8048625" y="4908550"/>
          <p14:tracePt t="225959" x="7994650" y="4891088"/>
          <p14:tracePt t="225960" x="7972425" y="4879975"/>
          <p14:tracePt t="225977" x="7889875" y="4868863"/>
          <p14:tracePt t="225992" x="7834313" y="4857750"/>
          <p14:tracePt t="225993" x="7800975" y="4852988"/>
          <p14:tracePt t="226008" x="7729538" y="4852988"/>
          <p14:tracePt t="226025" x="7707313" y="4852988"/>
          <p14:tracePt t="226042" x="7702550" y="4852988"/>
          <p14:tracePt t="226127" x="7713663" y="4837113"/>
          <p14:tracePt t="226134" x="7729538" y="4826000"/>
          <p14:tracePt t="226141" x="7740650" y="4814888"/>
          <p14:tracePt t="226159" x="7767638" y="4803775"/>
          <p14:tracePt t="226175" x="7823200" y="4770438"/>
          <p14:tracePt t="226192" x="7878763" y="4737100"/>
          <p14:tracePt t="226210" x="7889875" y="4725988"/>
          <p14:tracePt t="226704" x="7889875" y="4721225"/>
          <p14:tracePt t="226710" x="7894638" y="4714875"/>
          <p14:tracePt t="226727" x="7900988" y="4703763"/>
          <p14:tracePt t="226729" x="7905750" y="4692650"/>
          <p14:tracePt t="226744" x="7910513" y="4681538"/>
          <p14:tracePt t="226761" x="7910513" y="4670425"/>
          <p14:tracePt t="226778" x="7916863" y="4660900"/>
          <p14:tracePt t="226794" x="7921625" y="4654550"/>
          <p14:tracePt t="226810" x="7927975" y="4643438"/>
          <p14:tracePt t="226827" x="7932738" y="4638675"/>
          <p14:tracePt t="226844" x="7939088" y="4632325"/>
          <p14:tracePt t="226846" x="7943850" y="4627563"/>
          <p14:tracePt t="226862" x="7950200" y="4610100"/>
          <p14:tracePt t="226878" x="7961313" y="4594225"/>
          <p14:tracePt t="226893" x="7977188" y="4576763"/>
          <p14:tracePt t="226910" x="7994650" y="4556125"/>
          <p14:tracePt t="226927" x="8021638" y="4527550"/>
          <p14:tracePt t="226929" x="8043863" y="4505325"/>
          <p14:tracePt t="226943" x="8070850" y="4489450"/>
          <p14:tracePt t="226961" x="8104188" y="4473575"/>
          <p14:tracePt t="226976" x="8148638" y="4462463"/>
          <p14:tracePt t="226994" x="8181975" y="4445000"/>
          <p14:tracePt t="226996" x="8202613" y="4433888"/>
          <p14:tracePt t="227011" x="8231188" y="4429125"/>
          <p14:tracePt t="227029" x="8296275" y="4418013"/>
          <p14:tracePt t="227044" x="8335963" y="4411663"/>
          <p14:tracePt t="227060" x="8369300" y="4400550"/>
          <p14:tracePt t="227078" x="8401050" y="4395788"/>
          <p14:tracePt t="227094" x="8407400" y="4395788"/>
          <p14:tracePt t="227499" x="8401050" y="4395788"/>
          <p14:tracePt t="227513" x="8396288" y="4395788"/>
          <p14:tracePt t="227521" x="8389938" y="4395788"/>
          <p14:tracePt t="227529" x="8385175" y="4400550"/>
          <p14:tracePt t="227716" x="8385175" y="4406900"/>
          <p14:tracePt t="227724" x="8378825" y="4418013"/>
          <p14:tracePt t="227739" x="8378825" y="4422775"/>
          <p14:tracePt t="228534" x="8401050" y="4422775"/>
          <p14:tracePt t="228541" x="8909050" y="4368800"/>
          <p14:tracePt t="228548" x="9045575" y="4357688"/>
          <p14:tracePt t="228562" x="9326563" y="4313238"/>
          <p14:tracePt t="228579" x="9464675" y="4306888"/>
          <p14:tracePt t="228580" x="9558338" y="4302125"/>
          <p14:tracePt t="228596" x="9596438" y="4340225"/>
          <p14:tracePt t="228612" x="9618663" y="4340225"/>
          <p14:tracePt t="228647" x="9625013" y="4340225"/>
          <p14:tracePt t="228662" x="9640888" y="4340225"/>
          <p14:tracePt t="228668" x="9674225" y="4351338"/>
          <p14:tracePt t="228679" x="9707563" y="4357688"/>
          <p14:tracePt t="228696" x="9834563" y="4368800"/>
          <p14:tracePt t="228714" x="10126663" y="4373563"/>
          <p14:tracePt t="228730" x="10153650" y="4373563"/>
          <p14:tracePt t="228732" x="10186988" y="4373563"/>
          <p14:tracePt t="228745" x="10263188" y="4373563"/>
          <p14:tracePt t="228762" x="10334625" y="4373563"/>
          <p14:tracePt t="228780" x="10363200" y="4373563"/>
          <p14:tracePt t="228796" x="10374313" y="4373563"/>
          <p14:tracePt t="228812" x="10385425" y="4373563"/>
          <p14:tracePt t="228830" x="10407650" y="4373563"/>
          <p14:tracePt t="228846" x="10423525" y="4373563"/>
          <p14:tracePt t="228847" x="10428288" y="4373563"/>
          <p14:tracePt t="228863" x="10439400" y="4373563"/>
          <p14:tracePt t="228909" x="10445750" y="4373563"/>
          <p14:tracePt t="228923" x="10450513" y="4373563"/>
          <p14:tracePt t="228930" x="10461625" y="4373563"/>
          <p14:tracePt t="228938" x="10479088" y="4373563"/>
          <p14:tracePt t="228947" x="10494963" y="4373563"/>
          <p14:tracePt t="228963" x="10566400" y="4373563"/>
          <p14:tracePt t="228980" x="10615613" y="4362450"/>
          <p14:tracePt t="228997" x="10688638" y="4362450"/>
          <p14:tracePt t="229014" x="10731500" y="4351338"/>
          <p14:tracePt t="229030" x="10742613" y="4351338"/>
          <p14:tracePt t="229046" x="10764838" y="4351338"/>
          <p14:tracePt t="229063" x="10787063" y="4346575"/>
          <p14:tracePt t="229080" x="10802938" y="4346575"/>
          <p14:tracePt t="229081" x="10809288" y="4346575"/>
          <p14:tracePt t="229096" x="10836275" y="4346575"/>
          <p14:tracePt t="229113" x="10858500" y="4340225"/>
          <p14:tracePt t="229130" x="10887075" y="4340225"/>
          <p14:tracePt t="229148" x="10918825" y="4340225"/>
          <p14:tracePt t="229164" x="10936288" y="4335463"/>
          <p14:tracePt t="229180" x="10958513" y="4335463"/>
          <p14:tracePt t="229197" x="10974388" y="4335463"/>
          <p14:tracePt t="229214" x="10985500" y="4335463"/>
          <p14:tracePt t="229232" x="10990263" y="4335463"/>
          <p14:tracePt t="229419" x="10996613" y="4335463"/>
          <p14:tracePt t="229433" x="11001375" y="4335463"/>
          <p14:tracePt t="229441" x="11001375" y="4340225"/>
          <p14:tracePt t="229465" x="11007725" y="4346575"/>
          <p14:tracePt t="229493" x="11007725" y="4351338"/>
          <p14:tracePt t="229509" x="11012488" y="4357688"/>
          <p14:tracePt t="229524" x="11018838" y="4362450"/>
          <p14:tracePt t="229532" x="11018838" y="4368800"/>
          <p14:tracePt t="229546" x="11023600" y="4379913"/>
          <p14:tracePt t="229564" x="11034713" y="4389438"/>
          <p14:tracePt t="229581" x="11041063" y="4400550"/>
          <p14:tracePt t="229582" x="11045825" y="4400550"/>
          <p14:tracePt t="229599" x="11045825" y="4406900"/>
          <p14:tracePt t="229614" x="11052175" y="4411663"/>
          <p14:tracePt t="229636" x="11056938" y="4411663"/>
          <p14:tracePt t="229647" x="11056938" y="4418013"/>
          <p14:tracePt t="229664" x="11063288" y="4418013"/>
          <p14:tracePt t="229665" x="11063288" y="4422775"/>
          <p14:tracePt t="229682" x="11063288" y="4429125"/>
          <p14:tracePt t="229698" x="11068050" y="4429125"/>
          <p14:tracePt t="230432" x="11056938" y="4429125"/>
          <p14:tracePt t="230447" x="11045825" y="4429125"/>
          <p14:tracePt t="230454" x="11034713" y="4429125"/>
          <p14:tracePt t="230466" x="11029950" y="4429125"/>
          <p14:tracePt t="230483" x="11018838" y="4429125"/>
          <p14:tracePt t="230642" x="11012488" y="4429125"/>
          <p14:tracePt t="230656" x="11007725" y="4429125"/>
          <p14:tracePt t="230761" x="11001375" y="4433888"/>
          <p14:tracePt t="230776" x="10996613" y="4433888"/>
          <p14:tracePt t="230792" x="10990263" y="4440238"/>
          <p14:tracePt t="230802" x="10985500" y="4440238"/>
          <p14:tracePt t="230817" x="10969625" y="4440238"/>
          <p14:tracePt t="230832" x="10958513" y="4445000"/>
          <p14:tracePt t="230850" x="10947400" y="4445000"/>
          <p14:tracePt t="232157" x="10936288" y="4445000"/>
          <p14:tracePt t="232164" x="10918825" y="4445000"/>
          <p14:tracePt t="232170" x="10907713" y="4445000"/>
          <p14:tracePt t="232185" x="10887075" y="4440238"/>
          <p14:tracePt t="232186" x="10869613" y="4440238"/>
          <p14:tracePt t="232201" x="10836275" y="4440238"/>
          <p14:tracePt t="232218" x="10764838" y="4440238"/>
          <p14:tracePt t="232234" x="10677525" y="4440238"/>
          <p14:tracePt t="232251" x="10544175" y="4433888"/>
          <p14:tracePt t="232252" x="10445750" y="4433888"/>
          <p14:tracePt t="232268" x="10307638" y="4440238"/>
          <p14:tracePt t="232269" x="10202863" y="4440238"/>
          <p14:tracePt t="232284" x="10109200" y="4440238"/>
          <p14:tracePt t="232301" x="10064750" y="4445000"/>
          <p14:tracePt t="232318" x="10026650" y="4456113"/>
          <p14:tracePt t="232320" x="9988550" y="4467225"/>
          <p14:tracePt t="232335" x="9959975" y="4473575"/>
          <p14:tracePt t="232336" x="9939338" y="4478338"/>
          <p14:tracePt t="237734" x="10015538" y="4511675"/>
          <p14:tracePt t="237739" x="10137775" y="4737100"/>
          <p14:tracePt t="237740" x="10142538" y="4759325"/>
          <p14:tracePt t="237744" x="10158413" y="4803775"/>
          <p14:tracePt t="237761" x="10191750" y="4879975"/>
          <p14:tracePt t="237777" x="10213975" y="4995863"/>
          <p14:tracePt t="237794" x="10236200" y="5106988"/>
          <p14:tracePt t="237796" x="10240963" y="5167313"/>
          <p14:tracePt t="237811" x="10240963" y="5276850"/>
          <p14:tracePt t="237828" x="10213975" y="5343525"/>
          <p14:tracePt t="237843" x="10191750" y="5419725"/>
          <p14:tracePt t="237860" x="10158413" y="5497513"/>
          <p14:tracePt t="237876" x="10120313" y="5557838"/>
          <p14:tracePt t="237893" x="10037763" y="5613400"/>
          <p14:tracePt t="237894" x="10015538" y="5635625"/>
          <p14:tracePt t="237910" x="9944100" y="5689600"/>
          <p14:tracePt t="237926" x="9866313" y="5751513"/>
          <p14:tracePt t="237943" x="9779000" y="5811838"/>
          <p14:tracePt t="237961" x="9690100" y="5861050"/>
          <p14:tracePt t="237978" x="9647238" y="5883275"/>
          <p14:tracePt t="237993" x="9585325" y="5905500"/>
          <p14:tracePt t="238011" x="9520238" y="5921375"/>
          <p14:tracePt t="238027" x="9426575" y="5943600"/>
          <p14:tracePt t="238029" x="9388475" y="5948363"/>
          <p14:tracePt t="238044" x="9283700" y="5976938"/>
          <p14:tracePt t="238061" x="9190038" y="5999163"/>
          <p14:tracePt t="238077" x="9090025" y="6026150"/>
          <p14:tracePt t="238094" x="8991600" y="6059488"/>
          <p14:tracePt t="238111" x="8786813" y="6126163"/>
          <p14:tracePt t="238129" x="8539163" y="6191250"/>
          <p14:tracePt t="238143" x="8340725" y="6240463"/>
          <p14:tracePt t="238161" x="8081963" y="6284913"/>
          <p14:tracePt t="238163" x="7961313" y="6296025"/>
          <p14:tracePt t="238177" x="7878763" y="6307138"/>
          <p14:tracePt t="238179" x="7691438" y="6340475"/>
          <p14:tracePt t="238194" x="7453313" y="6345238"/>
          <p14:tracePt t="238210" x="7205663" y="6345238"/>
          <p14:tracePt t="238227" x="6996113" y="6340475"/>
          <p14:tracePt t="238244" x="6594475" y="6280150"/>
          <p14:tracePt t="238245" x="6451600" y="6246813"/>
          <p14:tracePt t="238261" x="5889625" y="6126163"/>
          <p14:tracePt t="238277" x="5591175" y="6064250"/>
          <p14:tracePt t="238279" x="5365750" y="6015038"/>
          <p14:tracePt t="238294" x="4754563" y="5921375"/>
          <p14:tracePt t="238311" x="4110038" y="5854700"/>
          <p14:tracePt t="238327" x="3289300" y="5800725"/>
          <p14:tracePt t="238329" x="3008313" y="5794375"/>
          <p14:tracePt t="238344" x="2241550" y="5722938"/>
          <p14:tracePt t="238360" x="1866900" y="5689600"/>
          <p14:tracePt t="238377" x="1476375" y="5635625"/>
          <p14:tracePt t="238394" x="1338263" y="5613400"/>
          <p14:tracePt t="238395" x="1300163" y="5607050"/>
          <p14:tracePt t="238412" x="1273175" y="5602288"/>
          <p14:tracePt t="238472" x="1273175" y="5595938"/>
          <p14:tracePt t="238479" x="1250950" y="5595938"/>
          <p14:tracePt t="238495" x="1244600" y="5595938"/>
          <p14:tracePt t="238496" x="1228725" y="5595938"/>
          <p14:tracePt t="238511" x="1201738" y="5591175"/>
          <p14:tracePt t="238527" x="1173163" y="5591175"/>
          <p14:tracePt t="238544" x="1139825" y="5580063"/>
          <p14:tracePt t="238545" x="1128713" y="5575300"/>
          <p14:tracePt t="238560" x="1096963" y="5564188"/>
          <p14:tracePt t="238562" x="1074738" y="5553075"/>
          <p14:tracePt t="238578" x="996950" y="5524500"/>
          <p14:tracePt t="238594" x="941388" y="5513388"/>
          <p14:tracePt t="238611" x="930275" y="5508625"/>
          <p14:tracePt t="238652" x="936625" y="5508625"/>
          <p14:tracePt t="238658" x="947738" y="5508625"/>
          <p14:tracePt t="238667" x="981075" y="5508625"/>
          <p14:tracePt t="238678" x="1008063" y="5508625"/>
          <p14:tracePt t="238695" x="1068388" y="5508625"/>
          <p14:tracePt t="238711" x="1079500" y="5508625"/>
          <p14:tracePt t="238811" x="1085850" y="5508625"/>
          <p14:tracePt t="238824" x="1096963" y="5508625"/>
          <p14:tracePt t="238832" x="1146175" y="5508625"/>
          <p14:tracePt t="238844" x="1168400" y="5508625"/>
          <p14:tracePt t="238845" x="1206500" y="5508625"/>
          <p14:tracePt t="238861" x="1262063" y="5508625"/>
          <p14:tracePt t="238862" x="1382713" y="5508625"/>
          <p14:tracePt t="238878" x="1585913" y="5508625"/>
          <p14:tracePt t="238895" x="1966913" y="5508625"/>
          <p14:tracePt t="238912" x="2330450" y="5508625"/>
          <p14:tracePt t="238928" x="2814638" y="5497513"/>
          <p14:tracePt t="238945" x="3057525" y="5497513"/>
          <p14:tracePt t="238961" x="3162300" y="5497513"/>
          <p14:tracePt t="238979" x="3206750" y="5497513"/>
          <p14:tracePt t="239019" x="3195638" y="5491163"/>
          <p14:tracePt t="239026" x="3173413" y="5486400"/>
          <p14:tracePt t="239034" x="3135313" y="5481638"/>
          <p14:tracePt t="239045" x="3106738" y="5475288"/>
          <p14:tracePt t="239062" x="3057525" y="5475288"/>
          <p14:tracePt t="239078" x="3046413" y="5475288"/>
          <p14:tracePt t="239079" x="3041650" y="5475288"/>
          <p14:tracePt t="239238" x="3063875" y="5475288"/>
          <p14:tracePt t="239246" x="3084513" y="5475288"/>
          <p14:tracePt t="239253" x="3106738" y="5475288"/>
          <p14:tracePt t="239262" x="3135313" y="5475288"/>
          <p14:tracePt t="239279" x="3200400" y="5475288"/>
          <p14:tracePt t="239280" x="3228975" y="5475288"/>
          <p14:tracePt t="239296" x="3271838" y="5475288"/>
          <p14:tracePt t="239297" x="3311525" y="5475288"/>
          <p14:tracePt t="239312" x="3421063" y="5475288"/>
          <p14:tracePt t="239328" x="3608388" y="5475288"/>
          <p14:tracePt t="239346" x="3757613" y="5475288"/>
          <p14:tracePt t="239363" x="4010025" y="5475288"/>
          <p14:tracePt t="239379" x="4076700" y="5475288"/>
          <p14:tracePt t="239380" x="4170363" y="5475288"/>
          <p14:tracePt t="239395" x="4270375" y="5475288"/>
          <p14:tracePt t="239412" x="4352925" y="5475288"/>
          <p14:tracePt t="239429" x="4368800" y="5475288"/>
          <p14:tracePt t="239889" x="4391025" y="5475288"/>
          <p14:tracePt t="239897" x="4402138" y="5475288"/>
          <p14:tracePt t="239904" x="4451350" y="5475288"/>
          <p14:tracePt t="239912" x="4506913" y="5470525"/>
          <p14:tracePt t="239930" x="4649788" y="5464175"/>
          <p14:tracePt t="239946" x="4991100" y="5419725"/>
          <p14:tracePt t="239948" x="5035550" y="5408613"/>
          <p14:tracePt t="239963" x="5091113" y="5403850"/>
          <p14:tracePt t="239964" x="5151438" y="5392738"/>
          <p14:tracePt t="239982" x="5189538" y="5370513"/>
          <p14:tracePt t="239996" x="5195888" y="5365750"/>
          <p14:tracePt t="241067" x="5238750" y="5365750"/>
          <p14:tracePt t="241074" x="5305425" y="5370513"/>
          <p14:tracePt t="241083" x="5508625" y="5392738"/>
          <p14:tracePt t="241099" x="6280150" y="5513388"/>
          <p14:tracePt t="241115" x="6099175" y="5745163"/>
          <p14:tracePt t="241131" x="6610350" y="5761038"/>
          <p14:tracePt t="241133" x="6726238" y="5761038"/>
          <p14:tracePt t="241149" x="6870700" y="5772150"/>
          <p14:tracePt t="241165" x="6881813" y="5772150"/>
          <p14:tracePt t="241501" x="6881813" y="5767388"/>
          <p14:tracePt t="241509" x="6859588" y="5745163"/>
          <p14:tracePt t="241517" x="6842125" y="5734050"/>
          <p14:tracePt t="241532" x="6826250" y="5718175"/>
          <p14:tracePt t="241534" x="6815138" y="5707063"/>
          <p14:tracePt t="241548" x="6804025" y="5695950"/>
          <p14:tracePt t="241565" x="6792913" y="5689600"/>
          <p14:tracePt t="241582" x="6788150" y="5684838"/>
          <p14:tracePt t="241583" x="6788150" y="5678488"/>
          <p14:tracePt t="241689" x="6781800" y="5678488"/>
          <p14:tracePt t="241697" x="6781800" y="5673725"/>
          <p14:tracePt t="242500" x="6875463" y="5657850"/>
          <p14:tracePt t="242506" x="6897688" y="5646738"/>
          <p14:tracePt t="242517" x="6924675" y="5640388"/>
          <p14:tracePt t="242534" x="7007225" y="5607050"/>
          <p14:tracePt t="242551" x="7145338" y="5568950"/>
          <p14:tracePt t="242567" x="7183438" y="5557838"/>
          <p14:tracePt t="242569" x="7223125" y="5546725"/>
          <p14:tracePt t="242584" x="7245350" y="5541963"/>
          <p14:tracePt t="243077" x="7256463" y="5530850"/>
          <p14:tracePt t="243086" x="7256463" y="5524500"/>
          <p14:tracePt t="243092" x="7265988" y="5519738"/>
          <p14:tracePt t="243190" x="7277100" y="5519738"/>
          <p14:tracePt t="243197" x="7283450" y="5519738"/>
          <p14:tracePt t="243204" x="7299325" y="5519738"/>
          <p14:tracePt t="243218" x="7316788" y="5519738"/>
          <p14:tracePt t="243220" x="7350125" y="5519738"/>
          <p14:tracePt t="243235" x="7437438" y="5513388"/>
          <p14:tracePt t="243236" x="7448550" y="5513388"/>
          <p14:tracePt t="243251" x="7580313" y="5508625"/>
          <p14:tracePt t="243268" x="7827963" y="5513388"/>
          <p14:tracePt t="243285" x="8197850" y="5513388"/>
          <p14:tracePt t="243302" x="8594725" y="5508625"/>
          <p14:tracePt t="243303" x="8820150" y="5491163"/>
          <p14:tracePt t="243318" x="9090025" y="5486400"/>
          <p14:tracePt t="243336" x="9250363" y="5486400"/>
          <p14:tracePt t="243352" x="9288463" y="5486400"/>
          <p14:tracePt t="243353" x="9288463" y="5481638"/>
          <p14:tracePt t="243414" x="9288463" y="5475288"/>
          <p14:tracePt t="243879" x="9305925" y="5475288"/>
          <p14:tracePt t="243887" x="9348788" y="5475288"/>
          <p14:tracePt t="243894" x="9415463" y="5470525"/>
          <p14:tracePt t="243902" x="9453563" y="5470525"/>
          <p14:tracePt t="243919" x="9575800" y="5453063"/>
          <p14:tracePt t="243937" x="9647238" y="5441950"/>
          <p14:tracePt t="243939" x="9663113" y="5441950"/>
          <p14:tracePt t="243953" x="9674225" y="5441950"/>
          <p14:tracePt t="243954" x="9685338" y="5441950"/>
          <p14:tracePt t="244000" x="9690100" y="5441950"/>
          <p14:tracePt t="244007" x="9696450" y="5441950"/>
          <p14:tracePt t="244019" x="9701213" y="5441950"/>
          <p14:tracePt t="244036" x="9718675" y="5437188"/>
          <p14:tracePt t="244195" x="9723438" y="5437188"/>
          <p14:tracePt t="244211" x="9734550" y="5437188"/>
          <p14:tracePt t="244217" x="9745663" y="5437188"/>
          <p14:tracePt t="244227" x="9752013" y="5437188"/>
          <p14:tracePt t="244236" x="9763125" y="5437188"/>
          <p14:tracePt t="244254" x="9772650" y="5437188"/>
          <p14:tracePt t="244577" x="9783763" y="5437188"/>
          <p14:tracePt t="244584" x="9801225" y="5437188"/>
          <p14:tracePt t="244593" x="9839325" y="5437188"/>
          <p14:tracePt t="244603" x="9883775" y="5437188"/>
          <p14:tracePt t="244621" x="10048875" y="5419725"/>
          <p14:tracePt t="244638" x="10209213" y="5419725"/>
          <p14:tracePt t="244654" x="10418763" y="5408613"/>
          <p14:tracePt t="244671" x="10550525" y="5403850"/>
          <p14:tracePt t="244687" x="10655300" y="5403850"/>
          <p14:tracePt t="244689" x="10693400" y="5403850"/>
          <p14:tracePt t="244705" x="10798175" y="5403850"/>
          <p14:tracePt t="244721" x="10891838" y="5419725"/>
          <p14:tracePt t="244737" x="11023600" y="5419725"/>
          <p14:tracePt t="244754" x="11123613" y="5419725"/>
          <p14:tracePt t="244772" x="11183938" y="5408613"/>
          <p14:tracePt t="244788" x="11199813" y="5408613"/>
          <p14:tracePt t="244804" x="11206163" y="5408613"/>
          <p14:tracePt t="244821" x="11222038" y="5408613"/>
          <p14:tracePt t="244838" x="11233150" y="5408613"/>
          <p14:tracePt t="244863" x="11239500" y="5408613"/>
          <p14:tracePt t="244871" x="11244263" y="5408613"/>
          <p14:tracePt t="244967" x="11233150" y="5408613"/>
          <p14:tracePt t="244974" x="11228388" y="5408613"/>
          <p14:tracePt t="244989" x="10969625" y="5419725"/>
          <p14:tracePt t="245005" x="10313988" y="5426075"/>
          <p14:tracePt t="245020" x="9437688" y="5502275"/>
          <p14:tracePt t="245038" x="8501063" y="5584825"/>
          <p14:tracePt t="245054" x="7370763" y="5695950"/>
          <p14:tracePt t="245071" x="5613400" y="5822950"/>
          <p14:tracePt t="245087" x="4727575" y="5894388"/>
          <p14:tracePt t="245104" x="4281488" y="5905500"/>
          <p14:tracePt t="245121" x="4043363" y="5905500"/>
          <p14:tracePt t="245137" x="4005263" y="5894388"/>
          <p14:tracePt t="245139" x="4000500" y="5888038"/>
          <p14:tracePt t="245171" x="3994150" y="5888038"/>
          <p14:tracePt t="245176" x="3989388" y="5883275"/>
          <p14:tracePt t="245191" x="3971925" y="5883275"/>
          <p14:tracePt t="245204" x="3944938" y="5876925"/>
          <p14:tracePt t="245206" x="3922713" y="5872163"/>
          <p14:tracePt t="245222" x="3757613" y="5854700"/>
          <p14:tracePt t="245238" x="3641725" y="5849938"/>
          <p14:tracePt t="245254" x="3548063" y="5849938"/>
          <p14:tracePt t="245272" x="3498850" y="5849938"/>
          <p14:tracePt t="245273" x="3459163" y="5845175"/>
          <p14:tracePt t="245290" x="3427413" y="5838825"/>
          <p14:tracePt t="245305" x="3416300" y="5834063"/>
          <p14:tracePt t="245323" x="3409950" y="5834063"/>
          <p14:tracePt t="245372" x="3405188" y="5834063"/>
          <p14:tracePt t="245387" x="3394075" y="5834063"/>
          <p14:tracePt t="245394" x="3382963" y="5827713"/>
          <p14:tracePt t="245404" x="3354388" y="5822950"/>
          <p14:tracePt t="245421" x="3271838" y="5805488"/>
          <p14:tracePt t="245439" x="3124200" y="5789613"/>
          <p14:tracePt t="245455" x="3106738" y="5789613"/>
          <p14:tracePt t="245456" x="3079750" y="5783263"/>
          <p14:tracePt t="245471" x="3068638" y="5778500"/>
          <p14:tracePt t="245489" x="3063875" y="5772150"/>
          <p14:tracePt t="245505" x="3052763" y="5767388"/>
          <p14:tracePt t="245506" x="3046413" y="5756275"/>
          <p14:tracePt t="245522" x="3035300" y="5751513"/>
          <p14:tracePt t="245524" x="3030538" y="5745163"/>
          <p14:tracePt t="245538" x="3013075" y="5734050"/>
          <p14:tracePt t="245555" x="3001963" y="5729288"/>
          <p14:tracePt t="245572" x="2997200" y="5729288"/>
          <p14:tracePt t="245635" x="2990850" y="5729288"/>
          <p14:tracePt t="245651" x="2986088" y="5729288"/>
          <p14:tracePt t="245665" x="2974975" y="5729288"/>
          <p14:tracePt t="245672" x="2970213" y="5729288"/>
          <p14:tracePt t="245688" x="2959100" y="5729288"/>
          <p14:tracePt t="245706" x="2936875" y="5722938"/>
          <p14:tracePt t="245722" x="2897188" y="5722938"/>
          <p14:tracePt t="245723" x="2870200" y="5722938"/>
          <p14:tracePt t="245739" x="2809875" y="5722938"/>
          <p14:tracePt t="245754" x="2782888" y="5722938"/>
          <p14:tracePt t="245771" x="2771775" y="5722938"/>
          <p14:tracePt t="245789" x="2765425" y="5722938"/>
          <p14:tracePt t="245806" x="2760663" y="5722938"/>
          <p14:tracePt t="245823" x="2754313" y="5722938"/>
          <p14:tracePt t="245838" x="2732088" y="5722938"/>
          <p14:tracePt t="245856" x="2671763" y="5722938"/>
          <p14:tracePt t="245872" x="2595563" y="5722938"/>
          <p14:tracePt t="245873" x="2566988" y="5722938"/>
          <p14:tracePt t="245889" x="2522538" y="5722938"/>
          <p14:tracePt t="245904" x="2501900" y="5722938"/>
          <p14:tracePt t="245956" x="2495550" y="5722938"/>
          <p14:tracePt t="245965" x="2479675" y="5722938"/>
          <p14:tracePt t="245974" x="2462213" y="5722938"/>
          <p14:tracePt t="245989" x="2419350" y="5722938"/>
          <p14:tracePt t="246005" x="2374900" y="5722938"/>
          <p14:tracePt t="246022" x="2341563" y="5722938"/>
          <p14:tracePt t="246023" x="2319338" y="5722938"/>
          <p14:tracePt t="246040" x="2297113" y="5722938"/>
          <p14:tracePt t="246055" x="2286000" y="5722938"/>
          <p14:tracePt t="246072" x="2274888" y="5722938"/>
          <p14:tracePt t="246090" x="2270125" y="5722938"/>
          <p14:tracePt t="246091" x="2263775" y="5722938"/>
          <p14:tracePt t="246107" x="2252663" y="5722938"/>
          <p14:tracePt t="246123" x="2241550" y="5718175"/>
          <p14:tracePt t="246565" x="2236788" y="5718175"/>
          <p14:tracePt t="246574" x="2225675" y="5718175"/>
          <p14:tracePt t="246579" x="2209800" y="5718175"/>
          <p14:tracePt t="246589" x="2198688" y="5718175"/>
          <p14:tracePt t="246606" x="2176463" y="5718175"/>
          <p14:tracePt t="246624" x="2159000" y="5718175"/>
          <p14:tracePt t="246677" x="2165350" y="5718175"/>
          <p14:tracePt t="246684" x="2198688" y="5718175"/>
          <p14:tracePt t="246693" x="2232025" y="5729288"/>
          <p14:tracePt t="246707" x="2314575" y="5734050"/>
          <p14:tracePt t="246708" x="2451100" y="5740400"/>
          <p14:tracePt t="246723" x="2754313" y="5740400"/>
          <p14:tracePt t="246739" x="3184525" y="5729288"/>
          <p14:tracePt t="246758" x="3465513" y="5722938"/>
          <p14:tracePt t="246759" x="3603625" y="5707063"/>
          <p14:tracePt t="246774" x="3702050" y="5673725"/>
          <p14:tracePt t="246790" x="3740150" y="5668963"/>
          <p14:tracePt t="246992" x="3740150" y="5662613"/>
          <p14:tracePt t="247330" x="3735388" y="5662613"/>
          <p14:tracePt t="247742" x="3735388" y="5668963"/>
          <p14:tracePt t="247761" x="3735388" y="5673725"/>
          <p14:tracePt t="248111" x="3751263" y="5673725"/>
          <p14:tracePt t="248117" x="3784600" y="5689600"/>
          <p14:tracePt t="248125" x="3884613" y="5718175"/>
          <p14:tracePt t="248143" x="3971925" y="5734050"/>
          <p14:tracePt t="248417" x="3967163" y="5734050"/>
          <p14:tracePt t="248680" x="3967163" y="5729288"/>
          <p14:tracePt t="248696" x="3971925" y="5718175"/>
          <p14:tracePt t="248702" x="3983038" y="5700713"/>
          <p14:tracePt t="248712" x="3989388" y="5689600"/>
          <p14:tracePt t="248727" x="4000500" y="5678488"/>
          <p14:tracePt t="248746" x="4000500" y="5668963"/>
          <p14:tracePt t="248762" x="4000500" y="5662613"/>
          <p14:tracePt t="248860" x="3989388" y="5657850"/>
          <p14:tracePt t="248867" x="3956050" y="5640388"/>
          <p14:tracePt t="248879" x="3933825" y="5640388"/>
          <p14:tracePt t="248881" x="3906838" y="5629275"/>
          <p14:tracePt t="248894" x="3873500" y="5624513"/>
          <p14:tracePt t="248897" x="3844925" y="5624513"/>
          <p14:tracePt t="248911" x="3822700" y="5624513"/>
          <p14:tracePt t="248927" x="3817938" y="5624513"/>
          <p14:tracePt t="249215" x="3822700" y="5618163"/>
          <p14:tracePt t="249219" x="3844925" y="5607050"/>
          <p14:tracePt t="249229" x="3878263" y="5602288"/>
          <p14:tracePt t="249245" x="3933825" y="5575300"/>
          <p14:tracePt t="249261" x="3983038" y="5557838"/>
          <p14:tracePt t="249278" x="4027488" y="5553075"/>
          <p14:tracePt t="249279" x="4043363" y="5546725"/>
          <p14:tracePt t="249294" x="4054475" y="5546725"/>
          <p14:tracePt t="249296" x="4071938" y="5546725"/>
          <p14:tracePt t="249312" x="4114800" y="5546725"/>
          <p14:tracePt t="249327" x="4181475" y="5541963"/>
          <p14:tracePt t="249344" x="4286250" y="5541963"/>
          <p14:tracePt t="249346" x="4324350" y="5541963"/>
          <p14:tracePt t="249362" x="4435475" y="5541963"/>
          <p14:tracePt t="249378" x="4478338" y="5541963"/>
          <p14:tracePt t="249394" x="4484688" y="5541963"/>
          <p14:tracePt t="249452" x="4489450" y="5541963"/>
          <p14:tracePt t="249459" x="4495800" y="5541963"/>
          <p14:tracePt t="249466" x="4529138" y="5535613"/>
          <p14:tracePt t="249478" x="4551363" y="5530850"/>
          <p14:tracePt t="249495" x="4594225" y="5519738"/>
          <p14:tracePt t="249497" x="4611688" y="5519738"/>
          <p14:tracePt t="249516" x="4622800" y="5513388"/>
          <p14:tracePt t="249528" x="4622800" y="5508625"/>
          <p14:tracePt t="249686" x="4627563" y="5508625"/>
          <p14:tracePt t="249700" x="4633913" y="5508625"/>
          <p14:tracePt t="249715" x="4638675" y="5502275"/>
          <p14:tracePt t="249730" x="4645025" y="5502275"/>
          <p14:tracePt t="249747" x="4649788" y="5497513"/>
          <p14:tracePt t="249782" x="4654550" y="5497513"/>
          <p14:tracePt t="249789" x="4654550" y="5491163"/>
          <p14:tracePt t="249804" x="4660900" y="5491163"/>
          <p14:tracePt t="249813" x="4660900" y="5486400"/>
          <p14:tracePt t="249829" x="4665663" y="5486400"/>
          <p14:tracePt t="249845" x="4665663" y="5481638"/>
          <p14:tracePt t="249864" x="4672013" y="5481638"/>
          <p14:tracePt t="249897" x="4672013" y="5475288"/>
          <p14:tracePt t="249941" x="4676775" y="5475288"/>
          <p14:tracePt t="249946" x="4676775" y="5470525"/>
          <p14:tracePt t="249964" x="4683125" y="5464175"/>
          <p14:tracePt t="249979" x="4687888" y="5459413"/>
          <p14:tracePt t="249997" x="4699000" y="5453063"/>
          <p14:tracePt t="249999" x="4705350" y="5448300"/>
          <p14:tracePt t="250013" x="4710113" y="5448300"/>
          <p14:tracePt t="250029" x="4716463" y="5437188"/>
          <p14:tracePt t="250120" x="4716463" y="5430838"/>
          <p14:tracePt t="250128" x="4716463" y="5426075"/>
          <p14:tracePt t="250143" x="4716463" y="5419725"/>
          <p14:tracePt t="250149" x="4710113" y="5414963"/>
          <p14:tracePt t="250163" x="4699000" y="5414963"/>
          <p14:tracePt t="250164" x="4687888" y="5408613"/>
          <p14:tracePt t="250181" x="4654550" y="5397500"/>
          <p14:tracePt t="250196" x="4627563" y="5397500"/>
          <p14:tracePt t="250213" x="4600575" y="5397500"/>
          <p14:tracePt t="250230" x="4578350" y="5397500"/>
          <p14:tracePt t="250299" x="4583113" y="5392738"/>
          <p14:tracePt t="250306" x="4594225" y="5392738"/>
          <p14:tracePt t="250314" x="4611688" y="5387975"/>
          <p14:tracePt t="250330" x="4660900" y="5370513"/>
          <p14:tracePt t="250345" x="4721225" y="5359400"/>
          <p14:tracePt t="250362" x="4810125" y="5354638"/>
          <p14:tracePt t="250380" x="4870450" y="5354638"/>
          <p14:tracePt t="250381" x="4914900" y="5354638"/>
          <p14:tracePt t="250398" x="4986338" y="5354638"/>
          <p14:tracePt t="250413" x="5046663" y="5359400"/>
          <p14:tracePt t="250430" x="5095875" y="5376863"/>
          <p14:tracePt t="250446" x="5162550" y="5387975"/>
          <p14:tracePt t="250464" x="5283200" y="5403850"/>
          <p14:tracePt t="250480" x="5349875" y="5403850"/>
          <p14:tracePt t="250496" x="5403850" y="5403850"/>
          <p14:tracePt t="250514" x="5432425" y="5403850"/>
          <p14:tracePt t="250516" x="5443538" y="5403850"/>
          <p14:tracePt t="250531" x="5470525" y="5403850"/>
          <p14:tracePt t="250547" x="5481638" y="5403850"/>
          <p14:tracePt t="250599" x="5487988" y="5403850"/>
          <p14:tracePt t="250606" x="5492750" y="5403850"/>
          <p14:tracePt t="250614" x="5497513" y="5403850"/>
          <p14:tracePt t="250630" x="5508625" y="5403850"/>
          <p14:tracePt t="250647" x="5514975" y="5403850"/>
          <p14:tracePt t="250810" x="5526088" y="5403850"/>
          <p14:tracePt t="250817" x="5553075" y="5403850"/>
          <p14:tracePt t="250831" x="5586413" y="5403850"/>
          <p14:tracePt t="250832" x="5624513" y="5403850"/>
          <p14:tracePt t="250849" x="5691188" y="5403850"/>
          <p14:tracePt t="250863" x="5757863" y="5403850"/>
          <p14:tracePt t="250881" x="5818188" y="5403850"/>
          <p14:tracePt t="250897" x="5867400" y="5392738"/>
          <p14:tracePt t="250900" x="5900738" y="5392738"/>
          <p14:tracePt t="250914" x="5965825" y="5392738"/>
          <p14:tracePt t="250930" x="6076950" y="5392738"/>
          <p14:tracePt t="250947" x="6170613" y="5392738"/>
          <p14:tracePt t="250963" x="6335713" y="5392738"/>
          <p14:tracePt t="250981" x="6489700" y="5392738"/>
          <p14:tracePt t="250997" x="6511925" y="5392738"/>
          <p14:tracePt t="251014" x="6516688" y="5392738"/>
          <p14:tracePt t="251049" x="6511925" y="5392738"/>
          <p14:tracePt t="251064" x="6507163" y="5392738"/>
          <p14:tracePt t="251072" x="6496050" y="5392738"/>
          <p14:tracePt t="251080" x="6489700" y="5392738"/>
          <p14:tracePt t="251097" x="6473825" y="5392738"/>
          <p14:tracePt t="251115" x="6467475" y="5392738"/>
          <p14:tracePt t="251116" x="6462713" y="5392738"/>
          <p14:tracePt t="251132" x="6456363" y="5397500"/>
          <p14:tracePt t="251148" x="6445250" y="5397500"/>
          <p14:tracePt t="251170" x="6440488" y="5397500"/>
          <p14:tracePt t="251192" x="6434138" y="5397500"/>
          <p14:tracePt t="251200" x="6434138" y="5403850"/>
          <p14:tracePt t="251231" x="6429375" y="5403850"/>
          <p14:tracePt t="251252" x="6423025" y="5403850"/>
          <p14:tracePt t="251260" x="6407150" y="5403850"/>
          <p14:tracePt t="251267" x="6391275" y="5408613"/>
          <p14:tracePt t="251281" x="6340475" y="5414963"/>
          <p14:tracePt t="251298" x="6319838" y="5414963"/>
          <p14:tracePt t="251300" x="6308725" y="5414963"/>
          <p14:tracePt t="251313" x="6257925" y="5426075"/>
          <p14:tracePt t="251331" x="6215063" y="5426075"/>
          <p14:tracePt t="251347" x="6181725" y="5430838"/>
          <p14:tracePt t="251349" x="6170613" y="5430838"/>
          <p14:tracePt t="251364" x="6148388" y="5430838"/>
          <p14:tracePt t="251383" x="6148388" y="5437188"/>
          <p14:tracePt t="251398" x="6142038" y="5437188"/>
          <p14:tracePt t="251415" x="6137275" y="5437188"/>
          <p14:tracePt t="251522" x="6142038" y="5437188"/>
          <p14:tracePt t="251530" x="6181725" y="5437188"/>
          <p14:tracePt t="251536" x="6235700" y="5437188"/>
          <p14:tracePt t="251547" x="6286500" y="5437188"/>
          <p14:tracePt t="251564" x="6462713" y="5437188"/>
          <p14:tracePt t="251566" x="6500813" y="5437188"/>
          <p14:tracePt t="251582" x="6589713" y="5414963"/>
          <p14:tracePt t="251599" x="6605588" y="5414963"/>
          <p14:tracePt t="251615" x="6605588" y="5408613"/>
          <p14:tracePt t="251785" x="6610350" y="5408613"/>
          <p14:tracePt t="251807" x="6616700" y="5408613"/>
          <p14:tracePt t="251822" x="6621463" y="5408613"/>
          <p14:tracePt t="251958" x="6627813" y="5408613"/>
          <p14:tracePt t="251972" x="6632575" y="5408613"/>
          <p14:tracePt t="251987" x="6638925" y="5408613"/>
          <p14:tracePt t="252729" x="6632575" y="5408613"/>
          <p14:tracePt t="252812" x="6627813" y="5408613"/>
          <p14:tracePt t="252834" x="6621463" y="5408613"/>
          <p14:tracePt t="252842" x="6616700" y="5414963"/>
          <p14:tracePt t="252857" x="6610350" y="5414963"/>
          <p14:tracePt t="253252" x="6616700" y="5414963"/>
          <p14:tracePt t="253255" x="6665913" y="5426075"/>
          <p14:tracePt t="253262" x="6677025" y="5430838"/>
          <p14:tracePt t="253269" x="6737350" y="5437188"/>
          <p14:tracePt t="253284" x="7002463" y="5441950"/>
          <p14:tracePt t="253300" x="7212013" y="5459413"/>
          <p14:tracePt t="253317" x="7558088" y="5519738"/>
          <p14:tracePt t="253334" x="7691438" y="5502275"/>
          <p14:tracePt t="253352" x="7762875" y="5502275"/>
          <p14:tracePt t="253368" x="7778750" y="5502275"/>
          <p14:tracePt t="253384" x="7789863" y="5502275"/>
          <p14:tracePt t="253401" x="7800975" y="5502275"/>
          <p14:tracePt t="253419" x="7812088" y="5502275"/>
          <p14:tracePt t="253435" x="7827963" y="5502275"/>
          <p14:tracePt t="253452" x="7845425" y="5502275"/>
          <p14:tracePt t="253468" x="7872413" y="5502275"/>
          <p14:tracePt t="253485" x="7889875" y="5502275"/>
          <p14:tracePt t="253487" x="7894638" y="5502275"/>
          <p14:tracePt t="253502" x="7921625" y="5502275"/>
          <p14:tracePt t="253519" x="7954963" y="5502275"/>
          <p14:tracePt t="253534" x="8015288" y="5508625"/>
          <p14:tracePt t="253552" x="8059738" y="5513388"/>
          <p14:tracePt t="253554" x="8077200" y="5513388"/>
          <p14:tracePt t="253569" x="8104188" y="5513388"/>
          <p14:tracePt t="253585" x="8131175" y="5513388"/>
          <p14:tracePt t="253603" x="8137525" y="5513388"/>
          <p14:tracePt t="253701" x="8142288" y="5513388"/>
          <p14:tracePt t="253712" x="8148638" y="5513388"/>
          <p14:tracePt t="253719" x="8159750" y="5513388"/>
          <p14:tracePt t="253734" x="8181975" y="5513388"/>
          <p14:tracePt t="253751" x="8224838" y="5513388"/>
          <p14:tracePt t="253768" x="8264525" y="5513388"/>
          <p14:tracePt t="253785" x="8324850" y="5508625"/>
          <p14:tracePt t="253786" x="8347075" y="5508625"/>
          <p14:tracePt t="253803" x="8440738" y="5497513"/>
          <p14:tracePt t="253819" x="8494713" y="5497513"/>
          <p14:tracePt t="253835" x="8556625" y="5486400"/>
          <p14:tracePt t="253853" x="8605838" y="5481638"/>
          <p14:tracePt t="253854" x="8632825" y="5475288"/>
          <p14:tracePt t="253869" x="8666163" y="5470525"/>
          <p14:tracePt t="253885" x="8710613" y="5464175"/>
          <p14:tracePt t="253903" x="8732838" y="5464175"/>
          <p14:tracePt t="253919" x="8748713" y="5459413"/>
          <p14:tracePt t="253936" x="8759825" y="5459413"/>
          <p14:tracePt t="253953" x="8764588" y="5459413"/>
          <p14:tracePt t="253969" x="8782050" y="5459413"/>
          <p14:tracePt t="253985" x="8797925" y="5453063"/>
          <p14:tracePt t="254003" x="8826500" y="5448300"/>
          <p14:tracePt t="254004" x="8837613" y="5441950"/>
          <p14:tracePt t="254020" x="8864600" y="5441950"/>
          <p14:tracePt t="254035" x="8891588" y="5430838"/>
          <p14:tracePt t="254051" x="8902700" y="5430838"/>
          <p14:tracePt t="254068" x="8913813" y="5426075"/>
          <p14:tracePt t="254085" x="8924925" y="5426075"/>
          <p14:tracePt t="254087" x="8931275" y="5419725"/>
          <p14:tracePt t="254103" x="8951913" y="5419725"/>
          <p14:tracePt t="254119" x="8969375" y="5414963"/>
          <p14:tracePt t="254136" x="8985250" y="5408613"/>
          <p14:tracePt t="254214" x="8991600" y="5408613"/>
          <p14:tracePt t="254222" x="8991600" y="5403850"/>
          <p14:tracePt t="254236" x="8996363" y="5403850"/>
          <p14:tracePt t="254238" x="9002713" y="5403850"/>
          <p14:tracePt t="254254" x="9007475" y="5403850"/>
          <p14:tracePt t="254337" x="9013825" y="5403850"/>
          <p14:tracePt t="254357" x="9018588" y="5403850"/>
          <p14:tracePt t="254372" x="9024938" y="5403850"/>
          <p14:tracePt t="254387" x="9029700" y="5403850"/>
          <p14:tracePt t="254394" x="9034463" y="5403850"/>
          <p14:tracePt t="254410" x="9040813" y="5403850"/>
          <p14:tracePt t="254440" x="9045575" y="5403850"/>
          <p14:tracePt t="254478" x="9051925" y="5403850"/>
          <p14:tracePt t="254502" x="9051925" y="5397500"/>
          <p14:tracePt t="254507" x="9056688" y="5397500"/>
          <p14:tracePt t="254522" x="9063038" y="5397500"/>
          <p14:tracePt t="254537" x="9067800" y="5397500"/>
          <p14:tracePt t="254554" x="9074150" y="5397500"/>
          <p14:tracePt t="254569" x="9096375" y="5397500"/>
          <p14:tracePt t="254586" x="9101138" y="5397500"/>
          <p14:tracePt t="254604" x="9118600" y="5397500"/>
          <p14:tracePt t="254620" x="9134475" y="5392738"/>
          <p14:tracePt t="254636" x="9139238" y="5392738"/>
          <p14:tracePt t="254653" x="9150350" y="5392738"/>
          <p14:tracePt t="254670" x="9156700" y="5392738"/>
          <p14:tracePt t="254686" x="9161463" y="5392738"/>
          <p14:tracePt t="254703" x="9167813" y="5392738"/>
          <p14:tracePt t="254719" x="9172575" y="5392738"/>
          <p14:tracePt t="254740" x="9178925" y="5392738"/>
          <p14:tracePt t="254752" x="9183688" y="5392738"/>
          <p14:tracePt t="254754" x="9190038" y="5392738"/>
          <p14:tracePt t="254770" x="9205913" y="5392738"/>
          <p14:tracePt t="254786" x="9221788" y="5392738"/>
          <p14:tracePt t="254802" x="9232900" y="5392738"/>
          <p14:tracePt t="254820" x="9239250" y="5392738"/>
          <p14:tracePt t="254822" x="9244013" y="5392738"/>
          <p14:tracePt t="254854" x="9250363" y="5392738"/>
          <p14:tracePt t="254928" x="9244013" y="5392738"/>
          <p14:tracePt t="254942" x="9239250" y="5392738"/>
          <p14:tracePt t="254957" x="9232900" y="5392738"/>
          <p14:tracePt t="254964" x="9228138" y="5392738"/>
          <p14:tracePt t="255634" x="9221788" y="5392738"/>
          <p14:tracePt t="255639" x="9217025" y="5392738"/>
          <p14:tracePt t="255655" x="9128125" y="5403850"/>
          <p14:tracePt t="255671" x="9007475" y="5426075"/>
          <p14:tracePt t="255688" x="8786813" y="5481638"/>
          <p14:tracePt t="255704" x="8621713" y="5519738"/>
          <p14:tracePt t="255722" x="8358188" y="5568950"/>
          <p14:tracePt t="255738" x="8081963" y="5624513"/>
          <p14:tracePt t="255755" x="7818438" y="5684838"/>
          <p14:tracePt t="255772" x="7464425" y="5751513"/>
          <p14:tracePt t="255773" x="7381875" y="5761038"/>
          <p14:tracePt t="255788" x="7216775" y="5794375"/>
          <p14:tracePt t="255790" x="7035800" y="5805488"/>
          <p14:tracePt t="255805" x="6737350" y="5834063"/>
          <p14:tracePt t="255821" x="6257925" y="5876925"/>
          <p14:tracePt t="255838" x="5872163" y="5899150"/>
          <p14:tracePt t="255856" x="5383213" y="5959475"/>
          <p14:tracePt t="255857" x="5245100" y="5970588"/>
          <p14:tracePt t="255873" x="4886325" y="6026150"/>
          <p14:tracePt t="255890" x="4721225" y="6042025"/>
          <p14:tracePt t="255905" x="4500563" y="6059488"/>
          <p14:tracePt t="255922" x="4406900" y="6064250"/>
          <p14:tracePt t="255938" x="4324350" y="6070600"/>
          <p14:tracePt t="255939" x="4297363" y="6070600"/>
          <p14:tracePt t="255955" x="4248150" y="6070600"/>
          <p14:tracePt t="255971" x="4225925" y="6070600"/>
          <p14:tracePt t="255989" x="4197350" y="6070600"/>
          <p14:tracePt t="256005" x="4170363" y="6070600"/>
          <p14:tracePt t="256007" x="4137025" y="6070600"/>
          <p14:tracePt t="256022" x="4065588" y="6070600"/>
          <p14:tracePt t="256039" x="3922713" y="6070600"/>
          <p14:tracePt t="256055" x="3844925" y="6070600"/>
          <p14:tracePt t="256072" x="3762375" y="6070600"/>
          <p14:tracePt t="256090" x="3702050" y="6070600"/>
          <p14:tracePt t="256106" x="3690938" y="6070600"/>
          <p14:tracePt t="256127" x="3686175" y="6070600"/>
          <p14:tracePt t="256138" x="3686175" y="6064250"/>
          <p14:tracePt t="256156" x="3668713" y="6048375"/>
          <p14:tracePt t="256173" x="3641725" y="6026150"/>
          <p14:tracePt t="256189" x="3592513" y="5999163"/>
          <p14:tracePt t="256206" x="3536950" y="5970588"/>
          <p14:tracePt t="256223" x="3454400" y="5943600"/>
          <p14:tracePt t="256224" x="3416300" y="5932488"/>
          <p14:tracePt t="256239" x="3344863" y="5910263"/>
          <p14:tracePt t="256255" x="3305175" y="5905500"/>
          <p14:tracePt t="256272" x="3289300" y="5894388"/>
          <p14:tracePt t="256289" x="3282950" y="5883275"/>
          <p14:tracePt t="256306" x="3271838" y="5865813"/>
          <p14:tracePt t="256323" x="3260725" y="5854700"/>
          <p14:tracePt t="256338" x="3233738" y="5838825"/>
          <p14:tracePt t="256355" x="3206750" y="5822950"/>
          <p14:tracePt t="256372" x="3167063" y="5805488"/>
          <p14:tracePt t="256374" x="3146425" y="5794375"/>
          <p14:tracePt t="256390" x="3117850" y="5789613"/>
          <p14:tracePt t="256405" x="3113088" y="5783263"/>
          <p14:tracePt t="256422" x="3113088" y="5778500"/>
          <p14:tracePt t="256442" x="3113088" y="5772150"/>
          <p14:tracePt t="256480" x="3113088" y="5767388"/>
          <p14:tracePt t="256509" x="3113088" y="5761038"/>
          <p14:tracePt t="256532" x="3117850" y="5756275"/>
          <p14:tracePt t="256540" x="3117850" y="5751513"/>
          <p14:tracePt t="256546" x="3124200" y="5751513"/>
          <p14:tracePt t="256562" x="3128963" y="5751513"/>
          <p14:tracePt t="256572" x="3128963" y="5745163"/>
          <p14:tracePt t="256907" x="3140075" y="5745163"/>
          <p14:tracePt t="256914" x="3146425" y="5745163"/>
          <p14:tracePt t="256924" x="3184525" y="5740400"/>
          <p14:tracePt t="256939" x="3382963" y="5729288"/>
          <p14:tracePt t="256956" x="3608388" y="5711825"/>
          <p14:tracePt t="256974" x="3994150" y="5646738"/>
          <p14:tracePt t="256990" x="4071938" y="5646738"/>
          <p14:tracePt t="257007" x="4094163" y="5646738"/>
          <p14:tracePt t="257075" x="4076700" y="5646738"/>
          <p14:tracePt t="257079" x="4065588" y="5646738"/>
          <p14:tracePt t="257090" x="4060825" y="5646738"/>
          <p14:tracePt t="257107" x="4049713" y="5646738"/>
          <p14:tracePt t="257240" x="4043363" y="5646738"/>
          <p14:tracePt t="257251" x="4038600" y="5646738"/>
          <p14:tracePt t="257275" x="4032250" y="5646738"/>
          <p14:tracePt t="257702" x="4021138" y="5646738"/>
          <p14:tracePt t="257709" x="4016375" y="5646738"/>
          <p14:tracePt t="257725" x="3994150" y="5651500"/>
          <p14:tracePt t="257741" x="3983038" y="5657850"/>
          <p14:tracePt t="257758" x="3967163" y="5662613"/>
          <p14:tracePt t="257775" x="3944938" y="5673725"/>
          <p14:tracePt t="257777" x="3938588" y="5673725"/>
          <p14:tracePt t="257792" x="3916363" y="5678488"/>
          <p14:tracePt t="257808" x="3862388" y="5695950"/>
          <p14:tracePt t="257824" x="3817938" y="5700713"/>
          <p14:tracePt t="257842" x="3751263" y="5707063"/>
          <p14:tracePt t="257844" x="3740150" y="5711825"/>
          <p14:tracePt t="257907" x="3762375" y="5718175"/>
          <p14:tracePt t="257912" x="3773488" y="5718175"/>
          <p14:tracePt t="257924" x="3856038" y="5718175"/>
          <p14:tracePt t="257941" x="4214813" y="5718175"/>
          <p14:tracePt t="257959" x="4495800" y="5718175"/>
          <p14:tracePt t="257974" x="4743450" y="5718175"/>
          <p14:tracePt t="257992" x="4886325" y="5718175"/>
          <p14:tracePt t="258008" x="5080000" y="5718175"/>
          <p14:tracePt t="258010" x="5118100" y="5718175"/>
          <p14:tracePt t="258025" x="5238750" y="5718175"/>
          <p14:tracePt t="258041" x="5316538" y="5718175"/>
          <p14:tracePt t="258058" x="5354638" y="5718175"/>
          <p14:tracePt t="258075" x="5372100" y="5718175"/>
          <p14:tracePt t="258265" x="5365750" y="5711825"/>
          <p14:tracePt t="258271" x="5360988" y="5711825"/>
          <p14:tracePt t="258280" x="5354638" y="5711825"/>
          <p14:tracePt t="258295" x="5349875" y="5711825"/>
          <p14:tracePt t="258309" x="5343525" y="5711825"/>
          <p14:tracePt t="258393" x="5349875" y="5711825"/>
          <p14:tracePt t="258399" x="5383213" y="5722938"/>
          <p14:tracePt t="258410" x="5403850" y="5729288"/>
          <p14:tracePt t="258424" x="5470525" y="5740400"/>
          <p14:tracePt t="258442" x="5559425" y="5745163"/>
          <p14:tracePt t="258460" x="5664200" y="5751513"/>
          <p14:tracePt t="258475" x="5691188" y="5751513"/>
          <p14:tracePt t="258492" x="5718175" y="5751513"/>
          <p14:tracePt t="258508" x="5746750" y="5761038"/>
          <p14:tracePt t="258525" x="5773738" y="5761038"/>
          <p14:tracePt t="258526" x="5795963" y="5761038"/>
          <p14:tracePt t="258542" x="5856288" y="5772150"/>
          <p14:tracePt t="258558" x="5883275" y="5778500"/>
          <p14:tracePt t="258575" x="5927725" y="5783263"/>
          <p14:tracePt t="258592" x="5949950" y="5794375"/>
          <p14:tracePt t="258593" x="5956300" y="5794375"/>
          <p14:tracePt t="258654" x="5949950" y="5794375"/>
          <p14:tracePt t="258662" x="5938838" y="5794375"/>
          <p14:tracePt t="258675" x="5862638" y="5805488"/>
          <p14:tracePt t="258677" x="5702300" y="5827713"/>
          <p14:tracePt t="258693" x="5245100" y="5876925"/>
          <p14:tracePt t="258709" x="4705350" y="5959475"/>
          <p14:tracePt t="258726" x="4016375" y="6048375"/>
          <p14:tracePt t="258744" x="3354388" y="6097588"/>
          <p14:tracePt t="258745" x="2941638" y="6115050"/>
          <p14:tracePt t="258760" x="1824038" y="6153150"/>
          <p14:tracePt t="258777" x="682625" y="6191250"/>
          <p14:tracePt t="259375" x="1008063" y="6329363"/>
          <p14:tracePt t="259382" x="1222375" y="6329363"/>
          <p14:tracePt t="259392" x="1670050" y="6329363"/>
          <p14:tracePt t="259409" x="3057525" y="6329363"/>
          <p14:tracePt t="259412" x="3751263" y="6311900"/>
          <p14:tracePt t="259427" x="4897438" y="6273800"/>
          <p14:tracePt t="259443" x="5514975" y="6235700"/>
          <p14:tracePt t="259444" x="5949950" y="6197600"/>
          <p14:tracePt t="259460" x="6891338" y="6142038"/>
          <p14:tracePt t="259477" x="7475538" y="6048375"/>
          <p14:tracePt t="259479" x="7669213" y="6037263"/>
          <p14:tracePt t="259493" x="7872413" y="6032500"/>
          <p14:tracePt t="259494" x="7943850" y="6026150"/>
          <p14:tracePt t="259510" x="8054975" y="6026150"/>
          <p14:tracePt t="259511" x="8131175" y="6026150"/>
          <p14:tracePt t="259525" x="8291513" y="6010275"/>
          <p14:tracePt t="259543" x="8445500" y="5992813"/>
          <p14:tracePt t="259559" x="8639175" y="5948363"/>
          <p14:tracePt t="259561" x="8737600" y="5927725"/>
          <p14:tracePt t="259576" x="8853488" y="5905500"/>
          <p14:tracePt t="259593" x="8991600" y="5861050"/>
          <p14:tracePt t="259609" x="9194800" y="5811838"/>
          <p14:tracePt t="259626" x="9471025" y="5745163"/>
          <p14:tracePt t="259643" x="9971088" y="5618163"/>
          <p14:tracePt t="259660" x="10325100" y="5475288"/>
          <p14:tracePt t="259676" x="10775950" y="5314950"/>
          <p14:tracePt t="259694" x="11068050" y="5183188"/>
          <p14:tracePt t="259711" x="11344275" y="5045075"/>
          <p14:tracePt t="259728" x="11364913" y="5024438"/>
          <p14:tracePt t="259772" x="11371263" y="5024438"/>
          <p14:tracePt t="259781" x="11376025" y="5024438"/>
          <p14:tracePt t="259793" x="11404600" y="5013325"/>
          <p14:tracePt t="259795" x="11431588" y="5006975"/>
          <p14:tracePt t="259811" x="11614150" y="5006975"/>
          <p14:tracePt t="259827" x="11817350" y="5006975"/>
          <p14:tracePt t="259843" x="12087225" y="5006975"/>
          <p14:tracePt t="260162" x="12176125" y="5392738"/>
          <p14:tracePt t="260177" x="12147550" y="5408613"/>
          <p14:tracePt t="260193" x="12109450" y="5437188"/>
          <p14:tracePt t="260211" x="12082463" y="5453063"/>
          <p14:tracePt t="260227" x="12038013" y="5475288"/>
          <p14:tracePt t="260229" x="12026900" y="5486400"/>
          <p14:tracePt t="260245" x="11993563" y="5513388"/>
          <p14:tracePt t="260261" x="11966575" y="5535613"/>
          <p14:tracePt t="260277" x="11922125" y="5564188"/>
          <p14:tracePt t="260294" x="11877675" y="5584825"/>
          <p14:tracePt t="260311" x="11833225" y="5607050"/>
          <p14:tracePt t="260312" x="11817350" y="5618163"/>
          <p14:tracePt t="260328" x="11801475" y="5635625"/>
          <p14:tracePt t="260329" x="11779250" y="5640388"/>
          <p14:tracePt t="260344" x="11757025" y="5657850"/>
          <p14:tracePt t="260361" x="11739563" y="5668963"/>
          <p14:tracePt t="260377" x="11723688" y="5678488"/>
          <p14:tracePt t="260379" x="11712575" y="5684838"/>
          <p14:tracePt t="260394" x="11685588" y="5689600"/>
          <p14:tracePt t="260411" x="11625263" y="5700713"/>
          <p14:tracePt t="260427" x="11596688" y="5707063"/>
          <p14:tracePt t="260444" x="11591925" y="5711825"/>
          <p14:tracePt t="260493" x="11585575" y="5711825"/>
          <p14:tracePt t="260500" x="11580813" y="5718175"/>
          <p14:tracePt t="260511" x="11569700" y="5718175"/>
          <p14:tracePt t="260528" x="11509375" y="5740400"/>
          <p14:tracePt t="260529" x="11480800" y="5751513"/>
          <p14:tracePt t="260545" x="11442700" y="5767388"/>
          <p14:tracePt t="260560" x="11431588" y="5778500"/>
          <p14:tracePt t="260578" x="11420475" y="5778500"/>
          <p14:tracePt t="260595" x="11415713" y="5783263"/>
          <p14:tracePt t="260613" x="11393488" y="5789613"/>
          <p14:tracePt t="260628" x="11364913" y="5794375"/>
          <p14:tracePt t="260629" x="11310938" y="5811838"/>
          <p14:tracePt t="260644" x="11172825" y="5827713"/>
          <p14:tracePt t="260662" x="10947400" y="5865813"/>
          <p14:tracePt t="260677" x="10771188" y="5910263"/>
          <p14:tracePt t="260679" x="10682288" y="5927725"/>
          <p14:tracePt t="260695" x="10550525" y="5943600"/>
          <p14:tracePt t="260711" x="10428288" y="5948363"/>
          <p14:tracePt t="260728" x="10302875" y="5948363"/>
          <p14:tracePt t="260745" x="10104438" y="5921375"/>
          <p14:tracePt t="260746" x="9906000" y="5888038"/>
          <p14:tracePt t="260763" x="9542463" y="5861050"/>
          <p14:tracePt t="260777" x="9074150" y="5805488"/>
          <p14:tracePt t="260795" x="8588375" y="5778500"/>
          <p14:tracePt t="260811" x="8104188" y="5756275"/>
          <p14:tracePt t="260828" x="7685088" y="5745163"/>
          <p14:tracePt t="260829" x="7448550" y="5740400"/>
          <p14:tracePt t="260845" x="7145338" y="5707063"/>
          <p14:tracePt t="260846" x="6931025" y="5689600"/>
          <p14:tracePt t="260861" x="6589713" y="5668963"/>
          <p14:tracePt t="260878" x="6357938" y="5651500"/>
          <p14:tracePt t="260895" x="6230938" y="5646738"/>
          <p14:tracePt t="260897" x="6137275" y="5635625"/>
          <p14:tracePt t="260912" x="6103938" y="5635625"/>
          <p14:tracePt t="260913" x="6065838" y="5635625"/>
          <p14:tracePt t="260929" x="6016625" y="5629275"/>
          <p14:tracePt t="260946" x="6010275" y="5629275"/>
          <p14:tracePt t="260964" x="6005513" y="5624513"/>
          <p14:tracePt t="260980" x="5999163" y="5624513"/>
          <p14:tracePt t="260995" x="5988050" y="5618163"/>
          <p14:tracePt t="260997" x="5972175" y="5618163"/>
          <p14:tracePt t="261011" x="5905500" y="5613400"/>
          <p14:tracePt t="261029" x="5845175" y="5607050"/>
          <p14:tracePt t="261045" x="5811838" y="5607050"/>
          <p14:tracePt t="261046" x="5807075" y="5607050"/>
          <p14:tracePt t="261204" x="5800725" y="5607050"/>
          <p14:tracePt t="261214" x="5795963" y="5607050"/>
          <p14:tracePt t="261235" x="5789613" y="5607050"/>
          <p14:tracePt t="261273" x="5789613" y="5613400"/>
          <p14:tracePt t="261287" x="5789613" y="5618163"/>
          <p14:tracePt t="261296" x="5807075" y="5635625"/>
          <p14:tracePt t="261302" x="5834063" y="5646738"/>
          <p14:tracePt t="261312" x="5851525" y="5657850"/>
          <p14:tracePt t="261329" x="5922963" y="5673725"/>
          <p14:tracePt t="261347" x="6088063" y="5695950"/>
          <p14:tracePt t="261362" x="6148388" y="5695950"/>
          <p14:tracePt t="261364" x="6203950" y="5695950"/>
          <p14:tracePt t="261378" x="6308725" y="5700713"/>
          <p14:tracePt t="261395" x="6373813" y="5700713"/>
          <p14:tracePt t="261412" x="6413500" y="5700713"/>
          <p14:tracePt t="261413" x="6418263" y="5707063"/>
          <p14:tracePt t="261512" x="6423025" y="5707063"/>
          <p14:tracePt t="261528" x="6434138" y="5707063"/>
          <p14:tracePt t="261542" x="6440488" y="5711825"/>
          <p14:tracePt t="261552" x="6445250" y="5718175"/>
          <p14:tracePt t="261563" x="6451600" y="5718175"/>
          <p14:tracePt t="261564" x="6467475" y="5718175"/>
          <p14:tracePt t="261580" x="6489700" y="5718175"/>
          <p14:tracePt t="261581" x="6511925" y="5718175"/>
          <p14:tracePt t="261595" x="6589713" y="5734050"/>
          <p14:tracePt t="261612" x="6672263" y="5734050"/>
          <p14:tracePt t="261630" x="6737350" y="5734050"/>
          <p14:tracePt t="261631" x="6770688" y="5734050"/>
          <p14:tracePt t="261647" x="6797675" y="5734050"/>
          <p14:tracePt t="261663" x="6815138" y="5734050"/>
          <p14:tracePt t="261679" x="6842125" y="5734050"/>
          <p14:tracePt t="261696" x="6875463" y="5734050"/>
          <p14:tracePt t="261712" x="6958013" y="5734050"/>
          <p14:tracePt t="261729" x="7140575" y="5734050"/>
          <p14:tracePt t="261745" x="7256463" y="5734050"/>
          <p14:tracePt t="261763" x="7359650" y="5740400"/>
          <p14:tracePt t="261779" x="7459663" y="5745163"/>
          <p14:tracePt t="261797" x="7597775" y="5767388"/>
          <p14:tracePt t="261812" x="7718425" y="5778500"/>
          <p14:tracePt t="261829" x="7807325" y="5778500"/>
          <p14:tracePt t="261846" x="7916863" y="5778500"/>
          <p14:tracePt t="261863" x="7988300" y="5783263"/>
          <p14:tracePt t="261864" x="8021638" y="5783263"/>
          <p14:tracePt t="261880" x="8037513" y="5783263"/>
          <p14:tracePt t="261882" x="8066088" y="5783263"/>
          <p14:tracePt t="261896" x="8137525" y="5783263"/>
          <p14:tracePt t="261913" x="8224838" y="5794375"/>
          <p14:tracePt t="261930" x="8396288" y="5811838"/>
          <p14:tracePt t="261932" x="8451850" y="5811838"/>
          <p14:tracePt t="261947" x="8616950" y="5811838"/>
          <p14:tracePt t="261963" x="8748713" y="5811838"/>
          <p14:tracePt t="261981" x="8842375" y="5811838"/>
          <p14:tracePt t="261997" x="8869363" y="5811838"/>
          <p14:tracePt t="262210" x="8875713" y="5811838"/>
          <p14:tracePt t="262216" x="8886825" y="5811838"/>
          <p14:tracePt t="262231" x="8902700" y="5811838"/>
          <p14:tracePt t="262248" x="8963025" y="5811838"/>
          <p14:tracePt t="262264" x="9007475" y="5811838"/>
          <p14:tracePt t="262281" x="9056688" y="5811838"/>
          <p14:tracePt t="262297" x="9085263" y="5805488"/>
          <p14:tracePt t="262314" x="9096375" y="5805488"/>
          <p14:tracePt t="262420" x="9101138" y="5805488"/>
          <p14:tracePt t="262435" x="9112250" y="5800725"/>
          <p14:tracePt t="262449" x="9118600" y="5800725"/>
          <p14:tracePt t="262457" x="9123363" y="5800725"/>
          <p14:tracePt t="262464" x="9128125" y="5800725"/>
          <p14:tracePt t="262480" x="9139238" y="5800725"/>
          <p14:tracePt t="262497" x="9161463" y="5794375"/>
          <p14:tracePt t="262514" x="9205913" y="5794375"/>
          <p14:tracePt t="262531" x="9288463" y="5794375"/>
          <p14:tracePt t="262532" x="9321800" y="5789613"/>
          <p14:tracePt t="262548" x="9366250" y="5789613"/>
          <p14:tracePt t="262549" x="9409113" y="5783263"/>
          <p14:tracePt t="262564" x="9475788" y="5783263"/>
          <p14:tracePt t="262581" x="9509125" y="5778500"/>
          <p14:tracePt t="262599" x="9513888" y="5778500"/>
          <p14:tracePt t="262660" x="9520238" y="5778500"/>
          <p14:tracePt t="262667" x="9536113" y="5778500"/>
          <p14:tracePt t="262675" x="9558338" y="5778500"/>
          <p14:tracePt t="262698" x="9640888" y="5789613"/>
          <p14:tracePt t="262714" x="9690100" y="5794375"/>
          <p14:tracePt t="262730" x="9740900" y="5800725"/>
          <p14:tracePt t="262747" x="9790113" y="5800725"/>
          <p14:tracePt t="262749" x="9801225" y="5800725"/>
          <p14:tracePt t="262765" x="9823450" y="5800725"/>
          <p14:tracePt t="262781" x="9845675" y="5800725"/>
          <p14:tracePt t="262797" x="9861550" y="5794375"/>
          <p14:tracePt t="262814" x="9888538" y="5794375"/>
          <p14:tracePt t="262832" x="9932988" y="5794375"/>
          <p14:tracePt t="262833" x="9955213" y="5794375"/>
          <p14:tracePt t="262848" x="9993313" y="5789613"/>
          <p14:tracePt t="262850" x="10021888" y="5789613"/>
          <p14:tracePt t="262865" x="10093325" y="5789613"/>
          <p14:tracePt t="262882" x="10153650" y="5789613"/>
          <p14:tracePt t="262898" x="10186988" y="5789613"/>
          <p14:tracePt t="262899" x="10198100" y="5789613"/>
          <p14:tracePt t="262914" x="10202863" y="5789613"/>
          <p14:tracePt t="262954" x="10209213" y="5789613"/>
          <p14:tracePt t="262966" x="10213975" y="5789613"/>
          <p14:tracePt t="262974" x="10247313" y="5789613"/>
          <p14:tracePt t="262983" x="10280650" y="5789613"/>
          <p14:tracePt t="262998" x="10356850" y="5789613"/>
          <p14:tracePt t="263015" x="10467975" y="5783263"/>
          <p14:tracePt t="263032" x="10517188" y="5789613"/>
          <p14:tracePt t="263048" x="10550525" y="5789613"/>
          <p14:tracePt t="263050" x="10555288" y="5789613"/>
          <p14:tracePt t="263372" x="10566400" y="5789613"/>
          <p14:tracePt t="263379" x="10588625" y="5783263"/>
          <p14:tracePt t="263387" x="10626725" y="5778500"/>
          <p14:tracePt t="263398" x="10688638" y="5767388"/>
          <p14:tracePt t="263415" x="10896600" y="5722938"/>
          <p14:tracePt t="263417" x="10947400" y="5711825"/>
          <p14:tracePt t="263432" x="11041063" y="5684838"/>
          <p14:tracePt t="263433" x="11101388" y="5678488"/>
          <p14:tracePt t="263448" x="11183938" y="5657850"/>
          <p14:tracePt t="263465" x="11195050" y="5651500"/>
          <p14:tracePt t="263582" x="11172825" y="5651500"/>
          <p14:tracePt t="263590" x="11101388" y="5651500"/>
          <p14:tracePt t="263598" x="11007725" y="5657850"/>
          <p14:tracePt t="263616" x="10748963" y="5695950"/>
          <p14:tracePt t="263633" x="10340975" y="5711825"/>
          <p14:tracePt t="263649" x="9850438" y="5729288"/>
          <p14:tracePt t="263651" x="9453563" y="5756275"/>
          <p14:tracePt t="263666" x="8847138" y="5789613"/>
          <p14:tracePt t="263682" x="7950200" y="5854700"/>
          <p14:tracePt t="263699" x="7299325" y="5894388"/>
          <p14:tracePt t="263715" x="6527800" y="5910263"/>
          <p14:tracePt t="263716" x="6313488" y="5927725"/>
          <p14:tracePt t="263732" x="6065838" y="5932488"/>
          <p14:tracePt t="263733" x="5829300" y="5943600"/>
          <p14:tracePt t="263749" x="5668963" y="5943600"/>
          <p14:tracePt t="263766" x="5597525" y="5943600"/>
          <p14:tracePt t="263782" x="5586413" y="5943600"/>
          <p14:tracePt t="263783" x="5581650" y="5943600"/>
          <p14:tracePt t="263799" x="5575300" y="5943600"/>
          <p14:tracePt t="263800" x="5570538" y="5943600"/>
          <p14:tracePt t="263815" x="5519738" y="5938838"/>
          <p14:tracePt t="263832" x="5448300" y="5938838"/>
          <p14:tracePt t="263849" x="5321300" y="5938838"/>
          <p14:tracePt t="263867" x="5227638" y="5938838"/>
          <p14:tracePt t="263868" x="5173663" y="5938838"/>
          <p14:tracePt t="263883" x="5129213" y="5943600"/>
          <p14:tracePt t="263884" x="5035550" y="5943600"/>
          <p14:tracePt t="263899" x="4859338" y="5954713"/>
          <p14:tracePt t="263916" x="4705350" y="5970588"/>
          <p14:tracePt t="263933" x="4462463" y="5981700"/>
          <p14:tracePt t="263934" x="4391025" y="5981700"/>
          <p14:tracePt t="263951" x="4203700" y="5999163"/>
          <p14:tracePt t="263966" x="3983038" y="6010275"/>
          <p14:tracePt t="263982" x="3795713" y="6010275"/>
          <p14:tracePt t="264000" x="3646488" y="6015038"/>
          <p14:tracePt t="264017" x="3521075" y="6015038"/>
          <p14:tracePt t="264034" x="3448050" y="6015038"/>
          <p14:tracePt t="264049" x="3387725" y="6015038"/>
          <p14:tracePt t="264066" x="3354388" y="6015038"/>
          <p14:tracePt t="264083" x="3338513" y="6015038"/>
          <p14:tracePt t="264145" x="3333750" y="6015038"/>
          <p14:tracePt t="264160" x="3311525" y="6021388"/>
          <p14:tracePt t="264168" x="3282950" y="6026150"/>
          <p14:tracePt t="264184" x="3240088" y="6032500"/>
          <p14:tracePt t="264200" x="3200400" y="6037263"/>
          <p14:tracePt t="264216" x="3178175" y="6042025"/>
          <p14:tracePt t="264233" x="3167063" y="6042025"/>
          <p14:tracePt t="264340" x="3173413" y="6042025"/>
          <p14:tracePt t="264354" x="3178175" y="6042025"/>
          <p14:tracePt t="264361" x="3189288" y="6042025"/>
          <p14:tracePt t="264369" x="3195638" y="6037263"/>
          <p14:tracePt t="264384" x="3222625" y="6032500"/>
          <p14:tracePt t="264402" x="3228975" y="6032500"/>
          <p14:tracePt t="264835" x="3244850" y="6032500"/>
          <p14:tracePt t="264842" x="3282950" y="6032500"/>
          <p14:tracePt t="264850" x="3344863" y="6032500"/>
          <p14:tracePt t="264868" x="3470275" y="6021388"/>
          <p14:tracePt t="264885" x="3740150" y="5992813"/>
          <p14:tracePt t="264886" x="3856038" y="5981700"/>
          <p14:tracePt t="264902" x="4049713" y="5965825"/>
          <p14:tracePt t="264903" x="4379913" y="5938838"/>
          <p14:tracePt t="264919" x="4540250" y="5927725"/>
          <p14:tracePt t="264934" x="4859338" y="5905500"/>
          <p14:tracePt t="264952" x="5013325" y="5888038"/>
          <p14:tracePt t="264954" x="5073650" y="5888038"/>
          <p14:tracePt t="264968" x="5140325" y="5876925"/>
          <p14:tracePt t="264985" x="5156200" y="5876925"/>
          <p14:tracePt t="265069" x="5162550" y="5876925"/>
          <p14:tracePt t="265075" x="5167313" y="5876925"/>
          <p14:tracePt t="265084" x="5173663" y="5876925"/>
          <p14:tracePt t="265101" x="5233988" y="5876925"/>
          <p14:tracePt t="265118" x="5289550" y="5876925"/>
          <p14:tracePt t="265119" x="5316538" y="5876925"/>
          <p14:tracePt t="265135" x="5383213" y="5883275"/>
          <p14:tracePt t="265151" x="5421313" y="5883275"/>
          <p14:tracePt t="265168" x="5448300" y="5883275"/>
          <p14:tracePt t="265420" x="5443538" y="5888038"/>
          <p14:tracePt t="265427" x="5437188" y="5888038"/>
          <p14:tracePt t="265437" x="5426075" y="5894388"/>
          <p14:tracePt t="265451" x="5410200" y="5894388"/>
          <p14:tracePt t="265469" x="5399088" y="5899150"/>
          <p14:tracePt t="265485" x="5383213" y="5899150"/>
          <p14:tracePt t="265502" x="5365750" y="5905500"/>
          <p14:tracePt t="265519" x="5354638" y="5905500"/>
          <p14:tracePt t="265675" x="5349875" y="5905500"/>
          <p14:tracePt t="265690" x="5343525" y="5905500"/>
          <p14:tracePt t="265697" x="5332413" y="5905500"/>
          <p14:tracePt t="265704" x="5327650" y="5905500"/>
          <p14:tracePt t="265719" x="5321300" y="5899150"/>
          <p14:tracePt t="265721" x="5316538" y="5899150"/>
          <p14:tracePt t="265742" x="5310188" y="5899150"/>
          <p14:tracePt t="265757" x="5305425" y="5899150"/>
          <p14:tracePt t="265802" x="5300663" y="5899150"/>
          <p14:tracePt t="265809" x="5300663" y="5894388"/>
          <p14:tracePt t="265825" x="5294313" y="5894388"/>
          <p14:tracePt t="265998" x="5289550" y="5894388"/>
          <p14:tracePt t="266012" x="5272088" y="5888038"/>
          <p14:tracePt t="266021" x="5260975" y="5888038"/>
          <p14:tracePt t="266036" x="5238750" y="5888038"/>
          <p14:tracePt t="266053" x="5216525" y="5883275"/>
          <p14:tracePt t="266070" x="5211763" y="5883275"/>
          <p14:tracePt t="267783" x="5211763" y="5876925"/>
          <p14:tracePt t="267789" x="5211763" y="5861050"/>
          <p14:tracePt t="267797" x="5211763" y="5854700"/>
          <p14:tracePt t="267807" x="5207000" y="5849938"/>
          <p14:tracePt t="267821" x="5189538" y="5845175"/>
          <p14:tracePt t="267839" x="5167313" y="5838825"/>
          <p14:tracePt t="267856" x="5084763" y="5805488"/>
          <p14:tracePt t="267873" x="4991100" y="5778500"/>
          <p14:tracePt t="267889" x="4875213" y="5711825"/>
          <p14:tracePt t="267905" x="4529138" y="5553075"/>
          <p14:tracePt t="267922" x="4143375" y="5238750"/>
          <p14:tracePt t="267939" x="3586163" y="4770438"/>
          <p14:tracePt t="267940" x="3409950" y="4594225"/>
          <p14:tracePt t="267955" x="2979738" y="4010025"/>
          <p14:tracePt t="267972" x="2787650" y="3541713"/>
          <p14:tracePt t="267989" x="2716213" y="2852738"/>
          <p14:tracePt t="268006" x="2738438" y="2352675"/>
          <p14:tracePt t="268008" x="2814638" y="2049463"/>
          <p14:tracePt t="268023" x="2979738" y="1619250"/>
          <p14:tracePt t="268039" x="3251200" y="1173163"/>
          <p14:tracePt t="268056" x="3371850" y="1035050"/>
          <p14:tracePt t="268072" x="3476625" y="996950"/>
          <p14:tracePt t="268090" x="3878263" y="1090613"/>
          <p14:tracePt t="268106" x="4076700" y="1179513"/>
          <p14:tracePt t="268123" x="4506913" y="1398588"/>
          <p14:tracePt t="268140" x="4979988" y="1657350"/>
          <p14:tracePt t="268141" x="5200650" y="1784350"/>
          <p14:tracePt t="268156" x="5465763" y="1933575"/>
          <p14:tracePt t="268157" x="5613400" y="2032000"/>
          <p14:tracePt t="268173" x="5949950" y="2290763"/>
          <p14:tracePt t="268190" x="6203950" y="2533650"/>
          <p14:tracePt t="268206" x="6429375" y="2765425"/>
          <p14:tracePt t="268222" x="6605588" y="2990850"/>
          <p14:tracePt t="268224" x="6643688" y="3084513"/>
          <p14:tracePt t="268240" x="6665913" y="3289300"/>
          <p14:tracePt t="268256" x="6654800" y="3421063"/>
          <p14:tracePt t="268272" x="6561138" y="3586163"/>
          <p14:tracePt t="268290" x="6396038" y="3751263"/>
          <p14:tracePt t="268291" x="6324600" y="3811588"/>
          <p14:tracePt t="268306" x="6164263" y="3922713"/>
          <p14:tracePt t="268323" x="5773738" y="4170363"/>
          <p14:tracePt t="268341" x="5372100" y="4384675"/>
          <p14:tracePt t="268356" x="5035550" y="4533900"/>
          <p14:tracePt t="268373" x="4622800" y="4649788"/>
          <p14:tracePt t="268374" x="4511675" y="4676775"/>
          <p14:tracePt t="268390" x="4324350" y="4703763"/>
          <p14:tracePt t="268392" x="4241800" y="4710113"/>
          <p14:tracePt t="268406" x="4132263" y="4710113"/>
          <p14:tracePt t="268423" x="4032250" y="4692650"/>
          <p14:tracePt t="268440" x="3960813" y="4643438"/>
          <p14:tracePt t="268441" x="3895725" y="4556125"/>
          <p14:tracePt t="268458" x="3873500" y="4505325"/>
          <p14:tracePt t="268472" x="3822700" y="4368800"/>
          <p14:tracePt t="268490" x="3795713" y="4246563"/>
          <p14:tracePt t="268506" x="3757613" y="4087813"/>
          <p14:tracePt t="268523" x="3708400" y="3927475"/>
          <p14:tracePt t="268540" x="3686175" y="3867150"/>
          <p14:tracePt t="268556" x="3675063" y="3833813"/>
          <p14:tracePt t="268573" x="3675063" y="3829050"/>
          <p14:tracePt t="268810" x="3668713" y="3822700"/>
          <p14:tracePt t="268817" x="3652838" y="3811588"/>
          <p14:tracePt t="268827" x="3646488" y="3806825"/>
          <p14:tracePt t="268840" x="3646488" y="3800475"/>
          <p14:tracePt t="268841" x="3635375" y="3789363"/>
          <p14:tracePt t="268856" x="3630613" y="3784600"/>
          <p14:tracePt t="268874" x="3630613" y="3778250"/>
          <p14:tracePt t="268891" x="3630613" y="3773488"/>
          <p14:tracePt t="268908" x="3646488" y="3767138"/>
          <p14:tracePt t="268924" x="3657600" y="3767138"/>
          <p14:tracePt t="268940" x="3679825" y="3773488"/>
          <p14:tracePt t="268959" x="3690938" y="3773488"/>
          <p14:tracePt t="268974" x="3719513" y="3784600"/>
          <p14:tracePt t="268993" x="3795713" y="3784600"/>
          <p14:tracePt t="269008" x="3844925" y="3789363"/>
          <p14:tracePt t="269024" x="3895725" y="3817938"/>
          <p14:tracePt t="269041" x="3895725" y="3822700"/>
          <p14:tracePt t="269320" x="3900488" y="3822700"/>
          <p14:tracePt t="269326" x="3906838" y="3822700"/>
          <p14:tracePt t="269335" x="3911600" y="3829050"/>
          <p14:tracePt t="269359" x="3927475" y="3840163"/>
          <p14:tracePt t="269375" x="3938588" y="3844925"/>
          <p14:tracePt t="269391" x="3956050" y="3867150"/>
          <p14:tracePt t="269407" x="4000500" y="3922713"/>
          <p14:tracePt t="269409" x="4021138" y="3954463"/>
          <p14:tracePt t="269425" x="4098925" y="4059238"/>
          <p14:tracePt t="269441" x="4121150" y="4087813"/>
          <p14:tracePt t="269443" x="4159250" y="4148138"/>
          <p14:tracePt t="269458" x="4214813" y="4230688"/>
          <p14:tracePt t="269475" x="4264025" y="4335463"/>
          <p14:tracePt t="269476" x="4286250" y="4373563"/>
          <p14:tracePt t="269491" x="4291013" y="4395788"/>
          <p14:tracePt t="269493" x="4297363" y="4422775"/>
          <p14:tracePt t="269509" x="4302125" y="4483100"/>
          <p14:tracePt t="269525" x="4281488" y="4511675"/>
          <p14:tracePt t="269542" x="4230688" y="4556125"/>
          <p14:tracePt t="269544" x="4197350" y="4572000"/>
          <p14:tracePt t="269558" x="4165600" y="4587875"/>
          <p14:tracePt t="269559" x="4132263" y="4594225"/>
          <p14:tracePt t="269574" x="4103688" y="4598988"/>
          <p14:tracePt t="269576" x="4065588" y="4610100"/>
          <p14:tracePt t="269591" x="3971925" y="4616450"/>
          <p14:tracePt t="269607" x="3895725" y="4616450"/>
          <p14:tracePt t="269625" x="3802063" y="4616450"/>
          <p14:tracePt t="269626" x="3762375" y="4610100"/>
          <p14:tracePt t="269642" x="3708400" y="4598988"/>
          <p14:tracePt t="269658" x="3697288" y="4598988"/>
          <p14:tracePt t="269675" x="3690938" y="4598988"/>
          <p14:tracePt t="269701" x="3686175" y="4598988"/>
          <p14:tracePt t="269717" x="3686175" y="4594225"/>
          <p14:tracePt t="269727" x="3679825" y="4594225"/>
          <p14:tracePt t="269742" x="3675063" y="4594225"/>
          <p14:tracePt t="269759" x="3675063" y="4587875"/>
          <p14:tracePt t="269761" x="3663950" y="4587875"/>
          <p14:tracePt t="269775" x="3657600" y="4583113"/>
          <p14:tracePt t="269776" x="3652838" y="4583113"/>
          <p14:tracePt t="269792" x="3646488" y="4576763"/>
          <p14:tracePt t="269808" x="3635375" y="4567238"/>
          <p14:tracePt t="269825" x="3625850" y="4556125"/>
          <p14:tracePt t="269842" x="3614738" y="4533900"/>
          <p14:tracePt t="269859" x="3581400" y="4462463"/>
          <p14:tracePt t="269876" x="3509963" y="4368800"/>
          <p14:tracePt t="269892" x="3427413" y="4275138"/>
          <p14:tracePt t="269908" x="3271838" y="4125913"/>
          <p14:tracePt t="269925" x="3178175" y="4016375"/>
          <p14:tracePt t="269926" x="3135313" y="3938588"/>
          <p14:tracePt t="269942" x="3079750" y="3822700"/>
          <p14:tracePt t="269958" x="3035300" y="3673475"/>
          <p14:tracePt t="269975" x="3001963" y="3541713"/>
          <p14:tracePt t="269992" x="2986088" y="3360738"/>
          <p14:tracePt t="270010" x="2963863" y="3151188"/>
          <p14:tracePt t="270026" x="2963863" y="3046413"/>
          <p14:tracePt t="270042" x="2963863" y="2935288"/>
          <p14:tracePt t="270060" x="2979738" y="2841625"/>
          <p14:tracePt t="270062" x="2990850" y="2787650"/>
          <p14:tracePt t="270076" x="3013075" y="2671763"/>
          <p14:tracePt t="270094" x="3030538" y="2582863"/>
          <p14:tracePt t="270109" x="3046413" y="2473325"/>
          <p14:tracePt t="270126" x="3090863" y="2297113"/>
          <p14:tracePt t="270142" x="3117850" y="2252663"/>
          <p14:tracePt t="270160" x="3178175" y="2147888"/>
          <p14:tracePt t="270176" x="3217863" y="2103438"/>
          <p14:tracePt t="270192" x="3244850" y="2076450"/>
          <p14:tracePt t="270209" x="3255963" y="2060575"/>
          <p14:tracePt t="270226" x="3267075" y="2049463"/>
          <p14:tracePt t="270242" x="3278188" y="2038350"/>
          <p14:tracePt t="270259" x="3300413" y="2032000"/>
          <p14:tracePt t="270275" x="3338513" y="2011363"/>
          <p14:tracePt t="270292" x="3382963" y="1989138"/>
          <p14:tracePt t="270309" x="3416300" y="1982788"/>
          <p14:tracePt t="270311" x="3432175" y="1971675"/>
          <p14:tracePt t="270326" x="3454400" y="1960563"/>
          <p14:tracePt t="270342" x="3454400" y="1955800"/>
          <p14:tracePt t="270360" x="3459163" y="1955800"/>
          <p14:tracePt t="272615" x="3405188" y="2132013"/>
          <p14:tracePt t="272617" x="3338513" y="2281238"/>
          <p14:tracePt t="272622" x="3260725" y="2462213"/>
          <p14:tracePt t="272628" x="3189288" y="2644775"/>
          <p14:tracePt t="272646" x="3079750" y="2881313"/>
          <p14:tracePt t="272663" x="3019425" y="2979738"/>
          <p14:tracePt t="272664" x="2979738" y="3062288"/>
          <p14:tracePt t="272680" x="2947988" y="3133725"/>
          <p14:tracePt t="272682" x="2930525" y="3173413"/>
          <p14:tracePt t="272696" x="2897188" y="3271838"/>
          <p14:tracePt t="272712" x="2886075" y="3321050"/>
          <p14:tracePt t="272731" x="2876550" y="3365500"/>
          <p14:tracePt t="272747" x="2870200" y="3382963"/>
          <p14:tracePt t="272763" x="2865438" y="3382963"/>
          <p14:tracePt t="272780" x="2859088" y="3387725"/>
          <p14:tracePt t="272796" x="2843213" y="3392488"/>
          <p14:tracePt t="272812" x="2798763" y="3465513"/>
          <p14:tracePt t="272829" x="2776538" y="3475038"/>
          <p14:tracePt t="272830" x="2760663" y="3497263"/>
          <p14:tracePt t="272846" x="2743200" y="3503613"/>
          <p14:tracePt t="272863" x="2732088" y="3519488"/>
          <p14:tracePt t="272882" x="2727325" y="3525838"/>
          <p14:tracePt t="272897" x="2716213" y="3536950"/>
          <p14:tracePt t="272898" x="2709863" y="3548063"/>
          <p14:tracePt t="272913" x="2705100" y="3559175"/>
          <p14:tracePt t="272914" x="2693988" y="3597275"/>
          <p14:tracePt t="272929" x="2693988" y="3673475"/>
          <p14:tracePt t="272947" x="2732088" y="3817938"/>
          <p14:tracePt t="272949" x="2754313" y="3867150"/>
          <p14:tracePt t="272963" x="2776538" y="3911600"/>
          <p14:tracePt t="272964" x="2814638" y="3971925"/>
          <p14:tracePt t="272980" x="2836863" y="4005263"/>
          <p14:tracePt t="272982" x="2854325" y="4032250"/>
          <p14:tracePt t="272996" x="2908300" y="4103688"/>
          <p14:tracePt t="273013" x="2930525" y="4141788"/>
          <p14:tracePt t="273031" x="2930525" y="4152900"/>
          <p14:tracePt t="273032" x="2930525" y="4159250"/>
          <p14:tracePt t="273048" x="2930525" y="4164013"/>
          <p14:tracePt t="273065" x="2930525" y="4170363"/>
          <p14:tracePt t="273080" x="2930525" y="4175125"/>
          <p14:tracePt t="273098" x="2930525" y="4181475"/>
          <p14:tracePt t="273099" x="2930525" y="4192588"/>
          <p14:tracePt t="273113" x="2930525" y="4197350"/>
          <p14:tracePt t="273114" x="2930525" y="4203700"/>
          <p14:tracePt t="273130" x="2930525" y="4208463"/>
          <p14:tracePt t="273131" x="2930525" y="4219575"/>
          <p14:tracePt t="273146" x="2919413" y="4230688"/>
          <p14:tracePt t="273163" x="2914650" y="4241800"/>
          <p14:tracePt t="273180" x="2908300" y="4257675"/>
          <p14:tracePt t="273181" x="2903538" y="4264025"/>
          <p14:tracePt t="273198" x="2897188" y="4268788"/>
          <p14:tracePt t="273213" x="2897188" y="4275138"/>
          <p14:tracePt t="273230" x="2892425" y="4279900"/>
          <p14:tracePt t="273247" x="2886075" y="4286250"/>
          <p14:tracePt t="273248" x="2886075" y="4291013"/>
          <p14:tracePt t="273264" x="2881313" y="4302125"/>
          <p14:tracePt t="273283" x="2876550" y="4306888"/>
          <p14:tracePt t="273297" x="2870200" y="4313238"/>
          <p14:tracePt t="273313" x="2865438" y="4318000"/>
          <p14:tracePt t="273331" x="2854325" y="4324350"/>
          <p14:tracePt t="273348" x="2847975" y="4324350"/>
          <p14:tracePt t="273365" x="2843213" y="4329113"/>
          <p14:tracePt t="273380" x="2836863" y="4329113"/>
          <p14:tracePt t="273398" x="2832100" y="4335463"/>
          <p14:tracePt t="273399" x="2825750" y="4335463"/>
          <p14:tracePt t="273414" x="2814638" y="4335463"/>
          <p14:tracePt t="273432" x="2803525" y="4335463"/>
          <p14:tracePt t="273447" x="2798763" y="4335463"/>
          <p14:tracePt t="273464" x="2792413" y="4335463"/>
          <p14:tracePt t="273481" x="2782888" y="4340225"/>
          <p14:tracePt t="273482" x="2776538" y="4340225"/>
          <p14:tracePt t="273498" x="2765425" y="4340225"/>
          <p14:tracePt t="273513" x="2749550" y="4340225"/>
          <p14:tracePt t="273530" x="2738438" y="4340225"/>
          <p14:tracePt t="273547" x="2720975" y="4340225"/>
          <p14:tracePt t="273564" x="2705100" y="4340225"/>
          <p14:tracePt t="273581" x="2693988" y="4340225"/>
          <p14:tracePt t="273582" x="2682875" y="4340225"/>
          <p14:tracePt t="273597" x="2649538" y="4340225"/>
          <p14:tracePt t="273614" x="2616200" y="4340225"/>
          <p14:tracePt t="273632" x="2555875" y="4346575"/>
          <p14:tracePt t="273648" x="2517775" y="4346575"/>
          <p14:tracePt t="273664" x="2479675" y="4351338"/>
          <p14:tracePt t="273681" x="2446338" y="4351338"/>
          <p14:tracePt t="273698" x="2401888" y="4351338"/>
          <p14:tracePt t="273700" x="2379663" y="4351338"/>
          <p14:tracePt t="273715" x="2319338" y="4351338"/>
          <p14:tracePt t="273732" x="2286000" y="4351338"/>
          <p14:tracePt t="273733" x="2270125" y="4351338"/>
          <p14:tracePt t="273748" x="2247900" y="4351338"/>
          <p14:tracePt t="273764" x="2232025" y="4351338"/>
          <p14:tracePt t="273781" x="2225675" y="4351338"/>
          <p14:tracePt t="273798" x="2214563" y="4351338"/>
          <p14:tracePt t="273814" x="2198688" y="4346575"/>
          <p14:tracePt t="273831" x="2176463" y="4340225"/>
          <p14:tracePt t="273848" x="2165350" y="4335463"/>
          <p14:tracePt t="273849" x="2159000" y="4329113"/>
          <p14:tracePt t="273865" x="2143125" y="4329113"/>
          <p14:tracePt t="273882" x="2138363" y="4329113"/>
          <p14:tracePt t="273898" x="2127250" y="4324350"/>
          <p14:tracePt t="273917" x="2120900" y="4324350"/>
          <p14:tracePt t="273978" x="2116138" y="4324350"/>
          <p14:tracePt t="273992" x="2116138" y="4318000"/>
          <p14:tracePt t="273999" x="2109788" y="4318000"/>
          <p14:tracePt t="274017" x="2109788" y="4313238"/>
          <p14:tracePt t="274032" x="2105025" y="4306888"/>
          <p14:tracePt t="274049" x="2098675" y="4306888"/>
          <p14:tracePt t="274065" x="2093913" y="4302125"/>
          <p14:tracePt t="274083" x="2087563" y="4297363"/>
          <p14:tracePt t="274099" x="2082800" y="4291013"/>
          <p14:tracePt t="274114" x="2071688" y="4279900"/>
          <p14:tracePt t="274131" x="2065338" y="4275138"/>
          <p14:tracePt t="274149" x="2054225" y="4268788"/>
          <p14:tracePt t="274202" x="2049463" y="4268788"/>
          <p14:tracePt t="274210" x="2049463" y="4264025"/>
          <p14:tracePt t="274226" x="2049463" y="4257675"/>
          <p14:tracePt t="274233" x="2038350" y="4252913"/>
          <p14:tracePt t="274248" x="2038350" y="4246563"/>
          <p14:tracePt t="274414" x="2038350" y="4241800"/>
          <p14:tracePt t="274434" x="2044700" y="4241800"/>
          <p14:tracePt t="274450" x="2054225" y="4241800"/>
          <p14:tracePt t="274457" x="2071688" y="4241800"/>
          <p14:tracePt t="274467" x="2087563" y="4241800"/>
          <p14:tracePt t="274482" x="2159000" y="4241800"/>
          <p14:tracePt t="274499" x="2252663" y="4241800"/>
          <p14:tracePt t="274516" x="2457450" y="4241800"/>
          <p14:tracePt t="274533" x="2506663" y="4241800"/>
          <p14:tracePt t="274534" x="2562225" y="4241800"/>
          <p14:tracePt t="274548" x="2644775" y="4230688"/>
          <p14:tracePt t="274565" x="2693988" y="4230688"/>
          <p14:tracePt t="274583" x="2732088" y="4230688"/>
          <p14:tracePt t="274585" x="2754313" y="4230688"/>
          <p14:tracePt t="274600" x="2782888" y="4230688"/>
          <p14:tracePt t="274616" x="2803525" y="4230688"/>
          <p14:tracePt t="274617" x="2814638" y="4230688"/>
          <p14:tracePt t="274632" x="2847975" y="4224338"/>
          <p14:tracePt t="274650" x="2865438" y="4219575"/>
          <p14:tracePt t="274667" x="2881313" y="4219575"/>
          <p14:tracePt t="274683" x="2892425" y="4219575"/>
          <p14:tracePt t="274759" x="2897188" y="4219575"/>
          <p14:tracePt t="274930" x="2908300" y="4213225"/>
          <p14:tracePt t="274938" x="2919413" y="4208463"/>
          <p14:tracePt t="274952" x="2930525" y="4208463"/>
          <p14:tracePt t="274967" x="2970213" y="4203700"/>
          <p14:tracePt t="274984" x="2997200" y="4197350"/>
          <p14:tracePt t="274999" x="3030538" y="4192588"/>
          <p14:tracePt t="275017" x="3046413" y="4192588"/>
          <p14:tracePt t="275019" x="3052763" y="4192588"/>
          <p14:tracePt t="275035" x="3057525" y="4192588"/>
          <p14:tracePt t="275343" x="3046413" y="4192588"/>
          <p14:tracePt t="275352" x="3008313" y="4197350"/>
          <p14:tracePt t="275357" x="2947988" y="4197350"/>
          <p14:tracePt t="275366" x="2930525" y="4197350"/>
          <p14:tracePt t="275383" x="2825750" y="4197350"/>
          <p14:tracePt t="275400" x="2716213" y="4197350"/>
          <p14:tracePt t="275418" x="2600325" y="4203700"/>
          <p14:tracePt t="275433" x="2555875" y="4203700"/>
          <p14:tracePt t="275451" x="2528888" y="4203700"/>
          <p14:tracePt t="275523" x="2517775" y="4203700"/>
          <p14:tracePt t="275531" x="2501900" y="4203700"/>
          <p14:tracePt t="275537" x="2490788" y="4203700"/>
          <p14:tracePt t="275550" x="2479675" y="4203700"/>
          <p14:tracePt t="275569" x="2451100" y="4203700"/>
          <p14:tracePt t="275583" x="2439988" y="4203700"/>
          <p14:tracePt t="275601" x="2428875" y="4208463"/>
          <p14:tracePt t="275617" x="2419350" y="4208463"/>
          <p14:tracePt t="275635" x="2397125" y="4208463"/>
          <p14:tracePt t="275652" x="2368550" y="4208463"/>
          <p14:tracePt t="275667" x="2330450" y="4208463"/>
          <p14:tracePt t="275684" x="2297113" y="4208463"/>
          <p14:tracePt t="275701" x="2252663" y="4208463"/>
          <p14:tracePt t="275718" x="2220913" y="4208463"/>
          <p14:tracePt t="275734" x="2198688" y="4208463"/>
          <p14:tracePt t="275750" x="2176463" y="4208463"/>
          <p14:tracePt t="275768" x="2170113" y="4208463"/>
          <p14:tracePt t="275824" x="2165350" y="4208463"/>
          <p14:tracePt t="275829" x="2159000" y="4208463"/>
          <p14:tracePt t="275837" x="2154238" y="4208463"/>
          <p14:tracePt t="275852" x="2138363" y="4208463"/>
          <p14:tracePt t="275868" x="2120900" y="4208463"/>
          <p14:tracePt t="275870" x="2109788" y="4208463"/>
          <p14:tracePt t="275884" x="2071688" y="4208463"/>
          <p14:tracePt t="275902" x="2049463" y="4208463"/>
          <p14:tracePt t="275904" x="2044700" y="4208463"/>
          <p14:tracePt t="275920" x="2038350" y="4208463"/>
          <p14:tracePt t="275935" x="2033588" y="4208463"/>
          <p14:tracePt t="275952" x="2027238" y="4208463"/>
          <p14:tracePt t="275968" x="2016125" y="4208463"/>
          <p14:tracePt t="275985" x="2011363" y="4208463"/>
          <p14:tracePt t="276001" x="2011363" y="4203700"/>
          <p14:tracePt t="276085" x="2022475" y="4203700"/>
          <p14:tracePt t="276102" x="2049463" y="4203700"/>
          <p14:tracePt t="276107" x="2087563" y="4203700"/>
          <p14:tracePt t="276118" x="2165350" y="4197350"/>
          <p14:tracePt t="276134" x="2319338" y="4197350"/>
          <p14:tracePt t="276152" x="2671763" y="4192588"/>
          <p14:tracePt t="276169" x="2832100" y="4186238"/>
          <p14:tracePt t="276185" x="2925763" y="4181475"/>
          <p14:tracePt t="276202" x="2986088" y="4175125"/>
          <p14:tracePt t="276219" x="2990850" y="4170363"/>
          <p14:tracePt t="276536" x="2997200" y="4170363"/>
          <p14:tracePt t="276543" x="3019425" y="4170363"/>
          <p14:tracePt t="276552" x="3068638" y="4170363"/>
          <p14:tracePt t="276569" x="3278188" y="4159250"/>
          <p14:tracePt t="276586" x="3686175" y="4110038"/>
          <p14:tracePt t="276602" x="3900488" y="4076700"/>
          <p14:tracePt t="276618" x="4071938" y="4054475"/>
          <p14:tracePt t="276634" x="4137025" y="4048125"/>
          <p14:tracePt t="276652" x="4148138" y="4048125"/>
          <p14:tracePt t="277437" x="4165600" y="4059238"/>
          <p14:tracePt t="277444" x="4181475" y="4070350"/>
          <p14:tracePt t="277453" x="4286250" y="4152900"/>
          <p14:tracePt t="277470" x="4506913" y="4318000"/>
          <p14:tracePt t="277473" x="4665663" y="4451350"/>
          <p14:tracePt t="277487" x="4821238" y="4560888"/>
          <p14:tracePt t="277504" x="5256213" y="4786313"/>
          <p14:tracePt t="277521" x="5519738" y="4891088"/>
          <p14:tracePt t="277538" x="5878513" y="4979988"/>
          <p14:tracePt t="277540" x="5911850" y="4984750"/>
          <p14:tracePt t="277554" x="5956300" y="4984750"/>
          <p14:tracePt t="277555" x="5999163" y="4995863"/>
          <p14:tracePt t="277570" x="6032500" y="5002213"/>
          <p14:tracePt t="277572" x="6043613" y="5002213"/>
          <p14:tracePt t="277587" x="6049963" y="5002213"/>
          <p14:tracePt t="277615" x="6038850" y="5002213"/>
          <p14:tracePt t="277622" x="6032500" y="4991100"/>
          <p14:tracePt t="277637" x="6027738" y="4991100"/>
          <p14:tracePt t="277638" x="6027738" y="4984750"/>
          <p14:tracePt t="277654" x="6027738" y="4973638"/>
          <p14:tracePt t="277670" x="6043613" y="4951413"/>
          <p14:tracePt t="277687" x="6088063" y="4924425"/>
          <p14:tracePt t="277704" x="6275388" y="4864100"/>
          <p14:tracePt t="277721" x="6319838" y="4852988"/>
          <p14:tracePt t="277722" x="6396038" y="4819650"/>
          <p14:tracePt t="277736" x="6550025" y="4754563"/>
          <p14:tracePt t="277753" x="6638925" y="4714875"/>
          <p14:tracePt t="277771" x="6715125" y="4676775"/>
          <p14:tracePt t="277788" x="6721475" y="4670425"/>
          <p14:tracePt t="277825" x="6721475" y="4665663"/>
          <p14:tracePt t="277840" x="6721475" y="4660900"/>
          <p14:tracePt t="277886" x="6715125" y="4654550"/>
          <p14:tracePt t="278133" x="6710363" y="4654550"/>
          <p14:tracePt t="278321" x="6715125" y="4654550"/>
          <p14:tracePt t="278327" x="6726238" y="4654550"/>
          <p14:tracePt t="278337" x="6748463" y="4654550"/>
          <p14:tracePt t="278355" x="6842125" y="4654550"/>
          <p14:tracePt t="278372" x="6946900" y="4665663"/>
          <p14:tracePt t="278389" x="6991350" y="4670425"/>
          <p14:tracePt t="278405" x="7035800" y="4670425"/>
          <p14:tracePt t="278658" x="7040563" y="4670425"/>
          <p14:tracePt t="278674" x="7062788" y="4676775"/>
          <p14:tracePt t="278679" x="7078663" y="4676775"/>
          <p14:tracePt t="278688" x="7089775" y="4681538"/>
          <p14:tracePt t="278705" x="7118350" y="4681538"/>
          <p14:tracePt t="278722" x="7145338" y="4681538"/>
          <p14:tracePt t="278740" x="7151688" y="4681538"/>
          <p14:tracePt t="278792" x="7140575" y="4681538"/>
          <p14:tracePt t="278800" x="7107238" y="4681538"/>
          <p14:tracePt t="278807" x="7062788" y="4681538"/>
          <p14:tracePt t="278823" x="7024688" y="4681538"/>
          <p14:tracePt t="278839" x="6964363" y="4681538"/>
          <p14:tracePt t="278855" x="6902450" y="4681538"/>
          <p14:tracePt t="278872" x="6837363" y="4699000"/>
          <p14:tracePt t="278874" x="6826250" y="4699000"/>
          <p14:tracePt t="278889" x="6804025" y="4703763"/>
          <p14:tracePt t="278891" x="6788150" y="4703763"/>
          <p14:tracePt t="278906" x="6765925" y="4714875"/>
          <p14:tracePt t="278922" x="6754813" y="4714875"/>
          <p14:tracePt t="278940" x="6748463" y="4714875"/>
          <p14:tracePt t="279237" x="6748463" y="4710113"/>
          <p14:tracePt t="279257" x="6754813" y="4699000"/>
          <p14:tracePt t="279265" x="6759575" y="4692650"/>
          <p14:tracePt t="279276" x="6759575" y="4687888"/>
          <p14:tracePt t="279290" x="6759575" y="4676775"/>
          <p14:tracePt t="279333" x="6759575" y="4670425"/>
          <p14:tracePt t="279348" x="6759575" y="4665663"/>
          <p14:tracePt t="279400" x="6765925" y="4665663"/>
          <p14:tracePt t="279408" x="6765925" y="4660900"/>
          <p14:tracePt t="279424" x="6770688" y="4649788"/>
          <p14:tracePt t="279438" x="6777038" y="4643438"/>
          <p14:tracePt t="279453" x="6781800" y="4638675"/>
          <p14:tracePt t="279459" x="6788150" y="4638675"/>
          <p14:tracePt t="279475" x="6788150" y="4632325"/>
          <p14:tracePt t="279491" x="6797675" y="4627563"/>
          <p14:tracePt t="279507" x="6804025" y="4621213"/>
          <p14:tracePt t="279523" x="6808788" y="4610100"/>
          <p14:tracePt t="279541" x="6815138" y="4605338"/>
          <p14:tracePt t="279557" x="6815138" y="4598988"/>
          <p14:tracePt t="279574" x="6819900" y="4587875"/>
          <p14:tracePt t="279590" x="6826250" y="4583113"/>
          <p14:tracePt t="279618" x="6831013" y="4576763"/>
          <p14:tracePt t="279632" x="6837363" y="4576763"/>
          <p14:tracePt t="279641" x="6837363" y="4572000"/>
          <p14:tracePt t="279656" x="6848475" y="4560888"/>
          <p14:tracePt t="279674" x="6864350" y="4549775"/>
          <p14:tracePt t="279690" x="6886575" y="4538663"/>
          <p14:tracePt t="279692" x="6891338" y="4533900"/>
          <p14:tracePt t="279706" x="6902450" y="4527550"/>
          <p14:tracePt t="281072" x="6924675" y="4527550"/>
          <p14:tracePt t="281080" x="7002463" y="4516438"/>
          <p14:tracePt t="281092" x="7018338" y="4516438"/>
          <p14:tracePt t="281110" x="7272338" y="4483100"/>
          <p14:tracePt t="281126" x="7399338" y="4483100"/>
          <p14:tracePt t="281142" x="7464425" y="4483100"/>
          <p14:tracePt t="281159" x="7475538" y="4483100"/>
          <p14:tracePt t="281306" x="7481888" y="4483100"/>
          <p14:tracePt t="281312" x="7486650" y="4483100"/>
          <p14:tracePt t="281326" x="7493000" y="4483100"/>
          <p14:tracePt t="281327" x="7504113" y="4483100"/>
          <p14:tracePt t="281343" x="7519988" y="4483100"/>
          <p14:tracePt t="281344" x="7531100" y="4483100"/>
          <p14:tracePt t="281359" x="7553325" y="4483100"/>
          <p14:tracePt t="281376" x="7586663" y="4483100"/>
          <p14:tracePt t="281393" x="7602538" y="4483100"/>
          <p14:tracePt t="281395" x="7613650" y="4483100"/>
          <p14:tracePt t="281412" x="7620000" y="4483100"/>
          <p14:tracePt t="281426" x="7631113" y="4483100"/>
          <p14:tracePt t="281443" x="7646988" y="4483100"/>
          <p14:tracePt t="281459" x="7651750" y="4489450"/>
          <p14:tracePt t="281477" x="7673975" y="4494213"/>
          <p14:tracePt t="281493" x="7685088" y="4494213"/>
          <p14:tracePt t="281510" x="7685088" y="4500563"/>
          <p14:tracePt t="281643" x="7691438" y="4500563"/>
          <p14:tracePt t="281650" x="7702550" y="4500563"/>
          <p14:tracePt t="281659" x="7707313" y="4500563"/>
          <p14:tracePt t="281677" x="7751763" y="4511675"/>
          <p14:tracePt t="281694" x="7834313" y="4516438"/>
          <p14:tracePt t="281711" x="7878763" y="4516438"/>
          <p14:tracePt t="281727" x="7932738" y="4516438"/>
          <p14:tracePt t="281743" x="7977188" y="4522788"/>
          <p14:tracePt t="281761" x="8015288" y="4522788"/>
          <p14:tracePt t="281762" x="8032750" y="4522788"/>
          <p14:tracePt t="281777" x="8059738" y="4527550"/>
          <p14:tracePt t="281778" x="8097838" y="4533900"/>
          <p14:tracePt t="281793" x="8126413" y="4538663"/>
          <p14:tracePt t="281795" x="8170863" y="4545013"/>
          <p14:tracePt t="281810" x="8291513" y="4549775"/>
          <p14:tracePt t="281827" x="8396288" y="4556125"/>
          <p14:tracePt t="281843" x="8501063" y="4556125"/>
          <p14:tracePt t="281844" x="8556625" y="4560888"/>
          <p14:tracePt t="281859" x="8605838" y="4560888"/>
          <p14:tracePt t="281861" x="8670925" y="4560888"/>
          <p14:tracePt t="281876" x="8748713" y="4560888"/>
          <p14:tracePt t="281893" x="8837613" y="4560888"/>
          <p14:tracePt t="281910" x="8886825" y="4560888"/>
          <p14:tracePt t="281912" x="8913813" y="4556125"/>
          <p14:tracePt t="281927" x="8924925" y="4556125"/>
          <p14:tracePt t="281929" x="8940800" y="4549775"/>
          <p14:tracePt t="281943" x="8951913" y="4549775"/>
          <p14:tracePt t="282341" x="8963025" y="4549775"/>
          <p14:tracePt t="282347" x="8969375" y="4549775"/>
          <p14:tracePt t="282361" x="8974138" y="4549775"/>
          <p14:tracePt t="282362" x="8980488" y="4549775"/>
          <p14:tracePt t="282379" x="8985250" y="4549775"/>
          <p14:tracePt t="282393" x="9002713" y="4549775"/>
          <p14:tracePt t="282411" x="9018588" y="4549775"/>
          <p14:tracePt t="282428" x="9029700" y="4549775"/>
          <p14:tracePt t="282445" x="9034463" y="4549775"/>
          <p14:tracePt t="282463" x="9040813" y="4549775"/>
          <p14:tracePt t="282482" x="9045575" y="4549775"/>
          <p14:tracePt t="282505" x="9051925" y="4549775"/>
          <p14:tracePt t="282663" x="9051925" y="4556125"/>
          <p14:tracePt t="282805" x="9045575" y="4556125"/>
          <p14:tracePt t="282812" x="9040813" y="4545013"/>
          <p14:tracePt t="282820" x="9018588" y="4533900"/>
          <p14:tracePt t="282828" x="8991600" y="4522788"/>
          <p14:tracePt t="282844" x="8931275" y="4505325"/>
          <p14:tracePt t="282862" x="8891588" y="4494213"/>
          <p14:tracePt t="282879" x="8886825" y="4494213"/>
          <p14:tracePt t="282940" x="8909050" y="4489450"/>
          <p14:tracePt t="282947" x="8931275" y="4489450"/>
          <p14:tracePt t="282962" x="8951913" y="4483100"/>
          <p14:tracePt t="282964" x="8980488" y="4483100"/>
          <p14:tracePt t="282979" x="9029700" y="4483100"/>
          <p14:tracePt t="282981" x="9074150" y="4483100"/>
          <p14:tracePt t="282995" x="9167813" y="4473575"/>
          <p14:tracePt t="283013" x="9283700" y="4473575"/>
          <p14:tracePt t="283014" x="9315450" y="4473575"/>
          <p14:tracePt t="283030" x="9382125" y="4473575"/>
          <p14:tracePt t="283046" x="9415463" y="4473575"/>
          <p14:tracePt t="283063" x="9464675" y="4473575"/>
          <p14:tracePt t="283079" x="9493250" y="4473575"/>
          <p14:tracePt t="283096" x="9525000" y="4473575"/>
          <p14:tracePt t="283097" x="9542463" y="4473575"/>
          <p14:tracePt t="283112" x="9569450" y="4467225"/>
          <p14:tracePt t="283114" x="9596438" y="4462463"/>
          <p14:tracePt t="283130" x="9629775" y="4440238"/>
          <p14:tracePt t="283146" x="9652000" y="4429125"/>
          <p14:tracePt t="283165" x="9658350" y="4422775"/>
          <p14:tracePt t="283179" x="9669463" y="4418013"/>
          <p14:tracePt t="283196" x="9701213" y="4422775"/>
          <p14:tracePt t="283212" x="9767888" y="4389438"/>
          <p14:tracePt t="283230" x="9866313" y="4335463"/>
          <p14:tracePt t="283231" x="9894888" y="4318000"/>
          <p14:tracePt t="283246" x="9944100" y="4286250"/>
          <p14:tracePt t="283248" x="9982200" y="4264025"/>
          <p14:tracePt t="283263" x="10053638" y="4224338"/>
          <p14:tracePt t="283279" x="10109200" y="4203700"/>
          <p14:tracePt t="283296" x="10142538" y="4203700"/>
          <p14:tracePt t="283312" x="10186988" y="4197350"/>
          <p14:tracePt t="283329" x="10325100" y="4241800"/>
          <p14:tracePt t="283346" x="10445750" y="4329113"/>
          <p14:tracePt t="283362" x="10539413" y="4422775"/>
          <p14:tracePt t="283379" x="10606088" y="4494213"/>
          <p14:tracePt t="283397" x="10615613" y="4572000"/>
          <p14:tracePt t="283413" x="10606088" y="4605338"/>
          <p14:tracePt t="283429" x="10544175" y="4660900"/>
          <p14:tracePt t="283447" x="10450513" y="4703763"/>
          <p14:tracePt t="283463" x="10302875" y="4754563"/>
          <p14:tracePt t="283464" x="10269538" y="4759325"/>
          <p14:tracePt t="283479" x="10202863" y="4770438"/>
          <p14:tracePt t="283480" x="10131425" y="4781550"/>
          <p14:tracePt t="283495" x="9955213" y="4786313"/>
          <p14:tracePt t="283512" x="9850438" y="4759325"/>
          <p14:tracePt t="283529" x="9772650" y="4732338"/>
          <p14:tracePt t="283547" x="9745663" y="4638675"/>
          <p14:tracePt t="283563" x="9745663" y="4605338"/>
          <p14:tracePt t="283564" x="9756775" y="4560888"/>
          <p14:tracePt t="283579" x="9823450" y="4456113"/>
          <p14:tracePt t="283596" x="9883775" y="4395788"/>
          <p14:tracePt t="283613" x="9950450" y="4362450"/>
          <p14:tracePt t="283614" x="9977438" y="4346575"/>
          <p14:tracePt t="283630" x="9988550" y="4340225"/>
          <p14:tracePt t="283646" x="9993313" y="4340225"/>
          <p14:tracePt t="283750" x="9999663" y="4346575"/>
          <p14:tracePt t="283758" x="10004425" y="4346575"/>
          <p14:tracePt t="283765" x="10010775" y="4351338"/>
          <p14:tracePt t="283780" x="10021888" y="4357688"/>
          <p14:tracePt t="283796" x="10044113" y="4362450"/>
          <p14:tracePt t="283812" x="10098088" y="4373563"/>
          <p14:tracePt t="283830" x="10180638" y="4384675"/>
          <p14:tracePt t="283847" x="10313988" y="4389438"/>
          <p14:tracePt t="283848" x="10367963" y="4400550"/>
          <p14:tracePt t="283863" x="10412413" y="4406900"/>
          <p14:tracePt t="283865" x="10501313" y="4422775"/>
          <p14:tracePt t="283879" x="10577513" y="4445000"/>
          <p14:tracePt t="283897" x="10655300" y="4483100"/>
          <p14:tracePt t="283914" x="10666413" y="4500563"/>
          <p14:tracePt t="283915" x="10671175" y="4516438"/>
          <p14:tracePt t="283930" x="10677525" y="4533900"/>
          <p14:tracePt t="283932" x="10677525" y="4538663"/>
          <p14:tracePt t="283946" x="10682288" y="4572000"/>
          <p14:tracePt t="283963" x="10682288" y="4587875"/>
          <p14:tracePt t="283981" x="10682288" y="4610100"/>
          <p14:tracePt t="283998" x="10682288" y="4621213"/>
          <p14:tracePt t="284014" x="10677525" y="4627563"/>
          <p14:tracePt t="284163" x="10677525" y="4621213"/>
          <p14:tracePt t="284372" x="10677525" y="4610100"/>
          <p14:tracePt t="284381" x="10677525" y="4605338"/>
          <p14:tracePt t="284396" x="10677525" y="4598988"/>
          <p14:tracePt t="284402" x="10682288" y="4594225"/>
          <p14:tracePt t="284413" x="10688638" y="4587875"/>
          <p14:tracePt t="284431" x="10688638" y="4583113"/>
          <p14:tracePt t="284447" x="10693400" y="4583113"/>
          <p14:tracePt t="284515" x="10699750" y="4583113"/>
          <p14:tracePt t="284523" x="10726738" y="4583113"/>
          <p14:tracePt t="284532" x="10742613" y="4583113"/>
          <p14:tracePt t="284547" x="10787063" y="4583113"/>
          <p14:tracePt t="284564" x="10809288" y="4583113"/>
          <p14:tracePt t="284582" x="10825163" y="4583113"/>
          <p14:tracePt t="284965" x="10820400" y="4583113"/>
          <p14:tracePt t="284973" x="10814050" y="4583113"/>
          <p14:tracePt t="284987" x="10802938" y="4583113"/>
          <p14:tracePt t="284998" x="10793413" y="4583113"/>
          <p14:tracePt t="285015" x="10742613" y="4583113"/>
          <p14:tracePt t="285016" x="10720388" y="4583113"/>
          <p14:tracePt t="285031" x="10666413" y="4587875"/>
          <p14:tracePt t="285032" x="10606088" y="4598988"/>
          <p14:tracePt t="285048" x="10506075" y="4616450"/>
          <p14:tracePt t="285064" x="10345738" y="4649788"/>
          <p14:tracePt t="285081" x="10247313" y="4676775"/>
          <p14:tracePt t="285099" x="10104438" y="4725988"/>
          <p14:tracePt t="285116" x="10010775" y="4770438"/>
          <p14:tracePt t="285132" x="9932988" y="4803775"/>
          <p14:tracePt t="285148" x="9861550" y="4846638"/>
          <p14:tracePt t="285165" x="9767888" y="4875213"/>
          <p14:tracePt t="285166" x="9718675" y="4897438"/>
          <p14:tracePt t="285183" x="9558338" y="4951413"/>
          <p14:tracePt t="285200" x="9464675" y="4973638"/>
          <p14:tracePt t="285215" x="9409113" y="4995863"/>
          <p14:tracePt t="285232" x="9344025" y="5013325"/>
          <p14:tracePt t="285250" x="9299575" y="5024438"/>
          <p14:tracePt t="285303" x="9294813" y="5024438"/>
          <p14:tracePt t="285310" x="9288463" y="5024438"/>
          <p14:tracePt t="285325" x="9261475" y="5033963"/>
          <p14:tracePt t="285333" x="9228138" y="5045075"/>
          <p14:tracePt t="285348" x="9139238" y="5073650"/>
          <p14:tracePt t="285365" x="9029700" y="5111750"/>
          <p14:tracePt t="285382" x="8891588" y="5156200"/>
          <p14:tracePt t="285399" x="8732838" y="5216525"/>
          <p14:tracePt t="285417" x="8561388" y="5287963"/>
          <p14:tracePt t="285432" x="8462963" y="5354638"/>
          <p14:tracePt t="285449" x="8247063" y="5530850"/>
          <p14:tracePt t="285466" x="8066088" y="5722938"/>
          <p14:tracePt t="285467" x="7972425" y="5827713"/>
          <p14:tracePt t="285483" x="7834313" y="5976938"/>
          <p14:tracePt t="285498" x="7580313" y="6224588"/>
          <p14:tracePt t="285515" x="7377113" y="6427788"/>
          <p14:tracePt t="285533" x="7062788" y="6654800"/>
          <p14:tracePt t="285534" x="6964363" y="6708775"/>
          <p14:tracePt t="285549" x="6819900" y="6786563"/>
          <p14:tracePt t="285551" x="6688138" y="6853238"/>
          <p14:tracePt t="285616" x="6627813" y="6654800"/>
          <p14:tracePt t="285632" x="6699250" y="6461125"/>
          <p14:tracePt t="285634" x="6781800" y="6213475"/>
          <p14:tracePt t="285648" x="6808788" y="5938838"/>
          <p14:tracePt t="285665" x="6777038" y="5740400"/>
          <p14:tracePt t="285682" x="6777038" y="573405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01964"/>
            <a:ext cx="4128422" cy="534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4906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2965" y="952845"/>
            <a:ext cx="11447949" cy="5016758"/>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FF0000"/>
                </a:solidFill>
                <a:effectLst/>
              </a:rPr>
              <a:t>An essential step in the Market Opportunity Navigator is to evaluate the focal consideration set’s potential opportunities and choose the most promising one. This choice depends on entrepreneurs’ assessments of opportunity attractiveness, and entrepreneurs’ assessments of opportunity attractiveness depend on their experience</a:t>
            </a:r>
            <a:r>
              <a:rPr lang="en-US" sz="2000" b="0" i="0" dirty="0">
                <a:solidFill>
                  <a:srgbClr val="000000"/>
                </a:solidFill>
                <a:effectLst/>
              </a:rPr>
              <a:t>. Therefore, entrepreneurs with different backgrounds are likely to conduct different types of experiments to test their portfolios of potential opportunities.</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In particular, after identifying multiple opportunities, entrepreneurs may seek to understand the relative attractiveness of these opportunities and consider the different levels of uncertainty associated with each opportunity. </a:t>
            </a:r>
            <a:r>
              <a:rPr lang="en-US" sz="2000" b="0" i="0" u="sng" dirty="0">
                <a:solidFill>
                  <a:srgbClr val="000000"/>
                </a:solidFill>
                <a:effectLst/>
              </a:rPr>
              <a:t>When entrepreneurs exploit multiple market opportunities, their early decisions can enhance their ventures’ agility later. </a:t>
            </a:r>
            <a:r>
              <a:rPr lang="en-US" sz="2000" b="0" i="0" dirty="0">
                <a:solidFill>
                  <a:srgbClr val="000000"/>
                </a:solidFill>
                <a:effectLst/>
              </a:rPr>
              <a:t>The early decisions that can enhance agility include picking a brand name that could fit several markets, hiring employees with more flexible human capital, and so on.</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Therefore, by understanding how startups use the Market Opportunity Navigator to engage in lean learning cycles, we gain a deeper understanding of the entrepreneurial mindset and strategic entrepreneurship and how entrepreneurs can develop their cognitive flexibility to adapt their startups to external environmental changes.</a:t>
            </a:r>
          </a:p>
        </p:txBody>
      </p:sp>
      <p:pic>
        <p:nvPicPr>
          <p:cNvPr id="2" name="Graphic 21">
            <a:extLst>
              <a:ext uri="{FF2B5EF4-FFF2-40B4-BE49-F238E27FC236}">
                <a16:creationId xmlns:a16="http://schemas.microsoft.com/office/drawing/2014/main" id="{5FF4A943-D776-981A-0CDF-3995EB58D2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1947702549"/>
      </p:ext>
    </p:extLst>
  </p:cSld>
  <p:clrMapOvr>
    <a:masterClrMapping/>
  </p:clrMapOvr>
  <mc:AlternateContent xmlns:mc="http://schemas.openxmlformats.org/markup-compatibility/2006" xmlns:p14="http://schemas.microsoft.com/office/powerpoint/2010/main">
    <mc:Choice Requires="p14">
      <p:transition spd="slow" advTm="72800">
        <p14:flash/>
      </p:transition>
    </mc:Choice>
    <mc:Fallback xmlns="">
      <p:transition spd="slow" advTm="72800">
        <p:fade/>
      </p:transition>
    </mc:Fallback>
  </mc:AlternateContent>
  <p:extLst>
    <p:ext uri="{3A86A75C-4F4B-4683-9AE1-C65F6400EC91}">
      <p14:laserTraceLst xmlns:p14="http://schemas.microsoft.com/office/powerpoint/2010/main">
        <p14:tracePtLst>
          <p14:tracePt t="710" x="6661150" y="5734050"/>
          <p14:tracePt t="717" x="6235700" y="5707063"/>
          <p14:tracePt t="729" x="5675313" y="5761038"/>
          <p14:tracePt t="731" x="5029200" y="5811838"/>
          <p14:tracePt t="745" x="4578350" y="5816600"/>
          <p14:tracePt t="747" x="4000500" y="5827713"/>
          <p14:tracePt t="763" x="2930525" y="5822950"/>
          <p14:tracePt t="780" x="1944688" y="5718175"/>
          <p14:tracePt t="795" x="1719263" y="5541963"/>
          <p14:tracePt t="812" x="1857375" y="5310188"/>
          <p14:tracePt t="814" x="2098675" y="5095875"/>
          <p14:tracePt t="830" x="2616200" y="4786313"/>
          <p14:tracePt t="846" x="3289300" y="4538663"/>
          <p14:tracePt t="862" x="4060825" y="4429125"/>
          <p14:tracePt t="879" x="4589463" y="4422775"/>
          <p14:tracePt t="897" x="4814888" y="4445000"/>
          <p14:tracePt t="900" x="4848225" y="4456113"/>
          <p14:tracePt t="914" x="4870450" y="4467225"/>
          <p14:tracePt t="989" x="4875213" y="4467225"/>
          <p14:tracePt t="995" x="4908550" y="4511675"/>
          <p14:tracePt t="1003" x="4930775" y="4549775"/>
          <p14:tracePt t="1011" x="4975225" y="4621213"/>
          <p14:tracePt t="1028" x="5091113" y="4897438"/>
          <p14:tracePt t="1046" x="5200650" y="5084763"/>
          <p14:tracePt t="1048" x="5260975" y="5183188"/>
          <p14:tracePt t="1063" x="5267325" y="5238750"/>
          <p14:tracePt t="1078" x="5211763" y="5243513"/>
          <p14:tracePt t="1095" x="5002213" y="5160963"/>
          <p14:tracePt t="1113" x="4781550" y="5013325"/>
          <p14:tracePt t="1114" x="4748213" y="4968875"/>
          <p14:tracePt t="1130" x="4627563" y="4737100"/>
          <p14:tracePt t="1146" x="4478338" y="4440238"/>
          <p14:tracePt t="1162" x="4302125" y="4175125"/>
          <p14:tracePt t="1179" x="4098925" y="3922713"/>
          <p14:tracePt t="1197" x="3829050" y="3613150"/>
          <p14:tracePt t="1213" x="3541713" y="3387725"/>
          <p14:tracePt t="1229" x="3294063" y="3222625"/>
          <p14:tracePt t="1245" x="3195638" y="3111500"/>
          <p14:tracePt t="1263" x="3189288" y="3008313"/>
          <p14:tracePt t="1264" x="3189288" y="2957513"/>
          <p14:tracePt t="1279" x="3178175" y="2914650"/>
          <p14:tracePt t="1280" x="3167063" y="2881313"/>
          <p14:tracePt t="1296" x="3030538" y="2787650"/>
          <p14:tracePt t="1312" x="2870200" y="2705100"/>
          <p14:tracePt t="1329" x="2760663" y="2638425"/>
          <p14:tracePt t="1346" x="2716213" y="2600325"/>
          <p14:tracePt t="1347" x="2682875" y="2571750"/>
          <p14:tracePt t="1363" x="2595563" y="2528888"/>
          <p14:tracePt t="1379" x="2397125" y="2435225"/>
          <p14:tracePt t="1396" x="2187575" y="2363788"/>
          <p14:tracePt t="1412" x="1944688" y="2263775"/>
          <p14:tracePt t="1414" x="1895475" y="2247900"/>
          <p14:tracePt t="1429" x="1839913" y="2219325"/>
          <p14:tracePt t="1431" x="1795463" y="2192338"/>
          <p14:tracePt t="1447" x="1752600" y="2147888"/>
          <p14:tracePt t="1462" x="1730375" y="2098675"/>
          <p14:tracePt t="1480" x="1701800" y="2049463"/>
          <p14:tracePt t="1481" x="1697038" y="1982788"/>
          <p14:tracePt t="1496" x="1690688" y="1966913"/>
          <p14:tracePt t="1498" x="1690688" y="1938338"/>
          <p14:tracePt t="1513" x="1708150" y="1862138"/>
          <p14:tracePt t="1529" x="1741488" y="1801813"/>
          <p14:tracePt t="1547" x="1779588" y="1751013"/>
          <p14:tracePt t="1564" x="1801813" y="1724025"/>
          <p14:tracePt t="1580" x="1806575" y="1724025"/>
          <p14:tracePt t="1626" x="1806575" y="1719263"/>
          <p14:tracePt t="1632" x="1812925" y="1719263"/>
          <p14:tracePt t="1646" x="1824038" y="1708150"/>
          <p14:tracePt t="1648" x="1839913" y="1701800"/>
          <p14:tracePt t="1663" x="1866900" y="1697038"/>
          <p14:tracePt t="1880" x="1884363" y="1697038"/>
          <p14:tracePt t="1887" x="1982788" y="1697038"/>
          <p14:tracePt t="1896" x="2209800" y="1697038"/>
          <p14:tracePt t="1913" x="2655888" y="1679575"/>
          <p14:tracePt t="1930" x="3063875" y="1668463"/>
          <p14:tracePt t="1931" x="3151188" y="1668463"/>
          <p14:tracePt t="1947" x="3427413" y="1614488"/>
          <p14:tracePt t="1963" x="3541713" y="1585913"/>
          <p14:tracePt t="1981" x="3641725" y="1547813"/>
          <p14:tracePt t="1999" x="3657600" y="1531938"/>
          <p14:tracePt t="2196" x="3641725" y="1520825"/>
          <p14:tracePt t="2204" x="3619500" y="1520825"/>
          <p14:tracePt t="2214" x="3570288" y="1514475"/>
          <p14:tracePt t="2231" x="3476625" y="1514475"/>
          <p14:tracePt t="2232" x="3394075" y="1514475"/>
          <p14:tracePt t="2248" x="3338513" y="1514475"/>
          <p14:tracePt t="2249" x="3294063" y="1514475"/>
          <p14:tracePt t="2264" x="3251200" y="1514475"/>
          <p14:tracePt t="2280" x="3240088" y="1514475"/>
          <p14:tracePt t="2322" x="3244850" y="1514475"/>
          <p14:tracePt t="2330" x="3251200" y="1514475"/>
          <p14:tracePt t="2337" x="3255963" y="1514475"/>
          <p14:tracePt t="2347" x="3271838" y="1509713"/>
          <p14:tracePt t="2364" x="3300413" y="1509713"/>
          <p14:tracePt t="2380" x="3338513" y="1503363"/>
          <p14:tracePt t="2382" x="3360738" y="1498600"/>
          <p14:tracePt t="2398" x="3432175" y="1492250"/>
          <p14:tracePt t="2414" x="3498850" y="1487488"/>
          <p14:tracePt t="2431" x="3521075" y="1487488"/>
          <p14:tracePt t="2448" x="3521075" y="1481138"/>
          <p14:tracePt t="2548" x="3525838" y="1481138"/>
          <p14:tracePt t="2555" x="3532188" y="1481138"/>
          <p14:tracePt t="2564" x="3552825" y="1481138"/>
          <p14:tracePt t="2581" x="3657600" y="1481138"/>
          <p14:tracePt t="2598" x="3768725" y="1476375"/>
          <p14:tracePt t="2615" x="3971925" y="1465263"/>
          <p14:tracePt t="2631" x="4076700" y="1454150"/>
          <p14:tracePt t="2648" x="4137025" y="1454150"/>
          <p14:tracePt t="2664" x="4181475" y="1454150"/>
          <p14:tracePt t="2681" x="4259263" y="1454150"/>
          <p14:tracePt t="2698" x="4270375" y="1454150"/>
          <p14:tracePt t="2699" x="4291013" y="1449388"/>
          <p14:tracePt t="2714" x="4335463" y="1449388"/>
          <p14:tracePt t="2731" x="4364038" y="1449388"/>
          <p14:tracePt t="2748" x="4368800" y="1449388"/>
          <p14:tracePt t="3014" x="4373563" y="1449388"/>
          <p14:tracePt t="3021" x="4478338" y="1449388"/>
          <p14:tracePt t="3031" x="4545013" y="1449388"/>
          <p14:tracePt t="3049" x="4649788" y="1438275"/>
          <p14:tracePt t="3050" x="4732338" y="1438275"/>
          <p14:tracePt t="3065" x="4859338" y="1431925"/>
          <p14:tracePt t="3066" x="4957763" y="1416050"/>
          <p14:tracePt t="3081" x="5062538" y="1409700"/>
          <p14:tracePt t="3098" x="5145088" y="1404938"/>
          <p14:tracePt t="3115" x="5167313" y="1404938"/>
          <p14:tracePt t="3149" x="5173663" y="1404938"/>
          <p14:tracePt t="3162" x="5178425" y="1404938"/>
          <p14:tracePt t="3170" x="5189538" y="1404938"/>
          <p14:tracePt t="3181" x="5195888" y="1404938"/>
          <p14:tracePt t="3199" x="5233988" y="1404938"/>
          <p14:tracePt t="3388" x="5245100" y="1404938"/>
          <p14:tracePt t="3396" x="5249863" y="1404938"/>
          <p14:tracePt t="3402" x="5300663" y="1404938"/>
          <p14:tracePt t="3416" x="5387975" y="1404938"/>
          <p14:tracePt t="3418" x="5526088" y="1404938"/>
          <p14:tracePt t="3433" x="5784850" y="1387475"/>
          <p14:tracePt t="3449" x="6121400" y="1360488"/>
          <p14:tracePt t="3466" x="6462713" y="1338263"/>
          <p14:tracePt t="3483" x="6572250" y="1322388"/>
          <p14:tracePt t="3484" x="6583363" y="1322388"/>
          <p14:tracePt t="4858" x="6600825" y="1322388"/>
          <p14:tracePt t="4865" x="6650038" y="1333500"/>
          <p14:tracePt t="4872" x="6721475" y="1333500"/>
          <p14:tracePt t="4884" x="6777038" y="1344613"/>
          <p14:tracePt t="4901" x="6919913" y="1344613"/>
          <p14:tracePt t="4918" x="6958013" y="1344613"/>
          <p14:tracePt t="4920" x="6969125" y="1344613"/>
          <p14:tracePt t="4935" x="7007225" y="1344613"/>
          <p14:tracePt t="4951" x="7024688" y="1349375"/>
          <p14:tracePt t="5112" x="7029450" y="1349375"/>
          <p14:tracePt t="5119" x="7058025" y="1349375"/>
          <p14:tracePt t="5135" x="7069138" y="1355725"/>
          <p14:tracePt t="5136" x="7085013" y="1360488"/>
          <p14:tracePt t="5152" x="7172325" y="1376363"/>
          <p14:tracePt t="5169" x="7332663" y="1393825"/>
          <p14:tracePt t="5187" x="7762875" y="1393825"/>
          <p14:tracePt t="5202" x="8175625" y="1393825"/>
          <p14:tracePt t="5219" x="8456613" y="1393825"/>
          <p14:tracePt t="5235" x="8628063" y="1393825"/>
          <p14:tracePt t="5252" x="8732838" y="1393825"/>
          <p14:tracePt t="5269" x="8775700" y="1387475"/>
          <p14:tracePt t="5270" x="8793163" y="1387475"/>
          <p14:tracePt t="5285" x="8837613" y="1387475"/>
          <p14:tracePt t="5286" x="8880475" y="1387475"/>
          <p14:tracePt t="5301" x="9018588" y="1387475"/>
          <p14:tracePt t="5318" x="9272588" y="1387475"/>
          <p14:tracePt t="5335" x="9520238" y="1387475"/>
          <p14:tracePt t="5336" x="9669463" y="1382713"/>
          <p14:tracePt t="5352" x="9772650" y="1376363"/>
          <p14:tracePt t="5368" x="9801225" y="1371600"/>
          <p14:tracePt t="5750" x="9790113" y="1371600"/>
          <p14:tracePt t="5757" x="9752013" y="1371600"/>
          <p14:tracePt t="5772" x="9707563" y="1376363"/>
          <p14:tracePt t="5787" x="9629775" y="1387475"/>
          <p14:tracePt t="5803" x="9564688" y="1393825"/>
          <p14:tracePt t="5819" x="9547225" y="1393825"/>
          <p14:tracePt t="5953" x="9564688" y="1393825"/>
          <p14:tracePt t="5961" x="9569450" y="1393825"/>
          <p14:tracePt t="5969" x="9585325" y="1398588"/>
          <p14:tracePt t="5986" x="9740900" y="1416050"/>
          <p14:tracePt t="6003" x="10010775" y="1382713"/>
          <p14:tracePt t="6004" x="10137775" y="1382713"/>
          <p14:tracePt t="6020" x="10269538" y="1382713"/>
          <p14:tracePt t="6021" x="10340975" y="1376363"/>
          <p14:tracePt t="6036" x="10572750" y="1371600"/>
          <p14:tracePt t="6053" x="10704513" y="1366838"/>
          <p14:tracePt t="6069" x="10782300" y="1366838"/>
          <p14:tracePt t="6087" x="10802938" y="1360488"/>
          <p14:tracePt t="6223" x="10809288" y="1360488"/>
          <p14:tracePt t="6237" x="10814050" y="1360488"/>
          <p14:tracePt t="6244" x="10831513" y="1360488"/>
          <p14:tracePt t="6254" x="10864850" y="1366838"/>
          <p14:tracePt t="6269" x="10875963" y="1366838"/>
          <p14:tracePt t="6286" x="10891838" y="1366838"/>
          <p14:tracePt t="6304" x="10896600" y="1371600"/>
          <p14:tracePt t="6614" x="10918825" y="1371600"/>
          <p14:tracePt t="6621" x="10929938" y="1371600"/>
          <p14:tracePt t="6626" x="10969625" y="1371600"/>
          <p14:tracePt t="6636" x="11045825" y="1371600"/>
          <p14:tracePt t="6653" x="11233150" y="1360488"/>
          <p14:tracePt t="6670" x="11364913" y="1360488"/>
          <p14:tracePt t="6688" x="11476038" y="1355725"/>
          <p14:tracePt t="6689" x="11509375" y="1355725"/>
          <p14:tracePt t="6704" x="11547475" y="1355725"/>
          <p14:tracePt t="6722" x="11552238" y="1355725"/>
          <p14:tracePt t="6800" x="11558588" y="1355725"/>
          <p14:tracePt t="6815" x="11558588" y="1360488"/>
          <p14:tracePt t="6822" x="11558588" y="1366838"/>
          <p14:tracePt t="6839" x="11552238" y="1376363"/>
          <p14:tracePt t="6853" x="11491913" y="1409700"/>
          <p14:tracePt t="6870" x="11288713" y="1481138"/>
          <p14:tracePt t="6888" x="10760075" y="1574800"/>
          <p14:tracePt t="6890" x="10352088" y="1646238"/>
          <p14:tracePt t="6905" x="9596438" y="1724025"/>
          <p14:tracePt t="6920" x="8445500" y="1828800"/>
          <p14:tracePt t="6938" x="7310438" y="1922463"/>
          <p14:tracePt t="6955" x="6215063" y="2011363"/>
          <p14:tracePt t="6956" x="5635625" y="2049463"/>
          <p14:tracePt t="6971" x="4654550" y="2125663"/>
          <p14:tracePt t="6988" x="4395788" y="2147888"/>
          <p14:tracePt t="6990" x="4103688" y="2187575"/>
          <p14:tracePt t="7004" x="3768725" y="2214563"/>
          <p14:tracePt t="7020" x="3702050" y="2219325"/>
          <p14:tracePt t="7092" x="3690938" y="2214563"/>
          <p14:tracePt t="7100" x="3686175" y="2208213"/>
          <p14:tracePt t="7107" x="3668713" y="2192338"/>
          <p14:tracePt t="7121" x="3657600" y="2187575"/>
          <p14:tracePt t="7122" x="3641725" y="2176463"/>
          <p14:tracePt t="7138" x="3619500" y="2165350"/>
          <p14:tracePt t="7140" x="3581400" y="2154238"/>
          <p14:tracePt t="7156" x="3536950" y="2132013"/>
          <p14:tracePt t="7172" x="3492500" y="2120900"/>
          <p14:tracePt t="7174" x="3454400" y="2114550"/>
          <p14:tracePt t="7190" x="3376613" y="2093913"/>
          <p14:tracePt t="7206" x="3316288" y="2071688"/>
          <p14:tracePt t="7221" x="3233738" y="2038350"/>
          <p14:tracePt t="7238" x="3178175" y="2011363"/>
          <p14:tracePt t="7255" x="3151188" y="1989138"/>
          <p14:tracePt t="7256" x="3128963" y="1966913"/>
          <p14:tracePt t="7272" x="3101975" y="1944688"/>
          <p14:tracePt t="7289" x="3095625" y="1933575"/>
          <p14:tracePt t="7290" x="3084513" y="1922463"/>
          <p14:tracePt t="7305" x="3057525" y="1906588"/>
          <p14:tracePt t="7322" x="3030538" y="1873250"/>
          <p14:tracePt t="7339" x="3001963" y="1851025"/>
          <p14:tracePt t="7341" x="2979738" y="1839913"/>
          <p14:tracePt t="7356" x="2952750" y="1824038"/>
          <p14:tracePt t="7372" x="2925763" y="1806575"/>
          <p14:tracePt t="7389" x="2914650" y="1806575"/>
          <p14:tracePt t="7405" x="2908300" y="1801813"/>
          <p14:tracePt t="7542" x="2908300" y="1795463"/>
          <p14:tracePt t="7557" x="2908300" y="1790700"/>
          <p14:tracePt t="7580" x="2908300" y="1784350"/>
          <p14:tracePt t="7588" x="2914650" y="1784350"/>
          <p14:tracePt t="7596" x="2925763" y="1773238"/>
          <p14:tracePt t="7605" x="2930525" y="1773238"/>
          <p14:tracePt t="7623" x="2952750" y="1757363"/>
          <p14:tracePt t="7640" x="2970213" y="1746250"/>
          <p14:tracePt t="7656" x="2974975" y="1739900"/>
          <p14:tracePt t="7657" x="2979738" y="1735138"/>
          <p14:tracePt t="7672" x="2990850" y="1724025"/>
          <p14:tracePt t="7691" x="2990850" y="1719263"/>
          <p14:tracePt t="8391" x="3035300" y="1719263"/>
          <p14:tracePt t="8399" x="3117850" y="1719263"/>
          <p14:tracePt t="8407" x="3394075" y="1719263"/>
          <p14:tracePt t="8424" x="3989388" y="1708150"/>
          <p14:tracePt t="8441" x="4435475" y="1708150"/>
          <p14:tracePt t="8443" x="4665663" y="1685925"/>
          <p14:tracePt t="8458" x="4892675" y="1679575"/>
          <p14:tracePt t="8473" x="4914900" y="1674813"/>
          <p14:tracePt t="8510" x="4903788" y="1674813"/>
          <p14:tracePt t="8518" x="4875213" y="1685925"/>
          <p14:tracePt t="8525" x="4837113" y="1690688"/>
          <p14:tracePt t="8542" x="4776788" y="1701800"/>
          <p14:tracePt t="8557" x="4738688" y="1708150"/>
          <p14:tracePt t="8574" x="4710113" y="1712913"/>
          <p14:tracePt t="8590" x="4665663" y="1724025"/>
          <p14:tracePt t="8592" x="4633913" y="1730375"/>
          <p14:tracePt t="8608" x="4540250" y="1757363"/>
          <p14:tracePt t="8624" x="4462463" y="1784350"/>
          <p14:tracePt t="8641" x="4391025" y="1812925"/>
          <p14:tracePt t="8657" x="4352925" y="1833563"/>
          <p14:tracePt t="8675" x="4313238" y="1851025"/>
          <p14:tracePt t="8690" x="4313238" y="1862138"/>
          <p14:tracePt t="8818" x="4330700" y="1862138"/>
          <p14:tracePt t="8825" x="4368800" y="1862138"/>
          <p14:tracePt t="8832" x="4391025" y="1862138"/>
          <p14:tracePt t="8842" x="4435475" y="1862138"/>
          <p14:tracePt t="8858" x="4627563" y="1862138"/>
          <p14:tracePt t="8874" x="4841875" y="1862138"/>
          <p14:tracePt t="8890" x="5073650" y="1839913"/>
          <p14:tracePt t="8892" x="5249863" y="1817688"/>
          <p14:tracePt t="8908" x="5481638" y="1773238"/>
          <p14:tracePt t="8923" x="5548313" y="1762125"/>
          <p14:tracePt t="8940" x="5559425" y="1762125"/>
          <p14:tracePt t="9088" x="5564188" y="1762125"/>
          <p14:tracePt t="9097" x="5570538" y="1762125"/>
          <p14:tracePt t="9109" x="5591175" y="1762125"/>
          <p14:tracePt t="9111" x="5635625" y="1762125"/>
          <p14:tracePt t="9126" x="5762625" y="1762125"/>
          <p14:tracePt t="9141" x="5856288" y="1762125"/>
          <p14:tracePt t="9158" x="6038850" y="1757363"/>
          <p14:tracePt t="9176" x="6148388" y="1739900"/>
          <p14:tracePt t="9177" x="6170613" y="1739900"/>
          <p14:tracePt t="9191" x="6181725" y="1730375"/>
          <p14:tracePt t="9682" x="6208713" y="1730375"/>
          <p14:tracePt t="9689" x="6264275" y="1730375"/>
          <p14:tracePt t="9694" x="6275388" y="1730375"/>
          <p14:tracePt t="9709" x="6396038" y="1730375"/>
          <p14:tracePt t="9726" x="6523038" y="1735138"/>
          <p14:tracePt t="9742" x="6616700" y="1735138"/>
          <p14:tracePt t="9759" x="6665913" y="1735138"/>
          <p14:tracePt t="9776" x="6672263" y="1730375"/>
          <p14:tracePt t="9973" x="6677025" y="1730375"/>
          <p14:tracePt t="9980" x="6688138" y="1730375"/>
          <p14:tracePt t="9992" x="6721475" y="1724025"/>
          <p14:tracePt t="10011" x="6875463" y="1724025"/>
          <p14:tracePt t="10026" x="6969125" y="1712913"/>
          <p14:tracePt t="10042" x="7189788" y="1697038"/>
          <p14:tracePt t="10060" x="7294563" y="1674813"/>
          <p14:tracePt t="10077" x="7339013" y="1668463"/>
          <p14:tracePt t="10168" x="7343775" y="1668463"/>
          <p14:tracePt t="10184" x="7350125" y="1668463"/>
          <p14:tracePt t="10191" x="7354888" y="1668463"/>
          <p14:tracePt t="10723" x="7343775" y="1668463"/>
          <p14:tracePt t="10731" x="7310438" y="1652588"/>
          <p14:tracePt t="10744" x="7299325" y="1652588"/>
          <p14:tracePt t="10745" x="7250113" y="1652588"/>
          <p14:tracePt t="10761" x="7172325" y="1636713"/>
          <p14:tracePt t="10777" x="7151688" y="1636713"/>
          <p14:tracePt t="10793" x="7145338" y="1636713"/>
          <p14:tracePt t="10809" x="7129463" y="1641475"/>
          <p14:tracePt t="10827" x="7107238" y="1646238"/>
          <p14:tracePt t="10844" x="7078663" y="1652588"/>
          <p14:tracePt t="10860" x="7040563" y="1652588"/>
          <p14:tracePt t="10878" x="6953250" y="1652588"/>
          <p14:tracePt t="10880" x="6870700" y="1652588"/>
          <p14:tracePt t="10894" x="6654800" y="1652588"/>
          <p14:tracePt t="10911" x="6516688" y="1652588"/>
          <p14:tracePt t="10927" x="6456363" y="1652588"/>
          <p14:tracePt t="10944" x="6440488" y="1652588"/>
          <p14:tracePt t="10960" x="6423025" y="1652588"/>
          <p14:tracePt t="10961" x="6418263" y="1652588"/>
          <p14:tracePt t="10978" x="6407150" y="1636713"/>
          <p14:tracePt t="10994" x="6384925" y="1608138"/>
          <p14:tracePt t="11011" x="6340475" y="1570038"/>
          <p14:tracePt t="11027" x="6264275" y="1531938"/>
          <p14:tracePt t="11029" x="6208713" y="1509713"/>
          <p14:tracePt t="11045" x="6132513" y="1487488"/>
          <p14:tracePt t="11061" x="6010275" y="1470025"/>
          <p14:tracePt t="11078" x="5900738" y="1460500"/>
          <p14:tracePt t="11095" x="5724525" y="1454150"/>
          <p14:tracePt t="11097" x="5641975" y="1454150"/>
          <p14:tracePt t="11110" x="5553075" y="1454150"/>
          <p14:tracePt t="11111" x="5426075" y="1454150"/>
          <p14:tracePt t="11127" x="5305425" y="1454150"/>
          <p14:tracePt t="11144" x="5184775" y="1454150"/>
          <p14:tracePt t="11160" x="5122863" y="1454150"/>
          <p14:tracePt t="11177" x="5084763" y="1454150"/>
          <p14:tracePt t="11195" x="5040313" y="1443038"/>
          <p14:tracePt t="11211" x="5019675" y="1431925"/>
          <p14:tracePt t="11227" x="4986338" y="1427163"/>
          <p14:tracePt t="11244" x="4935538" y="1420813"/>
          <p14:tracePt t="11261" x="4886325" y="1416050"/>
          <p14:tracePt t="11278" x="4875213" y="1416050"/>
          <p14:tracePt t="11279" x="4859338" y="1416050"/>
          <p14:tracePt t="11294" x="4832350" y="1416050"/>
          <p14:tracePt t="11311" x="4810125" y="1416050"/>
          <p14:tracePt t="11327" x="4776788" y="1416050"/>
          <p14:tracePt t="11329" x="4770438" y="1416050"/>
          <p14:tracePt t="11345" x="4754563" y="1416050"/>
          <p14:tracePt t="11346" x="4743450" y="1416050"/>
          <p14:tracePt t="11361" x="4727575" y="1416050"/>
          <p14:tracePt t="11378" x="4694238" y="1416050"/>
          <p14:tracePt t="11394" x="4665663" y="1416050"/>
          <p14:tracePt t="11410" x="4611688" y="1416050"/>
          <p14:tracePt t="11412" x="4589463" y="1409700"/>
          <p14:tracePt t="11428" x="4545013" y="1409700"/>
          <p14:tracePt t="11444" x="4518025" y="1409700"/>
          <p14:tracePt t="11461" x="4473575" y="1409700"/>
          <p14:tracePt t="11478" x="4462463" y="1409700"/>
          <p14:tracePt t="11479" x="4446588" y="1404938"/>
          <p14:tracePt t="11495" x="4429125" y="1404938"/>
          <p14:tracePt t="11511" x="4413250" y="1404938"/>
          <p14:tracePt t="11529" x="4395788" y="1404938"/>
          <p14:tracePt t="11545" x="4384675" y="1404938"/>
          <p14:tracePt t="11570" x="4379913" y="1404938"/>
          <p14:tracePt t="11585" x="4373563" y="1398588"/>
          <p14:tracePt t="11594" x="4368800" y="1398588"/>
          <p14:tracePt t="11612" x="4364038" y="1398588"/>
          <p14:tracePt t="11720" x="4364038" y="1393825"/>
          <p14:tracePt t="11743" x="4357688" y="1387475"/>
          <p14:tracePt t="11752" x="4352925" y="1387475"/>
          <p14:tracePt t="11762" x="4346575" y="1387475"/>
          <p14:tracePt t="11779" x="4335463" y="1382713"/>
          <p14:tracePt t="11796" x="4330700" y="1382713"/>
          <p14:tracePt t="11812" x="4324350" y="1376363"/>
          <p14:tracePt t="11828" x="4319588" y="1376363"/>
          <p14:tracePt t="11846" x="4308475" y="1371600"/>
          <p14:tracePt t="11847" x="4302125" y="1371600"/>
          <p14:tracePt t="11870" x="4297363" y="1371600"/>
          <p14:tracePt t="12110" x="4313238" y="1371600"/>
          <p14:tracePt t="12119" x="4364038" y="1371600"/>
          <p14:tracePt t="12129" x="4406900" y="1376363"/>
          <p14:tracePt t="12146" x="4710113" y="1387475"/>
          <p14:tracePt t="12163" x="4908550" y="1387475"/>
          <p14:tracePt t="12179" x="5145088" y="1387475"/>
          <p14:tracePt t="12196" x="5310188" y="1387475"/>
          <p14:tracePt t="12212" x="5399088" y="1387475"/>
          <p14:tracePt t="12229" x="5414963" y="1387475"/>
          <p14:tracePt t="12276" x="5421313" y="1387475"/>
          <p14:tracePt t="12291" x="5454650" y="1387475"/>
          <p14:tracePt t="12297" x="5492750" y="1387475"/>
          <p14:tracePt t="12314" x="5570538" y="1382713"/>
          <p14:tracePt t="12329" x="5680075" y="1366838"/>
          <p14:tracePt t="12345" x="5757863" y="1360488"/>
          <p14:tracePt t="12362" x="5818188" y="1355725"/>
          <p14:tracePt t="12363" x="5840413" y="1355725"/>
          <p14:tracePt t="12379" x="5956300" y="1355725"/>
          <p14:tracePt t="12396" x="6059488" y="1355725"/>
          <p14:tracePt t="12412" x="6159500" y="1355725"/>
          <p14:tracePt t="12429" x="6208713" y="1349375"/>
          <p14:tracePt t="12445" x="6226175" y="1349375"/>
          <p14:tracePt t="12523" x="6230938" y="1349375"/>
          <p14:tracePt t="12530" x="6235700" y="1349375"/>
          <p14:tracePt t="12537" x="6242050" y="1349375"/>
          <p14:tracePt t="12552" x="6246813" y="1349375"/>
          <p14:tracePt t="12567" x="6253163" y="1349375"/>
          <p14:tracePt t="12582" x="6257925" y="1349375"/>
          <p14:tracePt t="12596" x="6264275" y="1349375"/>
          <p14:tracePt t="12597" x="6275388" y="1355725"/>
          <p14:tracePt t="12613" x="6313488" y="1366838"/>
          <p14:tracePt t="12630" x="6380163" y="1376363"/>
          <p14:tracePt t="12647" x="6445250" y="1393825"/>
          <p14:tracePt t="12663" x="6578600" y="1427163"/>
          <p14:tracePt t="12664" x="6632575" y="1431925"/>
          <p14:tracePt t="12680" x="6694488" y="1443038"/>
          <p14:tracePt t="12681" x="6792913" y="1470025"/>
          <p14:tracePt t="12697" x="6953250" y="1498600"/>
          <p14:tracePt t="12713" x="7089775" y="1525588"/>
          <p14:tracePt t="12730" x="7227888" y="1536700"/>
          <p14:tracePt t="12747" x="7377113" y="1554163"/>
          <p14:tracePt t="12763" x="7421563" y="1554163"/>
          <p14:tracePt t="12765" x="7448550" y="1558925"/>
          <p14:tracePt t="12779" x="7464425" y="1558925"/>
          <p14:tracePt t="12837" x="7470775" y="1558925"/>
          <p14:tracePt t="12847" x="7475538" y="1558925"/>
          <p14:tracePt t="12852" x="7486650" y="1558925"/>
          <p14:tracePt t="12864" x="7497763" y="1558925"/>
          <p14:tracePt t="12879" x="7542213" y="1554163"/>
          <p14:tracePt t="12897" x="7608888" y="1543050"/>
          <p14:tracePt t="12898" x="7635875" y="1543050"/>
          <p14:tracePt t="12913" x="7691438" y="1531938"/>
          <p14:tracePt t="12930" x="7745413" y="1525588"/>
          <p14:tracePt t="12947" x="7778750" y="1514475"/>
          <p14:tracePt t="12964" x="7894638" y="1476375"/>
          <p14:tracePt t="12980" x="8037513" y="1449388"/>
          <p14:tracePt t="12996" x="8170863" y="1409700"/>
          <p14:tracePt t="13014" x="8385175" y="1349375"/>
          <p14:tracePt t="13031" x="8501063" y="1322388"/>
          <p14:tracePt t="13047" x="8594725" y="1300163"/>
          <p14:tracePt t="13048" x="8632825" y="1300163"/>
          <p14:tracePt t="13064" x="8682038" y="1289050"/>
          <p14:tracePt t="13080" x="8710613" y="1289050"/>
          <p14:tracePt t="13097" x="8764588" y="1289050"/>
          <p14:tracePt t="13114" x="8809038" y="1289050"/>
          <p14:tracePt t="13115" x="8842375" y="1289050"/>
          <p14:tracePt t="13130" x="8853488" y="1289050"/>
          <p14:tracePt t="13131" x="8880475" y="1289050"/>
          <p14:tracePt t="13146" x="8913813" y="1289050"/>
          <p14:tracePt t="13163" x="8924925" y="1289050"/>
          <p14:tracePt t="13180" x="8936038" y="1289050"/>
          <p14:tracePt t="13198" x="8951913" y="1289050"/>
          <p14:tracePt t="13199" x="8969375" y="1289050"/>
          <p14:tracePt t="13213" x="9002713" y="1289050"/>
          <p14:tracePt t="13230" x="9063038" y="1289050"/>
          <p14:tracePt t="13247" x="9096375" y="1289050"/>
          <p14:tracePt t="13249" x="9112250" y="1282700"/>
          <p14:tracePt t="13265" x="9128125" y="1282700"/>
          <p14:tracePt t="13332" x="9134475" y="1282700"/>
          <p14:tracePt t="13339" x="9139238" y="1282700"/>
          <p14:tracePt t="13349" x="9167813" y="1282700"/>
          <p14:tracePt t="13364" x="9250363" y="1304925"/>
          <p14:tracePt t="13381" x="9310688" y="1322388"/>
          <p14:tracePt t="13398" x="9348788" y="1322388"/>
          <p14:tracePt t="13399" x="9355138" y="1327150"/>
          <p14:tracePt t="13414" x="9366250" y="1327150"/>
          <p14:tracePt t="13476" x="9371013" y="1327150"/>
          <p14:tracePt t="13490" x="9382125" y="1327150"/>
          <p14:tracePt t="13498" x="9388475" y="1327150"/>
          <p14:tracePt t="13514" x="9393238" y="1327150"/>
          <p14:tracePt t="13970" x="9399588" y="1327150"/>
          <p14:tracePt t="13978" x="9404350" y="1333500"/>
          <p14:tracePt t="13985" x="9409113" y="1333500"/>
          <p14:tracePt t="13999" x="9420225" y="1338263"/>
          <p14:tracePt t="14001" x="9426575" y="1338263"/>
          <p14:tracePt t="14018" x="9426575" y="1344613"/>
          <p14:tracePt t="14833" x="9437688" y="1344613"/>
          <p14:tracePt t="14839" x="9459913" y="1344613"/>
          <p14:tracePt t="14849" x="9475788" y="1344613"/>
          <p14:tracePt t="14866" x="9509125" y="1344613"/>
          <p14:tracePt t="14884" x="9542463" y="1344613"/>
          <p14:tracePt t="14945" x="9547225" y="1344613"/>
          <p14:tracePt t="14953" x="9553575" y="1344613"/>
          <p14:tracePt t="14959" x="9569450" y="1344613"/>
          <p14:tracePt t="14984" x="9591675" y="1344613"/>
          <p14:tracePt t="15000" x="9618663" y="1344613"/>
          <p14:tracePt t="15017" x="9625013" y="1344613"/>
          <p14:tracePt t="15034" x="9629775" y="1344613"/>
          <p14:tracePt t="15035" x="9636125" y="1344613"/>
          <p14:tracePt t="16169" x="9625013" y="1344613"/>
          <p14:tracePt t="16175" x="9580563" y="1344613"/>
          <p14:tracePt t="16185" x="9513888" y="1344613"/>
          <p14:tracePt t="16202" x="9355138" y="1344613"/>
          <p14:tracePt t="16220" x="8931275" y="1366838"/>
          <p14:tracePt t="16236" x="8572500" y="1371600"/>
          <p14:tracePt t="16251" x="8208963" y="1398588"/>
          <p14:tracePt t="16268" x="7680325" y="1420813"/>
          <p14:tracePt t="16285" x="7134225" y="1431925"/>
          <p14:tracePt t="16286" x="6467475" y="1592263"/>
          <p14:tracePt t="16303" x="5965825" y="1630363"/>
          <p14:tracePt t="16320" x="4975225" y="1773238"/>
          <p14:tracePt t="16334" x="4324350" y="1878013"/>
          <p14:tracePt t="16352" x="3833813" y="1955800"/>
          <p14:tracePt t="16354" x="3702050" y="1982788"/>
          <p14:tracePt t="16369" x="3525838" y="2000250"/>
          <p14:tracePt t="16385" x="3498850" y="2005013"/>
          <p14:tracePt t="16550" x="3514725" y="2005013"/>
          <p14:tracePt t="16559" x="3525838" y="2005013"/>
          <p14:tracePt t="16568" x="3592513" y="2005013"/>
          <p14:tracePt t="16587" x="4021138" y="1982788"/>
          <p14:tracePt t="16603" x="4368800" y="1933575"/>
          <p14:tracePt t="16620" x="4941888" y="1851025"/>
          <p14:tracePt t="16636" x="5443538" y="1779588"/>
          <p14:tracePt t="16652" x="6059488" y="1697038"/>
          <p14:tracePt t="16654" x="6219825" y="1668463"/>
          <p14:tracePt t="16670" x="6484938" y="1636713"/>
          <p14:tracePt t="16671" x="6792913" y="1592263"/>
          <p14:tracePt t="16687" x="7162800" y="1574800"/>
          <p14:tracePt t="16702" x="7580313" y="1554163"/>
          <p14:tracePt t="16719" x="7839075" y="1531938"/>
          <p14:tracePt t="16736" x="8093075" y="1503363"/>
          <p14:tracePt t="16737" x="8153400" y="1498600"/>
          <p14:tracePt t="16752" x="8362950" y="1481138"/>
          <p14:tracePt t="16768" x="8440738" y="1470025"/>
          <p14:tracePt t="16786" x="8512175" y="1460500"/>
          <p14:tracePt t="16802" x="8556625" y="1449388"/>
          <p14:tracePt t="16804" x="8572500" y="1443038"/>
          <p14:tracePt t="16820" x="8588375" y="1443038"/>
          <p14:tracePt t="16821" x="8605838" y="1443038"/>
          <p14:tracePt t="16837" x="8670925" y="1443038"/>
          <p14:tracePt t="16852" x="8753475" y="1431925"/>
          <p14:tracePt t="16869" x="8858250" y="1431925"/>
          <p14:tracePt t="16887" x="8985250" y="1427163"/>
          <p14:tracePt t="16903" x="9085263" y="1420813"/>
          <p14:tracePt t="16919" x="9217025" y="1416050"/>
          <p14:tracePt t="16936" x="9261475" y="1404938"/>
          <p14:tracePt t="16953" x="9315450" y="1398588"/>
          <p14:tracePt t="16954" x="9326563" y="1398588"/>
          <p14:tracePt t="16970" x="9337675" y="1393825"/>
          <p14:tracePt t="16971" x="9348788" y="1393825"/>
          <p14:tracePt t="16986" x="9355138" y="1393825"/>
          <p14:tracePt t="16988" x="9359900" y="1393825"/>
          <p14:tracePt t="17003" x="9359900" y="1387475"/>
          <p14:tracePt t="17038" x="9366250" y="1387475"/>
          <p14:tracePt t="17044" x="9371013" y="1387475"/>
          <p14:tracePt t="17054" x="9377363" y="1387475"/>
          <p14:tracePt t="17070" x="9388475" y="1387475"/>
          <p14:tracePt t="17086" x="9415463" y="1387475"/>
          <p14:tracePt t="17103" x="9442450" y="1387475"/>
          <p14:tracePt t="17120" x="9459913" y="1387475"/>
          <p14:tracePt t="17122" x="9464675" y="1387475"/>
          <p14:tracePt t="17136" x="9482138" y="1387475"/>
          <p14:tracePt t="17153" x="9493250" y="1387475"/>
          <p14:tracePt t="17170" x="9502775" y="1387475"/>
          <p14:tracePt t="17188" x="9525000" y="1387475"/>
          <p14:tracePt t="17204" x="9531350" y="1387475"/>
          <p14:tracePt t="17220" x="9542463" y="1387475"/>
          <p14:tracePt t="17278" x="9542463" y="1398588"/>
          <p14:tracePt t="17286" x="9542463" y="1416050"/>
          <p14:tracePt t="17293" x="9547225" y="1427163"/>
          <p14:tracePt t="17303" x="9547225" y="1443038"/>
          <p14:tracePt t="17319" x="9547225" y="1460500"/>
          <p14:tracePt t="17337" x="9547225" y="1476375"/>
          <p14:tracePt t="17353" x="9547225" y="1481138"/>
          <p14:tracePt t="17653" x="9553575" y="1476375"/>
          <p14:tracePt t="17661" x="9553575" y="1470025"/>
          <p14:tracePt t="17670" x="9558338" y="1465263"/>
          <p14:tracePt t="17688" x="9564688" y="1454150"/>
          <p14:tracePt t="17689" x="9564688" y="1449388"/>
          <p14:tracePt t="17705" x="9564688" y="1438275"/>
          <p14:tracePt t="17722" x="9569450" y="1431925"/>
          <p14:tracePt t="17773" x="9575800" y="1427163"/>
          <p14:tracePt t="17780" x="9580563" y="1420813"/>
          <p14:tracePt t="17796" x="9585325" y="1409700"/>
          <p14:tracePt t="17803" x="9591675" y="1398588"/>
          <p14:tracePt t="17820" x="9602788" y="1387475"/>
          <p14:tracePt t="17838" x="9607550" y="1371600"/>
          <p14:tracePt t="17839" x="9613900" y="1360488"/>
          <p14:tracePt t="18201" x="9580563" y="1371600"/>
          <p14:tracePt t="18208" x="9513888" y="1393825"/>
          <p14:tracePt t="18223" x="9315450" y="1449388"/>
          <p14:tracePt t="18239" x="8924925" y="1563688"/>
          <p14:tracePt t="18254" x="8456613" y="1679575"/>
          <p14:tracePt t="18271" x="7883525" y="1817688"/>
          <p14:tracePt t="18288" x="7399338" y="1960563"/>
          <p14:tracePt t="18289" x="7178675" y="2011363"/>
          <p14:tracePt t="18305" x="6924675" y="2082800"/>
          <p14:tracePt t="18322" x="6694488" y="2125663"/>
          <p14:tracePt t="18338" x="6605588" y="2109788"/>
          <p14:tracePt t="18355" x="6423025" y="2103438"/>
          <p14:tracePt t="18356" x="6373813" y="2093913"/>
          <p14:tracePt t="18372" x="6308725" y="2065338"/>
          <p14:tracePt t="18390" x="6264275" y="2043113"/>
          <p14:tracePt t="18405" x="6215063" y="2005013"/>
          <p14:tracePt t="18422" x="6170613" y="1978025"/>
          <p14:tracePt t="18424" x="6137275" y="1960563"/>
          <p14:tracePt t="18439" x="6081713" y="1933575"/>
          <p14:tracePt t="18457" x="6021388" y="1911350"/>
          <p14:tracePt t="18471" x="5945188" y="1884363"/>
          <p14:tracePt t="18488" x="5811838" y="1851025"/>
          <p14:tracePt t="18505" x="5668963" y="1824038"/>
          <p14:tracePt t="18507" x="5591175" y="1806575"/>
          <p14:tracePt t="18522" x="5372100" y="1762125"/>
          <p14:tracePt t="18540" x="5267325" y="1746250"/>
          <p14:tracePt t="18541" x="5051425" y="1697038"/>
          <p14:tracePt t="18556" x="4968875" y="1668463"/>
          <p14:tracePt t="18572" x="4908550" y="1646238"/>
          <p14:tracePt t="18588" x="4897438" y="1641475"/>
          <p14:tracePt t="18590" x="4897438" y="1630363"/>
          <p14:tracePt t="18605" x="4892675" y="1625600"/>
          <p14:tracePt t="18622" x="4892675" y="1619250"/>
          <p14:tracePt t="18639" x="4892675" y="1614488"/>
          <p14:tracePt t="18756" x="4897438" y="1614488"/>
          <p14:tracePt t="18763" x="4903788" y="1614488"/>
          <p14:tracePt t="18771" x="4930775" y="1619250"/>
          <p14:tracePt t="18789" x="5029200" y="1630363"/>
          <p14:tracePt t="18806" x="5200650" y="1646238"/>
          <p14:tracePt t="18808" x="5321300" y="1646238"/>
          <p14:tracePt t="18823" x="5548313" y="1646238"/>
          <p14:tracePt t="18839" x="5818188" y="1646238"/>
          <p14:tracePt t="18857" x="6021388" y="1646238"/>
          <p14:tracePt t="18873" x="6203950" y="1646238"/>
          <p14:tracePt t="18874" x="6235700" y="1646238"/>
          <p14:tracePt t="18890" x="6286500" y="1657350"/>
          <p14:tracePt t="19049" x="6291263" y="1657350"/>
          <p14:tracePt t="19063" x="6297613" y="1657350"/>
          <p14:tracePt t="19070" x="6302375" y="1657350"/>
          <p14:tracePt t="19086" x="6308725" y="1657350"/>
          <p14:tracePt t="19092" x="6313488" y="1663700"/>
          <p14:tracePt t="19115" x="6319838" y="1663700"/>
          <p14:tracePt t="19124" x="6324600" y="1663700"/>
          <p14:tracePt t="19139" x="6346825" y="1663700"/>
          <p14:tracePt t="19157" x="6380163" y="1657350"/>
          <p14:tracePt t="19174" x="6462713" y="1646238"/>
          <p14:tracePt t="19175" x="6507163" y="1636713"/>
          <p14:tracePt t="19192" x="6627813" y="1614488"/>
          <p14:tracePt t="19207" x="6792913" y="1585913"/>
          <p14:tracePt t="19223" x="6881813" y="1585913"/>
          <p14:tracePt t="19240" x="6931025" y="1581150"/>
          <p14:tracePt t="19256" x="6935788" y="1581150"/>
          <p14:tracePt t="19641" x="6931025" y="1581150"/>
          <p14:tracePt t="19648" x="6919913" y="1581150"/>
          <p14:tracePt t="19657" x="6913563" y="1581150"/>
          <p14:tracePt t="19674" x="6864350" y="1592263"/>
          <p14:tracePt t="19691" x="6808788" y="1597025"/>
          <p14:tracePt t="19692" x="6770688" y="1608138"/>
          <p14:tracePt t="19708" x="6721475" y="1614488"/>
          <p14:tracePt t="19723" x="6665913" y="1625600"/>
          <p14:tracePt t="19740" x="6572250" y="1625600"/>
          <p14:tracePt t="19758" x="6429375" y="1630363"/>
          <p14:tracePt t="19760" x="6329363" y="1636713"/>
          <p14:tracePt t="19774" x="6110288" y="1657350"/>
          <p14:tracePt t="19791" x="5965825" y="1685925"/>
          <p14:tracePt t="19793" x="5822950" y="1701800"/>
          <p14:tracePt t="19807" x="5635625" y="1719263"/>
          <p14:tracePt t="19825" x="5414963" y="1739900"/>
          <p14:tracePt t="19841" x="5227638" y="1757363"/>
          <p14:tracePt t="19843" x="5156200" y="1762125"/>
          <p14:tracePt t="19857" x="5122863" y="1762125"/>
          <p14:tracePt t="19859" x="5091113" y="1762125"/>
          <p14:tracePt t="19873" x="5073650" y="1762125"/>
          <p14:tracePt t="19940" x="5068888" y="1762125"/>
          <p14:tracePt t="19957" x="5062538" y="1762125"/>
          <p14:tracePt t="19963" x="5057775" y="1762125"/>
          <p14:tracePt t="19974" x="5051425" y="1762125"/>
          <p14:tracePt t="19991" x="5024438" y="1762125"/>
          <p14:tracePt t="19992" x="5008563" y="1762125"/>
          <p14:tracePt t="20008" x="4991100" y="1762125"/>
          <p14:tracePt t="20009" x="4968875" y="1762125"/>
          <p14:tracePt t="20023" x="4946650" y="1762125"/>
          <p14:tracePt t="20041" x="4914900" y="1762125"/>
          <p14:tracePt t="20057" x="4841875" y="1757363"/>
          <p14:tracePt t="20059" x="4799013" y="1751013"/>
          <p14:tracePt t="20075" x="4759325" y="1739900"/>
          <p14:tracePt t="20077" x="4716463" y="1735138"/>
          <p14:tracePt t="20091" x="4645025" y="1724025"/>
          <p14:tracePt t="20107" x="4589463" y="1719263"/>
          <p14:tracePt t="20125" x="4540250" y="1712913"/>
          <p14:tracePt t="20126" x="4511675" y="1701800"/>
          <p14:tracePt t="20141" x="4489450" y="1701800"/>
          <p14:tracePt t="20142" x="4478338" y="1697038"/>
          <p14:tracePt t="20159" x="4467225" y="1697038"/>
          <p14:tracePt t="20160" x="4451350" y="1690688"/>
          <p14:tracePt t="20174" x="4424363" y="1685925"/>
          <p14:tracePt t="20191" x="4395788" y="1679575"/>
          <p14:tracePt t="20208" x="4379913" y="1674813"/>
          <p14:tracePt t="20360" x="4384675" y="1674813"/>
          <p14:tracePt t="20369" x="4406900" y="1674813"/>
          <p14:tracePt t="20376" x="4467225" y="1674813"/>
          <p14:tracePt t="20392" x="4683125" y="1685925"/>
          <p14:tracePt t="20409" x="5019675" y="1685925"/>
          <p14:tracePt t="20425" x="5343525" y="1652588"/>
          <p14:tracePt t="20441" x="5664200" y="1630363"/>
          <p14:tracePt t="20443" x="5757863" y="1619250"/>
          <p14:tracePt t="20459" x="5818188" y="1619250"/>
          <p14:tracePt t="20474" x="5822950" y="1619250"/>
          <p14:tracePt t="20683" x="5829300" y="1619250"/>
          <p14:tracePt t="20689" x="5851525" y="1619250"/>
          <p14:tracePt t="20698" x="5938838" y="1636713"/>
          <p14:tracePt t="20708" x="6054725" y="1641475"/>
          <p14:tracePt t="20725" x="6302375" y="1641475"/>
          <p14:tracePt t="20727" x="6534150" y="1641475"/>
          <p14:tracePt t="20743" x="6837363" y="1641475"/>
          <p14:tracePt t="20760" x="7140575" y="1641475"/>
          <p14:tracePt t="20776" x="7223125" y="1641475"/>
          <p14:tracePt t="20793" x="7250113" y="1652588"/>
          <p14:tracePt t="20795" x="7256463" y="1652588"/>
          <p14:tracePt t="20811" x="7256463" y="1668463"/>
          <p14:tracePt t="20825" x="7261225" y="1668463"/>
          <p14:tracePt t="20931" x="7265988" y="1668463"/>
          <p14:tracePt t="20937" x="7265988" y="1674813"/>
          <p14:tracePt t="20945" x="7288213" y="1685925"/>
          <p14:tracePt t="20960" x="7316788" y="1701800"/>
          <p14:tracePt t="20961" x="7339013" y="1701800"/>
          <p14:tracePt t="20977" x="7377113" y="1719263"/>
          <p14:tracePt t="20992" x="7404100" y="1724025"/>
          <p14:tracePt t="21009" x="7453313" y="1724025"/>
          <p14:tracePt t="21027" x="7475538" y="1724025"/>
          <p14:tracePt t="21029" x="7481888" y="1724025"/>
          <p14:tracePt t="21043" x="7493000" y="1730375"/>
          <p14:tracePt t="21060" x="7497763" y="1730375"/>
          <p14:tracePt t="21076" x="7504113" y="1730375"/>
          <p14:tracePt t="21091" x="7508875" y="1730375"/>
          <p14:tracePt t="21305" x="7508875" y="1724025"/>
          <p14:tracePt t="21313" x="7508875" y="1719263"/>
          <p14:tracePt t="21319" x="7508875" y="1712913"/>
          <p14:tracePt t="21344" x="7504113" y="1708150"/>
          <p14:tracePt t="21359" x="7504113" y="1701800"/>
          <p14:tracePt t="21376" x="7497763" y="1697038"/>
          <p14:tracePt t="21770" x="7493000" y="1697038"/>
          <p14:tracePt t="21784" x="7493000" y="1690688"/>
          <p14:tracePt t="21794" x="7486650" y="1690688"/>
          <p14:tracePt t="21799" x="7475538" y="1685925"/>
          <p14:tracePt t="21809" x="7464425" y="1679575"/>
          <p14:tracePt t="21827" x="7453313" y="1674813"/>
          <p14:tracePt t="21844" x="7448550" y="1674813"/>
          <p14:tracePt t="21950" x="7453313" y="1674813"/>
          <p14:tracePt t="21958" x="7481888" y="1701800"/>
          <p14:tracePt t="21965" x="7519988" y="1712913"/>
          <p14:tracePt t="21977" x="7569200" y="1730375"/>
          <p14:tracePt t="21994" x="7796213" y="1779588"/>
          <p14:tracePt t="22011" x="7872413" y="1790700"/>
          <p14:tracePt t="22012" x="8093075" y="1839913"/>
          <p14:tracePt t="22027" x="8378825" y="1862138"/>
          <p14:tracePt t="22044" x="8505825" y="1862138"/>
          <p14:tracePt t="22060" x="8561388" y="1862138"/>
          <p14:tracePt t="22078" x="8572500" y="1862138"/>
          <p14:tracePt t="22198" x="8577263" y="1862138"/>
          <p14:tracePt t="22206" x="8577263" y="1855788"/>
          <p14:tracePt t="22212" x="8583613" y="1851025"/>
          <p14:tracePt t="22228" x="8583613" y="1844675"/>
          <p14:tracePt t="22229" x="8588375" y="1839913"/>
          <p14:tracePt t="22244" x="8599488" y="1828800"/>
          <p14:tracePt t="22261" x="8605838" y="1824038"/>
          <p14:tracePt t="22277" x="8610600" y="1812925"/>
          <p14:tracePt t="22296" x="8610600" y="1806575"/>
          <p14:tracePt t="22410" x="8616950" y="1801813"/>
          <p14:tracePt t="22415" x="8621713" y="1801813"/>
          <p14:tracePt t="22430" x="8628063" y="1795463"/>
          <p14:tracePt t="22445" x="8639175" y="1784350"/>
          <p14:tracePt t="22461" x="8659813" y="1773238"/>
          <p14:tracePt t="22478" x="8693150" y="1757363"/>
          <p14:tracePt t="22494" x="8737600" y="1735138"/>
          <p14:tracePt t="22511" x="8775700" y="1724025"/>
          <p14:tracePt t="22512" x="8793163" y="1724025"/>
          <p14:tracePt t="22528" x="8809038" y="1712913"/>
          <p14:tracePt t="22545" x="8815388" y="1712913"/>
          <p14:tracePt t="22596" x="8820150" y="1712913"/>
          <p14:tracePt t="22603" x="8826500" y="1712913"/>
          <p14:tracePt t="22610" x="8831263" y="1712913"/>
          <p14:tracePt t="22628" x="8837613" y="1712913"/>
          <p14:tracePt t="22645" x="8847138" y="1712913"/>
          <p14:tracePt t="22647" x="8858250" y="1712913"/>
          <p14:tracePt t="22663" x="8864600" y="1708150"/>
          <p14:tracePt t="22679" x="8869363" y="1708150"/>
          <p14:tracePt t="22680" x="8880475" y="1708150"/>
          <p14:tracePt t="22695" x="8891588" y="1701800"/>
          <p14:tracePt t="22713" x="8909050" y="1697038"/>
          <p14:tracePt t="22728" x="8931275" y="1690688"/>
          <p14:tracePt t="22729" x="8940800" y="1690688"/>
          <p14:tracePt t="22745" x="8963025" y="1690688"/>
          <p14:tracePt t="22761" x="9013825" y="1685925"/>
          <p14:tracePt t="22778" x="9074150" y="1685925"/>
          <p14:tracePt t="22795" x="9145588" y="1679575"/>
          <p14:tracePt t="22813" x="9288463" y="1674813"/>
          <p14:tracePt t="22828" x="9321800" y="1674813"/>
          <p14:tracePt t="22844" x="9426575" y="1674813"/>
          <p14:tracePt t="22861" x="9498013" y="1668463"/>
          <p14:tracePt t="22878" x="9564688" y="1668463"/>
          <p14:tracePt t="22896" x="9734550" y="1663700"/>
          <p14:tracePt t="22911" x="9834563" y="1663700"/>
          <p14:tracePt t="22928" x="9955213" y="1657350"/>
          <p14:tracePt t="22945" x="10120313" y="1646238"/>
          <p14:tracePt t="22946" x="10186988" y="1646238"/>
          <p14:tracePt t="22962" x="10240963" y="1646238"/>
          <p14:tracePt t="22979" x="10285413" y="1646238"/>
          <p14:tracePt t="22995" x="10302875" y="1646238"/>
          <p14:tracePt t="23012" x="10325100" y="1646238"/>
          <p14:tracePt t="23029" x="10356850" y="1646238"/>
          <p14:tracePt t="23047" x="10467975" y="1652588"/>
          <p14:tracePt t="23062" x="10517188" y="1652588"/>
          <p14:tracePt t="23079" x="10555288" y="1652588"/>
          <p14:tracePt t="23096" x="10566400" y="1652588"/>
          <p14:tracePt t="23112" x="10572750" y="1657350"/>
          <p14:tracePt t="23129" x="10583863" y="1657350"/>
          <p14:tracePt t="23145" x="10588625" y="1657350"/>
          <p14:tracePt t="23162" x="10644188" y="1657350"/>
          <p14:tracePt t="23179" x="10688638" y="1657350"/>
          <p14:tracePt t="23195" x="10709275" y="1657350"/>
          <p14:tracePt t="23197" x="10715625" y="1657350"/>
          <p14:tracePt t="23211" x="10731500" y="1657350"/>
          <p14:tracePt t="23230" x="10737850" y="1657350"/>
          <p14:tracePt t="23360" x="10731500" y="1657350"/>
          <p14:tracePt t="23376" x="10726738" y="1657350"/>
          <p14:tracePt t="23390" x="10720388" y="1657350"/>
          <p14:tracePt t="23436" x="10715625" y="1657350"/>
          <p14:tracePt t="23451" x="10704513" y="1657350"/>
          <p14:tracePt t="23457" x="10688638" y="1657350"/>
          <p14:tracePt t="23465" x="10637838" y="1657350"/>
          <p14:tracePt t="23480" x="10544175" y="1657350"/>
          <p14:tracePt t="23496" x="10450513" y="1657350"/>
          <p14:tracePt t="23497" x="10385425" y="1657350"/>
          <p14:tracePt t="23512" x="10026650" y="1657350"/>
          <p14:tracePt t="23529" x="9712325" y="1657350"/>
          <p14:tracePt t="23546" x="9056688" y="1708150"/>
          <p14:tracePt t="23548" x="8820150" y="1730375"/>
          <p14:tracePt t="23564" x="8104188" y="1839913"/>
          <p14:tracePt t="23579" x="7575550" y="1933575"/>
          <p14:tracePt t="23597" x="7007225" y="2027238"/>
          <p14:tracePt t="23614" x="6732588" y="2082800"/>
          <p14:tracePt t="23615" x="6578600" y="2103438"/>
          <p14:tracePt t="23630" x="6478588" y="2120900"/>
          <p14:tracePt t="23631" x="6396038" y="2125663"/>
          <p14:tracePt t="23646" x="6038850" y="2143125"/>
          <p14:tracePt t="23663" x="5856288" y="2143125"/>
          <p14:tracePt t="23680" x="5653088" y="2143125"/>
          <p14:tracePt t="23697" x="5437188" y="2143125"/>
          <p14:tracePt t="23713" x="5365750" y="2143125"/>
          <p14:tracePt t="23715" x="5321300" y="2136775"/>
          <p14:tracePt t="23731" x="5195888" y="2132013"/>
          <p14:tracePt t="23746" x="5102225" y="2132013"/>
          <p14:tracePt t="23763" x="4968875" y="2132013"/>
          <p14:tracePt t="23764" x="4914900" y="2125663"/>
          <p14:tracePt t="23780" x="4694238" y="2125663"/>
          <p14:tracePt t="23796" x="4556125" y="2125663"/>
          <p14:tracePt t="23813" x="4379913" y="2136775"/>
          <p14:tracePt t="23830" x="4291013" y="2136775"/>
          <p14:tracePt t="23832" x="4259263" y="2136775"/>
          <p14:tracePt t="23847" x="4219575" y="2136775"/>
          <p14:tracePt t="23863" x="4197350" y="2136775"/>
          <p14:tracePt t="23880" x="4154488" y="2132013"/>
          <p14:tracePt t="23897" x="4094163" y="2120900"/>
          <p14:tracePt t="23914" x="4005263" y="2109788"/>
          <p14:tracePt t="23930" x="3956050" y="2109788"/>
          <p14:tracePt t="23931" x="3922713" y="2109788"/>
          <p14:tracePt t="23946" x="3829050" y="2098675"/>
          <p14:tracePt t="23963" x="3735388" y="2098675"/>
          <p14:tracePt t="23980" x="3641725" y="2098675"/>
          <p14:tracePt t="23997" x="3498850" y="2098675"/>
          <p14:tracePt t="24013" x="3409950" y="2098675"/>
          <p14:tracePt t="24030" x="3322638" y="2098675"/>
          <p14:tracePt t="24047" x="3251200" y="2098675"/>
          <p14:tracePt t="24065" x="3124200" y="2098675"/>
          <p14:tracePt t="24081" x="3073400" y="2098675"/>
          <p14:tracePt t="24082" x="3035300" y="2098675"/>
          <p14:tracePt t="24097" x="2959100" y="2098675"/>
          <p14:tracePt t="24114" x="2886075" y="2098675"/>
          <p14:tracePt t="24131" x="2787650" y="2098675"/>
          <p14:tracePt t="24132" x="2765425" y="2098675"/>
          <p14:tracePt t="24148" x="2743200" y="2098675"/>
          <p14:tracePt t="24149" x="2727325" y="2098675"/>
          <p14:tracePt t="24163" x="2678113" y="2098675"/>
          <p14:tracePt t="24180" x="2655888" y="2093913"/>
          <p14:tracePt t="24197" x="2627313" y="2093913"/>
          <p14:tracePt t="24214" x="2606675" y="2093913"/>
          <p14:tracePt t="24216" x="2589213" y="2093913"/>
          <p14:tracePt t="24232" x="2566988" y="2093913"/>
          <p14:tracePt t="24248" x="2544763" y="2093913"/>
          <p14:tracePt t="24265" x="2528888" y="2098675"/>
          <p14:tracePt t="24281" x="2513013" y="2098675"/>
          <p14:tracePt t="24299" x="2506663" y="2098675"/>
          <p14:tracePt t="24868" x="2513013" y="2098675"/>
          <p14:tracePt t="24875" x="2540000" y="2098675"/>
          <p14:tracePt t="24883" x="2562225" y="2087563"/>
          <p14:tracePt t="24898" x="2611438" y="2082800"/>
          <p14:tracePt t="24900" x="2709863" y="2060575"/>
          <p14:tracePt t="24914" x="2820988" y="2027238"/>
          <p14:tracePt t="24931" x="3162300" y="1955800"/>
          <p14:tracePt t="24948" x="3222625" y="1938338"/>
          <p14:tracePt t="24965" x="3282950" y="1922463"/>
          <p14:tracePt t="25250" x="3305175" y="1922463"/>
          <p14:tracePt t="25258" x="3365500" y="1922463"/>
          <p14:tracePt t="25266" x="3376613" y="1922463"/>
          <p14:tracePt t="25281" x="3581400" y="1922463"/>
          <p14:tracePt t="25298" x="3922713" y="1906588"/>
          <p14:tracePt t="25315" x="4197350" y="1884363"/>
          <p14:tracePt t="25317" x="4330700" y="1884363"/>
          <p14:tracePt t="25332" x="4495800" y="1873250"/>
          <p14:tracePt t="25349" x="4600575" y="1873250"/>
          <p14:tracePt t="25366" x="4633913" y="1878013"/>
          <p14:tracePt t="25382" x="4665663" y="1884363"/>
          <p14:tracePt t="25399" x="4727575" y="1895475"/>
          <p14:tracePt t="25401" x="4770438" y="1900238"/>
          <p14:tracePt t="25416" x="4848225" y="1906588"/>
          <p14:tracePt t="25432" x="4919663" y="1906588"/>
          <p14:tracePt t="25450" x="4968875" y="1906588"/>
          <p14:tracePt t="25466" x="4979988" y="1906588"/>
          <p14:tracePt t="26263" x="4986338" y="1906588"/>
          <p14:tracePt t="26270" x="4991100" y="1906588"/>
          <p14:tracePt t="26284" x="5024438" y="1911350"/>
          <p14:tracePt t="26285" x="5068888" y="1927225"/>
          <p14:tracePt t="26301" x="5189538" y="1933575"/>
          <p14:tracePt t="26317" x="5267325" y="1944688"/>
          <p14:tracePt t="26334" x="5349875" y="1949450"/>
          <p14:tracePt t="26350" x="5410200" y="1949450"/>
          <p14:tracePt t="26351" x="5443538" y="1949450"/>
          <p14:tracePt t="26368" x="5476875" y="1949450"/>
          <p14:tracePt t="26383" x="5508625" y="1944688"/>
          <p14:tracePt t="26401" x="5514975" y="1938338"/>
          <p14:tracePt t="26418" x="5519738" y="1933575"/>
          <p14:tracePt t="26436" x="5526088" y="1933575"/>
          <p14:tracePt t="26451" x="5541963" y="1927225"/>
          <p14:tracePt t="26467" x="5602288" y="1911350"/>
          <p14:tracePt t="26483" x="5680075" y="1884363"/>
          <p14:tracePt t="26500" x="5807075" y="1851025"/>
          <p14:tracePt t="26502" x="5840413" y="1844675"/>
          <p14:tracePt t="26518" x="5872163" y="1828800"/>
          <p14:tracePt t="26520" x="5916613" y="1812925"/>
          <p14:tracePt t="26533" x="5938838" y="1806575"/>
          <p14:tracePt t="26684" x="5934075" y="1806575"/>
          <p14:tracePt t="26698" x="5927725" y="1806575"/>
          <p14:tracePt t="26863" x="5961063" y="1812925"/>
          <p14:tracePt t="26870" x="6005513" y="1817688"/>
          <p14:tracePt t="26885" x="6059488" y="1833563"/>
          <p14:tracePt t="26886" x="6110288" y="1839913"/>
          <p14:tracePt t="26900" x="6291263" y="1855788"/>
          <p14:tracePt t="26917" x="6413500" y="1866900"/>
          <p14:tracePt t="26935" x="6567488" y="1873250"/>
          <p14:tracePt t="26951" x="6677025" y="1878013"/>
          <p14:tracePt t="26952" x="6726238" y="1884363"/>
          <p14:tracePt t="26968" x="6770688" y="1884363"/>
          <p14:tracePt t="26970" x="6808788" y="1895475"/>
          <p14:tracePt t="26984" x="6913563" y="1895475"/>
          <p14:tracePt t="27001" x="6969125" y="1895475"/>
          <p14:tracePt t="27019" x="7024688" y="1895475"/>
          <p14:tracePt t="27021" x="7040563" y="1895475"/>
          <p14:tracePt t="27036" x="7058025" y="1895475"/>
          <p14:tracePt t="27037" x="7073900" y="1895475"/>
          <p14:tracePt t="27051" x="7089775" y="1895475"/>
          <p14:tracePt t="27069" x="7107238" y="1900238"/>
          <p14:tracePt t="27086" x="7123113" y="1900238"/>
          <p14:tracePt t="27087" x="7123113" y="1906588"/>
          <p14:tracePt t="27163" x="7129463" y="1906588"/>
          <p14:tracePt t="27170" x="7134225" y="1911350"/>
          <p14:tracePt t="27186" x="7156450" y="1917700"/>
          <p14:tracePt t="27202" x="7178675" y="1922463"/>
          <p14:tracePt t="27218" x="7205663" y="1927225"/>
          <p14:tracePt t="27236" x="7239000" y="1933575"/>
          <p14:tracePt t="27237" x="7250113" y="1933575"/>
          <p14:tracePt t="27252" x="7261225" y="1933575"/>
          <p14:tracePt t="27253" x="7265988" y="1933575"/>
          <p14:tracePt t="27270" x="7283450" y="1938338"/>
          <p14:tracePt t="27285" x="7299325" y="1938338"/>
          <p14:tracePt t="27302" x="7316788" y="1938338"/>
          <p14:tracePt t="27319" x="7359650" y="1938338"/>
          <p14:tracePt t="27336" x="7415213" y="1949450"/>
          <p14:tracePt t="27352" x="7475538" y="1955800"/>
          <p14:tracePt t="27369" x="7546975" y="1955800"/>
          <p14:tracePt t="27386" x="7613650" y="1955800"/>
          <p14:tracePt t="27388" x="7631113" y="1955800"/>
          <p14:tracePt t="27403" x="7651750" y="1955800"/>
          <p14:tracePt t="27419" x="7691438" y="1960563"/>
          <p14:tracePt t="27435" x="7718425" y="1966913"/>
          <p14:tracePt t="27452" x="7756525" y="1966913"/>
          <p14:tracePt t="27469" x="7845425" y="1966913"/>
          <p14:tracePt t="27471" x="7900988" y="1966913"/>
          <p14:tracePt t="27486" x="7983538" y="1971675"/>
          <p14:tracePt t="27502" x="8043863" y="1971675"/>
          <p14:tracePt t="27519" x="8054975" y="1971675"/>
          <p14:tracePt t="27569" x="8059738" y="1971675"/>
          <p14:tracePt t="27575" x="8077200" y="1966913"/>
          <p14:tracePt t="27585" x="8115300" y="1960563"/>
          <p14:tracePt t="27603" x="8142288" y="1960563"/>
          <p14:tracePt t="27604" x="8164513" y="1955800"/>
          <p14:tracePt t="27620" x="8170863" y="1955800"/>
          <p14:tracePt t="27639" x="8175625" y="1955800"/>
          <p14:tracePt t="27658" x="8181975" y="1955800"/>
          <p14:tracePt t="27669" x="8186738" y="1955800"/>
          <p14:tracePt t="27687" x="8231188" y="1955800"/>
          <p14:tracePt t="27704" x="8258175" y="1955800"/>
          <p14:tracePt t="27720" x="8285163" y="1955800"/>
          <p14:tracePt t="27735" x="8302625" y="1955800"/>
          <p14:tracePt t="27752" x="8347075" y="1955800"/>
          <p14:tracePt t="27769" x="8489950" y="1955800"/>
          <p14:tracePt t="27786" x="8577263" y="1949450"/>
          <p14:tracePt t="27802" x="8659813" y="1949450"/>
          <p14:tracePt t="27819" x="8710613" y="1949450"/>
          <p14:tracePt t="27836" x="8764588" y="1949450"/>
          <p14:tracePt t="27837" x="8804275" y="1949450"/>
          <p14:tracePt t="27853" x="8875713" y="1949450"/>
          <p14:tracePt t="27869" x="8980488" y="1944688"/>
          <p14:tracePt t="27885" x="9074150" y="1944688"/>
          <p14:tracePt t="27903" x="9190038" y="1938338"/>
          <p14:tracePt t="27904" x="9217025" y="1938338"/>
          <p14:tracePt t="27921" x="9244013" y="1938338"/>
          <p14:tracePt t="27936" x="9255125" y="1938338"/>
          <p14:tracePt t="27938" x="9261475" y="1938338"/>
          <p14:tracePt t="27953" x="9283700" y="1938338"/>
          <p14:tracePt t="27970" x="9315450" y="1938338"/>
          <p14:tracePt t="27972" x="9337675" y="1938338"/>
          <p14:tracePt t="27987" x="9371013" y="1927225"/>
          <p14:tracePt t="27988" x="9399588" y="1922463"/>
          <p14:tracePt t="28004" x="9448800" y="1911350"/>
          <p14:tracePt t="28019" x="9475788" y="1906588"/>
          <p14:tracePt t="28036" x="9498013" y="1906588"/>
          <p14:tracePt t="28053" x="9531350" y="1906588"/>
          <p14:tracePt t="28054" x="9558338" y="1906588"/>
          <p14:tracePt t="28070" x="9607550" y="1906588"/>
          <p14:tracePt t="28071" x="9658350" y="1906588"/>
          <p14:tracePt t="28086" x="9779000" y="1895475"/>
          <p14:tracePt t="28103" x="9861550" y="1889125"/>
          <p14:tracePt t="28120" x="9894888" y="1889125"/>
          <p14:tracePt t="28137" x="9917113" y="1884363"/>
          <p14:tracePt t="28153" x="9921875" y="1884363"/>
          <p14:tracePt t="28170" x="9928225" y="1884363"/>
          <p14:tracePt t="28187" x="9939338" y="1884363"/>
          <p14:tracePt t="28203" x="9955213" y="1884363"/>
          <p14:tracePt t="28204" x="9971088" y="1878013"/>
          <p14:tracePt t="28220" x="9982200" y="1878013"/>
          <p14:tracePt t="28221" x="9993313" y="1878013"/>
          <p14:tracePt t="28236" x="10015538" y="1878013"/>
          <p14:tracePt t="28253" x="10021888" y="1878013"/>
          <p14:tracePt t="28271" x="10026650" y="1878013"/>
          <p14:tracePt t="28272" x="10033000" y="1878013"/>
          <p14:tracePt t="28288" x="10044113" y="1878013"/>
          <p14:tracePt t="28304" x="10071100" y="1878013"/>
          <p14:tracePt t="28320" x="10093325" y="1878013"/>
          <p14:tracePt t="28336" x="10137775" y="1878013"/>
          <p14:tracePt t="28353" x="10175875" y="1878013"/>
          <p14:tracePt t="28354" x="10191750" y="1878013"/>
          <p14:tracePt t="28370" x="10202863" y="1878013"/>
          <p14:tracePt t="28386" x="10209213" y="1878013"/>
          <p14:tracePt t="28403" x="10213975" y="1884363"/>
          <p14:tracePt t="28420" x="10220325" y="1884363"/>
          <p14:tracePt t="28462" x="10225088" y="1884363"/>
          <p14:tracePt t="28475" x="10231438" y="1884363"/>
          <p14:tracePt t="28483" x="10236200" y="1884363"/>
          <p14:tracePt t="28490" x="10240963" y="1884363"/>
          <p14:tracePt t="28504" x="10252075" y="1884363"/>
          <p14:tracePt t="28521" x="10274300" y="1884363"/>
          <p14:tracePt t="28537" x="10291763" y="1889125"/>
          <p14:tracePt t="28554" x="10318750" y="1895475"/>
          <p14:tracePt t="28570" x="10345738" y="1900238"/>
          <p14:tracePt t="28572" x="10356850" y="1900238"/>
          <p14:tracePt t="28588" x="10379075" y="1906588"/>
          <p14:tracePt t="28605" x="10396538" y="1906588"/>
          <p14:tracePt t="28621" x="10418763" y="1906588"/>
          <p14:tracePt t="28637" x="10439400" y="1911350"/>
          <p14:tracePt t="28654" x="10461625" y="1917700"/>
          <p14:tracePt t="28670" x="10479088" y="1917700"/>
          <p14:tracePt t="28672" x="10483850" y="1917700"/>
          <p14:tracePt t="28686" x="10501313" y="1917700"/>
          <p14:tracePt t="28704" x="10521950" y="1917700"/>
          <p14:tracePt t="28722" x="10555288" y="1922463"/>
          <p14:tracePt t="28739" x="10577513" y="1922463"/>
          <p14:tracePt t="28753" x="10599738" y="1922463"/>
          <p14:tracePt t="28770" x="10660063" y="1933575"/>
          <p14:tracePt t="28787" x="10726738" y="1938338"/>
          <p14:tracePt t="28804" x="10737850" y="1938338"/>
          <p14:tracePt t="28805" x="10742613" y="1938338"/>
          <p14:tracePt t="28821" x="10753725" y="1944688"/>
          <p14:tracePt t="28866" x="10760075" y="1944688"/>
          <p14:tracePt t="28889" x="10764838" y="1944688"/>
          <p14:tracePt t="28903" x="10771188" y="1944688"/>
          <p14:tracePt t="28926" x="10775950" y="1944688"/>
          <p14:tracePt t="28955" x="10782300" y="1944688"/>
          <p14:tracePt t="28972" x="10787063" y="1944688"/>
          <p14:tracePt t="28986" x="10793413" y="1949450"/>
          <p14:tracePt t="28993" x="10798175" y="1949450"/>
          <p14:tracePt t="29004" x="10802938" y="1949450"/>
          <p14:tracePt t="29021" x="10820400" y="1949450"/>
          <p14:tracePt t="29038" x="10825163" y="1949450"/>
          <p14:tracePt t="29084" x="10831513" y="1949450"/>
          <p14:tracePt t="29105" x="10836275" y="1949450"/>
          <p14:tracePt t="29121" x="10842625" y="1949450"/>
          <p14:tracePt t="29137" x="10847388" y="1949450"/>
          <p14:tracePt t="29151" x="10853738" y="1949450"/>
          <p14:tracePt t="29166" x="10858500" y="1949450"/>
          <p14:tracePt t="29180" x="10864850" y="1949450"/>
          <p14:tracePt t="29195" x="10869613" y="1949450"/>
          <p14:tracePt t="29204" x="10875963" y="1949450"/>
          <p14:tracePt t="29221" x="10880725" y="1949450"/>
          <p14:tracePt t="29384" x="10847388" y="1955800"/>
          <p14:tracePt t="29390" x="10764838" y="1966913"/>
          <p14:tracePt t="29405" x="10626725" y="1989138"/>
          <p14:tracePt t="29406" x="10412413" y="2005013"/>
          <p14:tracePt t="29422" x="9866313" y="2054225"/>
          <p14:tracePt t="29438" x="9283700" y="2170113"/>
          <p14:tracePt t="29456" x="8782050" y="2324100"/>
          <p14:tracePt t="29457" x="8639175" y="2368550"/>
          <p14:tracePt t="29473" x="8213725" y="2511425"/>
          <p14:tracePt t="29489" x="8015288" y="2555875"/>
          <p14:tracePt t="29491" x="7872413" y="2593975"/>
          <p14:tracePt t="29505" x="7453313" y="2665413"/>
          <p14:tracePt t="29522" x="7140575" y="2705100"/>
          <p14:tracePt t="29539" x="6654800" y="2743200"/>
          <p14:tracePt t="29540" x="6496050" y="2747963"/>
          <p14:tracePt t="29556" x="5938838" y="2803525"/>
          <p14:tracePt t="29572" x="5581650" y="2863850"/>
          <p14:tracePt t="29589" x="5278438" y="2935288"/>
          <p14:tracePt t="29606" x="5178425" y="2952750"/>
          <p14:tracePt t="29608" x="5133975" y="2963863"/>
          <p14:tracePt t="29621" x="5102225" y="2963863"/>
          <p14:tracePt t="29623" x="5080000" y="2963863"/>
          <p14:tracePt t="29638" x="5008563" y="2963863"/>
          <p14:tracePt t="29655" x="4941888" y="2963863"/>
          <p14:tracePt t="29672" x="4832350" y="2963863"/>
          <p14:tracePt t="29689" x="4716463" y="2963863"/>
          <p14:tracePt t="29707" x="4676775" y="2963863"/>
          <p14:tracePt t="29722" x="4638675" y="2963863"/>
          <p14:tracePt t="29739" x="4611688" y="2963863"/>
          <p14:tracePt t="29756" x="4529138" y="2930525"/>
          <p14:tracePt t="29757" x="4478338" y="2914650"/>
          <p14:tracePt t="29773" x="4302125" y="2852738"/>
          <p14:tracePt t="29789" x="4187825" y="2825750"/>
          <p14:tracePt t="29805" x="4087813" y="2787650"/>
          <p14:tracePt t="29822" x="4021138" y="2759075"/>
          <p14:tracePt t="29840" x="3983038" y="2738438"/>
          <p14:tracePt t="29841" x="3967163" y="2720975"/>
          <p14:tracePt t="29856" x="3949700" y="2705100"/>
          <p14:tracePt t="29872" x="3938588" y="2676525"/>
          <p14:tracePt t="29889" x="3911600" y="2654300"/>
          <p14:tracePt t="29908" x="3862388" y="2622550"/>
          <p14:tracePt t="29922" x="3844925" y="2611438"/>
          <p14:tracePt t="29924" x="3829050" y="2593975"/>
          <p14:tracePt t="29939" x="3802063" y="2578100"/>
          <p14:tracePt t="29955" x="3790950" y="2571750"/>
          <p14:tracePt t="29972" x="3779838" y="2555875"/>
          <p14:tracePt t="29989" x="3773488" y="2555875"/>
          <p14:tracePt t="30006" x="3773488" y="2551113"/>
          <p14:tracePt t="30008" x="3768725" y="2551113"/>
          <p14:tracePt t="30023" x="3768725" y="2544763"/>
          <p14:tracePt t="30043" x="3762375" y="2544763"/>
          <p14:tracePt t="30081" x="3762375" y="2540000"/>
          <p14:tracePt t="30103" x="3762375" y="2533650"/>
          <p14:tracePt t="30119" x="3762375" y="2528888"/>
          <p14:tracePt t="30125" x="3762375" y="2522538"/>
          <p14:tracePt t="30141" x="3762375" y="2517775"/>
          <p14:tracePt t="30163" x="3762375" y="2511425"/>
          <p14:tracePt t="30173" x="3768725" y="2506663"/>
          <p14:tracePt t="30190" x="3773488" y="2473325"/>
          <p14:tracePt t="30207" x="3779838" y="2439988"/>
          <p14:tracePt t="30209" x="3779838" y="2417763"/>
          <p14:tracePt t="30223" x="3784600" y="2401888"/>
          <p14:tracePt t="30225" x="3784600" y="2390775"/>
          <p14:tracePt t="30240" x="3784600" y="2374900"/>
          <p14:tracePt t="30256" x="3790950" y="2368550"/>
          <p14:tracePt t="30274" x="3795713" y="2363788"/>
          <p14:tracePt t="30292" x="3802063" y="2363788"/>
          <p14:tracePt t="30306" x="3802063" y="2357438"/>
          <p14:tracePt t="30471" x="3806825" y="2357438"/>
          <p14:tracePt t="30485" x="3813175" y="2357438"/>
          <p14:tracePt t="30492" x="3817938" y="2363788"/>
          <p14:tracePt t="30508" x="3822700" y="2363788"/>
          <p14:tracePt t="30793" x="3829050" y="2363788"/>
          <p14:tracePt t="30800" x="3833813" y="2363788"/>
          <p14:tracePt t="30809" x="3867150" y="2346325"/>
          <p14:tracePt t="30823" x="4010025" y="2290763"/>
          <p14:tracePt t="30840" x="4281488" y="2219325"/>
          <p14:tracePt t="30858" x="4821238" y="2114550"/>
          <p14:tracePt t="30874" x="5421313" y="2020888"/>
          <p14:tracePt t="30875" x="5851525" y="1966913"/>
          <p14:tracePt t="30892" x="6748463" y="1878013"/>
          <p14:tracePt t="30907" x="7415213" y="1817688"/>
          <p14:tracePt t="30924" x="7900988" y="1735138"/>
          <p14:tracePt t="30941" x="8296275" y="1697038"/>
          <p14:tracePt t="30942" x="8445500" y="1697038"/>
          <p14:tracePt t="30958" x="8566150" y="1697038"/>
          <p14:tracePt t="30974" x="8655050" y="1701800"/>
          <p14:tracePt t="30990" x="8743950" y="1712913"/>
          <p14:tracePt t="31009" x="8820150" y="1719263"/>
          <p14:tracePt t="31010" x="8864600" y="1730375"/>
          <p14:tracePt t="31025" x="8902700" y="1730375"/>
          <p14:tracePt t="31026" x="8936038" y="1730375"/>
          <p14:tracePt t="31042" x="8974138" y="1730375"/>
          <p14:tracePt t="31058" x="9018588" y="1730375"/>
          <p14:tracePt t="31074" x="9134475" y="1730375"/>
          <p14:tracePt t="31091" x="9190038" y="1730375"/>
          <p14:tracePt t="31093" x="9239250" y="1730375"/>
          <p14:tracePt t="31108" x="9283700" y="1730375"/>
          <p14:tracePt t="31110" x="9310688" y="1730375"/>
          <p14:tracePt t="31124" x="9393238" y="1730375"/>
          <p14:tracePt t="31141" x="9431338" y="1730375"/>
          <p14:tracePt t="31157" x="9471025" y="1730375"/>
          <p14:tracePt t="31176" x="9493250" y="1730375"/>
          <p14:tracePt t="31191" x="9498013" y="1730375"/>
          <p14:tracePt t="31207" x="9513888" y="1719263"/>
          <p14:tracePt t="31225" x="9520238" y="1719263"/>
          <p14:tracePt t="31296" x="9520238" y="1712913"/>
          <p14:tracePt t="31303" x="9513888" y="1712913"/>
          <p14:tracePt t="31310" x="9509125" y="1712913"/>
          <p14:tracePt t="31326" x="9493250" y="1712913"/>
          <p14:tracePt t="31341" x="9475788" y="1712913"/>
          <p14:tracePt t="31358" x="9459913" y="1712913"/>
          <p14:tracePt t="31375" x="9448800" y="1712913"/>
          <p14:tracePt t="31392" x="9442450" y="1712913"/>
          <p14:tracePt t="31408" x="9437688" y="1712913"/>
          <p14:tracePt t="31453" x="9431338" y="1712913"/>
          <p14:tracePt t="31460" x="9426575" y="1712913"/>
          <p14:tracePt t="31467" x="9420225" y="1712913"/>
          <p14:tracePt t="31476" x="9409113" y="1712913"/>
          <p14:tracePt t="31491" x="9399588" y="1712913"/>
          <p14:tracePt t="31508" x="9377363" y="1712913"/>
          <p14:tracePt t="31525" x="9359900" y="1712913"/>
          <p14:tracePt t="31541" x="9355138" y="1712913"/>
          <p14:tracePt t="31582" x="9344025" y="1712913"/>
          <p14:tracePt t="31587" x="9337675" y="1712913"/>
          <p14:tracePt t="31595" x="9321800" y="1712913"/>
          <p14:tracePt t="31609" x="9283700" y="1719263"/>
          <p14:tracePt t="31611" x="9250363" y="1719263"/>
          <p14:tracePt t="31626" x="9201150" y="1730375"/>
          <p14:tracePt t="31642" x="9161463" y="1730375"/>
          <p14:tracePt t="31659" x="9145588" y="1735138"/>
          <p14:tracePt t="31675" x="9128125" y="1739900"/>
          <p14:tracePt t="31677" x="9118600" y="1739900"/>
          <p14:tracePt t="31692" x="9078913" y="1746250"/>
          <p14:tracePt t="31709" x="9024938" y="1757363"/>
          <p14:tracePt t="31725" x="8963025" y="1762125"/>
          <p14:tracePt t="31742" x="8913813" y="1773238"/>
          <p14:tracePt t="31760" x="8869363" y="1779588"/>
          <p14:tracePt t="31776" x="8842375" y="1779588"/>
          <p14:tracePt t="31792" x="8820150" y="1779588"/>
          <p14:tracePt t="31809" x="8793163" y="1779588"/>
          <p14:tracePt t="31826" x="8775700" y="1773238"/>
          <p14:tracePt t="31828" x="8759825" y="1773238"/>
          <p14:tracePt t="31843" x="8753475" y="1773238"/>
          <p14:tracePt t="31859" x="8748713" y="1768475"/>
          <p14:tracePt t="31978" x="8743950" y="1768475"/>
          <p14:tracePt t="31986" x="8743950" y="1762125"/>
          <p14:tracePt t="31994" x="8732838" y="1762125"/>
          <p14:tracePt t="32009" x="8726488" y="1762125"/>
          <p14:tracePt t="32010" x="8710613" y="1757363"/>
          <p14:tracePt t="32025" x="8632825" y="1739900"/>
          <p14:tracePt t="32042" x="8489950" y="1735138"/>
          <p14:tracePt t="32060" x="8202613" y="1724025"/>
          <p14:tracePt t="32061" x="8097838" y="1712913"/>
          <p14:tracePt t="32077" x="7751763" y="1712913"/>
          <p14:tracePt t="32093" x="7448550" y="1712913"/>
          <p14:tracePt t="32109" x="7288213" y="1712913"/>
          <p14:tracePt t="32126" x="7178675" y="1708150"/>
          <p14:tracePt t="32128" x="7129463" y="1701800"/>
          <p14:tracePt t="32143" x="7100888" y="1690688"/>
          <p14:tracePt t="32144" x="7085013" y="1685925"/>
          <p14:tracePt t="32159" x="7051675" y="1663700"/>
          <p14:tracePt t="32175" x="7018338" y="1636713"/>
          <p14:tracePt t="32192" x="6980238" y="1614488"/>
          <p14:tracePt t="32210" x="6897688" y="1563688"/>
          <p14:tracePt t="32225" x="6875463" y="1558925"/>
          <p14:tracePt t="32227" x="6848475" y="1547813"/>
          <p14:tracePt t="32242" x="6781800" y="1525588"/>
          <p14:tracePt t="32259" x="6748463" y="1514475"/>
          <p14:tracePt t="32276" x="6688138" y="1487488"/>
          <p14:tracePt t="32277" x="6672263" y="1481138"/>
          <p14:tracePt t="32293" x="6594475" y="1443038"/>
          <p14:tracePt t="32310" x="6538913" y="1416050"/>
          <p14:tracePt t="32326" x="6516688" y="1404938"/>
          <p14:tracePt t="32343" x="6511925" y="1398588"/>
          <p14:tracePt t="32360" x="6511925" y="1387475"/>
          <p14:tracePt t="32377" x="6511925" y="1382713"/>
          <p14:tracePt t="32399" x="6511925" y="1376363"/>
          <p14:tracePt t="32412" x="6507163" y="1376363"/>
          <p14:tracePt t="32428" x="6451600" y="1349375"/>
          <p14:tracePt t="32443" x="6391275" y="1333500"/>
          <p14:tracePt t="32459" x="6269038" y="1311275"/>
          <p14:tracePt t="32476" x="6164263" y="1300163"/>
          <p14:tracePt t="32493" x="6005513" y="1289050"/>
          <p14:tracePt t="32494" x="5949950" y="1282700"/>
          <p14:tracePt t="32511" x="5768975" y="1282700"/>
          <p14:tracePt t="32526" x="5564188" y="1282700"/>
          <p14:tracePt t="32543" x="5289550" y="1289050"/>
          <p14:tracePt t="32560" x="5133975" y="1311275"/>
          <p14:tracePt t="32577" x="5080000" y="1338263"/>
          <p14:tracePt t="32579" x="5068888" y="1344613"/>
          <p14:tracePt t="32593" x="5062538" y="1344613"/>
          <p14:tracePt t="32796" x="5062538" y="1349375"/>
          <p14:tracePt t="32811" x="5062538" y="1355725"/>
          <p14:tracePt t="32827" x="5057775" y="1360488"/>
          <p14:tracePt t="32833" x="5051425" y="1371600"/>
          <p14:tracePt t="32844" x="5051425" y="1382713"/>
          <p14:tracePt t="32861" x="5040313" y="1404938"/>
          <p14:tracePt t="32862" x="5040313" y="1438275"/>
          <p14:tracePt t="32877" x="5040313" y="1460500"/>
          <p14:tracePt t="32879" x="5040313" y="1492250"/>
          <p14:tracePt t="32894" x="5091113" y="1563688"/>
          <p14:tracePt t="32909" x="5184775" y="1630363"/>
          <p14:tracePt t="32927" x="5387975" y="1724025"/>
          <p14:tracePt t="32944" x="5856288" y="1801813"/>
          <p14:tracePt t="32961" x="5988050" y="1801813"/>
          <p14:tracePt t="32962" x="6164263" y="1817688"/>
          <p14:tracePt t="32977" x="6545263" y="1824038"/>
          <p14:tracePt t="32993" x="6770688" y="1824038"/>
          <p14:tracePt t="33010" x="6919913" y="1824038"/>
          <p14:tracePt t="33027" x="7040563" y="1824038"/>
          <p14:tracePt t="33028" x="7078663" y="1824038"/>
          <p14:tracePt t="33043" x="7118350" y="1824038"/>
          <p14:tracePt t="33060" x="7145338" y="1817688"/>
          <p14:tracePt t="33078" x="7151688" y="1812925"/>
          <p14:tracePt t="33080" x="7156450" y="1806575"/>
          <p14:tracePt t="33103" x="7156450" y="1801813"/>
          <p14:tracePt t="33112" x="7162800" y="1795463"/>
          <p14:tracePt t="33126" x="7167563" y="1790700"/>
          <p14:tracePt t="33145" x="7189788" y="1773238"/>
          <p14:tracePt t="33162" x="7327900" y="1746250"/>
          <p14:tracePt t="33178" x="7486650" y="1712913"/>
          <p14:tracePt t="33194" x="7691438" y="1679575"/>
          <p14:tracePt t="33210" x="7983538" y="1646238"/>
          <p14:tracePt t="33227" x="8258175" y="1625600"/>
          <p14:tracePt t="33245" x="8974138" y="1625600"/>
          <p14:tracePt t="33260" x="9145588" y="1619250"/>
          <p14:tracePt t="33262" x="9366250" y="1619250"/>
          <p14:tracePt t="33277" x="9801225" y="1619250"/>
          <p14:tracePt t="33294" x="10318750" y="1619250"/>
          <p14:tracePt t="33311" x="10461625" y="1630363"/>
          <p14:tracePt t="33328" x="10820400" y="1690688"/>
          <p14:tracePt t="33344" x="10918825" y="1701800"/>
          <p14:tracePt t="33361" x="10985500" y="1719263"/>
          <p14:tracePt t="33378" x="11012488" y="1730375"/>
          <p14:tracePt t="33379" x="11023600" y="1735138"/>
          <p14:tracePt t="33440" x="11023600" y="1739900"/>
          <p14:tracePt t="33448" x="11029950" y="1739900"/>
          <p14:tracePt t="33629" x="11023600" y="1735138"/>
          <p14:tracePt t="33636" x="11012488" y="1719263"/>
          <p14:tracePt t="33644" x="10985500" y="1697038"/>
          <p14:tracePt t="33661" x="10918825" y="1652588"/>
          <p14:tracePt t="33678" x="10704513" y="1563688"/>
          <p14:tracePt t="33680" x="10583863" y="1536700"/>
          <p14:tracePt t="33696" x="10086975" y="1481138"/>
          <p14:tracePt t="33711" x="9629775" y="1470025"/>
          <p14:tracePt t="33729" x="9178925" y="1492250"/>
          <p14:tracePt t="33746" x="8947150" y="1536700"/>
          <p14:tracePt t="33748" x="8858250" y="1558925"/>
          <p14:tracePt t="33762" x="8782050" y="1581150"/>
          <p14:tracePt t="33779" x="8753475" y="1592263"/>
          <p14:tracePt t="33800" x="8748713" y="1592263"/>
          <p14:tracePt t="33811" x="8743950" y="1597025"/>
          <p14:tracePt t="33828" x="8721725" y="1608138"/>
          <p14:tracePt t="33845" x="8605838" y="1652588"/>
          <p14:tracePt t="33861" x="8467725" y="1690688"/>
          <p14:tracePt t="33878" x="8291513" y="1730375"/>
          <p14:tracePt t="33895" x="8093075" y="1757363"/>
          <p14:tracePt t="33912" x="7977188" y="1773238"/>
          <p14:tracePt t="33913" x="7927975" y="1773238"/>
          <p14:tracePt t="33928" x="7883525" y="1773238"/>
          <p14:tracePt t="33930" x="7861300" y="1773238"/>
          <p14:tracePt t="33945" x="7827963" y="1773238"/>
          <p14:tracePt t="33962" x="7807325" y="1773238"/>
          <p14:tracePt t="33978" x="7745413" y="1768475"/>
          <p14:tracePt t="33980" x="7713663" y="1762125"/>
          <p14:tracePt t="33996" x="7608888" y="1735138"/>
          <p14:tracePt t="34011" x="7497763" y="1735138"/>
          <p14:tracePt t="34029" x="7299325" y="1730375"/>
          <p14:tracePt t="34046" x="7096125" y="1730375"/>
          <p14:tracePt t="34047" x="7018338" y="1730375"/>
          <p14:tracePt t="34061" x="6953250" y="1730375"/>
          <p14:tracePt t="34064" x="6908800" y="1730375"/>
          <p14:tracePt t="34079" x="6815138" y="1730375"/>
          <p14:tracePt t="34095" x="6759575" y="1730375"/>
          <p14:tracePt t="34112" x="6699250" y="1730375"/>
          <p14:tracePt t="34129" x="6605588" y="1730375"/>
          <p14:tracePt t="34146" x="6550025" y="1730375"/>
          <p14:tracePt t="34162" x="6489700" y="1730375"/>
          <p14:tracePt t="34179" x="6445250" y="1730375"/>
          <p14:tracePt t="34195" x="6373813" y="1730375"/>
          <p14:tracePt t="34212" x="6329363" y="1730375"/>
          <p14:tracePt t="34213" x="6297613" y="1730375"/>
          <p14:tracePt t="34228" x="6264275" y="1730375"/>
          <p14:tracePt t="34245" x="6235700" y="1730375"/>
          <p14:tracePt t="34326" x="6230938" y="1730375"/>
          <p14:tracePt t="34332" x="6226175" y="1730375"/>
          <p14:tracePt t="34346" x="6215063" y="1730375"/>
          <p14:tracePt t="34347" x="6197600" y="1730375"/>
          <p14:tracePt t="34362" x="6181725" y="1730375"/>
          <p14:tracePt t="34380" x="6159500" y="1730375"/>
          <p14:tracePt t="34551" x="6153150" y="1730375"/>
          <p14:tracePt t="34573" x="6148388" y="1730375"/>
          <p14:tracePt t="34581" x="6137275" y="1730375"/>
          <p14:tracePt t="34588" x="6115050" y="1730375"/>
          <p14:tracePt t="34598" x="6092825" y="1730375"/>
          <p14:tracePt t="34613" x="6043613" y="1719263"/>
          <p14:tracePt t="34630" x="5945188" y="1719263"/>
          <p14:tracePt t="34631" x="5911850" y="1712913"/>
          <p14:tracePt t="34646" x="5872163" y="1712913"/>
          <p14:tracePt t="34648" x="5840413" y="1712913"/>
          <p14:tracePt t="34663" x="5795963" y="1708150"/>
          <p14:tracePt t="34679" x="5757863" y="1708150"/>
          <p14:tracePt t="34696" x="5729288" y="1708150"/>
          <p14:tracePt t="34714" x="5695950" y="1708150"/>
          <p14:tracePt t="34715" x="5691188" y="1708150"/>
          <p14:tracePt t="34732" x="5664200" y="1708150"/>
          <p14:tracePt t="34747" x="5657850" y="1708150"/>
          <p14:tracePt t="34749" x="5646738" y="1708150"/>
          <p14:tracePt t="34763" x="5635625" y="1708150"/>
          <p14:tracePt t="34780" x="5630863" y="1708150"/>
          <p14:tracePt t="34797" x="5624513" y="1708150"/>
          <p14:tracePt t="34814" x="5619750" y="1701800"/>
          <p14:tracePt t="34842" x="5613400" y="1701800"/>
          <p14:tracePt t="34850" x="5608638" y="1701800"/>
          <p14:tracePt t="34865" x="5602288" y="1701800"/>
          <p14:tracePt t="35406" x="5602288" y="1697038"/>
          <p14:tracePt t="35422" x="5602288" y="1690688"/>
          <p14:tracePt t="35435" x="5608638" y="1685925"/>
          <p14:tracePt t="35443" x="5613400" y="1685925"/>
          <p14:tracePt t="35450" x="5619750" y="1685925"/>
          <p14:tracePt t="35564" x="5624513" y="1685925"/>
          <p14:tracePt t="35578" x="5635625" y="1674813"/>
          <p14:tracePt t="35586" x="5657850" y="1674813"/>
          <p14:tracePt t="35597" x="5695950" y="1663700"/>
          <p14:tracePt t="35615" x="5746750" y="1646238"/>
          <p14:tracePt t="35617" x="5800725" y="1630363"/>
          <p14:tracePt t="35632" x="5834063" y="1625600"/>
          <p14:tracePt t="35648" x="5894388" y="1619250"/>
          <p14:tracePt t="35664" x="5976938" y="1619250"/>
          <p14:tracePt t="35680" x="6049963" y="1619250"/>
          <p14:tracePt t="35681" x="6076950" y="1619250"/>
          <p14:tracePt t="35698" x="6103938" y="1614488"/>
          <p14:tracePt t="35699" x="6121400" y="1614488"/>
          <p14:tracePt t="35714" x="6126163" y="1608138"/>
          <p14:tracePt t="35731" x="6132513" y="1608138"/>
          <p14:tracePt t="35871" x="6137275" y="1608138"/>
          <p14:tracePt t="35878" x="6148388" y="1608138"/>
          <p14:tracePt t="35886" x="6175375" y="1608138"/>
          <p14:tracePt t="35899" x="6203950" y="1608138"/>
          <p14:tracePt t="35900" x="6230938" y="1608138"/>
          <p14:tracePt t="35915" x="6264275" y="1608138"/>
          <p14:tracePt t="35917" x="6302375" y="1608138"/>
          <p14:tracePt t="35932" x="6351588" y="1608138"/>
          <p14:tracePt t="35948" x="6380163" y="1608138"/>
          <p14:tracePt t="35965" x="6391275" y="1608138"/>
          <p14:tracePt t="35968" x="6396038" y="1608138"/>
          <p14:tracePt t="36089" x="6402388" y="1608138"/>
          <p14:tracePt t="36118" x="6407150" y="1608138"/>
          <p14:tracePt t="36125" x="6413500" y="1608138"/>
          <p14:tracePt t="36141" x="6418263" y="1608138"/>
          <p14:tracePt t="36157" x="6418263" y="1614488"/>
          <p14:tracePt t="36208" x="6423025" y="1614488"/>
          <p14:tracePt t="36222" x="6429375" y="1614488"/>
          <p14:tracePt t="36231" x="6434138" y="1614488"/>
          <p14:tracePt t="36237" x="6440488" y="1614488"/>
          <p14:tracePt t="36253" x="6445250" y="1614488"/>
          <p14:tracePt t="36265" x="6456363" y="1614488"/>
          <p14:tracePt t="36267" x="6467475" y="1614488"/>
          <p14:tracePt t="36282" x="6473825" y="1614488"/>
          <p14:tracePt t="36283" x="6478588" y="1614488"/>
          <p14:tracePt t="36300" x="6489700" y="1614488"/>
          <p14:tracePt t="36315" x="6496050" y="1614488"/>
          <p14:tracePt t="37003" x="6500813" y="1614488"/>
          <p14:tracePt t="37010" x="6500813" y="1619250"/>
          <p14:tracePt t="37017" x="6507163" y="1619250"/>
          <p14:tracePt t="37033" x="6507163" y="1625600"/>
          <p14:tracePt t="37055" x="6511925" y="1625600"/>
          <p14:tracePt t="37131" x="6516688" y="1625600"/>
          <p14:tracePt t="37146" x="6523038" y="1625600"/>
          <p14:tracePt t="37153" x="6523038" y="1630363"/>
          <p14:tracePt t="37169" x="6523038" y="1636713"/>
          <p14:tracePt t="37183" x="6527800" y="1636713"/>
          <p14:tracePt t="37213" x="6527800" y="1641475"/>
          <p14:tracePt t="37251" x="6534150" y="1641475"/>
          <p14:tracePt t="37266" x="6534150" y="1646238"/>
          <p14:tracePt t="37423" x="6534150" y="1652588"/>
          <p14:tracePt t="37431" x="6538913" y="1657350"/>
          <p14:tracePt t="37445" x="6538913" y="1663700"/>
          <p14:tracePt t="37469" x="6545263" y="1663700"/>
          <p14:tracePt t="38407" x="6545263" y="1668463"/>
          <p14:tracePt t="38415" x="6545263" y="1674813"/>
          <p14:tracePt t="39073" x="6545263" y="1679575"/>
          <p14:tracePt t="39081" x="6545263" y="1685925"/>
          <p14:tracePt t="39104" x="6545263" y="1690688"/>
          <p14:tracePt t="39531" x="6572250" y="1690688"/>
          <p14:tracePt t="39538" x="6699250" y="1690688"/>
          <p14:tracePt t="39545" x="6715125" y="1690688"/>
          <p14:tracePt t="39556" x="6931025" y="1690688"/>
          <p14:tracePt t="39570" x="7569200" y="1690688"/>
          <p14:tracePt t="39587" x="8126413" y="1701800"/>
          <p14:tracePt t="39605" x="8936038" y="1719263"/>
          <p14:tracePt t="39621" x="9150350" y="1724025"/>
          <p14:tracePt t="39636" x="9190038" y="1735138"/>
          <p14:tracePt t="39823" x="9194800" y="1735138"/>
          <p14:tracePt t="39831" x="9201150" y="1735138"/>
          <p14:tracePt t="39839" x="9212263" y="1735138"/>
          <p14:tracePt t="39854" x="9228138" y="1735138"/>
          <p14:tracePt t="39870" x="9239250" y="1735138"/>
          <p14:tracePt t="40093" x="9239250" y="1739900"/>
          <p14:tracePt t="40116" x="9239250" y="1746250"/>
          <p14:tracePt t="40122" x="9239250" y="1751013"/>
          <p14:tracePt t="40131" x="9239250" y="1757363"/>
          <p14:tracePt t="40140" x="9239250" y="1773238"/>
          <p14:tracePt t="40155" x="9239250" y="1790700"/>
          <p14:tracePt t="40171" x="9228138" y="1806575"/>
          <p14:tracePt t="40189" x="9217025" y="1833563"/>
          <p14:tracePt t="40190" x="9212263" y="1844675"/>
          <p14:tracePt t="40205" x="9205913" y="1855788"/>
          <p14:tracePt t="40222" x="9205913" y="1862138"/>
          <p14:tracePt t="40239" x="9201150" y="1866900"/>
          <p14:tracePt t="40423" x="9194800" y="1866900"/>
          <p14:tracePt t="40476" x="9190038" y="1873250"/>
          <p14:tracePt t="40505" x="9183688" y="1873250"/>
          <p14:tracePt t="40566" x="9178925" y="1873250"/>
          <p14:tracePt t="40581" x="9172575" y="1873250"/>
          <p14:tracePt t="40595" x="9167813" y="1873250"/>
          <p14:tracePt t="40619" x="9161463" y="1873250"/>
          <p14:tracePt t="40641" x="9156700" y="1873250"/>
          <p14:tracePt t="40671" x="9150350" y="1873250"/>
          <p14:tracePt t="40716" x="9145588" y="1873250"/>
          <p14:tracePt t="40753" x="9139238" y="1873250"/>
          <p14:tracePt t="40798" x="9134475" y="1866900"/>
          <p14:tracePt t="40896" x="9128125" y="1866900"/>
          <p14:tracePt t="40911" x="9128125" y="1862138"/>
          <p14:tracePt t="41413" x="9123363" y="1862138"/>
          <p14:tracePt t="41436" x="9123363" y="1855788"/>
          <p14:tracePt t="41451" x="9118600" y="1855788"/>
          <p14:tracePt t="41458" x="9118600" y="1851025"/>
          <p14:tracePt t="41474" x="9112250" y="1844675"/>
          <p14:tracePt t="41490" x="9112250" y="1839913"/>
          <p14:tracePt t="41684" x="9112250" y="1833563"/>
          <p14:tracePt t="41721" x="9118600" y="1828800"/>
          <p14:tracePt t="41736" x="9123363" y="1828800"/>
          <p14:tracePt t="41743" x="9123363" y="1824038"/>
          <p14:tracePt t="41758" x="9167813" y="1812925"/>
          <p14:tracePt t="41774" x="9217025" y="1812925"/>
          <p14:tracePt t="41775" x="9266238" y="1801813"/>
          <p14:tracePt t="41790" x="9366250" y="1795463"/>
          <p14:tracePt t="41807" x="9493250" y="1790700"/>
          <p14:tracePt t="41825" x="9618663" y="1790700"/>
          <p14:tracePt t="41841" x="9647238" y="1790700"/>
          <p14:tracePt t="41842" x="9658350" y="1790700"/>
          <p14:tracePt t="41857" x="9701213" y="1790700"/>
          <p14:tracePt t="41874" x="9745663" y="1790700"/>
          <p14:tracePt t="41890" x="9817100" y="1795463"/>
          <p14:tracePt t="41892" x="9834563" y="1795463"/>
          <p14:tracePt t="41907" x="9861550" y="1795463"/>
          <p14:tracePt t="41924" x="9872663" y="1795463"/>
          <p14:tracePt t="41941" x="9877425" y="1795463"/>
          <p14:tracePt t="42343" x="9872663" y="1795463"/>
          <p14:tracePt t="42359" x="9866313" y="1795463"/>
          <p14:tracePt t="42374" x="9861550" y="1795463"/>
          <p14:tracePt t="42433" x="9856788" y="1795463"/>
          <p14:tracePt t="42457" x="9850438" y="1795463"/>
          <p14:tracePt t="42470" x="9845675" y="1795463"/>
          <p14:tracePt t="42478" x="9839325" y="1795463"/>
          <p14:tracePt t="43109" x="9823450" y="1801813"/>
          <p14:tracePt t="43116" x="9812338" y="1801813"/>
          <p14:tracePt t="43125" x="9729788" y="1817688"/>
          <p14:tracePt t="43143" x="9442450" y="1900238"/>
          <p14:tracePt t="43160" x="8996363" y="2011363"/>
          <p14:tracePt t="43177" x="8782050" y="2032000"/>
          <p14:tracePt t="43192" x="8501063" y="2065338"/>
          <p14:tracePt t="43209" x="8275638" y="2082800"/>
          <p14:tracePt t="43226" x="7724775" y="2098675"/>
          <p14:tracePt t="43228" x="7519988" y="2114550"/>
          <p14:tracePt t="43243" x="7223125" y="2136775"/>
          <p14:tracePt t="43244" x="6919913" y="2159000"/>
          <p14:tracePt t="43259" x="6373813" y="2214563"/>
          <p14:tracePt t="43276" x="5784850" y="2236788"/>
          <p14:tracePt t="43292" x="5443538" y="2241550"/>
          <p14:tracePt t="43310" x="5256213" y="2247900"/>
          <p14:tracePt t="43312" x="5207000" y="2247900"/>
          <p14:tracePt t="43327" x="5162550" y="2247900"/>
          <p14:tracePt t="43343" x="5156200" y="2236788"/>
          <p14:tracePt t="43361" x="5133975" y="2225675"/>
          <p14:tracePt t="43362" x="5129213" y="2225675"/>
          <p14:tracePt t="43379" x="5113338" y="2214563"/>
          <p14:tracePt t="43393" x="5080000" y="2208213"/>
          <p14:tracePt t="43409" x="5013325" y="2197100"/>
          <p14:tracePt t="43426" x="4941888" y="2192338"/>
          <p14:tracePt t="43443" x="4803775" y="2192338"/>
          <p14:tracePt t="43445" x="4754563" y="2187575"/>
          <p14:tracePt t="43460" x="4556125" y="2181225"/>
          <p14:tracePt t="43477" x="4478338" y="2181225"/>
          <p14:tracePt t="43478" x="4330700" y="2181225"/>
          <p14:tracePt t="43493" x="4197350" y="2181225"/>
          <p14:tracePt t="43510" x="4114800" y="2192338"/>
          <p14:tracePt t="43527" x="4094163" y="2192338"/>
          <p14:tracePt t="43528" x="4087813" y="2192338"/>
          <p14:tracePt t="43580" x="4076700" y="2192338"/>
          <p14:tracePt t="43588" x="4071938" y="2197100"/>
          <p14:tracePt t="43595" x="4049713" y="2197100"/>
          <p14:tracePt t="43611" x="4010025" y="2203450"/>
          <p14:tracePt t="43626" x="3971925" y="2214563"/>
          <p14:tracePt t="43643" x="3944938" y="2214563"/>
          <p14:tracePt t="43661" x="3933825" y="2214563"/>
          <p14:tracePt t="43663" x="3927475" y="2214563"/>
          <p14:tracePt t="43678" x="3922713" y="2214563"/>
          <p14:tracePt t="43695" x="3916363" y="2214563"/>
          <p14:tracePt t="43710" x="3906838" y="2214563"/>
          <p14:tracePt t="43727" x="3900488" y="2214563"/>
          <p14:tracePt t="43743" x="3895725" y="2214563"/>
          <p14:tracePt t="43745" x="3895725" y="2208213"/>
          <p14:tracePt t="43777" x="3889375" y="2208213"/>
          <p14:tracePt t="43783" x="3889375" y="2203450"/>
          <p14:tracePt t="43793" x="3884613" y="2203450"/>
          <p14:tracePt t="43810" x="3873500" y="2197100"/>
          <p14:tracePt t="43828" x="3851275" y="2192338"/>
          <p14:tracePt t="43844" x="3840163" y="2192338"/>
          <p14:tracePt t="43860" x="3829050" y="2192338"/>
          <p14:tracePt t="43877" x="3813175" y="2192338"/>
          <p14:tracePt t="43894" x="3795713" y="2192338"/>
          <p14:tracePt t="43895" x="3784600" y="2192338"/>
          <p14:tracePt t="43912" x="3773488" y="2192338"/>
          <p14:tracePt t="43927" x="3762375" y="2192338"/>
          <p14:tracePt t="44002" x="3757613" y="2192338"/>
          <p14:tracePt t="44016" x="3735388" y="2192338"/>
          <p14:tracePt t="44023" x="3702050" y="2192338"/>
          <p14:tracePt t="44030" x="3657600" y="2192338"/>
          <p14:tracePt t="44044" x="3614738" y="2192338"/>
          <p14:tracePt t="44045" x="3532188" y="2192338"/>
          <p14:tracePt t="44061" x="3454400" y="2192338"/>
          <p14:tracePt t="44062" x="3371850" y="2192338"/>
          <p14:tracePt t="44077" x="3173413" y="2197100"/>
          <p14:tracePt t="44094" x="3024188" y="2197100"/>
          <p14:tracePt t="44111" x="2803525" y="2197100"/>
          <p14:tracePt t="44112" x="2709863" y="2197100"/>
          <p14:tracePt t="44128" x="2655888" y="2203450"/>
          <p14:tracePt t="44130" x="2562225" y="2203450"/>
          <p14:tracePt t="44144" x="2462213" y="2203450"/>
          <p14:tracePt t="44161" x="2368550" y="2203450"/>
          <p14:tracePt t="44178" x="2314575" y="2203450"/>
          <p14:tracePt t="44194" x="2274888" y="2203450"/>
          <p14:tracePt t="44211" x="2270125" y="2203450"/>
          <p14:tracePt t="44228" x="2263775" y="2203450"/>
          <p14:tracePt t="44245" x="2241550" y="2203450"/>
          <p14:tracePt t="44262" x="2225675" y="2203450"/>
          <p14:tracePt t="44263" x="2214563" y="2203450"/>
          <p14:tracePt t="44278" x="2203450" y="2203450"/>
          <p14:tracePt t="44414" x="2198688" y="2203450"/>
          <p14:tracePt t="44429" x="2192338" y="2203450"/>
          <p14:tracePt t="44444" x="2187575" y="2203450"/>
          <p14:tracePt t="44459" x="2181225" y="2203450"/>
          <p14:tracePt t="44473" x="2176463" y="2203450"/>
          <p14:tracePt t="44496" x="2170113" y="2197100"/>
          <p14:tracePt t="44503" x="2165350" y="2197100"/>
          <p14:tracePt t="44519" x="2159000" y="2192338"/>
          <p14:tracePt t="44533" x="2154238" y="2187575"/>
          <p14:tracePt t="44544" x="2147888" y="2187575"/>
          <p14:tracePt t="44562" x="2138363" y="2176463"/>
          <p14:tracePt t="44564" x="2127250" y="2176463"/>
          <p14:tracePt t="44578" x="2120900" y="2170113"/>
          <p14:tracePt t="44580" x="2116138" y="2170113"/>
          <p14:tracePt t="44594" x="2076450" y="2147888"/>
          <p14:tracePt t="44611" x="2065338" y="2143125"/>
          <p14:tracePt t="44629" x="2054225" y="2125663"/>
          <p14:tracePt t="44630" x="2049463" y="2120900"/>
          <p14:tracePt t="44646" x="2027238" y="2093913"/>
          <p14:tracePt t="44661" x="2022475" y="2082800"/>
          <p14:tracePt t="44678" x="2022475" y="2076450"/>
          <p14:tracePt t="44694" x="2016125" y="2076450"/>
          <p14:tracePt t="44833" x="2027238" y="2076450"/>
          <p14:tracePt t="44841" x="2044700" y="2076450"/>
          <p14:tracePt t="44848" x="2054225" y="2076450"/>
          <p14:tracePt t="44861" x="2076450" y="2076450"/>
          <p14:tracePt t="44862" x="2098675" y="2082800"/>
          <p14:tracePt t="44879" x="2127250" y="2082800"/>
          <p14:tracePt t="44881" x="2147888" y="2082800"/>
          <p14:tracePt t="44896" x="2203450" y="2082800"/>
          <p14:tracePt t="44912" x="2263775" y="2082800"/>
          <p14:tracePt t="44929" x="2308225" y="2082800"/>
          <p14:tracePt t="44930" x="2319338" y="2082800"/>
          <p14:tracePt t="44946" x="2335213" y="2082800"/>
          <p14:tracePt t="44947" x="2346325" y="2082800"/>
          <p14:tracePt t="45039" x="2352675" y="2087563"/>
          <p14:tracePt t="45050" x="2357438" y="2103438"/>
          <p14:tracePt t="45058" x="2368550" y="2109788"/>
          <p14:tracePt t="45065" x="2368550" y="2114550"/>
          <p14:tracePt t="45079" x="2368550" y="2120900"/>
          <p14:tracePt t="45080" x="2368550" y="2125663"/>
          <p14:tracePt t="45313" x="2363788" y="2125663"/>
          <p14:tracePt t="45321" x="2357438" y="2125663"/>
          <p14:tracePt t="45331" x="2352675" y="2125663"/>
          <p14:tracePt t="45346" x="2341563" y="2125663"/>
          <p14:tracePt t="45362" x="2325688" y="2120900"/>
          <p14:tracePt t="45380" x="2297113" y="2114550"/>
          <p14:tracePt t="45396" x="2292350" y="2114550"/>
          <p14:tracePt t="45398" x="2286000" y="2114550"/>
          <p14:tracePt t="45413" x="2274888" y="2114550"/>
          <p14:tracePt t="45430" x="2270125" y="2114550"/>
          <p14:tracePt t="45446" x="2259013" y="2114550"/>
          <p14:tracePt t="45448" x="2252663" y="2114550"/>
          <p14:tracePt t="45463" x="2247900" y="2114550"/>
          <p14:tracePt t="45479" x="2236788" y="2114550"/>
          <p14:tracePt t="45495" x="2220913" y="2114550"/>
          <p14:tracePt t="45512" x="2203450" y="2114550"/>
          <p14:tracePt t="45530" x="2192338" y="2114550"/>
          <p14:tracePt t="45583" x="2187575" y="2114550"/>
          <p14:tracePt t="45598" x="2181225" y="2114550"/>
          <p14:tracePt t="45605" x="2165350" y="2114550"/>
          <p14:tracePt t="45613" x="2159000" y="2114550"/>
          <p14:tracePt t="45629" x="2143125" y="2114550"/>
          <p14:tracePt t="45646" x="2132013" y="2114550"/>
          <p14:tracePt t="45663" x="2127250" y="2109788"/>
          <p14:tracePt t="45945" x="2357438" y="2082800"/>
          <p14:tracePt t="45950" x="2495550" y="2060575"/>
          <p14:tracePt t="45963" x="2682875" y="2038350"/>
          <p14:tracePt t="45964" x="2765425" y="2027238"/>
          <p14:tracePt t="45981" x="2947988" y="2000250"/>
          <p14:tracePt t="45997" x="3035300" y="1978025"/>
          <p14:tracePt t="46013" x="3124200" y="1978025"/>
          <p14:tracePt t="46030" x="3157538" y="1978025"/>
          <p14:tracePt t="46048" x="3173413" y="1978025"/>
          <p14:tracePt t="46064" x="3178175" y="1978025"/>
          <p14:tracePt t="46080" x="3189288" y="1978025"/>
          <p14:tracePt t="46098" x="3195638" y="1978025"/>
          <p14:tracePt t="46114" x="3233738" y="1978025"/>
          <p14:tracePt t="46115" x="3271838" y="1978025"/>
          <p14:tracePt t="46132" x="3360738" y="1966913"/>
          <p14:tracePt t="46147" x="3432175" y="1949450"/>
          <p14:tracePt t="46164" x="3541713" y="1927225"/>
          <p14:tracePt t="46181" x="3702050" y="1906588"/>
          <p14:tracePt t="46198" x="4259263" y="1824038"/>
          <p14:tracePt t="46215" x="4814888" y="1762125"/>
          <p14:tracePt t="46230" x="5702300" y="1679575"/>
          <p14:tracePt t="46248" x="6500813" y="1630363"/>
          <p14:tracePt t="46264" x="7129463" y="1614488"/>
          <p14:tracePt t="46266" x="7392988" y="1614488"/>
          <p14:tracePt t="46281" x="7707313" y="1614488"/>
          <p14:tracePt t="46282" x="7745413" y="1614488"/>
          <p14:tracePt t="46296" x="7845425" y="1625600"/>
          <p14:tracePt t="46314" x="7927975" y="1646238"/>
          <p14:tracePt t="46330" x="8010525" y="1674813"/>
          <p14:tracePt t="46348" x="8175625" y="1719263"/>
          <p14:tracePt t="46349" x="8296275" y="1746250"/>
          <p14:tracePt t="46364" x="8561388" y="1801813"/>
          <p14:tracePt t="46380" x="8764588" y="1833563"/>
          <p14:tracePt t="46397" x="9013825" y="1873250"/>
          <p14:tracePt t="46414" x="9294813" y="1927225"/>
          <p14:tracePt t="46431" x="9388475" y="1949450"/>
          <p14:tracePt t="46447" x="9464675" y="1982788"/>
          <p14:tracePt t="46464" x="9520238" y="1993900"/>
          <p14:tracePt t="46481" x="9542463" y="2000250"/>
          <p14:tracePt t="46498" x="9547225" y="2005013"/>
          <p14:tracePt t="46515" x="9553575" y="2005013"/>
          <p14:tracePt t="46566" x="9558338" y="2005013"/>
          <p14:tracePt t="46582" x="9564688" y="2005013"/>
          <p14:tracePt t="46597" x="9575800" y="2000250"/>
          <p14:tracePt t="46603" x="9580563" y="1993900"/>
          <p14:tracePt t="46614" x="9585325" y="1989138"/>
          <p14:tracePt t="46631" x="9596438" y="1978025"/>
          <p14:tracePt t="46648" x="9613900" y="1960563"/>
          <p14:tracePt t="46664" x="9636125" y="1949450"/>
          <p14:tracePt t="46681" x="9669463" y="1927225"/>
          <p14:tracePt t="46697" x="9701213" y="1917700"/>
          <p14:tracePt t="46714" x="9823450" y="1866900"/>
          <p14:tracePt t="46731" x="9861550" y="1855788"/>
          <p14:tracePt t="46732" x="9928225" y="1833563"/>
          <p14:tracePt t="46749" x="10010775" y="1812925"/>
          <p14:tracePt t="46765" x="10115550" y="1795463"/>
          <p14:tracePt t="46782" x="10180638" y="1790700"/>
          <p14:tracePt t="46783" x="10220325" y="1790700"/>
          <p14:tracePt t="46799" x="10291763" y="1790700"/>
          <p14:tracePt t="46814" x="10329863" y="1790700"/>
          <p14:tracePt t="46831" x="10363200" y="1790700"/>
          <p14:tracePt t="46849" x="10385425" y="1795463"/>
          <p14:tracePt t="46850" x="10390188" y="1801813"/>
          <p14:tracePt t="46866" x="10401300" y="1801813"/>
          <p14:tracePt t="46882" x="10407650" y="1806575"/>
          <p14:tracePt t="46898" x="10418763" y="1812925"/>
          <p14:tracePt t="46915" x="10428288" y="1812925"/>
          <p14:tracePt t="46932" x="10428288" y="1817688"/>
          <p14:tracePt t="46993" x="10434638" y="1817688"/>
          <p14:tracePt t="47000" x="10439400" y="1817688"/>
          <p14:tracePt t="47009" x="10450513" y="1812925"/>
          <p14:tracePt t="47031" x="10494963" y="1790700"/>
          <p14:tracePt t="47049" x="10533063" y="1773238"/>
          <p14:tracePt t="47065" x="10572750" y="1762125"/>
          <p14:tracePt t="47067" x="10588625" y="1751013"/>
          <p14:tracePt t="47083" x="10606088" y="1746250"/>
          <p14:tracePt t="47100" x="10615613" y="1746250"/>
          <p14:tracePt t="47115" x="10626725" y="1746250"/>
          <p14:tracePt t="47132" x="10633075" y="1739900"/>
          <p14:tracePt t="47300" x="10626725" y="1746250"/>
          <p14:tracePt t="47309" x="10599738" y="1768475"/>
          <p14:tracePt t="47317" x="10583863" y="1784350"/>
          <p14:tracePt t="47333" x="10501313" y="1862138"/>
          <p14:tracePt t="47350" x="10412413" y="1933575"/>
          <p14:tracePt t="47365" x="10252075" y="2060575"/>
          <p14:tracePt t="47367" x="10209213" y="2098675"/>
          <p14:tracePt t="47383" x="10044113" y="2225675"/>
          <p14:tracePt t="47400" x="9872663" y="2346325"/>
          <p14:tracePt t="47415" x="9734550" y="2451100"/>
          <p14:tracePt t="47432" x="9613900" y="2551113"/>
          <p14:tracePt t="47450" x="9493250" y="2654300"/>
          <p14:tracePt t="47451" x="9448800" y="2693988"/>
          <p14:tracePt t="47467" x="9255125" y="2870200"/>
          <p14:tracePt t="47483" x="9172575" y="2930525"/>
          <p14:tracePt t="47499" x="8996363" y="3073400"/>
          <p14:tracePt t="47516" x="8748713" y="3260725"/>
          <p14:tracePt t="47518" x="8605838" y="3360738"/>
          <p14:tracePt t="47532" x="8335963" y="3519488"/>
          <p14:tracePt t="47549" x="7827963" y="3949700"/>
          <p14:tracePt t="47565" x="7305675" y="4411663"/>
          <p14:tracePt t="47583" x="6737350" y="4808538"/>
          <p14:tracePt t="47600" x="6137275" y="5172075"/>
          <p14:tracePt t="47601" x="5851525" y="5343525"/>
          <p14:tracePt t="47616" x="5559425" y="5513388"/>
          <p14:tracePt t="47618" x="5372100" y="5607050"/>
          <p14:tracePt t="47632" x="4941888" y="5783263"/>
          <p14:tracePt t="47649" x="4754563" y="5827713"/>
          <p14:tracePt t="47666" x="4545013" y="5849938"/>
          <p14:tracePt t="47683" x="4402138" y="5854700"/>
          <p14:tracePt t="47684" x="4341813" y="5854700"/>
          <p14:tracePt t="47699" x="4237038" y="5854700"/>
          <p14:tracePt t="47716" x="4043363" y="5838825"/>
          <p14:tracePt t="47733" x="3889375" y="5834063"/>
          <p14:tracePt t="47750" x="3679825" y="5816600"/>
          <p14:tracePt t="47768" x="3635375" y="5811838"/>
          <p14:tracePt t="47783" x="3630613" y="5805488"/>
          <p14:tracePt t="47800" x="3625850" y="5789613"/>
          <p14:tracePt t="47817" x="3597275" y="5740400"/>
          <p14:tracePt t="47818" x="3581400" y="5684838"/>
          <p14:tracePt t="47832" x="3575050" y="5657850"/>
          <p14:tracePt t="47834" x="3570288" y="5640388"/>
          <p14:tracePt t="47850" x="3563938" y="5629275"/>
          <p14:tracePt t="48171" x="3552825" y="5629275"/>
          <p14:tracePt t="48179" x="3541713" y="5624513"/>
          <p14:tracePt t="48185" x="3409950" y="5584825"/>
          <p14:tracePt t="48201" x="2865438" y="5486400"/>
          <p14:tracePt t="48217" x="2147888" y="5470525"/>
          <p14:tracePt t="48234" x="1498600" y="5486400"/>
          <p14:tracePt t="48250" x="903288" y="5491163"/>
          <p14:tracePt t="48268" x="390525" y="5491163"/>
          <p14:tracePt t="48269" x="131763" y="5475288"/>
          <p14:tracePt t="48778" x="120650" y="4826000"/>
          <p14:tracePt t="48785" x="209550" y="4826000"/>
          <p14:tracePt t="48802" x="369888" y="4826000"/>
          <p14:tracePt t="48818" x="479425" y="4826000"/>
          <p14:tracePt t="48834" x="650875" y="4826000"/>
          <p14:tracePt t="48851" x="738188" y="4826000"/>
          <p14:tracePt t="48852" x="815975" y="4826000"/>
          <p14:tracePt t="48868" x="969963" y="4826000"/>
          <p14:tracePt t="48870" x="1041400" y="4826000"/>
          <p14:tracePt t="48884" x="1277938" y="4830763"/>
          <p14:tracePt t="48901" x="1449388" y="4841875"/>
          <p14:tracePt t="48918" x="1690688" y="4852988"/>
          <p14:tracePt t="48920" x="1817688" y="4852988"/>
          <p14:tracePt t="48934" x="1917700" y="4852988"/>
          <p14:tracePt t="48952" x="2501900" y="4852988"/>
          <p14:tracePt t="48968" x="2930525" y="4830763"/>
          <p14:tracePt t="48985" x="3354388" y="4775200"/>
          <p14:tracePt t="49002" x="3751263" y="4703763"/>
          <p14:tracePt t="49003" x="3938588" y="4660900"/>
          <p14:tracePt t="49018" x="4038600" y="4638675"/>
          <p14:tracePt t="49019" x="4083050" y="4632325"/>
          <p14:tracePt t="49034" x="4094163" y="4627563"/>
          <p14:tracePt t="49222" x="4098925" y="4621213"/>
          <p14:tracePt t="49229" x="4103688" y="4610100"/>
          <p14:tracePt t="49236" x="4110038" y="4576763"/>
          <p14:tracePt t="49252" x="4110038" y="4533900"/>
          <p14:tracePt t="49254" x="4110038" y="4494213"/>
          <p14:tracePt t="49269" x="4087813" y="4324350"/>
          <p14:tracePt t="49286" x="4010025" y="4170363"/>
          <p14:tracePt t="49287" x="3906838" y="4054475"/>
          <p14:tracePt t="49303" x="3729038" y="3894138"/>
          <p14:tracePt t="49319" x="3646488" y="3833813"/>
          <p14:tracePt t="49321" x="3503613" y="3729038"/>
          <p14:tracePt t="49334" x="3470275" y="3706813"/>
          <p14:tracePt t="49351" x="3432175" y="3679825"/>
          <p14:tracePt t="49368" x="3416300" y="3657600"/>
          <p14:tracePt t="49370" x="3398838" y="3646488"/>
          <p14:tracePt t="49386" x="3387725" y="3635375"/>
          <p14:tracePt t="49387" x="3376613" y="3630613"/>
          <p14:tracePt t="49402" x="3344863" y="3608388"/>
          <p14:tracePt t="49419" x="3305175" y="3597275"/>
          <p14:tracePt t="49435" x="3233738" y="3590925"/>
          <p14:tracePt t="49437" x="3222625" y="3590925"/>
          <p14:tracePt t="49453" x="3195638" y="3590925"/>
          <p14:tracePt t="49470" x="3178175" y="3597275"/>
          <p14:tracePt t="49486" x="3167063" y="3597275"/>
          <p14:tracePt t="49503" x="3157538" y="3602038"/>
          <p14:tracePt t="49520" x="3146425" y="3602038"/>
          <p14:tracePt t="49536" x="3140075" y="3602038"/>
          <p14:tracePt t="49537" x="3135313" y="3602038"/>
          <p14:tracePt t="49552" x="3124200" y="3602038"/>
          <p14:tracePt t="49569" x="3117850" y="3608388"/>
          <p14:tracePt t="49586" x="3113088" y="3613150"/>
          <p14:tracePt t="49604" x="3095625" y="3630613"/>
          <p14:tracePt t="49620" x="3068638" y="3652838"/>
          <p14:tracePt t="49635" x="3041650" y="3684588"/>
          <p14:tracePt t="49652" x="3024188" y="3702050"/>
          <p14:tracePt t="49668" x="3019425" y="3729038"/>
          <p14:tracePt t="49670" x="3019425" y="3746500"/>
          <p14:tracePt t="49687" x="3019425" y="3756025"/>
          <p14:tracePt t="49703" x="3019425" y="3762375"/>
          <p14:tracePt t="49719" x="3019425" y="3767138"/>
          <p14:tracePt t="49737" x="3019425" y="3773488"/>
          <p14:tracePt t="49771" x="3024188" y="3773488"/>
          <p14:tracePt t="49783" x="3030538" y="3778250"/>
          <p14:tracePt t="49798" x="3035300" y="3778250"/>
          <p14:tracePt t="49805" x="3041650" y="3784600"/>
          <p14:tracePt t="49820" x="3079750" y="3784600"/>
          <p14:tracePt t="49821" x="3095625" y="3784600"/>
          <p14:tracePt t="49836" x="3135313" y="3784600"/>
          <p14:tracePt t="49838" x="3184525" y="3784600"/>
          <p14:tracePt t="49852" x="3240088" y="3784600"/>
          <p14:tracePt t="49870" x="3294063" y="3784600"/>
          <p14:tracePt t="49886" x="3338513" y="3784600"/>
          <p14:tracePt t="49887" x="3365500" y="3784600"/>
          <p14:tracePt t="49904" x="3409950" y="3778250"/>
          <p14:tracePt t="49921" x="3465513" y="3767138"/>
          <p14:tracePt t="49937" x="3492500" y="3756025"/>
          <p14:tracePt t="49953" x="3532188" y="3751263"/>
          <p14:tracePt t="49955" x="3541713" y="3751263"/>
          <p14:tracePt t="49970" x="3552825" y="3746500"/>
          <p14:tracePt t="50061" x="3559175" y="3746500"/>
          <p14:tracePt t="50069" x="3575050" y="3746500"/>
          <p14:tracePt t="50083" x="3603625" y="3746500"/>
          <p14:tracePt t="50090" x="3635375" y="3751263"/>
          <p14:tracePt t="50103" x="3697288" y="3756025"/>
          <p14:tracePt t="50120" x="3829050" y="3756025"/>
          <p14:tracePt t="50121" x="3867150" y="3756025"/>
          <p14:tracePt t="50137" x="3967163" y="3756025"/>
          <p14:tracePt t="50153" x="4038600" y="3756025"/>
          <p14:tracePt t="50170" x="4083050" y="3756025"/>
          <p14:tracePt t="50187" x="4094163" y="3756025"/>
          <p14:tracePt t="50572" x="4121150" y="3756025"/>
          <p14:tracePt t="50579" x="4170363" y="3756025"/>
          <p14:tracePt t="50586" x="4319588" y="3751263"/>
          <p14:tracePt t="50604" x="4605338" y="3746500"/>
          <p14:tracePt t="50621" x="4964113" y="3746500"/>
          <p14:tracePt t="50622" x="5113338" y="3735388"/>
          <p14:tracePt t="50637" x="5256213" y="3729038"/>
          <p14:tracePt t="50654" x="5305425" y="3729038"/>
          <p14:tracePt t="50655" x="5338763" y="3729038"/>
          <p14:tracePt t="50670" x="5354638" y="3729038"/>
          <p14:tracePt t="50687" x="5365750" y="3729038"/>
          <p14:tracePt t="50704" x="5372100" y="3729038"/>
          <p14:tracePt t="50872" x="5365750" y="3735388"/>
          <p14:tracePt t="50878" x="5349875" y="3740150"/>
          <p14:tracePt t="50887" x="5332413" y="3746500"/>
          <p14:tracePt t="50906" x="5321300" y="3756025"/>
          <p14:tracePt t="50907" x="5316538" y="3762375"/>
          <p14:tracePt t="51128" x="5332413" y="3773488"/>
          <p14:tracePt t="51134" x="5383213" y="3784600"/>
          <p14:tracePt t="51140" x="5443538" y="3789363"/>
          <p14:tracePt t="51155" x="5530850" y="3795713"/>
          <p14:tracePt t="51156" x="5778500" y="3806825"/>
          <p14:tracePt t="51172" x="5911850" y="3806825"/>
          <p14:tracePt t="51187" x="6170613" y="3806825"/>
          <p14:tracePt t="51205" x="6329363" y="3806825"/>
          <p14:tracePt t="51222" x="6380163" y="3806825"/>
          <p14:tracePt t="51509" x="6391275" y="3806825"/>
          <p14:tracePt t="51516" x="6407150" y="3817938"/>
          <p14:tracePt t="51523" x="6496050" y="3833813"/>
          <p14:tracePt t="51540" x="6754813" y="3860800"/>
          <p14:tracePt t="51555" x="7069138" y="3856038"/>
          <p14:tracePt t="51572" x="7497763" y="3840163"/>
          <p14:tracePt t="51588" x="7823200" y="3829050"/>
          <p14:tracePt t="51605" x="8004175" y="3811588"/>
          <p14:tracePt t="51622" x="8015288" y="3811588"/>
          <p14:tracePt t="51937" x="8021638" y="3811588"/>
          <p14:tracePt t="51943" x="8054975" y="3817938"/>
          <p14:tracePt t="51955" x="8120063" y="3822700"/>
          <p14:tracePt t="51972" x="8307388" y="3833813"/>
          <p14:tracePt t="51989" x="8472488" y="3833813"/>
          <p14:tracePt t="52006" x="8628063" y="3833813"/>
          <p14:tracePt t="52022" x="8737600" y="3833813"/>
          <p14:tracePt t="52040" x="8753475" y="3833813"/>
          <p14:tracePt t="54037" x="8764588" y="3833813"/>
          <p14:tracePt t="54044" x="8797925" y="3833813"/>
          <p14:tracePt t="54051" x="8842375" y="3833813"/>
          <p14:tracePt t="54077" x="9029700" y="3822700"/>
          <p14:tracePt t="54094" x="9250363" y="3806825"/>
          <p14:tracePt t="54096" x="9310688" y="3800475"/>
          <p14:tracePt t="54110" x="9388475" y="3795713"/>
          <p14:tracePt t="54111" x="9448800" y="3795713"/>
          <p14:tracePt t="54127" x="9531350" y="3795713"/>
          <p14:tracePt t="54143" x="9558338" y="3795713"/>
          <p14:tracePt t="54502" x="9585325" y="3795713"/>
          <p14:tracePt t="54509" x="9618663" y="3795713"/>
          <p14:tracePt t="54517" x="9690100" y="3789363"/>
          <p14:tracePt t="54526" x="9745663" y="3789363"/>
          <p14:tracePt t="54544" x="9955213" y="3778250"/>
          <p14:tracePt t="54560" x="10191750" y="3778250"/>
          <p14:tracePt t="54577" x="10269538" y="3778250"/>
          <p14:tracePt t="54578" x="10318750" y="3778250"/>
          <p14:tracePt t="54593" x="10423525" y="3778250"/>
          <p14:tracePt t="54611" x="10501313" y="3789363"/>
          <p14:tracePt t="54612" x="10544175" y="3795713"/>
          <p14:tracePt t="54628" x="10648950" y="3800475"/>
          <p14:tracePt t="54644" x="10737850" y="3806825"/>
          <p14:tracePt t="54660" x="10793413" y="3806825"/>
          <p14:tracePt t="54677" x="10858500" y="3806825"/>
          <p14:tracePt t="54693" x="10875963" y="3811588"/>
          <p14:tracePt t="54883" x="10880725" y="3811588"/>
          <p14:tracePt t="54892" x="10887075" y="3811588"/>
          <p14:tracePt t="54899" x="10918825" y="3811588"/>
          <p14:tracePt t="54910" x="10941050" y="3811588"/>
          <p14:tracePt t="54927" x="11045825" y="3811588"/>
          <p14:tracePt t="54944" x="11112500" y="3811588"/>
          <p14:tracePt t="54945" x="11161713" y="3811588"/>
          <p14:tracePt t="54961" x="11250613" y="3811588"/>
          <p14:tracePt t="54977" x="11322050" y="3822700"/>
          <p14:tracePt t="54994" x="11376025" y="3829050"/>
          <p14:tracePt t="54995" x="11393488" y="3829050"/>
          <p14:tracePt t="55011" x="11409363" y="3829050"/>
          <p14:tracePt t="55027" x="11447463" y="3829050"/>
          <p14:tracePt t="55044" x="11458575" y="3829050"/>
          <p14:tracePt t="55228" x="11464925" y="3829050"/>
          <p14:tracePt t="55454" x="11437938" y="3829050"/>
          <p14:tracePt t="55462" x="11426825" y="3833813"/>
          <p14:tracePt t="55468" x="11293475" y="3833813"/>
          <p14:tracePt t="55477" x="11128375" y="3833813"/>
          <p14:tracePt t="55495" x="10345738" y="3849688"/>
          <p14:tracePt t="55511" x="9415463" y="3900488"/>
          <p14:tracePt t="55513" x="8401050" y="3987800"/>
          <p14:tracePt t="55529" x="7531100" y="4130675"/>
          <p14:tracePt t="55545" x="5818188" y="4362450"/>
          <p14:tracePt t="55562" x="4600575" y="4567238"/>
          <p14:tracePt t="55578" x="3641725" y="4710113"/>
          <p14:tracePt t="55580" x="3481388" y="4714875"/>
          <p14:tracePt t="55595" x="3267075" y="4714875"/>
          <p14:tracePt t="55611" x="3255963" y="4703763"/>
          <p14:tracePt t="55613" x="3251200" y="4699000"/>
          <p14:tracePt t="55629" x="3251200" y="4676775"/>
          <p14:tracePt t="55645" x="3251200" y="4660900"/>
          <p14:tracePt t="55662" x="3244850" y="4654550"/>
          <p14:tracePt t="55680" x="3233738" y="4654550"/>
          <p14:tracePt t="55695" x="3189288" y="4654550"/>
          <p14:tracePt t="55712" x="3124200" y="4660900"/>
          <p14:tracePt t="55728" x="3079750" y="4665663"/>
          <p14:tracePt t="55745" x="2979738" y="4676775"/>
          <p14:tracePt t="55761" x="2914650" y="4676775"/>
          <p14:tracePt t="55778" x="2886075" y="4676775"/>
          <p14:tracePt t="55796" x="2881313" y="4676775"/>
          <p14:tracePt t="55812" x="2876550" y="4676775"/>
          <p14:tracePt t="55831" x="2870200" y="4676775"/>
          <p14:tracePt t="55846" x="2865438" y="4676775"/>
          <p14:tracePt t="55862" x="2832100" y="4660900"/>
          <p14:tracePt t="55879" x="2765425" y="4627563"/>
          <p14:tracePt t="55880" x="2743200" y="4605338"/>
          <p14:tracePt t="55896" x="2644775" y="4567238"/>
          <p14:tracePt t="55912" x="2551113" y="4511675"/>
          <p14:tracePt t="55929" x="2457450" y="4467225"/>
          <p14:tracePt t="55946" x="2401888" y="4440238"/>
          <p14:tracePt t="55963" x="2352675" y="4384675"/>
          <p14:tracePt t="55980" x="2346325" y="4351338"/>
          <p14:tracePt t="55995" x="2341563" y="4335463"/>
          <p14:tracePt t="56012" x="2341563" y="4329113"/>
          <p14:tracePt t="56030" x="2341563" y="4324350"/>
          <p14:tracePt t="56152" x="2341563" y="4318000"/>
          <p14:tracePt t="56167" x="2341563" y="4313238"/>
          <p14:tracePt t="56181" x="2341563" y="4306888"/>
          <p14:tracePt t="56204" x="2341563" y="4302125"/>
          <p14:tracePt t="56219" x="2341563" y="4297363"/>
          <p14:tracePt t="56241" x="2341563" y="4291013"/>
          <p14:tracePt t="56271" x="2346325" y="4286250"/>
          <p14:tracePt t="56286" x="2352675" y="4286250"/>
          <p14:tracePt t="56293" x="2357438" y="4279900"/>
          <p14:tracePt t="56301" x="2363788" y="4279900"/>
          <p14:tracePt t="56312" x="2374900" y="4275138"/>
          <p14:tracePt t="56331" x="2408238" y="4264025"/>
          <p14:tracePt t="56346" x="2446338" y="4252913"/>
          <p14:tracePt t="56362" x="2501900" y="4241800"/>
          <p14:tracePt t="56379" x="2533650" y="4235450"/>
          <p14:tracePt t="56396" x="2562225" y="4230688"/>
          <p14:tracePt t="56397" x="2566988" y="4230688"/>
          <p14:tracePt t="56413" x="2578100" y="4224338"/>
          <p14:tracePt t="56466" x="2589213" y="4219575"/>
          <p14:tracePt t="56473" x="2595563" y="4219575"/>
          <p14:tracePt t="56480" x="2627313" y="4213225"/>
          <p14:tracePt t="56496" x="2689225" y="4203700"/>
          <p14:tracePt t="56512" x="2765425" y="4197350"/>
          <p14:tracePt t="56529" x="2814638" y="4192588"/>
          <p14:tracePt t="56546" x="2836863" y="4186238"/>
          <p14:tracePt t="56563" x="2847975" y="4186238"/>
          <p14:tracePt t="56601" x="2854325" y="4186238"/>
          <p14:tracePt t="56811" x="2854325" y="4181475"/>
          <p14:tracePt t="56818" x="2859088" y="4181475"/>
          <p14:tracePt t="56830" x="2897188" y="4181475"/>
          <p14:tracePt t="56847" x="3073400" y="4170363"/>
          <p14:tracePt t="56848" x="3271838" y="4148138"/>
          <p14:tracePt t="56864" x="3541713" y="4114800"/>
          <p14:tracePt t="56880" x="3840163" y="4092575"/>
          <p14:tracePt t="56897" x="3956050" y="4087813"/>
          <p14:tracePt t="56914" x="4027488" y="4087813"/>
          <p14:tracePt t="56915" x="4043363" y="4087813"/>
          <p14:tracePt t="57420" x="4049713" y="4087813"/>
          <p14:tracePt t="57426" x="4071938" y="4087813"/>
          <p14:tracePt t="57433" x="4114800" y="4087813"/>
          <p14:tracePt t="57448" x="4143375" y="4087813"/>
          <p14:tracePt t="57464" x="4181475" y="4098925"/>
          <p14:tracePt t="57481" x="4208463" y="4103688"/>
          <p14:tracePt t="57497" x="4214813" y="4103688"/>
          <p14:tracePt t="57615" x="4219575" y="4103688"/>
          <p14:tracePt t="57621" x="4225925" y="4103688"/>
          <p14:tracePt t="57630" x="4237038" y="4103688"/>
          <p14:tracePt t="57647" x="4252913" y="4103688"/>
          <p14:tracePt t="57665" x="4264025" y="4103688"/>
          <p14:tracePt t="58043" x="4259263" y="4098925"/>
          <p14:tracePt t="58050" x="4248150" y="4098925"/>
          <p14:tracePt t="58065" x="4197350" y="4092575"/>
          <p14:tracePt t="58082" x="4114800" y="4087813"/>
          <p14:tracePt t="58099" x="4054475" y="4081463"/>
          <p14:tracePt t="58100" x="4032250" y="4081463"/>
          <p14:tracePt t="58116" x="3971925" y="4076700"/>
          <p14:tracePt t="58134" x="3933825" y="4076700"/>
          <p14:tracePt t="58149" x="3916363" y="4076700"/>
          <p14:tracePt t="58165" x="3916363" y="4070350"/>
          <p14:tracePt t="58183" x="3900488" y="4059238"/>
          <p14:tracePt t="58199" x="3900488" y="4048125"/>
          <p14:tracePt t="58201" x="3895725" y="4043363"/>
          <p14:tracePt t="58215" x="3889375" y="4032250"/>
          <p14:tracePt t="58232" x="3873500" y="4021138"/>
          <p14:tracePt t="58249" x="3851275" y="4005263"/>
          <p14:tracePt t="58250" x="3844925" y="3998913"/>
          <p14:tracePt t="58265" x="3840163" y="3998913"/>
          <p14:tracePt t="58282" x="3833813" y="3998913"/>
          <p14:tracePt t="58299" x="3833813" y="3994150"/>
          <p14:tracePt t="58315" x="3829050" y="3987800"/>
          <p14:tracePt t="58332" x="3817938" y="3983038"/>
          <p14:tracePt t="58333" x="3817938" y="3976688"/>
          <p14:tracePt t="58349" x="3813175" y="3971925"/>
          <p14:tracePt t="58371" x="3813175" y="3965575"/>
          <p14:tracePt t="58386" x="3813175" y="3960813"/>
          <p14:tracePt t="58401" x="3817938" y="3954463"/>
          <p14:tracePt t="58416" x="3840163" y="3938588"/>
          <p14:tracePt t="58432" x="3867150" y="3927475"/>
          <p14:tracePt t="58449" x="3911600" y="3911600"/>
          <p14:tracePt t="58466" x="3949700" y="3894138"/>
          <p14:tracePt t="58468" x="3967163" y="3889375"/>
          <p14:tracePt t="58482" x="3983038" y="3883025"/>
          <p14:tracePt t="58500" x="4010025" y="3871913"/>
          <p14:tracePt t="58516" x="4016375" y="3867150"/>
          <p14:tracePt t="59197" x="4021138" y="3867150"/>
          <p14:tracePt t="59203" x="4027488" y="3867150"/>
          <p14:tracePt t="59210" x="4032250" y="3867150"/>
          <p14:tracePt t="59842" x="4049713" y="3867150"/>
          <p14:tracePt t="59849" x="4054475" y="3867150"/>
          <p14:tracePt t="59856" x="4137025" y="3878263"/>
          <p14:tracePt t="59867" x="4230688" y="3883025"/>
          <p14:tracePt t="59885" x="4418013" y="3894138"/>
          <p14:tracePt t="59886" x="4594225" y="3894138"/>
          <p14:tracePt t="59901" x="4870450" y="3900488"/>
          <p14:tracePt t="59918" x="5062538" y="3900488"/>
          <p14:tracePt t="59934" x="5145088" y="3900488"/>
          <p14:tracePt t="59951" x="5156200" y="3894138"/>
          <p14:tracePt t="60368" x="5156200" y="3889375"/>
          <p14:tracePt t="60373" x="5156200" y="3883025"/>
          <p14:tracePt t="60388" x="5156200" y="3878263"/>
          <p14:tracePt t="60404" x="5156200" y="3871913"/>
          <p14:tracePt t="60420" x="5156200" y="3867150"/>
          <p14:tracePt t="60436" x="5156200" y="3856038"/>
          <p14:tracePt t="60452" x="5156200" y="3849688"/>
          <p14:tracePt t="61357" x="5162550" y="3849688"/>
          <p14:tracePt t="61363" x="5167313" y="3849688"/>
          <p14:tracePt t="61371" x="5178425" y="3849688"/>
          <p14:tracePt t="61387" x="5200650" y="3849688"/>
          <p14:tracePt t="61388" x="5227638" y="3849688"/>
          <p14:tracePt t="61403" x="5305425" y="3849688"/>
          <p14:tracePt t="61422" x="5448300" y="3849688"/>
          <p14:tracePt t="61423" x="5492750" y="3849688"/>
          <p14:tracePt t="61438" x="5581650" y="3840163"/>
          <p14:tracePt t="61455" x="5641975" y="3829050"/>
          <p14:tracePt t="61472" x="5702300" y="3829050"/>
          <p14:tracePt t="61486" x="5751513" y="3822700"/>
          <p14:tracePt t="61503" x="5834063" y="3811588"/>
          <p14:tracePt t="61521" x="5965825" y="3811588"/>
          <p14:tracePt t="61537" x="6043613" y="3811588"/>
          <p14:tracePt t="61553" x="6148388" y="3806825"/>
          <p14:tracePt t="61570" x="6192838" y="3795713"/>
          <p14:tracePt t="61588" x="6226175" y="3795713"/>
          <p14:tracePt t="61641" x="6226175" y="3789363"/>
          <p14:tracePt t="61655" x="6230938" y="3789363"/>
          <p14:tracePt t="61674" x="6235700" y="3789363"/>
          <p14:tracePt t="61689" x="6246813" y="3789363"/>
          <p14:tracePt t="61693" x="6253163" y="3789363"/>
          <p14:tracePt t="61704" x="6257925" y="3789363"/>
          <p14:tracePt t="61722" x="6264275" y="3789363"/>
          <p14:tracePt t="61723" x="6269038" y="3789363"/>
          <p14:tracePt t="61821" x="6275388" y="3789363"/>
          <p14:tracePt t="61829" x="6280150" y="3795713"/>
          <p14:tracePt t="61837" x="6286500" y="3795713"/>
          <p14:tracePt t="61854" x="6340475" y="3806825"/>
          <p14:tracePt t="61871" x="6380163" y="3817938"/>
          <p14:tracePt t="61889" x="6467475" y="3829050"/>
          <p14:tracePt t="61904" x="6538913" y="3840163"/>
          <p14:tracePt t="61922" x="6589713" y="3844925"/>
          <p14:tracePt t="61938" x="6632575" y="3856038"/>
          <p14:tracePt t="61954" x="6677025" y="3860800"/>
          <p14:tracePt t="61955" x="6699250" y="3867150"/>
          <p14:tracePt t="61972" x="6743700" y="3867150"/>
          <p14:tracePt t="61988" x="6815138" y="3867150"/>
          <p14:tracePt t="62004" x="6875463" y="3867150"/>
          <p14:tracePt t="62021" x="6969125" y="3867150"/>
          <p14:tracePt t="62023" x="6996113" y="3867150"/>
          <p14:tracePt t="62038" x="7035800" y="3867150"/>
          <p14:tracePt t="62040" x="7096125" y="3867150"/>
          <p14:tracePt t="62055" x="7183438" y="3867150"/>
          <p14:tracePt t="62071" x="7261225" y="3867150"/>
          <p14:tracePt t="62087" x="7310438" y="3860800"/>
          <p14:tracePt t="62105" x="7354888" y="3860800"/>
          <p14:tracePt t="62121" x="7366000" y="3860800"/>
          <p14:tracePt t="62123" x="7377113" y="3860800"/>
          <p14:tracePt t="62137" x="7404100" y="3856038"/>
          <p14:tracePt t="62155" x="7421563" y="3856038"/>
          <p14:tracePt t="62172" x="7426325" y="3856038"/>
          <p14:tracePt t="62173" x="7432675" y="3856038"/>
          <p14:tracePt t="62190" x="7437438" y="3856038"/>
          <p14:tracePt t="62211" x="7443788" y="3856038"/>
          <p14:tracePt t="62227" x="7448550" y="3856038"/>
          <p14:tracePt t="62238" x="7464425" y="3856038"/>
          <p14:tracePt t="62256" x="7519988" y="3856038"/>
          <p14:tracePt t="62272" x="7564438" y="3867150"/>
          <p14:tracePt t="62288" x="7613650" y="3871913"/>
          <p14:tracePt t="62307" x="7651750" y="3878263"/>
          <p14:tracePt t="62309" x="7669213" y="3883025"/>
          <p14:tracePt t="62322" x="7680325" y="3883025"/>
          <p14:tracePt t="62341" x="7724775" y="3889375"/>
          <p14:tracePt t="62355" x="7740650" y="3889375"/>
          <p14:tracePt t="62372" x="7773988" y="3889375"/>
          <p14:tracePt t="62388" x="7818438" y="3889375"/>
          <p14:tracePt t="62406" x="7883525" y="3871913"/>
          <p14:tracePt t="62421" x="7910513" y="3860800"/>
          <p14:tracePt t="62422" x="7927975" y="3856038"/>
          <p14:tracePt t="62438" x="7950200" y="3849688"/>
          <p14:tracePt t="62455" x="7966075" y="3844925"/>
          <p14:tracePt t="62472" x="7966075" y="3840163"/>
          <p14:tracePt t="62473" x="7977188" y="3840163"/>
          <p14:tracePt t="62489" x="7983538" y="3833813"/>
          <p14:tracePt t="62490" x="7988300" y="3829050"/>
          <p14:tracePt t="62505" x="8010525" y="3817938"/>
          <p14:tracePt t="62522" x="8021638" y="3806825"/>
          <p14:tracePt t="62539" x="8026400" y="3800475"/>
          <p14:tracePt t="62541" x="8032750" y="3795713"/>
          <p14:tracePt t="62555" x="8032750" y="3789363"/>
          <p14:tracePt t="62557" x="8043863" y="3784600"/>
          <p14:tracePt t="62572" x="8043863" y="3778250"/>
          <p14:tracePt t="62590" x="8043863" y="3773488"/>
          <p14:tracePt t="62631" x="8037513" y="3773488"/>
          <p14:tracePt t="62670" x="8032750" y="3773488"/>
          <p14:tracePt t="62683" x="8026400" y="3773488"/>
          <p14:tracePt t="62736" x="8021638" y="3773488"/>
          <p14:tracePt t="62759" x="8015288" y="3773488"/>
          <p14:tracePt t="62765" x="8010525" y="3773488"/>
          <p14:tracePt t="62773" x="7999413" y="3773488"/>
          <p14:tracePt t="62789" x="7988300" y="3773488"/>
          <p14:tracePt t="62791" x="7972425" y="3773488"/>
          <p14:tracePt t="62805" x="7939088" y="3773488"/>
          <p14:tracePt t="62822" x="7905750" y="3773488"/>
          <p14:tracePt t="62839" x="7839075" y="3778250"/>
          <p14:tracePt t="62840" x="7827963" y="3778250"/>
          <p14:tracePt t="62856" x="7800975" y="3784600"/>
          <p14:tracePt t="62857" x="7773988" y="3784600"/>
          <p14:tracePt t="62872" x="7691438" y="3784600"/>
          <p14:tracePt t="62889" x="7586663" y="3784600"/>
          <p14:tracePt t="62906" x="7504113" y="3795713"/>
          <p14:tracePt t="62923" x="7470775" y="3800475"/>
          <p14:tracePt t="62924" x="7464425" y="3800475"/>
          <p14:tracePt t="62940" x="7459663" y="3800475"/>
          <p14:tracePt t="62941" x="7459663" y="3806825"/>
          <p14:tracePt t="62957" x="7453313" y="3806825"/>
          <p14:tracePt t="63037" x="7448550" y="3806825"/>
          <p14:tracePt t="63051" x="7443788" y="3806825"/>
          <p14:tracePt t="63058" x="7437438" y="3806825"/>
          <p14:tracePt t="63075" x="7432675" y="3806825"/>
          <p14:tracePt t="63126" x="7426325" y="3806825"/>
          <p14:tracePt t="63141" x="7415213" y="3806825"/>
          <p14:tracePt t="63148" x="7404100" y="3806825"/>
          <p14:tracePt t="63156" x="7381875" y="3806825"/>
          <p14:tracePt t="63173" x="7354888" y="3806825"/>
          <p14:tracePt t="63190" x="7310438" y="3806825"/>
          <p14:tracePt t="63206" x="7305675" y="3806825"/>
          <p14:tracePt t="63208" x="7299325" y="3806825"/>
          <p14:tracePt t="63225" x="7294563" y="3806825"/>
          <p14:tracePt t="63241" x="7277100" y="3800475"/>
          <p14:tracePt t="63256" x="7261225" y="3795713"/>
          <p14:tracePt t="63273" x="7250113" y="3784600"/>
          <p14:tracePt t="63290" x="7239000" y="3784600"/>
          <p14:tracePt t="63291" x="7234238" y="3778250"/>
          <p14:tracePt t="63307" x="7227888" y="3778250"/>
          <p14:tracePt t="63502" x="7234238" y="3778250"/>
          <p14:tracePt t="63508" x="7245350" y="3778250"/>
          <p14:tracePt t="63524" x="7277100" y="3773488"/>
          <p14:tracePt t="63540" x="7350125" y="3756025"/>
          <p14:tracePt t="63557" x="7421563" y="3751263"/>
          <p14:tracePt t="63573" x="7504113" y="3746500"/>
          <p14:tracePt t="63591" x="7624763" y="3740150"/>
          <p14:tracePt t="63607" x="7685088" y="3740150"/>
          <p14:tracePt t="63624" x="7751763" y="3740150"/>
          <p14:tracePt t="63641" x="7773988" y="3740150"/>
          <p14:tracePt t="63643" x="7778750" y="3740150"/>
          <p14:tracePt t="63658" x="7785100" y="3740150"/>
          <p14:tracePt t="63691" x="7789863" y="3740150"/>
          <p14:tracePt t="63704" x="7796213" y="3740150"/>
          <p14:tracePt t="63711" x="7807325" y="3740150"/>
          <p14:tracePt t="63725" x="7812088" y="3740150"/>
          <p14:tracePt t="63727" x="7823200" y="3740150"/>
          <p14:tracePt t="63741" x="7845425" y="3740150"/>
          <p14:tracePt t="63756" x="7861300" y="3740150"/>
          <p14:tracePt t="63773" x="7867650" y="3740150"/>
          <p14:tracePt t="63840" x="7872413" y="3740150"/>
          <p14:tracePt t="63846" x="7878763" y="3740150"/>
          <p14:tracePt t="63967" x="7883525" y="3740150"/>
          <p14:tracePt t="63975" x="7889875" y="3740150"/>
          <p14:tracePt t="63981" x="7894638" y="3740150"/>
          <p14:tracePt t="63990" x="7916863" y="3751263"/>
          <p14:tracePt t="64007" x="7972425" y="3773488"/>
          <p14:tracePt t="64024" x="8043863" y="3784600"/>
          <p14:tracePt t="64025" x="8081963" y="3784600"/>
          <p14:tracePt t="64041" x="8137525" y="3800475"/>
          <p14:tracePt t="64059" x="8224838" y="3822700"/>
          <p14:tracePt t="64074" x="8307388" y="3840163"/>
          <p14:tracePt t="64091" x="8389938" y="3844925"/>
          <p14:tracePt t="64092" x="8423275" y="3844925"/>
          <p14:tracePt t="64108" x="8451850" y="3849688"/>
          <p14:tracePt t="64109" x="8467725" y="3860800"/>
          <p14:tracePt t="64124" x="8489950" y="3867150"/>
          <p14:tracePt t="64141" x="8501063" y="3867150"/>
          <p14:tracePt t="64159" x="8505825" y="3871913"/>
          <p14:tracePt t="64175" x="8523288" y="3871913"/>
          <p14:tracePt t="64192" x="8566150" y="3871913"/>
          <p14:tracePt t="64207" x="8659813" y="3871913"/>
          <p14:tracePt t="64224" x="8770938" y="3871913"/>
          <p14:tracePt t="64241" x="8869363" y="3871913"/>
          <p14:tracePt t="64242" x="8913813" y="3871913"/>
          <p14:tracePt t="64259" x="8951913" y="3871913"/>
          <p14:tracePt t="64276" x="8963025" y="3871913"/>
          <p14:tracePt t="64292" x="8969375" y="3871913"/>
          <p14:tracePt t="64334" x="8991600" y="3871913"/>
          <p14:tracePt t="64349" x="9029700" y="3871913"/>
          <p14:tracePt t="64358" x="9085263" y="3871913"/>
          <p14:tracePt t="64364" x="9205913" y="3871913"/>
          <p14:tracePt t="64374" x="9299575" y="3860800"/>
          <p14:tracePt t="64391" x="9459913" y="3840163"/>
          <p14:tracePt t="64392" x="9564688" y="3829050"/>
          <p14:tracePt t="64408" x="9690100" y="3817938"/>
          <p14:tracePt t="64424" x="9794875" y="3806825"/>
          <p14:tracePt t="64441" x="9839325" y="3800475"/>
          <p14:tracePt t="64458" x="9866313" y="3795713"/>
          <p14:tracePt t="64475" x="9894888" y="3784600"/>
          <p14:tracePt t="64492" x="9928225" y="3773488"/>
          <p14:tracePt t="64508" x="9959975" y="3762375"/>
          <p14:tracePt t="64525" x="9971088" y="3756025"/>
          <p14:tracePt t="64541" x="9977438" y="3751263"/>
          <p14:tracePt t="64560" x="9982200" y="3751263"/>
          <p14:tracePt t="64575" x="9982200" y="3746500"/>
          <p14:tracePt t="64593" x="9988550" y="3746500"/>
          <p14:tracePt t="64609" x="9993313" y="3740150"/>
          <p14:tracePt t="64626" x="10004425" y="3735388"/>
          <p14:tracePt t="64642" x="10015538" y="3729038"/>
          <p14:tracePt t="64657" x="10021888" y="3729038"/>
          <p14:tracePt t="64675" x="10021888" y="3724275"/>
          <p14:tracePt t="64692" x="10026650" y="3717925"/>
          <p14:tracePt t="64709" x="10033000" y="3713163"/>
          <p14:tracePt t="64725" x="10044113" y="3702050"/>
          <p14:tracePt t="64741" x="10048875" y="3695700"/>
          <p14:tracePt t="64759" x="10053638" y="3690938"/>
          <p14:tracePt t="64760" x="10059988" y="3684588"/>
          <p14:tracePt t="64775" x="10071100" y="3684588"/>
          <p14:tracePt t="64776" x="10071100" y="3679825"/>
          <p14:tracePt t="64792" x="10075863" y="3673475"/>
          <p14:tracePt t="64794" x="10082213" y="3673475"/>
          <p14:tracePt t="64808" x="10104438" y="3668713"/>
          <p14:tracePt t="64826" x="10126663" y="3668713"/>
          <p14:tracePt t="64843" x="10147300" y="3662363"/>
          <p14:tracePt t="64859" x="10153650" y="3662363"/>
          <p14:tracePt t="64861" x="10164763" y="3657600"/>
          <p14:tracePt t="64875" x="10180638" y="3657600"/>
          <p14:tracePt t="64892" x="10198100" y="3657600"/>
          <p14:tracePt t="64910" x="10202863" y="3657600"/>
          <p14:tracePt t="64911" x="10209213" y="3657600"/>
          <p14:tracePt t="64927" x="10220325" y="3657600"/>
          <p14:tracePt t="64942" x="10231438" y="3657600"/>
          <p14:tracePt t="64959" x="10252075" y="3657600"/>
          <p14:tracePt t="64975" x="10285413" y="3657600"/>
          <p14:tracePt t="64993" x="10329863" y="3668713"/>
          <p14:tracePt t="65009" x="10340975" y="3668713"/>
          <p14:tracePt t="65011" x="10352088" y="3668713"/>
          <p14:tracePt t="65025" x="10367963" y="3673475"/>
          <p14:tracePt t="65043" x="10374313" y="3673475"/>
          <p14:tracePt t="65059" x="10385425" y="3679825"/>
          <p14:tracePt t="65077" x="10396538" y="3679825"/>
          <p14:tracePt t="65092" x="10401300" y="3679825"/>
          <p14:tracePt t="65110" x="10407650" y="3679825"/>
          <p14:tracePt t="65128" x="10412413" y="3679825"/>
          <p14:tracePt t="65152" x="10412413" y="3684588"/>
          <p14:tracePt t="65160" x="10418763" y="3684588"/>
          <p14:tracePt t="65287" x="10423525" y="3684588"/>
          <p14:tracePt t="65528" x="10423525" y="3690938"/>
          <p14:tracePt t="65542" x="10423525" y="3695700"/>
          <p14:tracePt t="65556" x="10418763" y="3706813"/>
          <p14:tracePt t="65563" x="10407650" y="3717925"/>
          <p14:tracePt t="65577" x="10379075" y="3729038"/>
          <p14:tracePt t="65579" x="10363200" y="3740150"/>
          <p14:tracePt t="65594" x="10334625" y="3756025"/>
          <p14:tracePt t="65595" x="10285413" y="3784600"/>
          <p14:tracePt t="65609" x="10225088" y="3817938"/>
          <p14:tracePt t="65626" x="10164763" y="3840163"/>
          <p14:tracePt t="65643" x="10071100" y="3883025"/>
          <p14:tracePt t="65660" x="9894888" y="3932238"/>
          <p14:tracePt t="65677" x="9823450" y="3954463"/>
          <p14:tracePt t="65679" x="9701213" y="3987800"/>
          <p14:tracePt t="65693" x="9520238" y="4037013"/>
          <p14:tracePt t="65710" x="9255125" y="4114800"/>
          <p14:tracePt t="65727" x="9134475" y="4148138"/>
          <p14:tracePt t="65728" x="9096375" y="4152900"/>
          <p14:tracePt t="65744" x="9051925" y="4175125"/>
          <p14:tracePt t="65745" x="9013825" y="4186238"/>
          <p14:tracePt t="65759" x="8920163" y="4230688"/>
          <p14:tracePt t="65777" x="8831263" y="4268788"/>
          <p14:tracePt t="65793" x="8688388" y="4291013"/>
          <p14:tracePt t="65796" x="8632825" y="4302125"/>
          <p14:tracePt t="65811" x="8418513" y="4346575"/>
          <p14:tracePt t="65828" x="8285163" y="4373563"/>
          <p14:tracePt t="65843" x="8164513" y="4406900"/>
          <p14:tracePt t="65860" x="8097838" y="4422775"/>
          <p14:tracePt t="65876" x="8043863" y="4440238"/>
          <p14:tracePt t="65878" x="8021638" y="4445000"/>
          <p14:tracePt t="65894" x="7966075" y="4451350"/>
          <p14:tracePt t="65910" x="7916863" y="4456113"/>
          <p14:tracePt t="65927" x="7845425" y="4473575"/>
          <p14:tracePt t="65944" x="7773988" y="4483100"/>
          <p14:tracePt t="65945" x="7734300" y="4489450"/>
          <p14:tracePt t="65961" x="7669213" y="4500563"/>
          <p14:tracePt t="65978" x="7620000" y="4511675"/>
          <p14:tracePt t="65993" x="7591425" y="4516438"/>
          <p14:tracePt t="66010" x="7580313" y="4516438"/>
          <p14:tracePt t="66028" x="7564438" y="4516438"/>
          <p14:tracePt t="66029" x="7546975" y="4516438"/>
          <p14:tracePt t="66044" x="7531100" y="4516438"/>
          <p14:tracePt t="66045" x="7497763" y="4516438"/>
          <p14:tracePt t="66060" x="7392988" y="4516438"/>
          <p14:tracePt t="66078" x="7250113" y="4505325"/>
          <p14:tracePt t="66095" x="6985000" y="4500563"/>
          <p14:tracePt t="66111" x="6661150" y="4489450"/>
          <p14:tracePt t="66128" x="6373813" y="4483100"/>
          <p14:tracePt t="66143" x="6148388" y="4478338"/>
          <p14:tracePt t="66161" x="5988050" y="4473575"/>
          <p14:tracePt t="66178" x="5889625" y="4451350"/>
          <p14:tracePt t="66179" x="5818188" y="4433888"/>
          <p14:tracePt t="66194" x="5635625" y="4406900"/>
          <p14:tracePt t="66210" x="5459413" y="4373563"/>
          <p14:tracePt t="66227" x="5233988" y="4340225"/>
          <p14:tracePt t="66244" x="5095875" y="4329113"/>
          <p14:tracePt t="66245" x="5051425" y="4324350"/>
          <p14:tracePt t="66262" x="5029200" y="4324350"/>
          <p14:tracePt t="66263" x="5019675" y="4324350"/>
          <p14:tracePt t="66278" x="5008563" y="4324350"/>
          <p14:tracePt t="66295" x="5002213" y="4318000"/>
          <p14:tracePt t="66311" x="4997450" y="4313238"/>
          <p14:tracePt t="66329" x="4975225" y="4302125"/>
          <p14:tracePt t="66345" x="4935538" y="4291013"/>
          <p14:tracePt t="66361" x="4870450" y="4279900"/>
          <p14:tracePt t="66378" x="4814888" y="4275138"/>
          <p14:tracePt t="66395" x="4759325" y="4264025"/>
          <p14:tracePt t="66396" x="4743450" y="4264025"/>
          <p14:tracePt t="66412" x="4716463" y="4257675"/>
          <p14:tracePt t="66413" x="4710113" y="4257675"/>
          <p14:tracePt t="66428" x="4694238" y="4252913"/>
          <p14:tracePt t="66445" x="4672013" y="4246563"/>
          <p14:tracePt t="66461" x="4645025" y="4241800"/>
          <p14:tracePt t="66462" x="4627563" y="4235450"/>
          <p14:tracePt t="66478" x="4605338" y="4235450"/>
          <p14:tracePt t="66495" x="4589463" y="4224338"/>
          <p14:tracePt t="66511" x="4578350" y="4224338"/>
          <p14:tracePt t="66528" x="4556125" y="4219575"/>
          <p14:tracePt t="66545" x="4545013" y="4213225"/>
          <p14:tracePt t="66546" x="4540250" y="4208463"/>
          <p14:tracePt t="66562" x="4522788" y="4203700"/>
          <p14:tracePt t="66578" x="4506913" y="4203700"/>
          <p14:tracePt t="66595" x="4484688" y="4197350"/>
          <p14:tracePt t="66612" x="4462463" y="4197350"/>
          <p14:tracePt t="66613" x="4446588" y="4197350"/>
          <p14:tracePt t="66629" x="4424363" y="4197350"/>
          <p14:tracePt t="66645" x="4406900" y="4197350"/>
          <p14:tracePt t="66661" x="4395788" y="4197350"/>
          <p14:tracePt t="66679" x="4391025" y="4197350"/>
          <p14:tracePt t="66681" x="4384675" y="4197350"/>
          <p14:tracePt t="66695" x="4379913" y="4197350"/>
          <p14:tracePt t="66697" x="4373563" y="4197350"/>
          <p14:tracePt t="66711" x="4364038" y="4197350"/>
          <p14:tracePt t="66713" x="4352925" y="4197350"/>
          <p14:tracePt t="66729" x="4313238" y="4197350"/>
          <p14:tracePt t="66745" x="4281488" y="4197350"/>
          <p14:tracePt t="66762" x="4248150" y="4197350"/>
          <p14:tracePt t="66763" x="4241800" y="4197350"/>
          <p14:tracePt t="66780" x="4214813" y="4197350"/>
          <p14:tracePt t="66795" x="4192588" y="4197350"/>
          <p14:tracePt t="66796" x="4181475" y="4197350"/>
          <p14:tracePt t="66811" x="4132263" y="4197350"/>
          <p14:tracePt t="66828" x="4083050" y="4192588"/>
          <p14:tracePt t="66845" x="4032250" y="4192588"/>
          <p14:tracePt t="66846" x="4016375" y="4192588"/>
          <p14:tracePt t="66861" x="3989388" y="4192588"/>
          <p14:tracePt t="66878" x="3967163" y="4192588"/>
          <p14:tracePt t="66895" x="3956050" y="4192588"/>
          <p14:tracePt t="66911" x="3938588" y="4192588"/>
          <p14:tracePt t="66913" x="3927475" y="4192588"/>
          <p14:tracePt t="66929" x="3889375" y="4192588"/>
          <p14:tracePt t="66945" x="3851275" y="4192588"/>
          <p14:tracePt t="66961" x="3790950" y="4192588"/>
          <p14:tracePt t="66978" x="3724275" y="4186238"/>
          <p14:tracePt t="66981" x="3686175" y="4186238"/>
          <p14:tracePt t="66996" x="3663950" y="4181475"/>
          <p14:tracePt t="66997" x="3630613" y="4181475"/>
          <p14:tracePt t="67012" x="3575050" y="4170363"/>
          <p14:tracePt t="67029" x="3509963" y="4159250"/>
          <p14:tracePt t="67046" x="3465513" y="4152900"/>
          <p14:tracePt t="67048" x="3438525" y="4141788"/>
          <p14:tracePt t="67062" x="3416300" y="4137025"/>
          <p14:tracePt t="67064" x="3394075" y="4137025"/>
          <p14:tracePt t="67080" x="3360738" y="4130675"/>
          <p14:tracePt t="67095" x="3338513" y="4130675"/>
          <p14:tracePt t="67112" x="3305175" y="4130675"/>
          <p14:tracePt t="67129" x="3294063" y="4125913"/>
          <p14:tracePt t="67146" x="3255963" y="4125913"/>
          <p14:tracePt t="67161" x="3222625" y="4119563"/>
          <p14:tracePt t="67179" x="3211513" y="4119563"/>
          <p14:tracePt t="67195" x="3200400" y="4119563"/>
          <p14:tracePt t="67297" x="3195638" y="4119563"/>
          <p14:tracePt t="67314" x="3189288" y="4119563"/>
          <p14:tracePt t="67319" x="3178175" y="4119563"/>
          <p14:tracePt t="67330" x="3157538" y="4119563"/>
          <p14:tracePt t="67346" x="3128963" y="4119563"/>
          <p14:tracePt t="67348" x="3113088" y="4119563"/>
          <p14:tracePt t="67363" x="3073400" y="4119563"/>
          <p14:tracePt t="67380" x="3068638" y="4119563"/>
          <p14:tracePt t="67382" x="3057525" y="4119563"/>
          <p14:tracePt t="67396" x="3035300" y="4119563"/>
          <p14:tracePt t="67413" x="3024188" y="4119563"/>
          <p14:tracePt t="67431" x="3008313" y="4119563"/>
          <p14:tracePt t="67447" x="2997200" y="4119563"/>
          <p14:tracePt t="68084" x="3008313" y="4119563"/>
          <p14:tracePt t="68092" x="3019425" y="4119563"/>
          <p14:tracePt t="68098" x="3024188" y="4119563"/>
          <p14:tracePt t="68114" x="3046413" y="4119563"/>
          <p14:tracePt t="68130" x="3073400" y="4119563"/>
          <p14:tracePt t="68147" x="3106738" y="4119563"/>
          <p14:tracePt t="68164" x="3124200" y="4119563"/>
          <p14:tracePt t="68165" x="3135313" y="4119563"/>
          <p14:tracePt t="68182" x="3162300" y="4119563"/>
          <p14:tracePt t="68197" x="3173413" y="4119563"/>
          <p14:tracePt t="68198" x="3178175" y="4119563"/>
          <p14:tracePt t="68213" x="3195638" y="4119563"/>
          <p14:tracePt t="68231" x="3200400" y="4119563"/>
          <p14:tracePt t="68294" x="3206750" y="4119563"/>
          <p14:tracePt t="68325" x="3211513" y="4119563"/>
          <p14:tracePt t="68339" x="3217863" y="4119563"/>
          <p14:tracePt t="68346" x="3222625" y="4119563"/>
          <p14:tracePt t="68354" x="3233738" y="4119563"/>
          <p14:tracePt t="68369" x="3240088" y="4119563"/>
          <p14:tracePt t="69126" x="3244850" y="4119563"/>
          <p14:tracePt t="69134" x="3251200" y="4119563"/>
          <p14:tracePt t="69141" x="3255963" y="4119563"/>
          <p14:tracePt t="69165" x="3271838" y="4119563"/>
          <p14:tracePt t="69182" x="3278188" y="4119563"/>
          <p14:tracePt t="69199" x="3282950" y="4119563"/>
          <p14:tracePt t="69224" x="3289300" y="4119563"/>
          <p14:tracePt t="69231" x="3294063" y="4119563"/>
          <p14:tracePt t="69249" x="3300413" y="4119563"/>
          <p14:tracePt t="69267" x="3311525" y="4119563"/>
          <p14:tracePt t="69268" x="3316288" y="4119563"/>
          <p14:tracePt t="69282" x="3322638" y="4119563"/>
          <p14:tracePt t="69299" x="3327400" y="4119563"/>
          <p14:tracePt t="69517" x="3333750" y="4114800"/>
          <p14:tracePt t="69532" x="3338513" y="4114800"/>
          <p14:tracePt t="69555" x="3344863" y="4114800"/>
          <p14:tracePt t="69659" x="3349625" y="4114800"/>
          <p14:tracePt t="69674" x="3360738" y="4114800"/>
          <p14:tracePt t="69681" x="3365500" y="4114800"/>
          <p14:tracePt t="69855" x="3371850" y="4114800"/>
          <p14:tracePt t="69868" x="3376613" y="4114800"/>
          <p14:tracePt t="69876" x="3382963" y="4114800"/>
          <p14:tracePt t="69884" x="3387725" y="4114800"/>
          <p14:tracePt t="69900" x="3405188" y="4114800"/>
          <p14:tracePt t="69916" x="3443288" y="4110038"/>
          <p14:tracePt t="69932" x="3487738" y="4092575"/>
          <p14:tracePt t="69949" x="3492500" y="4092575"/>
          <p14:tracePt t="70117" x="3481388" y="4087813"/>
          <p14:tracePt t="70124" x="3465513" y="4081463"/>
          <p14:tracePt t="70133" x="3454400" y="4081463"/>
          <p14:tracePt t="70150" x="3443288" y="4076700"/>
          <p14:tracePt t="70167" x="3438525" y="4076700"/>
          <p14:tracePt t="70214" x="3432175" y="4076700"/>
          <p14:tracePt t="70229" x="3427413" y="4076700"/>
          <p14:tracePt t="70243" x="3421063" y="4076700"/>
          <p14:tracePt t="70251" x="3416300" y="4076700"/>
          <p14:tracePt t="70273" x="3409950" y="4076700"/>
          <p14:tracePt t="70334" x="3405188" y="408146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9893651" cy="4462760"/>
          </a:xfrm>
          <a:prstGeom prst="rect">
            <a:avLst/>
          </a:prstGeom>
          <a:noFill/>
        </p:spPr>
        <p:txBody>
          <a:bodyPr wrap="square" rtlCol="0">
            <a:spAutoFit/>
          </a:bodyPr>
          <a:lstStyle/>
          <a:p>
            <a:pPr algn="just"/>
            <a:r>
              <a:rPr lang="en-US" sz="2400" b="1" i="1" dirty="0">
                <a:solidFill>
                  <a:srgbClr val="000000"/>
                </a:solidFill>
                <a:effectLst/>
              </a:rPr>
              <a:t>Building Block 2: Designing Business Models</a:t>
            </a:r>
          </a:p>
          <a:p>
            <a:pPr marL="342900" indent="-342900" algn="just">
              <a:buFont typeface="Arial" panose="020B0604020202020204" pitchFamily="34" charset="0"/>
              <a:buChar char="•"/>
            </a:pPr>
            <a:r>
              <a:rPr lang="en-US" sz="2000" b="0" i="0" dirty="0">
                <a:solidFill>
                  <a:srgbClr val="000000"/>
                </a:solidFill>
                <a:effectLst/>
              </a:rPr>
              <a:t>While the </a:t>
            </a:r>
            <a:r>
              <a:rPr lang="en-US" sz="2000" b="1" i="0" dirty="0">
                <a:solidFill>
                  <a:srgbClr val="FF0000"/>
                </a:solidFill>
                <a:effectLst/>
              </a:rPr>
              <a:t>Market Opportunity Navigator </a:t>
            </a:r>
            <a:r>
              <a:rPr lang="en-US" sz="2000" b="0" i="0" dirty="0">
                <a:solidFill>
                  <a:srgbClr val="000000"/>
                </a:solidFill>
                <a:effectLst/>
              </a:rPr>
              <a:t>helps entrepreneurs determine </a:t>
            </a:r>
            <a:r>
              <a:rPr lang="en-US" sz="2000" b="1" i="1" dirty="0">
                <a:solidFill>
                  <a:srgbClr val="FF0000"/>
                </a:solidFill>
                <a:effectLst/>
              </a:rPr>
              <a:t>where to play</a:t>
            </a:r>
            <a:r>
              <a:rPr lang="en-US" sz="2000" b="0" i="0" dirty="0">
                <a:solidFill>
                  <a:srgbClr val="000000"/>
                </a:solidFill>
                <a:effectLst/>
              </a:rPr>
              <a:t>, to develop viable new ventures, entrepreneurs also need to understand </a:t>
            </a:r>
            <a:r>
              <a:rPr lang="en-US" sz="2000" b="1" i="1" dirty="0">
                <a:solidFill>
                  <a:srgbClr val="FF0000"/>
                </a:solidFill>
                <a:effectLst/>
              </a:rPr>
              <a:t>how to play </a:t>
            </a:r>
            <a:r>
              <a:rPr lang="en-US" sz="2000" b="0" i="0" dirty="0">
                <a:solidFill>
                  <a:srgbClr val="000000"/>
                </a:solidFill>
                <a:effectLst/>
              </a:rPr>
              <a:t>in their current context. </a:t>
            </a:r>
          </a:p>
          <a:p>
            <a:pPr marL="342900" indent="-342900" algn="just">
              <a:buFont typeface="Arial" panose="020B0604020202020204" pitchFamily="34" charset="0"/>
              <a:buChar char="•"/>
            </a:pPr>
            <a:r>
              <a:rPr lang="en-US" sz="2000" b="0" i="0" u="sng" dirty="0">
                <a:solidFill>
                  <a:srgbClr val="FF0000"/>
                </a:solidFill>
                <a:effectLst/>
              </a:rPr>
              <a:t>Designing a business model is a crucial steppingstone in the startup process</a:t>
            </a:r>
            <a:r>
              <a:rPr lang="en-US" sz="2000" b="0" i="0" dirty="0">
                <a:solidFill>
                  <a:srgbClr val="000000"/>
                </a:solidFill>
                <a:effectLst/>
              </a:rPr>
              <a:t>. A business model </a:t>
            </a:r>
            <a:r>
              <a:rPr lang="en-US" sz="2000" b="0" i="0" dirty="0">
                <a:solidFill>
                  <a:srgbClr val="FF0000"/>
                </a:solidFill>
                <a:effectLst/>
              </a:rPr>
              <a:t>makes explicit assumptions about the respective startup in the form of a framework</a:t>
            </a:r>
            <a:r>
              <a:rPr lang="en-US" sz="2000" b="0" i="0" dirty="0">
                <a:solidFill>
                  <a:srgbClr val="000000"/>
                </a:solidFill>
                <a:effectLst/>
              </a:rPr>
              <a:t>. This framework </a:t>
            </a:r>
            <a:r>
              <a:rPr lang="en-US" sz="2000" b="0" i="0" u="sng" dirty="0">
                <a:solidFill>
                  <a:srgbClr val="FF0000"/>
                </a:solidFill>
                <a:effectLst/>
              </a:rPr>
              <a:t>provides the basis for entrepreneurs to form venture-creation hypotheses that they can then test. </a:t>
            </a:r>
          </a:p>
          <a:p>
            <a:pPr marL="342900" indent="-342900" algn="just">
              <a:buFont typeface="Arial" panose="020B0604020202020204" pitchFamily="34" charset="0"/>
              <a:buChar char="•"/>
            </a:pPr>
            <a:r>
              <a:rPr lang="en-US" sz="2000" b="0" i="0" dirty="0">
                <a:solidFill>
                  <a:srgbClr val="000000"/>
                </a:solidFill>
                <a:effectLst/>
              </a:rPr>
              <a:t>Indeed, the design of a business model presents a “leap of faith,” a leap of faith that</a:t>
            </a:r>
            <a:r>
              <a:rPr lang="en-US" sz="2000" dirty="0"/>
              <a:t> </a:t>
            </a:r>
            <a:r>
              <a:rPr lang="en-US" sz="2000" b="0" i="0" dirty="0">
                <a:solidFill>
                  <a:srgbClr val="000000"/>
                </a:solidFill>
                <a:effectLst/>
              </a:rPr>
              <a:t>the respective startup can solve the focal customer problem by offering a product or service that delivers value to customers and other stakeholders, including the startup’s owners.</a:t>
            </a:r>
          </a:p>
          <a:p>
            <a:pPr marL="342900" indent="-342900" algn="just">
              <a:buFont typeface="Arial" panose="020B0604020202020204" pitchFamily="34" charset="0"/>
              <a:buChar char="•"/>
            </a:pPr>
            <a:r>
              <a:rPr lang="en-US" sz="2000" b="0" i="0" dirty="0">
                <a:solidFill>
                  <a:srgbClr val="000000"/>
                </a:solidFill>
                <a:effectLst/>
              </a:rPr>
              <a:t>From this leap of faith, entrepreneurs employ the lean startup framework’s validated-learning process to rapidly and cheaply test hypotheses and use the information from these tests to refine or substantially change their business models.</a:t>
            </a:r>
          </a:p>
        </p:txBody>
      </p:sp>
      <p:pic>
        <p:nvPicPr>
          <p:cNvPr id="2" name="Graphic 21">
            <a:extLst>
              <a:ext uri="{FF2B5EF4-FFF2-40B4-BE49-F238E27FC236}">
                <a16:creationId xmlns:a16="http://schemas.microsoft.com/office/drawing/2014/main" id="{A6041A7F-5085-29FE-A20E-7F5F861180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143497233"/>
      </p:ext>
    </p:extLst>
  </p:cSld>
  <p:clrMapOvr>
    <a:masterClrMapping/>
  </p:clrMapOvr>
  <mc:AlternateContent xmlns:mc="http://schemas.openxmlformats.org/markup-compatibility/2006" xmlns:p14="http://schemas.microsoft.com/office/powerpoint/2010/main">
    <mc:Choice Requires="p14">
      <p:transition spd="slow" advTm="104977">
        <p14:flash/>
      </p:transition>
    </mc:Choice>
    <mc:Fallback xmlns="">
      <p:transition spd="slow" advTm="104977">
        <p:fade/>
      </p:transition>
    </mc:Fallback>
  </mc:AlternateContent>
  <p:extLst>
    <p:ext uri="{3A86A75C-4F4B-4683-9AE1-C65F6400EC91}">
      <p14:laserTraceLst xmlns:p14="http://schemas.microsoft.com/office/powerpoint/2010/main">
        <p14:tracePtLst>
          <p14:tracePt t="3302" x="452438" y="3789363"/>
          <p14:tracePt t="3314" x="584200" y="3767138"/>
          <p14:tracePt t="3330" x="633413" y="3762375"/>
          <p14:tracePt t="3415" x="628650" y="3762375"/>
          <p14:tracePt t="3422" x="606425" y="3767138"/>
          <p14:tracePt t="3432" x="501650" y="3817938"/>
          <p14:tracePt t="3447" x="160338" y="4010025"/>
          <p14:tracePt t="3464" x="33338" y="4130675"/>
          <p14:tracePt t="3588" x="423863" y="4219575"/>
          <p14:tracePt t="3597" x="655638" y="4098925"/>
          <p14:tracePt t="3614" x="1228725" y="3871913"/>
          <p14:tracePt t="3632" x="1679575" y="3713163"/>
          <p14:tracePt t="3633" x="1917700" y="3646488"/>
          <p14:tracePt t="3648" x="2082800" y="3597275"/>
          <p14:tracePt t="3651" x="2335213" y="3548063"/>
          <p14:tracePt t="3664" x="2506663" y="3530600"/>
          <p14:tracePt t="3682" x="2528888" y="3525838"/>
          <p14:tracePt t="3880" x="2533650" y="3525838"/>
          <p14:tracePt t="3895" x="2544763" y="3525838"/>
          <p14:tracePt t="3903" x="2551113" y="3525838"/>
          <p14:tracePt t="3915" x="2555875" y="3525838"/>
          <p14:tracePt t="3916" x="2566988" y="3525838"/>
          <p14:tracePt t="3932" x="2573338" y="3525838"/>
          <p14:tracePt t="3933" x="2589213" y="3525838"/>
          <p14:tracePt t="3950" x="2611438" y="3497263"/>
          <p14:tracePt t="3965" x="2671763" y="3409950"/>
          <p14:tracePt t="3983" x="2720975" y="3338513"/>
          <p14:tracePt t="3984" x="2754313" y="3289300"/>
          <p14:tracePt t="3999" x="2792413" y="3233738"/>
          <p14:tracePt t="4016" x="2825750" y="3173413"/>
          <p14:tracePt t="4032" x="2847975" y="3140075"/>
          <p14:tracePt t="4048" x="2865438" y="3101975"/>
          <p14:tracePt t="4065" x="2881313" y="3073400"/>
          <p14:tracePt t="4066" x="2897188" y="3062288"/>
          <p14:tracePt t="4081" x="2903538" y="3057525"/>
          <p14:tracePt t="4099" x="2914650" y="3040063"/>
          <p14:tracePt t="4115" x="2919413" y="3035300"/>
          <p14:tracePt t="4132" x="2919413" y="3028950"/>
          <p14:tracePt t="5508" x="2914650" y="3028950"/>
          <p14:tracePt t="5522" x="2908300" y="3028950"/>
          <p14:tracePt t="5530" x="2903538" y="3028950"/>
          <p14:tracePt t="5537" x="2892425" y="3028950"/>
          <p14:tracePt t="5550" x="2886075" y="3028950"/>
          <p14:tracePt t="5551" x="2876550" y="3028950"/>
          <p14:tracePt t="5567" x="2859088" y="3024188"/>
          <p14:tracePt t="5569" x="2854325" y="3013075"/>
          <p14:tracePt t="5584" x="2820988" y="2986088"/>
          <p14:tracePt t="5600" x="2754313" y="2914650"/>
          <p14:tracePt t="5617" x="2709863" y="2847975"/>
          <p14:tracePt t="5618" x="2689225" y="2814638"/>
          <p14:tracePt t="5634" x="2667000" y="2781300"/>
          <p14:tracePt t="5636" x="2638425" y="2743200"/>
          <p14:tracePt t="5651" x="2566988" y="2633663"/>
          <p14:tracePt t="5668" x="2533650" y="2555875"/>
          <p14:tracePt t="5684" x="2513013" y="2511425"/>
          <p14:tracePt t="5700" x="2506663" y="2457450"/>
          <p14:tracePt t="5701" x="2495550" y="2435225"/>
          <p14:tracePt t="5719" x="2495550" y="2390775"/>
          <p14:tracePt t="5734" x="2495550" y="2368550"/>
          <p14:tracePt t="5751" x="2495550" y="2341563"/>
          <p14:tracePt t="5769" x="2495550" y="2308225"/>
          <p14:tracePt t="5784" x="2495550" y="2301875"/>
          <p14:tracePt t="5802" x="2495550" y="2297113"/>
          <p14:tracePt t="5830" x="2495550" y="2290763"/>
          <p14:tracePt t="5845" x="2490788" y="2286000"/>
          <p14:tracePt t="5854" x="2479675" y="2286000"/>
          <p14:tracePt t="5869" x="2451100" y="2286000"/>
          <p14:tracePt t="5884" x="2419350" y="2274888"/>
          <p14:tracePt t="5901" x="2379663" y="2270125"/>
          <p14:tracePt t="5918" x="2325688" y="2252663"/>
          <p14:tracePt t="5919" x="2319338" y="2252663"/>
          <p14:tracePt t="5936" x="2281238" y="2236788"/>
          <p14:tracePt t="5951" x="2209800" y="2214563"/>
          <p14:tracePt t="5969" x="2138363" y="2176463"/>
          <p14:tracePt t="5985" x="2071688" y="2154238"/>
          <p14:tracePt t="5987" x="2027238" y="2125663"/>
          <p14:tracePt t="6001" x="1966913" y="2098675"/>
          <p14:tracePt t="6019" x="1917700" y="2071688"/>
          <p14:tracePt t="6035" x="1895475" y="2049463"/>
          <p14:tracePt t="6051" x="1878013" y="2032000"/>
          <p14:tracePt t="6070" x="1873250" y="2011363"/>
          <p14:tracePt t="6086" x="1862138" y="1989138"/>
          <p14:tracePt t="6101" x="1851025" y="1960563"/>
          <p14:tracePt t="6119" x="1828800" y="1938338"/>
          <p14:tracePt t="6135" x="1801813" y="1900238"/>
          <p14:tracePt t="6137" x="1784350" y="1878013"/>
          <p14:tracePt t="6151" x="1773238" y="1866900"/>
          <p14:tracePt t="6152" x="1763713" y="1855788"/>
          <p14:tracePt t="6168" x="1730375" y="1824038"/>
          <p14:tracePt t="6187" x="1701800" y="1812925"/>
          <p14:tracePt t="6189" x="1685925" y="1801813"/>
          <p14:tracePt t="6201" x="1670050" y="1795463"/>
          <p14:tracePt t="6219" x="1581150" y="1762125"/>
          <p14:tracePt t="6235" x="1520825" y="1757363"/>
          <p14:tracePt t="6252" x="1454150" y="1746250"/>
          <p14:tracePt t="6269" x="1377950" y="1735138"/>
          <p14:tracePt t="6286" x="1355725" y="1735138"/>
          <p14:tracePt t="6287" x="1344613" y="1735138"/>
          <p14:tracePt t="6303" x="1322388" y="1735138"/>
          <p14:tracePt t="6319" x="1300163" y="1735138"/>
          <p14:tracePt t="6335" x="1266825" y="1735138"/>
          <p14:tracePt t="6352" x="1228725" y="1735138"/>
          <p14:tracePt t="6370" x="1168400" y="1735138"/>
          <p14:tracePt t="6386" x="1139825" y="1739900"/>
          <p14:tracePt t="6403" x="1112838" y="1739900"/>
          <p14:tracePt t="6419" x="1101725" y="1746250"/>
          <p14:tracePt t="6435" x="1096963" y="1746250"/>
          <p14:tracePt t="6436" x="1090613" y="1746250"/>
          <p14:tracePt t="6453" x="1085850" y="1746250"/>
          <p14:tracePt t="6469" x="1079500" y="1746250"/>
          <p14:tracePt t="6485" x="1074738" y="1746250"/>
          <p14:tracePt t="6502" x="1068388" y="1746250"/>
          <p14:tracePt t="6620" x="1101725" y="1746250"/>
          <p14:tracePt t="6625" x="1173163" y="1757363"/>
          <p14:tracePt t="6635" x="1228725" y="1757363"/>
          <p14:tracePt t="6653" x="1454150" y="1757363"/>
          <p14:tracePt t="6654" x="1514475" y="1757363"/>
          <p14:tracePt t="6670" x="1658938" y="1739900"/>
          <p14:tracePt t="6685" x="1735138" y="1719263"/>
          <p14:tracePt t="6702" x="1763713" y="1708150"/>
          <p14:tracePt t="7023" x="1790700" y="1708150"/>
          <p14:tracePt t="7031" x="1857375" y="1708150"/>
          <p14:tracePt t="7038" x="1939925" y="1708150"/>
          <p14:tracePt t="7054" x="2016125" y="1701800"/>
          <p14:tracePt t="7069" x="2044700" y="1697038"/>
          <p14:tracePt t="7300" x="2049463" y="1697038"/>
          <p14:tracePt t="7308" x="2082800" y="1701800"/>
          <p14:tracePt t="7321" x="2138363" y="1708150"/>
          <p14:tracePt t="7323" x="2198688" y="1712913"/>
          <p14:tracePt t="7339" x="2346325" y="1712913"/>
          <p14:tracePt t="7353" x="2439988" y="1719263"/>
          <p14:tracePt t="7370" x="2522538" y="1712913"/>
          <p14:tracePt t="7388" x="2555875" y="1708150"/>
          <p14:tracePt t="7465" x="2566988" y="1708150"/>
          <p14:tracePt t="7472" x="2584450" y="1708150"/>
          <p14:tracePt t="7487" x="2595563" y="1708150"/>
          <p14:tracePt t="7489" x="2600325" y="1708150"/>
          <p14:tracePt t="7503" x="2633663" y="1719263"/>
          <p14:tracePt t="7520" x="2705100" y="1724025"/>
          <p14:tracePt t="7537" x="2749550" y="1730375"/>
          <p14:tracePt t="7554" x="2792413" y="1730375"/>
          <p14:tracePt t="7555" x="2809875" y="1730375"/>
          <p14:tracePt t="7570" x="2814638" y="1730375"/>
          <p14:tracePt t="7571" x="2825750" y="1730375"/>
          <p14:tracePt t="7586" x="2859088" y="1730375"/>
          <p14:tracePt t="7604" x="2881313" y="1730375"/>
          <p14:tracePt t="7620" x="2892425" y="1730375"/>
          <p14:tracePt t="7621" x="2903538" y="1730375"/>
          <p14:tracePt t="7637" x="2908300" y="1730375"/>
          <p14:tracePt t="7638" x="2914650" y="1724025"/>
          <p14:tracePt t="7653" x="2919413" y="1719263"/>
          <p14:tracePt t="7670" x="2936875" y="1712913"/>
          <p14:tracePt t="7687" x="2941638" y="1712913"/>
          <p14:tracePt t="7705" x="2947988" y="1708150"/>
          <p14:tracePt t="8343" x="2979738" y="1708150"/>
          <p14:tracePt t="8351" x="3035300" y="1712913"/>
          <p14:tracePt t="8357" x="3271838" y="1724025"/>
          <p14:tracePt t="8372" x="3394075" y="1724025"/>
          <p14:tracePt t="8388" x="3630613" y="1724025"/>
          <p14:tracePt t="8405" x="3833813" y="1724025"/>
          <p14:tracePt t="8422" x="4016375" y="1724025"/>
          <p14:tracePt t="8439" x="4087813" y="1724025"/>
          <p14:tracePt t="8440" x="4110038" y="1724025"/>
          <p14:tracePt t="8531" x="4114800" y="1724025"/>
          <p14:tracePt t="8538" x="4121150" y="1724025"/>
          <p14:tracePt t="8546" x="4125913" y="1730375"/>
          <p14:tracePt t="8555" x="4143375" y="1735138"/>
          <p14:tracePt t="8572" x="4154488" y="1739900"/>
          <p14:tracePt t="8589" x="4159250" y="1739900"/>
          <p14:tracePt t="8650" x="4165600" y="1739900"/>
          <p14:tracePt t="8657" x="4165600" y="1746250"/>
          <p14:tracePt t="8673" x="4170363" y="1751013"/>
          <p14:tracePt t="8690" x="4181475" y="1751013"/>
          <p14:tracePt t="9657" x="4176713" y="1751013"/>
          <p14:tracePt t="9670" x="4165600" y="1751013"/>
          <p14:tracePt t="9679" x="4154488" y="1751013"/>
          <p14:tracePt t="9690" x="4143375" y="1746250"/>
          <p14:tracePt t="9708" x="4114800" y="1746250"/>
          <p14:tracePt t="9709" x="4098925" y="1746250"/>
          <p14:tracePt t="9723" x="4060825" y="1746250"/>
          <p14:tracePt t="9741" x="4027488" y="1746250"/>
          <p14:tracePt t="9757" x="3971925" y="1751013"/>
          <p14:tracePt t="9773" x="3906838" y="1757363"/>
          <p14:tracePt t="9775" x="3862388" y="1757363"/>
          <p14:tracePt t="9790" x="3762375" y="1757363"/>
          <p14:tracePt t="9807" x="3668713" y="1757363"/>
          <p14:tracePt t="9823" x="3630613" y="1757363"/>
          <p14:tracePt t="9840" x="3619500" y="1757363"/>
          <p14:tracePt t="10068" x="3630613" y="1757363"/>
          <p14:tracePt t="10075" x="3657600" y="1762125"/>
          <p14:tracePt t="10082" x="3724275" y="1762125"/>
          <p14:tracePt t="10090" x="3806825" y="1762125"/>
          <p14:tracePt t="10108" x="3960813" y="1762125"/>
          <p14:tracePt t="10126" x="4187825" y="1762125"/>
          <p14:tracePt t="10127" x="4302125" y="1762125"/>
          <p14:tracePt t="10141" x="4424363" y="1762125"/>
          <p14:tracePt t="10159" x="4676775" y="1757363"/>
          <p14:tracePt t="10174" x="4792663" y="1757363"/>
          <p14:tracePt t="10190" x="4826000" y="1751013"/>
          <p14:tracePt t="10208" x="4832350" y="1751013"/>
          <p14:tracePt t="10233" x="4837113" y="1751013"/>
          <p14:tracePt t="10248" x="4841875" y="1751013"/>
          <p14:tracePt t="10257" x="4848225" y="1751013"/>
          <p14:tracePt t="10274" x="4875213" y="1751013"/>
          <p14:tracePt t="10291" x="4930775" y="1751013"/>
          <p14:tracePt t="10292" x="4975225" y="1751013"/>
          <p14:tracePt t="10309" x="5051425" y="1751013"/>
          <p14:tracePt t="10324" x="5122863" y="1746250"/>
          <p14:tracePt t="10341" x="5189538" y="1746250"/>
          <p14:tracePt t="10359" x="5338763" y="1724025"/>
          <p14:tracePt t="10375" x="5410200" y="1708150"/>
          <p14:tracePt t="10391" x="5481638" y="1697038"/>
          <p14:tracePt t="10409" x="5514975" y="1690688"/>
          <p14:tracePt t="10424" x="5537200" y="1679575"/>
          <p14:tracePt t="10443" x="5570538" y="1679575"/>
          <p14:tracePt t="10459" x="5597525" y="1679575"/>
          <p14:tracePt t="10475" x="5624513" y="1679575"/>
          <p14:tracePt t="10492" x="5675313" y="1679575"/>
          <p14:tracePt t="10510" x="5713413" y="1679575"/>
          <p14:tracePt t="10525" x="5724525" y="1679575"/>
          <p14:tracePt t="10541" x="5729288" y="1679575"/>
          <p14:tracePt t="10558" x="5740400" y="1679575"/>
          <p14:tracePt t="10574" x="5762625" y="1685925"/>
          <p14:tracePt t="10592" x="5784850" y="1685925"/>
          <p14:tracePt t="10608" x="5795963" y="1685925"/>
          <p14:tracePt t="10625" x="5807075" y="1690688"/>
          <p14:tracePt t="10642" x="5818188" y="1690688"/>
          <p14:tracePt t="10660" x="5829300" y="1697038"/>
          <p14:tracePt t="10676" x="5834063" y="1697038"/>
          <p14:tracePt t="10677" x="5840413" y="1697038"/>
          <p14:tracePt t="10691" x="5851525" y="1697038"/>
          <p14:tracePt t="10709" x="5867400" y="1697038"/>
          <p14:tracePt t="10726" x="5894388" y="1697038"/>
          <p14:tracePt t="10728" x="5905500" y="1697038"/>
          <p14:tracePt t="10743" x="5922963" y="1697038"/>
          <p14:tracePt t="10759" x="5934075" y="1697038"/>
          <p14:tracePt t="10776" x="5938838" y="1697038"/>
          <p14:tracePt t="10793" x="5945188" y="1697038"/>
          <p14:tracePt t="10794" x="5945188" y="1690688"/>
          <p14:tracePt t="11553" x="5938838" y="1690688"/>
          <p14:tracePt t="11561" x="5894388" y="1690688"/>
          <p14:tracePt t="11568" x="5883275" y="1690688"/>
          <p14:tracePt t="11575" x="5795963" y="1690688"/>
          <p14:tracePt t="11593" x="5519738" y="1685925"/>
          <p14:tracePt t="11611" x="5046663" y="1730375"/>
          <p14:tracePt t="11612" x="4892675" y="1751013"/>
          <p14:tracePt t="11627" x="4638675" y="1795463"/>
          <p14:tracePt t="11629" x="4352925" y="1873250"/>
          <p14:tracePt t="11643" x="3983038" y="1949450"/>
          <p14:tracePt t="11659" x="3652838" y="2032000"/>
          <p14:tracePt t="11677" x="3548063" y="2071688"/>
          <p14:tracePt t="11694" x="3470275" y="2087563"/>
          <p14:tracePt t="11711" x="3427413" y="2098675"/>
          <p14:tracePt t="11726" x="3382963" y="2103438"/>
          <p14:tracePt t="11743" x="3316288" y="2114550"/>
          <p14:tracePt t="11760" x="3228975" y="2120900"/>
          <p14:tracePt t="11776" x="3117850" y="2147888"/>
          <p14:tracePt t="11778" x="3079750" y="2154238"/>
          <p14:tracePt t="11793" x="2959100" y="2187575"/>
          <p14:tracePt t="11810" x="2843213" y="2197100"/>
          <p14:tracePt t="11827" x="2716213" y="2219325"/>
          <p14:tracePt t="11844" x="2566988" y="2241550"/>
          <p14:tracePt t="11862" x="2495550" y="2252663"/>
          <p14:tracePt t="11877" x="2435225" y="2263775"/>
          <p14:tracePt t="11894" x="2419350" y="2270125"/>
          <p14:tracePt t="11910" x="2413000" y="2270125"/>
          <p14:tracePt t="11944" x="2408238" y="2270125"/>
          <p14:tracePt t="11949" x="2397125" y="2270125"/>
          <p14:tracePt t="11960" x="2357438" y="2270125"/>
          <p14:tracePt t="11979" x="2297113" y="2263775"/>
          <p14:tracePt t="11980" x="2252663" y="2247900"/>
          <p14:tracePt t="11994" x="2176463" y="2236788"/>
          <p14:tracePt t="11995" x="2138363" y="2230438"/>
          <p14:tracePt t="12011" x="2038350" y="2214563"/>
          <p14:tracePt t="12026" x="1960563" y="2197100"/>
          <p14:tracePt t="12044" x="1906588" y="2197100"/>
          <p14:tracePt t="12060" x="1889125" y="2197100"/>
          <p14:tracePt t="12061" x="1878013" y="2197100"/>
          <p14:tracePt t="12077" x="1873250" y="2192338"/>
          <p14:tracePt t="12094" x="1866900" y="2187575"/>
          <p14:tracePt t="12111" x="1862138" y="2187575"/>
          <p14:tracePt t="12128" x="1857375" y="2187575"/>
          <p14:tracePt t="12145" x="1846263" y="2181225"/>
          <p14:tracePt t="12161" x="1839913" y="2181225"/>
          <p14:tracePt t="12162" x="1835150" y="2181225"/>
          <p14:tracePt t="12178" x="1812925" y="2181225"/>
          <p14:tracePt t="12195" x="1768475" y="2176463"/>
          <p14:tracePt t="12197" x="1741488" y="2176463"/>
          <p14:tracePt t="12212" x="1701800" y="2170113"/>
          <p14:tracePt t="12228" x="1690688" y="2165350"/>
          <p14:tracePt t="12230" x="1674813" y="2165350"/>
          <p14:tracePt t="12244" x="1663700" y="2154238"/>
          <p14:tracePt t="12262" x="1647825" y="2143125"/>
          <p14:tracePt t="12278" x="1636713" y="2136775"/>
          <p14:tracePt t="12279" x="1636713" y="2132013"/>
          <p14:tracePt t="12295" x="1630363" y="2132013"/>
          <p14:tracePt t="12312" x="1625600" y="2125663"/>
          <p14:tracePt t="12329" x="1625600" y="2120900"/>
          <p14:tracePt t="12401" x="1625600" y="2114550"/>
          <p14:tracePt t="12408" x="1619250" y="2114550"/>
          <p14:tracePt t="12422" x="1619250" y="2109788"/>
          <p14:tracePt t="13465" x="1614488" y="2109788"/>
          <p14:tracePt t="13473" x="1614488" y="2103438"/>
          <p14:tracePt t="13481" x="1608138" y="2103438"/>
          <p14:tracePt t="13496" x="1592263" y="2098675"/>
          <p14:tracePt t="13514" x="1585913" y="2093913"/>
          <p14:tracePt t="14141" x="1581150" y="2093913"/>
          <p14:tracePt t="14148" x="1576388" y="2093913"/>
          <p14:tracePt t="14155" x="1576388" y="2087563"/>
          <p14:tracePt t="14170" x="1570038" y="2087563"/>
          <p14:tracePt t="14185" x="1565275" y="2087563"/>
          <p14:tracePt t="14196" x="1565275" y="2082800"/>
          <p14:tracePt t="14214" x="1554163" y="2082800"/>
          <p14:tracePt t="14343" x="1558925" y="2082800"/>
          <p14:tracePt t="14350" x="1570038" y="2076450"/>
          <p14:tracePt t="14357" x="1581150" y="2076450"/>
          <p14:tracePt t="14381" x="1679575" y="2065338"/>
          <p14:tracePt t="14398" x="1763713" y="2065338"/>
          <p14:tracePt t="14414" x="1873250" y="2065338"/>
          <p14:tracePt t="14431" x="2011363" y="2065338"/>
          <p14:tracePt t="14433" x="2071688" y="2065338"/>
          <p14:tracePt t="14448" x="2159000" y="2065338"/>
          <p14:tracePt t="14464" x="2241550" y="2065338"/>
          <p14:tracePt t="14481" x="2259013" y="2065338"/>
          <p14:tracePt t="15266" x="2247900" y="2065338"/>
          <p14:tracePt t="15273" x="2232025" y="2060575"/>
          <p14:tracePt t="15281" x="2203450" y="2054225"/>
          <p14:tracePt t="15300" x="2165350" y="2054225"/>
          <p14:tracePt t="15301" x="2143125" y="2054225"/>
          <p14:tracePt t="15316" x="2116138" y="2054225"/>
          <p14:tracePt t="15333" x="2082800" y="2043113"/>
          <p14:tracePt t="15351" x="2060575" y="2043113"/>
          <p14:tracePt t="15366" x="2054225" y="2043113"/>
          <p14:tracePt t="15383" x="2054225" y="2038350"/>
          <p14:tracePt t="15490" x="2065338" y="2038350"/>
          <p14:tracePt t="15499" x="2071688" y="2038350"/>
          <p14:tracePt t="15504" x="2105025" y="2038350"/>
          <p14:tracePt t="15516" x="2170113" y="2038350"/>
          <p14:tracePt t="15533" x="2319338" y="2038350"/>
          <p14:tracePt t="15534" x="2368550" y="2038350"/>
          <p14:tracePt t="15549" x="2457450" y="2038350"/>
          <p14:tracePt t="15551" x="2517775" y="2027238"/>
          <p14:tracePt t="15567" x="2562225" y="2016125"/>
          <p14:tracePt t="15568" x="2627313" y="2005013"/>
          <p14:tracePt t="15584" x="2667000" y="2000250"/>
          <p14:tracePt t="15950" x="2693988" y="2000250"/>
          <p14:tracePt t="15955" x="2760663" y="1993900"/>
          <p14:tracePt t="15968" x="2814638" y="1978025"/>
          <p14:tracePt t="15970" x="2892425" y="1971675"/>
          <p14:tracePt t="15983" x="2990850" y="1949450"/>
          <p14:tracePt t="15985" x="3008313" y="1949450"/>
          <p14:tracePt t="16000" x="3035300" y="1944688"/>
          <p14:tracePt t="16001" x="3057525" y="1944688"/>
          <p14:tracePt t="16017" x="3068638" y="1944688"/>
          <p14:tracePt t="16698" x="3063875" y="1944688"/>
          <p14:tracePt t="16705" x="3057525" y="1944688"/>
          <p14:tracePt t="16718" x="3035300" y="1938338"/>
          <p14:tracePt t="16736" x="2959100" y="1938338"/>
          <p14:tracePt t="16752" x="2919413" y="1938338"/>
          <p14:tracePt t="16768" x="2892425" y="1938338"/>
          <p14:tracePt t="16784" x="2876550" y="1938338"/>
          <p14:tracePt t="16787" x="2870200" y="1938338"/>
          <p14:tracePt t="16801" x="2865438" y="1938338"/>
          <p14:tracePt t="16818" x="2859088" y="1938338"/>
          <p14:tracePt t="16849" x="2854325" y="1938338"/>
          <p14:tracePt t="16856" x="2854325" y="1944688"/>
          <p14:tracePt t="16869" x="2847975" y="1944688"/>
          <p14:tracePt t="16870" x="2836863" y="1949450"/>
          <p14:tracePt t="16886" x="2814638" y="1960563"/>
          <p14:tracePt t="16901" x="2798763" y="1978025"/>
          <p14:tracePt t="16918" x="2792413" y="1978025"/>
          <p14:tracePt t="16960" x="2798763" y="1982788"/>
          <p14:tracePt t="16969" x="2809875" y="1982788"/>
          <p14:tracePt t="16974" x="2832100" y="1993900"/>
          <p14:tracePt t="16984" x="2886075" y="2000250"/>
          <p14:tracePt t="17002" x="2997200" y="2016125"/>
          <p14:tracePt t="17019" x="3387725" y="2020888"/>
          <p14:tracePt t="17035" x="3448050" y="2020888"/>
          <p14:tracePt t="17036" x="3619500" y="2020888"/>
          <p14:tracePt t="17051" x="3916363" y="2000250"/>
          <p14:tracePt t="17068" x="4159250" y="1978025"/>
          <p14:tracePt t="17085" x="4308475" y="1971675"/>
          <p14:tracePt t="17101" x="4429125" y="1971675"/>
          <p14:tracePt t="17103" x="4451350" y="1971675"/>
          <p14:tracePt t="17118" x="4473575" y="1971675"/>
          <p14:tracePt t="17135" x="4495800" y="1971675"/>
          <p14:tracePt t="17152" x="4545013" y="1971675"/>
          <p14:tracePt t="17169" x="4633913" y="1971675"/>
          <p14:tracePt t="17170" x="4694238" y="1971675"/>
          <p14:tracePt t="17185" x="4792663" y="1971675"/>
          <p14:tracePt t="17186" x="4897438" y="1971675"/>
          <p14:tracePt t="17201" x="5113338" y="1971675"/>
          <p14:tracePt t="17218" x="5338763" y="1960563"/>
          <p14:tracePt t="17235" x="5514975" y="1933575"/>
          <p14:tracePt t="17236" x="5608638" y="1933575"/>
          <p14:tracePt t="17252" x="5641975" y="1933575"/>
          <p14:tracePt t="17254" x="5684838" y="1927225"/>
          <p14:tracePt t="17269" x="5740400" y="1922463"/>
          <p14:tracePt t="17286" x="5757863" y="1922463"/>
          <p14:tracePt t="17329" x="5762625" y="1922463"/>
          <p14:tracePt t="17343" x="5768975" y="1922463"/>
          <p14:tracePt t="17358" x="5773738" y="1927225"/>
          <p14:tracePt t="17365" x="5778500" y="1927225"/>
          <p14:tracePt t="17373" x="5784850" y="1933575"/>
          <p14:tracePt t="17385" x="5789613" y="1933575"/>
          <p14:tracePt t="17387" x="5800725" y="1933575"/>
          <p14:tracePt t="17403" x="5829300" y="1938338"/>
          <p14:tracePt t="17419" x="5862638" y="1938338"/>
          <p14:tracePt t="17435" x="5900738" y="1933575"/>
          <p14:tracePt t="17452" x="5972175" y="1927225"/>
          <p14:tracePt t="17470" x="6159500" y="1911350"/>
          <p14:tracePt t="17486" x="6319838" y="1927225"/>
          <p14:tracePt t="17502" x="6418263" y="1938338"/>
          <p14:tracePt t="17520" x="6478588" y="1949450"/>
          <p14:tracePt t="17537" x="6534150" y="1955800"/>
          <p14:tracePt t="17538" x="6538913" y="1955800"/>
          <p14:tracePt t="17613" x="6545263" y="1955800"/>
          <p14:tracePt t="17628" x="6550025" y="1955800"/>
          <p14:tracePt t="17636" x="6556375" y="1955800"/>
          <p14:tracePt t="17658" x="6561138" y="1955800"/>
          <p14:tracePt t="17665" x="6567488" y="1955800"/>
          <p14:tracePt t="17681" x="6572250" y="1955800"/>
          <p14:tracePt t="17696" x="6578600" y="1955800"/>
          <p14:tracePt t="17718" x="6583363" y="1955800"/>
          <p14:tracePt t="17733" x="6589713" y="1955800"/>
          <p14:tracePt t="17747" x="6594475" y="1955800"/>
          <p14:tracePt t="17762" x="6605588" y="1955800"/>
          <p14:tracePt t="17771" x="6621463" y="1955800"/>
          <p14:tracePt t="17787" x="6677025" y="1966913"/>
          <p14:tracePt t="17803" x="6781800" y="1989138"/>
          <p14:tracePt t="17819" x="6919913" y="1989138"/>
          <p14:tracePt t="17837" x="7129463" y="1982788"/>
          <p14:tracePt t="17854" x="7212013" y="1971675"/>
          <p14:tracePt t="17870" x="7272338" y="1966913"/>
          <p14:tracePt t="17887" x="7316788" y="1955800"/>
          <p14:tracePt t="17903" x="7327900" y="1955800"/>
          <p14:tracePt t="17905" x="7332663" y="1955800"/>
          <p14:tracePt t="17920" x="7343775" y="1955800"/>
          <p14:tracePt t="17922" x="7350125" y="1955800"/>
          <p14:tracePt t="17937" x="7370763" y="1949450"/>
          <p14:tracePt t="17953" x="7381875" y="1949450"/>
          <p14:tracePt t="17969" x="7399338" y="1949450"/>
          <p14:tracePt t="17987" x="7415213" y="1949450"/>
          <p14:tracePt t="18003" x="7426325" y="1949450"/>
          <p14:tracePt t="18020" x="7443788" y="1949450"/>
          <p14:tracePt t="18036" x="7464425" y="1949450"/>
          <p14:tracePt t="18054" x="7526338" y="1949450"/>
          <p14:tracePt t="18055" x="7564438" y="1949450"/>
          <p14:tracePt t="18070" x="7602538" y="1949450"/>
          <p14:tracePt t="18072" x="7646988" y="1949450"/>
          <p14:tracePt t="18086" x="7724775" y="1949450"/>
          <p14:tracePt t="18103" x="7800975" y="1949450"/>
          <p14:tracePt t="18120" x="7850188" y="1949450"/>
          <p14:tracePt t="18137" x="7878763" y="1944688"/>
          <p14:tracePt t="18138" x="7883525" y="1944688"/>
          <p14:tracePt t="18154" x="7889875" y="1944688"/>
          <p14:tracePt t="18155" x="7900988" y="1944688"/>
          <p14:tracePt t="18169" x="7921625" y="1944688"/>
          <p14:tracePt t="18188" x="7972425" y="1944688"/>
          <p14:tracePt t="18190" x="7999413" y="1944688"/>
          <p14:tracePt t="18204" x="8037513" y="1944688"/>
          <p14:tracePt t="18221" x="8066088" y="1944688"/>
          <p14:tracePt t="18238" x="8081963" y="1944688"/>
          <p14:tracePt t="18303" x="8088313" y="1944688"/>
          <p14:tracePt t="18320" x="8093075" y="1944688"/>
          <p14:tracePt t="18335" x="8093075" y="1949450"/>
          <p14:tracePt t="18364" x="8097838" y="1949450"/>
          <p14:tracePt t="18400" x="8104188" y="1949450"/>
          <p14:tracePt t="18415" x="8108950" y="1949450"/>
          <p14:tracePt t="18422" x="8120063" y="1949450"/>
          <p14:tracePt t="18438" x="8131175" y="1955800"/>
          <p14:tracePt t="18440" x="8142288" y="1955800"/>
          <p14:tracePt t="18454" x="8220075" y="1960563"/>
          <p14:tracePt t="18471" x="8302625" y="1971675"/>
          <p14:tracePt t="18487" x="8385175" y="1978025"/>
          <p14:tracePt t="18504" x="8516938" y="1993900"/>
          <p14:tracePt t="18521" x="8583613" y="2005013"/>
          <p14:tracePt t="18538" x="8643938" y="2016125"/>
          <p14:tracePt t="18554" x="8693150" y="2020888"/>
          <p14:tracePt t="18571" x="8715375" y="2032000"/>
          <p14:tracePt t="18572" x="8721725" y="2032000"/>
          <p14:tracePt t="18588" x="8743950" y="2032000"/>
          <p14:tracePt t="18604" x="8748713" y="2032000"/>
          <p14:tracePt t="18620" x="8775700" y="2032000"/>
          <p14:tracePt t="18638" x="8809038" y="2032000"/>
          <p14:tracePt t="18640" x="8831263" y="2020888"/>
          <p14:tracePt t="18655" x="8864600" y="2011363"/>
          <p14:tracePt t="18671" x="8913813" y="1989138"/>
          <p14:tracePt t="18687" x="8947150" y="1971675"/>
          <p14:tracePt t="18704" x="9013825" y="1949450"/>
          <p14:tracePt t="18721" x="9074150" y="1933575"/>
          <p14:tracePt t="18722" x="9096375" y="1917700"/>
          <p14:tracePt t="18737" x="9118600" y="1906588"/>
          <p14:tracePt t="18739" x="9139238" y="1906588"/>
          <p14:tracePt t="18755" x="9183688" y="1900238"/>
          <p14:tracePt t="18771" x="9217025" y="1900238"/>
          <p14:tracePt t="18788" x="9283700" y="1895475"/>
          <p14:tracePt t="18789" x="9310688" y="1895475"/>
          <p14:tracePt t="18804" x="9337675" y="1895475"/>
          <p14:tracePt t="18806" x="9377363" y="1895475"/>
          <p14:tracePt t="18820" x="9426575" y="1895475"/>
          <p14:tracePt t="18838" x="9471025" y="1889125"/>
          <p14:tracePt t="18855" x="9498013" y="1889125"/>
          <p14:tracePt t="18872" x="9547225" y="1889125"/>
          <p14:tracePt t="18889" x="9591675" y="1889125"/>
          <p14:tracePt t="18904" x="9625013" y="1889125"/>
          <p14:tracePt t="18920" x="9652000" y="1889125"/>
          <p14:tracePt t="18937" x="9663113" y="1889125"/>
          <p14:tracePt t="18954" x="9690100" y="1889125"/>
          <p14:tracePt t="18956" x="9707563" y="1889125"/>
          <p14:tracePt t="18971" x="9763125" y="1889125"/>
          <p14:tracePt t="18988" x="9828213" y="1895475"/>
          <p14:tracePt t="19005" x="9888538" y="1895475"/>
          <p14:tracePt t="19008" x="9910763" y="1895475"/>
          <p14:tracePt t="19021" x="9932988" y="1900238"/>
          <p14:tracePt t="19022" x="9955213" y="1900238"/>
          <p14:tracePt t="19038" x="9982200" y="1900238"/>
          <p14:tracePt t="19039" x="9999663" y="1900238"/>
          <p14:tracePt t="19054" x="10033000" y="1900238"/>
          <p14:tracePt t="19071" x="10086975" y="1900238"/>
          <p14:tracePt t="19090" x="10169525" y="1906588"/>
          <p14:tracePt t="19105" x="10220325" y="1906588"/>
          <p14:tracePt t="19121" x="10258425" y="1922463"/>
          <p14:tracePt t="19138" x="10296525" y="1927225"/>
          <p14:tracePt t="19155" x="10325100" y="1927225"/>
          <p14:tracePt t="19156" x="10334625" y="1938338"/>
          <p14:tracePt t="19173" x="10340975" y="1938338"/>
          <p14:tracePt t="19189" x="10352088" y="1938338"/>
          <p14:tracePt t="19205" x="10356850" y="1944688"/>
          <p14:tracePt t="19436" x="10356850" y="1949450"/>
          <p14:tracePt t="19489" x="10345738" y="1949450"/>
          <p14:tracePt t="19495" x="10345738" y="1955800"/>
          <p14:tracePt t="19505" x="10334625" y="1955800"/>
          <p14:tracePt t="19523" x="10307638" y="1960563"/>
          <p14:tracePt t="19524" x="10291763" y="1960563"/>
          <p14:tracePt t="19540" x="10247313" y="1960563"/>
          <p14:tracePt t="19556" x="10198100" y="1966913"/>
          <p14:tracePt t="19571" x="10169525" y="1971675"/>
          <p14:tracePt t="19588" x="10158413" y="1971675"/>
          <p14:tracePt t="19605" x="10147300" y="1978025"/>
          <p14:tracePt t="19622" x="10086975" y="1989138"/>
          <p14:tracePt t="19639" x="10015538" y="2020888"/>
          <p14:tracePt t="19656" x="9917113" y="2060575"/>
          <p14:tracePt t="19672" x="9828213" y="2087563"/>
          <p14:tracePt t="19690" x="9734550" y="2143125"/>
          <p14:tracePt t="19706" x="9669463" y="2208213"/>
          <p14:tracePt t="19722" x="9602788" y="2263775"/>
          <p14:tracePt t="19740" x="9569450" y="2312988"/>
          <p14:tracePt t="19742" x="9553575" y="2330450"/>
          <p14:tracePt t="19757" x="9525000" y="2379663"/>
          <p14:tracePt t="19773" x="9509125" y="2417763"/>
          <p14:tracePt t="19789" x="9475788" y="2473325"/>
          <p14:tracePt t="19806" x="9453563" y="2506663"/>
          <p14:tracePt t="19823" x="9420225" y="2540000"/>
          <p14:tracePt t="19824" x="9404350" y="2551113"/>
          <p14:tracePt t="19840" x="9388475" y="2560638"/>
          <p14:tracePt t="19858" x="9355138" y="2582863"/>
          <p14:tracePt t="19872" x="9299575" y="2600325"/>
          <p14:tracePt t="19889" x="9244013" y="2605088"/>
          <p14:tracePt t="19906" x="9156700" y="2605088"/>
          <p14:tracePt t="19907" x="9107488" y="2605088"/>
          <p14:tracePt t="19923" x="8974138" y="2605088"/>
          <p14:tracePt t="19939" x="8880475" y="2605088"/>
          <p14:tracePt t="19956" x="8764588" y="2605088"/>
          <p14:tracePt t="19973" x="8699500" y="2605088"/>
          <p14:tracePt t="19974" x="8666163" y="2605088"/>
          <p14:tracePt t="19990" x="8655050" y="2605088"/>
          <p14:tracePt t="19991" x="8639175" y="2605088"/>
          <p14:tracePt t="20007" x="8605838" y="2611438"/>
          <p14:tracePt t="20023" x="8583613" y="2616200"/>
          <p14:tracePt t="20040" x="8556625" y="2644775"/>
          <p14:tracePt t="20057" x="8512175" y="2687638"/>
          <p14:tracePt t="20074" x="8489950" y="2720975"/>
          <p14:tracePt t="20090" x="8478838" y="2759075"/>
          <p14:tracePt t="20107" x="8462963" y="2787650"/>
          <p14:tracePt t="20123" x="8456613" y="2814638"/>
          <p14:tracePt t="20124" x="8456613" y="2836863"/>
          <p14:tracePt t="20140" x="8451850" y="2859088"/>
          <p14:tracePt t="20156" x="8440738" y="2886075"/>
          <p14:tracePt t="20174" x="8429625" y="2914650"/>
          <p14:tracePt t="20189" x="8418513" y="2935288"/>
          <p14:tracePt t="20206" x="8407400" y="2963863"/>
          <p14:tracePt t="20207" x="8396288" y="2986088"/>
          <p14:tracePt t="20223" x="8374063" y="3024188"/>
          <p14:tracePt t="20240" x="8351838" y="3068638"/>
          <p14:tracePt t="20256" x="8340725" y="3101975"/>
          <p14:tracePt t="20273" x="8335963" y="3133725"/>
          <p14:tracePt t="20275" x="8329613" y="3155950"/>
          <p14:tracePt t="20291" x="8324850" y="3167063"/>
          <p14:tracePt t="20306" x="8324850" y="3184525"/>
          <p14:tracePt t="20323" x="8324850" y="3189288"/>
          <p14:tracePt t="20546" x="8313738" y="3189288"/>
          <p14:tracePt t="20552" x="8307388" y="3189288"/>
          <p14:tracePt t="20560" x="8285163" y="3184525"/>
          <p14:tracePt t="20574" x="8253413" y="3162300"/>
          <p14:tracePt t="20575" x="8247063" y="3151188"/>
          <p14:tracePt t="20590" x="8235950" y="3151188"/>
          <p14:tracePt t="20592" x="8235950" y="3144838"/>
          <p14:tracePt t="20606" x="8213725" y="3133725"/>
          <p14:tracePt t="20624" x="8186738" y="3122613"/>
          <p14:tracePt t="20640" x="8181975" y="3117850"/>
          <p14:tracePt t="20817" x="8175625" y="3117850"/>
          <p14:tracePt t="20846" x="8170863" y="3117850"/>
          <p14:tracePt t="20854" x="8170863" y="3111500"/>
          <p14:tracePt t="20860" x="8164513" y="3111500"/>
          <p14:tracePt t="20874" x="8159750" y="3111500"/>
          <p14:tracePt t="20876" x="8159750" y="3106738"/>
          <p14:tracePt t="20892" x="8153400" y="3101975"/>
          <p14:tracePt t="20907" x="8108950" y="3084513"/>
          <p14:tracePt t="20924" x="8026400" y="3040063"/>
          <p14:tracePt t="20942" x="7905750" y="3008313"/>
          <p14:tracePt t="20960" x="7740650" y="2979738"/>
          <p14:tracePt t="20975" x="7608888" y="2974975"/>
          <p14:tracePt t="20990" x="7486650" y="2974975"/>
          <p14:tracePt t="21007" x="7381875" y="2974975"/>
          <p14:tracePt t="21009" x="7327900" y="2974975"/>
          <p14:tracePt t="21024" x="7256463" y="2974975"/>
          <p14:tracePt t="21041" x="7200900" y="2979738"/>
          <p14:tracePt t="21057" x="7107238" y="2986088"/>
          <p14:tracePt t="21074" x="7046913" y="2990850"/>
          <p14:tracePt t="21091" x="6953250" y="2997200"/>
          <p14:tracePt t="21092" x="6870700" y="3017838"/>
          <p14:tracePt t="21108" x="6831013" y="3024188"/>
          <p14:tracePt t="21109" x="6792913" y="3035300"/>
          <p14:tracePt t="21124" x="6694488" y="3068638"/>
          <p14:tracePt t="21141" x="6578600" y="3101975"/>
          <p14:tracePt t="21159" x="6484938" y="3140075"/>
          <p14:tracePt t="21160" x="6440488" y="3155950"/>
          <p14:tracePt t="21176" x="6351588" y="3184525"/>
          <p14:tracePt t="21192" x="6208713" y="3222625"/>
          <p14:tracePt t="21208" x="6076950" y="3260725"/>
          <p14:tracePt t="21225" x="5927725" y="3309938"/>
          <p14:tracePt t="21242" x="5811838" y="3349625"/>
          <p14:tracePt t="21259" x="5784850" y="3360738"/>
          <p14:tracePt t="21275" x="5675313" y="3398838"/>
          <p14:tracePt t="21292" x="5641975" y="3409950"/>
          <p14:tracePt t="21308" x="5570538" y="3421063"/>
          <p14:tracePt t="21309" x="5526088" y="3432175"/>
          <p14:tracePt t="21324" x="5448300" y="3443288"/>
          <p14:tracePt t="21341" x="5387975" y="3448050"/>
          <p14:tracePt t="21358" x="5256213" y="3454400"/>
          <p14:tracePt t="21375" x="5106988" y="3454400"/>
          <p14:tracePt t="21391" x="4986338" y="3454400"/>
          <p14:tracePt t="21393" x="4957763" y="3459163"/>
          <p14:tracePt t="21409" x="4926013" y="3465513"/>
          <p14:tracePt t="21410" x="4897438" y="3470275"/>
          <p14:tracePt t="21425" x="4870450" y="3481388"/>
          <p14:tracePt t="21442" x="4852988" y="3486150"/>
          <p14:tracePt t="21459" x="4841875" y="3492500"/>
          <p14:tracePt t="21477" x="4837113" y="3492500"/>
          <p14:tracePt t="21528" x="4837113" y="3497263"/>
          <p14:tracePt t="21535" x="4832350" y="3497263"/>
          <p14:tracePt t="21543" x="4821238" y="3497263"/>
          <p14:tracePt t="21559" x="4792663" y="3497263"/>
          <p14:tracePt t="21575" x="4732338" y="3497263"/>
          <p14:tracePt t="21593" x="4694238" y="3497263"/>
          <p14:tracePt t="21609" x="4672013" y="3497263"/>
          <p14:tracePt t="21625" x="4665663" y="3497263"/>
          <p14:tracePt t="21768" x="4672013" y="3503613"/>
          <p14:tracePt t="21783" x="4683125" y="3508375"/>
          <p14:tracePt t="21798" x="4687888" y="3508375"/>
          <p14:tracePt t="21873" x="4687888" y="3514725"/>
          <p14:tracePt t="21948" x="4694238" y="3514725"/>
          <p14:tracePt t="21963" x="4699000" y="3503613"/>
          <p14:tracePt t="21977" x="4699000" y="3492500"/>
          <p14:tracePt t="21985" x="4699000" y="3470275"/>
          <p14:tracePt t="21993" x="4699000" y="3459163"/>
          <p14:tracePt t="22009" x="4694238" y="3409950"/>
          <p14:tracePt t="22025" x="4672013" y="3343275"/>
          <p14:tracePt t="22043" x="4649788" y="3267075"/>
          <p14:tracePt t="22060" x="4627563" y="3178175"/>
          <p14:tracePt t="22076" x="4622800" y="3122613"/>
          <p14:tracePt t="22092" x="4611688" y="3095625"/>
          <p14:tracePt t="22110" x="4611688" y="3062288"/>
          <p14:tracePt t="22127" x="4611688" y="3028950"/>
          <p14:tracePt t="22143" x="4611688" y="3017838"/>
          <p14:tracePt t="22159" x="4605338" y="3013075"/>
          <p14:tracePt t="22176" x="4605338" y="2997200"/>
          <p14:tracePt t="22194" x="4616450" y="2946400"/>
          <p14:tracePt t="22210" x="4616450" y="2935288"/>
          <p14:tracePt t="22227" x="4622800" y="2908300"/>
          <p14:tracePt t="22242" x="4622800" y="2881313"/>
          <p14:tracePt t="22259" x="4633913" y="2847975"/>
          <p14:tracePt t="22276" x="4638675" y="2832100"/>
          <p14:tracePt t="22293" x="4645025" y="2814638"/>
          <p14:tracePt t="23305" x="4645025" y="2836863"/>
          <p14:tracePt t="23313" x="4645025" y="2841625"/>
          <p14:tracePt t="23320" x="4645025" y="2852738"/>
          <p14:tracePt t="23344" x="4638675" y="2874963"/>
          <p14:tracePt t="23360" x="4638675" y="2881313"/>
          <p14:tracePt t="23379" x="4633913" y="2886075"/>
          <p14:tracePt t="23480" x="4627563" y="2886075"/>
          <p14:tracePt t="23486" x="4611688" y="2886075"/>
          <p14:tracePt t="23494" x="4605338" y="2881313"/>
          <p14:tracePt t="23511" x="4551363" y="2852738"/>
          <p14:tracePt t="23528" x="4522788" y="2841625"/>
          <p14:tracePt t="23545" x="4495800" y="2836863"/>
          <p14:tracePt t="23546" x="4489450" y="2836863"/>
          <p14:tracePt t="23598" x="4495800" y="2836863"/>
          <p14:tracePt t="23606" x="4533900" y="2836863"/>
          <p14:tracePt t="23613" x="4649788" y="2859088"/>
          <p14:tracePt t="23628" x="4826000" y="2870200"/>
          <p14:tracePt t="23630" x="5002213" y="2870200"/>
          <p14:tracePt t="23645" x="5829300" y="2892425"/>
          <p14:tracePt t="23662" x="6632575" y="2874963"/>
          <p14:tracePt t="23680" x="8401050" y="2792413"/>
          <p14:tracePt t="23696" x="9382125" y="2660650"/>
          <p14:tracePt t="23711" x="9894888" y="2611438"/>
          <p14:tracePt t="23729" x="10213975" y="2589213"/>
          <p14:tracePt t="23745" x="10296525" y="2589213"/>
          <p14:tracePt t="23763" x="10302875" y="2589213"/>
          <p14:tracePt t="23929" x="10285413" y="2566988"/>
          <p14:tracePt t="23936" x="10231438" y="2517775"/>
          <p14:tracePt t="23945" x="10115550" y="2446338"/>
          <p14:tracePt t="23962" x="9745663" y="2263775"/>
          <p14:tracePt t="23980" x="9183688" y="2071688"/>
          <p14:tracePt t="23996" x="8947150" y="2011363"/>
          <p14:tracePt t="24012" x="8864600" y="1971675"/>
          <p14:tracePt t="24030" x="8815388" y="1944688"/>
          <p14:tracePt t="24046" x="8815388" y="1938338"/>
          <p14:tracePt t="24198" x="8804275" y="1938338"/>
          <p14:tracePt t="24214" x="8797925" y="1938338"/>
          <p14:tracePt t="24229" x="8793163" y="1938338"/>
          <p14:tracePt t="24303" x="8793163" y="1944688"/>
          <p14:tracePt t="24309" x="8797925" y="1944688"/>
          <p14:tracePt t="24319" x="8820150" y="1960563"/>
          <p14:tracePt t="24329" x="8864600" y="1971675"/>
          <p14:tracePt t="24347" x="8991600" y="2005013"/>
          <p14:tracePt t="24363" x="9029700" y="2005013"/>
          <p14:tracePt t="24364" x="9090025" y="2016125"/>
          <p14:tracePt t="24379" x="9178925" y="2020888"/>
          <p14:tracePt t="24396" x="9244013" y="2020888"/>
          <p14:tracePt t="24413" x="9321800" y="2020888"/>
          <p14:tracePt t="24415" x="9348788" y="2020888"/>
          <p14:tracePt t="24431" x="9415463" y="2020888"/>
          <p14:tracePt t="24447" x="9475788" y="2020888"/>
          <p14:tracePt t="24463" x="9531350" y="2020888"/>
          <p14:tracePt t="24479" x="9596438" y="2020888"/>
          <p14:tracePt t="24496" x="9636125" y="2020888"/>
          <p14:tracePt t="24497" x="9647238" y="2020888"/>
          <p14:tracePt t="24513" x="9674225" y="2020888"/>
          <p14:tracePt t="24529" x="9701213" y="2027238"/>
          <p14:tracePt t="24546" x="9729788" y="2027238"/>
          <p14:tracePt t="24564" x="9756775" y="2032000"/>
          <p14:tracePt t="24565" x="9772650" y="2038350"/>
          <p14:tracePt t="24580" x="9783763" y="2038350"/>
          <p14:tracePt t="24582" x="9801225" y="2043113"/>
          <p14:tracePt t="24596" x="9834563" y="2043113"/>
          <p14:tracePt t="24618" x="9839325" y="2043113"/>
          <p14:tracePt t="24631" x="9845675" y="2043113"/>
          <p14:tracePt t="24647" x="9850438" y="2043113"/>
          <p14:tracePt t="24836" x="9856788" y="2043113"/>
          <p14:tracePt t="24859" x="9861550" y="2043113"/>
          <p14:tracePt t="24873" x="9872663" y="2043113"/>
          <p14:tracePt t="24882" x="9877425" y="2043113"/>
          <p14:tracePt t="24896" x="9883775" y="2043113"/>
          <p14:tracePt t="26449" x="9888538" y="2043113"/>
          <p14:tracePt t="26455" x="9894888" y="2043113"/>
          <p14:tracePt t="27746" x="9888538" y="2049463"/>
          <p14:tracePt t="27753" x="9877425" y="2054225"/>
          <p14:tracePt t="27763" x="9866313" y="2054225"/>
          <p14:tracePt t="27784" x="9794875" y="2071688"/>
          <p14:tracePt t="27801" x="9734550" y="2082800"/>
          <p14:tracePt t="27819" x="9652000" y="2103438"/>
          <p14:tracePt t="27820" x="9629775" y="2103438"/>
          <p14:tracePt t="27835" x="9575800" y="2120900"/>
          <p14:tracePt t="27851" x="9553575" y="2132013"/>
          <p14:tracePt t="27867" x="9536113" y="2143125"/>
          <p14:tracePt t="27884" x="9531350" y="2147888"/>
          <p14:tracePt t="27901" x="9509125" y="2159000"/>
          <p14:tracePt t="27902" x="9498013" y="2165350"/>
          <p14:tracePt t="27918" x="9486900" y="2176463"/>
          <p14:tracePt t="27920" x="9464675" y="2187575"/>
          <p14:tracePt t="27934" x="9426575" y="2208213"/>
          <p14:tracePt t="27951" x="9404350" y="2225675"/>
          <p14:tracePt t="27969" x="9388475" y="2241550"/>
          <p14:tracePt t="27970" x="9382125" y="2241550"/>
          <p14:tracePt t="27986" x="9355138" y="2270125"/>
          <p14:tracePt t="28002" x="9332913" y="2308225"/>
          <p14:tracePt t="28019" x="9315450" y="2384425"/>
          <p14:tracePt t="28035" x="9315450" y="2473325"/>
          <p14:tracePt t="28052" x="9299575" y="2582863"/>
          <p14:tracePt t="28069" x="9299575" y="2622550"/>
          <p14:tracePt t="28070" x="9299575" y="2644775"/>
          <p14:tracePt t="28085" x="9299575" y="2671763"/>
          <p14:tracePt t="28102" x="9299575" y="2687638"/>
          <p14:tracePt t="28120" x="9305925" y="2693988"/>
          <p14:tracePt t="28279" x="9299575" y="2693988"/>
          <p14:tracePt t="28294" x="9294813" y="2693988"/>
          <p14:tracePt t="28301" x="9288463" y="2687638"/>
          <p14:tracePt t="28308" x="9283700" y="2687638"/>
          <p14:tracePt t="28318" x="9283700" y="2682875"/>
          <p14:tracePt t="28336" x="9272588" y="2671763"/>
          <p14:tracePt t="28352" x="9261475" y="2665413"/>
          <p14:tracePt t="28370" x="9250363" y="2654300"/>
          <p14:tracePt t="28385" x="9244013" y="2654300"/>
          <p14:tracePt t="28403" x="9228138" y="2644775"/>
          <p14:tracePt t="28405" x="9221788" y="2638425"/>
          <p14:tracePt t="28420" x="9217025" y="2627313"/>
          <p14:tracePt t="28421" x="9212263" y="2622550"/>
          <p14:tracePt t="28436" x="9183688" y="2582863"/>
          <p14:tracePt t="28452" x="9172575" y="2544763"/>
          <p14:tracePt t="28469" x="9161463" y="2506663"/>
          <p14:tracePt t="28485" x="9156700" y="2484438"/>
          <p14:tracePt t="28487" x="9156700" y="2473325"/>
          <p14:tracePt t="28502" x="9156700" y="2468563"/>
          <p14:tracePt t="28504" x="9150350" y="2457450"/>
          <p14:tracePt t="28519" x="9150350" y="2446338"/>
          <p14:tracePt t="28535" x="9145588" y="2439988"/>
          <p14:tracePt t="28553" x="9139238" y="2439988"/>
          <p14:tracePt t="28570" x="9134475" y="2435225"/>
          <p14:tracePt t="28586" x="9128125" y="2435225"/>
          <p14:tracePt t="28602" x="9118600" y="2435225"/>
          <p14:tracePt t="28623" x="9112250" y="2428875"/>
          <p14:tracePt t="28654" x="9107488" y="2428875"/>
          <p14:tracePt t="28669" x="9101138" y="2428875"/>
          <p14:tracePt t="28675" x="9101138" y="2424113"/>
          <p14:tracePt t="28685" x="9096375" y="2424113"/>
          <p14:tracePt t="28788" x="9090025" y="2424113"/>
          <p14:tracePt t="28795" x="9085263" y="2413000"/>
          <p14:tracePt t="28804" x="9067800" y="2413000"/>
          <p14:tracePt t="28819" x="9056688" y="2413000"/>
          <p14:tracePt t="28837" x="9051925" y="2406650"/>
          <p14:tracePt t="28908" x="9051925" y="2401888"/>
          <p14:tracePt t="28916" x="9074150" y="2390775"/>
          <p14:tracePt t="28922" x="9112250" y="2384425"/>
          <p14:tracePt t="28937" x="9156700" y="2379663"/>
          <p14:tracePt t="28939" x="9228138" y="2374900"/>
          <p14:tracePt t="28953" x="9326563" y="2374900"/>
          <p14:tracePt t="28954" x="9513888" y="2352675"/>
          <p14:tracePt t="28969" x="9718675" y="2312988"/>
          <p14:tracePt t="28986" x="9850438" y="2281238"/>
          <p14:tracePt t="29004" x="9944100" y="2263775"/>
          <p14:tracePt t="29005" x="9966325" y="2259013"/>
          <p14:tracePt t="29020" x="9977438" y="2259013"/>
          <p14:tracePt t="29096" x="9982200" y="2259013"/>
          <p14:tracePt t="29110" x="9988550" y="2259013"/>
          <p14:tracePt t="29426" x="9988550" y="2263775"/>
          <p14:tracePt t="29433" x="9988550" y="2270125"/>
          <p14:tracePt t="29440" x="9988550" y="2274888"/>
          <p14:tracePt t="29463" x="9988550" y="2281238"/>
          <p14:tracePt t="29479" x="9993313" y="2286000"/>
          <p14:tracePt t="29493" x="9993313" y="2290763"/>
          <p14:tracePt t="29546" x="9993313" y="2297113"/>
          <p14:tracePt t="29599" x="9993313" y="2301875"/>
          <p14:tracePt t="29643" x="9993313" y="2312988"/>
          <p14:tracePt t="29651" x="9988550" y="2335213"/>
          <p14:tracePt t="29657" x="9977438" y="2341563"/>
          <p14:tracePt t="29670" x="9959975" y="2352675"/>
          <p14:tracePt t="29689" x="9861550" y="2401888"/>
          <p14:tracePt t="29705" x="9696450" y="2451100"/>
          <p14:tracePt t="29721" x="9426575" y="2495550"/>
          <p14:tracePt t="29737" x="8858250" y="2528888"/>
          <p14:tracePt t="29754" x="7800975" y="2544763"/>
          <p14:tracePt t="29770" x="7443788" y="2544763"/>
          <p14:tracePt t="29772" x="6853238" y="2544763"/>
          <p14:tracePt t="29787" x="5983288" y="2555875"/>
          <p14:tracePt t="29804" x="5267325" y="2555875"/>
          <p14:tracePt t="29820" x="4864100" y="2555875"/>
          <p14:tracePt t="29838" x="4010025" y="2413000"/>
          <p14:tracePt t="29854" x="3559175" y="2281238"/>
          <p14:tracePt t="29870" x="3327400" y="2187575"/>
          <p14:tracePt t="29888" x="3267075" y="2114550"/>
          <p14:tracePt t="29889" x="3255963" y="2093913"/>
          <p14:tracePt t="29906" x="3255963" y="2082800"/>
          <p14:tracePt t="29921" x="3289300" y="2060575"/>
          <p14:tracePt t="29938" x="3333750" y="2043113"/>
          <p14:tracePt t="29954" x="3387725" y="2027238"/>
          <p14:tracePt t="29971" x="3448050" y="2016125"/>
          <p14:tracePt t="29973" x="3476625" y="2005013"/>
          <p14:tracePt t="29989" x="3514725" y="2000250"/>
          <p14:tracePt t="30004" x="3586163" y="1982788"/>
          <p14:tracePt t="30021" x="3625850" y="1971675"/>
          <p14:tracePt t="30039" x="3646488" y="1955800"/>
          <p14:tracePt t="30041" x="3657600" y="1955800"/>
          <p14:tracePt t="30054" x="3657600" y="1949450"/>
          <p14:tracePt t="30055" x="3663950" y="1944688"/>
          <p14:tracePt t="30071" x="3668713" y="1938338"/>
          <p14:tracePt t="30073" x="3675063" y="1933575"/>
          <p14:tracePt t="30087" x="3697288" y="1922463"/>
          <p14:tracePt t="30105" x="3729038" y="1900238"/>
          <p14:tracePt t="30122" x="3784600" y="1873250"/>
          <p14:tracePt t="30123" x="3813175" y="1855788"/>
          <p14:tracePt t="30139" x="3884613" y="1817688"/>
          <p14:tracePt t="30155" x="3944938" y="1790700"/>
          <p14:tracePt t="30172" x="3989388" y="1773238"/>
          <p14:tracePt t="30189" x="4021138" y="1768475"/>
          <p14:tracePt t="30190" x="4038600" y="1762125"/>
          <p14:tracePt t="30204" x="4049713" y="1762125"/>
          <p14:tracePt t="30205" x="4054475" y="1762125"/>
          <p14:tracePt t="30221" x="4071938" y="1762125"/>
          <p14:tracePt t="30238" x="4083050" y="1762125"/>
          <p14:tracePt t="30256" x="4087813" y="1762125"/>
          <p14:tracePt t="30258" x="4098925" y="1762125"/>
          <p14:tracePt t="30271" x="4114800" y="1762125"/>
          <p14:tracePt t="30289" x="4132263" y="1762125"/>
          <p14:tracePt t="30304" x="4148138" y="1762125"/>
          <p14:tracePt t="30321" x="4165600" y="1762125"/>
          <p14:tracePt t="30339" x="4197350" y="1751013"/>
          <p14:tracePt t="30356" x="4248150" y="1751013"/>
          <p14:tracePt t="30371" x="4302125" y="1751013"/>
          <p14:tracePt t="30389" x="4364038" y="1746250"/>
          <p14:tracePt t="30405" x="4440238" y="1739900"/>
          <p14:tracePt t="30422" x="4511675" y="1739900"/>
          <p14:tracePt t="30439" x="4522788" y="1739900"/>
          <p14:tracePt t="30490" x="4522788" y="1735138"/>
          <p14:tracePt t="30507" x="4506913" y="1735138"/>
          <p14:tracePt t="30512" x="4500563" y="1735138"/>
          <p14:tracePt t="30521" x="4484688" y="1746250"/>
          <p14:tracePt t="30539" x="4424363" y="1757363"/>
          <p14:tracePt t="30555" x="4406900" y="1768475"/>
          <p14:tracePt t="30572" x="4395788" y="1768475"/>
          <p14:tracePt t="30640" x="4395788" y="1773238"/>
          <p14:tracePt t="30648" x="4413250" y="1779588"/>
          <p14:tracePt t="30657" x="4462463" y="1784350"/>
          <p14:tracePt t="30672" x="4572000" y="1795463"/>
          <p14:tracePt t="30690" x="4770438" y="1801813"/>
          <p14:tracePt t="30706" x="4968875" y="1806575"/>
          <p14:tracePt t="30707" x="5145088" y="1806575"/>
          <p14:tracePt t="30722" x="5233988" y="1806575"/>
          <p14:tracePt t="30724" x="5349875" y="1806575"/>
          <p14:tracePt t="30740" x="5470525" y="1806575"/>
          <p14:tracePt t="30755" x="5553075" y="1795463"/>
          <p14:tracePt t="30773" x="5559425" y="1795463"/>
          <p14:tracePt t="31046" x="5570538" y="1790700"/>
          <p14:tracePt t="31054" x="5619750" y="1730375"/>
          <p14:tracePt t="31061" x="5630863" y="1724025"/>
          <p14:tracePt t="31073" x="5635625" y="1719263"/>
          <p14:tracePt t="31091" x="5657850" y="1690688"/>
          <p14:tracePt t="31347" x="5675313" y="1690688"/>
          <p14:tracePt t="31354" x="5680075" y="1690688"/>
          <p14:tracePt t="31361" x="5707063" y="1697038"/>
          <p14:tracePt t="31373" x="5768975" y="1708150"/>
          <p14:tracePt t="31391" x="5972175" y="1730375"/>
          <p14:tracePt t="31406" x="6148388" y="1746250"/>
          <p14:tracePt t="31423" x="6297613" y="1757363"/>
          <p14:tracePt t="31441" x="6467475" y="1784350"/>
          <p14:tracePt t="31442" x="6534150" y="1795463"/>
          <p14:tracePt t="31458" x="6661150" y="1817688"/>
          <p14:tracePt t="31474" x="6754813" y="1833563"/>
          <p14:tracePt t="31490" x="6859588" y="1855788"/>
          <p14:tracePt t="31507" x="6902450" y="1866900"/>
          <p14:tracePt t="31523" x="6946900" y="1884363"/>
          <p14:tracePt t="31540" x="6964363" y="1884363"/>
          <p14:tracePt t="31541" x="6975475" y="1895475"/>
          <p14:tracePt t="31556" x="7002463" y="1911350"/>
          <p14:tracePt t="31574" x="7062788" y="1955800"/>
          <p14:tracePt t="31590" x="7118350" y="2000250"/>
          <p14:tracePt t="31592" x="7156450" y="2027238"/>
          <p14:tracePt t="31607" x="7223125" y="2076450"/>
          <p14:tracePt t="31608" x="7256463" y="2109788"/>
          <p14:tracePt t="31623" x="7421563" y="2208213"/>
          <p14:tracePt t="31640" x="7526338" y="2290763"/>
          <p14:tracePt t="31657" x="7651750" y="2368550"/>
          <p14:tracePt t="31673" x="7734300" y="2428875"/>
          <p14:tracePt t="31675" x="7834313" y="2489200"/>
          <p14:tracePt t="31691" x="7856538" y="2506663"/>
          <p14:tracePt t="31692" x="7889875" y="2517775"/>
          <p14:tracePt t="31707" x="7961313" y="2560638"/>
          <p14:tracePt t="31723" x="8010525" y="2582863"/>
          <p14:tracePt t="31742" x="8021638" y="2593975"/>
          <p14:tracePt t="31743" x="8026400" y="2593975"/>
          <p14:tracePt t="32208" x="8032750" y="2593975"/>
          <p14:tracePt t="32230" x="8037513" y="2593975"/>
          <p14:tracePt t="32238" x="8043863" y="2593975"/>
          <p14:tracePt t="32245" x="8054975" y="2600325"/>
          <p14:tracePt t="32257" x="8066088" y="2605088"/>
          <p14:tracePt t="32275" x="8081963" y="2611438"/>
          <p14:tracePt t="32291" x="8088313" y="2616200"/>
          <p14:tracePt t="32959" x="8093075" y="2616200"/>
          <p14:tracePt t="32972" x="8097838" y="2616200"/>
          <p14:tracePt t="33048" x="8104188" y="2616200"/>
          <p14:tracePt t="33063" x="8108950" y="2616200"/>
          <p14:tracePt t="33071" x="8115300" y="2622550"/>
          <p14:tracePt t="33077" x="8120063" y="2627313"/>
          <p14:tracePt t="33093" x="8126413" y="2627313"/>
          <p14:tracePt t="33154" x="8126413" y="2633663"/>
          <p14:tracePt t="33160" x="8131175" y="2638425"/>
          <p14:tracePt t="33167" x="8137525" y="2638425"/>
          <p14:tracePt t="33177" x="8137525" y="2649538"/>
          <p14:tracePt t="33193" x="8142288" y="2665413"/>
          <p14:tracePt t="33211" x="8148638" y="2665413"/>
          <p14:tracePt t="33212" x="8148638" y="2671763"/>
          <p14:tracePt t="33228" x="8148638" y="2676525"/>
          <p14:tracePt t="33245" x="8153400" y="2676525"/>
          <p14:tracePt t="33289" x="8153400" y="2682875"/>
          <p14:tracePt t="33333" x="8153400" y="2687638"/>
          <p14:tracePt t="33356" x="8148638" y="2687638"/>
          <p14:tracePt t="33386" x="8148638" y="2693988"/>
          <p14:tracePt t="33408" x="8142288" y="2693988"/>
          <p14:tracePt t="33499" x="8142288" y="2698750"/>
          <p14:tracePt t="33559" x="8142288" y="2705100"/>
          <p14:tracePt t="33565" x="8142288" y="2709863"/>
          <p14:tracePt t="33576" x="8142288" y="2716213"/>
          <p14:tracePt t="33593" x="8137525" y="2727325"/>
          <p14:tracePt t="33687" x="8137525" y="2732088"/>
          <p14:tracePt t="33709" x="8137525" y="2738438"/>
          <p14:tracePt t="33715" x="8131175" y="2738438"/>
          <p14:tracePt t="33726" x="8131175" y="2743200"/>
          <p14:tracePt t="33744" x="8126413" y="2743200"/>
          <p14:tracePt t="33769" x="8126413" y="2747963"/>
          <p14:tracePt t="33784" x="8120063" y="2747963"/>
          <p14:tracePt t="33798" x="8115300" y="2747963"/>
          <p14:tracePt t="33812" x="8108950" y="2747963"/>
          <p14:tracePt t="33827" x="8104188" y="2747963"/>
          <p14:tracePt t="33829" x="8093075" y="2747963"/>
          <p14:tracePt t="33844" x="8077200" y="2747963"/>
          <p14:tracePt t="33860" x="8070850" y="2747963"/>
          <p14:tracePt t="33878" x="8066088" y="2747963"/>
          <p14:tracePt t="34840" x="8059738" y="2747963"/>
          <p14:tracePt t="34849" x="8054975" y="2747963"/>
          <p14:tracePt t="34855" x="8054975" y="2754313"/>
          <p14:tracePt t="35290" x="8048625" y="2754313"/>
          <p14:tracePt t="35306" x="8043863" y="2754313"/>
          <p14:tracePt t="35314" x="8037513" y="2759075"/>
          <p14:tracePt t="35321" x="8026400" y="2759075"/>
          <p14:tracePt t="35329" x="8021638" y="2770188"/>
          <p14:tracePt t="35346" x="7994650" y="2776538"/>
          <p14:tracePt t="35363" x="7966075" y="2787650"/>
          <p14:tracePt t="35364" x="7927975" y="2787650"/>
          <p14:tracePt t="35380" x="7845425" y="2792413"/>
          <p14:tracePt t="35397" x="7745413" y="2792413"/>
          <p14:tracePt t="35412" x="7651750" y="2803525"/>
          <p14:tracePt t="35429" x="7537450" y="2809875"/>
          <p14:tracePt t="35446" x="7432675" y="2836863"/>
          <p14:tracePt t="35463" x="7277100" y="2863850"/>
          <p14:tracePt t="35479" x="7183438" y="2881313"/>
          <p14:tracePt t="35496" x="7118350" y="2892425"/>
          <p14:tracePt t="35513" x="7058025" y="2908300"/>
          <p14:tracePt t="35530" x="6996113" y="2919413"/>
          <p14:tracePt t="35531" x="6980238" y="2919413"/>
          <p14:tracePt t="35546" x="6946900" y="2930525"/>
          <p14:tracePt t="35562" x="6908800" y="2930525"/>
          <p14:tracePt t="35580" x="6853238" y="2941638"/>
          <p14:tracePt t="35597" x="6743700" y="2946400"/>
          <p14:tracePt t="35613" x="6665913" y="2957513"/>
          <p14:tracePt t="35631" x="6600825" y="2968625"/>
          <p14:tracePt t="35646" x="6556375" y="2979738"/>
          <p14:tracePt t="35663" x="6511925" y="2990850"/>
          <p14:tracePt t="35665" x="6467475" y="2997200"/>
          <p14:tracePt t="35682" x="6451600" y="3001963"/>
          <p14:tracePt t="35696" x="6384925" y="3013075"/>
          <p14:tracePt t="35713" x="6335713" y="3017838"/>
          <p14:tracePt t="35730" x="6275388" y="3028950"/>
          <p14:tracePt t="35746" x="6226175" y="3035300"/>
          <p14:tracePt t="35747" x="6215063" y="3040063"/>
          <p14:tracePt t="35763" x="6197600" y="3046413"/>
          <p14:tracePt t="35779" x="6186488" y="3051175"/>
          <p14:tracePt t="35796" x="6175375" y="3057525"/>
          <p14:tracePt t="35814" x="6170613" y="3057525"/>
          <p14:tracePt t="35815" x="6170613" y="3062288"/>
          <p14:tracePt t="35831" x="6164263" y="3068638"/>
          <p14:tracePt t="35833" x="6153150" y="3068638"/>
          <p14:tracePt t="35847" x="6137275" y="3073400"/>
          <p14:tracePt t="35864" x="6132513" y="3073400"/>
          <p14:tracePt t="35907" x="6132513" y="3079750"/>
          <p14:tracePt t="35914" x="6126163" y="3079750"/>
          <p14:tracePt t="35920" x="6115050" y="3079750"/>
          <p14:tracePt t="35929" x="6092825" y="3079750"/>
          <p14:tracePt t="35948" x="6032500" y="3079750"/>
          <p14:tracePt t="35949" x="6027738" y="3079750"/>
          <p14:tracePt t="36042" x="6021388" y="3079750"/>
          <p14:tracePt t="36056" x="6016625" y="3079750"/>
          <p14:tracePt t="36064" x="6005513" y="3079750"/>
          <p14:tracePt t="38371" x="5894388" y="3084513"/>
          <p14:tracePt t="38376" x="4991100" y="3205163"/>
          <p14:tracePt t="38377" x="4743450" y="3222625"/>
          <p14:tracePt t="38384" x="4291013" y="3271838"/>
          <p14:tracePt t="38402" x="3271838" y="3316288"/>
          <p14:tracePt t="38403" x="2847975" y="3354388"/>
          <p14:tracePt t="38419" x="1565275" y="3382963"/>
          <p14:tracePt t="38434" x="434975" y="3432175"/>
          <p14:tracePt t="38635" x="390525" y="3778250"/>
          <p14:tracePt t="38652" x="1090613" y="3900488"/>
          <p14:tracePt t="38667" x="1817688" y="4065588"/>
          <p14:tracePt t="38685" x="2551113" y="4219575"/>
          <p14:tracePt t="38702" x="3117850" y="4389438"/>
          <p14:tracePt t="38703" x="3376613" y="4445000"/>
          <p14:tracePt t="38718" x="3608388" y="4522788"/>
          <p14:tracePt t="38720" x="3746500" y="4560888"/>
          <p14:tracePt t="38735" x="3833813" y="4598988"/>
          <p14:tracePt t="38752" x="3844925" y="4610100"/>
          <p14:tracePt t="38793" x="3762375" y="4583113"/>
          <p14:tracePt t="38803" x="3614738" y="4511675"/>
          <p14:tracePt t="38807" x="3459163" y="4440238"/>
          <p14:tracePt t="38817" x="3200400" y="4324350"/>
          <p14:tracePt t="38834" x="2517775" y="4103688"/>
          <p14:tracePt t="38851" x="1801813" y="3905250"/>
          <p14:tracePt t="38853" x="1360488" y="3800475"/>
          <p14:tracePt t="38868" x="1101725" y="3729038"/>
          <p14:tracePt t="38870" x="804863" y="3652838"/>
          <p14:tracePt t="38884" x="314325" y="3508375"/>
          <p14:tracePt t="38901" x="142875" y="3432175"/>
          <p14:tracePt t="38918" x="60325" y="3354388"/>
          <p14:tracePt t="38936" x="15875" y="3255963"/>
          <p14:tracePt t="38952" x="15875" y="3233738"/>
          <p14:tracePt t="38953" x="4763" y="3211513"/>
          <p14:tracePt t="39191" x="247650" y="3376613"/>
          <p14:tracePt t="39201" x="473075" y="3454400"/>
          <p14:tracePt t="39219" x="1023938" y="3563938"/>
          <p14:tracePt t="39220" x="1465263" y="3602038"/>
          <p14:tracePt t="39236" x="1812925" y="3613150"/>
          <p14:tracePt t="39237" x="2147888" y="3630613"/>
          <p14:tracePt t="39252" x="2782888" y="3706813"/>
          <p14:tracePt t="39269" x="3244850" y="3811588"/>
          <p14:tracePt t="39285" x="3773488" y="3965575"/>
          <p14:tracePt t="39303" x="3867150" y="4005263"/>
          <p14:tracePt t="39537" x="3856038" y="4005263"/>
          <p14:tracePt t="39543" x="3822700" y="3994150"/>
          <p14:tracePt t="39552" x="3762375" y="3983038"/>
          <p14:tracePt t="39570" x="3668713" y="3965575"/>
          <p14:tracePt t="39586" x="3586163" y="3965575"/>
          <p14:tracePt t="39587" x="3559175" y="3965575"/>
          <p14:tracePt t="39603" x="3525838" y="3960813"/>
          <p14:tracePt t="39620" x="3481388" y="3960813"/>
          <p14:tracePt t="39636" x="3322638" y="3949700"/>
          <p14:tracePt t="39652" x="3267075" y="3938588"/>
          <p14:tracePt t="39671" x="3162300" y="3938588"/>
          <p14:tracePt t="39687" x="3140075" y="3938588"/>
          <p14:tracePt t="39702" x="3135313" y="3938588"/>
          <p14:tracePt t="39720" x="3128963" y="3932238"/>
          <p14:tracePt t="39737" x="3113088" y="3927475"/>
          <p14:tracePt t="39738" x="3095625" y="3916363"/>
          <p14:tracePt t="39753" x="3041650" y="3894138"/>
          <p14:tracePt t="39770" x="2930525" y="3871913"/>
          <p14:tracePt t="39785" x="2843213" y="3849688"/>
          <p14:tracePt t="39803" x="2709863" y="3829050"/>
          <p14:tracePt t="39819" x="2533650" y="3800475"/>
          <p14:tracePt t="39821" x="2374900" y="3767138"/>
          <p14:tracePt t="39836" x="2127250" y="3717925"/>
          <p14:tracePt t="39852" x="1812925" y="3657600"/>
          <p14:tracePt t="39870" x="1719263" y="3635375"/>
          <p14:tracePt t="39886" x="1690688" y="3624263"/>
          <p14:tracePt t="39888" x="1685925" y="3613150"/>
          <p14:tracePt t="39903" x="1674813" y="3597275"/>
          <p14:tracePt t="39904" x="1663700" y="3568700"/>
          <p14:tracePt t="39919" x="1641475" y="3519488"/>
          <p14:tracePt t="39936" x="1636713" y="3465513"/>
          <p14:tracePt t="39953" x="1636713" y="3432175"/>
          <p14:tracePt t="39954" x="1636713" y="3414713"/>
          <p14:tracePt t="39970" x="1647825" y="3398838"/>
          <p14:tracePt t="39987" x="1658938" y="3387725"/>
          <p14:tracePt t="40003" x="1658938" y="3382963"/>
          <p14:tracePt t="40023" x="1658938" y="3376613"/>
          <p14:tracePt t="40036" x="1658938" y="3365500"/>
          <p14:tracePt t="40038" x="1658938" y="3354388"/>
          <p14:tracePt t="40053" x="1652588" y="3332163"/>
          <p14:tracePt t="40070" x="1652588" y="3321050"/>
          <p14:tracePt t="40087" x="1647825" y="3305175"/>
          <p14:tracePt t="40104" x="1647825" y="3294063"/>
          <p14:tracePt t="40105" x="1647825" y="3289300"/>
          <p14:tracePt t="40121" x="1652588" y="3271838"/>
          <p14:tracePt t="40137" x="1652588" y="3260725"/>
          <p14:tracePt t="40153" x="1652588" y="3249613"/>
          <p14:tracePt t="40170" x="1663700" y="3238500"/>
          <p14:tracePt t="40188" x="1679575" y="3227388"/>
          <p14:tracePt t="40204" x="1708150" y="3222625"/>
          <p14:tracePt t="40221" x="1752600" y="3216275"/>
          <p14:tracePt t="40237" x="1806575" y="3200400"/>
          <p14:tracePt t="40254" x="1812925" y="3200400"/>
          <p14:tracePt t="40406" x="1817688" y="3200400"/>
          <p14:tracePt t="40414" x="1839913" y="3200400"/>
          <p14:tracePt t="40422" x="1873250" y="3200400"/>
          <p14:tracePt t="40436" x="1933575" y="3184525"/>
          <p14:tracePt t="40453" x="1971675" y="3173413"/>
          <p14:tracePt t="40470" x="1993900" y="3155950"/>
          <p14:tracePt t="40488" x="2016125" y="3144838"/>
          <p14:tracePt t="40504" x="2027238" y="3140075"/>
          <p14:tracePt t="40520" x="2033588" y="3133725"/>
          <p14:tracePt t="40538" x="2049463" y="3122613"/>
          <p14:tracePt t="40554" x="2060575" y="3106738"/>
          <p14:tracePt t="40555" x="2071688" y="3095625"/>
          <p14:tracePt t="40572" x="2082800" y="3084513"/>
          <p14:tracePt t="40587" x="2087563" y="3073400"/>
          <p14:tracePt t="40604" x="2093913" y="3057525"/>
          <p14:tracePt t="40621" x="2105025" y="3057525"/>
          <p14:tracePt t="40699" x="2105025" y="3051175"/>
          <p14:tracePt t="40706" x="2120900" y="3051175"/>
          <p14:tracePt t="40713" x="2127250" y="3046413"/>
          <p14:tracePt t="40737" x="2297113" y="3017838"/>
          <p14:tracePt t="40755" x="2517775" y="2963863"/>
          <p14:tracePt t="40771" x="2698750" y="2919413"/>
          <p14:tracePt t="40789" x="2986088" y="2859088"/>
          <p14:tracePt t="40804" x="3063875" y="2841625"/>
          <p14:tracePt t="40821" x="3068638" y="2841625"/>
          <p14:tracePt t="41044" x="3073400" y="2841625"/>
          <p14:tracePt t="41050" x="3079750" y="2841625"/>
          <p14:tracePt t="41058" x="3117850" y="2847975"/>
          <p14:tracePt t="41071" x="3178175" y="2859088"/>
          <p14:tracePt t="41072" x="3282950" y="2863850"/>
          <p14:tracePt t="41089" x="3536950" y="2881313"/>
          <p14:tracePt t="41105" x="3708400" y="2881313"/>
          <p14:tracePt t="41121" x="3840163" y="2881313"/>
          <p14:tracePt t="41139" x="3911600" y="2881313"/>
          <p14:tracePt t="41366" x="3906838" y="2886075"/>
          <p14:tracePt t="41373" x="3900488" y="2897188"/>
          <p14:tracePt t="41381" x="3895725" y="2903538"/>
          <p14:tracePt t="41391" x="3889375" y="2914650"/>
          <p14:tracePt t="41405" x="3884613" y="2919413"/>
          <p14:tracePt t="41425" x="3878263" y="2919413"/>
          <p14:tracePt t="41479" x="3878263" y="2925763"/>
          <p14:tracePt t="41493" x="3878263" y="2930525"/>
          <p14:tracePt t="41508" x="3873500" y="2930525"/>
          <p14:tracePt t="41515" x="3873500" y="2935288"/>
          <p14:tracePt t="41629" x="3884613" y="2941638"/>
          <p14:tracePt t="41636" x="3922713" y="2957513"/>
          <p14:tracePt t="41643" x="3960813" y="2963863"/>
          <p14:tracePt t="41655" x="3994150" y="2968625"/>
          <p14:tracePt t="41672" x="4083050" y="2974975"/>
          <p14:tracePt t="41674" x="4125913" y="2979738"/>
          <p14:tracePt t="41690" x="4154488" y="2979738"/>
          <p14:tracePt t="41692" x="4203700" y="2979738"/>
          <p14:tracePt t="41705" x="4264025" y="2979738"/>
          <p14:tracePt t="41722" x="4308475" y="2979738"/>
          <p14:tracePt t="41739" x="4324350" y="2979738"/>
          <p14:tracePt t="41780" x="4330700" y="2979738"/>
          <p14:tracePt t="41801" x="4335463" y="2979738"/>
          <p14:tracePt t="41816" x="4346575" y="2979738"/>
          <p14:tracePt t="41824" x="4352925" y="2986088"/>
          <p14:tracePt t="41830" x="4357688" y="2986088"/>
          <p14:tracePt t="41839" x="4364038" y="2986088"/>
          <p14:tracePt t="41856" x="4368800" y="2986088"/>
          <p14:tracePt t="41873" x="4373563" y="2990850"/>
          <p14:tracePt t="42604" x="4391025" y="2990850"/>
          <p14:tracePt t="42611" x="4435475" y="3001963"/>
          <p14:tracePt t="42624" x="4500563" y="3008313"/>
          <p14:tracePt t="42626" x="4551363" y="3017838"/>
          <p14:tracePt t="42641" x="4605338" y="3024188"/>
          <p14:tracePt t="42643" x="4660900" y="3028950"/>
          <p14:tracePt t="42657" x="4765675" y="3035300"/>
          <p14:tracePt t="42674" x="4821238" y="3051175"/>
          <p14:tracePt t="42691" x="4841875" y="3051175"/>
          <p14:tracePt t="42692" x="4852988" y="3051175"/>
          <p14:tracePt t="42770" x="4859338" y="3057525"/>
          <p14:tracePt t="42783" x="4864100" y="3057525"/>
          <p14:tracePt t="42792" x="4870450" y="3057525"/>
          <p14:tracePt t="42807" x="4886325" y="3057525"/>
          <p14:tracePt t="42824" x="4892675" y="3057525"/>
          <p14:tracePt t="42841" x="4914900" y="3062288"/>
          <p14:tracePt t="42843" x="4926013" y="3062288"/>
          <p14:tracePt t="42858" x="4946650" y="3062288"/>
          <p14:tracePt t="42859" x="4968875" y="3068638"/>
          <p14:tracePt t="42875" x="5040313" y="3079750"/>
          <p14:tracePt t="42891" x="5106988" y="3090863"/>
          <p14:tracePt t="42907" x="5184775" y="3090863"/>
          <p14:tracePt t="42924" x="5283200" y="3090863"/>
          <p14:tracePt t="42925" x="5332413" y="3090863"/>
          <p14:tracePt t="42941" x="5454650" y="3090863"/>
          <p14:tracePt t="42958" x="5559425" y="3090863"/>
          <p14:tracePt t="42975" x="5751513" y="3090863"/>
          <p14:tracePt t="42992" x="5911850" y="3090863"/>
          <p14:tracePt t="42993" x="6016625" y="3090863"/>
          <p14:tracePt t="43009" x="6235700" y="3084513"/>
          <p14:tracePt t="43024" x="6369050" y="3057525"/>
          <p14:tracePt t="43041" x="6429375" y="3046413"/>
          <p14:tracePt t="43059" x="6445250" y="3040063"/>
          <p14:tracePt t="43414" x="6440488" y="3040063"/>
          <p14:tracePt t="43420" x="6429375" y="3040063"/>
          <p14:tracePt t="43429" x="6418263" y="3040063"/>
          <p14:tracePt t="43441" x="6391275" y="3040063"/>
          <p14:tracePt t="43458" x="6346825" y="3040063"/>
          <p14:tracePt t="43460" x="6319838" y="3040063"/>
          <p14:tracePt t="43474" x="6280150" y="3040063"/>
          <p14:tracePt t="43491" x="6246813" y="3040063"/>
          <p14:tracePt t="43509" x="6230938" y="3040063"/>
          <p14:tracePt t="43526" x="6219825" y="3040063"/>
          <p14:tracePt t="43557" x="6215063" y="3040063"/>
          <p14:tracePt t="43563" x="6208713" y="3040063"/>
          <p14:tracePt t="43575" x="6197600" y="3040063"/>
          <p14:tracePt t="43592" x="6186488" y="3035300"/>
          <p14:tracePt t="43593" x="6164263" y="3035300"/>
          <p14:tracePt t="43609" x="6110288" y="3028950"/>
          <p14:tracePt t="43611" x="6099175" y="3028950"/>
          <p14:tracePt t="43624" x="6076950" y="3028950"/>
          <p14:tracePt t="43642" x="6065838" y="3028950"/>
          <p14:tracePt t="43714" x="6059488" y="3028950"/>
          <p14:tracePt t="43728" x="6054725" y="3028950"/>
          <p14:tracePt t="43736" x="6049963" y="3028950"/>
          <p14:tracePt t="43751" x="6043613" y="3028950"/>
          <p14:tracePt t="44119" x="6049963" y="3028950"/>
          <p14:tracePt t="44127" x="6070600" y="3028950"/>
          <p14:tracePt t="44133" x="6099175" y="3028950"/>
          <p14:tracePt t="44142" x="6110288" y="3028950"/>
          <p14:tracePt t="44160" x="6159500" y="3028950"/>
          <p14:tracePt t="44176" x="6208713" y="3024188"/>
          <p14:tracePt t="44177" x="6242050" y="3017838"/>
          <p14:tracePt t="44193" x="6257925" y="3017838"/>
          <p14:tracePt t="44194" x="6275388" y="3008313"/>
          <p14:tracePt t="44210" x="6297613" y="3001963"/>
          <p14:tracePt t="44211" x="6302375" y="2997200"/>
          <p14:tracePt t="44226" x="6308725" y="2997200"/>
          <p14:tracePt t="44299" x="6313488" y="2997200"/>
          <p14:tracePt t="44306" x="6313488" y="2990850"/>
          <p14:tracePt t="44314" x="6319838" y="2990850"/>
          <p14:tracePt t="44928" x="6340475" y="2990850"/>
          <p14:tracePt t="44936" x="6369050" y="2990850"/>
          <p14:tracePt t="44946" x="6451600" y="2990850"/>
          <p14:tracePt t="44961" x="6561138" y="2986088"/>
          <p14:tracePt t="44977" x="6688138" y="2968625"/>
          <p14:tracePt t="44994" x="6808788" y="2952750"/>
          <p14:tracePt t="44995" x="6875463" y="2941638"/>
          <p14:tracePt t="45011" x="6913563" y="2935288"/>
          <p14:tracePt t="45012" x="6953250" y="2935288"/>
          <p14:tracePt t="45027" x="7029450" y="2925763"/>
          <p14:tracePt t="45044" x="7085013" y="2919413"/>
          <p14:tracePt t="45061" x="7118350" y="2914650"/>
          <p14:tracePt t="45062" x="7129463" y="2903538"/>
          <p14:tracePt t="45078" x="7145338" y="2903538"/>
          <p14:tracePt t="45079" x="7151688" y="2903538"/>
          <p14:tracePt t="45095" x="7156450" y="2903538"/>
          <p14:tracePt t="45111" x="7162800" y="2903538"/>
          <p14:tracePt t="45128" x="7178675" y="2903538"/>
          <p14:tracePt t="45145" x="7245350" y="2908300"/>
          <p14:tracePt t="45161" x="7321550" y="2925763"/>
          <p14:tracePt t="45177" x="7426325" y="2935288"/>
          <p14:tracePt t="45194" x="7546975" y="2957513"/>
          <p14:tracePt t="45211" x="7662863" y="2974975"/>
          <p14:tracePt t="45228" x="7827963" y="2990850"/>
          <p14:tracePt t="45245" x="7950200" y="2997200"/>
          <p14:tracePt t="45261" x="8037513" y="3013075"/>
          <p14:tracePt t="45278" x="8142288" y="3024188"/>
          <p14:tracePt t="45279" x="8186738" y="3028950"/>
          <p14:tracePt t="45295" x="8231188" y="3028950"/>
          <p14:tracePt t="45296" x="8280400" y="3035300"/>
          <p14:tracePt t="45312" x="8324850" y="3040063"/>
          <p14:tracePt t="45327" x="8351838" y="3046413"/>
          <p14:tracePt t="45344" x="8374063" y="3051175"/>
          <p14:tracePt t="45361" x="8385175" y="3051175"/>
          <p14:tracePt t="45363" x="8389938" y="3051175"/>
          <p14:tracePt t="45378" x="8396288" y="3051175"/>
          <p14:tracePt t="45395" x="8429625" y="3057525"/>
          <p14:tracePt t="45411" x="8451850" y="3057525"/>
          <p14:tracePt t="45428" x="8472488" y="3057525"/>
          <p14:tracePt t="45445" x="8501063" y="3057525"/>
          <p14:tracePt t="45446" x="8523288" y="3057525"/>
          <p14:tracePt t="45462" x="8556625" y="3057525"/>
          <p14:tracePt t="45477" x="8577263" y="3062288"/>
          <p14:tracePt t="45494" x="8588375" y="3062288"/>
          <p14:tracePt t="46714" x="8577263" y="3062288"/>
          <p14:tracePt t="46721" x="8550275" y="3062288"/>
          <p14:tracePt t="46729" x="8545513" y="3062288"/>
          <p14:tracePt t="46747" x="8478838" y="3062288"/>
          <p14:tracePt t="46763" x="8378825" y="3062288"/>
          <p14:tracePt t="46781" x="8253413" y="3062288"/>
          <p14:tracePt t="46782" x="8126413" y="3062288"/>
          <p14:tracePt t="46796" x="7756525" y="3051175"/>
          <p14:tracePt t="46814" x="7234238" y="3051175"/>
          <p14:tracePt t="46831" x="6516688" y="3046413"/>
          <p14:tracePt t="46832" x="6115050" y="3046413"/>
          <p14:tracePt t="46847" x="5432425" y="3062288"/>
          <p14:tracePt t="46864" x="4864100" y="3111500"/>
          <p14:tracePt t="46880" x="4302125" y="3144838"/>
          <p14:tracePt t="46897" x="3817938" y="3144838"/>
          <p14:tracePt t="46914" x="3481388" y="3144838"/>
          <p14:tracePt t="46915" x="3333750" y="3144838"/>
          <p14:tracePt t="46931" x="3195638" y="3140075"/>
          <p14:tracePt t="46947" x="3184525" y="3140075"/>
          <p14:tracePt t="47014" x="3189288" y="3140075"/>
          <p14:tracePt t="47021" x="3195638" y="3140075"/>
          <p14:tracePt t="47030" x="3200400" y="3140075"/>
          <p14:tracePt t="47104" x="3206750" y="3140075"/>
          <p14:tracePt t="47118" x="3211513" y="3144838"/>
          <p14:tracePt t="47134" x="3217863" y="3144838"/>
          <p14:tracePt t="47140" x="3222625" y="3151188"/>
          <p14:tracePt t="47147" x="3228975" y="3151188"/>
          <p14:tracePt t="47165" x="3251200" y="3155950"/>
          <p14:tracePt t="47181" x="3260725" y="3155950"/>
          <p14:tracePt t="47198" x="3282950" y="3162300"/>
          <p14:tracePt t="47215" x="3294063" y="3162300"/>
          <p14:tracePt t="47231" x="3300413" y="3162300"/>
          <p14:tracePt t="47398" x="3300413" y="3155950"/>
          <p14:tracePt t="47404" x="3300413" y="3144838"/>
          <p14:tracePt t="47418" x="3300413" y="3140075"/>
          <p14:tracePt t="47431" x="3300413" y="3133725"/>
          <p14:tracePt t="47449" x="3300413" y="3128963"/>
          <p14:tracePt t="47466" x="3294063" y="3117850"/>
          <p14:tracePt t="47482" x="3294063" y="3111500"/>
          <p14:tracePt t="47500" x="3294063" y="3106738"/>
          <p14:tracePt t="47516" x="3300413" y="3101975"/>
          <p14:tracePt t="47531" x="3305175" y="3095625"/>
          <p14:tracePt t="47533" x="3311525" y="3090863"/>
          <p14:tracePt t="47547" x="3333750" y="3079750"/>
          <p14:tracePt t="47564" x="3360738" y="3068638"/>
          <p14:tracePt t="47581" x="3387725" y="3051175"/>
          <p14:tracePt t="47582" x="3398838" y="3046413"/>
          <p14:tracePt t="47598" x="3421063" y="3040063"/>
          <p14:tracePt t="47600" x="3432175" y="3040063"/>
          <p14:tracePt t="47614" x="3465513" y="3035300"/>
          <p14:tracePt t="47631" x="3503613" y="3035300"/>
          <p14:tracePt t="47648" x="3559175" y="3028950"/>
          <p14:tracePt t="47665" x="3652838" y="3028950"/>
          <p14:tracePt t="47666" x="3690938" y="3028950"/>
          <p14:tracePt t="47681" x="3746500" y="3028950"/>
          <p14:tracePt t="47682" x="3784600" y="3024188"/>
          <p14:tracePt t="47698" x="3833813" y="3017838"/>
          <p14:tracePt t="47714" x="3889375" y="3017838"/>
          <p14:tracePt t="47731" x="3900488" y="3013075"/>
          <p14:tracePt t="47732" x="3906838" y="3013075"/>
          <p14:tracePt t="47921" x="3911600" y="3013075"/>
          <p14:tracePt t="47929" x="3916363" y="3013075"/>
          <p14:tracePt t="47944" x="3922713" y="3013075"/>
          <p14:tracePt t="47950" x="3927475" y="3013075"/>
          <p14:tracePt t="48418" x="3938588" y="3013075"/>
          <p14:tracePt t="48424" x="3949700" y="3013075"/>
          <p14:tracePt t="48432" x="3983038" y="3017838"/>
          <p14:tracePt t="48449" x="4054475" y="3024188"/>
          <p14:tracePt t="48466" x="4165600" y="3028950"/>
          <p14:tracePt t="48467" x="4230688" y="3040063"/>
          <p14:tracePt t="48483" x="4281488" y="3046413"/>
          <p14:tracePt t="48484" x="4341813" y="3057525"/>
          <p14:tracePt t="48500" x="4384675" y="3062288"/>
          <p14:tracePt t="48502" x="4424363" y="3062288"/>
          <p14:tracePt t="48515" x="4518025" y="3073400"/>
          <p14:tracePt t="48533" x="4578350" y="3079750"/>
          <p14:tracePt t="48549" x="4627563" y="3084513"/>
          <p14:tracePt t="48567" x="4638675" y="3090863"/>
          <p14:tracePt t="49226" x="4645025" y="3090863"/>
          <p14:tracePt t="49242" x="4654550" y="3090863"/>
          <p14:tracePt t="51147" x="4665663" y="3090863"/>
          <p14:tracePt t="51155" x="4694238" y="3095625"/>
          <p14:tracePt t="51162" x="4727575" y="3095625"/>
          <p14:tracePt t="51171" x="4759325" y="3095625"/>
          <p14:tracePt t="51187" x="4821238" y="3090863"/>
          <p14:tracePt t="51204" x="4897438" y="3073400"/>
          <p14:tracePt t="51205" x="4930775" y="3068638"/>
          <p14:tracePt t="51222" x="4975225" y="3051175"/>
          <p14:tracePt t="51239" x="4997450" y="3051175"/>
          <p14:tracePt t="51255" x="5024438" y="3046413"/>
          <p14:tracePt t="51271" x="5046663" y="3046413"/>
          <p14:tracePt t="51273" x="5051425" y="3040063"/>
          <p14:tracePt t="51288" x="5073650" y="3035300"/>
          <p14:tracePt t="51305" x="5113338" y="3028950"/>
          <p14:tracePt t="51321" x="5145088" y="3017838"/>
          <p14:tracePt t="51337" x="5189538" y="3001963"/>
          <p14:tracePt t="51353" x="5227638" y="2997200"/>
          <p14:tracePt t="51371" x="5289550" y="2990850"/>
          <p14:tracePt t="51386" x="5310188" y="2990850"/>
          <p14:tracePt t="51403" x="5338763" y="2990850"/>
          <p14:tracePt t="51421" x="5372100" y="2990850"/>
          <p14:tracePt t="51437" x="5426075" y="2990850"/>
          <p14:tracePt t="51439" x="5459413" y="2990850"/>
          <p14:tracePt t="51454" x="5514975" y="2990850"/>
          <p14:tracePt t="51470" x="5613400" y="2990850"/>
          <p14:tracePt t="51487" x="5713413" y="2997200"/>
          <p14:tracePt t="51504" x="5851525" y="3013075"/>
          <p14:tracePt t="51505" x="5905500" y="3017838"/>
          <p14:tracePt t="51522" x="6070600" y="3046413"/>
          <p14:tracePt t="51537" x="6230938" y="3068638"/>
          <p14:tracePt t="51554" x="6440488" y="3084513"/>
          <p14:tracePt t="51571" x="6550025" y="3095625"/>
          <p14:tracePt t="51572" x="6677025" y="3106738"/>
          <p14:tracePt t="51588" x="6726238" y="3106738"/>
          <p14:tracePt t="51590" x="6781800" y="3106738"/>
          <p14:tracePt t="51604" x="6891338" y="3106738"/>
          <p14:tracePt t="51621" x="6953250" y="3106738"/>
          <p14:tracePt t="51638" x="7018338" y="3106738"/>
          <p14:tracePt t="51655" x="7069138" y="3111500"/>
          <p14:tracePt t="51671" x="7078663" y="3117850"/>
          <p14:tracePt t="51672" x="7085013" y="3117850"/>
          <p14:tracePt t="51687" x="7089775" y="3117850"/>
          <p14:tracePt t="51867" x="7096125" y="3117850"/>
          <p14:tracePt t="51873" x="7100888" y="3122613"/>
          <p14:tracePt t="51881" x="7112000" y="3128963"/>
          <p14:tracePt t="51904" x="7167563" y="3140075"/>
          <p14:tracePt t="51922" x="7223125" y="3140075"/>
          <p14:tracePt t="51938" x="7256463" y="3151188"/>
          <p14:tracePt t="51955" x="7343775" y="3151188"/>
          <p14:tracePt t="51972" x="7392988" y="3151188"/>
          <p14:tracePt t="51988" x="7453313" y="3151188"/>
          <p14:tracePt t="52004" x="7504113" y="3140075"/>
          <p14:tracePt t="52022" x="7569200" y="3117850"/>
          <p14:tracePt t="52023" x="7602538" y="3111500"/>
          <p14:tracePt t="52038" x="7651750" y="3095625"/>
          <p14:tracePt t="52054" x="7713663" y="3084513"/>
          <p14:tracePt t="52071" x="7785100" y="3068638"/>
          <p14:tracePt t="52088" x="7850188" y="3057525"/>
          <p14:tracePt t="52105" x="7905750" y="3051175"/>
          <p14:tracePt t="52106" x="7927975" y="3051175"/>
          <p14:tracePt t="52122" x="7961313" y="3051175"/>
          <p14:tracePt t="52123" x="8010525" y="3051175"/>
          <p14:tracePt t="52137" x="8081963" y="3057525"/>
          <p14:tracePt t="52155" x="8153400" y="3062288"/>
          <p14:tracePt t="52172" x="8213725" y="3062288"/>
          <p14:tracePt t="52173" x="8247063" y="3062288"/>
          <p14:tracePt t="52189" x="8280400" y="3068638"/>
          <p14:tracePt t="52206" x="8291513" y="3073400"/>
          <p14:tracePt t="52222" x="8302625" y="3073400"/>
          <p14:tracePt t="52241" x="8318500" y="3073400"/>
          <p14:tracePt t="52254" x="8329613" y="3073400"/>
          <p14:tracePt t="52256" x="8347075" y="3073400"/>
          <p14:tracePt t="52271" x="8369300" y="3073400"/>
          <p14:tracePt t="52288" x="8389938" y="3073400"/>
          <p14:tracePt t="52305" x="8418513" y="3073400"/>
          <p14:tracePt t="52321" x="8434388" y="3073400"/>
          <p14:tracePt t="52322" x="8451850" y="3073400"/>
          <p14:tracePt t="52338" x="8456613" y="3073400"/>
          <p14:tracePt t="52340" x="8462963" y="3073400"/>
          <p14:tracePt t="52354" x="8472488" y="3079750"/>
          <p14:tracePt t="52371" x="8478838" y="3079750"/>
          <p14:tracePt t="52389" x="8489950" y="3079750"/>
          <p14:tracePt t="52390" x="8494713" y="3079750"/>
          <p14:tracePt t="52406" x="8516938" y="3079750"/>
          <p14:tracePt t="52422" x="8539163" y="3073400"/>
          <p14:tracePt t="52438" x="8566150" y="3073400"/>
          <p14:tracePt t="52456" x="8583613" y="3073400"/>
          <p14:tracePt t="52458" x="8594725" y="3073400"/>
          <p14:tracePt t="52473" x="8632825" y="3073400"/>
          <p14:tracePt t="52491" x="8659813" y="3073400"/>
          <p14:tracePt t="52505" x="8693150" y="3073400"/>
          <p14:tracePt t="52522" x="8726488" y="3073400"/>
          <p14:tracePt t="52539" x="8748713" y="3073400"/>
          <p14:tracePt t="52556" x="8804275" y="3073400"/>
          <p14:tracePt t="52571" x="8820150" y="3073400"/>
          <p14:tracePt t="52589" x="8842375" y="3073400"/>
          <p14:tracePt t="52605" x="8847138" y="3068638"/>
          <p14:tracePt t="52622" x="8853488" y="3068638"/>
          <p14:tracePt t="52714" x="8858250" y="3068638"/>
          <p14:tracePt t="52730" x="8864600" y="3068638"/>
          <p14:tracePt t="52736" x="8869363" y="3068638"/>
          <p14:tracePt t="52743" x="8875713" y="3068638"/>
          <p14:tracePt t="52755" x="8880475" y="3068638"/>
          <p14:tracePt t="53576" x="8869363" y="3068638"/>
          <p14:tracePt t="53585" x="8837613" y="3073400"/>
          <p14:tracePt t="53592" x="8753475" y="3101975"/>
          <p14:tracePt t="53607" x="8599488" y="3140075"/>
          <p14:tracePt t="53608" x="8378825" y="3189288"/>
          <p14:tracePt t="53623" x="7883525" y="3271838"/>
          <p14:tracePt t="53641" x="7189788" y="3387725"/>
          <p14:tracePt t="53642" x="6661150" y="3475038"/>
          <p14:tracePt t="53659" x="5421313" y="3679825"/>
          <p14:tracePt t="53675" x="4313238" y="3922713"/>
          <p14:tracePt t="53691" x="3327400" y="4152900"/>
          <p14:tracePt t="53707" x="2176463" y="4389438"/>
          <p14:tracePt t="53723" x="1184275" y="4533900"/>
          <p14:tracePt t="54244" x="633413" y="5227638"/>
          <p14:tracePt t="54258" x="1168400" y="5078413"/>
          <p14:tracePt t="54260" x="1581150" y="4946650"/>
          <p14:tracePt t="54274" x="2633663" y="4598988"/>
          <p14:tracePt t="54291" x="3217863" y="4545013"/>
          <p14:tracePt t="54308" x="3597275" y="4545013"/>
          <p14:tracePt t="54325" x="3856038" y="4538663"/>
          <p14:tracePt t="54342" x="3867150" y="4533900"/>
          <p14:tracePt t="54343" x="3873500" y="4527550"/>
          <p14:tracePt t="54440" x="3873500" y="4522788"/>
          <p14:tracePt t="54446" x="3790950" y="4494213"/>
          <p14:tracePt t="54458" x="3625850" y="4400550"/>
          <p14:tracePt t="54476" x="2947988" y="4059238"/>
          <p14:tracePt t="54493" x="2847975" y="4032250"/>
          <p14:tracePt t="54509" x="2832100" y="4010025"/>
          <p14:tracePt t="54526" x="2832100" y="3987800"/>
          <p14:tracePt t="54543" x="2870200" y="3911600"/>
          <p14:tracePt t="54558" x="2897188" y="3889375"/>
          <p14:tracePt t="54560" x="2908300" y="3871913"/>
          <p14:tracePt t="54574" x="2925763" y="3844925"/>
          <p14:tracePt t="54591" x="2936875" y="3822700"/>
          <p14:tracePt t="54609" x="2936875" y="3800475"/>
          <p14:tracePt t="54610" x="2936875" y="3795713"/>
          <p14:tracePt t="54626" x="2936875" y="3789363"/>
          <p14:tracePt t="54642" x="2941638" y="3789363"/>
          <p14:tracePt t="54658" x="2947988" y="3784600"/>
          <p14:tracePt t="54675" x="2952750" y="3773488"/>
          <p14:tracePt t="54691" x="2963863" y="3751263"/>
          <p14:tracePt t="54693" x="2963863" y="3746500"/>
          <p14:tracePt t="54709" x="2963863" y="3729038"/>
          <p14:tracePt t="54711" x="2947988" y="3702050"/>
          <p14:tracePt t="54725" x="2936875" y="3679825"/>
          <p14:tracePt t="54742" x="2925763" y="3652838"/>
          <p14:tracePt t="54759" x="2914650" y="3641725"/>
          <p14:tracePt t="54762" x="2908300" y="3635375"/>
          <p14:tracePt t="54776" x="2897188" y="3624263"/>
          <p14:tracePt t="54792" x="2886075" y="3613150"/>
          <p14:tracePt t="54809" x="2876550" y="3608388"/>
          <p14:tracePt t="54826" x="2859088" y="3597275"/>
          <p14:tracePt t="54828" x="2847975" y="3597275"/>
          <p14:tracePt t="54843" x="2820988" y="3579813"/>
          <p14:tracePt t="54859" x="2798763" y="3568700"/>
          <p14:tracePt t="54875" x="2754313" y="3559175"/>
          <p14:tracePt t="54892" x="2709863" y="3548063"/>
          <p14:tracePt t="54910" x="2655888" y="3525838"/>
          <p14:tracePt t="54926" x="2622550" y="3514725"/>
          <p14:tracePt t="54942" x="2600325" y="3503613"/>
          <p14:tracePt t="54959" x="2562225" y="3492500"/>
          <p14:tracePt t="54976" x="2517775" y="3475038"/>
          <p14:tracePt t="54978" x="2484438" y="3465513"/>
          <p14:tracePt t="54992" x="2462213" y="3459163"/>
          <p14:tracePt t="54994" x="2439988" y="3454400"/>
          <p14:tracePt t="55010" x="2401888" y="3443288"/>
          <p14:tracePt t="55025" x="2386013" y="3436938"/>
          <p14:tracePt t="55043" x="2386013" y="3432175"/>
          <p14:tracePt t="55069" x="2397125" y="3432175"/>
          <p14:tracePt t="55076" x="2435225" y="3432175"/>
          <p14:tracePt t="55093" x="3019425" y="3475038"/>
          <p14:tracePt t="55109" x="3802063" y="3497263"/>
          <p14:tracePt t="55126" x="5122863" y="3497263"/>
          <p14:tracePt t="55127" x="5635625" y="3503613"/>
          <p14:tracePt t="55142" x="6418263" y="3503613"/>
          <p14:tracePt t="55159" x="8108950" y="3503613"/>
          <p14:tracePt t="55161" x="8710613" y="3503613"/>
          <p14:tracePt t="55176" x="10202863" y="3492500"/>
          <p14:tracePt t="55193" x="11023600" y="3387725"/>
          <p14:tracePt t="55209" x="11409363" y="3321050"/>
          <p14:tracePt t="55226" x="11431588" y="3309938"/>
          <p14:tracePt t="55250" x="11420475" y="3309938"/>
          <p14:tracePt t="55259" x="11415713" y="3309938"/>
          <p14:tracePt t="55277" x="11409363" y="3309938"/>
          <p14:tracePt t="55339" x="11404600" y="3309938"/>
          <p14:tracePt t="55353" x="11398250" y="3309938"/>
          <p14:tracePt t="55360" x="11393488" y="3309938"/>
          <p14:tracePt t="55376" x="11393488" y="3305175"/>
          <p14:tracePt t="55377" x="11387138" y="3305175"/>
          <p14:tracePt t="55393" x="11382375" y="3294063"/>
          <p14:tracePt t="55409" x="11360150" y="3278188"/>
          <p14:tracePt t="55426" x="11304588" y="3238500"/>
          <p14:tracePt t="55427" x="11261725" y="3227388"/>
          <p14:tracePt t="55443" x="11023600" y="3178175"/>
          <p14:tracePt t="55460" x="10715625" y="3155950"/>
          <p14:tracePt t="55477" x="10180638" y="3155950"/>
          <p14:tracePt t="55493" x="9752013" y="3173413"/>
          <p14:tracePt t="55510" x="9194800" y="3227388"/>
          <p14:tracePt t="55512" x="9013825" y="3249613"/>
          <p14:tracePt t="55526" x="8737600" y="3282950"/>
          <p14:tracePt t="55528" x="8516938" y="3316288"/>
          <p14:tracePt t="55543" x="8175625" y="3354388"/>
          <p14:tracePt t="55561" x="7713663" y="3371850"/>
          <p14:tracePt t="55578" x="7062788" y="3398838"/>
          <p14:tracePt t="55594" x="6643688" y="3403600"/>
          <p14:tracePt t="55610" x="6032500" y="3414713"/>
          <p14:tracePt t="55626" x="5492750" y="3421063"/>
          <p14:tracePt t="55644" x="4765675" y="3421063"/>
          <p14:tracePt t="55645" x="4545013" y="3421063"/>
          <p14:tracePt t="55660" x="3795713" y="3448050"/>
          <p14:tracePt t="55677" x="3278188" y="3465513"/>
          <p14:tracePt t="55693" x="2693988" y="3508375"/>
          <p14:tracePt t="55710" x="2330450" y="3525838"/>
          <p14:tracePt t="55728" x="1989138" y="3536950"/>
          <p14:tracePt t="55744" x="1928813" y="3514725"/>
          <p14:tracePt t="55760" x="1873250" y="3470275"/>
          <p14:tracePt t="55777" x="1812925" y="3425825"/>
          <p14:tracePt t="55794" x="1752600" y="3392488"/>
          <p14:tracePt t="55795" x="1724025" y="3382963"/>
          <p14:tracePt t="55811" x="1701800" y="3376613"/>
          <p14:tracePt t="55812" x="1670050" y="3365500"/>
          <p14:tracePt t="55827" x="1647825" y="3365500"/>
          <p14:tracePt t="55829" x="1636713" y="3360738"/>
          <p14:tracePt t="55845" x="1619250" y="3360738"/>
          <p14:tracePt t="56321" x="1636713" y="3360738"/>
          <p14:tracePt t="56328" x="1641475" y="3360738"/>
          <p14:tracePt t="56336" x="1663700" y="3360738"/>
          <p14:tracePt t="56344" x="1674813" y="3360738"/>
          <p14:tracePt t="56361" x="1730375" y="3360738"/>
          <p14:tracePt t="56378" x="1779588" y="3354388"/>
          <p14:tracePt t="56396" x="1839913" y="3354388"/>
          <p14:tracePt t="56414" x="1846263" y="3354388"/>
          <p14:tracePt t="56464" x="1851025" y="3354388"/>
          <p14:tracePt t="56471" x="1866900" y="3354388"/>
          <p14:tracePt t="56479" x="1878013" y="3354388"/>
          <p14:tracePt t="56494" x="1917700" y="3354388"/>
          <p14:tracePt t="56511" x="1933575" y="3354388"/>
          <p14:tracePt t="56528" x="1955800" y="3354388"/>
          <p14:tracePt t="56546" x="1960563" y="3354388"/>
          <p14:tracePt t="56561" x="1966913" y="3354388"/>
          <p14:tracePt t="56578" x="1978025" y="3354388"/>
          <p14:tracePt t="56594" x="1993900" y="3354388"/>
          <p14:tracePt t="56611" x="2049463" y="3349625"/>
          <p14:tracePt t="56613" x="2065338" y="3349625"/>
          <p14:tracePt t="56630" x="2098675" y="3343275"/>
          <p14:tracePt t="56645" x="2116138" y="3343275"/>
          <p14:tracePt t="56854" x="2120900" y="3343275"/>
          <p14:tracePt t="56862" x="2127250" y="3343275"/>
          <p14:tracePt t="56868" x="2154238" y="3343275"/>
          <p14:tracePt t="56878" x="2192338" y="3343275"/>
          <p14:tracePt t="56896" x="2292350" y="3343275"/>
          <p14:tracePt t="56913" x="2457450" y="3343275"/>
          <p14:tracePt t="56930" x="2693988" y="3338513"/>
          <p14:tracePt t="56945" x="2765425" y="3332163"/>
          <p14:tracePt t="56961" x="2919413" y="3309938"/>
          <p14:tracePt t="56979" x="2986088" y="3294063"/>
          <p14:tracePt t="56981" x="3013075" y="3289300"/>
          <p14:tracePt t="56996" x="3030538" y="3282950"/>
          <p14:tracePt t="56997" x="3041650" y="3282950"/>
          <p14:tracePt t="57013" x="3052763" y="3278188"/>
          <p14:tracePt t="57028" x="3068638" y="3271838"/>
          <p14:tracePt t="57045" x="3079750" y="3267075"/>
          <p14:tracePt t="57063" x="3113088" y="3260725"/>
          <p14:tracePt t="57079" x="3124200" y="3255963"/>
          <p14:tracePt t="57081" x="3128963" y="3255963"/>
          <p14:tracePt t="57096" x="3140075" y="3255963"/>
          <p14:tracePt t="57388" x="3162300" y="3255963"/>
          <p14:tracePt t="57393" x="3255963" y="3255963"/>
          <p14:tracePt t="57401" x="3300413" y="3255963"/>
          <p14:tracePt t="57413" x="3365500" y="3255963"/>
          <p14:tracePt t="57430" x="3657600" y="3255963"/>
          <p14:tracePt t="57431" x="3829050" y="3260725"/>
          <p14:tracePt t="57446" x="3906838" y="3260725"/>
          <p14:tracePt t="57448" x="4032250" y="3260725"/>
          <p14:tracePt t="57462" x="4159250" y="3260725"/>
          <p14:tracePt t="57480" x="4214813" y="3260725"/>
          <p14:tracePt t="58407" x="4208463" y="3260725"/>
          <p14:tracePt t="58416" x="4197350" y="3260725"/>
          <p14:tracePt t="58420" x="4132263" y="3260725"/>
          <p14:tracePt t="58431" x="4032250" y="3260725"/>
          <p14:tracePt t="58448" x="3822700" y="3255963"/>
          <p14:tracePt t="58463" x="3503613" y="3255963"/>
          <p14:tracePt t="58482" x="3244850" y="3260725"/>
          <p14:tracePt t="58498" x="3167063" y="3267075"/>
          <p14:tracePt t="58515" x="3151188" y="3267075"/>
          <p14:tracePt t="58865" x="3157538" y="3271838"/>
          <p14:tracePt t="58872" x="3167063" y="3271838"/>
          <p14:tracePt t="58882" x="3184525" y="3282950"/>
          <p14:tracePt t="58898" x="3267075" y="3289300"/>
          <p14:tracePt t="58915" x="3465513" y="3294063"/>
          <p14:tracePt t="58931" x="3559175" y="3294063"/>
          <p14:tracePt t="58933" x="3619500" y="3294063"/>
          <p14:tracePt t="58948" x="3746500" y="3294063"/>
          <p14:tracePt t="58965" x="3802063" y="3294063"/>
          <p14:tracePt t="58981" x="3822700" y="3294063"/>
          <p14:tracePt t="59000" x="3833813" y="3294063"/>
          <p14:tracePt t="59921" x="3856038" y="3294063"/>
          <p14:tracePt t="59929" x="3938588" y="3289300"/>
          <p14:tracePt t="59936" x="4049713" y="3271838"/>
          <p14:tracePt t="59951" x="4192588" y="3267075"/>
          <p14:tracePt t="59968" x="4402138" y="3244850"/>
          <p14:tracePt t="59983" x="4518025" y="3244850"/>
          <p14:tracePt t="60000" x="4627563" y="3244850"/>
          <p14:tracePt t="60017" x="4705350" y="3255963"/>
          <p14:tracePt t="60018" x="4748213" y="3271838"/>
          <p14:tracePt t="60033" x="4792663" y="3278188"/>
          <p14:tracePt t="60049" x="4841875" y="3289300"/>
          <p14:tracePt t="60067" x="4886325" y="3289300"/>
          <p14:tracePt t="60083" x="4897438" y="3294063"/>
          <p14:tracePt t="60101" x="4935538" y="3298825"/>
          <p14:tracePt t="60117" x="4941888" y="3298825"/>
          <p14:tracePt t="60119" x="4953000" y="3305175"/>
          <p14:tracePt t="60133" x="4968875" y="3305175"/>
          <p14:tracePt t="60151" x="4975225" y="3305175"/>
          <p14:tracePt t="60283" x="4979988" y="3305175"/>
          <p14:tracePt t="60289" x="4986338" y="3305175"/>
          <p14:tracePt t="60300" x="4991100" y="3305175"/>
          <p14:tracePt t="60317" x="5035550" y="3305175"/>
          <p14:tracePt t="60318" x="5095875" y="3305175"/>
          <p14:tracePt t="60334" x="5211763" y="3305175"/>
          <p14:tracePt t="60351" x="5492750" y="3305175"/>
          <p14:tracePt t="60367" x="5664200" y="3305175"/>
          <p14:tracePt t="60384" x="5961063" y="3294063"/>
          <p14:tracePt t="60385" x="6099175" y="3289300"/>
          <p14:tracePt t="60401" x="6269038" y="3271838"/>
          <p14:tracePt t="60403" x="6396038" y="3255963"/>
          <p14:tracePt t="60417" x="6507163" y="3255963"/>
          <p14:tracePt t="60434" x="6556375" y="3238500"/>
          <p14:tracePt t="60451" x="6600825" y="3233738"/>
          <p14:tracePt t="60468" x="6627813" y="3227388"/>
          <p14:tracePt t="60471" x="6632575" y="3227388"/>
          <p14:tracePt t="60484" x="6638925" y="3227388"/>
          <p14:tracePt t="60486" x="6650038" y="3227388"/>
          <p14:tracePt t="60501" x="6672263" y="3222625"/>
          <p14:tracePt t="60518" x="6715125" y="3222625"/>
          <p14:tracePt t="60535" x="6815138" y="3222625"/>
          <p14:tracePt t="60536" x="6826250" y="3222625"/>
          <p14:tracePt t="60551" x="6891338" y="3222625"/>
          <p14:tracePt t="60568" x="6958013" y="3222625"/>
          <p14:tracePt t="60584" x="7013575" y="3222625"/>
          <p14:tracePt t="60601" x="7046913" y="3222625"/>
          <p14:tracePt t="60618" x="7112000" y="3227388"/>
          <p14:tracePt t="60634" x="7156450" y="3227388"/>
          <p14:tracePt t="60650" x="7172325" y="3227388"/>
          <p14:tracePt t="60739" x="7178675" y="3227388"/>
          <p14:tracePt t="60746" x="7183438" y="3233738"/>
          <p14:tracePt t="60753" x="7200900" y="3244850"/>
          <p14:tracePt t="60769" x="7234238" y="3267075"/>
          <p14:tracePt t="60786" x="7256463" y="3282950"/>
          <p14:tracePt t="60802" x="7272338" y="3289300"/>
          <p14:tracePt t="60818" x="7277100" y="3294063"/>
          <p14:tracePt t="61318" x="7294563" y="3294063"/>
          <p14:tracePt t="61324" x="7299325" y="3294063"/>
          <p14:tracePt t="61337" x="7327900" y="3294063"/>
          <p14:tracePt t="61338" x="7359650" y="3294063"/>
          <p14:tracePt t="61353" x="7475538" y="3294063"/>
          <p14:tracePt t="61369" x="7564438" y="3294063"/>
          <p14:tracePt t="61385" x="7620000" y="3294063"/>
          <p14:tracePt t="61402" x="7662863" y="3289300"/>
          <p14:tracePt t="61419" x="7680325" y="3289300"/>
          <p14:tracePt t="61421" x="7691438" y="3282950"/>
          <p14:tracePt t="61527" x="7696200" y="3282950"/>
          <p14:tracePt t="61542" x="7696200" y="3278188"/>
          <p14:tracePt t="61548" x="7702550" y="3278188"/>
          <p14:tracePt t="61580" x="7702550" y="3271838"/>
          <p14:tracePt t="61609" x="7707313" y="3271838"/>
          <p14:tracePt t="61631" x="7718425" y="3271838"/>
          <p14:tracePt t="61639" x="7729538" y="3267075"/>
          <p14:tracePt t="61646" x="7773988" y="3267075"/>
          <p14:tracePt t="61654" x="7807325" y="3267075"/>
          <p14:tracePt t="61669" x="7856538" y="3267075"/>
          <p14:tracePt t="61671" x="7927975" y="3267075"/>
          <p14:tracePt t="61685" x="8066088" y="3267075"/>
          <p14:tracePt t="61702" x="8291513" y="3255963"/>
          <p14:tracePt t="61719" x="8429625" y="3255963"/>
          <p14:tracePt t="61736" x="8566150" y="3255963"/>
          <p14:tracePt t="61737" x="8588375" y="3249613"/>
          <p14:tracePt t="61752" x="8610600" y="3249613"/>
          <p14:tracePt t="61977" x="8616950" y="3238500"/>
          <p14:tracePt t="61986" x="8655050" y="3238500"/>
          <p14:tracePt t="61991" x="8797925" y="3238500"/>
          <p14:tracePt t="62003" x="8963025" y="3238500"/>
          <p14:tracePt t="62020" x="9266238" y="3238500"/>
          <p14:tracePt t="62021" x="9513888" y="3238500"/>
          <p14:tracePt t="62036" x="9861550" y="3222625"/>
          <p14:tracePt t="62053" x="10231438" y="3222625"/>
          <p14:tracePt t="62070" x="10367963" y="3216275"/>
          <p14:tracePt t="62087" x="10450513" y="3205163"/>
          <p14:tracePt t="62088" x="10456863" y="3205163"/>
          <p14:tracePt t="62254" x="10461625" y="3216275"/>
          <p14:tracePt t="62262" x="10467975" y="3233738"/>
          <p14:tracePt t="62269" x="10472738" y="3249613"/>
          <p14:tracePt t="62287" x="10479088" y="3282950"/>
          <p14:tracePt t="62303" x="10490200" y="3321050"/>
          <p14:tracePt t="62321" x="10445750" y="3387725"/>
          <p14:tracePt t="62337" x="10352088" y="3425825"/>
          <p14:tracePt t="62339" x="10280650" y="3454400"/>
          <p14:tracePt t="62353" x="9910763" y="3563938"/>
          <p14:tracePt t="62370" x="9382125" y="3662363"/>
          <p14:tracePt t="62387" x="8561388" y="3746500"/>
          <p14:tracePt t="62388" x="8224838" y="3762375"/>
          <p14:tracePt t="62404" x="7707313" y="3811588"/>
          <p14:tracePt t="62405" x="7205663" y="3829050"/>
          <p14:tracePt t="62420" x="6384925" y="3905250"/>
          <p14:tracePt t="62437" x="5575300" y="3960813"/>
          <p14:tracePt t="62454" x="5095875" y="3960813"/>
          <p14:tracePt t="62456" x="4926013" y="3960813"/>
          <p14:tracePt t="62471" x="4787900" y="3960813"/>
          <p14:tracePt t="62473" x="4748213" y="3943350"/>
          <p14:tracePt t="62488" x="4683125" y="3922713"/>
          <p14:tracePt t="62504" x="4672013" y="3911600"/>
          <p14:tracePt t="62521" x="4660900" y="3878263"/>
          <p14:tracePt t="62537" x="4633913" y="3849688"/>
          <p14:tracePt t="62539" x="4622800" y="3840163"/>
          <p14:tracePt t="62554" x="4600575" y="3822700"/>
          <p14:tracePt t="62555" x="4578350" y="3806825"/>
          <p14:tracePt t="62570" x="4500563" y="3778250"/>
          <p14:tracePt t="62587" x="4413250" y="3762375"/>
          <p14:tracePt t="62604" x="4237038" y="3724275"/>
          <p14:tracePt t="62605" x="4154488" y="3717925"/>
          <p14:tracePt t="62621" x="4054475" y="3706813"/>
          <p14:tracePt t="62622" x="3889375" y="3702050"/>
          <p14:tracePt t="62637" x="3690938" y="3695700"/>
          <p14:tracePt t="62654" x="3476625" y="3695700"/>
          <p14:tracePt t="62671" x="3294063" y="3695700"/>
          <p14:tracePt t="62688" x="3046413" y="3695700"/>
          <p14:tracePt t="62689" x="2986088" y="3690938"/>
          <p14:tracePt t="62704" x="2776538" y="3690938"/>
          <p14:tracePt t="62720" x="2578100" y="3695700"/>
          <p14:tracePt t="62738" x="2303463" y="3713163"/>
          <p14:tracePt t="62755" x="1978025" y="3746500"/>
          <p14:tracePt t="62772" x="1933575" y="3746500"/>
          <p14:tracePt t="62773" x="1884363" y="3751263"/>
          <p14:tracePt t="62788" x="1812925" y="3751263"/>
          <p14:tracePt t="62804" x="1784350" y="3751263"/>
          <p14:tracePt t="62821" x="1763713" y="3751263"/>
          <p14:tracePt t="62838" x="1746250" y="3751263"/>
          <p14:tracePt t="62854" x="1730375" y="3751263"/>
          <p14:tracePt t="62871" x="1701800" y="3740150"/>
          <p14:tracePt t="62888" x="1697038" y="3735388"/>
          <p14:tracePt t="62904" x="1690688" y="3735388"/>
          <p14:tracePt t="62966" x="1685925" y="3735388"/>
          <p14:tracePt t="62974" x="1685925" y="3729038"/>
          <p14:tracePt t="62998" x="1685925" y="3724275"/>
          <p14:tracePt t="63004" x="1679575" y="3724275"/>
          <p14:tracePt t="63021" x="1679575" y="3717925"/>
          <p14:tracePt t="63087" x="1679575" y="3713163"/>
          <p14:tracePt t="63102" x="1679575" y="3706813"/>
          <p14:tracePt t="63133" x="1685925" y="3706813"/>
          <p14:tracePt t="63138" x="1685925" y="3702050"/>
          <p14:tracePt t="63161" x="1685925" y="3695700"/>
          <p14:tracePt t="63169" x="1685925" y="3690938"/>
          <p14:tracePt t="63184" x="1685925" y="3684588"/>
          <p14:tracePt t="63191" x="1685925" y="3679825"/>
          <p14:tracePt t="63213" x="1679575" y="3673475"/>
          <p14:tracePt t="63223" x="1679575" y="3668713"/>
          <p14:tracePt t="63238" x="1679575" y="3662363"/>
          <p14:tracePt t="67246" x="2397125" y="4059238"/>
          <p14:tracePt t="67249" x="2435225" y="4065588"/>
          <p14:tracePt t="67251" x="2501900" y="4065588"/>
          <p14:tracePt t="67253" x="2513013" y="4065588"/>
          <p14:tracePt t="67263" x="2522538" y="4032250"/>
          <p14:tracePt t="67271" x="2584450" y="3900488"/>
          <p14:tracePt t="67278" x="2693988" y="3746500"/>
          <p14:tracePt t="67294" x="3106738" y="3173413"/>
          <p14:tracePt t="67310" x="3592513" y="2660650"/>
          <p14:tracePt t="67327" x="4094163" y="2214563"/>
          <p14:tracePt t="67344" x="4457700" y="1933575"/>
          <p14:tracePt t="67345" x="4605338" y="1824038"/>
          <p14:tracePt t="67362" x="4732338" y="1719263"/>
          <p14:tracePt t="67363" x="4776788" y="1685925"/>
          <p14:tracePt t="67378" x="4841875" y="1630363"/>
          <p14:tracePt t="67395" x="4852988" y="1619250"/>
          <p14:tracePt t="67411" x="4852988" y="1614488"/>
          <p14:tracePt t="67413" x="4848225" y="1608138"/>
          <p14:tracePt t="67428" x="4832350" y="1592263"/>
          <p14:tracePt t="67430" x="4810125" y="1585913"/>
          <p14:tracePt t="67444" x="4799013" y="1581150"/>
          <p14:tracePt t="67446" x="4792663" y="1581150"/>
          <p14:tracePt t="67474" x="4810125" y="1581150"/>
          <p14:tracePt t="67481" x="4870450" y="1603375"/>
          <p14:tracePt t="67495" x="4930775" y="1636713"/>
          <p14:tracePt t="67496" x="4986338" y="1652588"/>
          <p14:tracePt t="67512" x="5068888" y="1685925"/>
          <p14:tracePt t="67513" x="5118100" y="1712913"/>
          <p14:tracePt t="67528" x="5211763" y="1739900"/>
          <p14:tracePt t="67545" x="5245100" y="1762125"/>
          <p14:tracePt t="67563" x="5245100" y="1768475"/>
          <p14:tracePt t="67578" x="5195888" y="1790700"/>
          <p14:tracePt t="67595" x="5057775" y="1862138"/>
          <p14:tracePt t="67612" x="4975225" y="1955800"/>
          <p14:tracePt t="67628" x="4848225" y="2225675"/>
          <p14:tracePt t="67645" x="4665663" y="2533650"/>
          <p14:tracePt t="67662" x="4578350" y="2633663"/>
          <p14:tracePt t="67679" x="4413250" y="2770188"/>
          <p14:tracePt t="67694" x="4291013" y="2863850"/>
          <p14:tracePt t="67712" x="4203700" y="2941638"/>
          <p14:tracePt t="67714" x="4187825" y="2963863"/>
          <p14:tracePt t="67729" x="4176713" y="2979738"/>
          <p14:tracePt t="67731" x="4159250" y="3001963"/>
          <p14:tracePt t="67745" x="4137025" y="3024188"/>
          <p14:tracePt t="67762" x="4098925" y="3051175"/>
          <p14:tracePt t="67778" x="4049713" y="3073400"/>
          <p14:tracePt t="67796" x="3938588" y="3128963"/>
          <p14:tracePt t="67811" x="3900488" y="3140075"/>
          <p14:tracePt t="67813" x="3840163" y="3162300"/>
          <p14:tracePt t="67828" x="3740150" y="3195638"/>
          <p14:tracePt t="67845" x="3581400" y="3244850"/>
          <p14:tracePt t="67862" x="3487738" y="3267075"/>
          <p14:tracePt t="67863" x="3454400" y="3278188"/>
          <p14:tracePt t="67879" x="3443288" y="3278188"/>
          <p14:tracePt t="67880" x="3427413" y="3278188"/>
          <p14:tracePt t="67895" x="3409950" y="3278188"/>
          <p14:tracePt t="67912" x="3405188" y="3278188"/>
          <p14:tracePt t="67929" x="3394075" y="3278188"/>
          <p14:tracePt t="67930" x="3387725" y="3278188"/>
          <p14:tracePt t="67945" x="3387725" y="3271838"/>
          <p14:tracePt t="67947" x="3376613" y="3267075"/>
          <p14:tracePt t="67963" x="3349625" y="3244850"/>
          <p14:tracePt t="67979" x="3282950" y="3222625"/>
          <p14:tracePt t="67996" x="3217863" y="3211513"/>
          <p14:tracePt t="67998" x="3195638" y="3211513"/>
          <p14:tracePt t="68014" x="3178175" y="3211513"/>
          <p14:tracePt t="68187" x="3173413" y="3211513"/>
          <p14:tracePt t="68195" x="3157538" y="3211513"/>
          <p14:tracePt t="68202" x="3135313" y="3211513"/>
          <p14:tracePt t="68212" x="3113088" y="3211513"/>
          <p14:tracePt t="68230" x="3024188" y="3211513"/>
          <p14:tracePt t="68246" x="2997200" y="3211513"/>
          <p14:tracePt t="68262" x="2936875" y="3216275"/>
          <p14:tracePt t="68279" x="2925763" y="3216275"/>
          <p14:tracePt t="68359" x="2930525" y="3222625"/>
          <p14:tracePt t="68366" x="2941638" y="3222625"/>
          <p14:tracePt t="68380" x="2970213" y="3222625"/>
          <p14:tracePt t="68382" x="3013075" y="3227388"/>
          <p14:tracePt t="68397" x="3128963" y="3227388"/>
          <p14:tracePt t="68412" x="3294063" y="3238500"/>
          <p14:tracePt t="68429" x="3432175" y="3238500"/>
          <p14:tracePt t="68446" x="3532188" y="3238500"/>
          <p14:tracePt t="68448" x="3581400" y="3238500"/>
          <p14:tracePt t="68463" x="3641725" y="3244850"/>
          <p14:tracePt t="68479" x="3646488" y="3244850"/>
          <p14:tracePt t="68556" x="3652838" y="3244850"/>
          <p14:tracePt t="68570" x="3657600" y="3244850"/>
          <p14:tracePt t="68621" x="3663950" y="3244850"/>
          <p14:tracePt t="68631" x="3668713" y="3244850"/>
          <p14:tracePt t="68636" x="3679825" y="3255963"/>
          <p14:tracePt t="68646" x="3697288" y="3260725"/>
          <p14:tracePt t="68664" x="3729038" y="3267075"/>
          <p14:tracePt t="68666" x="3746500" y="3267075"/>
          <p14:tracePt t="68681" x="3757613" y="3267075"/>
          <p14:tracePt t="68682" x="3762375" y="3267075"/>
          <p14:tracePt t="68697" x="3773488" y="3267075"/>
          <p14:tracePt t="68699" x="3779838" y="3267075"/>
          <p14:tracePt t="68714" x="3802063" y="3267075"/>
          <p14:tracePt t="68730" x="3829050" y="3267075"/>
          <p14:tracePt t="68746" x="3895725" y="3282950"/>
          <p14:tracePt t="68748" x="3944938" y="3294063"/>
          <p14:tracePt t="68763" x="3983038" y="3305175"/>
          <p14:tracePt t="68764" x="4021138" y="3321050"/>
          <p14:tracePt t="68780" x="4094163" y="3343275"/>
          <p14:tracePt t="68797" x="4154488" y="3349625"/>
          <p14:tracePt t="68813" x="4187825" y="3354388"/>
          <p14:tracePt t="68831" x="4192588" y="3354388"/>
          <p14:tracePt t="69312" x="4197350" y="3349625"/>
          <p14:tracePt t="69319" x="4197350" y="3343275"/>
          <p14:tracePt t="69331" x="4214813" y="3327400"/>
          <p14:tracePt t="69349" x="4230688" y="3298825"/>
          <p14:tracePt t="69364" x="4241800" y="3278188"/>
          <p14:tracePt t="69381" x="4248150" y="3278188"/>
          <p14:tracePt t="69399" x="4248150" y="3271838"/>
          <p14:tracePt t="69732" x="4252913" y="3271838"/>
          <p14:tracePt t="72191" x="4252913" y="3260725"/>
          <p14:tracePt t="72194" x="4248150" y="3255963"/>
          <p14:tracePt t="72195" x="4237038" y="3249613"/>
          <p14:tracePt t="72230" x="4230688" y="3249613"/>
          <p14:tracePt t="72237" x="4230688" y="3244850"/>
          <p14:tracePt t="72304" x="4225925" y="3244850"/>
          <p14:tracePt t="72319" x="4219575" y="3244850"/>
          <p14:tracePt t="72327" x="4214813" y="3244850"/>
          <p14:tracePt t="72350" x="4208463" y="3244850"/>
          <p14:tracePt t="72365" x="4203700" y="3244850"/>
          <p14:tracePt t="72380" x="4197350" y="3244850"/>
          <p14:tracePt t="72394" x="4192588" y="3244850"/>
          <p14:tracePt t="72447" x="4187825" y="3244850"/>
          <p14:tracePt t="72478" x="4187825" y="3249613"/>
          <p14:tracePt t="72492" x="4192588" y="3249613"/>
          <p14:tracePt t="72499" x="4192588" y="3255963"/>
          <p14:tracePt t="72514" x="4197350" y="3255963"/>
          <p14:tracePt t="72530" x="4203700" y="3255963"/>
          <p14:tracePt t="72544" x="4208463" y="3255963"/>
          <p14:tracePt t="72559" x="4214813" y="3255963"/>
          <p14:tracePt t="72569" x="4214813" y="3267075"/>
          <p14:tracePt t="72587" x="4225925" y="3278188"/>
          <p14:tracePt t="72588" x="4230688" y="3305175"/>
          <p14:tracePt t="72602" x="4237038" y="3327400"/>
          <p14:tracePt t="72603" x="4241800" y="3349625"/>
          <p14:tracePt t="72620" x="4252913" y="3387725"/>
          <p14:tracePt t="72635" x="4264025" y="3421063"/>
          <p14:tracePt t="72652" x="4270375" y="3443288"/>
          <p14:tracePt t="72669" x="4270375" y="3454400"/>
          <p14:tracePt t="72670" x="4275138" y="3459163"/>
          <p14:tracePt t="72686" x="4275138" y="3470275"/>
          <p14:tracePt t="72704" x="4275138" y="3475038"/>
          <p14:tracePt t="72719" x="4281488" y="3481388"/>
          <p14:tracePt t="72736" x="4281488" y="3486150"/>
          <p14:tracePt t="72752" x="4286250" y="3492500"/>
          <p14:tracePt t="72800" x="4286250" y="3497263"/>
          <p14:tracePt t="72807" x="4286250" y="3503613"/>
          <p14:tracePt t="72820" x="4286250" y="3525838"/>
          <p14:tracePt t="72838" x="4281488" y="3575050"/>
          <p14:tracePt t="72853" x="4281488" y="3608388"/>
          <p14:tracePt t="72870" x="4281488" y="3641725"/>
          <p14:tracePt t="72887" x="4281488" y="3662363"/>
          <p14:tracePt t="72888" x="4281488" y="3668713"/>
          <p14:tracePt t="72903" x="4281488" y="3679825"/>
          <p14:tracePt t="72904" x="4275138" y="3684588"/>
          <p14:tracePt t="72919" x="4275138" y="3706813"/>
          <p14:tracePt t="72935" x="4270375" y="3729038"/>
          <p14:tracePt t="72953" x="4264025" y="3767138"/>
          <p14:tracePt t="72970" x="4264025" y="3789363"/>
          <p14:tracePt t="72972" x="4264025" y="3795713"/>
          <p14:tracePt t="72987" x="4264025" y="3800475"/>
          <p14:tracePt t="72988" x="4259263" y="3806825"/>
          <p14:tracePt t="73003" x="4259263" y="3817938"/>
          <p14:tracePt t="73182" x="4259263" y="3822700"/>
          <p14:tracePt t="73204" x="4264025" y="3822700"/>
          <p14:tracePt t="73211" x="4264025" y="3829050"/>
          <p14:tracePt t="73227" x="4270375" y="3833813"/>
          <p14:tracePt t="73236" x="4270375" y="3840163"/>
          <p14:tracePt t="73253" x="4302125" y="3860800"/>
          <p14:tracePt t="73271" x="4341813" y="3883025"/>
          <p14:tracePt t="73273" x="4368800" y="3889375"/>
          <p14:tracePt t="73288" x="4446588" y="3911600"/>
          <p14:tracePt t="73303" x="4551363" y="3938588"/>
          <p14:tracePt t="73320" x="4645025" y="3938588"/>
          <p14:tracePt t="73338" x="4721225" y="3938588"/>
          <p14:tracePt t="73339" x="4765675" y="3938588"/>
          <p14:tracePt t="73354" x="4832350" y="3938588"/>
          <p14:tracePt t="73371" x="4941888" y="3911600"/>
          <p14:tracePt t="73388" x="5057775" y="3883025"/>
          <p14:tracePt t="73404" x="5167313" y="3856038"/>
          <p14:tracePt t="73406" x="5233988" y="3840163"/>
          <p14:tracePt t="73422" x="5278438" y="3833813"/>
          <p14:tracePt t="73423" x="5365750" y="3817938"/>
          <p14:tracePt t="73438" x="5519738" y="3789363"/>
          <p14:tracePt t="73453" x="5624513" y="3784600"/>
          <p14:tracePt t="73470" x="5695950" y="3784600"/>
          <p14:tracePt t="73488" x="5707063" y="3784600"/>
          <p14:tracePt t="73534" x="5713413" y="3784600"/>
          <p14:tracePt t="73550" x="5729288" y="3784600"/>
          <p14:tracePt t="73556" x="5773738" y="3784600"/>
          <p14:tracePt t="73571" x="5829300" y="3795713"/>
          <p14:tracePt t="73572" x="5867400" y="3806825"/>
          <p14:tracePt t="73588" x="5911850" y="3817938"/>
          <p14:tracePt t="73604" x="5956300" y="3822700"/>
          <p14:tracePt t="73621" x="5961063" y="3822700"/>
          <p14:tracePt t="73745" x="5965825" y="3822700"/>
          <p14:tracePt t="73759" x="5983288" y="3817938"/>
          <p14:tracePt t="73766" x="6005513" y="3800475"/>
          <p14:tracePt t="73774" x="6038850" y="3773488"/>
          <p14:tracePt t="73787" x="6076950" y="3756025"/>
          <p14:tracePt t="73788" x="6115050" y="3735388"/>
          <p14:tracePt t="73804" x="6153150" y="3724275"/>
          <p14:tracePt t="73805" x="6208713" y="3702050"/>
          <p14:tracePt t="73821" x="6384925" y="3641725"/>
          <p14:tracePt t="73837" x="6538913" y="3579813"/>
          <p14:tracePt t="73854" x="6694488" y="3548063"/>
          <p14:tracePt t="73856" x="6808788" y="3536950"/>
          <p14:tracePt t="73872" x="6969125" y="3514725"/>
          <p14:tracePt t="73887" x="7089775" y="3497263"/>
          <p14:tracePt t="73905" x="7167563" y="3497263"/>
          <p14:tracePt t="73921" x="7239000" y="3497263"/>
          <p14:tracePt t="73938" x="7332663" y="3486150"/>
          <p14:tracePt t="73955" x="7388225" y="3481388"/>
          <p14:tracePt t="73971" x="7432675" y="3465513"/>
          <p14:tracePt t="73988" x="7470775" y="3454400"/>
          <p14:tracePt t="74006" x="7564438" y="3436938"/>
          <p14:tracePt t="74023" x="7613650" y="3436938"/>
          <p14:tracePt t="74039" x="7685088" y="3432175"/>
          <p14:tracePt t="74054" x="7785100" y="3432175"/>
          <p14:tracePt t="74071" x="7900988" y="3432175"/>
          <p14:tracePt t="74088" x="8097838" y="3432175"/>
          <p14:tracePt t="74089" x="8164513" y="3432175"/>
          <p14:tracePt t="74105" x="8358188" y="3432175"/>
          <p14:tracePt t="74121" x="8572500" y="3432175"/>
          <p14:tracePt t="74138" x="8682038" y="3432175"/>
          <p14:tracePt t="74155" x="8764588" y="3432175"/>
          <p14:tracePt t="74156" x="8793163" y="3432175"/>
          <p14:tracePt t="74172" x="8815388" y="3432175"/>
          <p14:tracePt t="74173" x="8820150" y="3432175"/>
          <p14:tracePt t="74189" x="8826500" y="3432175"/>
          <p14:tracePt t="74428" x="8820150" y="3443288"/>
          <p14:tracePt t="74435" x="8809038" y="3448050"/>
          <p14:tracePt t="74441" x="8797925" y="3454400"/>
          <p14:tracePt t="74456" x="8782050" y="3465513"/>
          <p14:tracePt t="74473" x="8770938" y="3470275"/>
          <p14:tracePt t="74488" x="8759825" y="3475038"/>
          <p14:tracePt t="74505" x="8748713" y="3475038"/>
          <p14:tracePt t="74742" x="8743950" y="3475038"/>
          <p14:tracePt t="74757" x="8737600" y="3475038"/>
          <p14:tracePt t="74764" x="8726488" y="3475038"/>
          <p14:tracePt t="74772" x="8715375" y="3475038"/>
          <p14:tracePt t="74789" x="8710613" y="3475038"/>
          <p14:tracePt t="74824" x="8704263" y="3475038"/>
          <p14:tracePt t="74841" x="8699500" y="3475038"/>
          <p14:tracePt t="74855" x="8699500" y="3481388"/>
          <p14:tracePt t="74952" x="8693150" y="3481388"/>
          <p14:tracePt t="74958" x="8688388" y="3481388"/>
          <p14:tracePt t="74974" x="8682038" y="3481388"/>
          <p14:tracePt t="74990" x="8677275" y="3481388"/>
          <p14:tracePt t="74992" x="8670925" y="3481388"/>
          <p14:tracePt t="75013" x="8666163" y="3481388"/>
          <p14:tracePt t="75026" x="8659813" y="3481388"/>
          <p14:tracePt t="75039" x="8659813" y="3475038"/>
          <p14:tracePt t="75245" x="8666163" y="3475038"/>
          <p14:tracePt t="75523" x="8655050" y="3475038"/>
          <p14:tracePt t="75537" x="8632825" y="3486150"/>
          <p14:tracePt t="75545" x="8616950" y="3486150"/>
          <p14:tracePt t="75557" x="8583613" y="3492500"/>
          <p14:tracePt t="75559" x="8556625" y="3503613"/>
          <p14:tracePt t="75575" x="8516938" y="3508375"/>
          <p14:tracePt t="75591" x="8483600" y="3519488"/>
          <p14:tracePt t="75607" x="8456613" y="3525838"/>
          <p14:tracePt t="75624" x="8445500" y="3530600"/>
          <p14:tracePt t="75641" x="8418513" y="3552825"/>
          <p14:tracePt t="75657" x="8401050" y="3575050"/>
          <p14:tracePt t="75674" x="8389938" y="3586163"/>
          <p14:tracePt t="75691" x="8374063" y="3602038"/>
          <p14:tracePt t="75707" x="8291513" y="3635375"/>
          <p14:tracePt t="75709" x="8231188" y="3652838"/>
          <p14:tracePt t="75724" x="8070850" y="3690938"/>
          <p14:tracePt t="75740" x="7812088" y="3740150"/>
          <p14:tracePt t="75757" x="7635875" y="3778250"/>
          <p14:tracePt t="75774" x="7399338" y="3811588"/>
          <p14:tracePt t="75791" x="7239000" y="3844925"/>
          <p14:tracePt t="75792" x="7167563" y="3867150"/>
          <p14:tracePt t="75808" x="7078663" y="3883025"/>
          <p14:tracePt t="75824" x="6969125" y="3922713"/>
          <p14:tracePt t="75841" x="6875463" y="3960813"/>
          <p14:tracePt t="75858" x="6721475" y="4016375"/>
          <p14:tracePt t="75859" x="6605588" y="4059238"/>
          <p14:tracePt t="75874" x="6511925" y="4092575"/>
          <p14:tracePt t="75875" x="6319838" y="4175125"/>
          <p14:tracePt t="75891" x="6099175" y="4297363"/>
          <p14:tracePt t="75908" x="5922963" y="4456113"/>
          <p14:tracePt t="75925" x="5829300" y="4556125"/>
          <p14:tracePt t="75926" x="5762625" y="4616450"/>
          <p14:tracePt t="75943" x="5713413" y="4649788"/>
          <p14:tracePt t="75959" x="5691188" y="4665663"/>
          <p14:tracePt t="75961" x="5684838" y="4670425"/>
          <p14:tracePt t="75975" x="5684838" y="4676775"/>
          <p14:tracePt t="76019" x="5680075" y="4676775"/>
          <p14:tracePt t="76024" x="5675313" y="4676775"/>
          <p14:tracePt t="76032" x="5657850" y="4665663"/>
          <p14:tracePt t="76041" x="5624513" y="4654550"/>
          <p14:tracePt t="76058" x="5602288" y="4654550"/>
          <p14:tracePt t="76074" x="5586413" y="4654550"/>
          <p14:tracePt t="76092" x="5581650" y="4654550"/>
          <p14:tracePt t="76108" x="5564188" y="4660900"/>
          <p14:tracePt t="76124" x="5559425" y="4670425"/>
          <p14:tracePt t="76142" x="5541963" y="4692650"/>
          <p14:tracePt t="76158" x="5530850" y="4703763"/>
          <p14:tracePt t="76175" x="5508625" y="4732338"/>
          <p14:tracePt t="76192" x="5503863" y="4754563"/>
          <p14:tracePt t="76208" x="5492750" y="4781550"/>
          <p14:tracePt t="76226" x="5481638" y="4808538"/>
          <p14:tracePt t="76243" x="5481638" y="4830763"/>
          <p14:tracePt t="76258" x="5481638" y="4841875"/>
          <p14:tracePt t="76274" x="5476875" y="4852988"/>
          <p14:tracePt t="76291" x="5476875" y="4864100"/>
          <p14:tracePt t="76308" x="5470525" y="4879975"/>
          <p14:tracePt t="76325" x="5470525" y="4891088"/>
          <p14:tracePt t="76342" x="5470525" y="4902200"/>
          <p14:tracePt t="76358" x="5470525" y="4908550"/>
          <p14:tracePt t="76376" x="5470525" y="4924425"/>
          <p14:tracePt t="76437" x="5470525" y="4902200"/>
          <p14:tracePt t="76445" x="5470525" y="4897438"/>
          <p14:tracePt t="76451" x="5443538" y="4868863"/>
          <p14:tracePt t="76475" x="5140325" y="4837113"/>
          <p14:tracePt t="76491" x="4660900" y="4908550"/>
          <p14:tracePt t="76508" x="4094163" y="5045075"/>
          <p14:tracePt t="76526" x="3960813" y="5062538"/>
          <p14:tracePt t="81678" x="3983038" y="5348288"/>
          <p14:tracePt t="81679" x="4016375" y="5464175"/>
          <p14:tracePt t="81682" x="4027488" y="5564188"/>
          <p14:tracePt t="81685" x="3873500" y="5756275"/>
          <p14:tracePt t="81686" x="3817938" y="5767388"/>
          <p14:tracePt t="81695" x="3724275" y="5772150"/>
          <p14:tracePt t="81701" x="3663950" y="5772150"/>
          <p14:tracePt t="81716" x="3521075" y="5772150"/>
          <p14:tracePt t="81717" x="3354388" y="5751513"/>
          <p14:tracePt t="81733" x="3046413" y="5729288"/>
          <p14:tracePt t="81750" x="2709863" y="5678488"/>
          <p14:tracePt t="81766" x="2533650" y="5635625"/>
          <p14:tracePt t="81782" x="2439988" y="5602288"/>
          <p14:tracePt t="81801" x="2390775" y="5580063"/>
          <p14:tracePt t="81816" x="2386013" y="5580063"/>
          <p14:tracePt t="81833" x="2379663" y="5575300"/>
          <p14:tracePt t="81869" x="2379663" y="5580063"/>
          <p14:tracePt t="81874" x="2397125" y="5584825"/>
          <p14:tracePt t="81882" x="2428875" y="5595938"/>
          <p14:tracePt t="81900" x="2517775" y="5591175"/>
          <p14:tracePt t="81917" x="2616200" y="5513388"/>
          <p14:tracePt t="81918" x="2649538" y="5470525"/>
          <p14:tracePt t="81934" x="2720975" y="5365750"/>
          <p14:tracePt t="81935" x="2749550" y="5260975"/>
          <p14:tracePt t="81951" x="2854325" y="5018088"/>
          <p14:tracePt t="81966" x="2990850" y="4692650"/>
          <p14:tracePt t="81983" x="3128963" y="4483100"/>
          <p14:tracePt t="82000" x="3316288" y="4213225"/>
          <p14:tracePt t="82001" x="3371850" y="4119563"/>
          <p14:tracePt t="82017" x="3525838" y="3867150"/>
          <p14:tracePt t="82034" x="3614738" y="3767138"/>
          <p14:tracePt t="82050" x="3740150" y="3679825"/>
          <p14:tracePt t="82067" x="3867150" y="3646488"/>
          <p14:tracePt t="82068" x="3971925" y="3624263"/>
          <p14:tracePt t="82084" x="4071938" y="3613150"/>
          <p14:tracePt t="82101" x="4154488" y="3602038"/>
          <p14:tracePt t="82117" x="4176713" y="3602038"/>
          <p14:tracePt t="82137" x="4170363" y="3602038"/>
          <p14:tracePt t="82152" x="4148138" y="3608388"/>
          <p14:tracePt t="82168" x="4121150" y="3635375"/>
          <p14:tracePt t="82183" x="4121150" y="3684588"/>
          <p14:tracePt t="82200" x="4125913" y="3724275"/>
          <p14:tracePt t="82217" x="4148138" y="3746500"/>
          <p14:tracePt t="82219" x="4159250" y="3751263"/>
          <p14:tracePt t="82234" x="4170363" y="3751263"/>
          <p14:tracePt t="82251" x="4192588" y="3751263"/>
          <p14:tracePt t="82267" x="4203700" y="3751263"/>
          <p14:tracePt t="82283" x="4219575" y="3751263"/>
          <p14:tracePt t="82300" x="4241800" y="3751263"/>
          <p14:tracePt t="82317" x="4275138" y="3751263"/>
          <p14:tracePt t="82333" x="4297363" y="3751263"/>
          <p14:tracePt t="82350" x="4302125" y="3751263"/>
          <p14:tracePt t="82367" x="4319588" y="3746500"/>
          <p14:tracePt t="82369" x="4330700" y="3746500"/>
          <p14:tracePt t="82384" x="4346575" y="3740150"/>
          <p14:tracePt t="82401" x="4352925" y="3740150"/>
          <p14:tracePt t="82402" x="4364038" y="3740150"/>
          <p14:tracePt t="82417" x="4379913" y="3740150"/>
          <p14:tracePt t="82433" x="4391025" y="3740150"/>
          <p14:tracePt t="82451" x="4395788" y="3740150"/>
          <p14:tracePt t="82491" x="4402138" y="3740150"/>
          <p14:tracePt t="82496" x="4406900" y="3740150"/>
          <p14:tracePt t="82512" x="4424363" y="3740150"/>
          <p14:tracePt t="82519" x="4446588" y="3746500"/>
          <p14:tracePt t="82534" x="4484688" y="3746500"/>
          <p14:tracePt t="82536" x="4518025" y="3751263"/>
          <p14:tracePt t="82552" x="4572000" y="3756025"/>
          <p14:tracePt t="82568" x="4660900" y="3756025"/>
          <p14:tracePt t="82584" x="4743450" y="3756025"/>
          <p14:tracePt t="82586" x="4799013" y="3756025"/>
          <p14:tracePt t="82602" x="4841875" y="3756025"/>
          <p14:tracePt t="82604" x="4875213" y="3756025"/>
          <p14:tracePt t="82618" x="4946650" y="3756025"/>
          <p14:tracePt t="82635" x="4986338" y="3756025"/>
          <p14:tracePt t="82651" x="5019675" y="3756025"/>
          <p14:tracePt t="82668" x="5035550" y="3751263"/>
          <p14:tracePt t="82669" x="5057775" y="3751263"/>
          <p14:tracePt t="82684" x="5068888" y="3751263"/>
          <p14:tracePt t="82701" x="5080000" y="3751263"/>
          <p14:tracePt t="82827" x="5084763" y="3751263"/>
          <p14:tracePt t="82843" x="5091113" y="3751263"/>
          <p14:tracePt t="82849" x="5095875" y="3751263"/>
          <p14:tracePt t="82857" x="5106988" y="3751263"/>
          <p14:tracePt t="82868" x="5113338" y="3751263"/>
          <p14:tracePt t="82885" x="5173663" y="3751263"/>
          <p14:tracePt t="82887" x="5238750" y="3751263"/>
          <p14:tracePt t="82902" x="5372100" y="3756025"/>
          <p14:tracePt t="82919" x="5459413" y="3756025"/>
          <p14:tracePt t="82935" x="5519738" y="3756025"/>
          <p14:tracePt t="82952" x="5537200" y="3756025"/>
          <p14:tracePt t="83278" x="5541963" y="3756025"/>
          <p14:tracePt t="83287" x="5553075" y="3756025"/>
          <p14:tracePt t="83292" x="5575300" y="3756025"/>
          <p14:tracePt t="83301" x="5597525" y="3756025"/>
          <p14:tracePt t="83318" x="5635625" y="3756025"/>
          <p14:tracePt t="83335" x="5691188" y="3756025"/>
          <p14:tracePt t="83336" x="5707063" y="3756025"/>
          <p14:tracePt t="83352" x="5729288" y="3756025"/>
          <p14:tracePt t="83354" x="5746750" y="3756025"/>
          <p14:tracePt t="83592" x="5751513" y="3756025"/>
          <p14:tracePt t="83599" x="5768975" y="3751263"/>
          <p14:tracePt t="83607" x="5784850" y="3746500"/>
          <p14:tracePt t="83619" x="5834063" y="3735388"/>
          <p14:tracePt t="83636" x="5956300" y="3724275"/>
          <p14:tracePt t="83637" x="6043613" y="3713163"/>
          <p14:tracePt t="83653" x="6175375" y="3702050"/>
          <p14:tracePt t="83654" x="6269038" y="3695700"/>
          <p14:tracePt t="83669" x="6418263" y="3679825"/>
          <p14:tracePt t="83686" x="6594475" y="3662363"/>
          <p14:tracePt t="83702" x="6654800" y="3657600"/>
          <p14:tracePt t="83703" x="6672263" y="3657600"/>
          <p14:tracePt t="83743" x="6677025" y="3657600"/>
          <p14:tracePt t="83749" x="6688138" y="3668713"/>
          <p14:tracePt t="83756" x="6704013" y="3684588"/>
          <p14:tracePt t="83770" x="6732588" y="3684588"/>
          <p14:tracePt t="83772" x="6759575" y="3690938"/>
          <p14:tracePt t="83788" x="6826250" y="3695700"/>
          <p14:tracePt t="83803" x="6870700" y="3695700"/>
          <p14:tracePt t="83820" x="6897688" y="3695700"/>
          <p14:tracePt t="83837" x="6902450" y="3695700"/>
          <p14:tracePt t="83854" x="6919913" y="3695700"/>
          <p14:tracePt t="83870" x="6924675" y="3690938"/>
          <p14:tracePt t="83871" x="6942138" y="3684588"/>
          <p14:tracePt t="83886" x="6969125" y="3684588"/>
          <p14:tracePt t="83903" x="7024688" y="3668713"/>
          <p14:tracePt t="83920" x="7062788" y="3657600"/>
          <p14:tracePt t="83921" x="7085013" y="3646488"/>
          <p14:tracePt t="83936" x="7100888" y="3641725"/>
          <p14:tracePt t="83953" x="7107238" y="3641725"/>
          <p14:tracePt t="85071" x="7118350" y="3641725"/>
          <p14:tracePt t="85077" x="7145338" y="3646488"/>
          <p14:tracePt t="85088" x="7200900" y="3668713"/>
          <p14:tracePt t="85105" x="7553325" y="3746500"/>
          <p14:tracePt t="85107" x="7751763" y="3767138"/>
          <p14:tracePt t="85123" x="8104188" y="3795713"/>
          <p14:tracePt t="85139" x="8429625" y="3795713"/>
          <p14:tracePt t="85154" x="8886825" y="3806825"/>
          <p14:tracePt t="85172" x="8958263" y="3811588"/>
          <p14:tracePt t="85188" x="8996363" y="3811588"/>
          <p14:tracePt t="85348" x="9002713" y="3811588"/>
          <p14:tracePt t="85357" x="9007475" y="3811588"/>
          <p14:tracePt t="85362" x="9018588" y="3811588"/>
          <p14:tracePt t="85388" x="9034463" y="3817938"/>
          <p14:tracePt t="85405" x="9040813" y="3822700"/>
          <p14:tracePt t="85423" x="9045575" y="3822700"/>
          <p14:tracePt t="85438" x="9051925" y="3822700"/>
          <p14:tracePt t="85455" x="9056688" y="3822700"/>
          <p14:tracePt t="85474" x="9063038" y="3822700"/>
          <p14:tracePt t="85489" x="9067800" y="3822700"/>
          <p14:tracePt t="85506" x="9074150" y="3822700"/>
          <p14:tracePt t="85618" x="9078913" y="3822700"/>
          <p14:tracePt t="85632" x="9090025" y="3822700"/>
          <p14:tracePt t="85647" x="9101138" y="3822700"/>
          <p14:tracePt t="85658" x="9112250" y="3822700"/>
          <p14:tracePt t="85673" x="9123363" y="3822700"/>
          <p14:tracePt t="85689" x="9134475" y="3822700"/>
          <p14:tracePt t="85706" x="9150350" y="3822700"/>
          <p14:tracePt t="85707" x="9161463" y="3822700"/>
          <p14:tracePt t="85723" x="9172575" y="3817938"/>
          <p14:tracePt t="85724" x="9190038" y="3817938"/>
          <p14:tracePt t="85738" x="9239250" y="3811588"/>
          <p14:tracePt t="85756" x="9348788" y="3806825"/>
          <p14:tracePt t="85773" x="9448800" y="3795713"/>
          <p14:tracePt t="85774" x="9525000" y="3778250"/>
          <p14:tracePt t="85790" x="9591675" y="3762375"/>
          <p14:tracePt t="85791" x="9629775" y="3751263"/>
          <p14:tracePt t="85806" x="9734550" y="3729038"/>
          <p14:tracePt t="85822" x="9790113" y="3717925"/>
          <p14:tracePt t="85840" x="9801225" y="3713163"/>
          <p14:tracePt t="86270" x="9763125" y="3713163"/>
          <p14:tracePt t="86278" x="9569450" y="3713163"/>
          <p14:tracePt t="86290" x="9190038" y="3713163"/>
          <p14:tracePt t="86307" x="8347075" y="3800475"/>
          <p14:tracePt t="86308" x="7861300" y="3860800"/>
          <p14:tracePt t="86323" x="6902450" y="3994150"/>
          <p14:tracePt t="86340" x="5862638" y="4098925"/>
          <p14:tracePt t="86356" x="5184775" y="4152900"/>
          <p14:tracePt t="86374" x="4665663" y="4192588"/>
          <p14:tracePt t="86391" x="4594225" y="4181475"/>
          <p14:tracePt t="86407" x="4589463" y="4181475"/>
          <p14:tracePt t="86423" x="4583113" y="4175125"/>
          <p14:tracePt t="86442" x="4567238" y="4170363"/>
          <p14:tracePt t="86459" x="4560888" y="4170363"/>
          <p14:tracePt t="86474" x="4540250" y="4170363"/>
          <p14:tracePt t="86490" x="4506913" y="4175125"/>
          <p14:tracePt t="86507" x="4462463" y="4186238"/>
          <p14:tracePt t="86524" x="4395788" y="4186238"/>
          <p14:tracePt t="86540" x="4346575" y="4186238"/>
          <p14:tracePt t="86541" x="4313238" y="4186238"/>
          <p14:tracePt t="86556" x="4219575" y="4186238"/>
          <p14:tracePt t="86573" x="4154488" y="4186238"/>
          <p14:tracePt t="86591" x="4094163" y="4186238"/>
          <p14:tracePt t="86592" x="4076700" y="4186238"/>
          <p14:tracePt t="86607" x="4049713" y="4186238"/>
          <p14:tracePt t="86623" x="4016375" y="4186238"/>
          <p14:tracePt t="86640" x="3971925" y="4186238"/>
          <p14:tracePt t="86657" x="3900488" y="4175125"/>
          <p14:tracePt t="86674" x="3708400" y="4159250"/>
          <p14:tracePt t="86691" x="3657600" y="4152900"/>
          <p14:tracePt t="86693" x="3563938" y="4152900"/>
          <p14:tracePt t="86708" x="3465513" y="4152900"/>
          <p14:tracePt t="86724" x="3394075" y="4141788"/>
          <p14:tracePt t="86743" x="3282950" y="4125913"/>
          <p14:tracePt t="86759" x="3217863" y="4114800"/>
          <p14:tracePt t="86774" x="3151188" y="4092575"/>
          <p14:tracePt t="86790" x="3113088" y="4081463"/>
          <p14:tracePt t="86808" x="3106738" y="4081463"/>
          <p14:tracePt t="86856" x="3106738" y="4076700"/>
          <p14:tracePt t="86871" x="3101975" y="4076700"/>
          <p14:tracePt t="86877" x="3090863" y="4070350"/>
          <p14:tracePt t="86891" x="3073400" y="4065588"/>
          <p14:tracePt t="86893" x="3068638" y="4065588"/>
          <p14:tracePt t="86908" x="3046413" y="4059238"/>
          <p14:tracePt t="86924" x="3041650" y="4054475"/>
          <p14:tracePt t="86941" x="3035300" y="4054475"/>
          <p14:tracePt t="86959" x="3030538" y="4054475"/>
          <p14:tracePt t="87192" x="3030538" y="4048125"/>
          <p14:tracePt t="87200" x="3024188" y="4048125"/>
          <p14:tracePt t="87211" x="3013075" y="4048125"/>
          <p14:tracePt t="87225" x="2979738" y="4037013"/>
          <p14:tracePt t="87242" x="2936875" y="4032250"/>
          <p14:tracePt t="87244" x="2930525" y="4032250"/>
          <p14:tracePt t="87259" x="2903538" y="4032250"/>
          <p14:tracePt t="87275" x="2859088" y="4032250"/>
          <p14:tracePt t="87291" x="2843213" y="4025900"/>
          <p14:tracePt t="87308" x="2832100" y="4025900"/>
          <p14:tracePt t="87325" x="2825750" y="4025900"/>
          <p14:tracePt t="87342" x="2798763" y="4021138"/>
          <p14:tracePt t="87358" x="2782888" y="4010025"/>
          <p14:tracePt t="87375" x="2732088" y="4005263"/>
          <p14:tracePt t="87392" x="2678113" y="3998913"/>
          <p14:tracePt t="87409" x="2638425" y="3983038"/>
          <p14:tracePt t="87426" x="2622550" y="3983038"/>
          <p14:tracePt t="87492" x="2616200" y="3976688"/>
          <p14:tracePt t="87500" x="2600325" y="3976688"/>
          <p14:tracePt t="87509" x="2595563" y="3971925"/>
          <p14:tracePt t="87530" x="2589213" y="3965575"/>
          <p14:tracePt t="87710" x="2595563" y="3965575"/>
          <p14:tracePt t="87727" x="2600325" y="3965575"/>
          <p14:tracePt t="87732" x="2606675" y="3965575"/>
          <p14:tracePt t="87742" x="2616200" y="3965575"/>
          <p14:tracePt t="87759" x="2678113" y="3965575"/>
          <p14:tracePt t="87776" x="2771775" y="3965575"/>
          <p14:tracePt t="87777" x="2776538" y="3965575"/>
          <p14:tracePt t="87792" x="2803525" y="3965575"/>
          <p14:tracePt t="87793" x="2854325" y="3965575"/>
          <p14:tracePt t="87808" x="2925763" y="3965575"/>
          <p14:tracePt t="87825" x="2990850" y="3965575"/>
          <p14:tracePt t="87843" x="3035300" y="3965575"/>
          <p14:tracePt t="87844" x="3052763" y="3965575"/>
          <p14:tracePt t="87859" x="3073400" y="3965575"/>
          <p14:tracePt t="87875" x="3079750" y="3965575"/>
          <p14:tracePt t="87892" x="3084513" y="3965575"/>
          <p14:tracePt t="87909" x="3090863" y="3965575"/>
          <p14:tracePt t="88220" x="3095625" y="3965575"/>
          <p14:tracePt t="88227" x="3106738" y="3965575"/>
          <p14:tracePt t="88235" x="3128963" y="3971925"/>
          <p14:tracePt t="88245" x="3146425" y="3971925"/>
          <p14:tracePt t="88259" x="3178175" y="3976688"/>
          <p14:tracePt t="88277" x="3206750" y="3983038"/>
          <p14:tracePt t="88279" x="3211513" y="3987800"/>
          <p14:tracePt t="88293" x="3217863" y="3987800"/>
          <p14:tracePt t="88311" x="3240088" y="3987800"/>
          <p14:tracePt t="88326" x="3260725" y="3987800"/>
          <p14:tracePt t="88343" x="3271838" y="3994150"/>
          <p14:tracePt t="88361" x="3294063" y="3994150"/>
          <p14:tracePt t="88362" x="3300413" y="3994150"/>
          <p14:tracePt t="88377" x="3327400" y="3998913"/>
          <p14:tracePt t="88393" x="3333750" y="3998913"/>
          <p14:tracePt t="88411" x="3338513" y="3998913"/>
          <p14:tracePt t="88625" x="3344863" y="3998913"/>
          <p14:tracePt t="88641" x="3349625" y="3998913"/>
          <p14:tracePt t="88649" x="3354388" y="3998913"/>
          <p14:tracePt t="88669" x="3365500" y="3994150"/>
          <p14:tracePt t="88678" x="3371850" y="3987800"/>
          <p14:tracePt t="88694" x="3382963" y="3983038"/>
          <p14:tracePt t="88711" x="3394075" y="3983038"/>
          <p14:tracePt t="88727" x="3416300" y="3971925"/>
          <p14:tracePt t="88728" x="3427413" y="3971925"/>
          <p14:tracePt t="88744" x="3438525" y="3965575"/>
          <p14:tracePt t="88745" x="3454400" y="3960813"/>
          <p14:tracePt t="88761" x="3476625" y="3960813"/>
          <p14:tracePt t="88762" x="3498850" y="3954463"/>
          <p14:tracePt t="88777" x="3536950" y="3943350"/>
          <p14:tracePt t="88793" x="3563938" y="3938588"/>
          <p14:tracePt t="88811" x="3575050" y="3938588"/>
          <p14:tracePt t="88812" x="3581400" y="3938588"/>
          <p14:tracePt t="88828" x="3586163" y="3932238"/>
          <p14:tracePt t="88844" x="3592513" y="3932238"/>
          <p14:tracePt t="88861" x="3597275" y="3932238"/>
          <p14:tracePt t="88877" x="3614738" y="3927475"/>
          <p14:tracePt t="88894" x="3657600" y="3922713"/>
          <p14:tracePt t="88911" x="3679825" y="3922713"/>
          <p14:tracePt t="88927" x="3708400" y="3922713"/>
          <p14:tracePt t="88943" x="3751263" y="3916363"/>
          <p14:tracePt t="88961" x="3806825" y="3916363"/>
          <p14:tracePt t="88963" x="3867150" y="3916363"/>
          <p14:tracePt t="88978" x="3933825" y="3916363"/>
          <p14:tracePt t="88979" x="4010025" y="3916363"/>
          <p14:tracePt t="88994" x="4181475" y="3916363"/>
          <p14:tracePt t="89011" x="4364038" y="3916363"/>
          <p14:tracePt t="89028" x="4495800" y="3905250"/>
          <p14:tracePt t="89029" x="4560888" y="3894138"/>
          <p14:tracePt t="89048" x="4654550" y="3889375"/>
          <p14:tracePt t="89061" x="4732338" y="3889375"/>
          <p14:tracePt t="89077" x="4803775" y="3889375"/>
          <p14:tracePt t="89094" x="4875213" y="3889375"/>
          <p14:tracePt t="89111" x="4964113" y="3883025"/>
          <p14:tracePt t="89112" x="4991100" y="3878263"/>
          <p14:tracePt t="89127" x="5029200" y="3871913"/>
          <p14:tracePt t="89145" x="5046663" y="3871913"/>
          <p14:tracePt t="89532" x="5051425" y="3871913"/>
          <p14:tracePt t="89547" x="5057775" y="3871913"/>
          <p14:tracePt t="89554" x="5062538" y="3871913"/>
          <p14:tracePt t="89563" x="5068888" y="3871913"/>
          <p14:tracePt t="89578" x="5102225" y="3905250"/>
          <p14:tracePt t="89595" x="5113338" y="3916363"/>
          <p14:tracePt t="89612" x="5113338" y="3922713"/>
          <p14:tracePt t="89653" x="5122863" y="3927475"/>
          <p14:tracePt t="89659" x="5140325" y="3932238"/>
          <p14:tracePt t="89667" x="5178425" y="3949700"/>
          <p14:tracePt t="89677" x="5211763" y="3971925"/>
          <p14:tracePt t="89695" x="5238750" y="3994150"/>
          <p14:tracePt t="90215" x="5245100" y="3994150"/>
          <p14:tracePt t="90231" x="5256213" y="3987800"/>
          <p14:tracePt t="90238" x="5283200" y="3976688"/>
          <p14:tracePt t="90249" x="5316538" y="3960813"/>
          <p14:tracePt t="90262" x="5403850" y="3922713"/>
          <p14:tracePt t="90279" x="5503863" y="3878263"/>
          <p14:tracePt t="90281" x="5537200" y="3860800"/>
          <p14:tracePt t="90296" x="5586413" y="3844925"/>
          <p14:tracePt t="90297" x="5619750" y="3833813"/>
          <p14:tracePt t="90314" x="5675313" y="3811588"/>
          <p14:tracePt t="90329" x="5724525" y="3800475"/>
          <p14:tracePt t="90346" x="5762625" y="3789363"/>
          <p14:tracePt t="90363" x="5811838" y="3778250"/>
          <p14:tracePt t="90364" x="5829300" y="3778250"/>
          <p14:tracePt t="90380" x="5867400" y="3767138"/>
          <p14:tracePt t="90396" x="5894388" y="3762375"/>
          <p14:tracePt t="90412" x="5911850" y="3751263"/>
          <p14:tracePt t="90430" x="5916613" y="3751263"/>
          <p14:tracePt t="90431" x="5922963" y="3751263"/>
          <p14:tracePt t="90447" x="5927725" y="3751263"/>
          <p14:tracePt t="90463" x="5938838" y="3746500"/>
          <p14:tracePt t="90479" x="5949950" y="3740150"/>
          <p14:tracePt t="90496" x="5972175" y="3740150"/>
          <p14:tracePt t="90513" x="6005513" y="3740150"/>
          <p14:tracePt t="90514" x="6027738" y="3740150"/>
          <p14:tracePt t="90530" x="6043613" y="3740150"/>
          <p14:tracePt t="90531" x="6076950" y="3740150"/>
          <p14:tracePt t="90546" x="6132513" y="3740150"/>
          <p14:tracePt t="90562" x="6170613" y="3740150"/>
          <p14:tracePt t="90580" x="6203950" y="3740150"/>
          <p14:tracePt t="90581" x="6215063" y="3740150"/>
          <p14:tracePt t="90597" x="6246813" y="3740150"/>
          <p14:tracePt t="90613" x="6297613" y="3740150"/>
          <p14:tracePt t="90630" x="6329363" y="3740150"/>
          <p14:tracePt t="90647" x="6357938" y="3740150"/>
          <p14:tracePt t="90664" x="6384925" y="3740150"/>
          <p14:tracePt t="90681" x="6391275" y="3740150"/>
          <p14:tracePt t="90697" x="6396038" y="3740150"/>
          <p14:tracePt t="93675" x="6286500" y="3960813"/>
          <p14:tracePt t="93677" x="6253163" y="3987800"/>
          <p14:tracePt t="93680" x="6164263" y="4054475"/>
          <p14:tracePt t="93681" x="6092825" y="4098925"/>
          <p14:tracePt t="93687" x="6054725" y="4110038"/>
          <p14:tracePt t="93702" x="6021388" y="4114800"/>
          <p14:tracePt t="93703" x="5994400" y="4114800"/>
          <p14:tracePt t="93718" x="5983288" y="4114800"/>
          <p14:tracePt t="93720" x="5965825" y="4110038"/>
          <p14:tracePt t="93734" x="5922963" y="4065588"/>
          <p14:tracePt t="93751" x="5845175" y="3911600"/>
          <p14:tracePt t="93768" x="5818188" y="3844925"/>
          <p14:tracePt t="93770" x="5795963" y="3762375"/>
          <p14:tracePt t="93785" x="5768975" y="3673475"/>
          <p14:tracePt t="93786" x="5757863" y="3630613"/>
          <p14:tracePt t="93802" x="5735638" y="3497263"/>
          <p14:tracePt t="93818" x="5729288" y="3392488"/>
          <p14:tracePt t="93835" x="5740400" y="3278188"/>
          <p14:tracePt t="93836" x="5751513" y="3227388"/>
          <p14:tracePt t="93853" x="5789613" y="3162300"/>
          <p14:tracePt t="93868" x="5822950" y="3095625"/>
          <p14:tracePt t="93870" x="5840413" y="3068638"/>
          <p14:tracePt t="93884" x="5894388" y="3017838"/>
          <p14:tracePt t="93901" x="5961063" y="2986088"/>
          <p14:tracePt t="93918" x="6032500" y="2957513"/>
          <p14:tracePt t="93919" x="6088063" y="2952750"/>
          <p14:tracePt t="93935" x="6159500" y="2952750"/>
          <p14:tracePt t="93951" x="6264275" y="2952750"/>
          <p14:tracePt t="93968" x="6369050" y="2968625"/>
          <p14:tracePt t="93985" x="6467475" y="2997200"/>
          <p14:tracePt t="93986" x="6511925" y="2997200"/>
          <p14:tracePt t="94002" x="6550025" y="3008313"/>
          <p14:tracePt t="94004" x="6578600" y="3013075"/>
          <p14:tracePt t="94018" x="6643688" y="3035300"/>
          <p14:tracePt t="94035" x="6694488" y="3062288"/>
          <p14:tracePt t="94052" x="6743700" y="3090863"/>
          <p14:tracePt t="94070" x="6815138" y="3151188"/>
          <p14:tracePt t="94086" x="6859588" y="3205163"/>
          <p14:tracePt t="94102" x="6946900" y="3316288"/>
          <p14:tracePt t="94119" x="6964363" y="3349625"/>
          <p14:tracePt t="94135" x="7007225" y="3425825"/>
          <p14:tracePt t="94137" x="7024688" y="3454400"/>
          <p14:tracePt t="94153" x="7058025" y="3552825"/>
          <p14:tracePt t="94169" x="7089775" y="3630613"/>
          <p14:tracePt t="94186" x="7118350" y="3729038"/>
          <p14:tracePt t="94202" x="7123113" y="3817938"/>
          <p14:tracePt t="94218" x="7123113" y="3922713"/>
          <p14:tracePt t="94220" x="7123113" y="3954463"/>
          <p14:tracePt t="94235" x="7123113" y="4005263"/>
          <p14:tracePt t="94236" x="7096125" y="4065588"/>
          <p14:tracePt t="94252" x="7062788" y="4152900"/>
          <p14:tracePt t="94268" x="6980238" y="4257675"/>
          <p14:tracePt t="94286" x="6819900" y="4395788"/>
          <p14:tracePt t="94302" x="6710363" y="4473575"/>
          <p14:tracePt t="94304" x="6643688" y="4511675"/>
          <p14:tracePt t="94319" x="6418263" y="4621213"/>
          <p14:tracePt t="94335" x="6253163" y="4692650"/>
          <p14:tracePt t="94352" x="6027738" y="4754563"/>
          <p14:tracePt t="94370" x="5894388" y="4775200"/>
          <p14:tracePt t="94386" x="5834063" y="4786313"/>
          <p14:tracePt t="94403" x="5829300" y="4786313"/>
          <p14:tracePt t="94430" x="5822950" y="4786313"/>
          <p14:tracePt t="94445" x="5818188" y="4786313"/>
          <p14:tracePt t="94460" x="5811838" y="4786313"/>
          <p14:tracePt t="94469" x="5807075" y="4786313"/>
          <p14:tracePt t="94490" x="5800725" y="4781550"/>
          <p14:tracePt t="94503" x="5800725" y="4775200"/>
          <p14:tracePt t="94504" x="5795963" y="4764088"/>
          <p14:tracePt t="94519" x="5789613" y="4764088"/>
          <p14:tracePt t="94535" x="5784850" y="4759325"/>
          <p14:tracePt t="94709" x="5778500" y="4759325"/>
          <p14:tracePt t="95122" x="5773738" y="4759325"/>
          <p14:tracePt t="95127" x="5768975" y="4759325"/>
          <p14:tracePt t="95136" x="5762625" y="4759325"/>
          <p14:tracePt t="95153" x="5740400" y="4754563"/>
          <p14:tracePt t="95172" x="5718175" y="4748213"/>
          <p14:tracePt t="95189" x="5713413" y="4748213"/>
          <p14:tracePt t="95204" x="5707063" y="4748213"/>
          <p14:tracePt t="95331" x="5702300" y="4748213"/>
          <p14:tracePt t="95345" x="5695950" y="4748213"/>
          <p14:tracePt t="95353" x="5691188" y="4743450"/>
          <p14:tracePt t="95359" x="5684838" y="4732338"/>
          <p14:tracePt t="95370" x="5664200" y="4710113"/>
          <p14:tracePt t="95387" x="5624513" y="4676775"/>
          <p14:tracePt t="95404" x="5591175" y="4654550"/>
          <p14:tracePt t="95405" x="5575300" y="4638675"/>
          <p14:tracePt t="95421" x="5564188" y="4632325"/>
          <p14:tracePt t="95422" x="5559425" y="4627563"/>
          <p14:tracePt t="95437" x="5559425" y="4621213"/>
          <p14:tracePt t="95675" x="5559425" y="4627563"/>
          <p14:tracePt t="95682" x="5564188" y="4627563"/>
          <p14:tracePt t="95689" x="5570538" y="4627563"/>
          <p14:tracePt t="95818" x="5570538" y="4621213"/>
          <p14:tracePt t="95825" x="5570538" y="4610100"/>
          <p14:tracePt t="95838" x="5564188" y="4598988"/>
          <p14:tracePt t="95839" x="5564188" y="4594225"/>
          <p14:tracePt t="95855" x="5564188" y="4587875"/>
          <p14:tracePt t="102425" x="5619750" y="4649788"/>
          <p14:tracePt t="102427" x="5657850" y="4681538"/>
          <p14:tracePt t="102430" x="5768975" y="4775200"/>
          <p14:tracePt t="102432" x="5834063" y="4814888"/>
          <p14:tracePt t="102434" x="5856288" y="4819650"/>
          <p14:tracePt t="102439" x="5878513" y="4826000"/>
          <p14:tracePt t="102450" x="5894388" y="4830763"/>
          <p14:tracePt t="102464" x="5911850" y="4837113"/>
          <p14:tracePt t="102482" x="5922963" y="4841875"/>
          <p14:tracePt t="102499" x="5927725" y="4841875"/>
          <p14:tracePt t="102500" x="5927725" y="4846638"/>
          <p14:tracePt t="102522" x="5934075" y="4846638"/>
          <p14:tracePt t="102532" x="5934075" y="4852988"/>
          <p14:tracePt t="102548" x="5949950" y="4857750"/>
          <p14:tracePt t="102565" x="5956300" y="4864100"/>
          <p14:tracePt t="102582" x="5961063" y="4868863"/>
          <p14:tracePt t="102636" x="5965825" y="4868863"/>
          <p14:tracePt t="102643" x="5972175" y="4879975"/>
          <p14:tracePt t="102650" x="5988050" y="4879975"/>
          <p14:tracePt t="102665" x="6010275" y="4891088"/>
          <p14:tracePt t="102666" x="6032500" y="4897438"/>
          <p14:tracePt t="102681" x="6076950" y="4913313"/>
          <p14:tracePt t="102698" x="6115050" y="4924425"/>
          <p14:tracePt t="102716" x="6126163" y="4930775"/>
          <p14:tracePt t="102771" x="6121400" y="4930775"/>
          <p14:tracePt t="102785" x="6110288" y="4930775"/>
          <p14:tracePt t="102793" x="6088063" y="4930775"/>
          <p14:tracePt t="102799" x="6076950" y="4930775"/>
          <p14:tracePt t="102815" x="6049963" y="4930775"/>
          <p14:tracePt t="102831" x="6021388" y="4930775"/>
          <p14:tracePt t="102848" x="5999163" y="4930775"/>
          <p14:tracePt t="102865" x="5994400" y="4930775"/>
          <p14:tracePt t="103176" x="5983288" y="4924425"/>
          <p14:tracePt t="103185" x="5972175" y="4913313"/>
          <p14:tracePt t="103190" x="5949950" y="4891088"/>
          <p14:tracePt t="103199" x="5945188" y="4879975"/>
          <p14:tracePt t="103216" x="5938838" y="4875213"/>
          <p14:tracePt t="103236" x="5934075" y="4875213"/>
          <p14:tracePt t="103251" x="5927725" y="4875213"/>
          <p14:tracePt t="103273" x="5927725" y="4868863"/>
          <p14:tracePt t="103282" x="5922963" y="4868863"/>
          <p14:tracePt t="103299" x="5911850" y="4868863"/>
          <p14:tracePt t="103316" x="5889625" y="4846638"/>
          <p14:tracePt t="103317" x="5883275" y="4846638"/>
          <p14:tracePt t="103332" x="5878513" y="4841875"/>
          <p14:tracePt t="103334" x="5878513" y="4837113"/>
          <p14:tracePt t="103348" x="5862638" y="4826000"/>
          <p14:tracePt t="103366" x="5851525" y="4814888"/>
          <p14:tracePt t="103483" x="5845175" y="4814888"/>
          <p14:tracePt t="103490" x="5840413" y="4814888"/>
          <p14:tracePt t="103499" x="5822950" y="4814888"/>
          <p14:tracePt t="103516" x="5818188" y="480853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741806"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FF0000"/>
                </a:solidFill>
                <a:effectLst/>
                <a:uLnTx/>
                <a:uFillTx/>
                <a:latin typeface="Galliard-Roman4"/>
                <a:ea typeface="+mn-ea"/>
                <a:cs typeface="+mn-cs"/>
              </a:rPr>
              <a:t>Business-model innovation </a:t>
            </a:r>
            <a:r>
              <a:rPr kumimoji="0" lang="en-US" sz="2000" b="0" i="0" u="none" strike="noStrike" kern="1200" cap="none" spc="0" normalizeH="0" baseline="0" noProof="0" dirty="0">
                <a:ln>
                  <a:noFill/>
                </a:ln>
                <a:solidFill>
                  <a:srgbClr val="000000"/>
                </a:solidFill>
                <a:effectLst/>
                <a:uLnTx/>
                <a:uFillTx/>
                <a:latin typeface="Galliard-Roman4"/>
                <a:ea typeface="+mn-ea"/>
                <a:cs typeface="+mn-cs"/>
              </a:rPr>
              <a:t>refers to innovating “a</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rgbClr val="000000"/>
                </a:solidFill>
                <a:effectLst/>
                <a:uLnTx/>
                <a:uFillTx/>
                <a:latin typeface="Galliard-Roman4"/>
                <a:ea typeface="+mn-ea"/>
                <a:cs typeface="+mn-cs"/>
              </a:rPr>
              <a:t>company’s system of interconnected and interdependent activities that </a:t>
            </a:r>
            <a:r>
              <a:rPr kumimoji="0" lang="en-US" sz="2000" b="0" i="0" u="sng" strike="noStrike" kern="1200" cap="none" spc="0" normalizeH="0" baseline="0" noProof="0" dirty="0">
                <a:ln>
                  <a:noFill/>
                </a:ln>
                <a:solidFill>
                  <a:srgbClr val="FF0000"/>
                </a:solidFill>
                <a:effectLst/>
                <a:uLnTx/>
                <a:uFillTx/>
                <a:latin typeface="Galliard-Roman4"/>
                <a:ea typeface="+mn-ea"/>
                <a:cs typeface="+mn-cs"/>
              </a:rPr>
              <a:t>determines the way the company ‘does business’ with its customers, partners and vendors”.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From a cognitive perspective, </a:t>
            </a:r>
            <a:r>
              <a:rPr kumimoji="0" lang="en-US" sz="2000" b="1" i="0" u="sng" strike="noStrike" kern="1200" cap="none" spc="0" normalizeH="0" baseline="0" noProof="0" dirty="0">
                <a:ln>
                  <a:noFill/>
                </a:ln>
                <a:solidFill>
                  <a:srgbClr val="FF0000"/>
                </a:solidFill>
                <a:effectLst/>
                <a:uLnTx/>
                <a:uFillTx/>
                <a:latin typeface="Calibri" panose="020F0502020204030204"/>
                <a:ea typeface="+mn-ea"/>
                <a:cs typeface="+mn-cs"/>
              </a:rPr>
              <a:t>analogical reasoning</a:t>
            </a: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 and </a:t>
            </a:r>
            <a:r>
              <a:rPr kumimoji="0" lang="en-US" sz="2000" b="1" i="0" u="sng" strike="noStrike" kern="1200" cap="none" spc="0" normalizeH="0" baseline="0" noProof="0" dirty="0">
                <a:ln>
                  <a:noFill/>
                </a:ln>
                <a:solidFill>
                  <a:srgbClr val="FF0000"/>
                </a:solidFill>
                <a:effectLst/>
                <a:uLnTx/>
                <a:uFillTx/>
                <a:latin typeface="Calibri" panose="020F0502020204030204"/>
                <a:ea typeface="+mn-ea"/>
                <a:cs typeface="+mn-cs"/>
              </a:rPr>
              <a:t>conceptual combinations</a:t>
            </a: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 can lead to business-model innovation.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Analogical reasoning </a:t>
            </a:r>
            <a:r>
              <a:rPr kumimoji="0" lang="en-US" sz="2000" b="0" i="0" u="sng" strike="noStrike" kern="1200" cap="none" spc="0" normalizeH="0" baseline="0" noProof="0" dirty="0">
                <a:ln>
                  <a:noFill/>
                </a:ln>
                <a:solidFill>
                  <a:srgbClr val="FF0000"/>
                </a:solidFill>
                <a:effectLst/>
                <a:uLnTx/>
                <a:uFillTx/>
                <a:latin typeface="Calibri" panose="020F0502020204030204"/>
                <a:ea typeface="+mn-ea"/>
                <a:cs typeface="+mn-cs"/>
              </a:rPr>
              <a:t>involves applying existing knowledge structures from a familiar domain to a new domain</a:t>
            </a:r>
            <a:r>
              <a:rPr kumimoji="0" lang="en-US" sz="20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chemeClr val="tx1"/>
                </a:solidFill>
                <a:effectLst/>
                <a:uLnTx/>
                <a:uFillTx/>
                <a:latin typeface="Calibri" panose="020F0502020204030204"/>
                <a:ea typeface="+mn-ea"/>
                <a:cs typeface="+mn-cs"/>
              </a:rPr>
              <a:t>which can enhance business-model innovation by reconceptualizing the familiar so that new relationships and interdependencies between the elements of a business model emerge.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sng" strike="noStrike" kern="1200" cap="none" spc="0" normalizeH="0" baseline="0" noProof="0" dirty="0">
                <a:ln>
                  <a:noFill/>
                </a:ln>
                <a:solidFill>
                  <a:srgbClr val="000000"/>
                </a:solidFill>
                <a:effectLst/>
                <a:uLnTx/>
                <a:uFillTx/>
                <a:latin typeface="Calibri" panose="020F0502020204030204"/>
                <a:ea typeface="+mn-ea"/>
                <a:cs typeface="+mn-cs"/>
              </a:rPr>
              <a:t>Entrepreneurs can also use </a:t>
            </a: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combinations of existing business-model concepts </a:t>
            </a:r>
            <a:r>
              <a:rPr kumimoji="0" lang="en-US" sz="2000" b="0" i="0" u="sng" strike="noStrike" kern="1200" cap="none" spc="0" normalizeH="0" baseline="0" noProof="0" dirty="0">
                <a:ln>
                  <a:noFill/>
                </a:ln>
                <a:solidFill>
                  <a:srgbClr val="FF0000"/>
                </a:solidFill>
                <a:effectLst/>
                <a:uLnTx/>
                <a:uFillTx/>
                <a:latin typeface="Calibri" panose="020F0502020204030204"/>
                <a:ea typeface="+mn-ea"/>
                <a:cs typeface="+mn-cs"/>
              </a:rPr>
              <a:t>to alter the focal concept’s attributes, which can lead to business model innovation</a:t>
            </a:r>
            <a:r>
              <a:rPr kumimoji="0" lang="en-US" sz="2000" b="0" i="0"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chemeClr val="tx1"/>
                </a:solidFill>
                <a:effectLst/>
                <a:uLnTx/>
                <a:uFillTx/>
                <a:latin typeface="Calibri" panose="020F0502020204030204"/>
                <a:ea typeface="+mn-ea"/>
                <a:cs typeface="+mn-cs"/>
              </a:rPr>
              <a:t>through “incorporating attributes or structures from a wide range of concepts to modify a target concept, so that fundamentally new attributes, unavailable in either preexisting concept, can emerge</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2000" b="0" i="0" u="none" strike="noStrike" kern="1200" cap="none" spc="0" normalizeH="0" baseline="0" noProof="0" dirty="0">
              <a:ln>
                <a:noFill/>
              </a:ln>
              <a:solidFill>
                <a:srgbClr val="2D3956"/>
              </a:solidFill>
              <a:effectLst/>
              <a:uLnTx/>
              <a:uFillTx/>
              <a:latin typeface="Calibri" panose="020F0502020204030204"/>
              <a:ea typeface="+mn-ea"/>
              <a:cs typeface="Tajawal ExtraBold" panose="00000800000000000000" pitchFamily="2" charset="-78"/>
            </a:endParaRPr>
          </a:p>
        </p:txBody>
      </p:sp>
      <p:pic>
        <p:nvPicPr>
          <p:cNvPr id="2" name="Graphic 21">
            <a:extLst>
              <a:ext uri="{FF2B5EF4-FFF2-40B4-BE49-F238E27FC236}">
                <a16:creationId xmlns:a16="http://schemas.microsoft.com/office/drawing/2014/main" id="{BB1C6AA9-D027-9EBA-2103-226BBA3E26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4262788726"/>
      </p:ext>
    </p:extLst>
  </p:cSld>
  <p:clrMapOvr>
    <a:masterClrMapping/>
  </p:clrMapOvr>
  <mc:AlternateContent xmlns:mc="http://schemas.openxmlformats.org/markup-compatibility/2006" xmlns:p14="http://schemas.microsoft.com/office/powerpoint/2010/main">
    <mc:Choice Requires="p14">
      <p:transition spd="slow" advTm="212978">
        <p14:flash/>
      </p:transition>
    </mc:Choice>
    <mc:Fallback xmlns="">
      <p:transition spd="slow" advTm="212978">
        <p:fade/>
      </p:transition>
    </mc:Fallback>
  </mc:AlternateContent>
  <p:extLst>
    <p:ext uri="{3A86A75C-4F4B-4683-9AE1-C65F6400EC91}">
      <p14:laserTraceLst xmlns:p14="http://schemas.microsoft.com/office/powerpoint/2010/main">
        <p14:tracePtLst>
          <p14:tracePt t="921" x="265113" y="2544763"/>
          <p14:tracePt t="1224" x="242888" y="1730375"/>
          <p14:tracePt t="1231" x="782638" y="1938338"/>
          <p14:tracePt t="1242" x="1217613" y="2076450"/>
          <p14:tracePt t="1259" x="2286000" y="2379663"/>
          <p14:tracePt t="1277" x="3305175" y="2616200"/>
          <p14:tracePt t="1292" x="3525838" y="2616200"/>
          <p14:tracePt t="1310" x="3541713" y="2616200"/>
          <p14:tracePt t="1344" x="3536950" y="2600325"/>
          <p14:tracePt t="1351" x="3503613" y="2540000"/>
          <p14:tracePt t="1359" x="3481388" y="2495550"/>
          <p14:tracePt t="1377" x="3327400" y="2247900"/>
          <p14:tracePt t="1394" x="3267075" y="2082800"/>
          <p14:tracePt t="1395" x="3289300" y="2038350"/>
          <p14:tracePt t="1410" x="3300413" y="2016125"/>
          <p14:tracePt t="1411" x="3305175" y="2011363"/>
          <p14:tracePt t="1426" x="3305175" y="2000250"/>
          <p14:tracePt t="1428" x="3305175" y="1993900"/>
          <p14:tracePt t="1442" x="3305175" y="1978025"/>
          <p14:tracePt t="1459" x="3305175" y="1955800"/>
          <p14:tracePt t="1477" x="3305175" y="1944688"/>
          <p14:tracePt t="1478" x="3305175" y="1938338"/>
          <p14:tracePt t="1493" x="3316288" y="1922463"/>
          <p14:tracePt t="1510" x="3316288" y="1917700"/>
          <p14:tracePt t="1532" x="3316288" y="1911350"/>
          <p14:tracePt t="1546" x="3316288" y="1906588"/>
          <p14:tracePt t="1559" x="3322638" y="1906588"/>
          <p14:tracePt t="1578" x="3327400" y="1900238"/>
          <p14:tracePt t="1593" x="3333750" y="1895475"/>
          <p14:tracePt t="1610" x="3338513" y="1884363"/>
          <p14:tracePt t="1628" x="3338513" y="1855788"/>
          <p14:tracePt t="1644" x="3338513" y="1844675"/>
          <p14:tracePt t="1645" x="3338513" y="1833563"/>
          <p14:tracePt t="1660" x="3333750" y="1817688"/>
          <p14:tracePt t="1677" x="3327400" y="1801813"/>
          <p14:tracePt t="1694" x="3327400" y="1795463"/>
          <p14:tracePt t="1695" x="3322638" y="1790700"/>
          <p14:tracePt t="1719" x="3322638" y="1784350"/>
          <p14:tracePt t="2514" x="3327400" y="1784350"/>
          <p14:tracePt t="2521" x="3349625" y="1762125"/>
          <p14:tracePt t="3182" x="3360738" y="1762125"/>
          <p14:tracePt t="3190" x="3382963" y="1768475"/>
          <p14:tracePt t="3197" x="3416300" y="1779588"/>
          <p14:tracePt t="3213" x="3405188" y="1806575"/>
          <p14:tracePt t="3230" x="3371850" y="1851025"/>
          <p14:tracePt t="3247" x="3525838" y="1855788"/>
          <p14:tracePt t="3249" x="3608388" y="1862138"/>
          <p14:tracePt t="3263" x="3751263" y="1866900"/>
          <p14:tracePt t="3280" x="3856038" y="1866900"/>
          <p14:tracePt t="3296" x="3916363" y="1866900"/>
          <p14:tracePt t="3313" x="3944938" y="1866900"/>
          <p14:tracePt t="3331" x="4005263" y="1866900"/>
          <p14:tracePt t="3347" x="4065588" y="1855788"/>
          <p14:tracePt t="3365" x="4121150" y="1851025"/>
          <p14:tracePt t="3379" x="4170363" y="1839913"/>
          <p14:tracePt t="3397" x="4187825" y="1833563"/>
          <p14:tracePt t="3460" x="4192588" y="1828800"/>
          <p14:tracePt t="3466" x="4197350" y="1828800"/>
          <p14:tracePt t="3479" x="4203700" y="1824038"/>
          <p14:tracePt t="3481" x="4219575" y="1812925"/>
          <p14:tracePt t="3497" x="4225925" y="1806575"/>
          <p14:tracePt t="3513" x="4230688" y="1806575"/>
          <p14:tracePt t="3541" x="4237038" y="1806575"/>
          <p14:tracePt t="3549" x="4237038" y="1801813"/>
          <p14:tracePt t="3565" x="4270375" y="1779588"/>
          <p14:tracePt t="3581" x="4281488" y="1773238"/>
          <p14:tracePt t="3597" x="4308475" y="1762125"/>
          <p14:tracePt t="3613" x="4330700" y="1762125"/>
          <p14:tracePt t="3631" x="4352925" y="1751013"/>
          <p14:tracePt t="3647" x="4357688" y="1751013"/>
          <p14:tracePt t="3663" x="4364038" y="1751013"/>
          <p14:tracePt t="3680" x="4373563" y="1746250"/>
          <p14:tracePt t="3697" x="4395788" y="1739900"/>
          <p14:tracePt t="3698" x="4406900" y="1739900"/>
          <p14:tracePt t="3713" x="4424363" y="1739900"/>
          <p14:tracePt t="3730" x="4446588" y="1739900"/>
          <p14:tracePt t="3747" x="4462463" y="1739900"/>
          <p14:tracePt t="3763" x="4518025" y="1739900"/>
          <p14:tracePt t="3779" x="4583113" y="1739900"/>
          <p14:tracePt t="3780" x="4633913" y="1739900"/>
          <p14:tracePt t="3798" x="4748213" y="1739900"/>
          <p14:tracePt t="3812" x="4935538" y="1739900"/>
          <p14:tracePt t="3829" x="5129213" y="1739900"/>
          <p14:tracePt t="3847" x="5260975" y="1739900"/>
          <p14:tracePt t="3848" x="5294313" y="1739900"/>
          <p14:tracePt t="3865" x="5310188" y="1739900"/>
          <p14:tracePt t="4284" x="5321300" y="1739900"/>
          <p14:tracePt t="4293" x="5327650" y="1739900"/>
          <p14:tracePt t="4300" x="5354638" y="1739900"/>
          <p14:tracePt t="4315" x="5394325" y="1739900"/>
          <p14:tracePt t="4317" x="5432425" y="1739900"/>
          <p14:tracePt t="4330" x="5541963" y="1735138"/>
          <p14:tracePt t="4348" x="5646738" y="1724025"/>
          <p14:tracePt t="4364" x="5784850" y="1708150"/>
          <p14:tracePt t="4366" x="5862638" y="1697038"/>
          <p14:tracePt t="4381" x="6065838" y="1685925"/>
          <p14:tracePt t="4398" x="6153150" y="1679575"/>
          <p14:tracePt t="4414" x="6181725" y="1679575"/>
          <p14:tracePt t="5342" x="6203950" y="1679575"/>
          <p14:tracePt t="5349" x="6219825" y="1679575"/>
          <p14:tracePt t="5356" x="6297613" y="1679575"/>
          <p14:tracePt t="5365" x="6413500" y="1679575"/>
          <p14:tracePt t="5382" x="6621463" y="1674813"/>
          <p14:tracePt t="5399" x="6897688" y="1690688"/>
          <p14:tracePt t="5400" x="7024688" y="1701800"/>
          <p14:tracePt t="5416" x="7096125" y="1708150"/>
          <p14:tracePt t="5418" x="7200900" y="1712913"/>
          <p14:tracePt t="5433" x="7272338" y="1724025"/>
          <p14:tracePt t="5449" x="7277100" y="1724025"/>
          <p14:tracePt t="5807" x="7305675" y="1724025"/>
          <p14:tracePt t="5814" x="7370763" y="1724025"/>
          <p14:tracePt t="5822" x="7519988" y="1724025"/>
          <p14:tracePt t="5833" x="7680325" y="1712913"/>
          <p14:tracePt t="5849" x="7943850" y="1697038"/>
          <p14:tracePt t="5867" x="8291513" y="1674813"/>
          <p14:tracePt t="5882" x="8445500" y="1663700"/>
          <p14:tracePt t="5900" x="8467725" y="1663700"/>
          <p14:tracePt t="6295" x="8478838" y="1663700"/>
          <p14:tracePt t="6303" x="8494713" y="1663700"/>
          <p14:tracePt t="6309" x="8534400" y="1668463"/>
          <p14:tracePt t="6319" x="8545513" y="1498600"/>
          <p14:tracePt t="6333" x="8826500" y="1503363"/>
          <p14:tracePt t="6350" x="9172575" y="1509713"/>
          <p14:tracePt t="6367" x="9536113" y="1520825"/>
          <p14:tracePt t="6368" x="9734550" y="1520825"/>
          <p14:tracePt t="6384" x="10033000" y="1525588"/>
          <p14:tracePt t="6400" x="10186988" y="1514475"/>
          <p14:tracePt t="6417" x="10231438" y="1509713"/>
          <p14:tracePt t="6602" x="10236200" y="1509713"/>
          <p14:tracePt t="6609" x="10240963" y="1509713"/>
          <p14:tracePt t="6619" x="10247313" y="1509713"/>
          <p14:tracePt t="6634" x="10274300" y="1525588"/>
          <p14:tracePt t="6650" x="10302875" y="1536700"/>
          <p14:tracePt t="6667" x="10313988" y="1536700"/>
          <p14:tracePt t="6669" x="10318750" y="1543050"/>
          <p14:tracePt t="6685" x="10334625" y="1547813"/>
          <p14:tracePt t="6701" x="10352088" y="1554163"/>
          <p14:tracePt t="6718" x="10363200" y="1558925"/>
          <p14:tracePt t="6734" x="10379075" y="1563688"/>
          <p14:tracePt t="6736" x="10390188" y="1563688"/>
          <p14:tracePt t="6751" x="10396538" y="1570038"/>
          <p14:tracePt t="6752" x="10401300" y="1570038"/>
          <p14:tracePt t="6769" x="10407650" y="1574800"/>
          <p14:tracePt t="6785" x="10418763" y="1574800"/>
          <p14:tracePt t="6985" x="10423525" y="1574800"/>
          <p14:tracePt t="7008" x="10428288" y="1574800"/>
          <p14:tracePt t="7013" x="10434638" y="1574800"/>
          <p14:tracePt t="7218" x="10379075" y="1574800"/>
          <p14:tracePt t="7224" x="10352088" y="1574800"/>
          <p14:tracePt t="7235" x="10285413" y="1574800"/>
          <p14:tracePt t="7253" x="9591675" y="1597025"/>
          <p14:tracePt t="7268" x="9326563" y="1614488"/>
          <p14:tracePt t="7270" x="8969375" y="1619250"/>
          <p14:tracePt t="7285" x="8242300" y="1685925"/>
          <p14:tracePt t="7302" x="7234238" y="1730375"/>
          <p14:tracePt t="7319" x="6357938" y="1824038"/>
          <p14:tracePt t="7320" x="5851525" y="1862138"/>
          <p14:tracePt t="7336" x="5365750" y="1911350"/>
          <p14:tracePt t="7338" x="5051425" y="1938338"/>
          <p14:tracePt t="7352" x="4638675" y="1966913"/>
          <p14:tracePt t="7353" x="4208463" y="1993900"/>
          <p14:tracePt t="7368" x="3498850" y="1993900"/>
          <p14:tracePt t="7385" x="2836863" y="2000250"/>
          <p14:tracePt t="7402" x="2589213" y="2011363"/>
          <p14:tracePt t="7403" x="2479675" y="2011363"/>
          <p14:tracePt t="7419" x="2428875" y="2011363"/>
          <p14:tracePt t="7420" x="2408238" y="2011363"/>
          <p14:tracePt t="7435" x="2386013" y="2011363"/>
          <p14:tracePt t="7452" x="2379663" y="2011363"/>
          <p14:tracePt t="7469" x="2374900" y="2005013"/>
          <p14:tracePt t="7471" x="2357438" y="2000250"/>
          <p14:tracePt t="7487" x="2314575" y="1982788"/>
          <p14:tracePt t="7503" x="2292350" y="1982788"/>
          <p14:tracePt t="7519" x="2263775" y="1978025"/>
          <p14:tracePt t="7537" x="2241550" y="1971675"/>
          <p14:tracePt t="7538" x="2232025" y="1971675"/>
          <p14:tracePt t="7553" x="2220913" y="1966913"/>
          <p14:tracePt t="7554" x="2214563" y="1966913"/>
          <p14:tracePt t="8432" x="2225675" y="1966913"/>
          <p14:tracePt t="8439" x="2270125" y="1971675"/>
          <p14:tracePt t="8455" x="2468563" y="2020888"/>
          <p14:tracePt t="8471" x="2771775" y="2060575"/>
          <p14:tracePt t="8488" x="3278188" y="2065338"/>
          <p14:tracePt t="8503" x="3713163" y="2076450"/>
          <p14:tracePt t="8522" x="4219575" y="2071688"/>
          <p14:tracePt t="8538" x="4368800" y="2071688"/>
          <p14:tracePt t="8554" x="4391025" y="2071688"/>
          <p14:tracePt t="8770" x="4384675" y="2071688"/>
          <p14:tracePt t="8777" x="4379913" y="2071688"/>
          <p14:tracePt t="8919" x="4373563" y="2071688"/>
          <p14:tracePt t="8927" x="4368800" y="2071688"/>
          <p14:tracePt t="8941" x="4364038" y="2065338"/>
          <p14:tracePt t="8964" x="4357688" y="2060575"/>
          <p14:tracePt t="8972" x="4352925" y="2060575"/>
          <p14:tracePt t="8990" x="4346575" y="2060575"/>
          <p14:tracePt t="9005" x="4346575" y="2054225"/>
          <p14:tracePt t="9022" x="4341813" y="2049463"/>
          <p14:tracePt t="9023" x="4335463" y="2043113"/>
          <p14:tracePt t="9040" x="4335463" y="2038350"/>
          <p14:tracePt t="9055" x="4330700" y="2038350"/>
          <p14:tracePt t="9072" x="4324350" y="2038350"/>
          <p14:tracePt t="9091" x="4324350" y="2032000"/>
          <p14:tracePt t="9242" x="4319588" y="2032000"/>
          <p14:tracePt t="9249" x="4319588" y="2027238"/>
          <p14:tracePt t="9256" x="4313238" y="2027238"/>
          <p14:tracePt t="9272" x="4308475" y="2020888"/>
          <p14:tracePt t="9273" x="4302125" y="2020888"/>
          <p14:tracePt t="10269" x="4324350" y="2020888"/>
          <p14:tracePt t="10278" x="4379913" y="2032000"/>
          <p14:tracePt t="10290" x="4391025" y="2038350"/>
          <p14:tracePt t="10309" x="4699000" y="2087563"/>
          <p14:tracePt t="10322" x="4886325" y="2103438"/>
          <p14:tracePt t="10340" x="4968875" y="2109788"/>
          <p14:tracePt t="10356" x="4997450" y="2109788"/>
          <p14:tracePt t="10562" x="5002213" y="2109788"/>
          <p14:tracePt t="10576" x="5008563" y="2109788"/>
          <p14:tracePt t="10591" x="5013325" y="2109788"/>
          <p14:tracePt t="10609" x="5019675" y="2109788"/>
          <p14:tracePt t="10613" x="5024438" y="2109788"/>
          <p14:tracePt t="10629" x="5029200" y="2109788"/>
          <p14:tracePt t="10652" x="5035550" y="2109788"/>
          <p14:tracePt t="10658" x="5040313" y="2109788"/>
          <p14:tracePt t="10674" x="5051425" y="2109788"/>
          <p14:tracePt t="10689" x="5073650" y="2103438"/>
          <p14:tracePt t="10707" x="5095875" y="2098675"/>
          <p14:tracePt t="10723" x="5129213" y="2093913"/>
          <p14:tracePt t="10741" x="5162550" y="2087563"/>
          <p14:tracePt t="10742" x="5178425" y="2087563"/>
          <p14:tracePt t="10758" x="5200650" y="2087563"/>
          <p14:tracePt t="10760" x="5222875" y="2087563"/>
          <p14:tracePt t="10774" x="5267325" y="2087563"/>
          <p14:tracePt t="10790" x="5343525" y="2087563"/>
          <p14:tracePt t="10807" x="5403850" y="2082800"/>
          <p14:tracePt t="10809" x="5448300" y="2076450"/>
          <p14:tracePt t="10825" x="5476875" y="2071688"/>
          <p14:tracePt t="10826" x="5514975" y="2071688"/>
          <p14:tracePt t="10840" x="5597525" y="2065338"/>
          <p14:tracePt t="10857" x="5668963" y="2065338"/>
          <p14:tracePt t="10875" x="5751513" y="2065338"/>
          <p14:tracePt t="10876" x="5784850" y="2065338"/>
          <p14:tracePt t="10891" x="5872163" y="2065338"/>
          <p14:tracePt t="10908" x="5949950" y="2082800"/>
          <p14:tracePt t="10923" x="6070600" y="2087563"/>
          <p14:tracePt t="10941" x="6159500" y="2093913"/>
          <p14:tracePt t="10957" x="6275388" y="2098675"/>
          <p14:tracePt t="10959" x="6308725" y="2098675"/>
          <p14:tracePt t="10974" x="6351588" y="2098675"/>
          <p14:tracePt t="10975" x="6402388" y="2098675"/>
          <p14:tracePt t="10990" x="6467475" y="2098675"/>
          <p14:tracePt t="11007" x="6516688" y="2098675"/>
          <p14:tracePt t="11025" x="6538913" y="2098675"/>
          <p14:tracePt t="11026" x="6550025" y="2098675"/>
          <p14:tracePt t="11041" x="6556375" y="2098675"/>
          <p14:tracePt t="11057" x="6561138" y="2098675"/>
          <p14:tracePt t="11074" x="6567488" y="2098675"/>
          <p14:tracePt t="11091" x="6583363" y="2098675"/>
          <p14:tracePt t="11108" x="6605588" y="2093913"/>
          <p14:tracePt t="11109" x="6616700" y="2093913"/>
          <p14:tracePt t="11125" x="6621463" y="2087563"/>
          <p14:tracePt t="11126" x="6643688" y="2082800"/>
          <p14:tracePt t="11141" x="6654800" y="2071688"/>
          <p14:tracePt t="11158" x="6661150" y="2071688"/>
          <p14:tracePt t="11484" x="6661150" y="2065338"/>
          <p14:tracePt t="11500" x="6661150" y="2060575"/>
          <p14:tracePt t="11506" x="6661150" y="2054225"/>
          <p14:tracePt t="11529" x="6661150" y="2049463"/>
          <p14:tracePt t="11543" x="6661150" y="2043113"/>
          <p14:tracePt t="11551" x="6654800" y="2043113"/>
          <p14:tracePt t="11560" x="6654800" y="2038350"/>
          <p14:tracePt t="11762" x="6677025" y="2038350"/>
          <p14:tracePt t="11769" x="6715125" y="2038350"/>
          <p14:tracePt t="11778" x="6748463" y="2043113"/>
          <p14:tracePt t="11792" x="6815138" y="2043113"/>
          <p14:tracePt t="11793" x="6881813" y="2043113"/>
          <p14:tracePt t="11809" x="7002463" y="2043113"/>
          <p14:tracePt t="11826" x="7162800" y="2043113"/>
          <p14:tracePt t="11842" x="7250113" y="2043113"/>
          <p14:tracePt t="11843" x="7288213" y="2043113"/>
          <p14:tracePt t="11859" x="7316788" y="2043113"/>
          <p14:tracePt t="11860" x="7332663" y="2043113"/>
          <p14:tracePt t="11875" x="7354888" y="2043113"/>
          <p14:tracePt t="11892" x="7359650" y="2043113"/>
          <p14:tracePt t="11909" x="7366000" y="2043113"/>
          <p14:tracePt t="11926" x="7388225" y="2043113"/>
          <p14:tracePt t="11942" x="7392988" y="2043113"/>
          <p14:tracePt t="11944" x="7404100" y="2043113"/>
          <p14:tracePt t="11958" x="7453313" y="2049463"/>
          <p14:tracePt t="11976" x="7470775" y="2054225"/>
          <p14:tracePt t="11993" x="7519988" y="2054225"/>
          <p14:tracePt t="12010" x="7542213" y="2060575"/>
          <p14:tracePt t="12025" x="7558088" y="2060575"/>
          <p14:tracePt t="12042" x="7569200" y="2065338"/>
          <p14:tracePt t="12060" x="7580313" y="2065338"/>
          <p14:tracePt t="12061" x="7586663" y="2065338"/>
          <p14:tracePt t="12078" x="7591425" y="2071688"/>
          <p14:tracePt t="12099" x="7597775" y="2071688"/>
          <p14:tracePt t="12114" x="7597775" y="2076450"/>
          <p14:tracePt t="12126" x="7602538" y="2076450"/>
          <p14:tracePt t="12143" x="7608888" y="2082800"/>
          <p14:tracePt t="12161" x="7613650" y="2087563"/>
          <p14:tracePt t="12175" x="7624763" y="2098675"/>
          <p14:tracePt t="12192" x="7635875" y="2109788"/>
          <p14:tracePt t="12209" x="7669213" y="2114550"/>
          <p14:tracePt t="12211" x="7685088" y="2125663"/>
          <p14:tracePt t="12226" x="7713663" y="2125663"/>
          <p14:tracePt t="12227" x="7745413" y="2132013"/>
          <p14:tracePt t="12242" x="7823200" y="2132013"/>
          <p14:tracePt t="12259" x="7905750" y="2132013"/>
          <p14:tracePt t="12276" x="7999413" y="2132013"/>
          <p14:tracePt t="12278" x="8037513" y="2132013"/>
          <p14:tracePt t="12294" x="8137525" y="2132013"/>
          <p14:tracePt t="12310" x="8220075" y="2132013"/>
          <p14:tracePt t="12327" x="8401050" y="2132013"/>
          <p14:tracePt t="12343" x="8516938" y="2132013"/>
          <p14:tracePt t="12360" x="8628063" y="2132013"/>
          <p14:tracePt t="12362" x="8670925" y="2132013"/>
          <p14:tracePt t="12377" x="8721725" y="2132013"/>
          <p14:tracePt t="12392" x="8743950" y="2132013"/>
          <p14:tracePt t="12409" x="8748713" y="2132013"/>
          <p14:tracePt t="12438" x="8753475" y="2125663"/>
          <p14:tracePt t="12443" x="8759825" y="2125663"/>
          <p14:tracePt t="12460" x="8775700" y="2125663"/>
          <p14:tracePt t="12461" x="8797925" y="2114550"/>
          <p14:tracePt t="12476" x="8858250" y="2109788"/>
          <p14:tracePt t="12493" x="8891588" y="2098675"/>
          <p14:tracePt t="12509" x="8909050" y="2093913"/>
          <p14:tracePt t="12557" x="8913813" y="2087563"/>
          <p14:tracePt t="12564" x="8924925" y="2087563"/>
          <p14:tracePt t="12576" x="8940800" y="2087563"/>
          <p14:tracePt t="12594" x="9024938" y="2076450"/>
          <p14:tracePt t="12610" x="9045575" y="2076450"/>
          <p14:tracePt t="12611" x="9078913" y="2065338"/>
          <p14:tracePt t="12627" x="9101138" y="2065338"/>
          <p14:tracePt t="12643" x="9123363" y="2060575"/>
          <p14:tracePt t="12660" x="9145588" y="2054225"/>
          <p14:tracePt t="12661" x="9156700" y="2054225"/>
          <p14:tracePt t="12678" x="9172575" y="2054225"/>
          <p14:tracePt t="12694" x="9190038" y="2049463"/>
          <p14:tracePt t="12710" x="9205913" y="2049463"/>
          <p14:tracePt t="12727" x="9232900" y="2043113"/>
          <p14:tracePt t="12729" x="9244013" y="2043113"/>
          <p14:tracePt t="12744" x="9250363" y="2043113"/>
          <p14:tracePt t="12746" x="9255125" y="2043113"/>
          <p14:tracePt t="12760" x="9261475" y="2043113"/>
          <p14:tracePt t="12761" x="9277350" y="2038350"/>
          <p14:tracePt t="12777" x="9288463" y="2038350"/>
          <p14:tracePt t="12794" x="9299575" y="2038350"/>
          <p14:tracePt t="12812" x="9305925" y="2038350"/>
          <p14:tracePt t="12827" x="9321800" y="2038350"/>
          <p14:tracePt t="12844" x="9337675" y="2038350"/>
          <p14:tracePt t="12860" x="9366250" y="2032000"/>
          <p14:tracePt t="12877" x="9393238" y="2032000"/>
          <p14:tracePt t="12879" x="9404350" y="2032000"/>
          <p14:tracePt t="12895" x="9420225" y="2027238"/>
          <p14:tracePt t="12909" x="9459913" y="2020888"/>
          <p14:tracePt t="12926" x="9475788" y="2020888"/>
          <p14:tracePt t="12943" x="9498013" y="2016125"/>
          <p14:tracePt t="12961" x="9542463" y="2011363"/>
          <p14:tracePt t="12978" x="9553575" y="2005013"/>
          <p14:tracePt t="12980" x="9564688" y="2005013"/>
          <p14:tracePt t="12993" x="9613900" y="1993900"/>
          <p14:tracePt t="13012" x="9652000" y="1982788"/>
          <p14:tracePt t="13015" x="9669463" y="1971675"/>
          <p14:tracePt t="13028" x="9678988" y="1971675"/>
          <p14:tracePt t="13029" x="9690100" y="1971675"/>
          <p14:tracePt t="13045" x="9707563" y="1960563"/>
          <p14:tracePt t="13060" x="9712325" y="1955800"/>
          <p14:tracePt t="13077" x="9723438" y="1949450"/>
          <p14:tracePt t="13093" x="9734550" y="1944688"/>
          <p14:tracePt t="13111" x="9752013" y="1938338"/>
          <p14:tracePt t="13128" x="9763125" y="1933575"/>
          <p14:tracePt t="13144" x="9767888" y="1933575"/>
          <p14:tracePt t="13161" x="9772650" y="1933575"/>
          <p14:tracePt t="13178" x="9779000" y="1933575"/>
          <p14:tracePt t="13195" x="9783763" y="1933575"/>
          <p14:tracePt t="13210" x="9790113" y="1933575"/>
          <p14:tracePt t="13227" x="9805988" y="1933575"/>
          <p14:tracePt t="13244" x="9812338" y="1927225"/>
          <p14:tracePt t="13262" x="9823450" y="1922463"/>
          <p14:tracePt t="13278" x="9828213" y="1922463"/>
          <p14:tracePt t="13295" x="9839325" y="1922463"/>
          <p14:tracePt t="13312" x="9856788" y="1917700"/>
          <p14:tracePt t="13313" x="9872663" y="1917700"/>
          <p14:tracePt t="13328" x="9877425" y="1917700"/>
          <p14:tracePt t="13330" x="9894888" y="1917700"/>
          <p14:tracePt t="13346" x="9932988" y="1917700"/>
          <p14:tracePt t="13361" x="9982200" y="1917700"/>
          <p14:tracePt t="13379" x="10033000" y="1917700"/>
          <p14:tracePt t="13396" x="10104438" y="1917700"/>
          <p14:tracePt t="13397" x="10131425" y="1917700"/>
          <p14:tracePt t="13412" x="10180638" y="1917700"/>
          <p14:tracePt t="13428" x="10225088" y="1917700"/>
          <p14:tracePt t="13444" x="10252075" y="1917700"/>
          <p14:tracePt t="13462" x="10280650" y="1917700"/>
          <p14:tracePt t="13477" x="10356850" y="1917700"/>
          <p14:tracePt t="13479" x="10367963" y="1917700"/>
          <p14:tracePt t="13495" x="10412413" y="1911350"/>
          <p14:tracePt t="13511" x="10445750" y="1906588"/>
          <p14:tracePt t="13528" x="10456863" y="1906588"/>
          <p14:tracePt t="13546" x="10461625" y="1906588"/>
          <p14:tracePt t="13621" x="10445750" y="1906588"/>
          <p14:tracePt t="13629" x="10439400" y="1906588"/>
          <p14:tracePt t="13637" x="10374313" y="1911350"/>
          <p14:tracePt t="13646" x="10175875" y="1933575"/>
          <p14:tracePt t="13661" x="9779000" y="1955800"/>
          <p14:tracePt t="13680" x="9228138" y="2000250"/>
          <p14:tracePt t="13681" x="8853488" y="2043113"/>
          <p14:tracePt t="13695" x="8489950" y="2109788"/>
          <p14:tracePt t="13697" x="8115300" y="2197100"/>
          <p14:tracePt t="13712" x="7448550" y="2379663"/>
          <p14:tracePt t="13728" x="6808788" y="2571750"/>
          <p14:tracePt t="13745" x="6181725" y="2716213"/>
          <p14:tracePt t="13762" x="5894388" y="2803525"/>
          <p14:tracePt t="13763" x="5778500" y="2852738"/>
          <p14:tracePt t="13778" x="5740400" y="2863850"/>
          <p14:tracePt t="13780" x="5713413" y="2874963"/>
          <p14:tracePt t="13796" x="5707063" y="2874963"/>
          <p14:tracePt t="13824" x="5702300" y="2874963"/>
          <p14:tracePt t="13832" x="5668963" y="2870200"/>
          <p14:tracePt t="13845" x="5635625" y="2863850"/>
          <p14:tracePt t="13847" x="5548313" y="2852738"/>
          <p14:tracePt t="13862" x="5432425" y="2847975"/>
          <p14:tracePt t="13863" x="5300663" y="2847975"/>
          <p14:tracePt t="13878" x="5008563" y="2847975"/>
          <p14:tracePt t="13895" x="4759325" y="2886075"/>
          <p14:tracePt t="13912" x="4457700" y="2930525"/>
          <p14:tracePt t="13913" x="4352925" y="2935288"/>
          <p14:tracePt t="13929" x="4297363" y="2935288"/>
          <p14:tracePt t="13930" x="4219575" y="2935288"/>
          <p14:tracePt t="13945" x="4103688" y="2935288"/>
          <p14:tracePt t="13962" x="3978275" y="2930525"/>
          <p14:tracePt t="13979" x="3911600" y="2914650"/>
          <p14:tracePt t="13981" x="3889375" y="2908300"/>
          <p14:tracePt t="13997" x="3840163" y="2897188"/>
          <p14:tracePt t="14013" x="3822700" y="2892425"/>
          <p14:tracePt t="14014" x="3806825" y="2886075"/>
          <p14:tracePt t="14028" x="3762375" y="2874963"/>
          <p14:tracePt t="14045" x="3657600" y="2852738"/>
          <p14:tracePt t="14063" x="3603625" y="2832100"/>
          <p14:tracePt t="14064" x="3532188" y="2820988"/>
          <p14:tracePt t="14079" x="3421063" y="2798763"/>
          <p14:tracePt t="14080" x="3349625" y="2787650"/>
          <p14:tracePt t="14095" x="3146425" y="2765425"/>
          <p14:tracePt t="14112" x="3019425" y="2765425"/>
          <p14:tracePt t="14129" x="2941638" y="2754313"/>
          <p14:tracePt t="14146" x="2892425" y="2743200"/>
          <p14:tracePt t="14162" x="2876550" y="2720975"/>
          <p14:tracePt t="14178" x="2843213" y="2698750"/>
          <p14:tracePt t="14195" x="2787650" y="2654300"/>
          <p14:tracePt t="14212" x="2682875" y="2611438"/>
          <p14:tracePt t="14213" x="2584450" y="2578100"/>
          <p14:tracePt t="14229" x="2540000" y="2560638"/>
          <p14:tracePt t="14230" x="2501900" y="2544763"/>
          <p14:tracePt t="14245" x="2439988" y="2522538"/>
          <p14:tracePt t="14262" x="2386013" y="2495550"/>
          <p14:tracePt t="14280" x="2352675" y="2478088"/>
          <p14:tracePt t="14281" x="2341563" y="2473325"/>
          <p14:tracePt t="14297" x="2319338" y="2451100"/>
          <p14:tracePt t="14313" x="2297113" y="2439988"/>
          <p14:tracePt t="14329" x="2270125" y="2424113"/>
          <p14:tracePt t="14345" x="2263775" y="2417763"/>
          <p14:tracePt t="14363" x="2259013" y="2417763"/>
          <p14:tracePt t="14364" x="2259013" y="2413000"/>
          <p14:tracePt t="14379" x="2252663" y="2406650"/>
          <p14:tracePt t="14402" x="2247900" y="2401888"/>
          <p14:tracePt t="14412" x="2247900" y="2395538"/>
          <p14:tracePt t="14429" x="2236788" y="2395538"/>
          <p14:tracePt t="14430" x="2236788" y="2390775"/>
          <p14:tracePt t="14613" x="2241550" y="2390775"/>
          <p14:tracePt t="14619" x="2281238" y="2390775"/>
          <p14:tracePt t="14629" x="2297113" y="2390775"/>
          <p14:tracePt t="14646" x="2368550" y="2384425"/>
          <p14:tracePt t="14663" x="2419350" y="2374900"/>
          <p14:tracePt t="14665" x="2435225" y="2374900"/>
          <p14:tracePt t="14679" x="2446338" y="2374900"/>
          <p14:tracePt t="14912" x="2457450" y="2374900"/>
          <p14:tracePt t="14920" x="2479675" y="2374900"/>
          <p14:tracePt t="14930" x="2501900" y="2374900"/>
          <p14:tracePt t="14947" x="2627313" y="2384425"/>
          <p14:tracePt t="14948" x="2689225" y="2390775"/>
          <p14:tracePt t="14964" x="2908300" y="2395538"/>
          <p14:tracePt t="14980" x="3135313" y="2395538"/>
          <p14:tracePt t="14996" x="3492500" y="2395538"/>
          <p14:tracePt t="15013" x="3708400" y="2395538"/>
          <p14:tracePt t="15030" x="3944938" y="2390775"/>
          <p14:tracePt t="15031" x="3978275" y="2390775"/>
          <p14:tracePt t="15048" x="4027488" y="2384425"/>
          <p14:tracePt t="16008" x="4027488" y="2390775"/>
          <p14:tracePt t="16015" x="4027488" y="2406650"/>
          <p14:tracePt t="16024" x="4027488" y="2413000"/>
          <p14:tracePt t="16031" x="4032250" y="2417763"/>
          <p14:tracePt t="16048" x="4087813" y="2473325"/>
          <p14:tracePt t="16066" x="4176713" y="2522538"/>
          <p14:tracePt t="16112" x="4154488" y="2517775"/>
          <p14:tracePt t="16119" x="4132263" y="2500313"/>
          <p14:tracePt t="16132" x="4094163" y="2473325"/>
          <p14:tracePt t="16134" x="4065588" y="2457450"/>
          <p14:tracePt t="16149" x="4027488" y="2424113"/>
          <p14:tracePt t="16150" x="3989388" y="2395538"/>
          <p14:tracePt t="16165" x="3944938" y="2368550"/>
          <p14:tracePt t="16183" x="3889375" y="2341563"/>
          <p14:tracePt t="16199" x="3862388" y="2330450"/>
          <p14:tracePt t="16216" x="3851275" y="2324100"/>
          <p14:tracePt t="16232" x="3851275" y="2290763"/>
          <p14:tracePt t="16249" x="3851275" y="2241550"/>
          <p14:tracePt t="16265" x="3851275" y="2143125"/>
          <p14:tracePt t="16283" x="3851275" y="2054225"/>
          <p14:tracePt t="16284" x="3851275" y="1982788"/>
          <p14:tracePt t="16299" x="3844925" y="1938338"/>
          <p14:tracePt t="16315" x="3806825" y="1795463"/>
          <p14:tracePt t="16332" x="3806825" y="1768475"/>
          <p14:tracePt t="16348" x="3806825" y="1735138"/>
          <p14:tracePt t="16366" x="3817938" y="1712913"/>
          <p14:tracePt t="16382" x="3829050" y="1701800"/>
          <p14:tracePt t="16398" x="3840163" y="1697038"/>
          <p14:tracePt t="16416" x="3840163" y="1690688"/>
          <p14:tracePt t="16434" x="3840163" y="1685925"/>
          <p14:tracePt t="16450" x="3840163" y="1674813"/>
          <p14:tracePt t="16466" x="3829050" y="1652588"/>
          <p14:tracePt t="16483" x="3795713" y="1625600"/>
          <p14:tracePt t="16499" x="3762375" y="1597025"/>
          <p14:tracePt t="16501" x="3729038" y="1581150"/>
          <p14:tracePt t="16517" x="3668713" y="1554163"/>
          <p14:tracePt t="16532" x="3641725" y="1547813"/>
          <p14:tracePt t="16549" x="3635375" y="1543050"/>
          <p14:tracePt t="16566" x="3630613" y="1543050"/>
          <p14:tracePt t="16583" x="3625850" y="1543050"/>
          <p14:tracePt t="16599" x="3619500" y="1543050"/>
          <p14:tracePt t="16600" x="3614738" y="1536700"/>
          <p14:tracePt t="16616" x="3581400" y="1536700"/>
          <p14:tracePt t="16632" x="3552825" y="1536700"/>
          <p14:tracePt t="16649" x="3536950" y="1536700"/>
          <p14:tracePt t="16651" x="3521075" y="1536700"/>
          <p14:tracePt t="16668" x="3498850" y="1536700"/>
          <p14:tracePt t="16683" x="3459163" y="1536700"/>
          <p14:tracePt t="16700" x="3333750" y="1536700"/>
          <p14:tracePt t="16717" x="3167063" y="1536700"/>
          <p14:tracePt t="16718" x="3068638" y="1536700"/>
          <p14:tracePt t="16734" x="2876550" y="1536700"/>
          <p14:tracePt t="16750" x="2660650" y="1536700"/>
          <p14:tracePt t="16766" x="2566988" y="1536700"/>
          <p14:tracePt t="16783" x="2468563" y="1531938"/>
          <p14:tracePt t="16800" x="2390775" y="1525588"/>
          <p14:tracePt t="16801" x="2352675" y="1514475"/>
          <p14:tracePt t="16818" x="2325688" y="1509713"/>
          <p14:tracePt t="16819" x="2297113" y="1503363"/>
          <p14:tracePt t="16834" x="2236788" y="1492250"/>
          <p14:tracePt t="16850" x="2198688" y="1487488"/>
          <p14:tracePt t="16866" x="2187575" y="1487488"/>
          <p14:tracePt t="16883" x="2181225" y="1481138"/>
          <p14:tracePt t="16907" x="2176463" y="1481138"/>
          <p14:tracePt t="16916" x="2170113" y="1481138"/>
          <p14:tracePt t="16933" x="2159000" y="1481138"/>
          <p14:tracePt t="16951" x="2120900" y="1476375"/>
          <p14:tracePt t="16967" x="2093913" y="1465263"/>
          <p14:tracePt t="16983" x="2071688" y="1465263"/>
          <p14:tracePt t="17000" x="2049463" y="1454150"/>
          <p14:tracePt t="17017" x="2000250" y="1449388"/>
          <p14:tracePt t="17018" x="1978025" y="1443038"/>
          <p14:tracePt t="17034" x="1922463" y="1431925"/>
          <p14:tracePt t="17050" x="1878013" y="1427163"/>
          <p14:tracePt t="17068" x="1857375" y="1427163"/>
          <p14:tracePt t="17084" x="1851025" y="1427163"/>
          <p14:tracePt t="17086" x="1846263" y="1427163"/>
          <p14:tracePt t="17101" x="1835150" y="1427163"/>
          <p14:tracePt t="17118" x="1801813" y="1427163"/>
          <p14:tracePt t="17134" x="1763713" y="1431925"/>
          <p14:tracePt t="17150" x="1701800" y="1449388"/>
          <p14:tracePt t="17166" x="1636713" y="1465263"/>
          <p14:tracePt t="17168" x="1597025" y="1487488"/>
          <p14:tracePt t="17183" x="1554163" y="1509713"/>
          <p14:tracePt t="17200" x="1525588" y="1520825"/>
          <p14:tracePt t="17276" x="1525588" y="1525588"/>
          <p14:tracePt t="17297" x="1547813" y="1531938"/>
          <p14:tracePt t="17305" x="1585913" y="1547813"/>
          <p14:tracePt t="17317" x="1647825" y="1558925"/>
          <p14:tracePt t="17334" x="1757363" y="1581150"/>
          <p14:tracePt t="17335" x="1846263" y="1597025"/>
          <p14:tracePt t="17349" x="2049463" y="1630363"/>
          <p14:tracePt t="17367" x="2247900" y="1674813"/>
          <p14:tracePt t="17384" x="2408238" y="1719263"/>
          <p14:tracePt t="17386" x="2451100" y="1730375"/>
          <p14:tracePt t="17401" x="2506663" y="1739900"/>
          <p14:tracePt t="17582" x="2513013" y="1739900"/>
          <p14:tracePt t="17589" x="2522538" y="1746250"/>
          <p14:tracePt t="17604" x="2555875" y="1757363"/>
          <p14:tracePt t="17618" x="2611438" y="1762125"/>
          <p14:tracePt t="17619" x="2671763" y="1762125"/>
          <p14:tracePt t="17635" x="2876550" y="1768475"/>
          <p14:tracePt t="17650" x="3073400" y="1768475"/>
          <p14:tracePt t="17668" x="3382963" y="1762125"/>
          <p14:tracePt t="17684" x="3548063" y="1751013"/>
          <p14:tracePt t="17702" x="3603625" y="1746250"/>
          <p14:tracePt t="17719" x="3603625" y="1739900"/>
          <p14:tracePt t="18025" x="3614738" y="1739900"/>
          <p14:tracePt t="18031" x="3619500" y="1739900"/>
          <p14:tracePt t="18039" x="3646488" y="1751013"/>
          <p14:tracePt t="18052" x="3686175" y="1751013"/>
          <p14:tracePt t="18054" x="3713163" y="1757363"/>
          <p14:tracePt t="18069" x="3813175" y="1768475"/>
          <p14:tracePt t="18085" x="3900488" y="1773238"/>
          <p14:tracePt t="18101" x="3994150" y="1784350"/>
          <p14:tracePt t="18118" x="4065588" y="1773238"/>
          <p14:tracePt t="18135" x="4286250" y="1746250"/>
          <p14:tracePt t="18136" x="4368800" y="1735138"/>
          <p14:tracePt t="18152" x="4687888" y="1730375"/>
          <p14:tracePt t="18169" x="4991100" y="1719263"/>
          <p14:tracePt t="18185" x="5360988" y="1724025"/>
          <p14:tracePt t="18201" x="5624513" y="1724025"/>
          <p14:tracePt t="18203" x="5834063" y="1724025"/>
          <p14:tracePt t="18219" x="5883275" y="1730375"/>
          <p14:tracePt t="18235" x="5956300" y="1730375"/>
          <p14:tracePt t="18252" x="5976938" y="1730375"/>
          <p14:tracePt t="18279" x="5983288" y="1735138"/>
          <p14:tracePt t="18294" x="5988050" y="1735138"/>
          <p14:tracePt t="18304" x="5994400" y="1739900"/>
          <p14:tracePt t="18320" x="6032500" y="1746250"/>
          <p14:tracePt t="18336" x="6059488" y="1757363"/>
          <p14:tracePt t="18352" x="6081713" y="1768475"/>
          <p14:tracePt t="18353" x="6088063" y="1773238"/>
          <p14:tracePt t="18369" x="6092825" y="1779588"/>
          <p14:tracePt t="18371" x="6099175" y="1784350"/>
          <p14:tracePt t="18385" x="6110288" y="1795463"/>
          <p14:tracePt t="18402" x="6121400" y="1812925"/>
          <p14:tracePt t="18418" x="6132513" y="1824038"/>
          <p14:tracePt t="18435" x="6142038" y="1839913"/>
          <p14:tracePt t="18436" x="6153150" y="1844675"/>
          <p14:tracePt t="18452" x="6164263" y="1855788"/>
          <p14:tracePt t="18454" x="6181725" y="1873250"/>
          <p14:tracePt t="18469" x="6208713" y="1911350"/>
          <p14:tracePt t="18486" x="6291263" y="1993900"/>
          <p14:tracePt t="18502" x="6373813" y="2103438"/>
          <p14:tracePt t="18504" x="6456363" y="2236788"/>
          <p14:tracePt t="18519" x="6511925" y="2330450"/>
          <p14:tracePt t="18520" x="6556375" y="2401888"/>
          <p14:tracePt t="18535" x="6710363" y="2676525"/>
          <p14:tracePt t="18552" x="6864350" y="2941638"/>
          <p14:tracePt t="18569" x="7112000" y="3271838"/>
          <p14:tracePt t="18587" x="7569200" y="3800475"/>
          <p14:tracePt t="18602" x="7673975" y="3889375"/>
          <p14:tracePt t="18604" x="7827963" y="3994150"/>
          <p14:tracePt t="18618" x="8153400" y="4203700"/>
          <p14:tracePt t="18636" x="8329613" y="4357688"/>
          <p14:tracePt t="18653" x="8451850" y="4638675"/>
          <p14:tracePt t="18655" x="8456613" y="4743450"/>
          <p14:tracePt t="18670" x="8451850" y="4902200"/>
          <p14:tracePt t="18671" x="8362950" y="5149850"/>
          <p14:tracePt t="18686" x="8181975" y="5497513"/>
          <p14:tracePt t="18704" x="7827963" y="5927725"/>
          <p14:tracePt t="18720" x="7519988" y="6235700"/>
          <p14:tracePt t="18722" x="7354888" y="6389688"/>
          <p14:tracePt t="18737" x="7162800" y="6565900"/>
          <p14:tracePt t="18753" x="7129463" y="6599238"/>
          <p14:tracePt t="18754" x="7123113" y="6610350"/>
          <p14:tracePt t="18769" x="7118350" y="6610350"/>
          <p14:tracePt t="18789" x="7118350" y="6588125"/>
          <p14:tracePt t="18803" x="7140575" y="6532563"/>
          <p14:tracePt t="18804" x="7156450" y="6478588"/>
          <p14:tracePt t="18819" x="7167563" y="6438900"/>
          <p14:tracePt t="18820" x="7178675" y="6373813"/>
          <p14:tracePt t="18836" x="7178675" y="6269038"/>
          <p14:tracePt t="18852" x="7100888" y="6115050"/>
          <p14:tracePt t="18869" x="6919913" y="5916613"/>
          <p14:tracePt t="18871" x="6826250" y="5827713"/>
          <p14:tracePt t="18887" x="6440488" y="5541963"/>
          <p14:tracePt t="18904" x="6081713" y="5283200"/>
          <p14:tracePt t="18920" x="5548313" y="4940300"/>
          <p14:tracePt t="18937" x="4997450" y="4649788"/>
          <p14:tracePt t="18938" x="4765675" y="4516438"/>
          <p14:tracePt t="18954" x="4473575" y="4379913"/>
          <p14:tracePt t="18970" x="4302125" y="4268788"/>
          <p14:tracePt t="18986" x="4286250" y="4241800"/>
          <p14:tracePt t="19003" x="4341813" y="4197350"/>
          <p14:tracePt t="19019" x="4495800" y="4130675"/>
          <p14:tracePt t="19021" x="4738688" y="4054475"/>
          <p14:tracePt t="19037" x="5195888" y="3954463"/>
          <p14:tracePt t="19052" x="5867400" y="3811588"/>
          <p14:tracePt t="19069" x="6380163" y="3695700"/>
          <p14:tracePt t="19086" x="6924675" y="3536950"/>
          <p14:tracePt t="19103" x="7310438" y="3360738"/>
          <p14:tracePt t="19120" x="7354888" y="3321050"/>
          <p14:tracePt t="19137" x="7354888" y="3294063"/>
          <p14:tracePt t="19153" x="7354888" y="3271838"/>
          <p14:tracePt t="19170" x="7327900" y="3244850"/>
          <p14:tracePt t="19171" x="7316788" y="3222625"/>
          <p14:tracePt t="19187" x="7283450" y="3167063"/>
          <p14:tracePt t="19203" x="7265988" y="3084513"/>
          <p14:tracePt t="19220" x="7256463" y="2957513"/>
          <p14:tracePt t="19238" x="7256463" y="2847975"/>
          <p14:tracePt t="19239" x="7256463" y="2776538"/>
          <p14:tracePt t="19255" x="7277100" y="2638425"/>
          <p14:tracePt t="19270" x="7339013" y="2478088"/>
          <p14:tracePt t="19272" x="7354888" y="2446338"/>
          <p14:tracePt t="19287" x="7410450" y="2357438"/>
          <p14:tracePt t="19303" x="7475538" y="2259013"/>
          <p14:tracePt t="19321" x="7558088" y="2159000"/>
          <p14:tracePt t="19337" x="7580313" y="2136775"/>
          <p14:tracePt t="19339" x="7631113" y="2076450"/>
          <p14:tracePt t="19353" x="7778750" y="1971675"/>
          <p14:tracePt t="19370" x="8059738" y="1839913"/>
          <p14:tracePt t="19387" x="8285163" y="1735138"/>
          <p14:tracePt t="19389" x="8401050" y="1701800"/>
          <p14:tracePt t="19405" x="8577263" y="1652588"/>
          <p14:tracePt t="19420" x="8643938" y="1636713"/>
          <p14:tracePt t="19437" x="8650288" y="1636713"/>
          <p14:tracePt t="19494" x="8650288" y="1641475"/>
          <p14:tracePt t="19952" x="8655050" y="1646238"/>
          <p14:tracePt t="19959" x="8659813" y="1646238"/>
          <p14:tracePt t="19971" x="8670925" y="1652588"/>
          <p14:tracePt t="19989" x="8688388" y="1663700"/>
          <p14:tracePt t="20004" x="8693150" y="1668463"/>
          <p14:tracePt t="20132" x="8693150" y="1674813"/>
          <p14:tracePt t="20147" x="8693150" y="1679575"/>
          <p14:tracePt t="20156" x="8682038" y="1685925"/>
          <p14:tracePt t="20161" x="8677275" y="1690688"/>
          <p14:tracePt t="20274" x="8670925" y="1697038"/>
          <p14:tracePt t="20290" x="8666163" y="1701800"/>
          <p14:tracePt t="20312" x="8666163" y="1708150"/>
          <p14:tracePt t="20318" x="8666163" y="1712913"/>
          <p14:tracePt t="20335" x="8666163" y="1719263"/>
          <p14:tracePt t="20341" x="8659813" y="1719263"/>
          <p14:tracePt t="20356" x="8659813" y="1724025"/>
          <p14:tracePt t="20396" x="8659813" y="1730375"/>
          <p14:tracePt t="20409" x="8659813" y="1735138"/>
          <p14:tracePt t="20416" x="8659813" y="1739900"/>
          <p14:tracePt t="20439" x="8659813" y="1746250"/>
          <p14:tracePt t="23002" x="8621713" y="1751013"/>
          <p14:tracePt t="23004" x="8605838" y="1757363"/>
          <p14:tracePt t="23006" x="8594725" y="1762125"/>
          <p14:tracePt t="23050" x="8588375" y="1762125"/>
          <p14:tracePt t="23087" x="8583613" y="1762125"/>
          <p14:tracePt t="23094" x="8577263" y="1762125"/>
          <p14:tracePt t="23102" x="8572500" y="1762125"/>
          <p14:tracePt t="23126" x="8550275" y="1768475"/>
          <p14:tracePt t="23143" x="8545513" y="1768475"/>
          <p14:tracePt t="23160" x="8539163" y="1768475"/>
          <p14:tracePt t="23161" x="8539163" y="1773238"/>
          <p14:tracePt t="23176" x="8534400" y="1773238"/>
          <p14:tracePt t="23199" x="8528050" y="1773238"/>
          <p14:tracePt t="23209" x="8528050" y="1779588"/>
          <p14:tracePt t="23225" x="8523288" y="1779588"/>
          <p14:tracePt t="23243" x="8512175" y="1790700"/>
          <p14:tracePt t="23244" x="8505825" y="1790700"/>
          <p14:tracePt t="23259" x="8501063" y="1801813"/>
          <p14:tracePt t="23276" x="8489950" y="1806575"/>
          <p14:tracePt t="23293" x="8467725" y="1828800"/>
          <p14:tracePt t="23310" x="8451850" y="1844675"/>
          <p14:tracePt t="23328" x="8429625" y="1878013"/>
          <p14:tracePt t="23343" x="8407400" y="1927225"/>
          <p14:tracePt t="23361" x="8389938" y="1949450"/>
          <p14:tracePt t="23376" x="8374063" y="1993900"/>
          <p14:tracePt t="23394" x="8335963" y="2065338"/>
          <p14:tracePt t="23410" x="8296275" y="2125663"/>
          <p14:tracePt t="23427" x="8247063" y="2192338"/>
          <p14:tracePt t="23443" x="8181975" y="2259013"/>
          <p14:tracePt t="23460" x="8097838" y="2330450"/>
          <p14:tracePt t="23461" x="8059738" y="2357438"/>
          <p14:tracePt t="23478" x="7900988" y="2435225"/>
          <p14:tracePt t="23493" x="7745413" y="2495550"/>
          <p14:tracePt t="23510" x="7564438" y="2540000"/>
          <p14:tracePt t="23528" x="7339013" y="2578100"/>
          <p14:tracePt t="23529" x="7200900" y="2593975"/>
          <p14:tracePt t="23543" x="7040563" y="2600325"/>
          <p14:tracePt t="23560" x="6919913" y="2600325"/>
          <p14:tracePt t="23576" x="6853238" y="2593975"/>
          <p14:tracePt t="23593" x="6781800" y="2566988"/>
          <p14:tracePt t="23610" x="6721475" y="2533650"/>
          <p14:tracePt t="23611" x="6694488" y="2517775"/>
          <p14:tracePt t="23627" x="6677025" y="2506663"/>
          <p14:tracePt t="23628" x="6665913" y="2495550"/>
          <p14:tracePt t="23643" x="6632575" y="2473325"/>
          <p14:tracePt t="23660" x="6605588" y="2457450"/>
          <p14:tracePt t="23677" x="6572250" y="2439988"/>
          <p14:tracePt t="23679" x="6561138" y="2435225"/>
          <p14:tracePt t="23694" x="6550025" y="2428875"/>
          <p14:tracePt t="23695" x="6507163" y="2406650"/>
          <p14:tracePt t="23710" x="6500813" y="2401888"/>
          <p14:tracePt t="23711" x="6489700" y="2395538"/>
          <p14:tracePt t="23726" x="6434138" y="2379663"/>
          <p14:tracePt t="23743" x="6373813" y="2374900"/>
          <p14:tracePt t="23760" x="6335713" y="2368550"/>
          <p14:tracePt t="23762" x="6324600" y="2368550"/>
          <p14:tracePt t="23778" x="6280150" y="2357438"/>
          <p14:tracePt t="23794" x="6253163" y="2357438"/>
          <p14:tracePt t="23811" x="6192838" y="2341563"/>
          <p14:tracePt t="23827" x="6142038" y="2330450"/>
          <p14:tracePt t="23843" x="6054725" y="2312988"/>
          <p14:tracePt t="23845" x="6010275" y="2301875"/>
          <p14:tracePt t="23860" x="5856288" y="2286000"/>
          <p14:tracePt t="23877" x="5695950" y="2274888"/>
          <p14:tracePt t="23894" x="5487988" y="2274888"/>
          <p14:tracePt t="23911" x="5376863" y="2274888"/>
          <p14:tracePt t="23912" x="5327650" y="2274888"/>
          <p14:tracePt t="23928" x="5278438" y="2281238"/>
          <p14:tracePt t="23929" x="5256213" y="2286000"/>
          <p14:tracePt t="23944" x="5211763" y="2290763"/>
          <p14:tracePt t="23960" x="5207000" y="2290763"/>
          <p14:tracePt t="24011" x="5200650" y="2286000"/>
          <p14:tracePt t="24025" x="5195888" y="2281238"/>
          <p14:tracePt t="24040" x="5189538" y="2274888"/>
          <p14:tracePt t="24046" x="5184775" y="2270125"/>
          <p14:tracePt t="24061" x="5178425" y="2263775"/>
          <p14:tracePt t="24062" x="5178425" y="2259013"/>
          <p14:tracePt t="24078" x="5173663" y="2259013"/>
          <p14:tracePt t="24094" x="5167313" y="2247900"/>
          <p14:tracePt t="24110" x="5156200" y="2241550"/>
          <p14:tracePt t="24127" x="5151438" y="2230438"/>
          <p14:tracePt t="24128" x="5140325" y="2225675"/>
          <p14:tracePt t="24144" x="5133975" y="2219325"/>
          <p14:tracePt t="24160" x="5122863" y="2208213"/>
          <p14:tracePt t="24177" x="5118100" y="2203450"/>
          <p14:tracePt t="24558" x="5122863" y="2203450"/>
          <p14:tracePt t="24565" x="5145088" y="2192338"/>
          <p14:tracePt t="24578" x="5151438" y="2192338"/>
          <p14:tracePt t="24580" x="5189538" y="2181225"/>
          <p14:tracePt t="24596" x="5283200" y="2159000"/>
          <p14:tracePt t="24612" x="5421313" y="2143125"/>
          <p14:tracePt t="24629" x="5553075" y="2136775"/>
          <p14:tracePt t="24645" x="5684838" y="2136775"/>
          <p14:tracePt t="24646" x="5751513" y="2136775"/>
          <p14:tracePt t="24661" x="5834063" y="2136775"/>
          <p14:tracePt t="24663" x="5883275" y="2136775"/>
          <p14:tracePt t="24678" x="5983288" y="2136775"/>
          <p14:tracePt t="24694" x="6088063" y="2136775"/>
          <p14:tracePt t="24712" x="6186488" y="2120900"/>
          <p14:tracePt t="24729" x="6269038" y="2114550"/>
          <p14:tracePt t="24730" x="6313488" y="2109788"/>
          <p14:tracePt t="24745" x="6357938" y="2098675"/>
          <p14:tracePt t="24747" x="6391275" y="2098675"/>
          <p14:tracePt t="24761" x="6440488" y="2087563"/>
          <p14:tracePt t="24778" x="6478588" y="2082800"/>
          <p14:tracePt t="24796" x="6527800" y="2082800"/>
          <p14:tracePt t="24812" x="6561138" y="2082800"/>
          <p14:tracePt t="24828" x="6627813" y="2082800"/>
          <p14:tracePt t="24845" x="6665913" y="2082800"/>
          <p14:tracePt t="24862" x="6704013" y="2082800"/>
          <p14:tracePt t="24864" x="6726238" y="2082800"/>
          <p14:tracePt t="24880" x="6759575" y="2082800"/>
          <p14:tracePt t="24895" x="6770688" y="2082800"/>
          <p14:tracePt t="24897" x="6792913" y="2082800"/>
          <p14:tracePt t="24911" x="6826250" y="2082800"/>
          <p14:tracePt t="24929" x="6837363" y="2082800"/>
          <p14:tracePt t="24945" x="6842125" y="2082800"/>
          <p14:tracePt t="25105" x="6848475" y="2082800"/>
          <p14:tracePt t="25114" x="6853238" y="2087563"/>
          <p14:tracePt t="25119" x="6859588" y="2093913"/>
          <p14:tracePt t="25128" x="6864350" y="2093913"/>
          <p14:tracePt t="25147" x="6870700" y="2093913"/>
          <p14:tracePt t="25660" x="6875463" y="2093913"/>
          <p14:tracePt t="25667" x="6902450" y="2109788"/>
          <p14:tracePt t="25679" x="6942138" y="2109788"/>
          <p14:tracePt t="25681" x="6953250" y="2120900"/>
          <p14:tracePt t="25697" x="6985000" y="2120900"/>
          <p14:tracePt t="25698" x="7035800" y="2125663"/>
          <p14:tracePt t="25713" x="7123113" y="2132013"/>
          <p14:tracePt t="25729" x="7216775" y="2143125"/>
          <p14:tracePt t="25748" x="7339013" y="2159000"/>
          <p14:tracePt t="25749" x="7410450" y="2170113"/>
          <p14:tracePt t="25764" x="7486650" y="2170113"/>
          <p14:tracePt t="25781" x="7504113" y="2170113"/>
          <p14:tracePt t="25975" x="7508875" y="2170113"/>
          <p14:tracePt t="25981" x="7515225" y="2170113"/>
          <p14:tracePt t="25989" x="7519988" y="2170113"/>
          <p14:tracePt t="26014" x="7602538" y="2181225"/>
          <p14:tracePt t="26031" x="7696200" y="2181225"/>
          <p14:tracePt t="26048" x="7796213" y="2181225"/>
          <p14:tracePt t="26050" x="7878763" y="2187575"/>
          <p14:tracePt t="26065" x="8015288" y="2187575"/>
          <p14:tracePt t="26080" x="8242300" y="2197100"/>
          <p14:tracePt t="26097" x="8418513" y="2197100"/>
          <p14:tracePt t="26114" x="8628063" y="2197100"/>
          <p14:tracePt t="26130" x="8804275" y="2192338"/>
          <p14:tracePt t="26131" x="8886825" y="2187575"/>
          <p14:tracePt t="26147" x="8924925" y="2187575"/>
          <p14:tracePt t="26149" x="8940800" y="2187575"/>
          <p14:tracePt t="26163" x="8958263" y="2181225"/>
          <p14:tracePt t="26276" x="8963025" y="2181225"/>
          <p14:tracePt t="26283" x="8969375" y="2181225"/>
          <p14:tracePt t="26289" x="8974138" y="2181225"/>
          <p14:tracePt t="26314" x="9007475" y="2181225"/>
          <p14:tracePt t="26330" x="9063038" y="2181225"/>
          <p14:tracePt t="26347" x="9107488" y="2181225"/>
          <p14:tracePt t="26348" x="9128125" y="2181225"/>
          <p14:tracePt t="26365" x="9161463" y="2181225"/>
          <p14:tracePt t="26380" x="9190038" y="2181225"/>
          <p14:tracePt t="26397" x="9205913" y="2181225"/>
          <p14:tracePt t="26415" x="9221788" y="2181225"/>
          <p14:tracePt t="26431" x="9228138" y="2181225"/>
          <p14:tracePt t="26433" x="9232900" y="2181225"/>
          <p14:tracePt t="26448" x="9239250" y="2181225"/>
          <p14:tracePt t="26464" x="9250363" y="2181225"/>
          <p14:tracePt t="26481" x="9255125" y="2181225"/>
          <p14:tracePt t="26498" x="9266238" y="2181225"/>
          <p14:tracePt t="27670" x="9261475" y="2181225"/>
          <p14:tracePt t="27685" x="9250363" y="2181225"/>
          <p14:tracePt t="27701" x="9244013" y="2181225"/>
          <p14:tracePt t="27707" x="9232900" y="2181225"/>
          <p14:tracePt t="27715" x="9221788" y="2181225"/>
          <p14:tracePt t="27733" x="9205913" y="2181225"/>
          <p14:tracePt t="27749" x="9183688" y="2181225"/>
          <p14:tracePt t="27766" x="9167813" y="2192338"/>
          <p14:tracePt t="27783" x="9161463" y="2197100"/>
          <p14:tracePt t="27799" x="9161463" y="2208213"/>
          <p14:tracePt t="27816" x="9161463" y="2214563"/>
          <p14:tracePt t="27833" x="9161463" y="2230438"/>
          <p14:tracePt t="27850" x="9161463" y="2236788"/>
          <p14:tracePt t="27851" x="9161463" y="2247900"/>
          <p14:tracePt t="27867" x="9172575" y="2252663"/>
          <p14:tracePt t="27883" x="9194800" y="2263775"/>
          <p14:tracePt t="27900" x="9212263" y="2270125"/>
          <p14:tracePt t="27901" x="9221788" y="2274888"/>
          <p14:tracePt t="27918" x="9239250" y="2274888"/>
          <p14:tracePt t="27933" x="9255125" y="2286000"/>
          <p14:tracePt t="27949" x="9272588" y="2286000"/>
          <p14:tracePt t="27967" x="9283700" y="2290763"/>
          <p14:tracePt t="27968" x="9283700" y="2297113"/>
          <p14:tracePt t="27984" x="9288463" y="2297113"/>
          <p14:tracePt t="28015" x="9294813" y="2297113"/>
          <p14:tracePt t="28023" x="9294813" y="2301875"/>
          <p14:tracePt t="28053" x="9299575" y="2301875"/>
          <p14:tracePt t="28104" x="9277350" y="2301875"/>
          <p14:tracePt t="28112" x="9232900" y="2301875"/>
          <p14:tracePt t="28120" x="9128125" y="2290763"/>
          <p14:tracePt t="28135" x="8913813" y="2286000"/>
          <p14:tracePt t="28150" x="8743950" y="2286000"/>
          <p14:tracePt t="28151" x="8440738" y="2270125"/>
          <p14:tracePt t="28166" x="7905750" y="2270125"/>
          <p14:tracePt t="28183" x="7305675" y="2270125"/>
          <p14:tracePt t="28200" x="6538913" y="2319338"/>
          <p14:tracePt t="28201" x="6153150" y="2363788"/>
          <p14:tracePt t="28218" x="5641975" y="2428875"/>
          <p14:tracePt t="28233" x="5035550" y="2533650"/>
          <p14:tracePt t="28250" x="4638675" y="2605088"/>
          <p14:tracePt t="28268" x="4379913" y="2638425"/>
          <p14:tracePt t="28269" x="4252913" y="2654300"/>
          <p14:tracePt t="28285" x="4010025" y="2665413"/>
          <p14:tracePt t="28301" x="3933825" y="2665413"/>
          <p14:tracePt t="28302" x="3822700" y="2665413"/>
          <p14:tracePt t="28316" x="3729038" y="2665413"/>
          <p14:tracePt t="28333" x="3608388" y="2665413"/>
          <p14:tracePt t="28350" x="3532188" y="2665413"/>
          <p14:tracePt t="28351" x="3487738" y="2665413"/>
          <p14:tracePt t="28368" x="3438525" y="2665413"/>
          <p14:tracePt t="28383" x="3405188" y="2665413"/>
          <p14:tracePt t="28401" x="3387725" y="2660650"/>
          <p14:tracePt t="28418" x="3333750" y="2633663"/>
          <p14:tracePt t="28435" x="3300413" y="2616200"/>
          <p14:tracePt t="28450" x="3255963" y="2593975"/>
          <p14:tracePt t="28468" x="3189288" y="2571750"/>
          <p14:tracePt t="28484" x="3135313" y="2560638"/>
          <p14:tracePt t="28501" x="3073400" y="2555875"/>
          <p14:tracePt t="28519" x="3068638" y="2555875"/>
          <p14:tracePt t="28684" x="3063875" y="2555875"/>
          <p14:tracePt t="28704" x="3057525" y="2560638"/>
          <p14:tracePt t="28713" x="3052763" y="2566988"/>
          <p14:tracePt t="28727" x="3046413" y="2571750"/>
          <p14:tracePt t="28750" x="3046413" y="2578100"/>
          <p14:tracePt t="28819" x="3041650" y="2578100"/>
          <p14:tracePt t="29200" x="3035300" y="2578100"/>
          <p14:tracePt t="29214" x="3030538" y="2571750"/>
          <p14:tracePt t="29221" x="3030538" y="2566988"/>
          <p14:tracePt t="29235" x="3019425" y="2551113"/>
          <p14:tracePt t="29252" x="3001963" y="2528888"/>
          <p14:tracePt t="29268" x="2997200" y="2517775"/>
          <p14:tracePt t="29286" x="2990850" y="2511425"/>
          <p14:tracePt t="29302" x="2986088" y="2500313"/>
          <p14:tracePt t="29303" x="2986088" y="2495550"/>
          <p14:tracePt t="30994" x="2990850" y="2495550"/>
          <p14:tracePt t="31000" x="3008313" y="2495550"/>
          <p14:tracePt t="31006" x="3052763" y="2489200"/>
          <p14:tracePt t="31022" x="3079750" y="2484438"/>
          <p14:tracePt t="31024" x="3128963" y="2473325"/>
          <p14:tracePt t="31037" x="3244850" y="2451100"/>
          <p14:tracePt t="31055" x="3333750" y="2446338"/>
          <p14:tracePt t="31072" x="3405188" y="2439988"/>
          <p14:tracePt t="31089" x="3536950" y="2428875"/>
          <p14:tracePt t="31105" x="3608388" y="2428875"/>
          <p14:tracePt t="31120" x="3686175" y="2428875"/>
          <p14:tracePt t="31139" x="3740150" y="2435225"/>
          <p14:tracePt t="31155" x="3813175" y="2439988"/>
          <p14:tracePt t="31157" x="3856038" y="2439988"/>
          <p14:tracePt t="31172" x="3944938" y="2439988"/>
          <p14:tracePt t="31188" x="3994150" y="2439988"/>
          <p14:tracePt t="31204" x="4021138" y="2439988"/>
          <p14:tracePt t="31221" x="4076700" y="2439988"/>
          <p14:tracePt t="31238" x="4110038" y="2439988"/>
          <p14:tracePt t="31240" x="4114800" y="2439988"/>
          <p14:tracePt t="31256" x="4121150" y="2439988"/>
          <p14:tracePt t="31271" x="4125913" y="2439988"/>
          <p14:tracePt t="33507" x="4165600" y="2439988"/>
          <p14:tracePt t="33514" x="4176713" y="2439988"/>
          <p14:tracePt t="33516" x="4187825" y="2439988"/>
          <p14:tracePt t="33595" x="4192588" y="2439988"/>
          <p14:tracePt t="33609" x="4197350" y="2439988"/>
          <p14:tracePt t="33633" x="4197350" y="2446338"/>
          <p14:tracePt t="33639" x="4203700" y="2446338"/>
          <p14:tracePt t="34159" x="4203700" y="2451100"/>
          <p14:tracePt t="34165" x="4203700" y="2457450"/>
          <p14:tracePt t="34176" x="4197350" y="2462213"/>
          <p14:tracePt t="34193" x="4187825" y="2468563"/>
          <p14:tracePt t="43243" x="4065588" y="3117850"/>
          <p14:tracePt t="43244" x="4043363" y="3184525"/>
          <p14:tracePt t="43249" x="4016375" y="3343275"/>
          <p14:tracePt t="43251" x="4005263" y="3371850"/>
          <p14:tracePt t="43255" x="3989388" y="3409950"/>
          <p14:tracePt t="43273" x="3989388" y="3443288"/>
          <p14:tracePt t="43290" x="3989388" y="3465513"/>
          <p14:tracePt t="43307" x="3989388" y="3470275"/>
          <p14:tracePt t="43473" x="3994150" y="3470275"/>
          <p14:tracePt t="43481" x="3994150" y="3465513"/>
          <p14:tracePt t="43489" x="3994150" y="3454400"/>
          <p14:tracePt t="43507" x="3994150" y="3436938"/>
          <p14:tracePt t="43525" x="3994150" y="3392488"/>
          <p14:tracePt t="43540" x="3994150" y="3371850"/>
          <p14:tracePt t="43542" x="3994150" y="3343275"/>
          <p14:tracePt t="43556" x="3994150" y="3289300"/>
          <p14:tracePt t="43574" x="4010025" y="3227388"/>
          <p14:tracePt t="43591" x="4098925" y="3028950"/>
          <p14:tracePt t="43592" x="4114800" y="2997200"/>
          <p14:tracePt t="43607" x="4143375" y="2957513"/>
          <p14:tracePt t="43609" x="4176713" y="2897188"/>
          <p14:tracePt t="43623" x="4270375" y="2770188"/>
          <p14:tracePt t="43640" x="4341813" y="2682875"/>
          <p14:tracePt t="43656" x="4413250" y="2611438"/>
          <p14:tracePt t="43674" x="4484688" y="2540000"/>
          <p14:tracePt t="43690" x="4495800" y="2533650"/>
          <p14:tracePt t="43788" x="4506913" y="2544763"/>
          <p14:tracePt t="43796" x="4506913" y="2560638"/>
          <p14:tracePt t="43807" x="4518025" y="2589213"/>
          <p14:tracePt t="43825" x="4522788" y="2627313"/>
          <p14:tracePt t="43841" x="4529138" y="2644775"/>
          <p14:tracePt t="43842" x="4533900" y="2649538"/>
          <p14:tracePt t="43857" x="4533900" y="2660650"/>
          <p14:tracePt t="43875" x="4540250" y="2660650"/>
          <p14:tracePt t="44088" x="4551363" y="2665413"/>
          <p14:tracePt t="44096" x="4556125" y="2671763"/>
          <p14:tracePt t="44108" x="4560888" y="2671763"/>
          <p14:tracePt t="44125" x="4572000" y="2671763"/>
          <p14:tracePt t="44201" x="4578350" y="2671763"/>
          <p14:tracePt t="44209" x="4578350" y="2676525"/>
          <p14:tracePt t="44224" x="4583113" y="2676525"/>
          <p14:tracePt t="44232" x="4589463" y="2676525"/>
          <p14:tracePt t="44241" x="4594225" y="2676525"/>
          <p14:tracePt t="44258" x="4605338" y="2682875"/>
          <p14:tracePt t="44259" x="4611688" y="2682875"/>
          <p14:tracePt t="44274" x="4611688" y="2687638"/>
          <p14:tracePt t="44275" x="4616450" y="2687638"/>
          <p14:tracePt t="44403" x="4622800" y="2687638"/>
          <p14:tracePt t="44426" x="4627563" y="2687638"/>
          <p14:tracePt t="44441" x="4633913" y="2687638"/>
          <p14:tracePt t="44464" x="4638675" y="2687638"/>
          <p14:tracePt t="44478" x="4645025" y="2687638"/>
          <p14:tracePt t="44538" x="4649788" y="2687638"/>
          <p14:tracePt t="44718" x="4654550" y="2687638"/>
          <p14:tracePt t="44749" x="4660900" y="2682875"/>
          <p14:tracePt t="44762" x="4665663" y="2682875"/>
          <p14:tracePt t="44770" x="4665663" y="2676525"/>
          <p14:tracePt t="44793" x="4672013" y="2676525"/>
          <p14:tracePt t="44809" x="4676775" y="2676525"/>
          <p14:tracePt t="44823" x="4683125" y="2671763"/>
          <p14:tracePt t="44830" x="4683125" y="2665413"/>
          <p14:tracePt t="44842" x="4687888" y="2665413"/>
          <p14:tracePt t="44860" x="4699000" y="2654300"/>
          <p14:tracePt t="44877" x="4721225" y="2633663"/>
          <p14:tracePt t="44892" x="4776788" y="2593975"/>
          <p14:tracePt t="44909" x="4837113" y="2555875"/>
          <p14:tracePt t="44925" x="4919663" y="2500313"/>
          <p14:tracePt t="44927" x="4946650" y="2478088"/>
          <p14:tracePt t="44942" x="5024438" y="2428875"/>
          <p14:tracePt t="44958" x="5091113" y="2390775"/>
          <p14:tracePt t="44976" x="5162550" y="2330450"/>
          <p14:tracePt t="44993" x="5227638" y="2281238"/>
          <p14:tracePt t="44994" x="5256213" y="2259013"/>
          <p14:tracePt t="45010" x="5289550" y="2230438"/>
          <p14:tracePt t="45026" x="5300663" y="2219325"/>
          <p14:tracePt t="45027" x="5305425" y="2214563"/>
          <p14:tracePt t="45043" x="5310188" y="2208213"/>
          <p14:tracePt t="45260" x="5310188" y="2203450"/>
          <p14:tracePt t="45265" x="5310188" y="2197100"/>
          <p14:tracePt t="45281" x="5310188" y="2192338"/>
          <p14:tracePt t="45293" x="5305425" y="2187575"/>
          <p14:tracePt t="45310" x="5294313" y="2176463"/>
          <p14:tracePt t="45326" x="5283200" y="2165350"/>
          <p14:tracePt t="45343" x="5272088" y="2154238"/>
          <p14:tracePt t="45360" x="5256213" y="2154238"/>
          <p14:tracePt t="45378" x="5245100" y="2147888"/>
          <p14:tracePt t="45394" x="5238750" y="2147888"/>
          <p14:tracePt t="45409" x="5233988" y="2143125"/>
          <p14:tracePt t="45431" x="5227638" y="2143125"/>
          <p14:tracePt t="45444" x="5222875" y="2143125"/>
          <p14:tracePt t="45460" x="5211763" y="2143125"/>
          <p14:tracePt t="45476" x="5195888" y="2143125"/>
          <p14:tracePt t="45493" x="5178425" y="2147888"/>
          <p14:tracePt t="45510" x="5167313" y="2147888"/>
          <p14:tracePt t="45512" x="5162550" y="2147888"/>
          <p14:tracePt t="45529" x="5156200" y="2147888"/>
          <p14:tracePt t="45551" x="5156200" y="2154238"/>
          <p14:tracePt t="45560" x="5151438" y="2154238"/>
          <p14:tracePt t="45580" x="5145088" y="2159000"/>
          <p14:tracePt t="45593" x="5140325" y="2159000"/>
          <p14:tracePt t="45594" x="5140325" y="2165350"/>
          <p14:tracePt t="45610" x="5133975" y="2170113"/>
          <p14:tracePt t="45626" x="5129213" y="2181225"/>
          <p14:tracePt t="45643" x="5129213" y="2197100"/>
          <p14:tracePt t="45660" x="5140325" y="2230438"/>
          <p14:tracePt t="45677" x="5167313" y="2274888"/>
          <p14:tracePt t="45694" x="5173663" y="2281238"/>
          <p14:tracePt t="45695" x="5178425" y="2290763"/>
          <p14:tracePt t="45710" x="5189538" y="2301875"/>
          <p14:tracePt t="45727" x="5189538" y="2312988"/>
          <p14:tracePt t="45745" x="5195888" y="2319338"/>
          <p14:tracePt t="45762" x="5195888" y="2324100"/>
          <p14:tracePt t="45777" x="5195888" y="2330450"/>
          <p14:tracePt t="45794" x="5195888" y="2335213"/>
          <p14:tracePt t="45903" x="5195888" y="2341563"/>
          <p14:tracePt t="45912" x="5195888" y="2352675"/>
          <p14:tracePt t="45918" x="5195888" y="2374900"/>
          <p14:tracePt t="45926" x="5178425" y="2395538"/>
          <p14:tracePt t="45944" x="5162550" y="2406650"/>
          <p14:tracePt t="45960" x="5151438" y="2413000"/>
          <p14:tracePt t="45961" x="5140325" y="2413000"/>
          <p14:tracePt t="45977" x="5129213" y="2417763"/>
          <p14:tracePt t="45978" x="5122863" y="2417763"/>
          <p14:tracePt t="45995" x="5113338" y="2424113"/>
          <p14:tracePt t="46010" x="5106988" y="2435225"/>
          <p14:tracePt t="46706" x="5113338" y="2435225"/>
          <p14:tracePt t="46712" x="5140325" y="2451100"/>
          <p14:tracePt t="46720" x="5178425" y="2473325"/>
          <p14:tracePt t="46731" x="5189538" y="2484438"/>
          <p14:tracePt t="46745" x="5222875" y="2555875"/>
          <p14:tracePt t="46762" x="5245100" y="2654300"/>
          <p14:tracePt t="46779" x="5272088" y="2825750"/>
          <p14:tracePt t="46780" x="5278438" y="2886075"/>
          <p14:tracePt t="46797" x="5289550" y="3062288"/>
          <p14:tracePt t="46811" x="5289550" y="3222625"/>
          <p14:tracePt t="46829" x="5289550" y="3371850"/>
          <p14:tracePt t="46847" x="5233988" y="3597275"/>
          <p14:tracePt t="46862" x="5178425" y="3740150"/>
          <p14:tracePt t="46880" x="5040313" y="3994150"/>
          <p14:tracePt t="46895" x="4919663" y="4164013"/>
          <p14:tracePt t="46912" x="4687888" y="4400550"/>
          <p14:tracePt t="46929" x="4364038" y="4621213"/>
          <p14:tracePt t="46930" x="4010025" y="4857750"/>
          <p14:tracePt t="46945" x="3702050" y="5006975"/>
          <p14:tracePt t="46962" x="3222625" y="5249863"/>
          <p14:tracePt t="46979" x="2743200" y="5453063"/>
          <p14:tracePt t="46996" x="2281238" y="5553075"/>
          <p14:tracePt t="46998" x="2143125" y="5568950"/>
          <p14:tracePt t="47012" x="1806575" y="5568950"/>
          <p14:tracePt t="47029" x="1674813" y="5568950"/>
          <p14:tracePt t="47046" x="1547813" y="5541963"/>
          <p14:tracePt t="47063" x="1454150" y="5508625"/>
          <p14:tracePt t="47064" x="1409700" y="5486400"/>
          <p14:tracePt t="47079" x="1366838" y="5459413"/>
          <p14:tracePt t="47080" x="1333500" y="5437188"/>
          <p14:tracePt t="47097" x="1239838" y="5376863"/>
          <p14:tracePt t="47112" x="1195388" y="5348288"/>
          <p14:tracePt t="47130" x="1190625" y="5343525"/>
          <p14:tracePt t="47148" x="1190625" y="5337175"/>
          <p14:tracePt t="47163" x="1195388" y="5299075"/>
          <p14:tracePt t="47181" x="1316038" y="5178425"/>
          <p14:tracePt t="47195" x="1585913" y="5002213"/>
          <p14:tracePt t="47212" x="2181225" y="4665663"/>
          <p14:tracePt t="47230" x="3217863" y="4170363"/>
          <p14:tracePt t="47246" x="3762375" y="3932238"/>
          <p14:tracePt t="47262" x="4373563" y="3724275"/>
          <p14:tracePt t="47280" x="4710113" y="3652838"/>
          <p14:tracePt t="47297" x="5106988" y="3630613"/>
          <p14:tracePt t="47313" x="5310188" y="3630613"/>
          <p14:tracePt t="47329" x="5459413" y="3630613"/>
          <p14:tracePt t="47346" x="5695950" y="3646488"/>
          <p14:tracePt t="47363" x="5862638" y="3657600"/>
          <p14:tracePt t="47364" x="5934075" y="3662363"/>
          <p14:tracePt t="47381" x="5999163" y="3673475"/>
          <p14:tracePt t="47397" x="6005513" y="3679825"/>
          <p14:tracePt t="47413" x="5961063" y="3724275"/>
          <p14:tracePt t="47430" x="5800725" y="3829050"/>
          <p14:tracePt t="47446" x="5602288" y="3927475"/>
          <p14:tracePt t="47447" x="5503863" y="3983038"/>
          <p14:tracePt t="47463" x="5365750" y="4043363"/>
          <p14:tracePt t="47464" x="5321300" y="4054475"/>
          <p14:tracePt t="47480" x="5207000" y="4076700"/>
          <p14:tracePt t="47496" x="5129213" y="4076700"/>
          <p14:tracePt t="47512" x="5051425" y="4032250"/>
          <p14:tracePt t="47530" x="4781550" y="3706813"/>
          <p14:tracePt t="47546" x="4529138" y="3349625"/>
          <p14:tracePt t="47563" x="4197350" y="2814638"/>
          <p14:tracePt t="47579" x="4010025" y="2368550"/>
          <p14:tracePt t="47596" x="3944938" y="1911350"/>
          <p14:tracePt t="47598" x="3944938" y="1739900"/>
          <p14:tracePt t="47614" x="4038600" y="1233488"/>
          <p14:tracePt t="47629" x="4187825" y="963613"/>
          <p14:tracePt t="47646" x="4429125" y="693738"/>
          <p14:tracePt t="47663" x="4567238" y="595313"/>
          <p14:tracePt t="47664" x="4705350" y="539750"/>
          <p14:tracePt t="47680" x="4810125" y="512763"/>
          <p14:tracePt t="47681" x="4875213" y="506413"/>
          <p14:tracePt t="47696" x="5216525" y="501650"/>
          <p14:tracePt t="47713" x="5564188" y="501650"/>
          <p14:tracePt t="47730" x="6092825" y="512763"/>
          <p14:tracePt t="47731" x="6253163" y="523875"/>
          <p14:tracePt t="47748" x="6788150" y="595313"/>
          <p14:tracePt t="47764" x="6942138" y="622300"/>
          <p14:tracePt t="47765" x="7162800" y="682625"/>
          <p14:tracePt t="47780" x="7597775" y="787400"/>
          <p14:tracePt t="47796" x="7856538" y="869950"/>
          <p14:tracePt t="47813" x="8108950" y="981075"/>
          <p14:tracePt t="47814" x="8164513" y="1003300"/>
          <p14:tracePt t="47830" x="8280400" y="1079500"/>
          <p14:tracePt t="47846" x="8358188" y="1128713"/>
          <p14:tracePt t="47863" x="8440738" y="1184275"/>
          <p14:tracePt t="47880" x="8489950" y="1222375"/>
          <p14:tracePt t="47898" x="8534400" y="1255713"/>
          <p14:tracePt t="47899" x="8566150" y="1282700"/>
          <p14:tracePt t="47913" x="8599488" y="1311275"/>
          <p14:tracePt t="47915" x="8632825" y="1333500"/>
          <p14:tracePt t="47930" x="8682038" y="1387475"/>
          <p14:tracePt t="47947" x="8775700" y="1487488"/>
          <p14:tracePt t="47964" x="8853488" y="1558925"/>
          <p14:tracePt t="47965" x="8880475" y="1603375"/>
          <p14:tracePt t="47981" x="8931275" y="1679575"/>
          <p14:tracePt t="47996" x="8963025" y="1746250"/>
          <p14:tracePt t="48014" x="8980488" y="1801813"/>
          <p14:tracePt t="48030" x="8985250" y="1828800"/>
          <p14:tracePt t="48048" x="8985250" y="1884363"/>
          <p14:tracePt t="48064" x="8985250" y="1917700"/>
          <p14:tracePt t="48081" x="8974138" y="1944688"/>
          <p14:tracePt t="48097" x="8969375" y="1971675"/>
          <p14:tracePt t="48113" x="8951913" y="1993900"/>
          <p14:tracePt t="48114" x="8947150" y="2005013"/>
          <p14:tracePt t="48130" x="8940800" y="2020888"/>
          <p14:tracePt t="48132" x="8936038" y="2038350"/>
          <p14:tracePt t="48146" x="8913813" y="2071688"/>
          <p14:tracePt t="48164" x="8880475" y="2120900"/>
          <p14:tracePt t="48180" x="8853488" y="2159000"/>
          <p14:tracePt t="48197" x="8809038" y="2214563"/>
          <p14:tracePt t="48214" x="8759825" y="2252663"/>
          <p14:tracePt t="48230" x="8721725" y="2286000"/>
          <p14:tracePt t="48247" x="8650288" y="2330450"/>
          <p14:tracePt t="48266" x="8512175" y="2379663"/>
          <p14:tracePt t="48282" x="8412163" y="2406650"/>
          <p14:tracePt t="48297" x="8235950" y="2451100"/>
          <p14:tracePt t="48314" x="8066088" y="2473325"/>
          <p14:tracePt t="48331" x="7827963" y="2506663"/>
          <p14:tracePt t="48333" x="7707313" y="2533650"/>
          <p14:tracePt t="48348" x="7448550" y="2571750"/>
          <p14:tracePt t="48350" x="7399338" y="2578100"/>
          <p14:tracePt t="48364" x="7189788" y="2616200"/>
          <p14:tracePt t="48381" x="6908800" y="2654300"/>
          <p14:tracePt t="48397" x="6643688" y="2671763"/>
          <p14:tracePt t="48414" x="6324600" y="2682875"/>
          <p14:tracePt t="48415" x="6081713" y="2693988"/>
          <p14:tracePt t="48431" x="5856288" y="2693988"/>
          <p14:tracePt t="48432" x="5553075" y="2693988"/>
          <p14:tracePt t="48447" x="5162550" y="2693988"/>
          <p14:tracePt t="48464" x="4903788" y="2698750"/>
          <p14:tracePt t="48482" x="4638675" y="2698750"/>
          <p14:tracePt t="48498" x="4616450" y="2698750"/>
          <p14:tracePt t="48500" x="4589463" y="2693988"/>
          <p14:tracePt t="48515" x="4560888" y="2682875"/>
          <p14:tracePt t="48531" x="4556125" y="2682875"/>
          <p14:tracePt t="48566" x="4551363" y="2682875"/>
          <p14:tracePt t="48574" x="4551363" y="2676525"/>
          <p14:tracePt t="48580" x="4545013" y="2676525"/>
          <p14:tracePt t="48598" x="4540250" y="2671763"/>
          <p14:tracePt t="48616" x="4529138" y="2671763"/>
          <p14:tracePt t="48617" x="4522788" y="2665413"/>
          <p14:tracePt t="48631" x="4518025" y="2660650"/>
          <p14:tracePt t="48632" x="4506913" y="2654300"/>
          <p14:tracePt t="48649" x="4473575" y="2638425"/>
          <p14:tracePt t="48665" x="4435475" y="2627313"/>
          <p14:tracePt t="48681" x="4368800" y="2600325"/>
          <p14:tracePt t="48697" x="4230688" y="2566988"/>
          <p14:tracePt t="48699" x="4197350" y="2560638"/>
          <p14:tracePt t="48714" x="4159250" y="2560638"/>
          <p14:tracePt t="48716" x="4121150" y="2551113"/>
          <p14:tracePt t="48731" x="4083050" y="2551113"/>
          <p14:tracePt t="48748" x="4076700" y="2551113"/>
          <p14:tracePt t="48806" x="4076700" y="2544763"/>
          <p14:tracePt t="48814" x="4071938" y="2540000"/>
          <p14:tracePt t="48820" x="4060825" y="2517775"/>
          <p14:tracePt t="48831" x="4049713" y="2489200"/>
          <p14:tracePt t="48849" x="4021138" y="2446338"/>
          <p14:tracePt t="48866" x="4005263" y="2413000"/>
          <p14:tracePt t="48881" x="3994150" y="2390775"/>
          <p14:tracePt t="48898" x="3994150" y="2379663"/>
          <p14:tracePt t="48915" x="3989388" y="2346325"/>
          <p14:tracePt t="48933" x="4000500" y="2281238"/>
          <p14:tracePt t="48950" x="4027488" y="2219325"/>
          <p14:tracePt t="48965" x="4076700" y="2143125"/>
          <p14:tracePt t="48982" x="4125913" y="2082800"/>
          <p14:tracePt t="48998" x="4197350" y="2011363"/>
          <p14:tracePt t="48999" x="4230688" y="1982788"/>
          <p14:tracePt t="49015" x="4275138" y="1938338"/>
          <p14:tracePt t="49031" x="4297363" y="1922463"/>
          <p14:tracePt t="49049" x="4313238" y="1900238"/>
          <p14:tracePt t="49065" x="4319588" y="1895475"/>
          <p14:tracePt t="49082" x="4330700" y="1889125"/>
          <p14:tracePt t="49098" x="4341813" y="1884363"/>
          <p14:tracePt t="49100" x="4352925" y="1878013"/>
          <p14:tracePt t="49115" x="4368800" y="1873250"/>
          <p14:tracePt t="49132" x="4379913" y="1866900"/>
          <p14:tracePt t="49149" x="4384675" y="1866900"/>
          <p14:tracePt t="49608" x="4379913" y="1866900"/>
          <p14:tracePt t="49616" x="4364038" y="1866900"/>
          <p14:tracePt t="49623" x="4324350" y="1866900"/>
          <p14:tracePt t="49633" x="4291013" y="1873250"/>
          <p14:tracePt t="49650" x="4159250" y="1900238"/>
          <p14:tracePt t="49667" x="3960813" y="1933575"/>
          <p14:tracePt t="49683" x="3813175" y="1960563"/>
          <p14:tracePt t="49700" x="3773488" y="1971675"/>
          <p14:tracePt t="49701" x="3702050" y="1982788"/>
          <p14:tracePt t="49716" x="3614738" y="1989138"/>
          <p14:tracePt t="49733" x="3525838" y="2005013"/>
          <p14:tracePt t="49734" x="3492500" y="2011363"/>
          <p14:tracePt t="49751" x="3448050" y="2016125"/>
          <p14:tracePt t="49767" x="3421063" y="2016125"/>
          <p14:tracePt t="49783" x="3409950" y="2020888"/>
          <p14:tracePt t="49840" x="3443288" y="2011363"/>
          <p14:tracePt t="49849" x="3498850" y="2000250"/>
          <p14:tracePt t="49856" x="3641725" y="1966913"/>
          <p14:tracePt t="49866" x="3949700" y="1933575"/>
          <p14:tracePt t="49883" x="4803775" y="1828800"/>
          <p14:tracePt t="49900" x="6235700" y="1690688"/>
          <p14:tracePt t="49902" x="6819900" y="1641475"/>
          <p14:tracePt t="49917" x="8516938" y="1470025"/>
          <p14:tracePt t="49933" x="9756775" y="1398588"/>
          <p14:tracePt t="49950" x="10809288" y="1371600"/>
          <p14:tracePt t="49966" x="11344275" y="1376363"/>
          <p14:tracePt t="49967" x="11398250" y="1387475"/>
          <p14:tracePt t="49982" x="11409363" y="1393825"/>
          <p14:tracePt t="49984" x="11415713" y="1393825"/>
          <p14:tracePt t="49999" x="11387138" y="1449388"/>
          <p14:tracePt t="50016" x="11349038" y="1476375"/>
          <p14:tracePt t="50033" x="11288713" y="1514475"/>
          <p14:tracePt t="50034" x="11266488" y="1536700"/>
          <p14:tracePt t="50050" x="11244263" y="1563688"/>
          <p14:tracePt t="50066" x="11239500" y="1581150"/>
          <p14:tracePt t="50083" x="11233150" y="1603375"/>
          <p14:tracePt t="50100" x="11222038" y="1619250"/>
          <p14:tracePt t="50118" x="11217275" y="1641475"/>
          <p14:tracePt t="50119" x="11210925" y="1652588"/>
          <p14:tracePt t="50134" x="11195050" y="1685925"/>
          <p14:tracePt t="50150" x="11183938" y="1712913"/>
          <p14:tracePt t="50167" x="11183938" y="1746250"/>
          <p14:tracePt t="50184" x="11183938" y="1762125"/>
          <p14:tracePt t="50185" x="11183938" y="1779588"/>
          <p14:tracePt t="50201" x="11183938" y="1801813"/>
          <p14:tracePt t="50217" x="11183938" y="1828800"/>
          <p14:tracePt t="50235" x="11195050" y="1839913"/>
          <p14:tracePt t="50251" x="11195050" y="1851025"/>
          <p14:tracePt t="50252" x="11195050" y="1855788"/>
          <p14:tracePt t="50450" x="11195050" y="1866900"/>
          <p14:tracePt t="50455" x="11195050" y="1878013"/>
          <p14:tracePt t="50466" x="11195050" y="1884363"/>
          <p14:tracePt t="51580" x="11188700" y="1884363"/>
          <p14:tracePt t="51587" x="11177588" y="1889125"/>
          <p14:tracePt t="51595" x="11145838" y="1900238"/>
          <p14:tracePt t="51604" x="11095038" y="1917700"/>
          <p14:tracePt t="51619" x="10925175" y="1949450"/>
          <p14:tracePt t="51636" x="10802938" y="1966913"/>
          <p14:tracePt t="51654" x="10671175" y="2000250"/>
          <p14:tracePt t="51656" x="10633075" y="2005013"/>
          <p14:tracePt t="51670" x="10594975" y="2020888"/>
          <p14:tracePt t="51672" x="10561638" y="2027238"/>
          <p14:tracePt t="51686" x="10544175" y="2027238"/>
          <p14:tracePt t="51688" x="10528300" y="2027238"/>
          <p14:tracePt t="51703" x="10521950" y="2032000"/>
          <p14:tracePt t="51775" x="10517188" y="2032000"/>
          <p14:tracePt t="51783" x="10512425" y="2032000"/>
          <p14:tracePt t="51790" x="10501313" y="2032000"/>
          <p14:tracePt t="51803" x="10483850" y="2032000"/>
          <p14:tracePt t="51820" x="10450513" y="2032000"/>
          <p14:tracePt t="51821" x="10428288" y="2032000"/>
          <p14:tracePt t="51836" x="10401300" y="2032000"/>
          <p14:tracePt t="51852" x="10390188" y="2032000"/>
          <p14:tracePt t="51870" x="10385425" y="2032000"/>
          <p14:tracePt t="51911" x="10379075" y="2032000"/>
          <p14:tracePt t="51919" x="10379075" y="2038350"/>
          <p14:tracePt t="51926" x="10363200" y="2038350"/>
          <p14:tracePt t="51936" x="10356850" y="2043113"/>
          <p14:tracePt t="51953" x="10318750" y="2060575"/>
          <p14:tracePt t="51954" x="10285413" y="2076450"/>
          <p14:tracePt t="51970" x="10225088" y="2114550"/>
          <p14:tracePt t="51988" x="10180638" y="2147888"/>
          <p14:tracePt t="52003" x="10142538" y="2181225"/>
          <p14:tracePt t="52020" x="10104438" y="2214563"/>
          <p14:tracePt t="52037" x="10037763" y="2263775"/>
          <p14:tracePt t="52054" x="9966325" y="2319338"/>
          <p14:tracePt t="52070" x="9906000" y="2357438"/>
          <p14:tracePt t="52086" x="9823450" y="2406650"/>
          <p14:tracePt t="52104" x="9745663" y="2439988"/>
          <p14:tracePt t="52106" x="9712325" y="2462213"/>
          <p14:tracePt t="52120" x="9640888" y="2500313"/>
          <p14:tracePt t="52136" x="9553575" y="2528888"/>
          <p14:tracePt t="52153" x="9482138" y="2544763"/>
          <p14:tracePt t="52170" x="9388475" y="2551113"/>
          <p14:tracePt t="52188" x="9250363" y="2551113"/>
          <p14:tracePt t="52204" x="9205913" y="2540000"/>
          <p14:tracePt t="52220" x="9178925" y="2528888"/>
          <p14:tracePt t="52237" x="9161463" y="2528888"/>
          <p14:tracePt t="52254" x="9150350" y="2522538"/>
          <p14:tracePt t="52271" x="9123363" y="2517775"/>
          <p14:tracePt t="52287" x="9107488" y="2517775"/>
          <p14:tracePt t="52289" x="9085263" y="2506663"/>
          <p14:tracePt t="52304" x="9024938" y="2500313"/>
          <p14:tracePt t="52321" x="8936038" y="2478088"/>
          <p14:tracePt t="52323" x="8891588" y="2468563"/>
          <p14:tracePt t="52338" x="8797925" y="2428875"/>
          <p14:tracePt t="52354" x="8753475" y="2406650"/>
          <p14:tracePt t="52356" x="8715375" y="2374900"/>
          <p14:tracePt t="52370" x="8666163" y="2330450"/>
          <p14:tracePt t="52387" x="8628063" y="2286000"/>
          <p14:tracePt t="52404" x="8583613" y="2230438"/>
          <p14:tracePt t="52405" x="8566150" y="2208213"/>
          <p14:tracePt t="52420" x="8556625" y="2187575"/>
          <p14:tracePt t="52422" x="8539163" y="2165350"/>
          <p14:tracePt t="52436" x="8528050" y="2143125"/>
          <p14:tracePt t="52454" x="8523288" y="2132013"/>
          <p14:tracePt t="52470" x="8516938" y="2125663"/>
          <p14:tracePt t="52699" x="8516938" y="2132013"/>
          <p14:tracePt t="52705" x="8516938" y="2136775"/>
          <p14:tracePt t="52712" x="8516938" y="2143125"/>
          <p14:tracePt t="52737" x="8516938" y="2159000"/>
          <p14:tracePt t="52754" x="8516938" y="2165350"/>
          <p14:tracePt t="52770" x="8523288" y="2170113"/>
          <p14:tracePt t="52840" x="8528050" y="2170113"/>
          <p14:tracePt t="52848" x="8545513" y="2176463"/>
          <p14:tracePt t="52855" x="8566150" y="2181225"/>
          <p14:tracePt t="52871" x="8594725" y="2192338"/>
          <p14:tracePt t="52873" x="8599488" y="2192338"/>
          <p14:tracePt t="52969" x="8599488" y="2197100"/>
          <p14:tracePt t="54033" x="8599488" y="2214563"/>
          <p14:tracePt t="54040" x="8616950" y="2263775"/>
          <p14:tracePt t="54047" x="8655050" y="2312988"/>
          <p14:tracePt t="54058" x="8715375" y="2395538"/>
          <p14:tracePt t="54073" x="8793163" y="2457450"/>
          <p14:tracePt t="54090" x="8920163" y="2506663"/>
          <p14:tracePt t="54106" x="8985250" y="2522538"/>
          <p14:tracePt t="54108" x="9040813" y="2533650"/>
          <p14:tracePt t="54123" x="9128125" y="2544763"/>
          <p14:tracePt t="54140" x="9221788" y="2544763"/>
          <p14:tracePt t="54157" x="9283700" y="2517775"/>
          <p14:tracePt t="54175" x="9399588" y="2462213"/>
          <p14:tracePt t="54190" x="9426575" y="2451100"/>
          <p14:tracePt t="54192" x="9459913" y="2435225"/>
          <p14:tracePt t="54207" x="9531350" y="2395538"/>
          <p14:tracePt t="54223" x="9613900" y="2368550"/>
          <p14:tracePt t="54239" x="9685338" y="2346325"/>
          <p14:tracePt t="54256" x="9790113" y="2335213"/>
          <p14:tracePt t="54257" x="9877425" y="2324100"/>
          <p14:tracePt t="54273" x="10015538" y="2312988"/>
          <p14:tracePt t="54290" x="10120313" y="2308225"/>
          <p14:tracePt t="54306" x="10225088" y="2301875"/>
          <p14:tracePt t="54323" x="10280650" y="2301875"/>
          <p14:tracePt t="54325" x="10307638" y="2301875"/>
          <p14:tracePt t="54340" x="10325100" y="2301875"/>
          <p14:tracePt t="54341" x="10334625" y="2301875"/>
          <p14:tracePt t="54357" x="10396538" y="2301875"/>
          <p14:tracePt t="54373" x="10461625" y="2319338"/>
          <p14:tracePt t="54391" x="10572750" y="2346325"/>
          <p14:tracePt t="54392" x="10615613" y="2357438"/>
          <p14:tracePt t="54407" x="10704513" y="2384425"/>
          <p14:tracePt t="54424" x="10753725" y="2406650"/>
          <p14:tracePt t="54440" x="10793413" y="2435225"/>
          <p14:tracePt t="54457" x="10798175" y="2446338"/>
          <p14:tracePt t="54474" x="10798175" y="2457450"/>
          <p14:tracePt t="54475" x="10787063" y="2468563"/>
          <p14:tracePt t="54491" x="10771188" y="2478088"/>
          <p14:tracePt t="54507" x="10742613" y="2500313"/>
          <p14:tracePt t="54523" x="10693400" y="2528888"/>
          <p14:tracePt t="54541" x="10633075" y="2551113"/>
          <p14:tracePt t="54542" x="10588625" y="2566988"/>
          <p14:tracePt t="54558" x="10418763" y="2600325"/>
          <p14:tracePt t="54574" x="10093325" y="2627313"/>
          <p14:tracePt t="54591" x="9502775" y="2644775"/>
          <p14:tracePt t="54607" x="8655050" y="2644775"/>
          <p14:tracePt t="54625" x="7096125" y="2644775"/>
          <p14:tracePt t="54641" x="6049963" y="2644775"/>
          <p14:tracePt t="54657" x="4424363" y="2644775"/>
          <p14:tracePt t="54674" x="3757613" y="2644775"/>
          <p14:tracePt t="54691" x="2787650" y="2633663"/>
          <p14:tracePt t="54709" x="1806575" y="2589213"/>
          <p14:tracePt t="54724" x="1585913" y="2555875"/>
          <p14:tracePt t="54740" x="1543050" y="2551113"/>
          <p14:tracePt t="54799" x="1536700" y="2551113"/>
          <p14:tracePt t="54814" x="1525588" y="2551113"/>
          <p14:tracePt t="54820" x="1514475" y="2551113"/>
          <p14:tracePt t="54828" x="1498600" y="2551113"/>
          <p14:tracePt t="54842" x="1487488" y="2551113"/>
          <p14:tracePt t="54859" x="1482725" y="2551113"/>
          <p14:tracePt t="54874" x="1471613" y="2551113"/>
          <p14:tracePt t="54891" x="1460500" y="2551113"/>
          <p14:tracePt t="54908" x="1431925" y="2544763"/>
          <p14:tracePt t="54909" x="1427163" y="2544763"/>
          <p14:tracePt t="54926" x="1420813" y="2540000"/>
          <p14:tracePt t="54993" x="1420813" y="2533650"/>
          <p14:tracePt t="55001" x="1420813" y="2528888"/>
          <p14:tracePt t="55025" x="1420813" y="2522538"/>
          <p14:tracePt t="55047" x="1420813" y="2517775"/>
          <p14:tracePt t="55052" x="1427163" y="2517775"/>
          <p14:tracePt t="55060" x="1431925" y="2511425"/>
          <p14:tracePt t="55075" x="1438275" y="2506663"/>
          <p14:tracePt t="55076" x="1438275" y="2500313"/>
          <p14:tracePt t="55092" x="1443038" y="2495550"/>
          <p14:tracePt t="55108" x="1449388" y="2489200"/>
          <p14:tracePt t="55124" x="1460500" y="2484438"/>
          <p14:tracePt t="55141" x="1471613" y="2473325"/>
          <p14:tracePt t="55158" x="1476375" y="2468563"/>
          <p14:tracePt t="55174" x="1482725" y="2468563"/>
          <p14:tracePt t="55191" x="1482725" y="2462213"/>
          <p14:tracePt t="55208" x="1487488" y="2462213"/>
          <p14:tracePt t="55209" x="1487488" y="2457450"/>
          <p14:tracePt t="55226" x="1492250" y="2457450"/>
          <p14:tracePt t="55249" x="1498600" y="2451100"/>
          <p14:tracePt t="55286" x="1498600" y="2446338"/>
          <p14:tracePt t="55310" x="1498600" y="2439988"/>
          <p14:tracePt t="55340" x="1498600" y="2435225"/>
          <p14:tracePt t="55375" x="1498600" y="2428875"/>
          <p14:tracePt t="55398" x="1498600" y="2424113"/>
          <p14:tracePt t="55436" x="1498600" y="2417763"/>
          <p14:tracePt t="55450" x="1503363" y="2413000"/>
          <p14:tracePt t="55460" x="1503363" y="2406650"/>
          <p14:tracePt t="55465" x="1509713" y="2406650"/>
          <p14:tracePt t="55474" x="1509713" y="2401888"/>
          <p14:tracePt t="55492" x="1514475" y="2395538"/>
          <p14:tracePt t="55508" x="1514475" y="2384425"/>
          <p14:tracePt t="55526" x="1514475" y="2379663"/>
          <p14:tracePt t="55565" x="1514475" y="2374900"/>
          <p14:tracePt t="55616" x="1514475" y="2368550"/>
          <p14:tracePt t="55639" x="1514475" y="2363788"/>
          <p14:tracePt t="55789" x="1531938" y="2363788"/>
          <p14:tracePt t="55795" x="1576388" y="2363788"/>
          <p14:tracePt t="55809" x="1641475" y="2363788"/>
          <p14:tracePt t="55810" x="1697038" y="2363788"/>
          <p14:tracePt t="55826" x="1806575" y="2363788"/>
          <p14:tracePt t="55828" x="1933575" y="2368550"/>
          <p14:tracePt t="55841" x="2214563" y="2368550"/>
          <p14:tracePt t="55859" x="2716213" y="2368550"/>
          <p14:tracePt t="55876" x="3117850" y="2368550"/>
          <p14:tracePt t="55877" x="3421063" y="2368550"/>
          <p14:tracePt t="55893" x="3581400" y="2368550"/>
          <p14:tracePt t="55894" x="3635375" y="2363788"/>
          <p14:tracePt t="55911" x="3746500" y="2346325"/>
          <p14:tracePt t="55926" x="3757613" y="2346325"/>
          <p14:tracePt t="56103" x="3729038" y="2346325"/>
          <p14:tracePt t="56109" x="3708400" y="2352675"/>
          <p14:tracePt t="56118" x="3668713" y="2363788"/>
          <p14:tracePt t="56126" x="3625850" y="2374900"/>
          <p14:tracePt t="56144" x="3492500" y="2413000"/>
          <p14:tracePt t="56160" x="3327400" y="2446338"/>
          <p14:tracePt t="56177" x="3233738" y="2462213"/>
          <p14:tracePt t="56178" x="3189288" y="2478088"/>
          <p14:tracePt t="56193" x="3151188" y="2478088"/>
          <p14:tracePt t="56209" x="3140075" y="2478088"/>
          <p14:tracePt t="56410" x="3135313" y="2478088"/>
          <p14:tracePt t="56418" x="3128963" y="2478088"/>
          <p14:tracePt t="56434" x="3124200" y="2478088"/>
          <p14:tracePt t="56448" x="3117850" y="2478088"/>
          <p14:tracePt t="56463" x="3113088" y="2478088"/>
          <p14:tracePt t="56477" x="3106738" y="2473325"/>
          <p14:tracePt t="56479" x="3101975" y="2473325"/>
          <p14:tracePt t="56493" x="3084513" y="2462213"/>
          <p14:tracePt t="56511" x="3068638" y="2457450"/>
          <p14:tracePt t="56527" x="3057525" y="2451100"/>
          <p14:tracePt t="56544" x="3052763" y="2451100"/>
          <p14:tracePt t="56592" x="3046413" y="2446338"/>
          <p14:tracePt t="56606" x="3035300" y="2446338"/>
          <p14:tracePt t="56612" x="3024188" y="2439988"/>
          <p14:tracePt t="56627" x="2997200" y="2428875"/>
          <p14:tracePt t="56628" x="2974975" y="2424113"/>
          <p14:tracePt t="56643" x="2952750" y="2417763"/>
          <p14:tracePt t="56645" x="2908300" y="2413000"/>
          <p14:tracePt t="56660" x="2847975" y="2406650"/>
          <p14:tracePt t="56677" x="2776538" y="2395538"/>
          <p14:tracePt t="56696" x="2660650" y="2390775"/>
          <p14:tracePt t="56711" x="2528888" y="2384425"/>
          <p14:tracePt t="56726" x="2335213" y="2379663"/>
          <p14:tracePt t="56743" x="2087563" y="2379663"/>
          <p14:tracePt t="56760" x="1839913" y="2384425"/>
          <p14:tracePt t="56777" x="1712913" y="2390775"/>
          <p14:tracePt t="56779" x="1658938" y="2390775"/>
          <p14:tracePt t="56794" x="1581150" y="2401888"/>
          <p14:tracePt t="56810" x="1565275" y="2401888"/>
          <p14:tracePt t="56827" x="1558925" y="2401888"/>
          <p14:tracePt t="57296" x="1592263" y="2401888"/>
          <p14:tracePt t="57304" x="1730375" y="2401888"/>
          <p14:tracePt t="57312" x="1933575" y="2401888"/>
          <p14:tracePt t="57328" x="2595563" y="2390775"/>
          <p14:tracePt t="57345" x="3095625" y="2390775"/>
          <p14:tracePt t="57361" x="3619500" y="2357438"/>
          <p14:tracePt t="57362" x="3713163" y="2346325"/>
          <p14:tracePt t="57379" x="3840163" y="2330450"/>
          <p14:tracePt t="57560" x="3844925" y="2330450"/>
          <p14:tracePt t="57566" x="3873500" y="2341563"/>
          <p14:tracePt t="57578" x="3938588" y="2374900"/>
          <p14:tracePt t="57596" x="4373563" y="2478088"/>
          <p14:tracePt t="57611" x="4770438" y="2540000"/>
          <p14:tracePt t="57628" x="5140325" y="2589213"/>
          <p14:tracePt t="57645" x="5426075" y="2616200"/>
          <p14:tracePt t="57662" x="5559425" y="2633663"/>
          <p14:tracePt t="57663" x="5575300" y="2633663"/>
          <p14:tracePt t="57679" x="5581650" y="2633663"/>
          <p14:tracePt t="57836" x="5575300" y="2627313"/>
          <p14:tracePt t="57844" x="5564188" y="2622550"/>
          <p14:tracePt t="57850" x="5553075" y="2611438"/>
          <p14:tracePt t="57861" x="5548313" y="2605088"/>
          <p14:tracePt t="57878" x="5519738" y="2578100"/>
          <p14:tracePt t="57879" x="5503863" y="2566988"/>
          <p14:tracePt t="57895" x="5470525" y="2544763"/>
          <p14:tracePt t="57897" x="5414963" y="2511425"/>
          <p14:tracePt t="57911" x="5332413" y="2478088"/>
          <p14:tracePt t="57928" x="5184775" y="2428875"/>
          <p14:tracePt t="57945" x="5095875" y="2413000"/>
          <p14:tracePt t="57963" x="5008563" y="2401888"/>
          <p14:tracePt t="57980" x="4997450" y="2395538"/>
          <p14:tracePt t="58023" x="4991100" y="2395538"/>
          <p14:tracePt t="58030" x="4986338" y="2395538"/>
          <p14:tracePt t="58038" x="4979988" y="2390775"/>
          <p14:tracePt t="58047" x="4975225" y="2390775"/>
          <p14:tracePt t="58062" x="4941888" y="2379663"/>
          <p14:tracePt t="58080" x="4892675" y="2368550"/>
          <p14:tracePt t="58095" x="4864100" y="2363788"/>
          <p14:tracePt t="58113" x="4837113" y="2357438"/>
          <p14:tracePt t="58130" x="4826000" y="2352675"/>
          <p14:tracePt t="58145" x="4821238" y="2352675"/>
          <p14:tracePt t="58347" x="4810125" y="2352675"/>
          <p14:tracePt t="58353" x="4787900" y="2346325"/>
          <p14:tracePt t="58362" x="4732338" y="2330450"/>
          <p14:tracePt t="58379" x="4495800" y="2259013"/>
          <p14:tracePt t="58397" x="3971925" y="2125663"/>
          <p14:tracePt t="58414" x="3708400" y="2170113"/>
          <p14:tracePt t="58430" x="3563938" y="2312988"/>
          <p14:tracePt t="58447" x="3365500" y="2654300"/>
          <p14:tracePt t="58463" x="3228975" y="2979738"/>
          <p14:tracePt t="58479" x="3090863" y="3371850"/>
          <p14:tracePt t="58480" x="3068638" y="3475038"/>
          <p14:tracePt t="58497" x="3041650" y="3575050"/>
          <p14:tracePt t="58498" x="3013075" y="3684588"/>
          <p14:tracePt t="58513" x="3013075" y="3740150"/>
          <p14:tracePt t="58530" x="3013075" y="3751263"/>
          <p14:tracePt t="58547" x="3019425" y="3740150"/>
          <p14:tracePt t="58563" x="3079750" y="3690938"/>
          <p14:tracePt t="58579" x="3167063" y="3597275"/>
          <p14:tracePt t="58597" x="3271838" y="3470275"/>
          <p14:tracePt t="58613" x="3421063" y="3278188"/>
          <p14:tracePt t="58614" x="3459163" y="3227388"/>
          <p14:tracePt t="58631" x="3570288" y="3111500"/>
          <p14:tracePt t="58647" x="3663950" y="3024188"/>
          <p14:tracePt t="58663" x="3746500" y="2952750"/>
          <p14:tracePt t="58681" x="3822700" y="2897188"/>
          <p14:tracePt t="58683" x="3856038" y="2874963"/>
          <p14:tracePt t="58697" x="3906838" y="2841625"/>
          <p14:tracePt t="58715" x="3989388" y="2792413"/>
          <p14:tracePt t="58730" x="4065588" y="2743200"/>
          <p14:tracePt t="58747" x="4148138" y="2682875"/>
          <p14:tracePt t="58764" x="4214813" y="2622550"/>
          <p14:tracePt t="58766" x="4241800" y="2600325"/>
          <p14:tracePt t="58780" x="4264025" y="2566988"/>
          <p14:tracePt t="58782" x="4281488" y="2551113"/>
          <p14:tracePt t="58797" x="4308475" y="2484438"/>
          <p14:tracePt t="58813" x="4319588" y="2435225"/>
          <p14:tracePt t="58829" x="4335463" y="2390775"/>
          <p14:tracePt t="58847" x="4346575" y="2352675"/>
          <p14:tracePt t="58863" x="4364038" y="2341563"/>
          <p14:tracePt t="58880" x="4373563" y="2335213"/>
          <p14:tracePt t="58897" x="4395788" y="2319338"/>
          <p14:tracePt t="58913" x="4435475" y="2308225"/>
          <p14:tracePt t="58915" x="4462463" y="2301875"/>
          <p14:tracePt t="58931" x="4522788" y="2290763"/>
          <p14:tracePt t="58947" x="4583113" y="2281238"/>
          <p14:tracePt t="58964" x="4705350" y="2263775"/>
          <p14:tracePt t="58980" x="4787900" y="2252663"/>
          <p14:tracePt t="58998" x="4864100" y="2247900"/>
          <p14:tracePt t="59016" x="4870450" y="2247900"/>
          <p14:tracePt t="59059" x="4864100" y="2247900"/>
          <p14:tracePt t="59065" x="4859338" y="2252663"/>
          <p14:tracePt t="59080" x="4852988" y="2259013"/>
          <p14:tracePt t="59097" x="4814888" y="2281238"/>
          <p14:tracePt t="59114" x="4748213" y="2324100"/>
          <p14:tracePt t="59130" x="4645025" y="2406650"/>
          <p14:tracePt t="59147" x="4578350" y="2511425"/>
          <p14:tracePt t="59163" x="4572000" y="2566988"/>
          <p14:tracePt t="59180" x="4616450" y="2627313"/>
          <p14:tracePt t="59197" x="4676775" y="2693988"/>
          <p14:tracePt t="59214" x="4765675" y="2765425"/>
          <p14:tracePt t="59215" x="4908550" y="2847975"/>
          <p14:tracePt t="59231" x="5019675" y="2914650"/>
          <p14:tracePt t="59232" x="5122863" y="2957513"/>
          <p14:tracePt t="59247" x="5343525" y="3028950"/>
          <p14:tracePt t="59264" x="5421313" y="3051175"/>
          <p14:tracePt t="59283" x="5426075" y="3051175"/>
          <p14:tracePt t="59367" x="5403850" y="3051175"/>
          <p14:tracePt t="59373" x="5360988" y="3062288"/>
          <p14:tracePt t="59382" x="5283200" y="3079750"/>
          <p14:tracePt t="59397" x="4875213" y="3151188"/>
          <p14:tracePt t="59414" x="4352925" y="3216275"/>
          <p14:tracePt t="59431" x="3575050" y="3271838"/>
          <p14:tracePt t="59433" x="2970213" y="3321050"/>
          <p14:tracePt t="59448" x="1514475" y="3519488"/>
          <p14:tracePt t="59464" x="142875" y="3706813"/>
          <p14:tracePt t="59606" x="369888" y="4313238"/>
          <p14:tracePt t="59613" x="650875" y="4302125"/>
          <p14:tracePt t="59631" x="1023938" y="4268788"/>
          <p14:tracePt t="59648" x="1327150" y="4241800"/>
          <p14:tracePt t="59665" x="1614488" y="4186238"/>
          <p14:tracePt t="59667" x="1701800" y="4170363"/>
          <p14:tracePt t="59681" x="1741488" y="4148138"/>
          <p14:tracePt t="59683" x="1779588" y="4125913"/>
          <p14:tracePt t="59699" x="1790700" y="4114800"/>
          <p14:tracePt t="59715" x="1752600" y="4070350"/>
          <p14:tracePt t="59731" x="1565275" y="4010025"/>
          <p14:tracePt t="59732" x="1311275" y="3943350"/>
          <p14:tracePt t="59748" x="1014413" y="3900488"/>
          <p14:tracePt t="59750" x="677863" y="3867150"/>
          <p14:tracePt t="60064" x="115888" y="3205163"/>
          <p14:tracePt t="60071" x="171450" y="3205163"/>
          <p14:tracePt t="60082" x="236538" y="3211513"/>
          <p14:tracePt t="60099" x="254000" y="3216275"/>
          <p14:tracePt t="60220" x="258763" y="3216275"/>
          <p14:tracePt t="60228" x="269875" y="3222625"/>
          <p14:tracePt t="60237" x="336550" y="3260725"/>
          <p14:tracePt t="60250" x="622300" y="3475038"/>
          <p14:tracePt t="60267" x="941388" y="3673475"/>
          <p14:tracePt t="60281" x="1179513" y="3740150"/>
          <p14:tracePt t="60300" x="1333500" y="3746500"/>
          <p14:tracePt t="60317" x="1670050" y="3702050"/>
          <p14:tracePt t="60333" x="1735138" y="3673475"/>
          <p14:tracePt t="60334" x="1806575" y="3641725"/>
          <p14:tracePt t="60349" x="1895475" y="3590925"/>
          <p14:tracePt t="60350" x="1922463" y="3575050"/>
          <p14:tracePt t="60365" x="1982788" y="3536950"/>
          <p14:tracePt t="60382" x="2011363" y="3525838"/>
          <p14:tracePt t="60401" x="2022475" y="3514725"/>
          <p14:tracePt t="60416" x="2044700" y="3508375"/>
          <p14:tracePt t="60432" x="2087563" y="3503613"/>
          <p14:tracePt t="60449" x="2170113" y="3503613"/>
          <p14:tracePt t="60467" x="2303463" y="3475038"/>
          <p14:tracePt t="60483" x="2341563" y="3459163"/>
          <p14:tracePt t="60500" x="2346325" y="3459163"/>
          <p14:tracePt t="60529" x="2346325" y="3454400"/>
          <p14:tracePt t="60536" x="2308225" y="3421063"/>
          <p14:tracePt t="60550" x="2274888" y="3398838"/>
          <p14:tracePt t="60551" x="2225675" y="3376613"/>
          <p14:tracePt t="60568" x="2147888" y="3338513"/>
          <p14:tracePt t="60583" x="2082800" y="3309938"/>
          <p14:tracePt t="60600" x="2060575" y="3289300"/>
          <p14:tracePt t="60617" x="2049463" y="3260725"/>
          <p14:tracePt t="60634" x="2044700" y="3227388"/>
          <p14:tracePt t="60650" x="2038350" y="3195638"/>
          <p14:tracePt t="60666" x="2038350" y="3144838"/>
          <p14:tracePt t="60683" x="2038350" y="3117850"/>
          <p14:tracePt t="60685" x="2027238" y="3106738"/>
          <p14:tracePt t="60700" x="2022475" y="3084513"/>
          <p14:tracePt t="60717" x="2011363" y="3068638"/>
          <p14:tracePt t="60734" x="2005013" y="3062288"/>
          <p14:tracePt t="60750" x="2000250" y="3051175"/>
          <p14:tracePt t="60768" x="1989138" y="3035300"/>
          <p14:tracePt t="60784" x="1989138" y="3028950"/>
          <p14:tracePt t="60799" x="1982788" y="3024188"/>
          <p14:tracePt t="60816" x="1982788" y="3017838"/>
          <p14:tracePt t="60833" x="1978025" y="3013075"/>
          <p14:tracePt t="60851" x="1978025" y="3008313"/>
          <p14:tracePt t="61226" x="1971675" y="3001963"/>
          <p14:tracePt t="61234" x="1966913" y="3001963"/>
          <p14:tracePt t="61240" x="1955800" y="2997200"/>
          <p14:tracePt t="61250" x="1939925" y="2990850"/>
          <p14:tracePt t="61267" x="1928813" y="2979738"/>
          <p14:tracePt t="61285" x="1900238" y="2974975"/>
          <p14:tracePt t="61301" x="1895475" y="2968625"/>
          <p14:tracePt t="61489" x="1889125" y="2968625"/>
          <p14:tracePt t="61495" x="1878013" y="2963863"/>
          <p14:tracePt t="61511" x="1873250" y="2957513"/>
          <p14:tracePt t="61519" x="1866900" y="2952750"/>
          <p14:tracePt t="61534" x="1846263" y="2952750"/>
          <p14:tracePt t="61550" x="1824038" y="2946400"/>
          <p14:tracePt t="61568" x="1812925" y="2941638"/>
          <p14:tracePt t="61585" x="1801813" y="2941638"/>
          <p14:tracePt t="61601" x="1801813" y="2935288"/>
          <p14:tracePt t="61961" x="1790700" y="2935288"/>
          <p14:tracePt t="61969" x="1784350" y="2935288"/>
          <p14:tracePt t="61975" x="1746250" y="2935288"/>
          <p14:tracePt t="61984" x="1724025" y="2935288"/>
          <p14:tracePt t="62001" x="1690688" y="2935288"/>
          <p14:tracePt t="62019" x="1679575" y="2935288"/>
          <p14:tracePt t="62044" x="1674813" y="2935288"/>
          <p14:tracePt t="62068" x="1670050" y="2935288"/>
          <p14:tracePt t="62073" x="1663700" y="2935288"/>
          <p14:tracePt t="62088" x="1658938" y="2935288"/>
          <p14:tracePt t="62171" x="1652588" y="2935288"/>
          <p14:tracePt t="62178" x="1647825" y="2935288"/>
          <p14:tracePt t="62186" x="1636713" y="2935288"/>
          <p14:tracePt t="62201" x="1614488" y="2935288"/>
          <p14:tracePt t="62219" x="1592263" y="2935288"/>
          <p14:tracePt t="62236" x="1581150" y="2935288"/>
          <p14:tracePt t="62501" x="1585913" y="2935288"/>
          <p14:tracePt t="62516" x="1597025" y="2930525"/>
          <p14:tracePt t="62523" x="1614488" y="2930525"/>
          <p14:tracePt t="62536" x="1647825" y="2925763"/>
          <p14:tracePt t="62553" x="1712913" y="2919413"/>
          <p14:tracePt t="62571" x="1773238" y="2914650"/>
          <p14:tracePt t="62586" x="1812925" y="2914650"/>
          <p14:tracePt t="62605" x="1900238" y="2914650"/>
          <p14:tracePt t="62620" x="1971675" y="2914650"/>
          <p14:tracePt t="62636" x="1993900" y="2914650"/>
          <p14:tracePt t="62637" x="2016125" y="2914650"/>
          <p14:tracePt t="62653" x="2082800" y="2914650"/>
          <p14:tracePt t="62669" x="2132013" y="2914650"/>
          <p14:tracePt t="62685" x="2220913" y="2914650"/>
          <p14:tracePt t="62703" x="2303463" y="2914650"/>
          <p14:tracePt t="62719" x="2341563" y="2914650"/>
          <p14:tracePt t="62735" x="2357438" y="2914650"/>
          <p14:tracePt t="62824" x="2363788" y="2914650"/>
          <p14:tracePt t="62831" x="2368550" y="2914650"/>
          <p14:tracePt t="62838" x="2408238" y="2914650"/>
          <p14:tracePt t="62854" x="2490788" y="2908300"/>
          <p14:tracePt t="62870" x="2606675" y="2908300"/>
          <p14:tracePt t="62886" x="2709863" y="2903538"/>
          <p14:tracePt t="62903" x="2881313" y="2892425"/>
          <p14:tracePt t="62921" x="3035300" y="2892425"/>
          <p14:tracePt t="62936" x="3151188" y="2892425"/>
          <p14:tracePt t="62953" x="3260725" y="2892425"/>
          <p14:tracePt t="62969" x="3349625" y="2892425"/>
          <p14:tracePt t="62987" x="3432175" y="2892425"/>
          <p14:tracePt t="62988" x="3454400" y="2892425"/>
          <p14:tracePt t="63004" x="3498850" y="2897188"/>
          <p14:tracePt t="63021" x="3521075" y="2897188"/>
          <p14:tracePt t="63037" x="3536950" y="2897188"/>
          <p14:tracePt t="63053" x="3541713" y="2897188"/>
          <p14:tracePt t="63054" x="3548063" y="2897188"/>
          <p14:tracePt t="63070" x="3552825" y="2897188"/>
          <p14:tracePt t="63071" x="3559175" y="2897188"/>
          <p14:tracePt t="63087" x="3575050" y="2897188"/>
          <p14:tracePt t="63124" x="3581400" y="2897188"/>
          <p14:tracePt t="63665" x="3586163" y="2897188"/>
          <p14:tracePt t="63678" x="3597275" y="2892425"/>
          <p14:tracePt t="63687" x="3614738" y="2881313"/>
          <p14:tracePt t="63693" x="3619500" y="2881313"/>
          <p14:tracePt t="63704" x="3625850" y="2874963"/>
          <p14:tracePt t="63720" x="3641725" y="2863850"/>
          <p14:tracePt t="65968" x="3548063" y="2897188"/>
          <p14:tracePt t="65970" x="3548063" y="2903538"/>
          <p14:tracePt t="65973" x="3541713" y="2903538"/>
          <p14:tracePt t="65991" x="3487738" y="2903538"/>
          <p14:tracePt t="66007" x="3421063" y="2903538"/>
          <p14:tracePt t="66025" x="3311525" y="2892425"/>
          <p14:tracePt t="66042" x="3222625" y="2881313"/>
          <p14:tracePt t="66058" x="3135313" y="2874963"/>
          <p14:tracePt t="66074" x="3046413" y="2870200"/>
          <p14:tracePt t="66093" x="2870200" y="2870200"/>
          <p14:tracePt t="66109" x="2787650" y="2870200"/>
          <p14:tracePt t="66125" x="2716213" y="2870200"/>
          <p14:tracePt t="66141" x="2667000" y="2870200"/>
          <p14:tracePt t="66157" x="2633663" y="2863850"/>
          <p14:tracePt t="66174" x="2622550" y="2859088"/>
          <p14:tracePt t="66175" x="2616200" y="2852738"/>
          <p14:tracePt t="66191" x="2611438" y="2852738"/>
          <p14:tracePt t="66208" x="2600325" y="2847975"/>
          <p14:tracePt t="66224" x="2584450" y="2836863"/>
          <p14:tracePt t="66241" x="2573338" y="2832100"/>
          <p14:tracePt t="66304" x="2566988" y="2832100"/>
          <p14:tracePt t="66318" x="2562225" y="2825750"/>
          <p14:tracePt t="66325" x="2555875" y="2825750"/>
          <p14:tracePt t="66341" x="2540000" y="2825750"/>
          <p14:tracePt t="66342" x="2528888" y="2825750"/>
          <p14:tracePt t="66358" x="2495550" y="2820988"/>
          <p14:tracePt t="66375" x="2479675" y="2809875"/>
          <p14:tracePt t="66392" x="2462213" y="2809875"/>
          <p14:tracePt t="66393" x="2462213" y="2803525"/>
          <p14:tracePt t="66986" x="2462213" y="2809875"/>
          <p14:tracePt t="66993" x="2462213" y="2814638"/>
          <p14:tracePt t="67001" x="2462213" y="2832100"/>
          <p14:tracePt t="67009" x="2457450" y="2836863"/>
          <p14:tracePt t="67026" x="2457450" y="2863850"/>
          <p14:tracePt t="67044" x="2457450" y="2886075"/>
          <p14:tracePt t="67045" x="2451100" y="2897188"/>
          <p14:tracePt t="67060" x="2451100" y="2903538"/>
          <p14:tracePt t="67062" x="2451100" y="2908300"/>
          <p14:tracePt t="67078" x="2451100" y="2919413"/>
          <p14:tracePt t="67093" x="2451100" y="2925763"/>
          <p14:tracePt t="67834" x="2451100" y="2914650"/>
          <p14:tracePt t="67843" x="2451100" y="2908300"/>
          <p14:tracePt t="67855" x="2451100" y="2903538"/>
          <p14:tracePt t="67863" x="2457450" y="2897188"/>
          <p14:tracePt t="67877" x="2457450" y="2892425"/>
          <p14:tracePt t="67894" x="2457450" y="2886075"/>
          <p14:tracePt t="67910" x="2457450" y="2874963"/>
          <p14:tracePt t="68111" x="2462213" y="2874963"/>
          <p14:tracePt t="68119" x="2468563" y="2870200"/>
          <p14:tracePt t="68127" x="2479675" y="2870200"/>
          <p14:tracePt t="68144" x="2544763" y="2863850"/>
          <p14:tracePt t="68161" x="2655888" y="2863850"/>
          <p14:tracePt t="68179" x="2854325" y="2863850"/>
          <p14:tracePt t="68194" x="3101975" y="2859088"/>
          <p14:tracePt t="68210" x="3371850" y="2841625"/>
          <p14:tracePt t="68228" x="3625850" y="2825750"/>
          <p14:tracePt t="68245" x="3840163" y="2814638"/>
          <p14:tracePt t="68261" x="3884613" y="2809875"/>
          <p14:tracePt t="68263" x="3906838" y="2809875"/>
          <p14:tracePt t="68278" x="3949700" y="2803525"/>
          <p14:tracePt t="68295" x="3960813" y="2803525"/>
          <p14:tracePt t="68312" x="3967163" y="2803525"/>
          <p14:tracePt t="68696" x="3978275" y="2803525"/>
          <p14:tracePt t="68704" x="3989388" y="2809875"/>
          <p14:tracePt t="68711" x="4038600" y="2820988"/>
          <p14:tracePt t="68729" x="4114800" y="2832100"/>
          <p14:tracePt t="68745" x="4197350" y="2836863"/>
          <p14:tracePt t="68762" x="4275138" y="2836863"/>
          <p14:tracePt t="68763" x="4302125" y="2836863"/>
          <p14:tracePt t="68779" x="4319588" y="2832100"/>
          <p14:tracePt t="68780" x="4330700" y="2832100"/>
          <p14:tracePt t="68795" x="4346575" y="2832100"/>
          <p14:tracePt t="68813" x="4352925" y="2832100"/>
          <p14:tracePt t="68847" x="4357688" y="2832100"/>
          <p14:tracePt t="68869" x="4368800" y="2832100"/>
          <p14:tracePt t="68876" x="4373563" y="2832100"/>
          <p14:tracePt t="68883" x="4384675" y="2832100"/>
          <p14:tracePt t="68896" x="4391025" y="2832100"/>
          <p14:tracePt t="68897" x="4395788" y="2832100"/>
          <p14:tracePt t="68913" x="4402138" y="2832100"/>
          <p14:tracePt t="69221" x="4406900" y="2832100"/>
          <p14:tracePt t="69237" x="4413250" y="2836863"/>
          <p14:tracePt t="69243" x="4418013" y="2836863"/>
          <p14:tracePt t="69250" x="4424363" y="2836863"/>
          <p14:tracePt t="69281" x="4424363" y="2841625"/>
          <p14:tracePt t="69297" x="4429125" y="2841625"/>
          <p14:tracePt t="69303" x="4435475" y="2847975"/>
          <p14:tracePt t="69312" x="4451350" y="2863850"/>
          <p14:tracePt t="69329" x="4462463" y="2874963"/>
          <p14:tracePt t="69346" x="4495800" y="2897188"/>
          <p14:tracePt t="69347" x="4500563" y="2903538"/>
          <p14:tracePt t="69363" x="4533900" y="2919413"/>
          <p14:tracePt t="69379" x="4551363" y="2930525"/>
          <p14:tracePt t="69395" x="4560888" y="2935288"/>
          <p14:tracePt t="69413" x="4560888" y="2941638"/>
          <p14:tracePt t="69791" x="4540250" y="2941638"/>
          <p14:tracePt t="69799" x="4424363" y="2941638"/>
          <p14:tracePt t="69805" x="4165600" y="2941638"/>
          <p14:tracePt t="69830" x="3260725" y="2941638"/>
          <p14:tracePt t="69847" x="2655888" y="2919413"/>
          <p14:tracePt t="69864" x="1928813" y="2908300"/>
          <p14:tracePt t="69865" x="1685925" y="2908300"/>
          <p14:tracePt t="69881" x="1536700" y="2908300"/>
          <p14:tracePt t="69882" x="1393825" y="2908300"/>
          <p14:tracePt t="69897" x="1289050" y="2908300"/>
          <p14:tracePt t="69899" x="1250950" y="2908300"/>
          <p14:tracePt t="69913" x="1217613" y="2908300"/>
          <p14:tracePt t="69933" x="1217613" y="2903538"/>
          <p14:tracePt t="69957" x="1217613" y="2897188"/>
          <p14:tracePt t="69964" x="1222375" y="2897188"/>
          <p14:tracePt t="69980" x="1228725" y="2892425"/>
          <p14:tracePt t="69997" x="1233488" y="2886075"/>
          <p14:tracePt t="70014" x="1239838" y="2886075"/>
          <p14:tracePt t="70015" x="1244600" y="2886075"/>
          <p14:tracePt t="70031" x="1244600" y="2881313"/>
          <p14:tracePt t="70032" x="1239838" y="2881313"/>
          <p14:tracePt t="70048" x="1228725" y="2881313"/>
          <p14:tracePt t="70091" x="1228725" y="2874963"/>
          <p14:tracePt t="70098" x="1239838" y="2870200"/>
          <p14:tracePt t="70106" x="1262063" y="2870200"/>
          <p14:tracePt t="70115" x="1300163" y="2870200"/>
          <p14:tracePt t="70130" x="1558925" y="2870200"/>
          <p14:tracePt t="70148" x="1906588" y="2870200"/>
          <p14:tracePt t="70150" x="2192338" y="2870200"/>
          <p14:tracePt t="70165" x="2566988" y="2863850"/>
          <p14:tracePt t="70181" x="2908300" y="2841625"/>
          <p14:tracePt t="70198" x="3001963" y="2836863"/>
          <p14:tracePt t="70214" x="3019425" y="2836863"/>
          <p14:tracePt t="70451" x="3035300" y="2836863"/>
          <p14:tracePt t="70458" x="3041650" y="2836863"/>
          <p14:tracePt t="70467" x="3073400" y="2836863"/>
          <p14:tracePt t="70482" x="3135313" y="2836863"/>
          <p14:tracePt t="70483" x="3189288" y="2836863"/>
          <p14:tracePt t="70498" x="3271838" y="2836863"/>
          <p14:tracePt t="70515" x="3349625" y="2825750"/>
          <p14:tracePt t="70531" x="3398838" y="2825750"/>
          <p14:tracePt t="70532" x="3421063" y="2814638"/>
          <p14:tracePt t="70549" x="3432175" y="2809875"/>
          <p14:tracePt t="70969" x="3465513" y="2809875"/>
          <p14:tracePt t="70976" x="3536950" y="2814638"/>
          <p14:tracePt t="70984" x="3790950" y="2874963"/>
          <p14:tracePt t="70998" x="3971925" y="2870200"/>
          <p14:tracePt t="71000" x="4203700" y="2870200"/>
          <p14:tracePt t="71015" x="4511675" y="2874963"/>
          <p14:tracePt t="71033" x="4727575" y="2881313"/>
          <p14:tracePt t="71049" x="4799013" y="2881313"/>
          <p14:tracePt t="71050" x="4803775" y="2881313"/>
          <p14:tracePt t="72094" x="4810125" y="2881313"/>
          <p14:tracePt t="72101" x="4914900" y="2881313"/>
          <p14:tracePt t="72108" x="4946650" y="2881313"/>
          <p14:tracePt t="72119" x="4975225" y="2881313"/>
          <p14:tracePt t="72133" x="5024438" y="2881313"/>
          <p14:tracePt t="72151" x="5068888" y="2874963"/>
          <p14:tracePt t="72152" x="5073650" y="2874963"/>
          <p14:tracePt t="72168" x="5080000" y="2874963"/>
          <p14:tracePt t="72485" x="5073650" y="2874963"/>
          <p14:tracePt t="72491" x="5068888" y="2874963"/>
          <p14:tracePt t="72501" x="5062538" y="2874963"/>
          <p14:tracePt t="72519" x="5051425" y="2874963"/>
          <p14:tracePt t="72552" x="5046663" y="2874963"/>
          <p14:tracePt t="72671" x="5040313" y="2874963"/>
          <p14:tracePt t="72685" x="5029200" y="2881313"/>
          <p14:tracePt t="72693" x="5013325" y="2881313"/>
          <p14:tracePt t="72703" x="5008563" y="2881313"/>
          <p14:tracePt t="72718" x="5002213" y="2881313"/>
          <p14:tracePt t="72735" x="4997450" y="2881313"/>
          <p14:tracePt t="72751" x="4986338" y="2881313"/>
          <p14:tracePt t="72770" x="4975225" y="2881313"/>
          <p14:tracePt t="72784" x="4968875" y="2886075"/>
          <p14:tracePt t="72801" x="4946650" y="2886075"/>
          <p14:tracePt t="72819" x="4919663" y="2892425"/>
          <p14:tracePt t="72820" x="4903788" y="2892425"/>
          <p14:tracePt t="72835" x="4886325" y="2897188"/>
          <p14:tracePt t="72852" x="4870450" y="2897188"/>
          <p14:tracePt t="72867" x="4864100" y="2897188"/>
          <p14:tracePt t="73211" x="4875213" y="2897188"/>
          <p14:tracePt t="73219" x="4881563" y="2892425"/>
          <p14:tracePt t="73226" x="4886325" y="2892425"/>
          <p14:tracePt t="73234" x="4892675" y="2892425"/>
          <p14:tracePt t="73251" x="4908550" y="2881313"/>
          <p14:tracePt t="73268" x="4919663" y="2881313"/>
          <p14:tracePt t="73286" x="4926013" y="2874963"/>
          <p14:tracePt t="73511" x="4919663" y="2874963"/>
          <p14:tracePt t="73520" x="4914900" y="2874963"/>
          <p14:tracePt t="73525" x="4908550" y="2874963"/>
          <p14:tracePt t="73535" x="4903788" y="2874963"/>
          <p14:tracePt t="73552" x="4897438" y="2874963"/>
          <p14:tracePt t="73569" x="4892675" y="2874963"/>
          <p14:tracePt t="73648" x="4886325" y="2874963"/>
          <p14:tracePt t="73879" x="4908550" y="2874963"/>
          <p14:tracePt t="73888" x="4919663" y="2874963"/>
          <p14:tracePt t="73892" x="4946650" y="2886075"/>
          <p14:tracePt t="73902" x="4975225" y="2886075"/>
          <p14:tracePt t="73920" x="5024438" y="2892425"/>
          <p14:tracePt t="73936" x="5073650" y="2897188"/>
          <p14:tracePt t="73954" x="5122863" y="2897188"/>
          <p14:tracePt t="73970" x="5145088" y="2897188"/>
          <p14:tracePt t="73986" x="5167313" y="2897188"/>
          <p14:tracePt t="74003" x="5178425" y="2897188"/>
          <p14:tracePt t="74021" x="5189538" y="2897188"/>
          <p14:tracePt t="74043" x="5195888" y="2897188"/>
          <p14:tracePt t="74052" x="5200650" y="2897188"/>
          <p14:tracePt t="74069" x="5216525" y="2897188"/>
          <p14:tracePt t="74087" x="5227638" y="2897188"/>
          <p14:tracePt t="74103" x="5233988" y="2897188"/>
          <p14:tracePt t="74120" x="5238750" y="2897188"/>
          <p14:tracePt t="74137" x="5245100" y="2892425"/>
          <p14:tracePt t="74154" x="5249863" y="2892425"/>
          <p14:tracePt t="74155" x="5256213" y="2892425"/>
          <p14:tracePt t="74171" x="5260975" y="2886075"/>
          <p14:tracePt t="74189" x="5267325" y="2886075"/>
          <p14:tracePt t="74203" x="5305425" y="2886075"/>
          <p14:tracePt t="74220" x="5343525" y="2886075"/>
          <p14:tracePt t="74237" x="5360988" y="2886075"/>
          <p14:tracePt t="74869" x="5365750" y="2886075"/>
          <p14:tracePt t="74876" x="5376863" y="2886075"/>
          <p14:tracePt t="74888" x="5421313" y="2886075"/>
          <p14:tracePt t="74905" x="5581650" y="2908300"/>
          <p14:tracePt t="74921" x="5746750" y="2914650"/>
          <p14:tracePt t="74938" x="5916613" y="2914650"/>
          <p14:tracePt t="74955" x="6219825" y="2930525"/>
          <p14:tracePt t="74970" x="6407150" y="2930525"/>
          <p14:tracePt t="74990" x="6589713" y="2925763"/>
          <p14:tracePt t="75004" x="6605588" y="2925763"/>
          <p14:tracePt t="75559" x="6600825" y="2925763"/>
          <p14:tracePt t="75567" x="6589713" y="2925763"/>
          <p14:tracePt t="75574" x="6578600" y="2925763"/>
          <p14:tracePt t="75589" x="6561138" y="2925763"/>
          <p14:tracePt t="75606" x="6534150" y="2925763"/>
          <p14:tracePt t="75623" x="6507163" y="2930525"/>
          <p14:tracePt t="75639" x="6484938" y="2930525"/>
          <p14:tracePt t="75807" x="6478588" y="2930525"/>
          <p14:tracePt t="75821" x="6473825" y="2930525"/>
          <p14:tracePt t="75829" x="6467475" y="2925763"/>
          <p14:tracePt t="75839" x="6462713" y="2925763"/>
          <p14:tracePt t="75950" x="6456363" y="2919413"/>
          <p14:tracePt t="75957" x="6451600" y="2919413"/>
          <p14:tracePt t="75963" x="6445250" y="2914650"/>
          <p14:tracePt t="75972" x="6440488" y="2908300"/>
          <p14:tracePt t="75990" x="6440488" y="2903538"/>
          <p14:tracePt t="76007" x="6434138" y="2903538"/>
          <p14:tracePt t="76008" x="6429375" y="2903538"/>
          <p14:tracePt t="76061" x="6423025" y="2903538"/>
          <p14:tracePt t="76076" x="6418263" y="2903538"/>
          <p14:tracePt t="76083" x="6407150" y="2903538"/>
          <p14:tracePt t="76090" x="6396038" y="2903538"/>
          <p14:tracePt t="76107" x="6369050" y="2903538"/>
          <p14:tracePt t="76123" x="6335713" y="2903538"/>
          <p14:tracePt t="76140" x="6302375" y="2908300"/>
          <p14:tracePt t="76157" x="6291263" y="2908300"/>
          <p14:tracePt t="76159" x="6286500" y="2908300"/>
          <p14:tracePt t="76173" x="6280150" y="2914650"/>
          <p14:tracePt t="76189" x="6275388" y="2914650"/>
          <p14:tracePt t="76206" x="6264275" y="2914650"/>
          <p14:tracePt t="76223" x="6235700" y="2919413"/>
          <p14:tracePt t="76240" x="6164263" y="2919413"/>
          <p14:tracePt t="76257" x="6099175" y="2919413"/>
          <p14:tracePt t="76272" x="6059488" y="2919413"/>
          <p14:tracePt t="76290" x="6010275" y="2930525"/>
          <p14:tracePt t="76307" x="5976938" y="2930525"/>
          <p14:tracePt t="76308" x="5961063" y="2935288"/>
          <p14:tracePt t="76323" x="5900738" y="2946400"/>
          <p14:tracePt t="76340" x="5807075" y="2963863"/>
          <p14:tracePt t="76357" x="5729288" y="2968625"/>
          <p14:tracePt t="76374" x="5619750" y="2979738"/>
          <p14:tracePt t="76376" x="5581650" y="2986088"/>
          <p14:tracePt t="76391" x="5476875" y="2986088"/>
          <p14:tracePt t="76407" x="5403850" y="2986088"/>
          <p14:tracePt t="76423" x="5332413" y="2986088"/>
          <p14:tracePt t="76440" x="5289550" y="2986088"/>
          <p14:tracePt t="76458" x="5260975" y="2986088"/>
          <p14:tracePt t="76473" x="5256213" y="2986088"/>
          <p14:tracePt t="76557" x="5249863" y="2986088"/>
          <p14:tracePt t="76564" x="5245100" y="2986088"/>
          <p14:tracePt t="76573" x="5233988" y="2986088"/>
          <p14:tracePt t="76591" x="5211763" y="2986088"/>
          <p14:tracePt t="76593" x="5195888" y="2986088"/>
          <p14:tracePt t="76608" x="5151438" y="2979738"/>
          <p14:tracePt t="76624" x="5113338" y="2979738"/>
          <p14:tracePt t="76640" x="5084763" y="2979738"/>
          <p14:tracePt t="76657" x="5068888" y="2979738"/>
          <p14:tracePt t="76932" x="5080000" y="2979738"/>
          <p14:tracePt t="76939" x="5091113" y="2979738"/>
          <p14:tracePt t="76947" x="5129213" y="2974975"/>
          <p14:tracePt t="76958" x="5189538" y="2974975"/>
          <p14:tracePt t="76975" x="5278438" y="2979738"/>
          <p14:tracePt t="76992" x="5300663" y="2990850"/>
          <p14:tracePt t="76993" x="5316538" y="3001963"/>
          <p14:tracePt t="77007" x="5338763" y="3051175"/>
          <p14:tracePt t="77024" x="5354638" y="3090863"/>
          <p14:tracePt t="77041" x="5360988" y="3090863"/>
          <p14:tracePt t="77059" x="5365750" y="3090863"/>
          <p14:tracePt t="77075" x="5372100" y="3090863"/>
          <p14:tracePt t="77091" x="5376863" y="3090863"/>
          <p14:tracePt t="77163" x="5383213" y="3090863"/>
          <p14:tracePt t="77172" x="5410200" y="3090863"/>
          <p14:tracePt t="77178" x="5443538" y="3017838"/>
          <p14:tracePt t="77191" x="5470525" y="3001963"/>
          <p14:tracePt t="77209" x="5548313" y="2930525"/>
          <p14:tracePt t="77224" x="5559425" y="2886075"/>
          <p14:tracePt t="77241" x="5559425" y="2836863"/>
          <p14:tracePt t="77258" x="5548313" y="2792413"/>
          <p14:tracePt t="77261" x="5537200" y="2770188"/>
          <p14:tracePt t="77660" x="5530850" y="2765425"/>
          <p14:tracePt t="77665" x="5514975" y="2759075"/>
          <p14:tracePt t="77682" x="5497513" y="2759075"/>
          <p14:tracePt t="77692" x="5492750" y="2759075"/>
          <p14:tracePt t="77709" x="5470525" y="2765425"/>
          <p14:tracePt t="77710" x="5459413" y="2781300"/>
          <p14:tracePt t="77725" x="5448300" y="2814638"/>
          <p14:tracePt t="77727" x="5437188" y="2859088"/>
          <p14:tracePt t="77741" x="5421313" y="2952750"/>
          <p14:tracePt t="77759" x="5414963" y="3035300"/>
          <p14:tracePt t="77775" x="5403850" y="3111500"/>
          <p14:tracePt t="77793" x="5376863" y="3249613"/>
          <p14:tracePt t="77810" x="5372100" y="3289300"/>
          <p14:tracePt t="77811" x="5354638" y="3338513"/>
          <p14:tracePt t="77826" x="5349875" y="3414713"/>
          <p14:tracePt t="77842" x="5321300" y="3503613"/>
          <p14:tracePt t="77860" x="5305425" y="3563938"/>
          <p14:tracePt t="77861" x="5294313" y="3597275"/>
          <p14:tracePt t="77877" x="5283200" y="3635375"/>
          <p14:tracePt t="77892" x="5283200" y="3646488"/>
          <p14:tracePt t="77910" x="5278438" y="3657600"/>
          <p14:tracePt t="78131" x="5278438" y="3668713"/>
          <p14:tracePt t="78138" x="5278438" y="3679825"/>
          <p14:tracePt t="78146" x="5278438" y="3684588"/>
          <p14:tracePt t="78161" x="5283200" y="3695700"/>
          <p14:tracePt t="78177" x="5289550" y="3702050"/>
          <p14:tracePt t="78192" x="5289550" y="3713163"/>
          <p14:tracePt t="78210" x="5300663" y="3717925"/>
          <p14:tracePt t="78226" x="5300663" y="3724275"/>
          <p14:tracePt t="78228" x="5305425" y="3724275"/>
          <p14:tracePt t="78244" x="5305425" y="3729038"/>
          <p14:tracePt t="78245" x="5305425" y="3735388"/>
          <p14:tracePt t="78259" x="5321300" y="3751263"/>
          <p14:tracePt t="78276" x="5338763" y="3778250"/>
          <p14:tracePt t="78293" x="5360988" y="3800475"/>
          <p14:tracePt t="78311" x="5410200" y="3871913"/>
          <p14:tracePt t="78326" x="5426075" y="3883025"/>
          <p14:tracePt t="78343" x="5465763" y="3932238"/>
          <p14:tracePt t="78359" x="5487988" y="3965575"/>
          <p14:tracePt t="78376" x="5503863" y="3994150"/>
          <p14:tracePt t="78377" x="5508625" y="4010025"/>
          <p14:tracePt t="78393" x="5514975" y="4016375"/>
          <p14:tracePt t="78913" x="5503863" y="4010025"/>
          <p14:tracePt t="78919" x="5497513" y="3998913"/>
          <p14:tracePt t="78926" x="5465763" y="3965575"/>
          <p14:tracePt t="78944" x="5399088" y="3889375"/>
          <p14:tracePt t="78962" x="5349875" y="3817938"/>
          <p14:tracePt t="78963" x="5327650" y="3789363"/>
          <p14:tracePt t="78979" x="5305425" y="3746500"/>
          <p14:tracePt t="78994" x="5272088" y="3695700"/>
          <p14:tracePt t="79011" x="5256213" y="3657600"/>
          <p14:tracePt t="79027" x="5227638" y="3602038"/>
          <p14:tracePt t="79044" x="5207000" y="3548063"/>
          <p14:tracePt t="79046" x="5189538" y="3514725"/>
          <p14:tracePt t="79061" x="5162550" y="3448050"/>
          <p14:tracePt t="79077" x="5145088" y="3365500"/>
          <p14:tracePt t="79094" x="5140325" y="3298825"/>
          <p14:tracePt t="79111" x="5140325" y="3222625"/>
          <p14:tracePt t="79128" x="5167313" y="3128963"/>
          <p14:tracePt t="79144" x="5184775" y="3101975"/>
          <p14:tracePt t="79145" x="5195888" y="3090863"/>
          <p14:tracePt t="79160" x="5227638" y="3057525"/>
          <p14:tracePt t="79177" x="5245100" y="3046413"/>
          <p14:tracePt t="79195" x="5256213" y="3046413"/>
          <p14:tracePt t="79196" x="5267325" y="3046413"/>
          <p14:tracePt t="79211" x="5300663" y="3051175"/>
          <p14:tracePt t="79227" x="5372100" y="3084513"/>
          <p14:tracePt t="79244" x="5492750" y="3122613"/>
          <p14:tracePt t="79261" x="5597525" y="3155950"/>
          <p14:tracePt t="79279" x="5795963" y="3200400"/>
          <p14:tracePt t="79295" x="5845175" y="3211513"/>
          <p14:tracePt t="79296" x="5938838" y="3216275"/>
          <p14:tracePt t="79311" x="5976938" y="3216275"/>
          <p14:tracePt t="79328" x="5999163" y="3216275"/>
          <p14:tracePt t="79346" x="6005513" y="3216275"/>
          <p14:tracePt t="79362" x="6016625" y="3222625"/>
          <p14:tracePt t="79377" x="6088063" y="3260725"/>
          <p14:tracePt t="79394" x="6226175" y="3321050"/>
          <p14:tracePt t="79411" x="6362700" y="3349625"/>
          <p14:tracePt t="79412" x="6413500" y="3354388"/>
          <p14:tracePt t="79428" x="6507163" y="3360738"/>
          <p14:tracePt t="79429" x="6578600" y="3360738"/>
          <p14:tracePt t="79445" x="6665913" y="3360738"/>
          <p14:tracePt t="79461" x="6765925" y="3354388"/>
          <p14:tracePt t="79479" x="6797675" y="3343275"/>
          <p14:tracePt t="79480" x="6815138" y="3343275"/>
          <p14:tracePt t="79495" x="6819900" y="3338513"/>
          <p14:tracePt t="79571" x="6826250" y="3338513"/>
          <p14:tracePt t="79579" x="6831013" y="3332163"/>
          <p14:tracePt t="79586" x="6853238" y="3327400"/>
          <p14:tracePt t="79595" x="6891338" y="3316288"/>
          <p14:tracePt t="79611" x="6935788" y="3294063"/>
          <p14:tracePt t="79629" x="6980238" y="3278188"/>
          <p14:tracePt t="79630" x="6991350" y="3271838"/>
          <p14:tracePt t="79645" x="7007225" y="3260725"/>
          <p14:tracePt t="79646" x="7024688" y="3249613"/>
          <p14:tracePt t="79662" x="7029450" y="3238500"/>
          <p14:tracePt t="79663" x="7035800" y="3233738"/>
          <p14:tracePt t="79678" x="7051675" y="3211513"/>
          <p14:tracePt t="79694" x="7069138" y="3195638"/>
          <p14:tracePt t="79711" x="7123113" y="3162300"/>
          <p14:tracePt t="79712" x="7140575" y="3151188"/>
          <p14:tracePt t="79729" x="7200900" y="3122613"/>
          <p14:tracePt t="79744" x="7234238" y="3106738"/>
          <p14:tracePt t="79762" x="7256463" y="3090863"/>
          <p14:tracePt t="79779" x="7265988" y="3090863"/>
          <p14:tracePt t="79820" x="7272338" y="3084513"/>
          <p14:tracePt t="79826" x="7277100" y="3084513"/>
          <p14:tracePt t="79842" x="7288213" y="3079750"/>
          <p14:tracePt t="79849" x="7294563" y="3079750"/>
          <p14:tracePt t="79861" x="7310438" y="3068638"/>
          <p14:tracePt t="79863" x="7321550" y="3068638"/>
          <p14:tracePt t="79881" x="7339013" y="3062288"/>
          <p14:tracePt t="79896" x="7343775" y="3057525"/>
          <p14:tracePt t="80284" x="7339013" y="3057525"/>
          <p14:tracePt t="80291" x="7339013" y="3062288"/>
          <p14:tracePt t="80298" x="7332663" y="3062288"/>
          <p14:tracePt t="80313" x="7327900" y="3068638"/>
          <p14:tracePt t="80330" x="7321550" y="3068638"/>
          <p14:tracePt t="80332" x="7316788" y="3068638"/>
          <p14:tracePt t="80346" x="7310438" y="3068638"/>
          <p14:tracePt t="80363" x="7294563" y="3062288"/>
          <p14:tracePt t="80381" x="7256463" y="3046413"/>
          <p14:tracePt t="80398" x="7256463" y="3040063"/>
          <p14:tracePt t="81146" x="7261225" y="3040063"/>
          <p14:tracePt t="81207" x="7265988" y="3040063"/>
          <p14:tracePt t="81232" x="7272338" y="3040063"/>
          <p14:tracePt t="81244" x="7277100" y="3040063"/>
          <p14:tracePt t="81259" x="7283450" y="3040063"/>
          <p14:tracePt t="81266" x="7294563" y="3040063"/>
          <p14:tracePt t="81281" x="7327900" y="3040063"/>
          <p14:tracePt t="81298" x="7377113" y="3040063"/>
          <p14:tracePt t="81314" x="7410450" y="3040063"/>
          <p14:tracePt t="81330" x="7426325" y="3046413"/>
          <p14:tracePt t="81349" x="7448550" y="3051175"/>
          <p14:tracePt t="81365" x="7459663" y="3057525"/>
          <p14:tracePt t="81380" x="7493000" y="3062288"/>
          <p14:tracePt t="81397" x="7515225" y="3068638"/>
          <p14:tracePt t="81415" x="7553325" y="3068638"/>
          <p14:tracePt t="81417" x="7580313" y="3073400"/>
          <p14:tracePt t="81431" x="7608888" y="3079750"/>
          <p14:tracePt t="81447" x="7635875" y="3079750"/>
          <p14:tracePt t="81464" x="7646988" y="3079750"/>
          <p14:tracePt t="81515" x="7651750" y="3079750"/>
          <p14:tracePt t="81521" x="7658100" y="3079750"/>
          <p14:tracePt t="81531" x="7662863" y="3079750"/>
          <p14:tracePt t="81549" x="7673975" y="3079750"/>
          <p14:tracePt t="81732" x="7680325" y="3079750"/>
          <p14:tracePt t="81738" x="7691438" y="3079750"/>
          <p14:tracePt t="81748" x="7702550" y="3073400"/>
          <p14:tracePt t="81765" x="7740650" y="3068638"/>
          <p14:tracePt t="81781" x="7762875" y="3062288"/>
          <p14:tracePt t="81799" x="7800975" y="3051175"/>
          <p14:tracePt t="81815" x="7818438" y="3046413"/>
          <p14:tracePt t="81831" x="7823200" y="3046413"/>
          <p14:tracePt t="81849" x="7834313" y="3040063"/>
          <p14:tracePt t="81866" x="7839075" y="3040063"/>
          <p14:tracePt t="81882" x="7845425" y="3040063"/>
          <p14:tracePt t="81898" x="7856538" y="3040063"/>
          <p14:tracePt t="81916" x="7878763" y="3040063"/>
          <p14:tracePt t="81932" x="7900988" y="3035300"/>
          <p14:tracePt t="81933" x="7916863" y="3035300"/>
          <p14:tracePt t="81950" x="7943850" y="3028950"/>
          <p14:tracePt t="81965" x="7972425" y="3024188"/>
          <p14:tracePt t="81981" x="8004175" y="3024188"/>
          <p14:tracePt t="81998" x="8048625" y="3017838"/>
          <p14:tracePt t="82015" x="8115300" y="3013075"/>
          <p14:tracePt t="82031" x="8181975" y="3013075"/>
          <p14:tracePt t="82048" x="8247063" y="3013075"/>
          <p14:tracePt t="82065" x="8340725" y="3013075"/>
          <p14:tracePt t="82081" x="8412163" y="3013075"/>
          <p14:tracePt t="82082" x="8456613" y="3013075"/>
          <p14:tracePt t="82099" x="8483600" y="3013075"/>
          <p14:tracePt t="82101" x="8512175" y="3008313"/>
          <p14:tracePt t="82115" x="8572500" y="3001963"/>
          <p14:tracePt t="82131" x="8583613" y="3001963"/>
          <p14:tracePt t="82149" x="8588375" y="3001963"/>
          <p14:tracePt t="82250" x="8594725" y="3001963"/>
          <p14:tracePt t="82265" x="8599488" y="3001963"/>
          <p14:tracePt t="82271" x="8616950" y="2997200"/>
          <p14:tracePt t="82282" x="8632825" y="2997200"/>
          <p14:tracePt t="82299" x="8666163" y="2990850"/>
          <p14:tracePt t="82300" x="8699500" y="2979738"/>
          <p14:tracePt t="82316" x="8710613" y="2979738"/>
          <p14:tracePt t="82317" x="8726488" y="2979738"/>
          <p14:tracePt t="82332" x="8743950" y="2979738"/>
          <p14:tracePt t="82349" x="8748713" y="2979738"/>
          <p14:tracePt t="82366" x="8753475" y="2974975"/>
          <p14:tracePt t="82383" x="8759825" y="2974975"/>
          <p14:tracePt t="82399" x="8764588" y="2968625"/>
          <p14:tracePt t="82401" x="8782050" y="2968625"/>
          <p14:tracePt t="82416" x="8815388" y="2963863"/>
          <p14:tracePt t="82433" x="8853488" y="2957513"/>
          <p14:tracePt t="82450" x="8891588" y="2957513"/>
          <p14:tracePt t="82467" x="8909050" y="2957513"/>
          <p14:tracePt t="82482" x="8920163" y="2957513"/>
          <p14:tracePt t="82500" x="8931275" y="2957513"/>
          <p14:tracePt t="82516" x="8947150" y="2957513"/>
          <p14:tracePt t="82517" x="8951913" y="2957513"/>
          <p14:tracePt t="82533" x="8963025" y="2957513"/>
          <p14:tracePt t="82551" x="8974138" y="2957513"/>
          <p14:tracePt t="82566" x="8980488" y="2957513"/>
          <p14:tracePt t="82582" x="8985250" y="2957513"/>
          <p14:tracePt t="82624" x="8991600" y="2957513"/>
          <p14:tracePt t="82630" x="8996363" y="2957513"/>
          <p14:tracePt t="82638" x="9007475" y="2957513"/>
          <p14:tracePt t="82649" x="9024938" y="2963863"/>
          <p14:tracePt t="82666" x="9045575" y="2963863"/>
          <p14:tracePt t="82667" x="9056688" y="2963863"/>
          <p14:tracePt t="82683" x="9096375" y="2968625"/>
          <p14:tracePt t="82700" x="9123363" y="2968625"/>
          <p14:tracePt t="82716" x="9167813" y="2968625"/>
          <p14:tracePt t="82733" x="9244013" y="2968625"/>
          <p14:tracePt t="82751" x="9305925" y="2968625"/>
          <p14:tracePt t="82767" x="9321800" y="2968625"/>
          <p14:tracePt t="82769" x="9337675" y="2968625"/>
          <p14:tracePt t="82783" x="9359900" y="2968625"/>
          <p14:tracePt t="82800" x="9377363" y="2968625"/>
          <p14:tracePt t="82818" x="9426575" y="2968625"/>
          <p14:tracePt t="82834" x="9453563" y="2968625"/>
          <p14:tracePt t="82850" x="9493250" y="2968625"/>
          <p14:tracePt t="82866" x="9536113" y="2963863"/>
          <p14:tracePt t="82883" x="9564688" y="2963863"/>
          <p14:tracePt t="82901" x="9591675" y="2963863"/>
          <p14:tracePt t="82917" x="9607550" y="2963863"/>
          <p14:tracePt t="82934" x="9625013" y="2963863"/>
          <p14:tracePt t="82950" x="9658350" y="2963863"/>
          <p14:tracePt t="82967" x="9690100" y="2963863"/>
          <p14:tracePt t="82969" x="9712325" y="2963863"/>
          <p14:tracePt t="82984" x="9763125" y="2957513"/>
          <p14:tracePt t="83000" x="9823450" y="2952750"/>
          <p14:tracePt t="83017" x="9856788" y="2952750"/>
          <p14:tracePt t="83034" x="9921875" y="2946400"/>
          <p14:tracePt t="83035" x="9966325" y="2941638"/>
          <p14:tracePt t="83051" x="9988550" y="2941638"/>
          <p14:tracePt t="83052" x="10044113" y="2941638"/>
          <p14:tracePt t="83068" x="10115550" y="2941638"/>
          <p14:tracePt t="83083" x="10186988" y="2941638"/>
          <p14:tracePt t="83100" x="10225088" y="2941638"/>
          <p14:tracePt t="83118" x="10280650" y="2941638"/>
          <p14:tracePt t="83134" x="10302875" y="2941638"/>
          <p14:tracePt t="83150" x="10307638" y="2941638"/>
          <p14:tracePt t="83167" x="10325100" y="2941638"/>
          <p14:tracePt t="83185" x="10334625" y="2941638"/>
          <p14:tracePt t="83186" x="10345738" y="2941638"/>
          <p14:tracePt t="83203" x="10352088" y="2941638"/>
          <p14:tracePt t="83314" x="10345738" y="2941638"/>
          <p14:tracePt t="83322" x="10313988" y="2941638"/>
          <p14:tracePt t="83334" x="10258425" y="2946400"/>
          <p14:tracePt t="83352" x="9950450" y="2974975"/>
          <p14:tracePt t="83367" x="9794875" y="2974975"/>
          <p14:tracePt t="83369" x="9685338" y="2986088"/>
          <p14:tracePt t="83384" x="9266238" y="3028950"/>
          <p14:tracePt t="83401" x="8837613" y="3051175"/>
          <p14:tracePt t="83419" x="8126413" y="3090863"/>
          <p14:tracePt t="83434" x="7734300" y="3090863"/>
          <p14:tracePt t="83436" x="7421563" y="3101975"/>
          <p14:tracePt t="83450" x="6842125" y="3106738"/>
          <p14:tracePt t="83467" x="6070600" y="3128963"/>
          <p14:tracePt t="83485" x="5519738" y="3151188"/>
          <p14:tracePt t="83486" x="5156200" y="3173413"/>
          <p14:tracePt t="83502" x="4732338" y="3178175"/>
          <p14:tracePt t="83518" x="4237038" y="3184525"/>
          <p14:tracePt t="83533" x="3994150" y="3184525"/>
          <p14:tracePt t="83551" x="3735388" y="3184525"/>
          <p14:tracePt t="83568" x="3635375" y="3184525"/>
          <p14:tracePt t="83569" x="3570288" y="3184525"/>
          <p14:tracePt t="83584" x="3536950" y="3184525"/>
          <p14:tracePt t="83600" x="3481388" y="3184525"/>
          <p14:tracePt t="83618" x="3409950" y="3184525"/>
          <p14:tracePt t="83635" x="3228975" y="3189288"/>
          <p14:tracePt t="83652" x="3057525" y="3195638"/>
          <p14:tracePt t="83668" x="2854325" y="3195638"/>
          <p14:tracePt t="83684" x="2584450" y="3195638"/>
          <p14:tracePt t="83701" x="2357438" y="3195638"/>
          <p14:tracePt t="83718" x="2000250" y="3195638"/>
          <p14:tracePt t="83735" x="1812925" y="3195638"/>
          <p14:tracePt t="83751" x="1685925" y="3195638"/>
          <p14:tracePt t="83768" x="1625600" y="3195638"/>
          <p14:tracePt t="83770" x="1614488" y="3195638"/>
          <p14:tracePt t="83785" x="1608138" y="3195638"/>
          <p14:tracePt t="84611" x="1614488" y="3195638"/>
          <p14:tracePt t="84621" x="1647825" y="3205163"/>
          <p14:tracePt t="84626" x="1652588" y="3205163"/>
          <p14:tracePt t="84635" x="1701800" y="3211513"/>
          <p14:tracePt t="84653" x="1960563" y="3216275"/>
          <p14:tracePt t="84670" x="2292350" y="3271838"/>
          <p14:tracePt t="84671" x="2616200" y="3271838"/>
          <p14:tracePt t="84688" x="3344863" y="3278188"/>
          <p14:tracePt t="84702" x="3938588" y="3249613"/>
          <p14:tracePt t="84719" x="4346575" y="3216275"/>
          <p14:tracePt t="84736" x="4645025" y="3195638"/>
          <p14:tracePt t="84738" x="4694238" y="3195638"/>
          <p14:tracePt t="84753" x="4721225" y="3195638"/>
          <p14:tracePt t="86014" x="4738688" y="3184525"/>
          <p14:tracePt t="86024" x="4748213" y="3184525"/>
          <p14:tracePt t="86030" x="4787900" y="3167063"/>
          <p14:tracePt t="86038" x="4837113" y="3155950"/>
          <p14:tracePt t="86054" x="4886325" y="3140075"/>
          <p14:tracePt t="86071" x="4926013" y="3128963"/>
          <p14:tracePt t="86073" x="4953000" y="3122613"/>
          <p14:tracePt t="86089" x="4975225" y="3117850"/>
          <p14:tracePt t="86105" x="4979988" y="3117850"/>
          <p14:tracePt t="86359" x="4979988" y="3111500"/>
          <p14:tracePt t="86374" x="4986338" y="3106738"/>
          <p14:tracePt t="86381" x="4986338" y="3101975"/>
          <p14:tracePt t="86391" x="4991100" y="3090863"/>
          <p14:tracePt t="86405" x="5002213" y="3073400"/>
          <p14:tracePt t="86421" x="5024438" y="3051175"/>
          <p14:tracePt t="86439" x="5029200" y="3028950"/>
          <p14:tracePt t="86440" x="5035550" y="3017838"/>
          <p14:tracePt t="86455" x="5040313" y="3001963"/>
          <p14:tracePt t="86471" x="5040313" y="2990850"/>
          <p14:tracePt t="86488" x="5040313" y="2979738"/>
          <p14:tracePt t="86506" x="5040313" y="2974975"/>
          <p14:tracePt t="86638" x="5040313" y="2968625"/>
          <p14:tracePt t="86659" x="5046663" y="2963863"/>
          <p14:tracePt t="86666" x="5051425" y="2963863"/>
          <p14:tracePt t="86681" x="5057775" y="2957513"/>
          <p14:tracePt t="86691" x="5062538" y="2952750"/>
          <p14:tracePt t="86705" x="5073650" y="2946400"/>
          <p14:tracePt t="86723" x="5080000" y="2946400"/>
          <p14:tracePt t="86739" x="5084763" y="2946400"/>
          <p14:tracePt t="86740" x="5118100" y="2946400"/>
          <p14:tracePt t="86756" x="5162550" y="2946400"/>
          <p14:tracePt t="86772" x="5238750" y="2941638"/>
          <p14:tracePt t="86789" x="5300663" y="2930525"/>
          <p14:tracePt t="86805" x="5354638" y="2925763"/>
          <p14:tracePt t="86823" x="5426075" y="2919413"/>
          <p14:tracePt t="86840" x="5492750" y="2914650"/>
          <p14:tracePt t="86855" x="5570538" y="2914650"/>
          <p14:tracePt t="86873" x="5635625" y="2914650"/>
          <p14:tracePt t="86875" x="5675313" y="2914650"/>
          <p14:tracePt t="86890" x="5718175" y="2908300"/>
          <p14:tracePt t="86907" x="5735638" y="2908300"/>
          <p14:tracePt t="87364" x="5746750" y="2908300"/>
          <p14:tracePt t="87371" x="5789613" y="2914650"/>
          <p14:tracePt t="87379" x="5795963" y="2919413"/>
          <p14:tracePt t="87390" x="5900738" y="2930525"/>
          <p14:tracePt t="87407" x="5983288" y="2946400"/>
          <p14:tracePt t="87408" x="6070600" y="2963863"/>
          <p14:tracePt t="87424" x="6246813" y="2974975"/>
          <p14:tracePt t="87440" x="6434138" y="2986088"/>
          <p14:tracePt t="87457" x="6550025" y="2997200"/>
          <p14:tracePt t="87474" x="6661150" y="2997200"/>
          <p14:tracePt t="87491" x="6748463" y="3001963"/>
          <p14:tracePt t="87492" x="6808788" y="3001963"/>
          <p14:tracePt t="87508" x="6924675" y="3013075"/>
          <p14:tracePt t="87523" x="7089775" y="3040063"/>
          <p14:tracePt t="87540" x="7200900" y="3040063"/>
          <p14:tracePt t="87557" x="7277100" y="3062288"/>
          <p14:tracePt t="87559" x="7294563" y="3062288"/>
          <p14:tracePt t="87573" x="7310438" y="3062288"/>
          <p14:tracePt t="87590" x="7321550" y="3068638"/>
          <p14:tracePt t="87607" x="7354888" y="3079750"/>
          <p14:tracePt t="87624" x="7381875" y="3084513"/>
          <p14:tracePt t="87641" x="7470775" y="3101975"/>
          <p14:tracePt t="87643" x="7504113" y="3106738"/>
          <p14:tracePt t="87658" x="7608888" y="3111500"/>
          <p14:tracePt t="87674" x="7707313" y="3122613"/>
          <p14:tracePt t="87690" x="7812088" y="3128963"/>
          <p14:tracePt t="87710" x="7932738" y="3133725"/>
          <p14:tracePt t="87724" x="8010525" y="3133725"/>
          <p14:tracePt t="87741" x="8104188" y="3133725"/>
          <p14:tracePt t="87757" x="8153400" y="3128963"/>
          <p14:tracePt t="87773" x="8247063" y="3122613"/>
          <p14:tracePt t="87790" x="8340725" y="3122613"/>
          <p14:tracePt t="87792" x="8389938" y="3122613"/>
          <p14:tracePt t="87806" x="8483600" y="3111500"/>
          <p14:tracePt t="87824" x="8588375" y="3111500"/>
          <p14:tracePt t="87840" x="8682038" y="3095625"/>
          <p14:tracePt t="87859" x="8809038" y="3073400"/>
          <p14:tracePt t="87874" x="8831263" y="3068638"/>
          <p14:tracePt t="87875" x="8853488" y="3062288"/>
          <p14:tracePt t="87891" x="8869363" y="3057525"/>
          <p14:tracePt t="87907" x="8880475" y="3051175"/>
          <p14:tracePt t="87925" x="8886825" y="3051175"/>
          <p14:tracePt t="87926" x="8891588" y="3051175"/>
          <p14:tracePt t="87948" x="8897938" y="3051175"/>
          <p14:tracePt t="87957" x="8902700" y="3046413"/>
          <p14:tracePt t="87975" x="8920163" y="3040063"/>
          <p14:tracePt t="87991" x="8936038" y="3040063"/>
          <p14:tracePt t="88009" x="8951913" y="3035300"/>
          <p14:tracePt t="88025" x="8963025" y="3035300"/>
          <p14:tracePt t="88041" x="8985250" y="3035300"/>
          <p14:tracePt t="88058" x="8996363" y="3028950"/>
          <p14:tracePt t="88076" x="9024938" y="3028950"/>
          <p14:tracePt t="88092" x="9045575" y="3017838"/>
          <p14:tracePt t="88107" x="9051925" y="3013075"/>
          <p14:tracePt t="88124" x="9067800" y="3008313"/>
          <p14:tracePt t="88141" x="9090025" y="3001963"/>
          <p14:tracePt t="88143" x="9112250" y="2997200"/>
          <p14:tracePt t="88158" x="9123363" y="2990850"/>
          <p14:tracePt t="88159" x="9128125" y="2990850"/>
          <p14:tracePt t="88175" x="9156700" y="2990850"/>
          <p14:tracePt t="88190" x="9172575" y="2979738"/>
          <p14:tracePt t="88208" x="9183688" y="2974975"/>
          <p14:tracePt t="88225" x="9190038" y="2968625"/>
          <p14:tracePt t="88226" x="9194800" y="2968625"/>
          <p14:tracePt t="88242" x="9201150" y="2968625"/>
          <p14:tracePt t="88243" x="9201150" y="2963863"/>
          <p14:tracePt t="88258" x="9205913" y="2957513"/>
          <p14:tracePt t="88274" x="9217025" y="2952750"/>
          <p14:tracePt t="88292" x="9239250" y="2930525"/>
          <p14:tracePt t="88294" x="9244013" y="2925763"/>
          <p14:tracePt t="88309" x="9244013" y="2919413"/>
          <p14:tracePt t="88325" x="9266238" y="2908300"/>
          <p14:tracePt t="88341" x="9272588" y="2903538"/>
          <p14:tracePt t="88359" x="9277350" y="2892425"/>
          <p14:tracePt t="88377" x="9277350" y="2886075"/>
          <p14:tracePt t="88526" x="9266238" y="2886075"/>
          <p14:tracePt t="88534" x="9228138" y="2886075"/>
          <p14:tracePt t="88544" x="9201150" y="2886075"/>
          <p14:tracePt t="88558" x="9118600" y="2886075"/>
          <p14:tracePt t="88575" x="9024938" y="2886075"/>
          <p14:tracePt t="88592" x="8936038" y="2886075"/>
          <p14:tracePt t="88593" x="8902700" y="2886075"/>
          <p14:tracePt t="88609" x="8847138" y="2892425"/>
          <p14:tracePt t="88610" x="8809038" y="2897188"/>
          <p14:tracePt t="88625" x="8743950" y="2903538"/>
          <p14:tracePt t="88643" x="8666163" y="2903538"/>
          <p14:tracePt t="88659" x="8610600" y="2903538"/>
          <p14:tracePt t="88660" x="8572500" y="2903538"/>
          <p14:tracePt t="88677" x="8528050" y="2903538"/>
          <p14:tracePt t="88692" x="8489950" y="2903538"/>
          <p14:tracePt t="88709" x="8462963" y="2903538"/>
          <p14:tracePt t="88725" x="8429625" y="2903538"/>
          <p14:tracePt t="88742" x="8418513" y="2903538"/>
          <p14:tracePt t="88743" x="8401050" y="2903538"/>
          <p14:tracePt t="88761" x="8396288" y="2903538"/>
          <p14:tracePt t="88775" x="8378825" y="2903538"/>
          <p14:tracePt t="88792" x="8362950" y="2903538"/>
          <p14:tracePt t="88809" x="8324850" y="2903538"/>
          <p14:tracePt t="88826" x="8224838" y="2903538"/>
          <p14:tracePt t="88843" x="8148638" y="2903538"/>
          <p14:tracePt t="88859" x="8059738" y="2903538"/>
          <p14:tracePt t="88876" x="8026400" y="2903538"/>
          <p14:tracePt t="88892" x="8021638" y="2903538"/>
          <p14:tracePt t="89066" x="8015288" y="2903538"/>
          <p14:tracePt t="89076" x="8015288" y="2897188"/>
          <p14:tracePt t="89096" x="8010525" y="2897188"/>
          <p14:tracePt t="89103" x="8010525" y="2892425"/>
          <p14:tracePt t="89128" x="8010525" y="2886075"/>
          <p14:tracePt t="89133" x="8004175" y="2886075"/>
          <p14:tracePt t="89158" x="8004175" y="2881313"/>
          <p14:tracePt t="89187" x="8004175" y="2874963"/>
          <p14:tracePt t="89201" x="8004175" y="2870200"/>
          <p14:tracePt t="89217" x="8004175" y="2863850"/>
          <p14:tracePt t="89239" x="8004175" y="2859088"/>
          <p14:tracePt t="89254" x="8004175" y="2852738"/>
          <p14:tracePt t="89262" x="7999413" y="2847975"/>
          <p14:tracePt t="89284" x="7999413" y="2841625"/>
          <p14:tracePt t="89360" x="7999413" y="2836863"/>
          <p14:tracePt t="89375" x="7999413" y="2832100"/>
          <p14:tracePt t="89396" x="7999413" y="2825750"/>
          <p14:tracePt t="89410" x="7999413" y="2820988"/>
          <p14:tracePt t="89418" x="8004175" y="2820988"/>
          <p14:tracePt t="89554" x="8004175" y="2814638"/>
          <p14:tracePt t="90192" x="8010525" y="2809875"/>
          <p14:tracePt t="90200" x="8021638" y="2809875"/>
          <p14:tracePt t="90210" x="8059738" y="2809875"/>
          <p14:tracePt t="90229" x="8583613" y="2820988"/>
          <p14:tracePt t="90244" x="8770938" y="2820988"/>
          <p14:tracePt t="90246" x="9107488" y="2820988"/>
          <p14:tracePt t="90261" x="9647238" y="2841625"/>
          <p14:tracePt t="90278" x="9932988" y="2832100"/>
          <p14:tracePt t="90281" x="10026650" y="2832100"/>
          <p14:tracePt t="90295" x="10086975" y="2841625"/>
          <p14:tracePt t="90313" x="10120313" y="2847975"/>
          <p14:tracePt t="90328" x="10147300" y="2859088"/>
          <p14:tracePt t="90344" x="10175875" y="2863850"/>
          <p14:tracePt t="90360" x="10209213" y="2874963"/>
          <p14:tracePt t="90378" x="10240963" y="2897188"/>
          <p14:tracePt t="90394" x="10269538" y="2914650"/>
          <p14:tracePt t="90411" x="10291763" y="2930525"/>
          <p14:tracePt t="90427" x="10325100" y="2941638"/>
          <p14:tracePt t="90445" x="10367963" y="2990850"/>
          <p14:tracePt t="90446" x="10385425" y="2997200"/>
          <p14:tracePt t="90461" x="10396538" y="3001963"/>
          <p14:tracePt t="90462" x="10407650" y="3008313"/>
          <p14:tracePt t="90477" x="10423525" y="3017838"/>
          <p14:tracePt t="90495" x="10439400" y="3024188"/>
          <p14:tracePt t="90511" x="10450513" y="3035300"/>
          <p14:tracePt t="90530" x="10461625" y="3046413"/>
          <p14:tracePt t="90545" x="10461625" y="3057525"/>
          <p14:tracePt t="90562" x="10461625" y="3062288"/>
          <p14:tracePt t="90590" x="10461625" y="3068638"/>
          <p14:tracePt t="90930" x="10445750" y="3068638"/>
          <p14:tracePt t="90934" x="10428288" y="3068638"/>
          <p14:tracePt t="90945" x="10291763" y="3068638"/>
          <p14:tracePt t="90962" x="9917113" y="3084513"/>
          <p14:tracePt t="90963" x="9663113" y="3117850"/>
          <p14:tracePt t="90979" x="9123363" y="3216275"/>
          <p14:tracePt t="90995" x="8759825" y="3309938"/>
          <p14:tracePt t="91012" x="8275638" y="3414713"/>
          <p14:tracePt t="91030" x="7999413" y="3459163"/>
          <p14:tracePt t="91032" x="7916863" y="3425825"/>
          <p14:tracePt t="91048" x="7745413" y="3436938"/>
          <p14:tracePt t="91061" x="7651750" y="3436938"/>
          <p14:tracePt t="91079" x="7459663" y="3436938"/>
          <p14:tracePt t="91096" x="7167563" y="3436938"/>
          <p14:tracePt t="91112" x="6754813" y="3443288"/>
          <p14:tracePt t="91113" x="6545263" y="3475038"/>
          <p14:tracePt t="91131" x="6215063" y="3497263"/>
          <p14:tracePt t="91146" x="5905500" y="3519488"/>
          <p14:tracePt t="91163" x="5724525" y="3525838"/>
          <p14:tracePt t="91181" x="5559425" y="3525838"/>
          <p14:tracePt t="91197" x="5443538" y="3525838"/>
          <p14:tracePt t="91212" x="5365750" y="3519488"/>
          <p14:tracePt t="91230" x="5278438" y="3508375"/>
          <p14:tracePt t="91248" x="5189538" y="3492500"/>
          <p14:tracePt t="91262" x="5178425" y="3492500"/>
          <p14:tracePt t="91263" x="5156200" y="3492500"/>
          <p14:tracePt t="91279" x="5140325" y="3486150"/>
          <p14:tracePt t="91280" x="5118100" y="3486150"/>
          <p14:tracePt t="91295" x="5091113" y="3481388"/>
          <p14:tracePt t="91312" x="5035550" y="3465513"/>
          <p14:tracePt t="91330" x="4926013" y="3436938"/>
          <p14:tracePt t="91331" x="4848225" y="3421063"/>
          <p14:tracePt t="91346" x="4799013" y="3421063"/>
          <p14:tracePt t="91347" x="4727575" y="3409950"/>
          <p14:tracePt t="91363" x="4594225" y="3392488"/>
          <p14:tracePt t="91379" x="4506913" y="3392488"/>
          <p14:tracePt t="91396" x="4424363" y="3371850"/>
          <p14:tracePt t="91413" x="4065588" y="3309938"/>
          <p14:tracePt t="91430" x="3911600" y="3278188"/>
          <p14:tracePt t="91446" x="3813175" y="3260725"/>
          <p14:tracePt t="91463" x="3708400" y="3238500"/>
          <p14:tracePt t="91465" x="3690938" y="3233738"/>
          <p14:tracePt t="91481" x="3686175" y="3227388"/>
          <p14:tracePt t="91534" x="3686175" y="3222625"/>
          <p14:tracePt t="91565" x="3686175" y="3216275"/>
          <p14:tracePt t="91582" x="3686175" y="3211513"/>
          <p14:tracePt t="91596" x="3686175" y="3205163"/>
          <p14:tracePt t="91601" x="3686175" y="3200400"/>
          <p14:tracePt t="91616" x="3686175" y="3195638"/>
          <p14:tracePt t="91630" x="3686175" y="3178175"/>
          <p14:tracePt t="91647" x="3686175" y="3173413"/>
          <p14:tracePt t="91662" x="3679825" y="3162300"/>
          <p14:tracePt t="91680" x="3679825" y="3155950"/>
          <p14:tracePt t="91697" x="3679825" y="3151188"/>
          <p14:tracePt t="91698" x="3675063" y="3151188"/>
          <p14:tracePt t="91999" x="3679825" y="3151188"/>
          <p14:tracePt t="92007" x="3690938" y="3151188"/>
          <p14:tracePt t="92016" x="3729038" y="3151188"/>
          <p14:tracePt t="92031" x="3784600" y="3144838"/>
          <p14:tracePt t="92126" x="3790950" y="3151188"/>
          <p14:tracePt t="92134" x="3813175" y="3189288"/>
          <p14:tracePt t="92147" x="3840163" y="3216275"/>
          <p14:tracePt t="92148" x="3862388" y="3233738"/>
          <p14:tracePt t="92164" x="3862388" y="3238500"/>
          <p14:tracePt t="92787" x="3873500" y="3238500"/>
          <p14:tracePt t="92794" x="3900488" y="3227388"/>
          <p14:tracePt t="92801" x="3944938" y="3205163"/>
          <p14:tracePt t="92815" x="3971925" y="3189288"/>
          <p14:tracePt t="92817" x="3989388" y="3184525"/>
          <p14:tracePt t="92832" x="4000500" y="3173413"/>
          <p14:tracePt t="92833" x="4016375" y="3167063"/>
          <p14:tracePt t="92848" x="4021138" y="3162300"/>
          <p14:tracePt t="92865" x="4027488" y="3155950"/>
          <p14:tracePt t="92966" x="4016375" y="3151188"/>
          <p14:tracePt t="92975" x="3978275" y="3128963"/>
          <p14:tracePt t="92983" x="3944938" y="3117850"/>
          <p14:tracePt t="92999" x="3851275" y="3090863"/>
          <p14:tracePt t="93015" x="3768725" y="3073400"/>
          <p14:tracePt t="93032" x="3702050" y="3062288"/>
          <p14:tracePt t="93033" x="3697288" y="3062288"/>
          <p14:tracePt t="93049" x="3686175" y="3062288"/>
          <p14:tracePt t="93154" x="3697288" y="3062288"/>
          <p14:tracePt t="93162" x="3702050" y="3062288"/>
          <p14:tracePt t="93169" x="3719513" y="3062288"/>
          <p14:tracePt t="93182" x="3735388" y="3062288"/>
          <p14:tracePt t="93183" x="3746500" y="3062288"/>
          <p14:tracePt t="93207" x="3751263" y="3062288"/>
          <p14:tracePt t="93216" x="3757613" y="3062288"/>
          <p14:tracePt t="93232" x="3762375" y="3062288"/>
          <p14:tracePt t="93249" x="3762375" y="3073400"/>
          <p14:tracePt t="93250" x="3762375" y="3079750"/>
          <p14:tracePt t="93266" x="3762375" y="3106738"/>
          <p14:tracePt t="94024" x="3768725" y="3106738"/>
          <p14:tracePt t="94031" x="3773488" y="3106738"/>
          <p14:tracePt t="94039" x="3779838" y="3106738"/>
          <p14:tracePt t="94051" x="3790950" y="3106738"/>
          <p14:tracePt t="94068" x="3806825" y="3111500"/>
          <p14:tracePt t="94069" x="3806825" y="3117850"/>
          <p14:tracePt t="94084" x="3822700" y="3122613"/>
          <p14:tracePt t="94100" x="3829050" y="3122613"/>
          <p14:tracePt t="94145" x="3829050" y="3128963"/>
          <p14:tracePt t="94161" x="3817938" y="3140075"/>
          <p14:tracePt t="94167" x="3813175" y="3144838"/>
          <p14:tracePt t="94174" x="3806825" y="3151188"/>
          <p14:tracePt t="94189" x="3790950" y="3162300"/>
          <p14:tracePt t="94201" x="3790950" y="3167063"/>
          <p14:tracePt t="94242" x="3784600" y="3167063"/>
          <p14:tracePt t="94250" x="3779838" y="3167063"/>
          <p14:tracePt t="94257" x="3768725" y="3167063"/>
          <p14:tracePt t="94267" x="3757613" y="3167063"/>
          <p14:tracePt t="94284" x="3724275" y="3167063"/>
          <p14:tracePt t="94286" x="3713163" y="3167063"/>
          <p14:tracePt t="94301" x="3702050" y="3167063"/>
          <p14:tracePt t="94319" x="3668713" y="3167063"/>
          <p14:tracePt t="94334" x="3663950" y="3167063"/>
          <p14:tracePt t="94352" x="3657600" y="3167063"/>
          <p14:tracePt t="94407" x="3652838" y="3167063"/>
          <p14:tracePt t="94414" x="3646488" y="3167063"/>
          <p14:tracePt t="94430" x="3641725" y="3167063"/>
          <p14:tracePt t="94496" x="3646488" y="3167063"/>
          <p14:tracePt t="94534" x="3646488" y="3162300"/>
          <p14:tracePt t="94543" x="3641725" y="3162300"/>
          <p14:tracePt t="94550" x="3635375" y="3155950"/>
          <p14:tracePt t="94568" x="3597275" y="3144838"/>
          <p14:tracePt t="94586" x="3481388" y="3128963"/>
          <p14:tracePt t="94602" x="3382963" y="3111500"/>
          <p14:tracePt t="94620" x="3311525" y="3106738"/>
          <p14:tracePt t="94634" x="3294063" y="3106738"/>
          <p14:tracePt t="94714" x="3289300" y="3106738"/>
          <p14:tracePt t="94721" x="3282950" y="3106738"/>
          <p14:tracePt t="94735" x="3244850" y="3122613"/>
          <p14:tracePt t="94752" x="3178175" y="3144838"/>
          <p14:tracePt t="94767" x="3124200" y="3178175"/>
          <p14:tracePt t="94784" x="3090863" y="3195638"/>
          <p14:tracePt t="94801" x="3063875" y="3205163"/>
          <p14:tracePt t="94819" x="3041650" y="3211513"/>
          <p14:tracePt t="94820" x="3035300" y="3211513"/>
          <p14:tracePt t="94834" x="3030538" y="3211513"/>
          <p14:tracePt t="94851" x="3024188" y="3211513"/>
          <p14:tracePt t="94869" x="3008313" y="3205163"/>
          <p14:tracePt t="94871" x="2997200" y="3195638"/>
          <p14:tracePt t="94887" x="2974975" y="3167063"/>
          <p14:tracePt t="94902" x="2936875" y="3122613"/>
          <p14:tracePt t="94918" x="2892425" y="3090863"/>
          <p14:tracePt t="94935" x="2820988" y="3035300"/>
          <p14:tracePt t="94951" x="2787650" y="3013075"/>
          <p14:tracePt t="94969" x="2771775" y="3001963"/>
          <p14:tracePt t="94985" x="2754313" y="2986088"/>
          <p14:tracePt t="95001" x="2743200" y="2974975"/>
          <p14:tracePt t="95018" x="2716213" y="2963863"/>
          <p14:tracePt t="95035" x="2638425" y="2946400"/>
          <p14:tracePt t="95052" x="2622550" y="2941638"/>
          <p14:tracePt t="95053" x="2595563" y="2941638"/>
          <p14:tracePt t="95068" x="2555875" y="2941638"/>
          <p14:tracePt t="95085" x="2528888" y="2941638"/>
          <p14:tracePt t="95102" x="2522538" y="2935288"/>
          <p14:tracePt t="95103" x="2517775" y="2935288"/>
          <p14:tracePt t="95135" x="2513013" y="2935288"/>
          <p14:tracePt t="95141" x="2513013" y="2941638"/>
          <p14:tracePt t="95152" x="2513013" y="2946400"/>
          <p14:tracePt t="95169" x="2501900" y="2979738"/>
          <p14:tracePt t="95171" x="2490788" y="3001963"/>
          <p14:tracePt t="95186" x="2479675" y="3035300"/>
          <p14:tracePt t="95202" x="2473325" y="3057525"/>
          <p14:tracePt t="95203" x="2473325" y="3068638"/>
          <p14:tracePt t="95218" x="2468563" y="3090863"/>
          <p14:tracePt t="95235" x="2462213" y="3106738"/>
          <p14:tracePt t="95252" x="2462213" y="3122613"/>
          <p14:tracePt t="95254" x="2462213" y="3133725"/>
          <p14:tracePt t="95269" x="2462213" y="3140075"/>
          <p14:tracePt t="95271" x="2457450" y="3144838"/>
          <p14:tracePt t="95285" x="2451100" y="3151188"/>
          <p14:tracePt t="95302" x="2446338" y="3155950"/>
          <p14:tracePt t="95319" x="2435225" y="3162300"/>
          <p14:tracePt t="95336" x="2413000" y="3173413"/>
          <p14:tracePt t="95360" x="2408238" y="3173413"/>
          <p14:tracePt t="95375" x="2408238" y="3178175"/>
          <p14:tracePt t="95385" x="2401888" y="3178175"/>
          <p14:tracePt t="95402" x="2401888" y="3184525"/>
          <p14:tracePt t="95403" x="2397125" y="3184525"/>
          <p14:tracePt t="95419" x="2397125" y="3195638"/>
          <p14:tracePt t="95420" x="2390775" y="3200400"/>
          <p14:tracePt t="95435" x="2386013" y="3216275"/>
          <p14:tracePt t="95453" x="2379663" y="3227388"/>
          <p14:tracePt t="95469" x="2374900" y="3238500"/>
          <p14:tracePt t="95471" x="2374900" y="3244850"/>
          <p14:tracePt t="95486" x="2368550" y="3249613"/>
          <p14:tracePt t="95504" x="2368550" y="3260725"/>
          <p14:tracePt t="95524" x="2368550" y="3267075"/>
          <p14:tracePt t="95539" x="2368550" y="3271838"/>
          <p14:tracePt t="95552" x="2368550" y="3278188"/>
          <p14:tracePt t="95572" x="2368550" y="3282950"/>
          <p14:tracePt t="95586" x="2363788" y="3282950"/>
          <p14:tracePt t="95667" x="2363788" y="3289300"/>
          <p14:tracePt t="95681" x="2363788" y="3294063"/>
          <p14:tracePt t="95704" x="2357438" y="3298825"/>
          <p14:tracePt t="95722" x="2352675" y="3298825"/>
          <p14:tracePt t="95726" x="2352675" y="3305175"/>
          <p14:tracePt t="95736" x="2346325" y="3305175"/>
          <p14:tracePt t="95753" x="2335213" y="3309938"/>
          <p14:tracePt t="95769" x="2286000" y="3309938"/>
          <p14:tracePt t="95786" x="2165350" y="3298825"/>
          <p14:tracePt t="95802" x="2082800" y="3282950"/>
          <p14:tracePt t="95819" x="2011363" y="3271838"/>
          <p14:tracePt t="95836" x="1944688" y="3255963"/>
          <p14:tracePt t="95853" x="1862138" y="3233738"/>
          <p14:tracePt t="95870" x="1846263" y="3227388"/>
          <p14:tracePt t="95872" x="1817688" y="3227388"/>
          <p14:tracePt t="95886" x="1790700" y="3216275"/>
          <p14:tracePt t="95903" x="1757363" y="3200400"/>
          <p14:tracePt t="95920" x="1719263" y="3189288"/>
          <p14:tracePt t="95922" x="1697038" y="3178175"/>
          <p14:tracePt t="95937" x="1670050" y="3173413"/>
          <p14:tracePt t="95938" x="1652588" y="3162300"/>
          <p14:tracePt t="95952" x="1614488" y="3155950"/>
          <p14:tracePt t="95970" x="1592263" y="3151188"/>
          <p14:tracePt t="95987" x="1576388" y="3151188"/>
          <p14:tracePt t="96004" x="1570038" y="3151188"/>
          <p14:tracePt t="96028" x="1565275" y="3151188"/>
          <p14:tracePt t="96050" x="1558925" y="3151188"/>
          <p14:tracePt t="96057" x="1554163" y="3151188"/>
          <p14:tracePt t="96070" x="1543050" y="3151188"/>
          <p14:tracePt t="96071" x="1531938" y="3151188"/>
          <p14:tracePt t="96087" x="1514475" y="3151188"/>
          <p14:tracePt t="96102" x="1503363" y="3151188"/>
          <p14:tracePt t="96120" x="1487488" y="3151188"/>
          <p14:tracePt t="96138" x="1482725" y="3151188"/>
          <p14:tracePt t="96179" x="1476375" y="3151188"/>
          <p14:tracePt t="96184" x="1476375" y="3144838"/>
          <p14:tracePt t="96191" x="1471613" y="3144838"/>
          <p14:tracePt t="96203" x="1465263" y="3144838"/>
          <p14:tracePt t="96221" x="1454150" y="3140075"/>
          <p14:tracePt t="96222" x="1443038" y="3133725"/>
          <p14:tracePt t="96237" x="1438275" y="3133725"/>
          <p14:tracePt t="96239" x="1431925" y="3133725"/>
          <p14:tracePt t="96253" x="1427163" y="3128963"/>
          <p14:tracePt t="96582" x="1431925" y="3128963"/>
          <p14:tracePt t="96588" x="1454150" y="3128963"/>
          <p14:tracePt t="96596" x="1492250" y="3128963"/>
          <p14:tracePt t="96621" x="1652588" y="3128963"/>
          <p14:tracePt t="96637" x="1817688" y="3128963"/>
          <p14:tracePt t="96654" x="1917700" y="3128963"/>
          <p14:tracePt t="96671" x="1978025" y="3128963"/>
          <p14:tracePt t="96981" x="1989138" y="3128963"/>
          <p14:tracePt t="96987" x="2000250" y="3133725"/>
          <p14:tracePt t="96994" x="2060575" y="3151188"/>
          <p14:tracePt t="97005" x="2132013" y="3162300"/>
          <p14:tracePt t="97021" x="2286000" y="3167063"/>
          <p14:tracePt t="97039" x="2513013" y="3167063"/>
          <p14:tracePt t="97055" x="2622550" y="3167063"/>
          <p14:tracePt t="97071" x="2649538" y="3167063"/>
          <p14:tracePt t="97169" x="2660650" y="3167063"/>
          <p14:tracePt t="97174" x="2667000" y="3167063"/>
          <p14:tracePt t="97188" x="2689225" y="3167063"/>
          <p14:tracePt t="97189" x="2720975" y="3167063"/>
          <p14:tracePt t="97204" x="2798763" y="3167063"/>
          <p14:tracePt t="97221" x="2936875" y="3167063"/>
          <p14:tracePt t="97238" x="3068638" y="3167063"/>
          <p14:tracePt t="97255" x="3289300" y="3167063"/>
          <p14:tracePt t="97256" x="3360738" y="3167063"/>
          <p14:tracePt t="97272" x="3541713" y="3167063"/>
          <p14:tracePt t="97288" x="3679825" y="3167063"/>
          <p14:tracePt t="97305" x="3795713" y="3167063"/>
          <p14:tracePt t="97322" x="3911600" y="3184525"/>
          <p14:tracePt t="97323" x="3967163" y="3184525"/>
          <p14:tracePt t="97340" x="4065588" y="3189288"/>
          <p14:tracePt t="97354" x="4083050" y="3189288"/>
          <p14:tracePt t="97422" x="4087813" y="3189288"/>
          <p14:tracePt t="97429" x="4094163" y="3189288"/>
          <p14:tracePt t="97438" x="4098925" y="3195638"/>
          <p14:tracePt t="97455" x="4125913" y="3195638"/>
          <p14:tracePt t="97471" x="4165600" y="3200400"/>
          <p14:tracePt t="97489" x="4264025" y="3211513"/>
          <p14:tracePt t="97491" x="4324350" y="3216275"/>
          <p14:tracePt t="97505" x="4435475" y="3233738"/>
          <p14:tracePt t="97521" x="4645025" y="3249613"/>
          <p14:tracePt t="97540" x="4765675" y="3255963"/>
          <p14:tracePt t="97541" x="4908550" y="3255963"/>
          <p14:tracePt t="97556" x="4953000" y="3255963"/>
          <p14:tracePt t="97557" x="5008563" y="3255963"/>
          <p14:tracePt t="97572" x="5113338" y="3267075"/>
          <p14:tracePt t="97588" x="5156200" y="3282950"/>
          <p14:tracePt t="97605" x="5173663" y="3282950"/>
          <p14:tracePt t="97623" x="5162550" y="3282950"/>
          <p14:tracePt t="97639" x="5106988" y="3282950"/>
          <p14:tracePt t="97655" x="4957763" y="3255963"/>
          <p14:tracePt t="97673" x="4814888" y="3227388"/>
          <p14:tracePt t="97689" x="4660900" y="3195638"/>
          <p14:tracePt t="97690" x="4605338" y="3178175"/>
          <p14:tracePt t="97705" x="4551363" y="3155950"/>
          <p14:tracePt t="97722" x="4545013" y="3144838"/>
          <p14:tracePt t="97739" x="4545013" y="3122613"/>
          <p14:tracePt t="97755" x="4545013" y="3111500"/>
          <p14:tracePt t="97772" x="4551363" y="3106738"/>
          <p14:tracePt t="97834" x="4556125" y="3106738"/>
          <p14:tracePt t="97841" x="4560888" y="3095625"/>
          <p14:tracePt t="97856" x="4572000" y="3090863"/>
          <p14:tracePt t="97872" x="4583113" y="3073400"/>
          <p14:tracePt t="97889" x="4600575" y="3057525"/>
          <p14:tracePt t="97906" x="4611688" y="3046413"/>
          <p14:tracePt t="97908" x="4616450" y="3040063"/>
          <p14:tracePt t="97924" x="4627563" y="3035300"/>
          <p14:tracePt t="97942" x="4633913" y="3017838"/>
          <p14:tracePt t="97957" x="4638675" y="3013075"/>
          <p14:tracePt t="97973" x="4645025" y="3001963"/>
          <p14:tracePt t="97990" x="4645025" y="2986088"/>
          <p14:tracePt t="97992" x="4645025" y="2974975"/>
          <p14:tracePt t="98006" x="4645025" y="2957513"/>
          <p14:tracePt t="98023" x="4638675" y="2941638"/>
          <p14:tracePt t="98040" x="4633913" y="2935288"/>
          <p14:tracePt t="98057" x="4627563" y="2935288"/>
          <p14:tracePt t="98073" x="4622800" y="2935288"/>
          <p14:tracePt t="98271" x="4627563" y="2935288"/>
          <p14:tracePt t="98277" x="4627563" y="2930525"/>
          <p14:tracePt t="98290" x="4633913" y="2930525"/>
          <p14:tracePt t="98307" x="4638675" y="2930525"/>
          <p14:tracePt t="98323" x="4645025" y="2930525"/>
          <p14:tracePt t="98340" x="4649788" y="2925763"/>
          <p14:tracePt t="98358" x="4654550" y="2925763"/>
          <p14:tracePt t="98540" x="4660900" y="2925763"/>
          <p14:tracePt t="98554" x="4665663" y="2925763"/>
          <p14:tracePt t="98562" x="4699000" y="2919413"/>
          <p14:tracePt t="98573" x="4738688" y="2919413"/>
          <p14:tracePt t="98591" x="4803775" y="2919413"/>
          <p14:tracePt t="98592" x="4852988" y="2919413"/>
          <p14:tracePt t="98607" x="4968875" y="2908300"/>
          <p14:tracePt t="98623" x="5051425" y="2908300"/>
          <p14:tracePt t="98641" x="5113338" y="2897188"/>
          <p14:tracePt t="98658" x="5151438" y="2897188"/>
          <p14:tracePt t="98659" x="5156200" y="2897188"/>
          <p14:tracePt t="98674" x="5162550" y="2897188"/>
          <p14:tracePt t="98720" x="5167313" y="2897188"/>
          <p14:tracePt t="98726" x="5178425" y="2897188"/>
          <p14:tracePt t="98741" x="5195888" y="2897188"/>
          <p14:tracePt t="98743" x="5216525" y="2897188"/>
          <p14:tracePt t="98758" x="5245100" y="2897188"/>
          <p14:tracePt t="98773" x="5267325" y="2897188"/>
          <p14:tracePt t="98790" x="5278438" y="2897188"/>
          <p14:tracePt t="99147" x="5272088" y="2903538"/>
          <p14:tracePt t="99155" x="5267325" y="2914650"/>
          <p14:tracePt t="99176" x="5260975" y="2919413"/>
          <p14:tracePt t="99194" x="5256213" y="2919413"/>
          <p14:tracePt t="99198" x="5249863" y="2925763"/>
          <p14:tracePt t="99207" x="5245100" y="2925763"/>
          <p14:tracePt t="99268" x="5238750" y="2925763"/>
          <p14:tracePt t="99282" x="5227638" y="2919413"/>
          <p14:tracePt t="99289" x="5207000" y="2914650"/>
          <p14:tracePt t="99296" x="5184775" y="2903538"/>
          <p14:tracePt t="99309" x="5162550" y="2892425"/>
          <p14:tracePt t="99326" x="5062538" y="2863850"/>
          <p14:tracePt t="99342" x="5040313" y="2859088"/>
          <p14:tracePt t="99344" x="5019675" y="2852738"/>
          <p14:tracePt t="99360" x="5002213" y="2847975"/>
          <p14:tracePt t="99425" x="5013325" y="2847975"/>
          <p14:tracePt t="99431" x="5051425" y="2847975"/>
          <p14:tracePt t="99441" x="5091113" y="2852738"/>
          <p14:tracePt t="99458" x="5216525" y="2863850"/>
          <p14:tracePt t="99475" x="5343525" y="2870200"/>
          <p14:tracePt t="99476" x="5410200" y="2870200"/>
          <p14:tracePt t="99492" x="5470525" y="2870200"/>
          <p14:tracePt t="99493" x="5508625" y="2870200"/>
          <p14:tracePt t="99508" x="5597525" y="2870200"/>
          <p14:tracePt t="99525" x="5630863" y="2870200"/>
          <p14:tracePt t="99542" x="5641975" y="2870200"/>
          <p14:tracePt t="99590" x="5646738" y="2870200"/>
          <p14:tracePt t="99605" x="5653088" y="2870200"/>
          <p14:tracePt t="99611" x="5657850" y="2870200"/>
          <p14:tracePt t="99625" x="5668963" y="2874963"/>
          <p14:tracePt t="99626" x="5675313" y="2874963"/>
          <p14:tracePt t="99642" x="5680075" y="2874963"/>
          <p14:tracePt t="99658" x="5702300" y="2881313"/>
          <p14:tracePt t="99675" x="5707063" y="2886075"/>
          <p14:tracePt t="99693" x="5713413" y="2892425"/>
          <p14:tracePt t="99694" x="5718175" y="2897188"/>
          <p14:tracePt t="99709" x="5740400" y="2903538"/>
          <p14:tracePt t="99725" x="5762625" y="2903538"/>
          <p14:tracePt t="99742" x="5789613" y="2903538"/>
          <p14:tracePt t="99760" x="5811838" y="2903538"/>
          <p14:tracePt t="99761" x="5829300" y="2903538"/>
          <p14:tracePt t="99776" x="5834063" y="2903538"/>
          <p14:tracePt t="99793" x="5867400" y="2914650"/>
          <p14:tracePt t="99809" x="5883275" y="2914650"/>
          <p14:tracePt t="99826" x="5900738" y="2914650"/>
          <p14:tracePt t="99843" x="5905500" y="2914650"/>
          <p14:tracePt t="99859" x="5911850" y="2914650"/>
          <p14:tracePt t="99861" x="5916613" y="2914650"/>
          <p14:tracePt t="99875" x="5927725" y="2914650"/>
          <p14:tracePt t="99892" x="5945188" y="2908300"/>
          <p14:tracePt t="99911" x="5961063" y="2903538"/>
          <p14:tracePt t="100460" x="5965825" y="2897188"/>
          <p14:tracePt t="100467" x="5976938" y="2892425"/>
          <p14:tracePt t="100476" x="5983288" y="2886075"/>
          <p14:tracePt t="100493" x="6038850" y="2863850"/>
          <p14:tracePt t="100511" x="6054725" y="2847975"/>
          <p14:tracePt t="100514" x="6076950" y="2841625"/>
          <p14:tracePt t="100528" x="6099175" y="2820988"/>
          <p14:tracePt t="100774" x="6099175" y="2814638"/>
          <p14:tracePt t="100783" x="6092825" y="2814638"/>
          <p14:tracePt t="100795" x="6038850" y="2814638"/>
          <p14:tracePt t="100796" x="5938838" y="2809875"/>
          <p14:tracePt t="100811" x="5613400" y="2798763"/>
          <p14:tracePt t="100827" x="5399088" y="2798763"/>
          <p14:tracePt t="100829" x="5222875" y="2798763"/>
          <p14:tracePt t="100843" x="4699000" y="2852738"/>
          <p14:tracePt t="100860" x="4435475" y="2892425"/>
          <p14:tracePt t="100878" x="4352925" y="2908300"/>
          <p14:tracePt t="100933" x="4357688" y="2908300"/>
          <p14:tracePt t="100946" x="4364038" y="2908300"/>
          <p14:tracePt t="101300" x="4391025" y="2908300"/>
          <p14:tracePt t="101306" x="4402138" y="2908300"/>
          <p14:tracePt t="101314" x="4511675" y="2930525"/>
          <p14:tracePt t="101329" x="4926013" y="2986088"/>
          <p14:tracePt t="101344" x="5664200" y="3101975"/>
          <p14:tracePt t="101361" x="6357938" y="3195638"/>
          <p14:tracePt t="101378" x="7261225" y="3227388"/>
          <p14:tracePt t="101395" x="7999413" y="3255963"/>
          <p14:tracePt t="101396" x="8335963" y="3278188"/>
          <p14:tracePt t="101412" x="8539163" y="3278188"/>
          <p14:tracePt t="101413" x="8732838" y="3278188"/>
          <p14:tracePt t="101427" x="8969375" y="3278188"/>
          <p14:tracePt t="101445" x="8991600" y="3278188"/>
          <p14:tracePt t="101471" x="8974138" y="3278188"/>
          <p14:tracePt t="101479" x="8940800" y="3267075"/>
          <p14:tracePt t="101495" x="8880475" y="3238500"/>
          <p14:tracePt t="101512" x="8831263" y="3216275"/>
          <p14:tracePt t="101528" x="8786813" y="3200400"/>
          <p14:tracePt t="101547" x="8748713" y="3184525"/>
          <p14:tracePt t="101562" x="8737600" y="3184525"/>
          <p14:tracePt t="101564" x="8737600" y="3178175"/>
          <p14:tracePt t="101629" x="8732838" y="3178175"/>
          <p14:tracePt t="101637" x="8726488" y="3173413"/>
          <p14:tracePt t="101647" x="8721725" y="3173413"/>
          <p14:tracePt t="101661" x="8688388" y="3162300"/>
          <p14:tracePt t="101678" x="8632825" y="3151188"/>
          <p14:tracePt t="101696" x="8534400" y="3140075"/>
          <p14:tracePt t="101712" x="8523288" y="3140075"/>
          <p14:tracePt t="101713" x="8501063" y="3133725"/>
          <p14:tracePt t="101728" x="8478838" y="3133725"/>
          <p14:tracePt t="101745" x="8462963" y="3133725"/>
          <p14:tracePt t="101762" x="8456613" y="3133725"/>
          <p14:tracePt t="101764" x="8456613" y="3128963"/>
          <p14:tracePt t="101780" x="8440738" y="3128963"/>
          <p14:tracePt t="101795" x="8407400" y="3128963"/>
          <p14:tracePt t="101812" x="8369300" y="3128963"/>
          <p14:tracePt t="101829" x="8358188" y="3128963"/>
          <p14:tracePt t="101831" x="8358188" y="3133725"/>
          <p14:tracePt t="101870" x="8362950" y="3133725"/>
          <p14:tracePt t="101884" x="8374063" y="3133725"/>
          <p14:tracePt t="101891" x="8378825" y="3133725"/>
          <p14:tracePt t="101899" x="8385175" y="3133725"/>
          <p14:tracePt t="101911" x="8396288" y="3133725"/>
          <p14:tracePt t="101929" x="8467725" y="3122613"/>
          <p14:tracePt t="101945" x="8561388" y="3111500"/>
          <p14:tracePt t="101961" x="8650288" y="3101975"/>
          <p14:tracePt t="101978" x="8748713" y="3090863"/>
          <p14:tracePt t="101996" x="8842375" y="3073400"/>
          <p14:tracePt t="102012" x="8864600" y="3068638"/>
          <p14:tracePt t="102034" x="8869363" y="3068638"/>
          <p14:tracePt t="102045" x="8869363" y="3062288"/>
          <p14:tracePt t="102064" x="8880475" y="3057525"/>
          <p14:tracePt t="102082" x="8886825" y="3057525"/>
          <p14:tracePt t="102096" x="8886825" y="3051175"/>
          <p14:tracePt t="102112" x="8891588" y="3046413"/>
          <p14:tracePt t="102130" x="8897938" y="3046413"/>
          <p14:tracePt t="102147" x="8902700" y="3046413"/>
          <p14:tracePt t="102163" x="8902700" y="3040063"/>
          <p14:tracePt t="102164" x="8909050" y="3040063"/>
          <p14:tracePt t="102179" x="8913813" y="3035300"/>
          <p14:tracePt t="102196" x="8920163" y="3028950"/>
          <p14:tracePt t="102198" x="8924925" y="3024188"/>
          <p14:tracePt t="102213" x="8936038" y="3024188"/>
          <p14:tracePt t="102230" x="8936038" y="3017838"/>
          <p14:tracePt t="102231" x="8940800" y="3017838"/>
          <p14:tracePt t="102246" x="8947150" y="3013075"/>
          <p14:tracePt t="102264" x="8951913" y="3013075"/>
          <p14:tracePt t="102279" x="8958263" y="3008313"/>
          <p14:tracePt t="102296" x="8963025" y="3001963"/>
          <p14:tracePt t="102312" x="8969375" y="2997200"/>
          <p14:tracePt t="102330" x="8974138" y="2990850"/>
          <p14:tracePt t="102346" x="8991600" y="2979738"/>
          <p14:tracePt t="102362" x="8996363" y="2968625"/>
          <p14:tracePt t="102363" x="9002713" y="2963863"/>
          <p14:tracePt t="102380" x="9007475" y="2957513"/>
          <p14:tracePt t="102381" x="9013825" y="2952750"/>
          <p14:tracePt t="102396" x="9024938" y="2941638"/>
          <p14:tracePt t="102413" x="9029700" y="2935288"/>
          <p14:tracePt t="102430" x="9040813" y="2930525"/>
          <p14:tracePt t="102581" x="9040813" y="2925763"/>
          <p14:tracePt t="102589" x="9029700" y="2925763"/>
          <p14:tracePt t="102599" x="9007475" y="2919413"/>
          <p14:tracePt t="102613" x="8947150" y="2914650"/>
          <p14:tracePt t="102630" x="8858250" y="2914650"/>
          <p14:tracePt t="102647" x="8677275" y="2914650"/>
          <p14:tracePt t="102663" x="8539163" y="2914650"/>
          <p14:tracePt t="102664" x="8440738" y="2914650"/>
          <p14:tracePt t="102680" x="8378825" y="2914650"/>
          <p14:tracePt t="102681" x="8347075" y="2919413"/>
          <p14:tracePt t="102696" x="8269288" y="2925763"/>
          <p14:tracePt t="102852" x="8264525" y="2925763"/>
          <p14:tracePt t="102859" x="8258175" y="2925763"/>
          <p14:tracePt t="102867" x="8253413" y="2925763"/>
          <p14:tracePt t="102882" x="8247063" y="2925763"/>
          <p14:tracePt t="102898" x="8235950" y="2925763"/>
          <p14:tracePt t="102913" x="8231188" y="2925763"/>
          <p14:tracePt t="102929" x="8224838" y="2925763"/>
          <p14:tracePt t="102947" x="8220075" y="2925763"/>
          <p14:tracePt t="102964" x="8191500" y="2925763"/>
          <p14:tracePt t="102980" x="8164513" y="2925763"/>
          <p14:tracePt t="102996" x="8131175" y="2925763"/>
          <p14:tracePt t="103014" x="8093075" y="2930525"/>
          <p14:tracePt t="103032" x="8066088" y="2935288"/>
          <p14:tracePt t="103048" x="8059738" y="2935288"/>
          <p14:tracePt t="103466" x="8059738" y="2930525"/>
          <p14:tracePt t="103474" x="8054975" y="2925763"/>
          <p14:tracePt t="103483" x="8054975" y="2919413"/>
          <p14:tracePt t="103498" x="8054975" y="2914650"/>
          <p14:tracePt t="103515" x="8054975" y="2897188"/>
          <p14:tracePt t="103531" x="8048625" y="2886075"/>
          <p14:tracePt t="103548" x="8048625" y="2874963"/>
          <p14:tracePt t="103549" x="8048625" y="2870200"/>
          <p14:tracePt t="103564" x="8048625" y="2863850"/>
          <p14:tracePt t="103581" x="8048625" y="2852738"/>
          <p14:tracePt t="103598" x="8043863" y="2847975"/>
          <p14:tracePt t="103615" x="8043863" y="2841625"/>
          <p14:tracePt t="103633" x="8043863" y="2836863"/>
          <p14:tracePt t="103671" x="8037513" y="2832100"/>
          <p14:tracePt t="103850" x="8032750" y="2832100"/>
          <p14:tracePt t="103856" x="8032750" y="2825750"/>
          <p14:tracePt t="103867" x="8026400" y="2825750"/>
          <p14:tracePt t="103881" x="8015288" y="2820988"/>
          <p14:tracePt t="103898" x="7983538" y="2820988"/>
          <p14:tracePt t="103916" x="7939088" y="2820988"/>
          <p14:tracePt t="103932" x="7910513" y="2820988"/>
          <p14:tracePt t="103948" x="7878763" y="2820988"/>
          <p14:tracePt t="103965" x="7850188" y="2820988"/>
          <p14:tracePt t="103982" x="7812088" y="2820988"/>
          <p14:tracePt t="103983" x="7800975" y="2825750"/>
          <p14:tracePt t="104001" x="7796213" y="2825750"/>
          <p14:tracePt t="104090" x="7789863" y="2825750"/>
          <p14:tracePt t="104098" x="7785100" y="2825750"/>
          <p14:tracePt t="104104" x="7778750" y="2825750"/>
          <p14:tracePt t="104115" x="7773988" y="2825750"/>
          <p14:tracePt t="104131" x="7756525" y="2825750"/>
          <p14:tracePt t="104149" x="7740650" y="2825750"/>
          <p14:tracePt t="104569" x="7773988" y="2825750"/>
          <p14:tracePt t="104578" x="7827963" y="2825750"/>
          <p14:tracePt t="104584" x="7994650" y="2825750"/>
          <p14:tracePt t="104600" x="8429625" y="2825750"/>
          <p14:tracePt t="104616" x="9090025" y="2825750"/>
          <p14:tracePt t="104632" x="9602788" y="2814638"/>
          <p14:tracePt t="104650" x="9906000" y="2781300"/>
          <p14:tracePt t="104667" x="9955213" y="2765425"/>
          <p14:tracePt t="104840" x="9950450" y="2765425"/>
          <p14:tracePt t="104847" x="9928225" y="2765425"/>
          <p14:tracePt t="104854" x="9906000" y="2770188"/>
          <p14:tracePt t="104867" x="9866313" y="2787650"/>
          <p14:tracePt t="104883" x="9794875" y="2803525"/>
          <p14:tracePt t="104900" x="9756775" y="2803525"/>
          <p14:tracePt t="104902" x="9723438" y="2814638"/>
          <p14:tracePt t="104916" x="9640888" y="2820988"/>
          <p14:tracePt t="104934" x="9596438" y="2825750"/>
          <p14:tracePt t="104936" x="9575800" y="2832100"/>
          <p14:tracePt t="104951" x="9564688" y="2832100"/>
          <p14:tracePt t="105852" x="9536113" y="2836863"/>
          <p14:tracePt t="105859" x="9525000" y="2836863"/>
          <p14:tracePt t="105867" x="9426575" y="2859088"/>
          <p14:tracePt t="105885" x="8980488" y="2979738"/>
          <p14:tracePt t="105902" x="8451850" y="3106738"/>
          <p14:tracePt t="105903" x="8115300" y="3189288"/>
          <p14:tracePt t="105918" x="7751763" y="3282950"/>
          <p14:tracePt t="105920" x="7526338" y="3349625"/>
          <p14:tracePt t="105936" x="6897688" y="3575050"/>
          <p14:tracePt t="105951" x="6473825" y="3746500"/>
          <p14:tracePt t="105969" x="6021388" y="3916363"/>
          <p14:tracePt t="105986" x="5399088" y="4025900"/>
          <p14:tracePt t="106002" x="5118100" y="4059238"/>
          <p14:tracePt t="106019" x="4721225" y="4081463"/>
          <p14:tracePt t="106036" x="4395788" y="4092575"/>
          <p14:tracePt t="106051" x="4098925" y="4141788"/>
          <p14:tracePt t="106068" x="3862388" y="4098925"/>
          <p14:tracePt t="106069" x="3708400" y="4076700"/>
          <p14:tracePt t="106085" x="3454400" y="4021138"/>
          <p14:tracePt t="106101" x="3167063" y="4005263"/>
          <p14:tracePt t="106118" x="2974975" y="3965575"/>
          <p14:tracePt t="106136" x="2671763" y="3844925"/>
          <p14:tracePt t="106152" x="2551113" y="3773488"/>
          <p14:tracePt t="106169" x="2506663" y="3735388"/>
          <p14:tracePt t="106185" x="2479675" y="3695700"/>
          <p14:tracePt t="106202" x="2473325" y="3668713"/>
          <p14:tracePt t="106203" x="2473325" y="3652838"/>
          <p14:tracePt t="106219" x="2473325" y="3641725"/>
          <p14:tracePt t="106235" x="2473325" y="3630613"/>
          <p14:tracePt t="106253" x="2473325" y="3624263"/>
          <p14:tracePt t="106270" x="2473325" y="3619500"/>
          <p14:tracePt t="106271" x="2473325" y="3613150"/>
          <p14:tracePt t="106287" x="2451100" y="3602038"/>
          <p14:tracePt t="106303" x="2435225" y="3590925"/>
          <p14:tracePt t="106304" x="2424113" y="3590925"/>
          <p14:tracePt t="106319" x="2386013" y="3579813"/>
          <p14:tracePt t="106336" x="2363788" y="3575050"/>
          <p14:tracePt t="106353" x="2335213" y="3563938"/>
          <p14:tracePt t="106355" x="2330450" y="3559175"/>
          <p14:tracePt t="106369" x="2319338" y="3559175"/>
          <p14:tracePt t="106370" x="2308225" y="3548063"/>
          <p14:tracePt t="106385" x="2297113" y="3541713"/>
          <p14:tracePt t="106402" x="2286000" y="3530600"/>
          <p14:tracePt t="106418" x="2274888" y="3525838"/>
          <p14:tracePt t="106436" x="2252663" y="3514725"/>
          <p14:tracePt t="106452" x="2232025" y="3497263"/>
          <p14:tracePt t="106470" x="2203450" y="3497263"/>
          <p14:tracePt t="106486" x="2192338" y="3497263"/>
          <p14:tracePt t="106503" x="2187575" y="3497263"/>
          <p14:tracePt t="106528" x="2181225" y="3497263"/>
          <p14:tracePt t="106542" x="2176463" y="3497263"/>
          <p14:tracePt t="106558" x="2170113" y="3497263"/>
          <p14:tracePt t="106569" x="2165350" y="3497263"/>
          <p14:tracePt t="106570" x="2154238" y="3497263"/>
          <p14:tracePt t="106588" x="2143125" y="3497263"/>
          <p14:tracePt t="106602" x="2132013" y="3497263"/>
          <p14:tracePt t="106620" x="2120900" y="3497263"/>
          <p14:tracePt t="106636" x="2109788" y="3497263"/>
          <p14:tracePt t="106653" x="2105025" y="3497263"/>
          <p14:tracePt t="106789" x="2098675" y="3497263"/>
          <p14:tracePt t="107353" x="2105025" y="3497263"/>
          <p14:tracePt t="107360" x="2116138" y="3497263"/>
          <p14:tracePt t="107370" x="2143125" y="3497263"/>
          <p14:tracePt t="107387" x="2181225" y="3492500"/>
          <p14:tracePt t="107388" x="2198688" y="3492500"/>
          <p14:tracePt t="107404" x="2214563" y="3486150"/>
          <p14:tracePt t="107420" x="2220913" y="3486150"/>
          <p14:tracePt t="107450" x="2225675" y="3481388"/>
          <p14:tracePt t="107456" x="2232025" y="3481388"/>
          <p14:tracePt t="107471" x="2236788" y="3481388"/>
          <p14:tracePt t="107472" x="2247900" y="3481388"/>
          <p14:tracePt t="107488" x="2297113" y="3475038"/>
          <p14:tracePt t="107504" x="2352675" y="3470275"/>
          <p14:tracePt t="107520" x="2435225" y="3465513"/>
          <p14:tracePt t="107537" x="2479675" y="3465513"/>
          <p14:tracePt t="107538" x="2506663" y="3465513"/>
          <p14:tracePt t="107554" x="2555875" y="3459163"/>
          <p14:tracePt t="107570" x="2573338" y="3459163"/>
          <p14:tracePt t="107572" x="2584450" y="3459163"/>
          <p14:tracePt t="107587" x="2600325" y="3459163"/>
          <p14:tracePt t="107604" x="2606675" y="3459163"/>
          <p14:tracePt t="107605" x="2611438" y="3459163"/>
          <p14:tracePt t="107622" x="2633663" y="3459163"/>
          <p14:tracePt t="107638" x="2649538" y="3459163"/>
          <p14:tracePt t="107654" x="2655888" y="3459163"/>
          <p14:tracePt t="107982" x="2671763" y="3459163"/>
          <p14:tracePt t="107989" x="2727325" y="3459163"/>
          <p14:tracePt t="107997" x="2792413" y="3475038"/>
          <p14:tracePt t="108021" x="3013075" y="3492500"/>
          <p14:tracePt t="108038" x="3101975" y="3602038"/>
          <p14:tracePt t="108055" x="3173413" y="3602038"/>
          <p14:tracePt t="108056" x="3206750" y="3602038"/>
          <p14:tracePt t="108071" x="3217863" y="3602038"/>
          <p14:tracePt t="108072" x="3240088" y="3602038"/>
          <p14:tracePt t="108089" x="3251200" y="3602038"/>
          <p14:tracePt t="108321" x="3255963" y="3602038"/>
          <p14:tracePt t="108327" x="3267075" y="3602038"/>
          <p14:tracePt t="108338" x="3289300" y="3602038"/>
          <p14:tracePt t="108356" x="3394075" y="3597275"/>
          <p14:tracePt t="108372" x="3454400" y="3590925"/>
          <p14:tracePt t="108389" x="3509963" y="3579813"/>
          <p14:tracePt t="108405" x="3541713" y="3579813"/>
          <p14:tracePt t="108422" x="3563938" y="3579813"/>
          <p14:tracePt t="108440" x="3575050" y="3575050"/>
          <p14:tracePt t="108664" x="3581400" y="3575050"/>
          <p14:tracePt t="108680" x="3608388" y="3575050"/>
          <p14:tracePt t="108687" x="3675063" y="3575050"/>
          <p14:tracePt t="108695" x="3724275" y="3575050"/>
          <p14:tracePt t="108705" x="3795713" y="3575050"/>
          <p14:tracePt t="108722" x="3927475" y="3563938"/>
          <p14:tracePt t="108724" x="4005263" y="3559175"/>
          <p14:tracePt t="108740" x="4087813" y="3552825"/>
          <p14:tracePt t="108756" x="4143375" y="3552825"/>
          <p14:tracePt t="108772" x="4165600" y="3552825"/>
          <p14:tracePt t="108789" x="4181475" y="3548063"/>
          <p14:tracePt t="108806" x="4219575" y="3548063"/>
          <p14:tracePt t="108822" x="4259263" y="3548063"/>
          <p14:tracePt t="108840" x="4297363" y="3548063"/>
          <p14:tracePt t="108856" x="4341813" y="3548063"/>
          <p14:tracePt t="108873" x="4395788" y="3548063"/>
          <p14:tracePt t="108874" x="4429125" y="3548063"/>
          <p14:tracePt t="108889" x="4446588" y="3548063"/>
          <p14:tracePt t="108890" x="4467225" y="3548063"/>
          <p14:tracePt t="108905" x="4511675" y="3548063"/>
          <p14:tracePt t="108923" x="4533900" y="3548063"/>
          <p14:tracePt t="108941" x="4540250" y="3548063"/>
          <p14:tracePt t="108964" x="4545013" y="3548063"/>
          <p14:tracePt t="108972" x="4551363" y="3552825"/>
          <p14:tracePt t="108989" x="4589463" y="3559175"/>
          <p14:tracePt t="109006" x="4638675" y="3568700"/>
          <p14:tracePt t="109023" x="4665663" y="3568700"/>
          <p14:tracePt t="109025" x="4672013" y="3568700"/>
          <p14:tracePt t="109040" x="4676775" y="3568700"/>
          <p14:tracePt t="109768" x="4683125" y="3568700"/>
          <p14:tracePt t="109776" x="4694238" y="3568700"/>
          <p14:tracePt t="109782" x="4710113" y="3575050"/>
          <p14:tracePt t="109790" x="4738688" y="3579813"/>
          <p14:tracePt t="109807" x="4810125" y="3579813"/>
          <p14:tracePt t="109824" x="4903788" y="3590925"/>
          <p14:tracePt t="109842" x="5019675" y="3602038"/>
          <p14:tracePt t="109859" x="5091113" y="3613150"/>
          <p14:tracePt t="109874" x="5156200" y="3619500"/>
          <p14:tracePt t="109891" x="5178425" y="3619500"/>
          <p14:tracePt t="109908" x="5189538" y="3613150"/>
          <p14:tracePt t="109910" x="5200650" y="3613150"/>
          <p14:tracePt t="109924" x="5222875" y="3613150"/>
          <p14:tracePt t="109941" x="5227638" y="3613150"/>
          <p14:tracePt t="109958" x="5249863" y="3619500"/>
          <p14:tracePt t="109974" x="5272088" y="3624263"/>
          <p14:tracePt t="109975" x="5278438" y="3624263"/>
          <p14:tracePt t="109992" x="5294313" y="3630613"/>
          <p14:tracePt t="109993" x="5300663" y="3630613"/>
          <p14:tracePt t="110008" x="5310188" y="3630613"/>
          <p14:tracePt t="110024" x="5316538" y="3630613"/>
          <p14:tracePt t="110052" x="5321300" y="3630613"/>
          <p14:tracePt t="110067" x="5327650" y="3635375"/>
          <p14:tracePt t="110077" x="5338763" y="3641725"/>
          <p14:tracePt t="110091" x="5360988" y="3646488"/>
          <p14:tracePt t="110107" x="5372100" y="3646488"/>
          <p14:tracePt t="110124" x="5376863" y="3652838"/>
          <p14:tracePt t="110126" x="5383213" y="3652838"/>
          <p14:tracePt t="110472" x="5399088" y="3652838"/>
          <p14:tracePt t="110479" x="5459413" y="3652838"/>
          <p14:tracePt t="110492" x="5470525" y="3652838"/>
          <p14:tracePt t="110509" x="5664200" y="3679825"/>
          <p14:tracePt t="110526" x="5757863" y="3679825"/>
          <p14:tracePt t="110541" x="5800725" y="3684588"/>
          <p14:tracePt t="110559" x="5818188" y="3684588"/>
          <p14:tracePt t="110561" x="5822950" y="3684588"/>
          <p14:tracePt t="110575" x="5829300" y="3684588"/>
          <p14:tracePt t="110577" x="5834063" y="3684588"/>
          <p14:tracePt t="110593" x="5867400" y="3684588"/>
          <p14:tracePt t="110609" x="5905500" y="3673475"/>
          <p14:tracePt t="110626" x="5956300" y="3662363"/>
          <p14:tracePt t="110642" x="5988050" y="3662363"/>
          <p14:tracePt t="110643" x="6010275" y="3657600"/>
          <p14:tracePt t="110659" x="6021388" y="3657600"/>
          <p14:tracePt t="110675" x="6027738" y="3652838"/>
          <p14:tracePt t="110692" x="6032500" y="3652838"/>
          <p14:tracePt t="110709" x="6038850" y="3652838"/>
          <p14:tracePt t="110726" x="6043613" y="3652838"/>
          <p14:tracePt t="110727" x="6049963" y="3652838"/>
          <p14:tracePt t="110742" x="6054725" y="3652838"/>
          <p14:tracePt t="110744" x="6059488" y="3652838"/>
          <p14:tracePt t="110759" x="6065838" y="3646488"/>
          <p14:tracePt t="110967" x="6059488" y="3641725"/>
          <p14:tracePt t="110981" x="6049963" y="3641725"/>
          <p14:tracePt t="110989" x="6038850" y="3635375"/>
          <p14:tracePt t="110997" x="6027738" y="3635375"/>
          <p14:tracePt t="111008" x="6016625" y="3635375"/>
          <p14:tracePt t="111027" x="5972175" y="3630613"/>
          <p14:tracePt t="111042" x="5961063" y="3630613"/>
          <p14:tracePt t="111133" x="5965825" y="3630613"/>
          <p14:tracePt t="111139" x="6010275" y="3624263"/>
          <p14:tracePt t="111147" x="6070600" y="3624263"/>
          <p14:tracePt t="111160" x="6235700" y="3624263"/>
          <p14:tracePt t="111161" x="6429375" y="3613150"/>
          <p14:tracePt t="111176" x="6859588" y="3590925"/>
          <p14:tracePt t="111193" x="7453313" y="3586163"/>
          <p14:tracePt t="111210" x="7834313" y="3575050"/>
          <p14:tracePt t="111226" x="8070850" y="3568700"/>
          <p14:tracePt t="111244" x="8120063" y="3568700"/>
          <p14:tracePt t="111905" x="8137525" y="3568700"/>
          <p14:tracePt t="111911" x="8148638" y="3568700"/>
          <p14:tracePt t="111919" x="8191500" y="3568700"/>
          <p14:tracePt t="111929" x="8235950" y="3568700"/>
          <p14:tracePt t="111944" x="8340725" y="3568700"/>
          <p14:tracePt t="111961" x="8429625" y="3568700"/>
          <p14:tracePt t="111979" x="8539163" y="3568700"/>
          <p14:tracePt t="111994" x="8566150" y="3568700"/>
          <p14:tracePt t="112011" x="8583613" y="3568700"/>
          <p14:tracePt t="112028" x="8605838" y="3568700"/>
          <p14:tracePt t="112046" x="8628063" y="3568700"/>
          <p14:tracePt t="112047" x="8655050" y="3575050"/>
          <p14:tracePt t="112061" x="8715375" y="3586163"/>
          <p14:tracePt t="112079" x="8753475" y="3586163"/>
          <p14:tracePt t="112094" x="8782050" y="3590925"/>
          <p14:tracePt t="112111" x="8804275" y="3602038"/>
          <p14:tracePt t="112128" x="8826500" y="3608388"/>
          <p14:tracePt t="112129" x="8837613" y="3608388"/>
          <p14:tracePt t="112144" x="8847138" y="3608388"/>
          <p14:tracePt t="112146" x="8858250" y="3613150"/>
          <p14:tracePt t="112161" x="8875713" y="3613150"/>
          <p14:tracePt t="112178" x="8886825" y="3619500"/>
          <p14:tracePt t="112195" x="8909050" y="3619500"/>
          <p14:tracePt t="112196" x="8913813" y="3619500"/>
          <p14:tracePt t="112213" x="8936038" y="3624263"/>
          <p14:tracePt t="112227" x="8963025" y="3630613"/>
          <p14:tracePt t="112244" x="8991600" y="3630613"/>
          <p14:tracePt t="112262" x="9029700" y="3630613"/>
          <p14:tracePt t="112263" x="9051925" y="3630613"/>
          <p14:tracePt t="112279" x="9107488" y="3635375"/>
          <p14:tracePt t="112295" x="9156700" y="3635375"/>
          <p14:tracePt t="112311" x="9194800" y="3635375"/>
          <p14:tracePt t="112328" x="9244013" y="3635375"/>
          <p14:tracePt t="112344" x="9255125" y="3635375"/>
          <p14:tracePt t="112345" x="9266238" y="3635375"/>
          <p14:tracePt t="112362" x="9288463" y="3635375"/>
          <p14:tracePt t="112378" x="9305925" y="3635375"/>
          <p14:tracePt t="112394" x="9332913" y="3635375"/>
          <p14:tracePt t="112411" x="9355138" y="3635375"/>
          <p14:tracePt t="112429" x="9393238" y="3635375"/>
          <p14:tracePt t="112445" x="9415463" y="3635375"/>
          <p14:tracePt t="112461" x="9431338" y="3635375"/>
          <p14:tracePt t="112478" x="9442450" y="3635375"/>
          <p14:tracePt t="112495" x="9453563" y="3635375"/>
          <p14:tracePt t="112512" x="9464675" y="3635375"/>
          <p14:tracePt t="112529" x="9475788" y="3635375"/>
          <p14:tracePt t="112545" x="9493250" y="3635375"/>
          <p14:tracePt t="112562" x="9509125" y="3635375"/>
          <p14:tracePt t="112563" x="9525000" y="3635375"/>
          <p14:tracePt t="112580" x="9542463" y="3635375"/>
          <p14:tracePt t="112596" x="9558338" y="3635375"/>
          <p14:tracePt t="112613" x="9569450" y="3635375"/>
          <p14:tracePt t="112628" x="9585325" y="3635375"/>
          <p14:tracePt t="112644" x="9602788" y="3635375"/>
          <p14:tracePt t="112646" x="9607550" y="3635375"/>
          <p14:tracePt t="112661" x="9618663" y="3635375"/>
          <p14:tracePt t="112678" x="9636125" y="3635375"/>
          <p14:tracePt t="112695" x="9640888" y="3635375"/>
          <p14:tracePt t="112712" x="9652000" y="3635375"/>
          <p14:tracePt t="112729" x="9663113" y="3635375"/>
          <p14:tracePt t="112745" x="9669463" y="3635375"/>
          <p14:tracePt t="112762" x="9674225" y="3635375"/>
          <p14:tracePt t="112779" x="9678988" y="3635375"/>
          <p14:tracePt t="112780" x="9685338" y="3635375"/>
          <p14:tracePt t="112795" x="9696450" y="3635375"/>
          <p14:tracePt t="112797" x="9707563" y="3635375"/>
          <p14:tracePt t="112814" x="9718675" y="3635375"/>
          <p14:tracePt t="112834" x="9723438" y="3635375"/>
          <p14:tracePt t="112845" x="9729788" y="3635375"/>
          <p14:tracePt t="112862" x="9734550" y="3635375"/>
          <p14:tracePt t="112864" x="9740900" y="3635375"/>
          <p14:tracePt t="112881" x="9745663" y="3635375"/>
          <p14:tracePt t="112895" x="9767888" y="3635375"/>
          <p14:tracePt t="112912" x="9801225" y="3635375"/>
          <p14:tracePt t="112928" x="9823450" y="3635375"/>
          <p14:tracePt t="112945" x="9845675" y="3635375"/>
          <p14:tracePt t="112962" x="9866313" y="3635375"/>
          <p14:tracePt t="112978" x="9888538" y="3635375"/>
          <p14:tracePt t="112995" x="9906000" y="3635375"/>
          <p14:tracePt t="113012" x="9928225" y="3630613"/>
          <p14:tracePt t="113013" x="9939338" y="3630613"/>
          <p14:tracePt t="113029" x="9950450" y="3630613"/>
          <p14:tracePt t="113030" x="9966325" y="3619500"/>
          <p14:tracePt t="113045" x="9977438" y="3619500"/>
          <p14:tracePt t="113062" x="10004425" y="3608388"/>
          <p14:tracePt t="113079" x="10026650" y="3602038"/>
          <p14:tracePt t="113081" x="10037763" y="3590925"/>
          <p14:tracePt t="113097" x="10064750" y="3586163"/>
          <p14:tracePt t="113113" x="10082213" y="3579813"/>
          <p14:tracePt t="113114" x="10104438" y="3575050"/>
          <p14:tracePt t="113130" x="10126663" y="3563938"/>
          <p14:tracePt t="113148" x="10147300" y="3559175"/>
          <p14:tracePt t="113149" x="10153650" y="3552825"/>
          <p14:tracePt t="113163" x="10169525" y="3548063"/>
          <p14:tracePt t="113164" x="10175875" y="3541713"/>
          <p14:tracePt t="113180" x="10186988" y="3541713"/>
          <p14:tracePt t="113181" x="10198100" y="3536950"/>
          <p14:tracePt t="113196" x="10220325" y="3530600"/>
          <p14:tracePt t="113212" x="10231438" y="3519488"/>
          <p14:tracePt t="113230" x="10240963" y="3514725"/>
          <p14:tracePt t="113247" x="10247313" y="3514725"/>
          <p14:tracePt t="113263" x="10252075" y="3508375"/>
          <p14:tracePt t="113280" x="10258425" y="3508375"/>
          <p14:tracePt t="113502" x="10263188" y="3508375"/>
          <p14:tracePt t="113510" x="10269538" y="3508375"/>
          <p14:tracePt t="113516" x="10269538" y="3503613"/>
          <p14:tracePt t="113608" x="10263188" y="3503613"/>
          <p14:tracePt t="113614" x="10247313" y="3503613"/>
          <p14:tracePt t="113622" x="10191750" y="3508375"/>
          <p14:tracePt t="113646" x="9999663" y="3525838"/>
          <p14:tracePt t="113663" x="9658350" y="3559175"/>
          <p14:tracePt t="113680" x="9299575" y="3590925"/>
          <p14:tracePt t="113681" x="8991600" y="3602038"/>
          <p14:tracePt t="113698" x="8494713" y="3624263"/>
          <p14:tracePt t="113713" x="7872413" y="3668713"/>
          <p14:tracePt t="113730" x="7432675" y="3702050"/>
          <p14:tracePt t="113747" x="6853238" y="3756025"/>
          <p14:tracePt t="113749" x="6672263" y="3767138"/>
          <p14:tracePt t="113764" x="6049963" y="3767138"/>
          <p14:tracePt t="113782" x="5575300" y="3767138"/>
          <p14:tracePt t="113796" x="4964113" y="3778250"/>
          <p14:tracePt t="113813" x="4567238" y="3784600"/>
          <p14:tracePt t="113830" x="4154488" y="3795713"/>
          <p14:tracePt t="113831" x="4065588" y="3795713"/>
          <p14:tracePt t="113846" x="3960813" y="3795713"/>
          <p14:tracePt t="113848" x="3862388" y="3795713"/>
          <p14:tracePt t="113863" x="3768725" y="3795713"/>
          <p14:tracePt t="113880" x="3652838" y="3795713"/>
          <p14:tracePt t="113898" x="3575050" y="3800475"/>
          <p14:tracePt t="113899" x="3532188" y="3806825"/>
          <p14:tracePt t="113914" x="3481388" y="3811588"/>
          <p14:tracePt t="113915" x="3448050" y="3817938"/>
          <p14:tracePt t="113930" x="3382963" y="3817938"/>
          <p14:tracePt t="113947" x="3322638" y="3822700"/>
          <p14:tracePt t="113964" x="3267075" y="3833813"/>
          <p14:tracePt t="113981" x="3217863" y="3833813"/>
          <p14:tracePt t="113982" x="3167063" y="3833813"/>
          <p14:tracePt t="113997" x="3140075" y="3833813"/>
          <p14:tracePt t="113998" x="3095625" y="3840163"/>
          <p14:tracePt t="114013" x="3035300" y="3840163"/>
          <p14:tracePt t="114031" x="2990850" y="3840163"/>
          <p14:tracePt t="114048" x="2970213" y="3844925"/>
          <p14:tracePt t="114049" x="2963863" y="3844925"/>
          <p14:tracePt t="114065" x="2941638" y="3844925"/>
          <p14:tracePt t="114081" x="2914650" y="3844925"/>
          <p14:tracePt t="114096" x="2854325" y="3844925"/>
          <p14:tracePt t="114113" x="2792413" y="3844925"/>
          <p14:tracePt t="114131" x="2727325" y="3844925"/>
          <p14:tracePt t="114132" x="2705100" y="3844925"/>
          <p14:tracePt t="114147" x="2649538" y="3844925"/>
          <p14:tracePt t="114164" x="2633663" y="3844925"/>
          <p14:tracePt t="114180" x="2622550" y="3844925"/>
          <p14:tracePt t="114198" x="2616200" y="3844925"/>
          <p14:tracePt t="114239" x="2611438" y="3844925"/>
          <p14:tracePt t="114252" x="2600325" y="3844925"/>
          <p14:tracePt t="114266" x="2595563" y="3844925"/>
          <p14:tracePt t="114274" x="2584450" y="3844925"/>
          <p14:tracePt t="114282" x="2566988" y="3844925"/>
          <p14:tracePt t="114298" x="2544763" y="3844925"/>
          <p14:tracePt t="114314" x="2517775" y="3844925"/>
          <p14:tracePt t="114332" x="2490788" y="3844925"/>
          <p14:tracePt t="114349" x="2462213" y="3844925"/>
          <p14:tracePt t="114364" x="2457450" y="3844925"/>
          <p14:tracePt t="114417" x="2451100" y="3844925"/>
          <p14:tracePt t="114440" x="2446338" y="3844925"/>
          <p14:tracePt t="114717" x="2439988" y="3844925"/>
          <p14:tracePt t="114866" x="2468563" y="3856038"/>
          <p14:tracePt t="114874" x="2517775" y="3867150"/>
          <p14:tracePt t="114884" x="2595563" y="3894138"/>
          <p14:tracePt t="114899" x="2754313" y="3905250"/>
          <p14:tracePt t="114915" x="2963863" y="3905250"/>
          <p14:tracePt t="114932" x="3233738" y="3905250"/>
          <p14:tracePt t="114949" x="3282950" y="3905250"/>
          <p14:tracePt t="115062" x="3294063" y="3905250"/>
          <p14:tracePt t="115069" x="3333750" y="3905250"/>
          <p14:tracePt t="115077" x="3398838" y="3905250"/>
          <p14:tracePt t="115099" x="4181475" y="3806825"/>
          <p14:tracePt t="115115" x="4660900" y="3784600"/>
          <p14:tracePt t="115132" x="4810125" y="3773488"/>
          <p14:tracePt t="115149" x="4897438" y="3767138"/>
          <p14:tracePt t="115151" x="4953000" y="3767138"/>
          <p14:tracePt t="115166" x="5051425" y="3767138"/>
          <p14:tracePt t="115183" x="5162550" y="3767138"/>
          <p14:tracePt t="115199" x="5227638" y="3767138"/>
          <p14:tracePt t="115216" x="5278438" y="3773488"/>
          <p14:tracePt t="115233" x="5349875" y="3773488"/>
          <p14:tracePt t="115234" x="5383213" y="3767138"/>
          <p14:tracePt t="115250" x="5399088" y="3762375"/>
          <p14:tracePt t="115251" x="5421313" y="3756025"/>
          <p14:tracePt t="115265" x="5459413" y="3735388"/>
          <p14:tracePt t="115282" x="5487988" y="3713163"/>
          <p14:tracePt t="115299" x="5514975" y="3684588"/>
          <p14:tracePt t="115316" x="5541963" y="3679825"/>
          <p14:tracePt t="115317" x="5559425" y="3673475"/>
          <p14:tracePt t="115333" x="5597525" y="3668713"/>
          <p14:tracePt t="115349" x="5668963" y="3652838"/>
          <p14:tracePt t="115366" x="5746750" y="3641725"/>
          <p14:tracePt t="115382" x="5818188" y="3624263"/>
          <p14:tracePt t="115400" x="5878513" y="3602038"/>
          <p14:tracePt t="115415" x="5916613" y="3590925"/>
          <p14:tracePt t="115432" x="5945188" y="3579813"/>
          <p14:tracePt t="115450" x="5972175" y="3575050"/>
          <p14:tracePt t="115451" x="5983288" y="3563938"/>
          <p14:tracePt t="115466" x="5988050" y="3563938"/>
          <p14:tracePt t="115468" x="5994400" y="3563938"/>
          <p14:tracePt t="115482" x="5999163" y="3559175"/>
          <p14:tracePt t="115499" x="6016625" y="3552825"/>
          <p14:tracePt t="115520" x="6021388" y="3548063"/>
          <p14:tracePt t="115534" x="6027738" y="3548063"/>
          <p14:tracePt t="115551" x="6032500" y="3548063"/>
          <p14:tracePt t="115566" x="6038850" y="3548063"/>
          <p14:tracePt t="115583" x="6043613" y="3548063"/>
          <p14:tracePt t="115599" x="6049963" y="3548063"/>
          <p14:tracePt t="115647" x="6049963" y="3541713"/>
          <p14:tracePt t="115654" x="6059488" y="3541713"/>
          <p14:tracePt t="115666" x="6059488" y="3536950"/>
          <p14:tracePt t="115684" x="6088063" y="3525838"/>
          <p14:tracePt t="115701" x="6103938" y="3519488"/>
          <p14:tracePt t="115702" x="6115050" y="3519488"/>
          <p14:tracePt t="115716" x="6132513" y="3514725"/>
          <p14:tracePt t="115732" x="6142038" y="3508375"/>
          <p14:tracePt t="115750" x="6170613" y="3508375"/>
          <p14:tracePt t="115752" x="6175375" y="3503613"/>
          <p14:tracePt t="115768" x="6215063" y="3503613"/>
          <p14:tracePt t="115782" x="6257925" y="3497263"/>
          <p14:tracePt t="115800" x="6308725" y="3492500"/>
          <p14:tracePt t="115817" x="6335713" y="3492500"/>
          <p14:tracePt t="115834" x="6346825" y="3492500"/>
          <p14:tracePt t="116870" x="6369050" y="3492500"/>
          <p14:tracePt t="116877" x="6380163" y="3492500"/>
          <p14:tracePt t="116886" x="6429375" y="3486150"/>
          <p14:tracePt t="116901" x="6550025" y="3470275"/>
          <p14:tracePt t="116918" x="6759575" y="3459163"/>
          <p14:tracePt t="116935" x="6924675" y="3459163"/>
          <p14:tracePt t="116936" x="7007225" y="3459163"/>
          <p14:tracePt t="116952" x="7123113" y="3448050"/>
          <p14:tracePt t="116968" x="7212013" y="3448050"/>
          <p14:tracePt t="116985" x="7272338" y="3448050"/>
          <p14:tracePt t="117001" x="7316788" y="3436938"/>
          <p14:tracePt t="117020" x="7366000" y="3436938"/>
          <p14:tracePt t="117037" x="7377113" y="3436938"/>
          <p14:tracePt t="117052" x="7388225" y="3432175"/>
          <p14:tracePt t="117068" x="7392988" y="3432175"/>
          <p14:tracePt t="117086" x="7399338" y="3432175"/>
          <p14:tracePt t="117110" x="7404100" y="3432175"/>
          <p14:tracePt t="117124" x="7410450" y="3432175"/>
          <p14:tracePt t="117136" x="7415213" y="3432175"/>
          <p14:tracePt t="117152" x="7432675" y="3432175"/>
          <p14:tracePt t="117171" x="7453313" y="3425825"/>
          <p14:tracePt t="117187" x="7470775" y="3425825"/>
          <p14:tracePt t="117202" x="7486650" y="3425825"/>
          <p14:tracePt t="117219" x="7497763" y="3425825"/>
          <p14:tracePt t="117235" x="7508875" y="3425825"/>
          <p14:tracePt t="117254" x="7515225" y="3425825"/>
          <p14:tracePt t="117268" x="7526338" y="3425825"/>
          <p14:tracePt t="117285" x="7531100" y="3425825"/>
          <p14:tracePt t="117302" x="7542213" y="3425825"/>
          <p14:tracePt t="117319" x="7546975" y="3425825"/>
          <p14:tracePt t="117462" x="7553325" y="3425825"/>
          <p14:tracePt t="117477" x="7558088" y="3425825"/>
          <p14:tracePt t="117492" x="7564438" y="3425825"/>
          <p14:tracePt t="117672" x="7569200" y="3425825"/>
          <p14:tracePt t="117687" x="7575550" y="3425825"/>
          <p14:tracePt t="117703" x="7580313" y="3425825"/>
          <p14:tracePt t="117718" x="7586663" y="3425825"/>
          <p14:tracePt t="117725" x="7591425" y="3425825"/>
          <p14:tracePt t="117739" x="7602538" y="3425825"/>
          <p14:tracePt t="117753" x="7608888" y="3425825"/>
          <p14:tracePt t="117921" x="7613650" y="3425825"/>
          <p14:tracePt t="118017" x="7620000" y="3425825"/>
          <p14:tracePt t="118032" x="7624763" y="3425825"/>
          <p14:tracePt t="118055" x="7631113" y="3425825"/>
          <p14:tracePt t="118084" x="7635875" y="3425825"/>
          <p14:tracePt t="118093" x="7640638" y="3425825"/>
          <p14:tracePt t="118107" x="7651750" y="3425825"/>
          <p14:tracePt t="118121" x="7658100" y="3425825"/>
          <p14:tracePt t="118144" x="7662863" y="3425825"/>
          <p14:tracePt t="118159" x="7662863" y="3432175"/>
          <p14:tracePt t="118174" x="7669213" y="3432175"/>
          <p14:tracePt t="118189" x="7673975" y="3432175"/>
          <p14:tracePt t="118221" x="7680325" y="3432175"/>
          <p14:tracePt t="118414" x="7685088" y="3432175"/>
          <p14:tracePt t="118438" x="7691438" y="3432175"/>
          <p14:tracePt t="118715" x="7680325" y="3432175"/>
          <p14:tracePt t="118723" x="7669213" y="3432175"/>
          <p14:tracePt t="118739" x="7608888" y="3436938"/>
          <p14:tracePt t="118754" x="7553325" y="3436938"/>
          <p14:tracePt t="118771" x="7470775" y="3436938"/>
          <p14:tracePt t="118788" x="7421563" y="3436938"/>
          <p14:tracePt t="118789" x="7410450" y="3436938"/>
          <p14:tracePt t="118805" x="7399338" y="3436938"/>
          <p14:tracePt t="118821" x="7392988" y="3436938"/>
          <p14:tracePt t="118838" x="7388225" y="3443288"/>
          <p14:tracePt t="118854" x="7381875" y="3443288"/>
          <p14:tracePt t="118856" x="7370763" y="3443288"/>
          <p14:tracePt t="118872" x="7339013" y="3443288"/>
          <p14:tracePt t="118888" x="7256463" y="3448050"/>
          <p14:tracePt t="118904" x="7194550" y="3454400"/>
          <p14:tracePt t="118921" x="7129463" y="3459163"/>
          <p14:tracePt t="118939" x="7085013" y="3465513"/>
          <p14:tracePt t="118955" x="7073900" y="3465513"/>
          <p14:tracePt t="118971" x="7062788" y="3465513"/>
          <p14:tracePt t="118988" x="7040563" y="3465513"/>
          <p14:tracePt t="119005" x="7013575" y="3465513"/>
          <p14:tracePt t="119007" x="7002463" y="3465513"/>
          <p14:tracePt t="119022" x="6985000" y="3465513"/>
          <p14:tracePt t="119038" x="6980238" y="3465513"/>
          <p14:tracePt t="119056" x="6975475" y="3465513"/>
          <p14:tracePt t="119097" x="6969125" y="3465513"/>
          <p14:tracePt t="119106" x="6964363" y="3465513"/>
          <p14:tracePt t="119120" x="6958013" y="3465513"/>
          <p14:tracePt t="119284" x="6969125" y="3465513"/>
          <p14:tracePt t="119293" x="7013575" y="3465513"/>
          <p14:tracePt t="119299" x="7069138" y="3465513"/>
          <p14:tracePt t="119322" x="7156450" y="3465513"/>
          <p14:tracePt t="119323" x="7200900" y="3465513"/>
          <p14:tracePt t="119338" x="7283450" y="3465513"/>
          <p14:tracePt t="119355" x="7343775" y="3470275"/>
          <p14:tracePt t="119372" x="7399338" y="3475038"/>
          <p14:tracePt t="119390" x="7459663" y="3481388"/>
          <p14:tracePt t="119405" x="7504113" y="3481388"/>
          <p14:tracePt t="119422" x="7519988" y="3486150"/>
          <p14:tracePt t="119438" x="7526338" y="3486150"/>
          <p14:tracePt t="119455" x="7531100" y="3486150"/>
          <p14:tracePt t="119456" x="7537450" y="3486150"/>
          <p14:tracePt t="119473" x="7542213" y="3486150"/>
          <p14:tracePt t="119488" x="7558088" y="3486150"/>
          <p14:tracePt t="119505" x="7569200" y="3486150"/>
          <p14:tracePt t="119522" x="7580313" y="3486150"/>
          <p14:tracePt t="119523" x="7586663" y="3486150"/>
          <p14:tracePt t="119540" x="7591425" y="3486150"/>
          <p14:tracePt t="119555" x="7597775" y="3486150"/>
          <p14:tracePt t="119572" x="7602538" y="3486150"/>
          <p14:tracePt t="119589" x="7608888" y="3481388"/>
          <p14:tracePt t="119591" x="7613650" y="3481388"/>
          <p14:tracePt t="119606" x="7620000" y="3481388"/>
          <p14:tracePt t="119607" x="7624763" y="3475038"/>
          <p14:tracePt t="119629" x="7631113" y="3475038"/>
          <p14:tracePt t="119638" x="7635875" y="3475038"/>
          <p14:tracePt t="119690" x="7640638" y="3470275"/>
          <p14:tracePt t="119840" x="7646988" y="3470275"/>
          <p14:tracePt t="119862" x="7651750" y="3465513"/>
          <p14:tracePt t="119870" x="7658100" y="3465513"/>
          <p14:tracePt t="119884" x="7669213" y="3465513"/>
          <p14:tracePt t="119922" x="7673975" y="3465513"/>
          <p14:tracePt t="119945" x="7680325" y="3465513"/>
          <p14:tracePt t="119951" x="7691438" y="3465513"/>
          <p14:tracePt t="119967" x="7696200" y="3465513"/>
          <p14:tracePt t="119974" x="7702550" y="3459163"/>
          <p14:tracePt t="119990" x="7707313" y="3454400"/>
          <p14:tracePt t="120006" x="7713663" y="3454400"/>
          <p14:tracePt t="120023" x="7713663" y="3448050"/>
          <p14:tracePt t="120040" x="7718425" y="3443288"/>
          <p14:tracePt t="120057" x="7724775" y="3436938"/>
          <p14:tracePt t="120124" x="7729538" y="3436938"/>
          <p14:tracePt t="120133" x="7729538" y="3432175"/>
          <p14:tracePt t="120141" x="7734300" y="3432175"/>
          <p14:tracePt t="120156" x="7740650" y="3432175"/>
          <p14:tracePt t="120172" x="7756525" y="3432175"/>
          <p14:tracePt t="120190" x="7762875" y="3432175"/>
          <p14:tracePt t="120342" x="7751763" y="3432175"/>
          <p14:tracePt t="120350" x="7745413" y="3432175"/>
          <p14:tracePt t="120358" x="7740650" y="3436938"/>
          <p14:tracePt t="120374" x="7734300" y="3443288"/>
          <p14:tracePt t="120390" x="7724775" y="3448050"/>
          <p14:tracePt t="120407" x="7713663" y="3454400"/>
          <p14:tracePt t="120424" x="7673975" y="3454400"/>
          <p14:tracePt t="120441" x="7597775" y="3454400"/>
          <p14:tracePt t="120457" x="7531100" y="3454400"/>
          <p14:tracePt t="120474" x="7453313" y="3454400"/>
          <p14:tracePt t="120491" x="7381875" y="3459163"/>
          <p14:tracePt t="120492" x="7354888" y="3465513"/>
          <p14:tracePt t="120507" x="7310438" y="3470275"/>
          <p14:tracePt t="120523" x="7283450" y="3470275"/>
          <p14:tracePt t="120540" x="7265988" y="3470275"/>
          <p14:tracePt t="120557" x="7261225" y="3470275"/>
          <p14:tracePt t="120558" x="7256463" y="3470275"/>
          <p14:tracePt t="120574" x="7234238" y="3470275"/>
          <p14:tracePt t="120592" x="7200900" y="3470275"/>
          <p14:tracePt t="120607" x="7178675" y="3470275"/>
          <p14:tracePt t="120624" x="7145338" y="3470275"/>
          <p14:tracePt t="120641" x="7118350" y="3470275"/>
          <p14:tracePt t="120643" x="7089775" y="3475038"/>
          <p14:tracePt t="120658" x="7024688" y="3481388"/>
          <p14:tracePt t="120673" x="6958013" y="3486150"/>
          <p14:tracePt t="120691" x="6870700" y="3486150"/>
          <p14:tracePt t="120708" x="6765925" y="3492500"/>
          <p14:tracePt t="120709" x="6710363" y="3497263"/>
          <p14:tracePt t="120724" x="6650038" y="3508375"/>
          <p14:tracePt t="120743" x="6610350" y="3514725"/>
          <p14:tracePt t="120757" x="6594475" y="3519488"/>
          <p14:tracePt t="120774" x="6583363" y="3525838"/>
          <p14:tracePt t="120791" x="6561138" y="3525838"/>
          <p14:tracePt t="120793" x="6527800" y="3525838"/>
          <p14:tracePt t="120808" x="6445250" y="3530600"/>
          <p14:tracePt t="120824" x="6319838" y="3536950"/>
          <p14:tracePt t="120841" x="5795963" y="3575050"/>
          <p14:tracePt t="120858" x="5564188" y="3602038"/>
          <p14:tracePt t="120859" x="5360988" y="3613150"/>
          <p14:tracePt t="120874" x="4986338" y="3630613"/>
          <p14:tracePt t="120891" x="4556125" y="3673475"/>
          <p14:tracePt t="120907" x="4281488" y="3679825"/>
          <p14:tracePt t="120924" x="3983038" y="3702050"/>
          <p14:tracePt t="120942" x="3702050" y="3702050"/>
          <p14:tracePt t="120958" x="3532188" y="3702050"/>
          <p14:tracePt t="120974" x="3305175" y="3717925"/>
          <p14:tracePt t="120992" x="3206750" y="3735388"/>
          <p14:tracePt t="120994" x="3140075" y="3746500"/>
          <p14:tracePt t="121009" x="3090863" y="3756025"/>
          <p14:tracePt t="121042" x="3113088" y="3756025"/>
          <p14:tracePt t="121047" x="3117850" y="3756025"/>
          <p14:tracePt t="121058" x="3267075" y="3756025"/>
          <p14:tracePt t="121074" x="3802063" y="3773488"/>
          <p14:tracePt t="121090" x="4826000" y="3767138"/>
          <p14:tracePt t="121092" x="5095875" y="3762375"/>
          <p14:tracePt t="121107" x="6054725" y="3740150"/>
          <p14:tracePt t="121124" x="6754813" y="3695700"/>
          <p14:tracePt t="121141" x="7526338" y="3684588"/>
          <p14:tracePt t="121158" x="7894638" y="3684588"/>
          <p14:tracePt t="121159" x="8043863" y="3690938"/>
          <p14:tracePt t="121175" x="8231188" y="3713163"/>
          <p14:tracePt t="121191" x="8347075" y="3724275"/>
          <p14:tracePt t="121208" x="8418513" y="3724275"/>
          <p14:tracePt t="121225" x="8472488" y="3724275"/>
          <p14:tracePt t="121226" x="8478838" y="3724275"/>
          <p14:tracePt t="121242" x="8501063" y="3717925"/>
          <p14:tracePt t="121258" x="8539163" y="3713163"/>
          <p14:tracePt t="121275" x="8556625" y="3706813"/>
          <p14:tracePt t="121291" x="8572500" y="3702050"/>
          <p14:tracePt t="121309" x="8594725" y="3702050"/>
          <p14:tracePt t="121326" x="8616950" y="3702050"/>
          <p14:tracePt t="121342" x="8628063" y="3702050"/>
          <p14:tracePt t="121358" x="8643938" y="3702050"/>
          <p14:tracePt t="121375" x="8666163" y="3702050"/>
          <p14:tracePt t="121377" x="8682038" y="3702050"/>
          <p14:tracePt t="121392" x="8699500" y="3702050"/>
          <p14:tracePt t="121408" x="8721725" y="3695700"/>
          <p14:tracePt t="121424" x="8726488" y="3695700"/>
          <p14:tracePt t="121441" x="8748713" y="3690938"/>
          <p14:tracePt t="121459" x="8786813" y="3690938"/>
          <p14:tracePt t="121475" x="8831263" y="3679825"/>
          <p14:tracePt t="121492" x="8869363" y="3673475"/>
          <p14:tracePt t="121508" x="8897938" y="3673475"/>
          <p14:tracePt t="121525" x="8958263" y="3668713"/>
          <p14:tracePt t="121526" x="8969375" y="3662363"/>
          <p14:tracePt t="121543" x="9018588" y="3657600"/>
          <p14:tracePt t="121559" x="9063038" y="3641725"/>
          <p14:tracePt t="121575" x="9096375" y="3630613"/>
          <p14:tracePt t="121592" x="9123363" y="3619500"/>
          <p14:tracePt t="121610" x="9172575" y="3597275"/>
          <p14:tracePt t="121625" x="9201150" y="3579813"/>
          <p14:tracePt t="121642" x="9221788" y="3568700"/>
          <p14:tracePt t="121661" x="9228138" y="3568700"/>
          <p14:tracePt t="121675" x="9244013" y="3563938"/>
          <p14:tracePt t="121677" x="9272588" y="3548063"/>
          <p14:tracePt t="121692" x="9288463" y="3536950"/>
          <p14:tracePt t="121708" x="9305925" y="3525838"/>
          <p14:tracePt t="121725" x="9315450" y="3519488"/>
          <p14:tracePt t="121742" x="9326563" y="3514725"/>
          <p14:tracePt t="121744" x="9337675" y="3508375"/>
          <p14:tracePt t="121760" x="9355138" y="3503613"/>
          <p14:tracePt t="121776" x="9366250" y="3497263"/>
          <p14:tracePt t="121793" x="9377363" y="3497263"/>
          <p14:tracePt t="121809" x="9388475" y="3492500"/>
          <p14:tracePt t="121811" x="9409113" y="3492500"/>
          <p14:tracePt t="121827" x="9409113" y="3486150"/>
          <p14:tracePt t="121843" x="9415463" y="3486150"/>
          <p14:tracePt t="121844" x="9426575" y="3486150"/>
          <p14:tracePt t="121859" x="9442450" y="3486150"/>
          <p14:tracePt t="121876" x="9448800" y="3486150"/>
          <p14:tracePt t="121893" x="9471025" y="3486150"/>
          <p14:tracePt t="121912" x="9475788" y="3486150"/>
          <p14:tracePt t="121927" x="9482138" y="3486150"/>
          <p14:tracePt t="121943" x="9486900" y="3486150"/>
          <p14:tracePt t="121960" x="9493250" y="3486150"/>
          <p14:tracePt t="121961" x="9498013" y="3486150"/>
          <p14:tracePt t="121977" x="9502775" y="3486150"/>
          <p14:tracePt t="121993" x="9509125" y="3486150"/>
          <p14:tracePt t="122010" x="9513888" y="3486150"/>
          <p14:tracePt t="122026" x="9520238" y="3486150"/>
          <p14:tracePt t="122043" x="9525000" y="3486150"/>
          <p14:tracePt t="122044" x="9531350" y="3486150"/>
          <p14:tracePt t="122060" x="9536113" y="3486150"/>
          <p14:tracePt t="122075" x="9553575" y="3486150"/>
          <p14:tracePt t="122093" x="9564688" y="3481388"/>
          <p14:tracePt t="122110" x="9575800" y="3475038"/>
          <p14:tracePt t="122112" x="9580563" y="3475038"/>
          <p14:tracePt t="122127" x="9596438" y="3470275"/>
          <p14:tracePt t="122143" x="9636125" y="3459163"/>
          <p14:tracePt t="122160" x="9663113" y="3448050"/>
          <p14:tracePt t="122176" x="9712325" y="3436938"/>
          <p14:tracePt t="122193" x="9740900" y="3425825"/>
          <p14:tracePt t="122194" x="9763125" y="3425825"/>
          <p14:tracePt t="122209" x="9772650" y="3421063"/>
          <p14:tracePt t="122211" x="9794875" y="3414713"/>
          <p14:tracePt t="122226" x="9817100" y="3403600"/>
          <p14:tracePt t="122243" x="9850438" y="3398838"/>
          <p14:tracePt t="122261" x="9877425" y="3398838"/>
          <p14:tracePt t="122262" x="9883775" y="3392488"/>
          <p14:tracePt t="122277" x="9906000" y="3392488"/>
          <p14:tracePt t="122293" x="9928225" y="3392488"/>
          <p14:tracePt t="122309" x="9955213" y="3387725"/>
          <p14:tracePt t="122326" x="9982200" y="3382963"/>
          <p14:tracePt t="122343" x="10015538" y="3382963"/>
          <p14:tracePt t="122344" x="10026650" y="3382963"/>
          <p14:tracePt t="122360" x="10037763" y="3376613"/>
          <p14:tracePt t="122361" x="10048875" y="3376613"/>
          <p14:tracePt t="122376" x="10064750" y="3376613"/>
          <p14:tracePt t="122393" x="10082213" y="3376613"/>
          <p14:tracePt t="122410" x="10093325" y="3376613"/>
          <p14:tracePt t="122427" x="10104438" y="3376613"/>
          <p14:tracePt t="122443" x="10115550" y="3376613"/>
          <p14:tracePt t="122460" x="10126663" y="3376613"/>
          <p14:tracePt t="122477" x="10131425" y="3382963"/>
          <p14:tracePt t="122493" x="10142538" y="3382963"/>
          <p14:tracePt t="122512" x="10147300" y="3382963"/>
          <p14:tracePt t="122527" x="10153650" y="3382963"/>
          <p14:tracePt t="122556" x="10158413" y="3382963"/>
          <p14:tracePt t="122578" x="10164763" y="3382963"/>
          <p14:tracePt t="122653" x="10169525" y="3382963"/>
          <p14:tracePt t="122662" x="10175875" y="3382963"/>
          <p14:tracePt t="122674" x="10180638" y="3382963"/>
          <p14:tracePt t="122697" x="10186988" y="3382963"/>
          <p14:tracePt t="122712" x="10191750" y="3382963"/>
          <p14:tracePt t="122735" x="10198100" y="3382963"/>
          <p14:tracePt t="122749" x="10202863" y="3382963"/>
          <p14:tracePt t="122757" x="10209213" y="3382963"/>
          <p14:tracePt t="122772" x="10213975" y="3382963"/>
          <p14:tracePt t="122787" x="10220325" y="3387725"/>
          <p14:tracePt t="122802" x="10225088" y="3387725"/>
          <p14:tracePt t="122813" x="10231438" y="3387725"/>
          <p14:tracePt t="122828" x="10236200" y="3387725"/>
          <p14:tracePt t="122844" x="10247313" y="3392488"/>
          <p14:tracePt t="122861" x="10252075" y="3392488"/>
          <p14:tracePt t="122863" x="10258425" y="3392488"/>
          <p14:tracePt t="122885" x="10263188" y="3392488"/>
          <p14:tracePt t="122945" x="10269538" y="3398838"/>
          <p14:tracePt t="122982" x="10274300" y="3398838"/>
          <p14:tracePt t="123492" x="10269538" y="3403600"/>
          <p14:tracePt t="123500" x="10247313" y="3414713"/>
          <p14:tracePt t="123512" x="10202863" y="3443288"/>
          <p14:tracePt t="123529" x="9950450" y="3530600"/>
          <p14:tracePt t="123544" x="9596438" y="3641725"/>
          <p14:tracePt t="123561" x="9018588" y="3702050"/>
          <p14:tracePt t="123579" x="8462963" y="3767138"/>
          <p14:tracePt t="123595" x="7620000" y="3856038"/>
          <p14:tracePt t="123596" x="7381875" y="3889375"/>
          <p14:tracePt t="123612" x="6710363" y="3983038"/>
          <p14:tracePt t="123628" x="6226175" y="4010025"/>
          <p14:tracePt t="123645" x="5691188" y="4065588"/>
          <p14:tracePt t="123661" x="5394325" y="4070350"/>
          <p14:tracePt t="123679" x="5189538" y="4070350"/>
          <p14:tracePt t="123680" x="5095875" y="4070350"/>
          <p14:tracePt t="123695" x="4926013" y="4059238"/>
          <p14:tracePt t="123711" x="4776788" y="4059238"/>
          <p14:tracePt t="123729" x="4518025" y="4054475"/>
          <p14:tracePt t="123745" x="4148138" y="4054475"/>
          <p14:tracePt t="123747" x="3978275" y="4054475"/>
          <p14:tracePt t="123763" x="3614738" y="4065588"/>
          <p14:tracePt t="123779" x="3311525" y="4070350"/>
          <p14:tracePt t="123796" x="3095625" y="4070350"/>
          <p14:tracePt t="123813" x="2986088" y="4070350"/>
          <p14:tracePt t="123815" x="2952750" y="4070350"/>
          <p14:tracePt t="123829" x="2897188" y="4065588"/>
          <p14:tracePt t="123831" x="2876550" y="4065588"/>
          <p14:tracePt t="123845" x="2854325" y="4065588"/>
          <p14:tracePt t="123846" x="2825750" y="4048125"/>
          <p14:tracePt t="123862" x="2782888" y="4043363"/>
          <p14:tracePt t="123878" x="2720975" y="4025900"/>
          <p14:tracePt t="123896" x="2644775" y="4016375"/>
          <p14:tracePt t="123912" x="2622550" y="4016375"/>
          <p14:tracePt t="123914" x="2600325" y="4016375"/>
          <p14:tracePt t="123928" x="2589213" y="4010025"/>
          <p14:tracePt t="123945" x="2578100" y="4010025"/>
          <p14:tracePt t="123963" x="2562225" y="4005263"/>
          <p14:tracePt t="123964" x="2555875" y="4005263"/>
          <p14:tracePt t="123981" x="2540000" y="3998913"/>
          <p14:tracePt t="123996" x="2513013" y="3987800"/>
          <p14:tracePt t="124012" x="2490788" y="3983038"/>
          <p14:tracePt t="124029" x="2457450" y="3971925"/>
          <p14:tracePt t="124046" x="2419350" y="3965575"/>
          <p14:tracePt t="124063" x="2401888" y="3954463"/>
          <p14:tracePt t="124078" x="2397125" y="3954463"/>
          <p14:tracePt t="124130" x="2397125" y="3949700"/>
          <p14:tracePt t="124137" x="2390775" y="3943350"/>
          <p14:tracePt t="124145" x="2390775" y="3938588"/>
          <p14:tracePt t="124162" x="2379663" y="3927475"/>
          <p14:tracePt t="124179" x="2357438" y="3900488"/>
          <p14:tracePt t="124197" x="2314575" y="3849688"/>
          <p14:tracePt t="124212" x="2297113" y="3833813"/>
          <p14:tracePt t="124214" x="2281238" y="3817938"/>
          <p14:tracePt t="124229" x="2270125" y="3806825"/>
          <p14:tracePt t="124246" x="2259013" y="3795713"/>
          <p14:tracePt t="124262" x="2252663" y="3789363"/>
          <p14:tracePt t="124446" x="2247900" y="3784600"/>
          <p14:tracePt t="124453" x="2220913" y="3773488"/>
          <p14:tracePt t="124463" x="2198688" y="3767138"/>
          <p14:tracePt t="124480" x="2138363" y="3751263"/>
          <p14:tracePt t="124481" x="2132013" y="3746500"/>
          <p14:tracePt t="124496" x="2109788" y="3746500"/>
          <p14:tracePt t="124513" x="2105025" y="3740150"/>
          <p14:tracePt t="125682" x="2109788" y="3740150"/>
          <p14:tracePt t="125689" x="2127250" y="3746500"/>
          <p14:tracePt t="125698" x="2159000" y="3756025"/>
          <p14:tracePt t="125715" x="2187575" y="3773488"/>
          <p14:tracePt t="125732" x="2209800" y="3800475"/>
          <p14:tracePt t="125749" x="2236788" y="3883025"/>
          <p14:tracePt t="125766" x="2236788" y="3932238"/>
          <p14:tracePt t="125781" x="2209800" y="3976688"/>
          <p14:tracePt t="125798" x="2159000" y="3994150"/>
          <p14:tracePt t="125815" x="2132013" y="4005263"/>
          <p14:tracePt t="137863" x="2138363" y="3998913"/>
          <p14:tracePt t="137871" x="2143125" y="3994150"/>
          <p14:tracePt t="137877" x="2170113" y="3976688"/>
          <p14:tracePt t="137901" x="2198688" y="3965575"/>
          <p14:tracePt t="138035" x="2198688" y="3954463"/>
          <p14:tracePt t="138044" x="2198688" y="3916363"/>
          <p14:tracePt t="138052" x="2198688" y="3833813"/>
          <p14:tracePt t="138067" x="2116138" y="3321050"/>
          <p14:tracePt t="138083" x="1928813" y="2825750"/>
          <p14:tracePt t="138101" x="1581150" y="2566988"/>
          <p14:tracePt t="138102" x="1460500" y="2522538"/>
          <p14:tracePt t="138118" x="1108075" y="2500313"/>
          <p14:tracePt t="138133" x="550863" y="2605088"/>
          <p14:tracePt t="141771" x="7620000" y="6516688"/>
          <p14:tracePt t="141779" x="7493000" y="6345238"/>
          <p14:tracePt t="141789" x="7354888" y="6175375"/>
          <p14:tracePt t="141806" x="7069138" y="5883275"/>
          <p14:tracePt t="141823" x="6788150" y="5640388"/>
          <p14:tracePt t="141825" x="6688138" y="5575300"/>
          <p14:tracePt t="141840" x="6434138" y="5408613"/>
          <p14:tracePt t="141856" x="6269038" y="5348288"/>
          <p14:tracePt t="141873" x="6181725" y="5332413"/>
          <p14:tracePt t="141889" x="6032500" y="5359400"/>
          <p14:tracePt t="141906" x="5999163" y="5376863"/>
          <p14:tracePt t="141923" x="5916613" y="5430838"/>
          <p14:tracePt t="141939" x="5851525" y="5491163"/>
          <p14:tracePt t="141956" x="5757863" y="5568950"/>
          <p14:tracePt t="141958" x="5718175" y="5595938"/>
          <p14:tracePt t="141973" x="5575300" y="5695950"/>
          <p14:tracePt t="141989" x="5492750" y="5740400"/>
          <p14:tracePt t="142006" x="5289550" y="5822950"/>
          <p14:tracePt t="142022" x="5129213" y="5865813"/>
          <p14:tracePt t="142040" x="4852988" y="5921375"/>
          <p14:tracePt t="142056" x="4710113" y="5943600"/>
          <p14:tracePt t="142073" x="4633913" y="5948363"/>
          <p14:tracePt t="142091" x="4572000" y="5954713"/>
          <p14:tracePt t="142092" x="4560888" y="5954713"/>
          <p14:tracePt t="142107" x="4522788" y="5965825"/>
          <p14:tracePt t="142123" x="4511675" y="5965825"/>
          <p14:tracePt t="142140" x="4489450" y="5970588"/>
          <p14:tracePt t="142157" x="4467225" y="5976938"/>
          <p14:tracePt t="142173" x="4424363" y="5981700"/>
          <p14:tracePt t="142174" x="4406900" y="5988050"/>
          <p14:tracePt t="142190" x="4373563" y="5999163"/>
          <p14:tracePt t="142207" x="4341813" y="6010275"/>
          <p14:tracePt t="142223" x="4319588" y="6021388"/>
          <p14:tracePt t="142240" x="4297363" y="6026150"/>
          <p14:tracePt t="142257" x="4281488" y="6032500"/>
          <p14:tracePt t="142258" x="4275138" y="6032500"/>
          <p14:tracePt t="142273" x="4270375" y="6037263"/>
          <p14:tracePt t="142274" x="4259263" y="6037263"/>
          <p14:tracePt t="142290" x="4252913" y="6042025"/>
          <p14:tracePt t="142307" x="4248150" y="6042025"/>
          <p14:tracePt t="142324" x="4241800" y="6048375"/>
          <p14:tracePt t="142325" x="4237038" y="6053138"/>
          <p14:tracePt t="142341" x="4225925" y="6059488"/>
          <p14:tracePt t="142356" x="4208463" y="6064250"/>
          <p14:tracePt t="142373" x="4187825" y="6081713"/>
          <p14:tracePt t="142390" x="4170363" y="6081713"/>
          <p14:tracePt t="142392" x="4159250" y="6086475"/>
          <p14:tracePt t="142407" x="4125913" y="6097588"/>
          <p14:tracePt t="142424" x="4103688" y="6108700"/>
          <p14:tracePt t="142440" x="4076700" y="6115050"/>
          <p14:tracePt t="142457" x="4071938" y="6115050"/>
          <p14:tracePt t="142473" x="4065588" y="6119813"/>
          <p14:tracePt t="142491" x="4060825" y="6119813"/>
          <p14:tracePt t="142506" x="4060825" y="6126163"/>
          <p14:tracePt t="142523" x="4049713" y="6126163"/>
          <p14:tracePt t="142540" x="4032250" y="6126163"/>
          <p14:tracePt t="142558" x="4010025" y="6130925"/>
          <p14:tracePt t="142589" x="4005263" y="6130925"/>
          <p14:tracePt t="142595" x="4000500" y="6130925"/>
          <p14:tracePt t="142619" x="3994150" y="6130925"/>
          <p14:tracePt t="142634" x="3989388" y="6130925"/>
          <p14:tracePt t="142642" x="3983038" y="6135688"/>
          <p14:tracePt t="142657" x="3967163" y="6142038"/>
          <p14:tracePt t="142674" x="3944938" y="6146800"/>
          <p14:tracePt t="142691" x="3922713" y="6153150"/>
          <p14:tracePt t="142692" x="3916363" y="6157913"/>
          <p14:tracePt t="142708" x="3906838" y="6157913"/>
          <p14:tracePt t="142709" x="3889375" y="6169025"/>
          <p14:tracePt t="142723" x="3873500" y="6175375"/>
          <p14:tracePt t="142742" x="3840163" y="6191250"/>
          <p14:tracePt t="142758" x="3795713" y="6202363"/>
          <p14:tracePt t="142760" x="3768725" y="6208713"/>
          <p14:tracePt t="142774" x="3708400" y="6224588"/>
          <p14:tracePt t="142791" x="3668713" y="6240463"/>
          <p14:tracePt t="142792" x="3635375" y="6246813"/>
          <p14:tracePt t="142807" x="3575050" y="6269038"/>
          <p14:tracePt t="142824" x="3514725" y="6291263"/>
          <p14:tracePt t="142841" x="3465513" y="6307138"/>
          <p14:tracePt t="142842" x="3427413" y="6318250"/>
          <p14:tracePt t="142858" x="3371850" y="6329363"/>
          <p14:tracePt t="142874" x="3316288" y="6334125"/>
          <p14:tracePt t="142891" x="3260725" y="6340475"/>
          <p14:tracePt t="142908" x="3211513" y="6340475"/>
          <p14:tracePt t="142909" x="3195638" y="6340475"/>
          <p14:tracePt t="142924" x="3162300" y="6334125"/>
          <p14:tracePt t="142925" x="3146425" y="6323013"/>
          <p14:tracePt t="142941" x="3124200" y="6311900"/>
          <p14:tracePt t="142942" x="3101975" y="6296025"/>
          <p14:tracePt t="142957" x="3041650" y="6240463"/>
          <p14:tracePt t="142974" x="2986088" y="6180138"/>
          <p14:tracePt t="142992" x="2908300" y="6092825"/>
          <p14:tracePt t="143008" x="2843213" y="6021388"/>
          <p14:tracePt t="143024" x="2787650" y="5970588"/>
          <p14:tracePt t="143042" x="2732088" y="5932488"/>
          <p14:tracePt t="143059" x="2698750" y="5916613"/>
          <p14:tracePt t="143060" x="2689225" y="5905500"/>
          <p14:tracePt t="143076" x="2660650" y="5888038"/>
          <p14:tracePt t="143091" x="2644775" y="5872163"/>
          <p14:tracePt t="143093" x="2638425" y="5861050"/>
          <p14:tracePt t="143107" x="2622550" y="5838825"/>
          <p14:tracePt t="143124" x="2611438" y="5805488"/>
          <p14:tracePt t="143141" x="2595563" y="5761038"/>
          <p14:tracePt t="143142" x="2573338" y="5740400"/>
          <p14:tracePt t="143158" x="2544763" y="5707063"/>
          <p14:tracePt t="143174" x="2517775" y="5673725"/>
          <p14:tracePt t="143191" x="2495550" y="5646738"/>
          <p14:tracePt t="143208" x="2473325" y="5629275"/>
          <p14:tracePt t="143209" x="2468563" y="5618163"/>
          <p14:tracePt t="143225" x="2451100" y="5607050"/>
          <p14:tracePt t="143242" x="2446338" y="5602288"/>
          <p14:tracePt t="143257" x="2439988" y="5591175"/>
          <p14:tracePt t="143274" x="2435225" y="5575300"/>
          <p14:tracePt t="143277" x="2428875" y="5568950"/>
          <p14:tracePt t="143292" x="2424113" y="5557838"/>
          <p14:tracePt t="143294" x="2424113" y="5535613"/>
          <p14:tracePt t="143309" x="2419350" y="5530850"/>
          <p14:tracePt t="143325" x="2413000" y="5497513"/>
          <p14:tracePt t="143342" x="2413000" y="5481638"/>
          <p14:tracePt t="143359" x="2413000" y="5464175"/>
          <p14:tracePt t="143360" x="2413000" y="5453063"/>
          <p14:tracePt t="143376" x="2413000" y="5430838"/>
          <p14:tracePt t="143392" x="2413000" y="5408613"/>
          <p14:tracePt t="143409" x="2419350" y="5381625"/>
          <p14:tracePt t="143425" x="2439988" y="5359400"/>
          <p14:tracePt t="143442" x="2457450" y="5326063"/>
          <p14:tracePt t="143444" x="2462213" y="5321300"/>
          <p14:tracePt t="143458" x="2462213" y="5314950"/>
          <p14:tracePt t="143475" x="2462213" y="5310188"/>
          <p14:tracePt t="143692" x="2462213" y="5303838"/>
          <p14:tracePt t="143698" x="2451100" y="5303838"/>
          <p14:tracePt t="143708" x="2419350" y="5294313"/>
          <p14:tracePt t="143726" x="2303463" y="5276850"/>
          <p14:tracePt t="143727" x="2225675" y="5272088"/>
          <p14:tracePt t="143743" x="2159000" y="5272088"/>
          <p14:tracePt t="143744" x="2044700" y="5265738"/>
          <p14:tracePt t="143758" x="1951038" y="5265738"/>
          <p14:tracePt t="143776" x="1889125" y="5265738"/>
          <p14:tracePt t="143793" x="1851025" y="5265738"/>
          <p14:tracePt t="143812" x="1846263" y="5265738"/>
          <p14:tracePt t="143826" x="1839913" y="5265738"/>
          <p14:tracePt t="143910" x="1835150" y="5265738"/>
          <p14:tracePt t="143917" x="1828800" y="5265738"/>
          <p14:tracePt t="143925" x="1828800" y="5260975"/>
          <p14:tracePt t="143946" x="1824038" y="5260975"/>
          <p14:tracePt t="144051" x="1824038" y="5254625"/>
          <p14:tracePt t="144073" x="1817688" y="5243513"/>
          <p14:tracePt t="144081" x="1817688" y="5232400"/>
          <p14:tracePt t="144095" x="1817688" y="5227638"/>
          <p14:tracePt t="144109" x="1812925" y="5205413"/>
          <p14:tracePt t="144126" x="1801813" y="5183188"/>
          <p14:tracePt t="144142" x="1790700" y="5145088"/>
          <p14:tracePt t="144159" x="1790700" y="5133975"/>
          <p14:tracePt t="144176" x="1784350" y="5122863"/>
          <p14:tracePt t="144177" x="1779588" y="5118100"/>
          <p14:tracePt t="144192" x="1773238" y="5118100"/>
          <p14:tracePt t="144194" x="1768475" y="5111750"/>
          <p14:tracePt t="144210" x="1768475" y="5106988"/>
          <p14:tracePt t="144226" x="1763713" y="5100638"/>
          <p14:tracePt t="144243" x="1752600" y="5095875"/>
          <p14:tracePt t="144261" x="1746250" y="5084763"/>
          <p14:tracePt t="144283" x="1746250" y="5078413"/>
          <p14:tracePt t="144298" x="1741488" y="5078413"/>
          <p14:tracePt t="144312" x="1741488" y="5073650"/>
          <p14:tracePt t="144419" x="1741488" y="5067300"/>
          <p14:tracePt t="144433" x="1741488" y="5062538"/>
          <p14:tracePt t="144441" x="1746250" y="5051425"/>
          <p14:tracePt t="144809" x="1735138" y="5051425"/>
          <p14:tracePt t="144816" x="1724025" y="5045075"/>
          <p14:tracePt t="144828" x="1719263" y="5040313"/>
          <p14:tracePt t="144829" x="1701800" y="5033963"/>
          <p14:tracePt t="144844" x="1697038" y="5033963"/>
          <p14:tracePt t="144845" x="1685925" y="5029200"/>
          <p14:tracePt t="144861" x="1679575" y="5029200"/>
          <p14:tracePt t="144863" x="1679575" y="5024438"/>
          <p14:tracePt t="144877" x="1674813" y="5024438"/>
          <p14:tracePt t="144894" x="1670050" y="5024438"/>
          <p14:tracePt t="144911" x="1663700" y="5024438"/>
          <p14:tracePt t="144929" x="1658938" y="5018088"/>
          <p14:tracePt t="144945" x="1647825" y="5018088"/>
          <p14:tracePt t="144961" x="1636713" y="5018088"/>
          <p14:tracePt t="144980" x="1625600" y="5018088"/>
          <p14:tracePt t="144993" x="1619250" y="5018088"/>
          <p14:tracePt t="145012" x="1614488" y="5018088"/>
          <p14:tracePt t="145087" x="1608138" y="5018088"/>
          <p14:tracePt t="145116" x="1603375" y="5018088"/>
          <p14:tracePt t="145130" x="1597025" y="5018088"/>
          <p14:tracePt t="145137" x="1597025" y="5013325"/>
          <p14:tracePt t="145153" x="1592263" y="5013325"/>
          <p14:tracePt t="145168" x="1592263" y="5006975"/>
          <p14:tracePt t="145177" x="1585913" y="5006975"/>
          <p14:tracePt t="145195" x="1581150" y="5006975"/>
          <p14:tracePt t="145212" x="1570038" y="5002213"/>
          <p14:tracePt t="145213" x="1565275" y="5002213"/>
          <p14:tracePt t="145230" x="1558925" y="5002213"/>
          <p14:tracePt t="145244" x="1554163" y="4995863"/>
          <p14:tracePt t="145262" x="1547813" y="4995863"/>
          <p14:tracePt t="145278" x="1536700" y="4995863"/>
          <p14:tracePt t="145296" x="1536700" y="4991100"/>
          <p14:tracePt t="145312" x="1531938" y="4991100"/>
          <p14:tracePt t="145314" x="1520825" y="4991100"/>
          <p14:tracePt t="145328" x="1509713" y="4991100"/>
          <p14:tracePt t="145345" x="1492250" y="4984750"/>
          <p14:tracePt t="145362" x="1482725" y="4979988"/>
          <p14:tracePt t="145379" x="1471613" y="4979988"/>
          <p14:tracePt t="145394" x="1460500" y="4979988"/>
          <p14:tracePt t="145412" x="1427163" y="4973638"/>
          <p14:tracePt t="145428" x="1377950" y="4968875"/>
          <p14:tracePt t="145429" x="1349375" y="4968875"/>
          <p14:tracePt t="145445" x="1338263" y="4968875"/>
          <p14:tracePt t="145447" x="1316038" y="4968875"/>
          <p14:tracePt t="145462" x="1295400" y="4968875"/>
          <p14:tracePt t="145464" x="1277938" y="4968875"/>
          <p14:tracePt t="145478" x="1233488" y="4962525"/>
          <p14:tracePt t="145496" x="1206500" y="4962525"/>
          <p14:tracePt t="145497" x="1201738" y="4962525"/>
          <p14:tracePt t="145512" x="1190625" y="4962525"/>
          <p14:tracePt t="145531" x="1179513" y="4962525"/>
          <p14:tracePt t="145589" x="1173163" y="4962525"/>
          <p14:tracePt t="145762" x="1190625" y="4962525"/>
          <p14:tracePt t="145769" x="1195388" y="4962525"/>
          <p14:tracePt t="145779" x="1228725" y="4962525"/>
          <p14:tracePt t="145796" x="1316038" y="4957763"/>
          <p14:tracePt t="145797" x="1404938" y="4957763"/>
          <p14:tracePt t="145813" x="1543050" y="4957763"/>
          <p14:tracePt t="145830" x="1679575" y="4946650"/>
          <p14:tracePt t="145846" x="1746250" y="4946650"/>
          <p14:tracePt t="145863" x="1773238" y="4946650"/>
          <p14:tracePt t="145879" x="1779588" y="4946650"/>
          <p14:tracePt t="145928" x="1784350" y="4946650"/>
          <p14:tracePt t="145947" x="1795463" y="4946650"/>
          <p14:tracePt t="145957" x="1812925" y="4951413"/>
          <p14:tracePt t="145963" x="1824038" y="4957763"/>
          <p14:tracePt t="145980" x="1851025" y="4968875"/>
          <p14:tracePt t="145995" x="1862138" y="4968875"/>
          <p14:tracePt t="146013" x="1862138" y="4973638"/>
          <p14:tracePt t="146076" x="1866900" y="4973638"/>
          <p14:tracePt t="146083" x="1873250" y="4973638"/>
          <p14:tracePt t="146096" x="1884363" y="4984750"/>
          <p14:tracePt t="146097" x="1917700" y="4991100"/>
          <p14:tracePt t="146113" x="1933575" y="4991100"/>
          <p14:tracePt t="146130" x="1971675" y="4995863"/>
          <p14:tracePt t="146147" x="1993900" y="4995863"/>
          <p14:tracePt t="146162" x="2038350" y="4995863"/>
          <p14:tracePt t="146180" x="2127250" y="4995863"/>
          <p14:tracePt t="146197" x="2198688" y="4995863"/>
          <p14:tracePt t="146212" x="2297113" y="4995863"/>
          <p14:tracePt t="146229" x="2368550" y="4995863"/>
          <p14:tracePt t="146247" x="2451100" y="4995863"/>
          <p14:tracePt t="146248" x="2468563" y="4995863"/>
          <p14:tracePt t="146263" x="2490788" y="4995863"/>
          <p14:tracePt t="146264" x="2506663" y="4995863"/>
          <p14:tracePt t="146279" x="2513013" y="4995863"/>
          <p14:tracePt t="146297" x="2517775" y="4995863"/>
          <p14:tracePt t="146330" x="2522538" y="4995863"/>
          <p14:tracePt t="146339" x="2528888" y="4995863"/>
          <p14:tracePt t="146353" x="2533650" y="4995863"/>
          <p14:tracePt t="146362" x="2544763" y="4995863"/>
          <p14:tracePt t="146379" x="2562225" y="4995863"/>
          <p14:tracePt t="146397" x="2573338" y="4995863"/>
          <p14:tracePt t="146413" x="2584450" y="4991100"/>
          <p14:tracePt t="146856" x="2595563" y="4991100"/>
          <p14:tracePt t="146866" x="2600325" y="4991100"/>
          <p14:tracePt t="146870" x="2616200" y="4991100"/>
          <p14:tracePt t="146880" x="2633663" y="4984750"/>
          <p14:tracePt t="146897" x="2678113" y="4979988"/>
          <p14:tracePt t="146915" x="2760663" y="4962525"/>
          <p14:tracePt t="146931" x="2787650" y="4962525"/>
          <p14:tracePt t="146932" x="2814638" y="4962525"/>
          <p14:tracePt t="146947" x="2870200" y="4951413"/>
          <p14:tracePt t="146963" x="2936875" y="4951413"/>
          <p14:tracePt t="146980" x="3008313" y="4951413"/>
          <p14:tracePt t="146998" x="3090863" y="4951413"/>
          <p14:tracePt t="147014" x="3135313" y="4946650"/>
          <p14:tracePt t="147031" x="3178175" y="4935538"/>
          <p14:tracePt t="147047" x="3200400" y="4930775"/>
          <p14:tracePt t="147064" x="3222625" y="4924425"/>
          <p14:tracePt t="147081" x="3228975" y="4924425"/>
          <p14:tracePt t="147097" x="3233738" y="4924425"/>
          <p14:tracePt t="147178" x="3240088" y="4924425"/>
          <p14:tracePt t="147276" x="3244850" y="4924425"/>
          <p14:tracePt t="147291" x="3251200" y="4924425"/>
          <p14:tracePt t="147300" x="3255963" y="4924425"/>
          <p14:tracePt t="147314" x="3289300" y="4924425"/>
          <p14:tracePt t="147332" x="3327400" y="4913313"/>
          <p14:tracePt t="147349" x="3354388" y="4902200"/>
          <p14:tracePt t="147351" x="3371850" y="4897438"/>
          <p14:tracePt t="147365" x="3382963" y="4897438"/>
          <p14:tracePt t="147381" x="3387725" y="4897438"/>
          <p14:tracePt t="147398" x="3398838" y="4897438"/>
          <p14:tracePt t="147414" x="3416300" y="4897438"/>
          <p14:tracePt t="147433" x="3487738" y="4897438"/>
          <p14:tracePt t="147450" x="3536950" y="4908550"/>
          <p14:tracePt t="147464" x="3619500" y="4908550"/>
          <p14:tracePt t="147481" x="3668713" y="4913313"/>
          <p14:tracePt t="147498" x="3757613" y="4913313"/>
          <p14:tracePt t="147515" x="3862388" y="4913313"/>
          <p14:tracePt t="147516" x="3900488" y="4913313"/>
          <p14:tracePt t="147531" x="3911600" y="4913313"/>
          <p14:tracePt t="147532" x="3927475" y="4913313"/>
          <p14:tracePt t="147547" x="3956050" y="4913313"/>
          <p14:tracePt t="147564" x="3967163" y="4913313"/>
          <p14:tracePt t="147636" x="3971925" y="4913313"/>
          <p14:tracePt t="147643" x="3989388" y="4919663"/>
          <p14:tracePt t="147650" x="4016375" y="4924425"/>
          <p14:tracePt t="147665" x="4049713" y="4924425"/>
          <p14:tracePt t="147666" x="4094163" y="4930775"/>
          <p14:tracePt t="147683" x="4137025" y="4935538"/>
          <p14:tracePt t="147684" x="4176713" y="4940300"/>
          <p14:tracePt t="147698" x="4275138" y="4940300"/>
          <p14:tracePt t="147716" x="4352925" y="4940300"/>
          <p14:tracePt t="147733" x="4467225" y="4940300"/>
          <p14:tracePt t="147749" x="4484688" y="4940300"/>
          <p14:tracePt t="148259" x="4489450" y="4946650"/>
          <p14:tracePt t="148267" x="4495800" y="4946650"/>
          <p14:tracePt t="148273" x="4511675" y="4951413"/>
          <p14:tracePt t="148282" x="4533900" y="4968875"/>
          <p14:tracePt t="148299" x="4556125" y="4984750"/>
          <p14:tracePt t="148316" x="4583113" y="4995863"/>
          <p14:tracePt t="148317" x="4594225" y="5002213"/>
          <p14:tracePt t="148334" x="4611688" y="5006975"/>
          <p14:tracePt t="148336" x="4627563" y="5013325"/>
          <p14:tracePt t="148350" x="4649788" y="5018088"/>
          <p14:tracePt t="148367" x="4683125" y="5024438"/>
          <p14:tracePt t="148383" x="4727575" y="5029200"/>
          <p14:tracePt t="148384" x="4748213" y="5029200"/>
          <p14:tracePt t="148401" x="4826000" y="5033963"/>
          <p14:tracePt t="148417" x="4935538" y="5033963"/>
          <p14:tracePt t="148433" x="5062538" y="5040313"/>
          <p14:tracePt t="148449" x="5256213" y="5033963"/>
          <p14:tracePt t="148465" x="5432425" y="5024438"/>
          <p14:tracePt t="148482" x="5751513" y="4984750"/>
          <p14:tracePt t="148499" x="6092825" y="4979988"/>
          <p14:tracePt t="148515" x="6153150" y="4973638"/>
          <p14:tracePt t="148533" x="6257925" y="4968875"/>
          <p14:tracePt t="148550" x="6335713" y="4968875"/>
          <p14:tracePt t="148567" x="6384925" y="4968875"/>
          <p14:tracePt t="148582" x="6445250" y="4968875"/>
          <p14:tracePt t="148600" x="6489700" y="4968875"/>
          <p14:tracePt t="148616" x="6523038" y="4968875"/>
          <p14:tracePt t="148617" x="6534150" y="4968875"/>
          <p14:tracePt t="148633" x="6545263" y="4968875"/>
          <p14:tracePt t="148634" x="6556375" y="4968875"/>
          <p14:tracePt t="149038" x="6578600" y="4968875"/>
          <p14:tracePt t="149046" x="6616700" y="4968875"/>
          <p14:tracePt t="149052" x="6683375" y="4968875"/>
          <p14:tracePt t="149067" x="6891338" y="4968875"/>
          <p14:tracePt t="149084" x="7073900" y="4968875"/>
          <p14:tracePt t="149101" x="7234238" y="4968875"/>
          <p14:tracePt t="149117" x="7294563" y="4962525"/>
          <p14:tracePt t="149133" x="7294563" y="4957763"/>
          <p14:tracePt t="149318" x="7299325" y="4957763"/>
          <p14:tracePt t="149331" x="7332663" y="4962525"/>
          <p14:tracePt t="149338" x="7370763" y="4962525"/>
          <p14:tracePt t="149351" x="7421563" y="4973638"/>
          <p14:tracePt t="149353" x="7464425" y="4973638"/>
          <p14:tracePt t="149368" x="7558088" y="4979988"/>
          <p14:tracePt t="149369" x="7658100" y="4979988"/>
          <p14:tracePt t="149384" x="7856538" y="4984750"/>
          <p14:tracePt t="149401" x="8170863" y="4995863"/>
          <p14:tracePt t="149418" x="8429625" y="5002213"/>
          <p14:tracePt t="149419" x="8610600" y="5002213"/>
          <p14:tracePt t="149434" x="8743950" y="5002213"/>
          <p14:tracePt t="149435" x="8804275" y="5002213"/>
          <p14:tracePt t="149451" x="8880475" y="5002213"/>
          <p14:tracePt t="149452" x="8963025" y="4995863"/>
          <p14:tracePt t="149468" x="9024938" y="4991100"/>
          <p14:tracePt t="149484" x="9045575" y="4984750"/>
          <p14:tracePt t="152134" x="9040813" y="4951413"/>
          <p14:tracePt t="152518" x="9034463" y="4951413"/>
          <p14:tracePt t="152758" x="9029700" y="4951413"/>
          <p14:tracePt t="152774" x="9024938" y="4951413"/>
          <p14:tracePt t="152789" x="9018588" y="4951413"/>
          <p14:tracePt t="152796" x="9013825" y="4951413"/>
          <p14:tracePt t="152805" x="9007475" y="4951413"/>
          <p14:tracePt t="152823" x="8991600" y="4951413"/>
          <p14:tracePt t="152841" x="8969375" y="4951413"/>
          <p14:tracePt t="152863" x="8958263" y="4951413"/>
          <p14:tracePt t="152940" x="8951913" y="4951413"/>
          <p14:tracePt t="152961" x="8947150" y="4951413"/>
          <p14:tracePt t="153029" x="8947150" y="4957763"/>
          <p14:tracePt t="153036" x="8940800" y="4957763"/>
          <p14:tracePt t="153336" x="8936038" y="4957763"/>
          <p14:tracePt t="153359" x="8931275" y="4957763"/>
          <p14:tracePt t="153366" x="8931275" y="4951413"/>
          <p14:tracePt t="153381" x="8924925" y="4946650"/>
          <p14:tracePt t="153390" x="8924925" y="4940300"/>
          <p14:tracePt t="153406" x="8920163" y="4935538"/>
          <p14:tracePt t="153423" x="8913813" y="4924425"/>
          <p14:tracePt t="153440" x="8909050" y="4913313"/>
          <p14:tracePt t="153622" x="8909050" y="4919663"/>
          <p14:tracePt t="153636" x="8909050" y="4924425"/>
          <p14:tracePt t="153643" x="8909050" y="4930775"/>
          <p14:tracePt t="153658" x="8909050" y="4946650"/>
          <p14:tracePt t="153675" x="8913813" y="4951413"/>
          <p14:tracePt t="153676" x="8913813" y="4957763"/>
          <p14:tracePt t="153692" x="8913813" y="4968875"/>
          <p14:tracePt t="153708" x="8920163" y="4973638"/>
          <p14:tracePt t="153724" x="8920163" y="4979988"/>
          <p14:tracePt t="153847" x="8920163" y="4984750"/>
          <p14:tracePt t="153861" x="8920163" y="4995863"/>
          <p14:tracePt t="153868" x="8902700" y="5018088"/>
          <p14:tracePt t="153876" x="8886825" y="5040313"/>
          <p14:tracePt t="153893" x="8847138" y="5078413"/>
          <p14:tracePt t="153908" x="8786813" y="5138738"/>
          <p14:tracePt t="153925" x="8699500" y="5194300"/>
          <p14:tracePt t="153942" x="8534400" y="5265738"/>
          <p14:tracePt t="153944" x="8385175" y="5303838"/>
          <p14:tracePt t="153958" x="7927975" y="5370513"/>
          <p14:tracePt t="153974" x="7475538" y="5392738"/>
          <p14:tracePt t="153991" x="6831013" y="5392738"/>
          <p14:tracePt t="154008" x="6103938" y="5392738"/>
          <p14:tracePt t="154025" x="5256213" y="5392738"/>
          <p14:tracePt t="154042" x="4957763" y="5408613"/>
          <p14:tracePt t="154058" x="4754563" y="5408613"/>
          <p14:tracePt t="154075" x="4654550" y="5414963"/>
          <p14:tracePt t="154092" x="4627563" y="5414963"/>
          <p14:tracePt t="154117" x="4627563" y="5408613"/>
          <p14:tracePt t="154125" x="4627563" y="5403850"/>
          <p14:tracePt t="154141" x="4638675" y="5387975"/>
          <p14:tracePt t="154159" x="4649788" y="5376863"/>
          <p14:tracePt t="154160" x="4649788" y="5365750"/>
          <p14:tracePt t="154177" x="4649788" y="5359400"/>
          <p14:tracePt t="154193" x="4638675" y="5348288"/>
          <p14:tracePt t="154208" x="4627563" y="5337175"/>
          <p14:tracePt t="154225" x="4589463" y="5321300"/>
          <p14:tracePt t="154242" x="4540250" y="5310188"/>
          <p14:tracePt t="154243" x="4484688" y="5303838"/>
          <p14:tracePt t="154259" x="4446588" y="5299075"/>
          <p14:tracePt t="154261" x="4424363" y="5294313"/>
          <p14:tracePt t="154274" x="4384675" y="5294313"/>
          <p14:tracePt t="154292" x="4379913" y="5294313"/>
          <p14:tracePt t="154514" x="4379913" y="5287963"/>
          <p14:tracePt t="154521" x="4391025" y="5276850"/>
          <p14:tracePt t="154528" x="4391025" y="5272088"/>
          <p14:tracePt t="154543" x="4402138" y="5260975"/>
          <p14:tracePt t="154544" x="4418013" y="5249863"/>
          <p14:tracePt t="154560" x="4462463" y="5211763"/>
          <p14:tracePt t="154575" x="4533900" y="5160963"/>
          <p14:tracePt t="154592" x="4560888" y="5133975"/>
          <p14:tracePt t="154610" x="4611688" y="5089525"/>
          <p14:tracePt t="154626" x="4638675" y="5067300"/>
          <p14:tracePt t="154642" x="4654550" y="5056188"/>
          <p14:tracePt t="154658" x="4660900" y="5051425"/>
          <p14:tracePt t="154675" x="4672013" y="5045075"/>
          <p14:tracePt t="154692" x="4687888" y="5045075"/>
          <p14:tracePt t="154693" x="4705350" y="5045075"/>
          <p14:tracePt t="154709" x="4759325" y="5040313"/>
          <p14:tracePt t="154725" x="4832350" y="5040313"/>
          <p14:tracePt t="154742" x="4946650" y="5040313"/>
          <p14:tracePt t="154759" x="5080000" y="5040313"/>
          <p14:tracePt t="154760" x="5184775" y="5040313"/>
          <p14:tracePt t="154776" x="5365750" y="5040313"/>
          <p14:tracePt t="154792" x="5591175" y="5040313"/>
          <p14:tracePt t="154809" x="5713413" y="5033963"/>
          <p14:tracePt t="154826" x="5811838" y="5033963"/>
          <p14:tracePt t="154827" x="5840413" y="5033963"/>
          <p14:tracePt t="154842" x="5867400" y="5033963"/>
          <p14:tracePt t="154844" x="5889625" y="5033963"/>
          <p14:tracePt t="154860" x="5894388" y="5029200"/>
          <p14:tracePt t="154949" x="5900738" y="5029200"/>
          <p14:tracePt t="154964" x="5911850" y="5029200"/>
          <p14:tracePt t="154971" x="5916613" y="5029200"/>
          <p14:tracePt t="154978" x="5934075" y="5029200"/>
          <p14:tracePt t="154993" x="5965825" y="5029200"/>
          <p14:tracePt t="155009" x="6038850" y="5029200"/>
          <p14:tracePt t="155025" x="6137275" y="5029200"/>
          <p14:tracePt t="155042" x="6242050" y="5024438"/>
          <p14:tracePt t="155060" x="6351588" y="5018088"/>
          <p14:tracePt t="155077" x="6384925" y="5013325"/>
          <p14:tracePt t="155196" x="6391275" y="5013325"/>
          <p14:tracePt t="155203" x="6402388" y="5013325"/>
          <p14:tracePt t="155211" x="6407150" y="5013325"/>
          <p14:tracePt t="155227" x="6507163" y="5018088"/>
          <p14:tracePt t="155243" x="6627813" y="5018088"/>
          <p14:tracePt t="155260" x="6886575" y="5018088"/>
          <p14:tracePt t="155263" x="6924675" y="5018088"/>
          <p14:tracePt t="155278" x="7018338" y="5018088"/>
          <p14:tracePt t="155279" x="7134225" y="5018088"/>
          <p14:tracePt t="155294" x="7250113" y="5018088"/>
          <p14:tracePt t="155310" x="7332663" y="5018088"/>
          <p14:tracePt t="155327" x="7354888" y="5018088"/>
          <p14:tracePt t="155413" x="7359650" y="5018088"/>
          <p14:tracePt t="155427" x="7366000" y="5018088"/>
          <p14:tracePt t="155436" x="7370763" y="5018088"/>
          <p14:tracePt t="155445" x="7404100" y="5024438"/>
          <p14:tracePt t="155460" x="7486650" y="5033963"/>
          <p14:tracePt t="155476" x="7635875" y="5051425"/>
          <p14:tracePt t="155493" x="7767638" y="5056188"/>
          <p14:tracePt t="155495" x="7961313" y="5067300"/>
          <p14:tracePt t="155511" x="7999413" y="5067300"/>
          <p14:tracePt t="155512" x="8043863" y="5067300"/>
          <p14:tracePt t="155526" x="8148638" y="5067300"/>
          <p14:tracePt t="155544" x="8247063" y="5067300"/>
          <p14:tracePt t="155560" x="8329613" y="5067300"/>
          <p14:tracePt t="155577" x="8378825" y="5067300"/>
          <p14:tracePt t="155579" x="8389938" y="5067300"/>
          <p14:tracePt t="155593" x="8407400" y="5067300"/>
          <p14:tracePt t="155595" x="8418513" y="5067300"/>
          <p14:tracePt t="155610" x="8434388" y="5067300"/>
          <p14:tracePt t="155627" x="8434388" y="5062538"/>
          <p14:tracePt t="155663" x="8440738" y="5062538"/>
          <p14:tracePt t="155668" x="8445500" y="5062538"/>
          <p14:tracePt t="155678" x="8451850" y="5062538"/>
          <p14:tracePt t="155693" x="8483600" y="5062538"/>
          <p14:tracePt t="155710" x="8528050" y="5062538"/>
          <p14:tracePt t="155727" x="8621713" y="5062538"/>
          <p14:tracePt t="155743" x="8666163" y="5062538"/>
          <p14:tracePt t="155745" x="8699500" y="5062538"/>
          <p14:tracePt t="155761" x="8732838" y="5062538"/>
          <p14:tracePt t="155777" x="8753475" y="5062538"/>
          <p14:tracePt t="155794" x="8759825" y="5062538"/>
          <p14:tracePt t="155886" x="8764588" y="5062538"/>
          <p14:tracePt t="155902" x="8782050" y="5062538"/>
          <p14:tracePt t="155908" x="8809038" y="5062538"/>
          <p14:tracePt t="155915" x="8837613" y="5062538"/>
          <p14:tracePt t="155927" x="8864600" y="5062538"/>
          <p14:tracePt t="155945" x="8947150" y="5062538"/>
          <p14:tracePt t="155946" x="8980488" y="5062538"/>
          <p14:tracePt t="155963" x="9085263" y="5045075"/>
          <p14:tracePt t="155978" x="9156700" y="5029200"/>
          <p14:tracePt t="155994" x="9217025" y="5018088"/>
          <p14:tracePt t="156011" x="9239250" y="5006975"/>
          <p14:tracePt t="156013" x="9244013" y="5006975"/>
          <p14:tracePt t="156028" x="9250363" y="5006975"/>
          <p14:tracePt t="156044" x="9255125" y="5006975"/>
          <p14:tracePt t="156066" x="9261475" y="5006975"/>
          <p14:tracePt t="156077" x="9266238" y="5006975"/>
          <p14:tracePt t="156094" x="9294813" y="5006975"/>
          <p14:tracePt t="156095" x="9326563" y="5006975"/>
          <p14:tracePt t="156111" x="9348788" y="5006975"/>
          <p14:tracePt t="156113" x="9404350" y="5006975"/>
          <p14:tracePt t="156127" x="9493250" y="4995863"/>
          <p14:tracePt t="156144" x="9602788" y="4991100"/>
          <p14:tracePt t="156161" x="9707563" y="4991100"/>
          <p14:tracePt t="156162" x="9752013" y="4984750"/>
          <p14:tracePt t="156178" x="9856788" y="4984750"/>
          <p14:tracePt t="156194" x="9928225" y="4984750"/>
          <p14:tracePt t="156211" x="9977438" y="4984750"/>
          <p14:tracePt t="156228" x="9999663" y="4979988"/>
          <p14:tracePt t="156403" x="10004425" y="4979988"/>
          <p14:tracePt t="156413" x="10010775" y="4979988"/>
          <p14:tracePt t="156418" x="10021888" y="4979988"/>
          <p14:tracePt t="156427" x="10026650" y="4979988"/>
          <p14:tracePt t="156445" x="10044113" y="4979988"/>
          <p14:tracePt t="156462" x="10093325" y="4979988"/>
          <p14:tracePt t="156463" x="10153650" y="4973638"/>
          <p14:tracePt t="156479" x="10180638" y="4968875"/>
          <p14:tracePt t="156495" x="10186988" y="4968875"/>
          <p14:tracePt t="156621" x="10191750" y="4968875"/>
          <p14:tracePt t="156636" x="10198100" y="4968875"/>
          <p14:tracePt t="156666" x="10202863" y="4968875"/>
          <p14:tracePt t="156681" x="10209213" y="4968875"/>
          <p14:tracePt t="156688" x="10213975" y="4968875"/>
          <p14:tracePt t="156697" x="10225088" y="4968875"/>
          <p14:tracePt t="156711" x="10263188" y="4973638"/>
          <p14:tracePt t="156728" x="10325100" y="4984750"/>
          <p14:tracePt t="156745" x="10356850" y="4991100"/>
          <p14:tracePt t="156763" x="10428288" y="4995863"/>
          <p14:tracePt t="156779" x="10467975" y="5006975"/>
          <p14:tracePt t="156781" x="10506075" y="5013325"/>
          <p14:tracePt t="156796" x="10577513" y="5013325"/>
          <p14:tracePt t="156812" x="10666413" y="5013325"/>
          <p14:tracePt t="156829" x="10760075" y="5018088"/>
          <p14:tracePt t="156831" x="10802938" y="5018088"/>
          <p14:tracePt t="156846" x="10875963" y="5018088"/>
          <p14:tracePt t="156862" x="10936288" y="5018088"/>
          <p14:tracePt t="156879" x="10952163" y="5018088"/>
          <p14:tracePt t="157087" x="10952163" y="5013325"/>
          <p14:tracePt t="157109" x="10952163" y="5006975"/>
          <p14:tracePt t="157341" x="10958513" y="5006975"/>
          <p14:tracePt t="157403" x="10963275" y="5006975"/>
          <p14:tracePt t="157424" x="10969625" y="5006975"/>
          <p14:tracePt t="157453" x="10974388" y="5006975"/>
          <p14:tracePt t="157566" x="10969625" y="5002213"/>
          <p14:tracePt t="157573" x="10958513" y="5002213"/>
          <p14:tracePt t="157582" x="10902950" y="4995863"/>
          <p14:tracePt t="157596" x="10742613" y="4991100"/>
          <p14:tracePt t="157598" x="10572750" y="4991100"/>
          <p14:tracePt t="157612" x="9783763" y="4979988"/>
          <p14:tracePt t="157630" x="8947150" y="4979988"/>
          <p14:tracePt t="157646" x="7773988" y="5024438"/>
          <p14:tracePt t="157663" x="6710363" y="5111750"/>
          <p14:tracePt t="157664" x="6137275" y="5178425"/>
          <p14:tracePt t="157679" x="5249863" y="5243513"/>
          <p14:tracePt t="157696" x="4324350" y="5276850"/>
          <p14:tracePt t="157713" x="3806825" y="5299075"/>
          <p14:tracePt t="157715" x="3559175" y="5299075"/>
          <p14:tracePt t="157730" x="3416300" y="5299075"/>
          <p14:tracePt t="157732" x="3354388" y="5299075"/>
          <p14:tracePt t="157747" x="3260725" y="5299075"/>
          <p14:tracePt t="157763" x="3244850" y="5299075"/>
          <p14:tracePt t="157781" x="3240088" y="5299075"/>
          <p14:tracePt t="157798" x="3222625" y="5294313"/>
          <p14:tracePt t="157813" x="3206750" y="5283200"/>
          <p14:tracePt t="157816" x="3195638" y="5276850"/>
          <p14:tracePt t="157830" x="3106738" y="5260975"/>
          <p14:tracePt t="157848" x="3019425" y="5254625"/>
          <p14:tracePt t="157864" x="2859088" y="5221288"/>
          <p14:tracePt t="157865" x="2803525" y="5216525"/>
          <p14:tracePt t="157881" x="2693988" y="5194300"/>
          <p14:tracePt t="157896" x="2544763" y="5194300"/>
          <p14:tracePt t="157913" x="2419350" y="5194300"/>
          <p14:tracePt t="157930" x="2330450" y="5194300"/>
          <p14:tracePt t="157948" x="2263775" y="5200650"/>
          <p14:tracePt t="157963" x="2252663" y="5200650"/>
          <p14:tracePt t="157965" x="2232025" y="5211763"/>
          <p14:tracePt t="157980" x="2214563" y="5216525"/>
          <p14:tracePt t="157997" x="2198688" y="5216525"/>
          <p14:tracePt t="158014" x="2176463" y="5227638"/>
          <p14:tracePt t="158015" x="2154238" y="5232400"/>
          <p14:tracePt t="158031" x="2132013" y="5243513"/>
          <p14:tracePt t="158032" x="2120900" y="5243513"/>
          <p14:tracePt t="158047" x="2065338" y="5265738"/>
          <p14:tracePt t="158065" x="2033588" y="5276850"/>
          <p14:tracePt t="158081" x="2011363" y="5287963"/>
          <p14:tracePt t="158082" x="2005013" y="5294313"/>
          <p14:tracePt t="158098" x="1982788" y="5303838"/>
          <p14:tracePt t="158116" x="1978025" y="5310188"/>
          <p14:tracePt t="158131" x="1971675" y="5314950"/>
          <p14:tracePt t="158148" x="1966913" y="5326063"/>
          <p14:tracePt t="158164" x="1960563" y="5332413"/>
          <p14:tracePt t="158181" x="1955800" y="5332413"/>
          <p14:tracePt t="158183" x="1951038" y="5332413"/>
          <p14:tracePt t="158752" x="1966913" y="5332413"/>
          <p14:tracePt t="158758" x="2027238" y="5332413"/>
          <p14:tracePt t="158767" x="2082800" y="5332413"/>
          <p14:tracePt t="158782" x="2314575" y="5326063"/>
          <p14:tracePt t="158798" x="2506663" y="5314950"/>
          <p14:tracePt t="158815" x="2754313" y="5287963"/>
          <p14:tracePt t="158832" x="2865438" y="5287963"/>
          <p14:tracePt t="158833" x="2914650" y="5276850"/>
          <p14:tracePt t="158849" x="2941638" y="5272088"/>
          <p14:tracePt t="158850" x="2947988" y="5272088"/>
          <p14:tracePt t="158865" x="2963863" y="5272088"/>
          <p14:tracePt t="159554" x="3001963" y="5272088"/>
          <p14:tracePt t="159561" x="3052763" y="5276850"/>
          <p14:tracePt t="159568" x="3173413" y="5254625"/>
          <p14:tracePt t="159583" x="3421063" y="5254625"/>
          <p14:tracePt t="159585" x="3536950" y="5200650"/>
          <p14:tracePt t="159600" x="4054475" y="5160963"/>
          <p14:tracePt t="159616" x="4368800" y="5160963"/>
          <p14:tracePt t="159633" x="4699000" y="5073650"/>
          <p14:tracePt t="159650" x="4748213" y="5067300"/>
          <p14:tracePt t="159696" x="4743450" y="5067300"/>
          <p14:tracePt t="159704" x="4732338" y="5067300"/>
          <p14:tracePt t="159809" x="4732338" y="5073650"/>
          <p14:tracePt t="159818" x="4770438" y="5100638"/>
          <p14:tracePt t="159824" x="4841875" y="5138738"/>
          <p14:tracePt t="159832" x="4903788" y="5156200"/>
          <p14:tracePt t="159850" x="5195888" y="5238750"/>
          <p14:tracePt t="159867" x="5470525" y="5254625"/>
          <p14:tracePt t="159868" x="5664200" y="5254625"/>
          <p14:tracePt t="159883" x="5883275" y="5254625"/>
          <p14:tracePt t="159885" x="5965825" y="5254625"/>
          <p14:tracePt t="159900" x="6153150" y="5254625"/>
          <p14:tracePt t="159917" x="6226175" y="5254625"/>
          <p14:tracePt t="159982" x="6219825" y="5254625"/>
          <p14:tracePt t="160050" x="6226175" y="5254625"/>
          <p14:tracePt t="160055" x="6230938" y="5254625"/>
          <p14:tracePt t="160067" x="6253163" y="5265738"/>
          <p14:tracePt t="160084" x="6329363" y="5283200"/>
          <p14:tracePt t="160085" x="6373813" y="5287963"/>
          <p14:tracePt t="160102" x="6484938" y="5287963"/>
          <p14:tracePt t="160117" x="6650038" y="5287963"/>
          <p14:tracePt t="160133" x="6737350" y="5287963"/>
          <p14:tracePt t="160150" x="6797675" y="5287963"/>
          <p14:tracePt t="160167" x="6804025" y="5287963"/>
          <p14:tracePt t="160364" x="6819900" y="5294313"/>
          <p14:tracePt t="160379" x="6842125" y="5299075"/>
          <p14:tracePt t="160385" x="6881813" y="5303838"/>
          <p14:tracePt t="160401" x="6919913" y="5310188"/>
          <p14:tracePt t="160403" x="6975475" y="5314950"/>
          <p14:tracePt t="160417" x="7085013" y="5337175"/>
          <p14:tracePt t="160434" x="7227888" y="5343525"/>
          <p14:tracePt t="160451" x="7388225" y="5343525"/>
          <p14:tracePt t="160452" x="7437438" y="5343525"/>
          <p14:tracePt t="160469" x="7542213" y="5343525"/>
          <p14:tracePt t="160484" x="7640638" y="5343525"/>
          <p14:tracePt t="160501" x="7718425" y="5343525"/>
          <p14:tracePt t="160518" x="7767638" y="5337175"/>
          <p14:tracePt t="160535" x="7807325" y="5332413"/>
          <p14:tracePt t="160552" x="7823200" y="5326063"/>
          <p14:tracePt t="160569" x="7834313" y="5326063"/>
          <p14:tracePt t="160584" x="7845425" y="5326063"/>
          <p14:tracePt t="160601" x="7850188" y="5326063"/>
          <p14:tracePt t="160753" x="7856538" y="5326063"/>
          <p14:tracePt t="160770" x="7867650" y="5326063"/>
          <p14:tracePt t="160776" x="7872413" y="5326063"/>
          <p14:tracePt t="160784" x="7878763" y="5326063"/>
          <p14:tracePt t="160803" x="7883525" y="5326063"/>
          <p14:tracePt t="160818" x="7889875" y="5326063"/>
          <p14:tracePt t="161286" x="7894638" y="5326063"/>
          <p14:tracePt t="166254" x="7046913" y="5249863"/>
          <p14:tracePt t="166262" x="6507163" y="5167313"/>
          <p14:tracePt t="166276" x="6402388" y="5145088"/>
          <p14:tracePt t="166292" x="6369050" y="5145088"/>
          <p14:tracePt t="166343" x="6362700" y="5149850"/>
          <p14:tracePt t="166349" x="6351588" y="5178425"/>
          <p14:tracePt t="166360" x="6335713" y="5211763"/>
          <p14:tracePt t="166378" x="6280150" y="5326063"/>
          <p14:tracePt t="166394" x="6253163" y="5359400"/>
          <p14:tracePt t="166395" x="6235700" y="5392738"/>
          <p14:tracePt t="166410" x="6181725" y="5464175"/>
          <p14:tracePt t="166426" x="6159500" y="5502275"/>
          <p14:tracePt t="166443" x="6132513" y="5535613"/>
          <p14:tracePt t="166460" x="6121400" y="5575300"/>
          <p14:tracePt t="166477" x="6121400" y="5591175"/>
          <p14:tracePt t="166494" x="6121400" y="5595938"/>
          <p14:tracePt t="166510" x="6115050" y="5595938"/>
          <p14:tracePt t="166528" x="6088063" y="5607050"/>
          <p14:tracePt t="166544" x="6059488" y="5618163"/>
          <p14:tracePt t="166560" x="6032500" y="5624513"/>
          <p14:tracePt t="166562" x="5976938" y="5640388"/>
          <p14:tracePt t="166576" x="5883275" y="5646738"/>
          <p14:tracePt t="166593" x="5707063" y="5657850"/>
          <p14:tracePt t="166612" x="5387975" y="5662613"/>
          <p14:tracePt t="166627" x="5233988" y="5662613"/>
          <p14:tracePt t="166629" x="5073650" y="5662613"/>
          <p14:tracePt t="166643" x="4759325" y="5662613"/>
          <p14:tracePt t="166660" x="4522788" y="5646738"/>
          <p14:tracePt t="166678" x="3983038" y="5568950"/>
          <p14:tracePt t="166694" x="3784600" y="5553075"/>
          <p14:tracePt t="166711" x="3570288" y="5535613"/>
          <p14:tracePt t="166726" x="3376613" y="5530850"/>
          <p14:tracePt t="166744" x="3146425" y="5513388"/>
          <p14:tracePt t="166760" x="2919413" y="5513388"/>
          <p14:tracePt t="166762" x="2820988" y="5513388"/>
          <p14:tracePt t="166777" x="2682875" y="5513388"/>
          <p14:tracePt t="166793" x="2600325" y="5513388"/>
          <p14:tracePt t="166811" x="2540000" y="5513388"/>
          <p14:tracePt t="166827" x="2501900" y="5513388"/>
          <p14:tracePt t="166828" x="2490788" y="5513388"/>
          <p14:tracePt t="166844" x="2479675" y="5513388"/>
          <p14:tracePt t="166845" x="2473325" y="5508625"/>
          <p14:tracePt t="166860" x="2428875" y="5497513"/>
          <p14:tracePt t="166877" x="2408238" y="5491163"/>
          <p14:tracePt t="166895" x="2397125" y="5491163"/>
          <p14:tracePt t="167534" x="2397125" y="5486400"/>
          <p14:tracePt t="167542" x="2401888" y="5475288"/>
          <p14:tracePt t="167557" x="2408238" y="5470525"/>
          <p14:tracePt t="167564" x="2408238" y="5459413"/>
          <p14:tracePt t="167579" x="2435225" y="5437188"/>
          <p14:tracePt t="167582" x="2439988" y="5437188"/>
          <p14:tracePt t="167595" x="2451100" y="5414963"/>
          <p14:tracePt t="167612" x="2468563" y="5403850"/>
          <p14:tracePt t="167629" x="2479675" y="5392738"/>
          <p14:tracePt t="167646" x="2479675" y="5381625"/>
          <p14:tracePt t="167663" x="2479675" y="5370513"/>
          <p14:tracePt t="167664" x="2479675" y="5359400"/>
          <p14:tracePt t="167678" x="2479675" y="5348288"/>
          <p14:tracePt t="167695" x="2479675" y="5337175"/>
          <p14:tracePt t="167712" x="2468563" y="5332413"/>
          <p14:tracePt t="167713" x="2468563" y="5326063"/>
          <p14:tracePt t="167729" x="2462213" y="5321300"/>
          <p14:tracePt t="167745" x="2457450" y="5314950"/>
          <p14:tracePt t="167762" x="2435225" y="5314950"/>
          <p14:tracePt t="167778" x="2401888" y="5310188"/>
          <p14:tracePt t="167796" x="2374900" y="5303838"/>
          <p14:tracePt t="167813" x="2368550" y="5303838"/>
          <p14:tracePt t="167828" x="2363788" y="5303838"/>
          <p14:tracePt t="167845" x="2357438" y="5303838"/>
          <p14:tracePt t="167862" x="2341563" y="5299075"/>
          <p14:tracePt t="167880" x="2314575" y="5294313"/>
          <p14:tracePt t="167895" x="2292350" y="5294313"/>
          <p14:tracePt t="167913" x="2259013" y="5294313"/>
          <p14:tracePt t="167929" x="2232025" y="5294313"/>
          <p14:tracePt t="167931" x="2220913" y="5294313"/>
          <p14:tracePt t="167946" x="2209800" y="5294313"/>
          <p14:tracePt t="167964" x="2192338" y="5294313"/>
          <p14:tracePt t="167979" x="2176463" y="5287963"/>
          <p14:tracePt t="167996" x="2159000" y="5287963"/>
          <p14:tracePt t="168014" x="2127250" y="5287963"/>
          <p14:tracePt t="168030" x="2116138" y="5287963"/>
          <p14:tracePt t="168046" x="2109788" y="5287963"/>
          <p14:tracePt t="168344" x="2109788" y="5283200"/>
          <p14:tracePt t="168352" x="2105025" y="5283200"/>
          <p14:tracePt t="168374" x="2098675" y="5283200"/>
          <p14:tracePt t="168381" x="2093913" y="5276850"/>
          <p14:tracePt t="170198" x="2093913" y="5272088"/>
          <p14:tracePt t="170227" x="2093913" y="5265738"/>
          <p14:tracePt t="170444" x="2098675" y="5265738"/>
          <p14:tracePt t="170459" x="2105025" y="5265738"/>
          <p14:tracePt t="170475" x="2109788" y="5265738"/>
          <p14:tracePt t="170483" x="2116138" y="5265738"/>
          <p14:tracePt t="170500" x="2120900" y="5265738"/>
          <p14:tracePt t="170517" x="2127250" y="5265738"/>
          <p14:tracePt t="170518" x="2132013" y="5265738"/>
          <p14:tracePt t="170534" x="2143125" y="5265738"/>
          <p14:tracePt t="170535" x="2159000" y="5265738"/>
          <p14:tracePt t="170551" x="2232025" y="5265738"/>
          <p14:tracePt t="170566" x="2308225" y="5272088"/>
          <p14:tracePt t="170584" x="2457450" y="5283200"/>
          <p14:tracePt t="170600" x="2698750" y="5299075"/>
          <p14:tracePt t="170617" x="2832100" y="5303838"/>
          <p14:tracePt t="170633" x="2952750" y="5303838"/>
          <p14:tracePt t="170650" x="3041650" y="5303838"/>
          <p14:tracePt t="170668" x="3300413" y="5303838"/>
          <p14:tracePt t="170683" x="3427413" y="5303838"/>
          <p14:tracePt t="170685" x="3735388" y="5303838"/>
          <p14:tracePt t="170700" x="3851275" y="5303838"/>
          <p14:tracePt t="170716" x="4324350" y="5303838"/>
          <p14:tracePt t="170733" x="4672013" y="5303838"/>
          <p14:tracePt t="170751" x="5178425" y="5310188"/>
          <p14:tracePt t="170767" x="5403850" y="5310188"/>
          <p14:tracePt t="170783" x="5454650" y="5314950"/>
          <p14:tracePt t="170800" x="5465763" y="5314950"/>
          <p14:tracePt t="170826" x="5470525" y="5321300"/>
          <p14:tracePt t="170841" x="5476875" y="5326063"/>
          <p14:tracePt t="170850" x="5487988" y="5337175"/>
          <p14:tracePt t="170866" x="5503863" y="5348288"/>
          <p14:tracePt t="170883" x="5530850" y="5365750"/>
          <p14:tracePt t="170901" x="5586413" y="5376863"/>
          <p14:tracePt t="170917" x="5630863" y="5376863"/>
          <p14:tracePt t="170933" x="5702300" y="5387975"/>
          <p14:tracePt t="170950" x="5784850" y="5387975"/>
          <p14:tracePt t="170967" x="5945188" y="5392738"/>
          <p14:tracePt t="170968" x="5994400" y="5392738"/>
          <p14:tracePt t="170983" x="6081713" y="5392738"/>
          <p14:tracePt t="170984" x="6170613" y="5392738"/>
          <p14:tracePt t="170999" x="6346825" y="5387975"/>
          <p14:tracePt t="171017" x="6516688" y="5365750"/>
          <p14:tracePt t="171033" x="6665913" y="5348288"/>
          <p14:tracePt t="171051" x="6815138" y="5326063"/>
          <p14:tracePt t="171067" x="6859588" y="5314950"/>
          <p14:tracePt t="171083" x="6859588" y="5310188"/>
          <p14:tracePt t="171100" x="6864350" y="5310188"/>
          <p14:tracePt t="171135" x="6870700" y="5310188"/>
          <p14:tracePt t="171151" x="6875463" y="5310188"/>
          <p14:tracePt t="171156" x="6886575" y="5310188"/>
          <p14:tracePt t="171166" x="6891338" y="5310188"/>
          <p14:tracePt t="171184" x="6924675" y="5310188"/>
          <p14:tracePt t="171202" x="6969125" y="5310188"/>
          <p14:tracePt t="171218" x="6996113" y="5310188"/>
          <p14:tracePt t="171234" x="7046913" y="5310188"/>
          <p14:tracePt t="171251" x="7078663" y="5310188"/>
          <p14:tracePt t="171268" x="7140575" y="5310188"/>
          <p14:tracePt t="171285" x="7172325" y="5303838"/>
          <p14:tracePt t="171301" x="7194550" y="5303838"/>
          <p14:tracePt t="171317" x="7223125" y="5303838"/>
          <p14:tracePt t="171333" x="7245350" y="5303838"/>
          <p14:tracePt t="171351" x="7288213" y="5299075"/>
          <p14:tracePt t="171367" x="7310438" y="5299075"/>
          <p14:tracePt t="171383" x="7339013" y="5299075"/>
          <p14:tracePt t="171401" x="7370763" y="5299075"/>
          <p14:tracePt t="171403" x="7381875" y="5299075"/>
          <p14:tracePt t="171418" x="7404100" y="5294313"/>
          <p14:tracePt t="171434" x="7415213" y="5287963"/>
          <p14:tracePt t="171451" x="7421563" y="5287963"/>
          <p14:tracePt t="171751" x="7426325" y="5287963"/>
          <p14:tracePt t="171772" x="7432675" y="5287963"/>
          <p14:tracePt t="171907" x="7437438" y="5287963"/>
          <p14:tracePt t="171922" x="7448550" y="5287963"/>
          <p14:tracePt t="171929" x="7453313" y="5287963"/>
          <p14:tracePt t="171936" x="7470775" y="5283200"/>
          <p14:tracePt t="171952" x="7475538" y="5283200"/>
          <p14:tracePt t="171954" x="7504113" y="5272088"/>
          <p14:tracePt t="171968" x="7542213" y="5272088"/>
          <p14:tracePt t="171985" x="7597775" y="5272088"/>
          <p14:tracePt t="172002" x="7669213" y="5303838"/>
          <p14:tracePt t="172004" x="7696200" y="5303838"/>
          <p14:tracePt t="172020" x="7756525" y="5314950"/>
          <p14:tracePt t="172035" x="7785100" y="5326063"/>
          <p14:tracePt t="172052" x="7807325" y="5326063"/>
          <p14:tracePt t="176334" x="7745413" y="5376863"/>
          <p14:tracePt t="176336" x="7724775" y="5387975"/>
          <p14:tracePt t="176337" x="7702550" y="5408613"/>
          <p14:tracePt t="176343" x="7366000" y="5524500"/>
          <p14:tracePt t="176359" x="6886575" y="5635625"/>
          <p14:tracePt t="176375" x="6550025" y="5640388"/>
          <p14:tracePt t="176376" x="6346825" y="5646738"/>
          <p14:tracePt t="176392" x="6065838" y="5657850"/>
          <p14:tracePt t="176393" x="5751513" y="5657850"/>
          <p14:tracePt t="176409" x="5002213" y="5618163"/>
          <p14:tracePt t="176425" x="4137025" y="5397500"/>
          <p14:tracePt t="176444" x="3140075" y="4940300"/>
          <p14:tracePt t="176459" x="2638425" y="4605338"/>
          <p14:tracePt t="176476" x="2120900" y="4110038"/>
          <p14:tracePt t="176492" x="1812925" y="3729038"/>
          <p14:tracePt t="176508" x="1597025" y="3327400"/>
          <p14:tracePt t="176525" x="1525588" y="2941638"/>
          <p14:tracePt t="176527" x="1525588" y="2709863"/>
          <p14:tracePt t="176542" x="1525588" y="2593975"/>
          <p14:tracePt t="176543" x="1531938" y="2424113"/>
          <p14:tracePt t="176558" x="1647825" y="1978025"/>
          <p14:tracePt t="176575" x="1768475" y="1630363"/>
          <p14:tracePt t="176592" x="1873250" y="1289050"/>
          <p14:tracePt t="176593" x="1955800" y="1085850"/>
          <p14:tracePt t="176609" x="2087563" y="754063"/>
          <p14:tracePt t="176625" x="2198688" y="584200"/>
          <p14:tracePt t="176642" x="2303463" y="468313"/>
          <p14:tracePt t="176660" x="2462213" y="390525"/>
          <p14:tracePt t="176661" x="2533650" y="379413"/>
          <p14:tracePt t="176677" x="2705100" y="363538"/>
          <p14:tracePt t="176694" x="2941638" y="358775"/>
          <p14:tracePt t="176709" x="3233738" y="390525"/>
          <p14:tracePt t="176726" x="3559175" y="479425"/>
          <p14:tracePt t="176743" x="4132263" y="700088"/>
          <p14:tracePt t="176744" x="4176713" y="715963"/>
          <p14:tracePt t="176760" x="4286250" y="771525"/>
          <p14:tracePt t="176762" x="4506913" y="887413"/>
          <p14:tracePt t="176776" x="4765675" y="1057275"/>
          <p14:tracePt t="176793" x="4964113" y="1211263"/>
          <p14:tracePt t="176809" x="5062538" y="1333500"/>
          <p14:tracePt t="176826" x="5145088" y="1487488"/>
          <p14:tracePt t="176827" x="5167313" y="1563688"/>
          <p14:tracePt t="176842" x="5189538" y="1668463"/>
          <p14:tracePt t="176858" x="5200650" y="1790700"/>
          <p14:tracePt t="176876" x="5216525" y="1978025"/>
          <p14:tracePt t="176893" x="5227638" y="2082800"/>
          <p14:tracePt t="176895" x="5233988" y="2136775"/>
          <p14:tracePt t="176910" x="5233988" y="2263775"/>
          <p14:tracePt t="176925" x="5233988" y="2352675"/>
          <p14:tracePt t="176942" x="5233988" y="2428875"/>
          <p14:tracePt t="176959" x="5207000" y="2511425"/>
          <p14:tracePt t="176960" x="5184775" y="2551113"/>
          <p14:tracePt t="176976" x="5129213" y="2600325"/>
          <p14:tracePt t="176993" x="5029200" y="2665413"/>
          <p14:tracePt t="177009" x="4914900" y="2709863"/>
          <p14:tracePt t="177026" x="4759325" y="2776538"/>
          <p14:tracePt t="177044" x="4451350" y="2897188"/>
          <p14:tracePt t="177061" x="4335463" y="2919413"/>
          <p14:tracePt t="177076" x="4252913" y="2930525"/>
          <p14:tracePt t="177094" x="4060825" y="2941638"/>
          <p14:tracePt t="177096" x="4043363" y="2941638"/>
          <p14:tracePt t="177110" x="4000500" y="2941638"/>
          <p14:tracePt t="177112" x="3900488" y="2941638"/>
          <p14:tracePt t="177127" x="3697288" y="2941638"/>
          <p14:tracePt t="177143" x="3563938" y="2919413"/>
          <p14:tracePt t="177159" x="3432175" y="2881313"/>
          <p14:tracePt t="177176" x="3278188" y="2852738"/>
          <p14:tracePt t="177193" x="3173413" y="2814638"/>
          <p14:tracePt t="177194" x="3117850" y="2787650"/>
          <p14:tracePt t="177211" x="3041650" y="2743200"/>
          <p14:tracePt t="177226" x="2963863" y="2682875"/>
          <p14:tracePt t="177243" x="2903538" y="2622550"/>
          <p14:tracePt t="177260" x="2836863" y="2560638"/>
          <p14:tracePt t="177261" x="2809875" y="2540000"/>
          <p14:tracePt t="177277" x="2771775" y="2511425"/>
          <p14:tracePt t="177293" x="2720975" y="2478088"/>
          <p14:tracePt t="177309" x="2678113" y="2446338"/>
          <p14:tracePt t="177327" x="2649538" y="2424113"/>
          <p14:tracePt t="177328" x="2633663" y="2417763"/>
          <p14:tracePt t="177344" x="2606675" y="2401888"/>
          <p14:tracePt t="177345" x="2595563" y="2395538"/>
          <p14:tracePt t="177361" x="2544763" y="2374900"/>
          <p14:tracePt t="177376" x="2490788" y="2352675"/>
          <p14:tracePt t="177394" x="2439988" y="2335213"/>
          <p14:tracePt t="177411" x="2386013" y="2319338"/>
          <p14:tracePt t="177429" x="2363788" y="2312988"/>
          <p14:tracePt t="177444" x="2357438" y="2308225"/>
          <p14:tracePt t="177460" x="2352675" y="2308225"/>
          <p14:tracePt t="178162" x="2341563" y="2308225"/>
          <p14:tracePt t="178178" x="2314575" y="2308225"/>
          <p14:tracePt t="178184" x="2292350" y="2308225"/>
          <p14:tracePt t="178194" x="2270125" y="2308225"/>
          <p14:tracePt t="178211" x="2236788" y="2308225"/>
          <p14:tracePt t="178229" x="2192338" y="2308225"/>
          <p14:tracePt t="178244" x="2187575" y="2308225"/>
          <p14:tracePt t="178246" x="2176463" y="2308225"/>
          <p14:tracePt t="178350" x="2170113" y="2301875"/>
          <p14:tracePt t="178364" x="2165350" y="2301875"/>
          <p14:tracePt t="178372" x="2159000" y="2297113"/>
          <p14:tracePt t="178379" x="2154238" y="2286000"/>
          <p14:tracePt t="178395" x="2147888" y="2281238"/>
          <p14:tracePt t="178396" x="2127250" y="2259013"/>
          <p14:tracePt t="178412" x="2120900" y="2154238"/>
          <p14:tracePt t="178428" x="2082800" y="2109788"/>
          <p14:tracePt t="178445" x="2038350" y="2071688"/>
          <p14:tracePt t="178446" x="2027238" y="2060575"/>
          <p14:tracePt t="178462" x="2011363" y="2043113"/>
          <p14:tracePt t="178478" x="1993900" y="2020888"/>
          <p14:tracePt t="178495" x="1982788" y="2005013"/>
          <p14:tracePt t="178512" x="1971675" y="1989138"/>
          <p14:tracePt t="178513" x="1966913" y="1989138"/>
          <p14:tracePt t="178529" x="1960563" y="1978025"/>
          <p14:tracePt t="178545" x="1960563" y="1966913"/>
          <p14:tracePt t="178562" x="1955800" y="1966913"/>
          <p14:tracePt t="178579" x="1955800" y="1960563"/>
          <p14:tracePt t="178596" x="1951038" y="1955800"/>
          <p14:tracePt t="178614" x="1951038" y="1949450"/>
          <p14:tracePt t="178629" x="1944688" y="1944688"/>
          <p14:tracePt t="178646" x="1939925" y="1933575"/>
          <p14:tracePt t="178663" x="1933575" y="1922463"/>
          <p14:tracePt t="178664" x="1928813" y="1917700"/>
          <p14:tracePt t="178681" x="1922463" y="1911350"/>
          <p14:tracePt t="178695" x="1922463" y="1906588"/>
          <p14:tracePt t="178697" x="1917700" y="1900238"/>
          <p14:tracePt t="178711" x="1911350" y="1878013"/>
          <p14:tracePt t="178728" x="1900238" y="1862138"/>
          <p14:tracePt t="178745" x="1889125" y="1844675"/>
          <p14:tracePt t="178746" x="1884363" y="1828800"/>
          <p14:tracePt t="178762" x="1878013" y="1824038"/>
          <p14:tracePt t="178764" x="1873250" y="1812925"/>
          <p14:tracePt t="178778" x="1866900" y="1806575"/>
          <p14:tracePt t="178796" x="1866900" y="1801813"/>
          <p14:tracePt t="178813" x="1866900" y="1795463"/>
          <p14:tracePt t="178814" x="1862138" y="1795463"/>
          <p14:tracePt t="178829" x="1857375" y="1790700"/>
          <p14:tracePt t="178845" x="1851025" y="1784350"/>
          <p14:tracePt t="178863" x="1846263" y="1779588"/>
          <p14:tracePt t="178879" x="1846263" y="1773238"/>
          <p14:tracePt t="178881" x="1839913" y="1773238"/>
          <p14:tracePt t="179354" x="1839913" y="1768475"/>
          <p14:tracePt t="179369" x="1839913" y="1762125"/>
          <p14:tracePt t="179377" x="1846263" y="1757363"/>
          <p14:tracePt t="179383" x="1851025" y="1751013"/>
          <p14:tracePt t="179399" x="1857375" y="1739900"/>
          <p14:tracePt t="179413" x="1862138" y="1739900"/>
          <p14:tracePt t="179415" x="1862138" y="1735138"/>
          <p14:tracePt t="179430" x="1862138" y="1730375"/>
          <p14:tracePt t="179753" x="1862138" y="1724025"/>
          <p14:tracePt t="179789" x="1862138" y="1719263"/>
          <p14:tracePt t="179805" x="1862138" y="1712913"/>
          <p14:tracePt t="179813" x="1862138" y="1708150"/>
          <p14:tracePt t="179828" x="1862138" y="1701800"/>
          <p14:tracePt t="179835" x="1862138" y="1697038"/>
          <p14:tracePt t="179848" x="1857375" y="1690688"/>
          <p14:tracePt t="179849" x="1857375" y="1685925"/>
          <p14:tracePt t="179865" x="1851025" y="1685925"/>
          <p14:tracePt t="179881" x="1851025" y="1679575"/>
          <p14:tracePt t="181545" x="1866900" y="1679575"/>
          <p14:tracePt t="181552" x="1911350" y="1679575"/>
          <p14:tracePt t="181559" x="1966913" y="1679575"/>
          <p14:tracePt t="181583" x="2319338" y="1652588"/>
          <p14:tracePt t="181599" x="2562225" y="1636713"/>
          <p14:tracePt t="181616" x="2754313" y="1614488"/>
          <p14:tracePt t="181633" x="3090863" y="1585913"/>
          <p14:tracePt t="181635" x="3106738" y="1581150"/>
          <p14:tracePt t="181651" x="3167063" y="1574800"/>
          <p14:tracePt t="181665" x="3189288" y="1574800"/>
          <p14:tracePt t="182137" x="3184525" y="1574800"/>
          <p14:tracePt t="182144" x="3184525" y="1570038"/>
          <p14:tracePt t="182152" x="3173413" y="1570038"/>
          <p14:tracePt t="182167" x="3167063" y="1563688"/>
          <p14:tracePt t="182168" x="3162300" y="1563688"/>
          <p14:tracePt t="182183" x="3146425" y="1563688"/>
          <p14:tracePt t="182201" x="3135313" y="1558925"/>
          <p14:tracePt t="182218" x="3124200" y="1554163"/>
          <p14:tracePt t="182219" x="3113088" y="1554163"/>
          <p14:tracePt t="182234" x="3106738" y="1547813"/>
          <p14:tracePt t="182251" x="3095625" y="1547813"/>
          <p14:tracePt t="182267" x="3090863" y="1547813"/>
          <p14:tracePt t="182284" x="3084513" y="1547813"/>
          <p14:tracePt t="182385" x="3079750" y="1543050"/>
          <p14:tracePt t="182393" x="3073400" y="1543050"/>
          <p14:tracePt t="182400" x="3063875" y="1543050"/>
          <p14:tracePt t="182418" x="3024188" y="1536700"/>
          <p14:tracePt t="182434" x="2947988" y="1536700"/>
          <p14:tracePt t="182452" x="2787650" y="1543050"/>
          <p14:tracePt t="182468" x="2698750" y="1558925"/>
          <p14:tracePt t="182484" x="2473325" y="1646238"/>
          <p14:tracePt t="182500" x="2386013" y="1708150"/>
          <p14:tracePt t="182517" x="2165350" y="1889125"/>
          <p14:tracePt t="182518" x="2000250" y="2060575"/>
          <p14:tracePt t="182534" x="1801813" y="2341563"/>
          <p14:tracePt t="182550" x="1630363" y="2600325"/>
          <p14:tracePt t="182567" x="1460500" y="2874963"/>
          <p14:tracePt t="182584" x="1360488" y="3051175"/>
          <p14:tracePt t="182602" x="1228725" y="3267075"/>
          <p14:tracePt t="182617" x="1168400" y="3371850"/>
          <p14:tracePt t="182634" x="1128713" y="3454400"/>
          <p14:tracePt t="182652" x="1079500" y="3563938"/>
          <p14:tracePt t="182670" x="947738" y="3706813"/>
          <p14:tracePt t="182685" x="876300" y="3767138"/>
          <p14:tracePt t="182701" x="782638" y="3844925"/>
          <p14:tracePt t="182718" x="722313" y="3889375"/>
          <p14:tracePt t="182735" x="633413" y="3949700"/>
          <p14:tracePt t="182736" x="600075" y="3965575"/>
          <p14:tracePt t="182752" x="566738" y="3998913"/>
          <p14:tracePt t="182753" x="523875" y="4032250"/>
          <p14:tracePt t="182768" x="452438" y="4098925"/>
          <p14:tracePt t="182785" x="336550" y="4213225"/>
          <p14:tracePt t="182801" x="242888" y="4306888"/>
          <p14:tracePt t="182818" x="142875" y="4389438"/>
          <p14:tracePt t="182819" x="115888" y="4422775"/>
          <p14:tracePt t="182835" x="71438" y="4462463"/>
          <p14:tracePt t="182836" x="15875" y="4522788"/>
          <p14:tracePt t="182925" x="22225" y="4665663"/>
          <p14:tracePt t="182935" x="60325" y="4670425"/>
          <p14:tracePt t="182952" x="187325" y="4676775"/>
          <p14:tracePt t="182954" x="258763" y="4676775"/>
          <p14:tracePt t="182970" x="700088" y="4583113"/>
          <p14:tracePt t="182985" x="985838" y="4511675"/>
          <p14:tracePt t="182986" x="1300163" y="4433888"/>
          <p14:tracePt t="183003" x="2000250" y="4235450"/>
          <p14:tracePt t="183019" x="2760663" y="3998913"/>
          <p14:tracePt t="183021" x="3151188" y="3849688"/>
          <p14:tracePt t="183037" x="3862388" y="3586163"/>
          <p14:tracePt t="183053" x="4687888" y="3195638"/>
          <p14:tracePt t="183068" x="5267325" y="2930525"/>
          <p14:tracePt t="183086" x="5867400" y="2644775"/>
          <p14:tracePt t="183102" x="6219825" y="2451100"/>
          <p14:tracePt t="183104" x="6407150" y="2335213"/>
          <p14:tracePt t="183121" x="6556375" y="2236788"/>
          <p14:tracePt t="183135" x="6710363" y="2114550"/>
          <p14:tracePt t="183152" x="6788150" y="2043113"/>
          <p14:tracePt t="183169" x="6819900" y="2011363"/>
          <p14:tracePt t="183186" x="6848475" y="1989138"/>
          <p14:tracePt t="183203" x="6886575" y="1960563"/>
          <p14:tracePt t="183219" x="6946900" y="1933575"/>
          <p14:tracePt t="183236" x="7007225" y="1911350"/>
          <p14:tracePt t="183252" x="7069138" y="1889125"/>
          <p14:tracePt t="183253" x="7089775" y="1884363"/>
          <p14:tracePt t="183270" x="7145338" y="1862138"/>
          <p14:tracePt t="183286" x="7189788" y="1844675"/>
          <p14:tracePt t="183303" x="7234238" y="1817688"/>
          <p14:tracePt t="183319" x="7288213" y="1779588"/>
          <p14:tracePt t="183336" x="7392988" y="1724025"/>
          <p14:tracePt t="183353" x="7459663" y="1701800"/>
          <p14:tracePt t="183368" x="7497763" y="1685925"/>
          <p14:tracePt t="183387" x="7526338" y="1679575"/>
          <p14:tracePt t="183403" x="7569200" y="1685925"/>
          <p14:tracePt t="183420" x="7620000" y="1712913"/>
          <p14:tracePt t="183435" x="7740650" y="1768475"/>
          <p14:tracePt t="183452" x="7905750" y="1828800"/>
          <p14:tracePt t="183469" x="8115300" y="1900238"/>
          <p14:tracePt t="183486" x="8467725" y="1982788"/>
          <p14:tracePt t="183504" x="8643938" y="2005013"/>
          <p14:tracePt t="183518" x="8748713" y="2005013"/>
          <p14:tracePt t="183535" x="8804275" y="2005013"/>
          <p14:tracePt t="183553" x="8820150" y="2005013"/>
          <p14:tracePt t="183554" x="8826500" y="2005013"/>
          <p14:tracePt t="183569" x="8831263" y="2005013"/>
          <p14:tracePt t="183570" x="8837613" y="2005013"/>
          <p14:tracePt t="183585" x="8853488" y="2005013"/>
          <p14:tracePt t="183603" x="8931275" y="2005013"/>
          <p14:tracePt t="183620" x="9029700" y="2016125"/>
          <p14:tracePt t="183621" x="9096375" y="2020888"/>
          <p14:tracePt t="183637" x="9239250" y="2027238"/>
          <p14:tracePt t="183654" x="9409113" y="2027238"/>
          <p14:tracePt t="183670" x="9513888" y="2027238"/>
          <p14:tracePt t="183688" x="9625013" y="2027238"/>
          <p14:tracePt t="183689" x="9658350" y="2027238"/>
          <p14:tracePt t="183704" x="9752013" y="2027238"/>
          <p14:tracePt t="183720" x="9783763" y="2027238"/>
          <p14:tracePt t="183736" x="9850438" y="2016125"/>
          <p14:tracePt t="183752" x="9921875" y="2011363"/>
          <p14:tracePt t="183769" x="9988550" y="2011363"/>
          <p14:tracePt t="183771" x="10010775" y="2011363"/>
          <p14:tracePt t="183787" x="10064750" y="2011363"/>
          <p14:tracePt t="183804" x="10086975" y="2011363"/>
          <p14:tracePt t="183805" x="10109200" y="2011363"/>
          <p14:tracePt t="183820" x="10164763" y="2011363"/>
          <p14:tracePt t="183836" x="10202863" y="2011363"/>
          <p14:tracePt t="183854" x="10252075" y="2016125"/>
          <p14:tracePt t="183870" x="10263188" y="2020888"/>
          <p14:tracePt t="183872" x="10280650" y="2027238"/>
          <p14:tracePt t="183886" x="10291763" y="2038350"/>
          <p14:tracePt t="183903" x="10296525" y="2038350"/>
          <p14:tracePt t="183945" x="10302875" y="2038350"/>
          <p14:tracePt t="183952" x="10307638" y="2038350"/>
          <p14:tracePt t="183959" x="10313988" y="2043113"/>
          <p14:tracePt t="183970" x="10329863" y="2043113"/>
          <p14:tracePt t="183988" x="10345738" y="2054225"/>
          <p14:tracePt t="183989" x="10356850" y="2054225"/>
          <p14:tracePt t="184004" x="10385425" y="2065338"/>
          <p14:tracePt t="184021" x="10423525" y="2076450"/>
          <p14:tracePt t="184036" x="10439400" y="2082800"/>
          <p14:tracePt t="184053" x="10450513" y="2087563"/>
          <p14:tracePt t="184070" x="10461625" y="2087563"/>
          <p14:tracePt t="184094" x="10467975" y="2087563"/>
          <p14:tracePt t="184268" x="10472738" y="2087563"/>
          <p14:tracePt t="184598" x="10467975" y="2087563"/>
          <p14:tracePt t="184605" x="10439400" y="2087563"/>
          <p14:tracePt t="184612" x="10434638" y="2087563"/>
          <p14:tracePt t="184620" x="10407650" y="2087563"/>
          <p14:tracePt t="184638" x="10340975" y="2087563"/>
          <p14:tracePt t="184654" x="10307638" y="2098675"/>
          <p14:tracePt t="184672" x="10291763" y="2098675"/>
          <p14:tracePt t="184770" x="10291763" y="2103438"/>
          <p14:tracePt t="184778" x="10296525" y="2103438"/>
          <p14:tracePt t="184787" x="10307638" y="2109788"/>
          <p14:tracePt t="184804" x="10318750" y="2114550"/>
          <p14:tracePt t="184805" x="10334625" y="2120900"/>
          <p14:tracePt t="184822" x="10340975" y="2120900"/>
          <p14:tracePt t="184839" x="10345738" y="2120900"/>
          <p14:tracePt t="184913" x="10340975" y="2120900"/>
          <p14:tracePt t="184920" x="10302875" y="2132013"/>
          <p14:tracePt t="184927" x="10231438" y="2136775"/>
          <p14:tracePt t="184938" x="10131425" y="2154238"/>
          <p14:tracePt t="184954" x="9585325" y="2187575"/>
          <p14:tracePt t="184974" x="8561388" y="2270125"/>
          <p14:tracePt t="184988" x="7729538" y="2352675"/>
          <p14:tracePt t="185005" x="6688138" y="2457450"/>
          <p14:tracePt t="185022" x="5713413" y="2533650"/>
          <p14:tracePt t="185039" x="4600575" y="2616200"/>
          <p14:tracePt t="185055" x="4237038" y="2649538"/>
          <p14:tracePt t="185056" x="3933825" y="2660650"/>
          <p14:tracePt t="185072" x="3541713" y="2665413"/>
          <p14:tracePt t="185089" x="3338513" y="2671763"/>
          <p14:tracePt t="185105" x="3271838" y="2671763"/>
          <p14:tracePt t="185107" x="3244850" y="2671763"/>
          <p14:tracePt t="185123" x="3233738" y="2671763"/>
          <p14:tracePt t="185139" x="3206750" y="2671763"/>
          <p14:tracePt t="185156" x="3162300" y="2671763"/>
          <p14:tracePt t="185172" x="3041650" y="2671763"/>
          <p14:tracePt t="185173" x="2986088" y="2671763"/>
          <p14:tracePt t="185190" x="2732088" y="2676525"/>
          <p14:tracePt t="185205" x="2606675" y="2698750"/>
          <p14:tracePt t="185207" x="2501900" y="2705100"/>
          <p14:tracePt t="185222" x="2138363" y="2738438"/>
          <p14:tracePt t="185239" x="1884363" y="2743200"/>
          <p14:tracePt t="185256" x="1614488" y="2759075"/>
          <p14:tracePt t="185257" x="1531938" y="2765425"/>
          <p14:tracePt t="185272" x="1438275" y="2770188"/>
          <p14:tracePt t="185274" x="1322388" y="2770188"/>
          <p14:tracePt t="185288" x="1239838" y="2770188"/>
          <p14:tracePt t="185306" x="1179513" y="2770188"/>
          <p14:tracePt t="185322" x="1173163" y="2770188"/>
          <p14:tracePt t="185364" x="1168400" y="2770188"/>
          <p14:tracePt t="185384" x="1162050" y="2765425"/>
          <p14:tracePt t="185392" x="1157288" y="2765425"/>
          <p14:tracePt t="185398" x="1150938" y="2754313"/>
          <p14:tracePt t="185407" x="1146175" y="2747963"/>
          <p14:tracePt t="185423" x="1139825" y="2743200"/>
          <p14:tracePt t="185424" x="1135063" y="2738438"/>
          <p14:tracePt t="185439" x="1123950" y="2716213"/>
          <p14:tracePt t="185455" x="1112838" y="2705100"/>
          <p14:tracePt t="185473" x="1108075" y="2687638"/>
          <p14:tracePt t="185475" x="1101725" y="2687638"/>
          <p14:tracePt t="185490" x="1096963" y="2676525"/>
          <p14:tracePt t="185506" x="1096963" y="2671763"/>
          <p14:tracePt t="185940" x="1096963" y="2665413"/>
          <p14:tracePt t="185948" x="1096963" y="2660650"/>
          <p14:tracePt t="185971" x="1096963" y="2654300"/>
          <p14:tracePt t="185977" x="1101725" y="2654300"/>
          <p14:tracePt t="185989" x="1108075" y="2649538"/>
          <p14:tracePt t="186006" x="1112838" y="2644775"/>
          <p14:tracePt t="186024" x="1117600" y="2644775"/>
          <p14:tracePt t="186040" x="1128713" y="2638425"/>
          <p14:tracePt t="186057" x="1139825" y="2638425"/>
          <p14:tracePt t="186074" x="1168400" y="2644775"/>
          <p14:tracePt t="186090" x="1201738" y="2649538"/>
          <p14:tracePt t="186106" x="1222375" y="2649538"/>
          <p14:tracePt t="186123" x="1250950" y="2649538"/>
          <p14:tracePt t="186140" x="1266825" y="2649538"/>
          <p14:tracePt t="186141" x="1277938" y="2649538"/>
          <p14:tracePt t="186157" x="1300163" y="2649538"/>
          <p14:tracePt t="186174" x="1327150" y="2649538"/>
          <p14:tracePt t="186190" x="1344613" y="2649538"/>
          <p14:tracePt t="186208" x="1349375" y="2644775"/>
          <p14:tracePt t="186224" x="1349375" y="2638425"/>
          <p14:tracePt t="186330" x="1355725" y="2638425"/>
          <p14:tracePt t="186427" x="1360488" y="2638425"/>
          <p14:tracePt t="186435" x="1366838" y="2638425"/>
          <p14:tracePt t="186441" x="1377950" y="2649538"/>
          <p14:tracePt t="186458" x="1382713" y="2649538"/>
          <p14:tracePt t="186459" x="1389063" y="2660650"/>
          <p14:tracePt t="186474" x="1416050" y="2676525"/>
          <p14:tracePt t="186491" x="1438275" y="2698750"/>
          <p14:tracePt t="186508" x="1471613" y="2738438"/>
          <p14:tracePt t="186510" x="1482725" y="2759075"/>
          <p14:tracePt t="186524" x="1492250" y="2792413"/>
          <p14:tracePt t="186525" x="1509713" y="2836863"/>
          <p14:tracePt t="186541" x="1525588" y="2874963"/>
          <p14:tracePt t="186542" x="1547813" y="2941638"/>
          <p14:tracePt t="186557" x="1608138" y="3111500"/>
          <p14:tracePt t="186574" x="1636713" y="3222625"/>
          <p14:tracePt t="186576" x="1652588" y="3327400"/>
          <p14:tracePt t="186590" x="1652588" y="3360738"/>
          <p14:tracePt t="186592" x="1652588" y="3421063"/>
          <p14:tracePt t="186609" x="1641475" y="3568700"/>
          <p14:tracePt t="186624" x="1608138" y="3673475"/>
          <p14:tracePt t="186641" x="1536700" y="3795713"/>
          <p14:tracePt t="186658" x="1492250" y="3856038"/>
          <p14:tracePt t="186659" x="1471613" y="3883025"/>
          <p14:tracePt t="186674" x="1454150" y="3900488"/>
          <p14:tracePt t="186676" x="1438275" y="3922713"/>
          <p14:tracePt t="186691" x="1409700" y="3943350"/>
          <p14:tracePt t="186707" x="1398588" y="3960813"/>
          <p14:tracePt t="186725" x="1393825" y="3960813"/>
          <p14:tracePt t="186833" x="1393825" y="3965575"/>
          <p14:tracePt t="186855" x="1398588" y="3965575"/>
          <p14:tracePt t="186863" x="1404938" y="3971925"/>
          <p14:tracePt t="186877" x="1409700" y="3976688"/>
          <p14:tracePt t="186891" x="1416050" y="3976688"/>
          <p14:tracePt t="186893" x="1420813" y="3976688"/>
          <p14:tracePt t="186908" x="1427163" y="3983038"/>
          <p14:tracePt t="186909" x="1438275" y="3983038"/>
          <p14:tracePt t="186924" x="1443038" y="3987800"/>
          <p14:tracePt t="186941" x="1460500" y="3994150"/>
          <p14:tracePt t="186958" x="1503363" y="4010025"/>
          <p14:tracePt t="186974" x="1520825" y="4010025"/>
          <p14:tracePt t="186975" x="1547813" y="4016375"/>
          <p14:tracePt t="186991" x="1614488" y="4021138"/>
          <p14:tracePt t="187008" x="1674813" y="4021138"/>
          <p14:tracePt t="187024" x="1746250" y="4021138"/>
          <p14:tracePt t="187043" x="1878013" y="3971925"/>
          <p14:tracePt t="187058" x="1922463" y="3927475"/>
          <p14:tracePt t="187075" x="1960563" y="3878263"/>
          <p14:tracePt t="187092" x="1982788" y="3817938"/>
          <p14:tracePt t="187093" x="1982788" y="3773488"/>
          <p14:tracePt t="187108" x="1982788" y="3756025"/>
          <p14:tracePt t="187110" x="1982788" y="3729038"/>
          <p14:tracePt t="187125" x="1982788" y="3673475"/>
          <p14:tracePt t="187142" x="1971675" y="3641725"/>
          <p14:tracePt t="187158" x="1960563" y="3624263"/>
          <p14:tracePt t="187174" x="1955800" y="3608388"/>
          <p14:tracePt t="187176" x="1951038" y="3602038"/>
          <p14:tracePt t="187191" x="1944688" y="3597275"/>
          <p14:tracePt t="187208" x="1944688" y="3590925"/>
          <p14:tracePt t="187225" x="1944688" y="3586163"/>
          <p14:tracePt t="187241" x="1944688" y="3579813"/>
          <p14:tracePt t="187258" x="1966913" y="3563938"/>
          <p14:tracePt t="187259" x="1989138" y="3552825"/>
          <p14:tracePt t="187274" x="1993900" y="3548063"/>
          <p14:tracePt t="187275" x="2022475" y="3536950"/>
          <p14:tracePt t="187291" x="2105025" y="3519488"/>
          <p14:tracePt t="187309" x="2247900" y="3481388"/>
          <p14:tracePt t="187325" x="2379663" y="3459163"/>
          <p14:tracePt t="187326" x="2468563" y="3443288"/>
          <p14:tracePt t="187342" x="2600325" y="3403600"/>
          <p14:tracePt t="187344" x="2698750" y="3387725"/>
          <p14:tracePt t="187358" x="2876550" y="3349625"/>
          <p14:tracePt t="187375" x="2986088" y="3321050"/>
          <p14:tracePt t="187392" x="3035300" y="3309938"/>
          <p14:tracePt t="187410" x="3052763" y="3305175"/>
          <p14:tracePt t="187470" x="3057525" y="3305175"/>
          <p14:tracePt t="187477" x="3063875" y="3305175"/>
          <p14:tracePt t="187492" x="3068638" y="3305175"/>
          <p14:tracePt t="187494" x="3073400" y="3305175"/>
          <p14:tracePt t="187544" x="3079750" y="3305175"/>
          <p14:tracePt t="187552" x="3079750" y="3298825"/>
          <p14:tracePt t="187584" x="3079750" y="3294063"/>
          <p14:tracePt t="187589" x="3079750" y="3289300"/>
          <p14:tracePt t="187605" x="3079750" y="3278188"/>
          <p14:tracePt t="187619" x="3079750" y="3271838"/>
          <p14:tracePt t="187627" x="3073400" y="3267075"/>
          <p14:tracePt t="187644" x="3068638" y="3255963"/>
          <p14:tracePt t="187659" x="3057525" y="3244850"/>
          <p14:tracePt t="187676" x="3046413" y="3222625"/>
          <p14:tracePt t="187693" x="3035300" y="3200400"/>
          <p14:tracePt t="187695" x="3030538" y="3189288"/>
          <p14:tracePt t="187711" x="3013075" y="3173413"/>
          <p14:tracePt t="187726" x="3008313" y="3151188"/>
          <p14:tracePt t="187742" x="2997200" y="3133725"/>
          <p14:tracePt t="187760" x="2990850" y="3117850"/>
          <p14:tracePt t="187761" x="2990850" y="3111500"/>
          <p14:tracePt t="187776" x="2986088" y="3111500"/>
          <p14:tracePt t="187792" x="2986088" y="3106738"/>
          <p14:tracePt t="187927" x="2979738" y="3106738"/>
          <p14:tracePt t="187944" x="2979738" y="3101975"/>
          <p14:tracePt t="187949" x="2974975" y="3101975"/>
          <p14:tracePt t="187959" x="2970213" y="3095625"/>
          <p14:tracePt t="187976" x="2963863" y="3095625"/>
          <p14:tracePt t="187993" x="2952750" y="3084513"/>
          <p14:tracePt t="187994" x="2947988" y="3084513"/>
          <p14:tracePt t="188070" x="2974975" y="3084513"/>
          <p14:tracePt t="188078" x="2997200" y="3084513"/>
          <p14:tracePt t="188084" x="3041650" y="3079750"/>
          <p14:tracePt t="188094" x="3090863" y="3073400"/>
          <p14:tracePt t="188110" x="3184525" y="3062288"/>
          <p14:tracePt t="188127" x="3327400" y="3046413"/>
          <p14:tracePt t="188143" x="3492500" y="3028950"/>
          <p14:tracePt t="188145" x="3541713" y="3028950"/>
          <p14:tracePt t="188160" x="3614738" y="3028950"/>
          <p14:tracePt t="188176" x="3663950" y="3028950"/>
          <p14:tracePt t="188193" x="3686175" y="3028950"/>
          <p14:tracePt t="188210" x="3697288" y="3028950"/>
          <p14:tracePt t="188211" x="3702050" y="3028950"/>
          <p14:tracePt t="188227" x="3729038" y="3040063"/>
          <p14:tracePt t="188243" x="3746500" y="3046413"/>
          <p14:tracePt t="188245" x="3762375" y="3051175"/>
          <p14:tracePt t="188259" x="3833813" y="3062288"/>
          <p14:tracePt t="188276" x="3922713" y="3068638"/>
          <p14:tracePt t="188280" x="4016375" y="3073400"/>
          <p14:tracePt t="188293" x="4114800" y="3073400"/>
          <p14:tracePt t="188295" x="4170363" y="3073400"/>
          <p14:tracePt t="188312" x="4583113" y="3079750"/>
          <p14:tracePt t="188326" x="4683125" y="3079750"/>
          <p14:tracePt t="188344" x="4908550" y="3079750"/>
          <p14:tracePt t="188361" x="5122863" y="3079750"/>
          <p14:tracePt t="188377" x="5173663" y="3079750"/>
          <p14:tracePt t="188378" x="5211763" y="3079750"/>
          <p14:tracePt t="188394" x="5289550" y="3079750"/>
          <p14:tracePt t="188410" x="5300663" y="3079750"/>
          <p14:tracePt t="188491" x="5300663" y="3073400"/>
          <p14:tracePt t="188497" x="5300663" y="3068638"/>
          <p14:tracePt t="188513" x="5289550" y="3062288"/>
          <p14:tracePt t="188528" x="5278438" y="3046413"/>
          <p14:tracePt t="188544" x="5260975" y="3024188"/>
          <p14:tracePt t="188560" x="5238750" y="2997200"/>
          <p14:tracePt t="188578" x="5216525" y="2979738"/>
          <p14:tracePt t="188579" x="5207000" y="2968625"/>
          <p14:tracePt t="188595" x="5200650" y="2963863"/>
          <p14:tracePt t="188596" x="5184775" y="2957513"/>
          <p14:tracePt t="188612" x="5173663" y="2952750"/>
          <p14:tracePt t="188699" x="5167313" y="2952750"/>
          <p14:tracePt t="188707" x="5162550" y="2952750"/>
          <p14:tracePt t="188722" x="5156200" y="2952750"/>
          <p14:tracePt t="188737" x="5151438" y="2952750"/>
          <p14:tracePt t="188745" x="5145088" y="2952750"/>
          <p14:tracePt t="188761" x="5133975" y="2952750"/>
          <p14:tracePt t="188777" x="5129213" y="2952750"/>
          <p14:tracePt t="188794" x="5122863" y="2952750"/>
          <p14:tracePt t="189000" x="5122863" y="2957513"/>
          <p14:tracePt t="189007" x="5129213" y="2957513"/>
          <p14:tracePt t="189023" x="5133975" y="2957513"/>
          <p14:tracePt t="189029" x="5140325" y="2957513"/>
          <p14:tracePt t="189044" x="5145088" y="2957513"/>
          <p14:tracePt t="189046" x="5151438" y="2957513"/>
          <p14:tracePt t="189067" x="5156200" y="2957513"/>
          <p14:tracePt t="189082" x="5162550" y="2957513"/>
          <p14:tracePt t="189195" x="5167313" y="2957513"/>
          <p14:tracePt t="189211" x="5173663" y="2957513"/>
          <p14:tracePt t="189256" x="5178425" y="2957513"/>
          <p14:tracePt t="189269" x="5184775" y="2957513"/>
          <p14:tracePt t="189279" x="5189538" y="2957513"/>
          <p14:tracePt t="189294" x="5200650" y="2957513"/>
          <p14:tracePt t="189312" x="5216525" y="2957513"/>
          <p14:tracePt t="189329" x="5233988" y="2957513"/>
          <p14:tracePt t="189331" x="5249863" y="2957513"/>
          <p14:tracePt t="189346" x="5321300" y="2957513"/>
          <p14:tracePt t="189361" x="5399088" y="2957513"/>
          <p14:tracePt t="189378" x="5514975" y="2957513"/>
          <p14:tracePt t="189394" x="5597525" y="2957513"/>
          <p14:tracePt t="189411" x="5713413" y="2963863"/>
          <p14:tracePt t="189412" x="5751513" y="2963863"/>
          <p14:tracePt t="189427" x="5829300" y="2963863"/>
          <p14:tracePt t="189445" x="5867400" y="2963863"/>
          <p14:tracePt t="189462" x="5894388" y="2963863"/>
          <p14:tracePt t="189622" x="5900738" y="2963863"/>
          <p14:tracePt t="189638" x="5905500" y="2963863"/>
          <p14:tracePt t="189645" x="5911850" y="2963863"/>
          <p14:tracePt t="189652" x="5916613" y="2963863"/>
          <p14:tracePt t="189675" x="5927725" y="2963863"/>
          <p14:tracePt t="189690" x="5934075" y="2963863"/>
          <p14:tracePt t="189704" x="5938838" y="2963863"/>
          <p14:tracePt t="189871" x="5956300" y="2963863"/>
          <p14:tracePt t="189878" x="5999163" y="2968625"/>
          <p14:tracePt t="189885" x="6049963" y="2974975"/>
          <p14:tracePt t="189895" x="6153150" y="2979738"/>
          <p14:tracePt t="189913" x="6407150" y="2990850"/>
          <p14:tracePt t="189914" x="6665913" y="2997200"/>
          <p14:tracePt t="189929" x="7013575" y="3008313"/>
          <p14:tracePt t="189945" x="7475538" y="3008313"/>
          <p14:tracePt t="189962" x="7756525" y="3013075"/>
          <p14:tracePt t="189979" x="8037513" y="3013075"/>
          <p14:tracePt t="189996" x="8108950" y="3013075"/>
          <p14:tracePt t="189998" x="8131175" y="3017838"/>
          <p14:tracePt t="190246" x="8137525" y="3017838"/>
          <p14:tracePt t="190253" x="8142288" y="3017838"/>
          <p14:tracePt t="190267" x="8164513" y="3024188"/>
          <p14:tracePt t="190279" x="8175625" y="3024188"/>
          <p14:tracePt t="190281" x="8202613" y="3024188"/>
          <p14:tracePt t="190297" x="8324850" y="3035300"/>
          <p14:tracePt t="190313" x="8374063" y="3035300"/>
          <p14:tracePt t="190315" x="8440738" y="3035300"/>
          <p14:tracePt t="190329" x="8628063" y="3035300"/>
          <p14:tracePt t="190347" x="8770938" y="3028950"/>
          <p14:tracePt t="190364" x="8920163" y="3024188"/>
          <p14:tracePt t="190380" x="8947150" y="3024188"/>
          <p14:tracePt t="190381" x="8963025" y="3024188"/>
          <p14:tracePt t="190396" x="8974138" y="3024188"/>
          <p14:tracePt t="190414" x="8980488" y="3024188"/>
          <p14:tracePt t="190432" x="8985250" y="3024188"/>
          <p14:tracePt t="190455" x="8991600" y="3024188"/>
          <p14:tracePt t="190486" x="8996363" y="3024188"/>
          <p14:tracePt t="190499" x="9002713" y="3024188"/>
          <p14:tracePt t="190514" x="9007475" y="3017838"/>
          <p14:tracePt t="190522" x="9013825" y="3017838"/>
          <p14:tracePt t="190530" x="9018588" y="3017838"/>
          <p14:tracePt t="190546" x="9029700" y="3013075"/>
          <p14:tracePt t="190563" x="9034463" y="3013075"/>
          <p14:tracePt t="190580" x="9045575" y="3008313"/>
          <p14:tracePt t="190597" x="9045575" y="3001963"/>
          <p14:tracePt t="190613" x="9051925" y="2997200"/>
          <p14:tracePt t="190630" x="9056688" y="2997200"/>
          <p14:tracePt t="190647" x="9067800" y="2979738"/>
          <p14:tracePt t="190648" x="9085263" y="2974975"/>
          <p14:tracePt t="190664" x="9112250" y="2957513"/>
          <p14:tracePt t="190680" x="9118600" y="2952750"/>
          <p14:tracePt t="190682" x="9128125" y="2946400"/>
          <p14:tracePt t="190696" x="9145588" y="2935288"/>
          <p14:tracePt t="190714" x="9156700" y="2935288"/>
          <p14:tracePt t="190730" x="9172575" y="2930525"/>
          <p14:tracePt t="190732" x="9183688" y="2925763"/>
          <p14:tracePt t="190747" x="9194800" y="2925763"/>
          <p14:tracePt t="190764" x="9205913" y="2919413"/>
          <p14:tracePt t="190781" x="9212263" y="2914650"/>
          <p14:tracePt t="190797" x="9221788" y="2908300"/>
          <p14:tracePt t="190839" x="9228138" y="2908300"/>
          <p14:tracePt t="190860" x="9232900" y="2908300"/>
          <p14:tracePt t="190875" x="9239250" y="2908300"/>
          <p14:tracePt t="190898" x="9244013" y="2908300"/>
          <p14:tracePt t="190904" x="9250363" y="2908300"/>
          <p14:tracePt t="190919" x="9261475" y="2908300"/>
          <p14:tracePt t="190930" x="9266238" y="2908300"/>
          <p14:tracePt t="190947" x="9277350" y="2908300"/>
          <p14:tracePt t="190948" x="9283700" y="2908300"/>
          <p14:tracePt t="190965" x="9288463" y="2908300"/>
          <p14:tracePt t="191850" x="9294813" y="2908300"/>
          <p14:tracePt t="193043" x="9272588" y="2914650"/>
          <p14:tracePt t="193052" x="9232900" y="2919413"/>
          <p14:tracePt t="193058" x="9178925" y="2925763"/>
          <p14:tracePt t="193066" x="8985250" y="2974975"/>
          <p14:tracePt t="193084" x="8869363" y="3008313"/>
          <p14:tracePt t="193100" x="8534400" y="3106738"/>
          <p14:tracePt t="193102" x="8401050" y="3133725"/>
          <p14:tracePt t="193117" x="8329613" y="3162300"/>
          <p14:tracePt t="193119" x="8231188" y="3184525"/>
          <p14:tracePt t="193134" x="8054975" y="3249613"/>
          <p14:tracePt t="193151" x="7872413" y="3305175"/>
          <p14:tracePt t="193169" x="7707313" y="3421063"/>
          <p14:tracePt t="193184" x="7635875" y="3492500"/>
          <p14:tracePt t="193185" x="7575550" y="3541713"/>
          <p14:tracePt t="193200" x="7392988" y="3702050"/>
          <p14:tracePt t="193217" x="7216775" y="3844925"/>
          <p14:tracePt t="193234" x="6958013" y="4043363"/>
          <p14:tracePt t="193251" x="6610350" y="4230688"/>
          <p14:tracePt t="193268" x="6208713" y="4440238"/>
          <p14:tracePt t="193283" x="5695950" y="4665663"/>
          <p14:tracePt t="193300" x="5305425" y="4775200"/>
          <p14:tracePt t="193317" x="4859338" y="4886325"/>
          <p14:tracePt t="193335" x="4605338" y="4919663"/>
          <p14:tracePt t="193336" x="4473575" y="4940300"/>
          <p14:tracePt t="193352" x="4264025" y="4946650"/>
          <p14:tracePt t="193368" x="4148138" y="4946650"/>
          <p14:tracePt t="193384" x="4032250" y="4924425"/>
          <p14:tracePt t="193402" x="3856038" y="4875213"/>
          <p14:tracePt t="193418" x="3790950" y="4846638"/>
          <p14:tracePt t="193419" x="3597275" y="4775200"/>
          <p14:tracePt t="193434" x="3503613" y="4743450"/>
          <p14:tracePt t="193451" x="3394075" y="4692650"/>
          <p14:tracePt t="193468" x="3311525" y="4654550"/>
          <p14:tracePt t="193469" x="3278188" y="4632325"/>
          <p14:tracePt t="193485" x="3251200" y="4610100"/>
          <p14:tracePt t="193486" x="3233738" y="4587875"/>
          <p14:tracePt t="193502" x="3178175" y="4522788"/>
          <p14:tracePt t="193517" x="3146425" y="4462463"/>
          <p14:tracePt t="193535" x="3128963" y="4411663"/>
          <p14:tracePt t="193536" x="3124200" y="4389438"/>
          <p14:tracePt t="193552" x="3124200" y="4340225"/>
          <p14:tracePt t="193568" x="3128963" y="4313238"/>
          <p14:tracePt t="193584" x="3162300" y="4257675"/>
          <p14:tracePt t="193601" x="3206750" y="4208463"/>
          <p14:tracePt t="193618" x="3260725" y="4159250"/>
          <p14:tracePt t="193619" x="3278188" y="4137025"/>
          <p14:tracePt t="193634" x="3300413" y="4114800"/>
          <p14:tracePt t="193635" x="3322638" y="4098925"/>
          <p14:tracePt t="193651" x="3338513" y="4070350"/>
          <p14:tracePt t="193667" x="3349625" y="4037013"/>
          <p14:tracePt t="193684" x="3354388" y="4021138"/>
          <p14:tracePt t="193702" x="3360738" y="3987800"/>
          <p14:tracePt t="193718" x="3349625" y="3960813"/>
          <p14:tracePt t="193734" x="3327400" y="3938588"/>
          <p14:tracePt t="193752" x="3282950" y="3911600"/>
          <p14:tracePt t="193770" x="3211513" y="3878263"/>
          <p14:tracePt t="193785" x="3195638" y="3867150"/>
          <p14:tracePt t="193801" x="3151188" y="3856038"/>
          <p14:tracePt t="193818" x="3117850" y="3844925"/>
          <p14:tracePt t="193835" x="3079750" y="3833813"/>
          <p14:tracePt t="193836" x="3063875" y="3822700"/>
          <p14:tracePt t="193852" x="3046413" y="3817938"/>
          <p14:tracePt t="193853" x="3024188" y="3800475"/>
          <p14:tracePt t="193868" x="2974975" y="3784600"/>
          <p14:tracePt t="193884" x="2925763" y="3756025"/>
          <p14:tracePt t="193901" x="2876550" y="3740150"/>
          <p14:tracePt t="193919" x="2792413" y="3713163"/>
          <p14:tracePt t="193935" x="2732088" y="3690938"/>
          <p14:tracePt t="193951" x="2682875" y="3673475"/>
          <p14:tracePt t="193969" x="2616200" y="3652838"/>
          <p14:tracePt t="193985" x="2551113" y="3624263"/>
          <p14:tracePt t="193986" x="2528888" y="3613150"/>
          <p14:tracePt t="194002" x="2484438" y="3602038"/>
          <p14:tracePt t="194004" x="2462213" y="3590925"/>
          <p14:tracePt t="194019" x="2419350" y="3568700"/>
          <p14:tracePt t="194035" x="2368550" y="3552825"/>
          <p14:tracePt t="194053" x="2330450" y="3548063"/>
          <p14:tracePt t="194054" x="2314575" y="3548063"/>
          <p14:tracePt t="194070" x="2281238" y="3536950"/>
          <p14:tracePt t="194085" x="2263775" y="3536950"/>
          <p14:tracePt t="194102" x="2259013" y="3536950"/>
          <p14:tracePt t="194119" x="2252663" y="3536950"/>
          <p14:tracePt t="194135" x="2247900" y="3536950"/>
          <p14:tracePt t="194154" x="2241550" y="3536950"/>
          <p14:tracePt t="194168" x="2232025" y="3530600"/>
          <p14:tracePt t="194185" x="2220913" y="3530600"/>
          <p14:tracePt t="194202" x="2192338" y="3530600"/>
          <p14:tracePt t="194204" x="2181225" y="3525838"/>
          <p14:tracePt t="194219" x="2165350" y="3525838"/>
          <p14:tracePt t="194235" x="2143125" y="3525838"/>
          <p14:tracePt t="194253" x="2127250" y="3519488"/>
          <p14:tracePt t="194270" x="2109788" y="3519488"/>
          <p14:tracePt t="194287" x="2087563" y="3514725"/>
          <p14:tracePt t="194303" x="2082800" y="3514725"/>
          <p14:tracePt t="194319" x="2065338" y="3503613"/>
          <p14:tracePt t="194336" x="2054225" y="3503613"/>
          <p14:tracePt t="194422" x="2071688" y="3503613"/>
          <p14:tracePt t="194430" x="2087563" y="3503613"/>
          <p14:tracePt t="194437" x="2109788" y="3508375"/>
          <p14:tracePt t="194454" x="2209800" y="3519488"/>
          <p14:tracePt t="194469" x="2330450" y="3530600"/>
          <p14:tracePt t="194486" x="2501900" y="3536950"/>
          <p14:tracePt t="194503" x="2600325" y="3536950"/>
          <p14:tracePt t="194504" x="2655888" y="3536950"/>
          <p14:tracePt t="194520" x="2720975" y="3536950"/>
          <p14:tracePt t="194535" x="2749550" y="3536950"/>
          <p14:tracePt t="194553" x="2754313" y="3536950"/>
          <p14:tracePt t="194678" x="2760663" y="3536950"/>
          <p14:tracePt t="194693" x="2765425" y="3536950"/>
          <p14:tracePt t="194699" x="2787650" y="3536950"/>
          <p14:tracePt t="194707" x="2809875" y="3548063"/>
          <p14:tracePt t="194720" x="2843213" y="3552825"/>
          <p14:tracePt t="194722" x="2892425" y="3568700"/>
          <p14:tracePt t="194737" x="2970213" y="3590925"/>
          <p14:tracePt t="194754" x="3073400" y="3619500"/>
          <p14:tracePt t="194769" x="3140075" y="3635375"/>
          <p14:tracePt t="194786" x="3200400" y="3652838"/>
          <p14:tracePt t="194804" x="3267075" y="3684588"/>
          <p14:tracePt t="194821" x="3322638" y="3717925"/>
          <p14:tracePt t="194836" x="3405188" y="3746500"/>
          <p14:tracePt t="194853" x="3532188" y="3778250"/>
          <p14:tracePt t="194870" x="3762375" y="3811588"/>
          <p14:tracePt t="194871" x="3829050" y="3822700"/>
          <p14:tracePt t="194886" x="3922713" y="3829050"/>
          <p14:tracePt t="194887" x="4060825" y="3844925"/>
          <p14:tracePt t="194903" x="4208463" y="3849688"/>
          <p14:tracePt t="194920" x="4364038" y="3856038"/>
          <p14:tracePt t="194936" x="4406900" y="3856038"/>
          <p14:tracePt t="194953" x="4418013" y="3856038"/>
          <p14:tracePt t="194970" x="4424363" y="3856038"/>
          <p14:tracePt t="194972" x="4429125" y="3856038"/>
          <p14:tracePt t="194986" x="4435475" y="3856038"/>
          <p14:tracePt t="195004" x="4484688" y="3856038"/>
          <p14:tracePt t="195020" x="4533900" y="3856038"/>
          <p14:tracePt t="195022" x="4567238" y="3860800"/>
          <p14:tracePt t="195037" x="4660900" y="3860800"/>
          <p14:tracePt t="195054" x="4754563" y="3860800"/>
          <p14:tracePt t="195070" x="4848225" y="3856038"/>
          <p14:tracePt t="195087" x="4919663" y="3856038"/>
          <p14:tracePt t="195089" x="4968875" y="3849688"/>
          <p14:tracePt t="195104" x="5008563" y="3849688"/>
          <p14:tracePt t="195106" x="5040313" y="3849688"/>
          <p14:tracePt t="195121" x="5106988" y="3844925"/>
          <p14:tracePt t="195138" x="5173663" y="3844925"/>
          <p14:tracePt t="195154" x="5222875" y="3844925"/>
          <p14:tracePt t="195170" x="5256213" y="3844925"/>
          <p14:tracePt t="195171" x="5289550" y="3844925"/>
          <p14:tracePt t="195187" x="5343525" y="3849688"/>
          <p14:tracePt t="195188" x="5349875" y="3849688"/>
          <p14:tracePt t="195203" x="5414963" y="3860800"/>
          <p14:tracePt t="195220" x="5487988" y="3867150"/>
          <p14:tracePt t="195237" x="5570538" y="3867150"/>
          <p14:tracePt t="195238" x="5608638" y="3867150"/>
          <p14:tracePt t="195254" x="5675313" y="3871913"/>
          <p14:tracePt t="195270" x="5762625" y="3871913"/>
          <p14:tracePt t="195286" x="5829300" y="3871913"/>
          <p14:tracePt t="195304" x="5905500" y="3871913"/>
          <p14:tracePt t="195320" x="5994400" y="3871913"/>
          <p14:tracePt t="195338" x="6070600" y="3867150"/>
          <p14:tracePt t="195353" x="6115050" y="3856038"/>
          <p14:tracePt t="195370" x="6132513" y="3856038"/>
          <p14:tracePt t="195390" x="6137275" y="3856038"/>
          <p14:tracePt t="195405" x="6142038" y="3856038"/>
          <p14:tracePt t="195421" x="6148388" y="3856038"/>
          <p14:tracePt t="195437" x="6175375" y="3844925"/>
          <p14:tracePt t="195454" x="6208713" y="3833813"/>
          <p14:tracePt t="195471" x="6253163" y="3806825"/>
          <p14:tracePt t="195472" x="6275388" y="3789363"/>
          <p14:tracePt t="195487" x="6302375" y="3767138"/>
          <p14:tracePt t="195488" x="6324600" y="3751263"/>
          <p14:tracePt t="195503" x="6362700" y="3713163"/>
          <p14:tracePt t="195521" x="6402388" y="3679825"/>
          <p14:tracePt t="195538" x="6434138" y="3635375"/>
          <p14:tracePt t="195539" x="6445250" y="3624263"/>
          <p14:tracePt t="195555" x="6456363" y="3602038"/>
          <p14:tracePt t="195570" x="6462713" y="3579813"/>
          <p14:tracePt t="195587" x="6462713" y="3575050"/>
          <p14:tracePt t="195604" x="6467475" y="3575050"/>
          <p14:tracePt t="195672" x="6473825" y="3575050"/>
          <p14:tracePt t="195683" x="6478588" y="3575050"/>
          <p14:tracePt t="195689" x="6484938" y="3575050"/>
          <p14:tracePt t="195705" x="6489700" y="3575050"/>
          <p14:tracePt t="195721" x="6496050" y="3575050"/>
          <p14:tracePt t="195737" x="6507163" y="3575050"/>
          <p14:tracePt t="195754" x="6523038" y="3579813"/>
          <p14:tracePt t="195772" x="6572250" y="3579813"/>
          <p14:tracePt t="195788" x="6605588" y="3579813"/>
          <p14:tracePt t="195804" x="6654800" y="3579813"/>
          <p14:tracePt t="195821" x="6699250" y="3579813"/>
          <p14:tracePt t="195838" x="6781800" y="3586163"/>
          <p14:tracePt t="195855" x="6897688" y="3586163"/>
          <p14:tracePt t="195871" x="6985000" y="3590925"/>
          <p14:tracePt t="195888" x="7085013" y="3597275"/>
          <p14:tracePt t="195904" x="7140575" y="3602038"/>
          <p14:tracePt t="195922" x="7205663" y="3602038"/>
          <p14:tracePt t="195924" x="7234238" y="3608388"/>
          <p14:tracePt t="195938" x="7272338" y="3608388"/>
          <p14:tracePt t="195955" x="7310438" y="3613150"/>
          <p14:tracePt t="195972" x="7339013" y="3613150"/>
          <p14:tracePt t="195973" x="7354888" y="3613150"/>
          <p14:tracePt t="195989" x="7366000" y="3613150"/>
          <p14:tracePt t="196006" x="7370763" y="3608388"/>
          <p14:tracePt t="196133" x="7377113" y="3608388"/>
          <p14:tracePt t="196139" x="7377113" y="3602038"/>
          <p14:tracePt t="196418" x="7381875" y="3602038"/>
          <p14:tracePt t="196425" x="7388225" y="3602038"/>
          <p14:tracePt t="196439" x="7392988" y="3602038"/>
          <p14:tracePt t="196462" x="7399338" y="3602038"/>
          <p14:tracePt t="196477" x="7404100" y="3608388"/>
          <p14:tracePt t="198473" x="7410450" y="3608388"/>
          <p14:tracePt t="198487" x="7415213" y="3608388"/>
          <p14:tracePt t="198532" x="7415213" y="3602038"/>
          <p14:tracePt t="198578" x="7421563" y="3602038"/>
          <p14:tracePt t="198631" x="7421563" y="3597275"/>
          <p14:tracePt t="201337" x="7392988" y="3702050"/>
          <p14:tracePt t="201339" x="7272338" y="3983038"/>
          <p14:tracePt t="201341" x="6931025" y="4699000"/>
          <p14:tracePt t="201347" x="6710363" y="5100638"/>
          <p14:tracePt t="201363" x="6621463" y="5243513"/>
          <p14:tracePt t="201380" x="6578600" y="5310188"/>
          <p14:tracePt t="201396" x="6534150" y="5387975"/>
          <p14:tracePt t="201413" x="6507163" y="5408613"/>
          <p14:tracePt t="201430" x="6489700" y="5426075"/>
          <p14:tracePt t="201447" x="6478588" y="5437188"/>
          <p14:tracePt t="201464" x="6478588" y="5441950"/>
          <p14:tracePt t="201481" x="6462713" y="5453063"/>
          <p14:tracePt t="201496" x="6440488" y="5464175"/>
          <p14:tracePt t="201513" x="6407150" y="5475288"/>
          <p14:tracePt t="201530" x="6362700" y="5481638"/>
          <p14:tracePt t="201547" x="6308725" y="5486400"/>
          <p14:tracePt t="201563" x="6297613" y="5486400"/>
          <p14:tracePt t="201564" x="6286500" y="5486400"/>
          <p14:tracePt t="201580" x="6269038" y="5486400"/>
          <p14:tracePt t="201608" x="6264275" y="5486400"/>
          <p14:tracePt t="201614" x="6264275" y="5481638"/>
          <p14:tracePt t="201646" x="6269038" y="5475288"/>
          <p14:tracePt t="201661" x="6286500" y="5464175"/>
          <p14:tracePt t="201667" x="6302375" y="5464175"/>
          <p14:tracePt t="201680" x="6335713" y="5459413"/>
          <p14:tracePt t="201682" x="6373813" y="5448300"/>
          <p14:tracePt t="201697" x="6440488" y="5426075"/>
          <p14:tracePt t="201714" x="6496050" y="5408613"/>
          <p14:tracePt t="201730" x="6538913" y="5387975"/>
          <p14:tracePt t="201747" x="6567488" y="5365750"/>
          <p14:tracePt t="201763" x="6572250" y="5359400"/>
          <p14:tracePt t="201764" x="6578600" y="5348288"/>
          <p14:tracePt t="201780" x="6578600" y="5337175"/>
          <p14:tracePt t="201797" x="6538913" y="5310188"/>
          <p14:tracePt t="201813" x="6473825" y="5283200"/>
          <p14:tracePt t="201830" x="6396038" y="5272088"/>
          <p14:tracePt t="201832" x="6357938" y="5260975"/>
          <p14:tracePt t="201847" x="6302375" y="5254625"/>
          <p14:tracePt t="201848" x="6269038" y="5249863"/>
          <p14:tracePt t="201864" x="6203950" y="5249863"/>
          <p14:tracePt t="201880" x="6142038" y="5243513"/>
          <p14:tracePt t="201897" x="6092825" y="5238750"/>
          <p14:tracePt t="201914" x="6054725" y="5232400"/>
          <p14:tracePt t="201916" x="6021388" y="5227638"/>
          <p14:tracePt t="201931" x="5965825" y="5216525"/>
          <p14:tracePt t="201932" x="5949950" y="5216525"/>
          <p14:tracePt t="201947" x="5889625" y="5205413"/>
          <p14:tracePt t="201964" x="5822950" y="5200650"/>
          <p14:tracePt t="201981" x="5778500" y="5200650"/>
          <p14:tracePt t="201983" x="5768975" y="5200650"/>
          <p14:tracePt t="201998" x="5762625" y="5194300"/>
          <p14:tracePt t="202014" x="5757863" y="5194300"/>
          <p14:tracePt t="202031" x="5751513" y="5189538"/>
          <p14:tracePt t="202048" x="5740400" y="5183188"/>
          <p14:tracePt t="202064" x="5713413" y="5167313"/>
          <p14:tracePt t="202080" x="5680075" y="5156200"/>
          <p14:tracePt t="202097" x="5630863" y="5138738"/>
          <p14:tracePt t="202114" x="5581650" y="5118100"/>
          <p14:tracePt t="202130" x="5537200" y="5100638"/>
          <p14:tracePt t="202132" x="5508625" y="5089525"/>
          <p14:tracePt t="202148" x="5492750" y="5089525"/>
          <p14:tracePt t="202149" x="5465763" y="5067300"/>
          <p14:tracePt t="202164" x="5443538" y="5062538"/>
          <p14:tracePt t="202181" x="5414963" y="5051425"/>
          <p14:tracePt t="202197" x="5394325" y="5051425"/>
          <p14:tracePt t="202261" x="5399088" y="5051425"/>
          <p14:tracePt t="202267" x="5421313" y="5045075"/>
          <p14:tracePt t="202282" x="5459413" y="5040313"/>
          <p14:tracePt t="202299" x="5476875" y="5033963"/>
          <p14:tracePt t="202300" x="5514975" y="5033963"/>
          <p14:tracePt t="202314" x="5602288" y="5018088"/>
          <p14:tracePt t="202331" x="5729288" y="5002213"/>
          <p14:tracePt t="202348" x="5856288" y="4991100"/>
          <p14:tracePt t="202349" x="5949950" y="4979988"/>
          <p14:tracePt t="202364" x="5994400" y="4979988"/>
          <p14:tracePt t="202366" x="6038850" y="4968875"/>
          <p14:tracePt t="202381" x="6081713" y="4962525"/>
          <p14:tracePt t="202501" x="6076950" y="4962525"/>
          <p14:tracePt t="202508" x="6070600" y="4962525"/>
          <p14:tracePt t="202518" x="6065838" y="4962525"/>
          <p14:tracePt t="202531" x="6059488" y="4962525"/>
          <p14:tracePt t="202549" x="6054725" y="4962525"/>
          <p14:tracePt t="202605" x="6049963" y="4962525"/>
          <p14:tracePt t="202612" x="6043613" y="4962525"/>
          <p14:tracePt t="202621" x="6038850" y="4962525"/>
          <p14:tracePt t="202631" x="6027738" y="4962525"/>
          <p14:tracePt t="202648" x="5994400" y="4962525"/>
          <p14:tracePt t="202649" x="5972175" y="4962525"/>
          <p14:tracePt t="202664" x="5945188" y="4962525"/>
          <p14:tracePt t="202666" x="5905500" y="4962525"/>
          <p14:tracePt t="202681" x="5851525" y="4962525"/>
          <p14:tracePt t="202698" x="5789613" y="4962525"/>
          <p14:tracePt t="202715" x="5695950" y="4962525"/>
          <p14:tracePt t="202717" x="5684838" y="4962525"/>
          <p14:tracePt t="202732" x="5635625" y="4962525"/>
          <p14:tracePt t="202748" x="5597525" y="4962525"/>
          <p14:tracePt t="202765" x="5548313" y="4962525"/>
          <p14:tracePt t="202782" x="5519738" y="4962525"/>
          <p14:tracePt t="202799" x="5492750" y="4962525"/>
          <p14:tracePt t="202800" x="5481638" y="4962525"/>
          <p14:tracePt t="202815" x="5459413" y="4962525"/>
          <p14:tracePt t="202832" x="5443538" y="4962525"/>
          <p14:tracePt t="202848" x="5410200" y="4962525"/>
          <p14:tracePt t="202866" x="5372100" y="4962525"/>
          <p14:tracePt t="202867" x="5332413" y="4962525"/>
          <p14:tracePt t="202883" x="5283200" y="4962525"/>
          <p14:tracePt t="202899" x="5222875" y="4962525"/>
          <p14:tracePt t="202915" x="5184775" y="4962525"/>
          <p14:tracePt t="202932" x="5140325" y="4962525"/>
          <p14:tracePt t="202934" x="5129213" y="4962525"/>
          <p14:tracePt t="202949" x="5122863" y="4962525"/>
          <p14:tracePt t="202950" x="5113338" y="4962525"/>
          <p14:tracePt t="203138" x="5118100" y="4962525"/>
          <p14:tracePt t="203146" x="5122863" y="4962525"/>
          <p14:tracePt t="203152" x="5133975" y="4962525"/>
          <p14:tracePt t="203165" x="5145088" y="4962525"/>
          <p14:tracePt t="203183" x="5184775" y="4962525"/>
          <p14:tracePt t="203184" x="5207000" y="4962525"/>
          <p14:tracePt t="203198" x="5305425" y="4962525"/>
          <p14:tracePt t="203215" x="5410200" y="4962525"/>
          <p14:tracePt t="203232" x="5537200" y="4962525"/>
          <p14:tracePt t="203250" x="5684838" y="4951413"/>
          <p14:tracePt t="203266" x="5729288" y="4951413"/>
          <p14:tracePt t="203283" x="5751513" y="4951413"/>
          <p14:tracePt t="203300" x="5757863" y="4951413"/>
          <p14:tracePt t="203416" x="5762625" y="4951413"/>
          <p14:tracePt t="203423" x="5784850" y="4951413"/>
          <p14:tracePt t="203437" x="5807075" y="4951413"/>
          <p14:tracePt t="203449" x="5845175" y="4951413"/>
          <p14:tracePt t="203467" x="5949950" y="4951413"/>
          <p14:tracePt t="203483" x="6016625" y="4951413"/>
          <p14:tracePt t="203499" x="6092825" y="4951413"/>
          <p14:tracePt t="203516" x="6142038" y="4951413"/>
          <p14:tracePt t="203533" x="6181725" y="4951413"/>
          <p14:tracePt t="203535" x="6197600" y="4951413"/>
          <p14:tracePt t="203550" x="6215063" y="4951413"/>
          <p14:tracePt t="203551" x="6226175" y="4951413"/>
          <p14:tracePt t="203566" x="6253163" y="4951413"/>
          <p14:tracePt t="203583" x="6313488" y="4951413"/>
          <p14:tracePt t="203600" x="6391275" y="4951413"/>
          <p14:tracePt t="203618" x="6567488" y="4951413"/>
          <p14:tracePt t="203634" x="6737350" y="4951413"/>
          <p14:tracePt t="203650" x="6902450" y="4951413"/>
          <p14:tracePt t="203667" x="7046913" y="4951413"/>
          <p14:tracePt t="203684" x="7245350" y="4951413"/>
          <p14:tracePt t="203701" x="7354888" y="4951413"/>
          <p14:tracePt t="203716" x="7481888" y="4951413"/>
          <p14:tracePt t="203733" x="7608888" y="4951413"/>
          <p14:tracePt t="203749" x="7740650" y="4946650"/>
          <p14:tracePt t="203767" x="7905750" y="4930775"/>
          <p14:tracePt t="203783" x="7954963" y="4924425"/>
          <p14:tracePt t="203800" x="7983538" y="4919663"/>
          <p14:tracePt t="203910" x="7988300" y="4919663"/>
          <p14:tracePt t="203925" x="7994650" y="4919663"/>
          <p14:tracePt t="203948" x="7999413" y="4919663"/>
          <p14:tracePt t="203955" x="8004175" y="4919663"/>
          <p14:tracePt t="203966" x="8015288" y="4919663"/>
          <p14:tracePt t="203984" x="8037513" y="4919663"/>
          <p14:tracePt t="203986" x="8066088" y="4919663"/>
          <p14:tracePt t="204002" x="8108950" y="4919663"/>
          <p14:tracePt t="204018" x="8170863" y="4919663"/>
          <p14:tracePt t="204034" x="8235950" y="4919663"/>
          <p14:tracePt t="204050" x="8302625" y="4919663"/>
          <p14:tracePt t="204068" x="8340725" y="4919663"/>
          <p14:tracePt t="204083" x="8362950" y="4919663"/>
          <p14:tracePt t="204100" x="8374063" y="4924425"/>
          <p14:tracePt t="204117" x="8385175" y="4924425"/>
          <p14:tracePt t="204134" x="8401050" y="4924425"/>
          <p14:tracePt t="204136" x="8407400" y="4924425"/>
          <p14:tracePt t="204151" x="8418513" y="4924425"/>
          <p14:tracePt t="204167" x="8429625" y="4924425"/>
          <p14:tracePt t="204184" x="8434388" y="4924425"/>
          <p14:tracePt t="204202" x="8445500" y="4924425"/>
          <p14:tracePt t="204220" x="8451850" y="4924425"/>
          <p14:tracePt t="204234" x="8467725" y="4930775"/>
          <p14:tracePt t="204252" x="8489950" y="4930775"/>
          <p14:tracePt t="204255" x="8494713" y="4935538"/>
          <p14:tracePt t="204268" x="8512175" y="4935538"/>
          <p14:tracePt t="204270" x="8516938" y="4940300"/>
          <p14:tracePt t="204286" x="8528050" y="4940300"/>
          <p14:tracePt t="204301" x="8539163" y="4940300"/>
          <p14:tracePt t="204317" x="8583613" y="4946650"/>
          <p14:tracePt t="204334" x="8621713" y="4946650"/>
          <p14:tracePt t="204351" x="8655050" y="4951413"/>
          <p14:tracePt t="204353" x="8666163" y="4951413"/>
          <p14:tracePt t="204368" x="8693150" y="4951413"/>
          <p14:tracePt t="204384" x="8715375" y="4951413"/>
          <p14:tracePt t="204401" x="8775700" y="4957763"/>
          <p14:tracePt t="204417" x="8842375" y="4957763"/>
          <p14:tracePt t="204434" x="8920163" y="4973638"/>
          <p14:tracePt t="204436" x="8958263" y="4979988"/>
          <p14:tracePt t="204451" x="9056688" y="4991100"/>
          <p14:tracePt t="204468" x="9145588" y="5006975"/>
          <p14:tracePt t="204485" x="9277350" y="5018088"/>
          <p14:tracePt t="204502" x="9437688" y="5033963"/>
          <p14:tracePt t="204518" x="9493250" y="5040313"/>
          <p14:tracePt t="204519" x="9536113" y="5045075"/>
          <p14:tracePt t="204534" x="9658350" y="5062538"/>
          <p14:tracePt t="204551" x="9729788" y="5067300"/>
          <p14:tracePt t="204569" x="9794875" y="5073650"/>
          <p14:tracePt t="204585" x="9817100" y="5078413"/>
          <p14:tracePt t="204602" x="9828213" y="5078413"/>
          <p14:tracePt t="204617" x="9845675" y="5078413"/>
          <p14:tracePt t="204634" x="9861550" y="5078413"/>
          <p14:tracePt t="204651" x="9888538" y="5078413"/>
          <p14:tracePt t="204653" x="9906000" y="5078413"/>
          <p14:tracePt t="204669" x="9939338" y="5078413"/>
          <p14:tracePt t="204684" x="9988550" y="5078413"/>
          <p14:tracePt t="204701" x="10015538" y="5078413"/>
          <p14:tracePt t="204718" x="10044113" y="5084763"/>
          <p14:tracePt t="204719" x="10059988" y="5084763"/>
          <p14:tracePt t="204735" x="10098088" y="5084763"/>
          <p14:tracePt t="204752" x="10153650" y="5084763"/>
          <p14:tracePt t="204768" x="10186988" y="5084763"/>
          <p14:tracePt t="204784" x="10225088" y="5078413"/>
          <p14:tracePt t="204802" x="10269538" y="5067300"/>
          <p14:tracePt t="204818" x="10274300" y="5067300"/>
          <p14:tracePt t="204820" x="10280650" y="5067300"/>
          <p14:tracePt t="204840" x="10285413" y="5067300"/>
          <p14:tracePt t="205404" x="10291763" y="5067300"/>
          <p14:tracePt t="205419" x="10296525" y="5073650"/>
          <p14:tracePt t="205441" x="10296525" y="5078413"/>
          <p14:tracePt t="205547" x="10296525" y="5073650"/>
          <p14:tracePt t="205560" x="10296525" y="5067300"/>
          <p14:tracePt t="205719" x="10302875" y="5062538"/>
          <p14:tracePt t="205725" x="10307638" y="5062538"/>
          <p14:tracePt t="205736" x="10325100" y="5051425"/>
          <p14:tracePt t="205754" x="10334625" y="5040313"/>
          <p14:tracePt t="205755" x="10340975" y="5033963"/>
          <p14:tracePt t="205771" x="10352088" y="5024438"/>
          <p14:tracePt t="205786" x="10363200" y="5018088"/>
          <p14:tracePt t="205803" x="10390188" y="4995863"/>
          <p14:tracePt t="205819" x="10412413" y="4991100"/>
          <p14:tracePt t="205837" x="10439400" y="4984750"/>
          <p14:tracePt t="205853" x="10461625" y="4984750"/>
          <p14:tracePt t="205855" x="10467975" y="4979988"/>
          <p14:tracePt t="205870" x="10490200" y="4979988"/>
          <p14:tracePt t="205886" x="10517188" y="4979988"/>
          <p14:tracePt t="205904" x="10561638" y="4979988"/>
          <p14:tracePt t="205921" x="10583863" y="4979988"/>
          <p14:tracePt t="205936" x="10610850" y="4979988"/>
          <p14:tracePt t="205953" x="10621963" y="4984750"/>
          <p14:tracePt t="205970" x="10637838" y="4991100"/>
          <p14:tracePt t="205971" x="10648950" y="4995863"/>
          <p14:tracePt t="205987" x="10660063" y="4995863"/>
          <p14:tracePt t="205989" x="10666413" y="5002213"/>
          <p14:tracePt t="206005" x="10682288" y="5006975"/>
          <p14:tracePt t="206020" x="10699750" y="5018088"/>
          <p14:tracePt t="206038" x="10709275" y="5024438"/>
          <p14:tracePt t="206040" x="10715625" y="5024438"/>
          <p14:tracePt t="206053" x="10720388" y="5024438"/>
          <p14:tracePt t="206175" x="10715625" y="5029200"/>
          <p14:tracePt t="206183" x="10693400" y="5029200"/>
          <p14:tracePt t="206190" x="10633075" y="5033963"/>
          <p14:tracePt t="206204" x="10566400" y="5045075"/>
          <p14:tracePt t="206205" x="10472738" y="5045075"/>
          <p14:tracePt t="206221" x="10258425" y="5045075"/>
          <p14:tracePt t="206237" x="9921875" y="5056188"/>
          <p14:tracePt t="206254" x="9585325" y="5106988"/>
          <p14:tracePt t="206271" x="9217025" y="5156200"/>
          <p14:tracePt t="206273" x="8996363" y="5189538"/>
          <p14:tracePt t="206287" x="8483600" y="5260975"/>
          <p14:tracePt t="206304" x="8088313" y="5287963"/>
          <p14:tracePt t="206321" x="7497763" y="5314950"/>
          <p14:tracePt t="206337" x="6759575" y="5343525"/>
          <p14:tracePt t="206355" x="6043613" y="5365750"/>
          <p14:tracePt t="206372" x="5624513" y="5376863"/>
          <p14:tracePt t="206387" x="5426075" y="5376863"/>
          <p14:tracePt t="206404" x="5300663" y="5376863"/>
          <p14:tracePt t="206422" x="5140325" y="5370513"/>
          <p14:tracePt t="206438" x="5073650" y="5359400"/>
          <p14:tracePt t="206455" x="4941888" y="5348288"/>
          <p14:tracePt t="206470" x="4578350" y="5310188"/>
          <p14:tracePt t="206487" x="4125913" y="5294313"/>
          <p14:tracePt t="206504" x="3405188" y="5272088"/>
          <p14:tracePt t="206520" x="3046413" y="5272088"/>
          <p14:tracePt t="206538" x="2787650" y="5272088"/>
          <p14:tracePt t="206554" x="2595563" y="5272088"/>
          <p14:tracePt t="206571" x="2517775" y="5272088"/>
          <p14:tracePt t="206572" x="2501900" y="5265738"/>
          <p14:tracePt t="206588" x="2490788" y="5260975"/>
          <p14:tracePt t="206589" x="2484438" y="5260975"/>
          <p14:tracePt t="206604" x="2479675" y="5260975"/>
          <p14:tracePt t="206621" x="2473325" y="5254625"/>
          <p14:tracePt t="206639" x="2451100" y="5238750"/>
          <p14:tracePt t="206655" x="2397125" y="5227638"/>
          <p14:tracePt t="206671" x="2319338" y="5227638"/>
          <p14:tracePt t="206688" x="2225675" y="5227638"/>
          <p14:tracePt t="206704" x="2176463" y="5232400"/>
          <p14:tracePt t="206722" x="2147888" y="5243513"/>
          <p14:tracePt t="207210" x="2154238" y="5243513"/>
          <p14:tracePt t="207218" x="2165350" y="5243513"/>
          <p14:tracePt t="207225" x="2170113" y="5249863"/>
          <p14:tracePt t="207239" x="2187575" y="5254625"/>
          <p14:tracePt t="207240" x="2220913" y="5260975"/>
          <p14:tracePt t="207255" x="2232025" y="5265738"/>
          <p14:tracePt t="207256" x="2241550" y="5272088"/>
          <p14:tracePt t="207271" x="2270125" y="5283200"/>
          <p14:tracePt t="207289" x="2308225" y="5287963"/>
          <p14:tracePt t="207305" x="2357438" y="5299075"/>
          <p14:tracePt t="207307" x="2379663" y="5310188"/>
          <p14:tracePt t="207322" x="2401888" y="5314950"/>
          <p14:tracePt t="207324" x="2428875" y="5321300"/>
          <p14:tracePt t="207339" x="2490788" y="5337175"/>
          <p14:tracePt t="207355" x="2562225" y="5343525"/>
          <p14:tracePt t="207372" x="2611438" y="5348288"/>
          <p14:tracePt t="207389" x="2644775" y="5354638"/>
          <p14:tracePt t="207406" x="2649538" y="5354638"/>
          <p14:tracePt t="207848" x="2644775" y="5354638"/>
          <p14:tracePt t="207859" x="2638425" y="5354638"/>
          <p14:tracePt t="207862" x="2633663" y="5354638"/>
          <p14:tracePt t="208538" x="2627313" y="5354638"/>
          <p14:tracePt t="208545" x="2622550" y="5354638"/>
          <p14:tracePt t="208658" x="2627313" y="5354638"/>
          <p14:tracePt t="208665" x="2638425" y="5354638"/>
          <p14:tracePt t="208673" x="2660650" y="5354638"/>
          <p14:tracePt t="208690" x="2705100" y="5354638"/>
          <p14:tracePt t="208707" x="2727325" y="5354638"/>
          <p14:tracePt t="208995" x="2727325" y="5337175"/>
          <p14:tracePt t="209003" x="2727325" y="5332413"/>
          <p14:tracePt t="209010" x="2727325" y="5326063"/>
          <p14:tracePt t="209025" x="2732088" y="5310188"/>
          <p14:tracePt t="209026" x="2738438" y="5303838"/>
          <p14:tracePt t="209042" x="2738438" y="5294313"/>
          <p14:tracePt t="209058" x="2738438" y="5283200"/>
          <p14:tracePt t="209075" x="2738438" y="5272088"/>
          <p14:tracePt t="209093" x="2738438" y="5265738"/>
          <p14:tracePt t="209251" x="2738438" y="5260975"/>
          <p14:tracePt t="209303" x="2738438" y="5254625"/>
          <p14:tracePt t="209475" x="2716213" y="5254625"/>
          <p14:tracePt t="209483" x="2682875" y="5254625"/>
          <p14:tracePt t="209492" x="2644775" y="5254625"/>
          <p14:tracePt t="209508" x="2544763" y="5272088"/>
          <p14:tracePt t="209526" x="2451100" y="5283200"/>
          <p14:tracePt t="209528" x="2397125" y="5294313"/>
          <p14:tracePt t="209543" x="2286000" y="5303838"/>
          <p14:tracePt t="209559" x="2236788" y="5310188"/>
          <p14:tracePt t="209576" x="2220913" y="5310188"/>
          <p14:tracePt t="209693" x="2220913" y="5314950"/>
          <p14:tracePt t="209709" x="2225675" y="5321300"/>
          <p14:tracePt t="209716" x="2241550" y="5326063"/>
          <p14:tracePt t="209725" x="2263775" y="5332413"/>
          <p14:tracePt t="209743" x="2297113" y="5343525"/>
          <p14:tracePt t="209744" x="2314575" y="5348288"/>
          <p14:tracePt t="209760" x="2341563" y="5359400"/>
          <p14:tracePt t="209776" x="2346325" y="5365750"/>
          <p14:tracePt t="209792" x="2352675" y="5365750"/>
          <p14:tracePt t="209810" x="2352675" y="5370513"/>
          <p14:tracePt t="209927" x="2357438" y="5370513"/>
          <p14:tracePt t="209933" x="2363788" y="5376863"/>
          <p14:tracePt t="209948" x="2368550" y="5381625"/>
          <p14:tracePt t="209959" x="2379663" y="5381625"/>
          <p14:tracePt t="209977" x="2451100" y="5403850"/>
          <p14:tracePt t="209978" x="2506663" y="5414963"/>
          <p14:tracePt t="209993" x="2616200" y="5419725"/>
          <p14:tracePt t="210009" x="2771775" y="5419725"/>
          <p14:tracePt t="210026" x="3013075" y="5419725"/>
          <p14:tracePt t="210043" x="3113088" y="5419725"/>
          <p14:tracePt t="210044" x="3184525" y="5419725"/>
          <p14:tracePt t="210060" x="3322638" y="5419725"/>
          <p14:tracePt t="210076" x="3405188" y="5414963"/>
          <p14:tracePt t="210093" x="3476625" y="5408613"/>
          <p14:tracePt t="210109" x="3532188" y="5397500"/>
          <p14:tracePt t="210127" x="3592513" y="5387975"/>
          <p14:tracePt t="210145" x="3635375" y="5381625"/>
          <p14:tracePt t="210160" x="3713163" y="5381625"/>
          <p14:tracePt t="210176" x="3779838" y="5370513"/>
          <p14:tracePt t="210193" x="3851275" y="5359400"/>
          <p14:tracePt t="210195" x="3884613" y="5359400"/>
          <p14:tracePt t="210210" x="3911600" y="5354638"/>
          <p14:tracePt t="210226" x="3938588" y="5354638"/>
          <p14:tracePt t="210242" x="4010025" y="5354638"/>
          <p14:tracePt t="210260" x="4032250" y="5354638"/>
          <p14:tracePt t="210264" x="4076700" y="5354638"/>
          <p14:tracePt t="210278" x="4143375" y="5354638"/>
          <p14:tracePt t="210293" x="4252913" y="5354638"/>
          <p14:tracePt t="210310" x="4364038" y="5354638"/>
          <p14:tracePt t="210327" x="4533900" y="5337175"/>
          <p14:tracePt t="210344" x="4787900" y="5283200"/>
          <p14:tracePt t="210362" x="4908550" y="5254625"/>
          <p14:tracePt t="210377" x="5008563" y="5232400"/>
          <p14:tracePt t="210394" x="5040313" y="5232400"/>
          <p14:tracePt t="210410" x="5073650" y="5221288"/>
          <p14:tracePt t="210428" x="5113338" y="5221288"/>
          <p14:tracePt t="210445" x="5167313" y="5221288"/>
          <p14:tracePt t="210460" x="5272088" y="5221288"/>
          <p14:tracePt t="210477" x="5360988" y="5221288"/>
          <p14:tracePt t="210495" x="5476875" y="5221288"/>
          <p14:tracePt t="210511" x="5514975" y="5221288"/>
          <p14:tracePt t="210527" x="5530850" y="5221288"/>
          <p14:tracePt t="210544" x="5541963" y="5221288"/>
          <p14:tracePt t="210669" x="5548313" y="5221288"/>
          <p14:tracePt t="210690" x="5559425" y="5216525"/>
          <p14:tracePt t="210697" x="5575300" y="5211763"/>
          <p14:tracePt t="210710" x="5597525" y="5211763"/>
          <p14:tracePt t="210727" x="5653088" y="5200650"/>
          <p14:tracePt t="210729" x="5675313" y="5194300"/>
          <p14:tracePt t="210744" x="5713413" y="5189538"/>
          <p14:tracePt t="210761" x="5757863" y="5183188"/>
          <p14:tracePt t="210777" x="5778500" y="5183188"/>
          <p14:tracePt t="210794" x="5795963" y="5178425"/>
          <p14:tracePt t="210812" x="5800725" y="5178425"/>
          <p14:tracePt t="210828" x="5811838" y="5178425"/>
          <p14:tracePt t="210844" x="5862638" y="5178425"/>
          <p14:tracePt t="210861" x="5911850" y="5172075"/>
          <p14:tracePt t="210863" x="5965825" y="5172075"/>
          <p14:tracePt t="210877" x="6038850" y="5172075"/>
          <p14:tracePt t="210894" x="6132513" y="5172075"/>
          <p14:tracePt t="210911" x="6203950" y="5172075"/>
          <p14:tracePt t="210927" x="6286500" y="5172075"/>
          <p14:tracePt t="210944" x="6413500" y="5178425"/>
          <p14:tracePt t="210961" x="6489700" y="5183188"/>
          <p14:tracePt t="210962" x="6545263" y="5183188"/>
          <p14:tracePt t="210978" x="6721475" y="5211763"/>
          <p14:tracePt t="210994" x="6826250" y="5232400"/>
          <p14:tracePt t="211012" x="6931025" y="5249863"/>
          <p14:tracePt t="211029" x="6985000" y="5254625"/>
          <p14:tracePt t="211045" x="7035800" y="5265738"/>
          <p14:tracePt t="211061" x="7085013" y="5276850"/>
          <p14:tracePt t="211078" x="7129463" y="5283200"/>
          <p14:tracePt t="211079" x="7156450" y="5283200"/>
          <p14:tracePt t="211095" x="7194550" y="5283200"/>
          <p14:tracePt t="211097" x="7212013" y="5283200"/>
          <p14:tracePt t="211111" x="7250113" y="5283200"/>
          <p14:tracePt t="211128" x="7283450" y="5294313"/>
          <p14:tracePt t="211145" x="7327900" y="5303838"/>
          <p14:tracePt t="211146" x="7350125" y="5303838"/>
          <p14:tracePt t="211162" x="7426325" y="5326063"/>
          <p14:tracePt t="211177" x="7470775" y="5332413"/>
          <p14:tracePt t="211194" x="7531100" y="5343525"/>
          <p14:tracePt t="211210" x="7597775" y="5354638"/>
          <p14:tracePt t="211227" x="7651750" y="5359400"/>
          <p14:tracePt t="211245" x="7740650" y="5359400"/>
          <p14:tracePt t="211261" x="7789863" y="5359400"/>
          <p14:tracePt t="211277" x="7850188" y="5359400"/>
          <p14:tracePt t="211294" x="7900988" y="5359400"/>
          <p14:tracePt t="211312" x="7983538" y="5359400"/>
          <p14:tracePt t="211328" x="8097838" y="5348288"/>
          <p14:tracePt t="211345" x="8142288" y="5343525"/>
          <p14:tracePt t="211361" x="8175625" y="5343525"/>
          <p14:tracePt t="211378" x="8186738" y="5343525"/>
          <p14:tracePt t="211380" x="8191500" y="5343525"/>
          <p14:tracePt t="211396" x="8197850" y="5343525"/>
          <p14:tracePt t="211411" x="8220075" y="5343525"/>
          <p14:tracePt t="211429" x="8242300" y="5343525"/>
          <p14:tracePt t="211446" x="8264525" y="5343525"/>
          <p14:tracePt t="211447" x="8269288" y="5343525"/>
          <p14:tracePt t="211463" x="8280400" y="5343525"/>
          <p14:tracePt t="211485" x="8285163" y="5343525"/>
          <p14:tracePt t="211531" x="8291513" y="5343525"/>
          <p14:tracePt t="211546" x="8296275" y="5343525"/>
          <p14:tracePt t="211801" x="8285163" y="5343525"/>
          <p14:tracePt t="211815" x="8269288" y="5337175"/>
          <p14:tracePt t="211822" x="8247063" y="5326063"/>
          <p14:tracePt t="211830" x="8235950" y="5321300"/>
          <p14:tracePt t="211846" x="8202613" y="5310188"/>
          <p14:tracePt t="211847" x="8181975" y="5299075"/>
          <p14:tracePt t="211862" x="8148638" y="5294313"/>
          <p14:tracePt t="211879" x="8104188" y="5287963"/>
          <p14:tracePt t="211896" x="8054975" y="5287963"/>
          <p14:tracePt t="211913" x="7966075" y="5287963"/>
          <p14:tracePt t="211914" x="7932738" y="5287963"/>
          <p14:tracePt t="211928" x="7812088" y="5294313"/>
          <p14:tracePt t="211945" x="7696200" y="5314950"/>
          <p14:tracePt t="211963" x="7564438" y="5348288"/>
          <p14:tracePt t="211964" x="7531100" y="5359400"/>
          <p14:tracePt t="211979" x="7475538" y="5370513"/>
          <p14:tracePt t="211996" x="7366000" y="5392738"/>
          <p14:tracePt t="212012" x="7265988" y="5397500"/>
          <p14:tracePt t="212030" x="7172325" y="5403850"/>
          <p14:tracePt t="212047" x="7040563" y="5397500"/>
          <p14:tracePt t="212048" x="6996113" y="5397500"/>
          <p14:tracePt t="212063" x="6946900" y="5397500"/>
          <p14:tracePt t="212064" x="6897688" y="5392738"/>
          <p14:tracePt t="212078" x="6826250" y="5392738"/>
          <p14:tracePt t="212096" x="6754813" y="5392738"/>
          <p14:tracePt t="212113" x="6715125" y="5392738"/>
          <p14:tracePt t="212114" x="6688138" y="5397500"/>
          <p14:tracePt t="212130" x="6661150" y="5403850"/>
          <p14:tracePt t="212131" x="6650038" y="5408613"/>
          <p14:tracePt t="212145" x="6610350" y="5419725"/>
          <p14:tracePt t="212162" x="6605588" y="5419725"/>
          <p14:tracePt t="212252" x="6600825" y="5419725"/>
          <p14:tracePt t="212371" x="6605588" y="5419725"/>
          <p14:tracePt t="212379" x="6610350" y="5419725"/>
          <p14:tracePt t="212385" x="6627813" y="5419725"/>
          <p14:tracePt t="212396" x="6654800" y="5419725"/>
          <p14:tracePt t="212413" x="6704013" y="5430838"/>
          <p14:tracePt t="212430" x="6770688" y="5448300"/>
          <p14:tracePt t="212431" x="6804025" y="5448300"/>
          <p14:tracePt t="212446" x="6870700" y="5475288"/>
          <p14:tracePt t="212463" x="6902450" y="5491163"/>
          <p14:tracePt t="212480" x="6946900" y="5513388"/>
          <p14:tracePt t="212481" x="6958013" y="5519738"/>
          <p14:tracePt t="212497" x="6996113" y="5546725"/>
          <p14:tracePt t="212514" x="7007225" y="5557838"/>
          <p14:tracePt t="212516" x="7024688" y="5568950"/>
          <p14:tracePt t="212530" x="7062788" y="5595938"/>
          <p14:tracePt t="212546" x="7073900" y="5613400"/>
          <p14:tracePt t="212563" x="7085013" y="5618163"/>
          <p14:tracePt t="212565" x="7089775" y="5624513"/>
          <p14:tracePt t="212581" x="7100888" y="5629275"/>
          <p14:tracePt t="212597" x="7100888" y="5640388"/>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6"/>
            <a:ext cx="4128422" cy="526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9893651" cy="2554545"/>
          </a:xfrm>
          <a:prstGeom prst="rect">
            <a:avLst/>
          </a:prstGeom>
          <a:noFill/>
        </p:spPr>
        <p:txBody>
          <a:bodyPr wrap="square" rtlCol="0">
            <a:spAutoFit/>
          </a:bodyPr>
          <a:lstStyle/>
          <a:p>
            <a:pPr algn="just"/>
            <a:r>
              <a:rPr lang="en-US" sz="2000" b="1" i="0" dirty="0">
                <a:solidFill>
                  <a:srgbClr val="000000"/>
                </a:solidFill>
                <a:effectLst/>
              </a:rPr>
              <a:t>Third, </a:t>
            </a:r>
            <a:r>
              <a:rPr lang="en-US" sz="2000" b="0" i="0" dirty="0">
                <a:solidFill>
                  <a:srgbClr val="000000"/>
                </a:solidFill>
                <a:effectLst/>
              </a:rPr>
              <a:t>it is important to consider a narrative perspective of business models. </a:t>
            </a:r>
            <a:r>
              <a:rPr lang="en-US" sz="2000" b="1" i="1" dirty="0">
                <a:solidFill>
                  <a:srgbClr val="FF0000"/>
                </a:solidFill>
                <a:effectLst/>
              </a:rPr>
              <a:t>Narratives</a:t>
            </a:r>
            <a:r>
              <a:rPr lang="en-US" sz="2000" b="0" i="1" dirty="0">
                <a:solidFill>
                  <a:srgbClr val="000000"/>
                </a:solidFill>
                <a:effectLst/>
              </a:rPr>
              <a:t> </a:t>
            </a:r>
            <a:r>
              <a:rPr lang="en-US" sz="2000" b="0" i="0" dirty="0">
                <a:solidFill>
                  <a:srgbClr val="000000"/>
                </a:solidFill>
                <a:effectLst/>
              </a:rPr>
              <a:t>are stories that offer “temporally sequenced accounts of interrelated events or actions undertaken by characters”. </a:t>
            </a:r>
            <a:r>
              <a:rPr lang="en-US" sz="2000" b="1" i="0" dirty="0">
                <a:solidFill>
                  <a:srgbClr val="FF0000"/>
                </a:solidFill>
                <a:effectLst/>
              </a:rPr>
              <a:t>Narratives</a:t>
            </a:r>
            <a:r>
              <a:rPr lang="en-US" sz="2000" b="0" i="0" dirty="0">
                <a:solidFill>
                  <a:srgbClr val="000000"/>
                </a:solidFill>
                <a:effectLst/>
              </a:rPr>
              <a:t> </a:t>
            </a:r>
            <a:r>
              <a:rPr lang="en-US" sz="2000" b="0" i="0" u="sng" dirty="0">
                <a:solidFill>
                  <a:srgbClr val="FF0000"/>
                </a:solidFill>
                <a:effectLst/>
              </a:rPr>
              <a:t>help entrepreneurs acquire resources, make sense of failure, and influence potential customers’ narratives</a:t>
            </a:r>
            <a:r>
              <a:rPr lang="en-US" sz="2000" b="0" i="0" dirty="0">
                <a:solidFill>
                  <a:srgbClr val="000000"/>
                </a:solidFill>
                <a:effectLst/>
              </a:rPr>
              <a:t>. Understanding business models’ narratives provides insights into the sensemaking process, the identification of potential stakeholders, and the development of potential opportunities tied to business-model co-construction by entrepreneurs and potential stakeholders.</a:t>
            </a:r>
          </a:p>
          <a:p>
            <a:pPr algn="just"/>
            <a:endParaRPr lang="en-US" sz="2000" b="0" i="0" dirty="0">
              <a:solidFill>
                <a:srgbClr val="000000"/>
              </a:solidFill>
              <a:effectLst/>
            </a:endParaRPr>
          </a:p>
        </p:txBody>
      </p:sp>
      <p:pic>
        <p:nvPicPr>
          <p:cNvPr id="2" name="Graphic 21">
            <a:extLst>
              <a:ext uri="{FF2B5EF4-FFF2-40B4-BE49-F238E27FC236}">
                <a16:creationId xmlns:a16="http://schemas.microsoft.com/office/drawing/2014/main" id="{4275AE4A-FCCE-3F3A-E1E9-D286C4CB8E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555324029"/>
      </p:ext>
    </p:extLst>
  </p:cSld>
  <p:clrMapOvr>
    <a:masterClrMapping/>
  </p:clrMapOvr>
  <mc:AlternateContent xmlns:mc="http://schemas.openxmlformats.org/markup-compatibility/2006" xmlns:p14="http://schemas.microsoft.com/office/powerpoint/2010/main">
    <mc:Choice Requires="p14">
      <p:transition spd="slow" advTm="87429">
        <p14:flash/>
      </p:transition>
    </mc:Choice>
    <mc:Fallback xmlns="">
      <p:transition spd="slow" advTm="87429">
        <p:fade/>
      </p:transition>
    </mc:Fallback>
  </mc:AlternateContent>
  <p:extLst>
    <p:ext uri="{3A86A75C-4F4B-4683-9AE1-C65F6400EC91}">
      <p14:laserTraceLst xmlns:p14="http://schemas.microsoft.com/office/powerpoint/2010/main">
        <p14:tracePtLst>
          <p14:tracePt t="26" x="7212013" y="5419725"/>
          <p14:tracePt t="29" x="7212013" y="5414963"/>
          <p14:tracePt t="58" x="7205663" y="5414963"/>
          <p14:tracePt t="269" x="7205663" y="5408613"/>
          <p14:tracePt t="275" x="7205663" y="5403850"/>
          <p14:tracePt t="283" x="7189788" y="5392738"/>
          <p14:tracePt t="292" x="7183438" y="5381625"/>
          <p14:tracePt t="307" x="7162800" y="5359400"/>
          <p14:tracePt t="324" x="7156450" y="5332413"/>
          <p14:tracePt t="342" x="7112000" y="5265738"/>
          <p14:tracePt t="358" x="7100888" y="5238750"/>
          <p14:tracePt t="360" x="7078663" y="5200650"/>
          <p14:tracePt t="374" x="7040563" y="5118100"/>
          <p14:tracePt t="391" x="6991350" y="5013325"/>
          <p14:tracePt t="408" x="6953250" y="4891088"/>
          <p14:tracePt t="410" x="6919913" y="4792663"/>
          <p14:tracePt t="425" x="6875463" y="4616450"/>
          <p14:tracePt t="442" x="6870700" y="4494213"/>
          <p14:tracePt t="457" x="6864350" y="4411663"/>
          <p14:tracePt t="474" x="6864350" y="4329113"/>
          <p14:tracePt t="492" x="6853238" y="4279900"/>
          <p14:tracePt t="493" x="6848475" y="4241800"/>
          <p14:tracePt t="508" x="6842125" y="4208463"/>
          <p14:tracePt t="509" x="6837363" y="4186238"/>
          <p14:tracePt t="524" x="6826250" y="4148138"/>
          <p14:tracePt t="542" x="6819900" y="4119563"/>
          <p14:tracePt t="558" x="6819900" y="4087813"/>
          <p14:tracePt t="575" x="6819900" y="4025900"/>
          <p14:tracePt t="591" x="6819900" y="4010025"/>
          <p14:tracePt t="592" x="6819900" y="3994150"/>
          <p14:tracePt t="607" x="6819900" y="3971925"/>
          <p14:tracePt t="624" x="6819900" y="3954463"/>
          <p14:tracePt t="643" x="6815138" y="3927475"/>
          <p14:tracePt t="661" x="6808788" y="3922713"/>
          <p14:tracePt t="674" x="6797675" y="3916363"/>
          <p14:tracePt t="692" x="6777038" y="3911600"/>
          <p14:tracePt t="709" x="6732588" y="3905250"/>
          <p14:tracePt t="710" x="6699250" y="3905250"/>
          <p14:tracePt t="725" x="6583363" y="3900488"/>
          <p14:tracePt t="741" x="6473825" y="3900488"/>
          <p14:tracePt t="758" x="6369050" y="3900488"/>
          <p14:tracePt t="775" x="6246813" y="3900488"/>
          <p14:tracePt t="791" x="6219825" y="3900488"/>
          <p14:tracePt t="793" x="6197600" y="3900488"/>
          <p14:tracePt t="809" x="6181725" y="3900488"/>
          <p14:tracePt t="824" x="6175375" y="3900488"/>
          <p14:tracePt t="842" x="6164263" y="3900488"/>
          <p14:tracePt t="858" x="6137275" y="3889375"/>
          <p14:tracePt t="875" x="6092825" y="3871913"/>
          <p14:tracePt t="891" x="6092825" y="3867150"/>
          <p14:tracePt t="1078" x="6088063" y="3867150"/>
          <p14:tracePt t="1094" x="6076950" y="3849688"/>
          <p14:tracePt t="1101" x="6070600" y="3844925"/>
          <p14:tracePt t="1111" x="6065838" y="3844925"/>
          <p14:tracePt t="1125" x="6059488" y="3840163"/>
          <p14:tracePt t="1143" x="6054725" y="3833813"/>
          <p14:tracePt t="1160" x="6038850" y="3829050"/>
          <p14:tracePt t="1176" x="6027738" y="3817938"/>
          <p14:tracePt t="1193" x="6027738" y="3811588"/>
          <p14:tracePt t="1209" x="6021388" y="3811588"/>
          <p14:tracePt t="1226" x="6016625" y="3811588"/>
          <p14:tracePt t="1266" x="6010275" y="3811588"/>
          <p14:tracePt t="1273" x="5994400" y="3811588"/>
          <p14:tracePt t="1280" x="5934075" y="3811588"/>
          <p14:tracePt t="1292" x="5851525" y="3811588"/>
          <p14:tracePt t="1309" x="5630863" y="3844925"/>
          <p14:tracePt t="1310" x="5414963" y="3883025"/>
          <p14:tracePt t="1326" x="5084763" y="3943350"/>
          <p14:tracePt t="1342" x="4600575" y="4025900"/>
          <p14:tracePt t="1359" x="4230688" y="4098925"/>
          <p14:tracePt t="1375" x="3856038" y="4170363"/>
          <p14:tracePt t="1393" x="3438525" y="4246563"/>
          <p14:tracePt t="1410" x="3240088" y="4291013"/>
          <p14:tracePt t="1426" x="2963863" y="4351338"/>
          <p14:tracePt t="1442" x="2798763" y="4400550"/>
          <p14:tracePt t="1460" x="2490788" y="4511675"/>
          <p14:tracePt t="1461" x="2374900" y="4549775"/>
          <p14:tracePt t="1476" x="2192338" y="4621213"/>
          <p14:tracePt t="1477" x="1944688" y="4725988"/>
          <p14:tracePt t="1492" x="1570038" y="4852988"/>
          <p14:tracePt t="1510" x="1063625" y="4962525"/>
          <p14:tracePt t="1527" x="655638" y="5084763"/>
          <p14:tracePt t="1528" x="401638" y="5149850"/>
          <p14:tracePt t="1911" x="49213" y="4930775"/>
          <p14:tracePt t="1927" x="55563" y="4935538"/>
          <p14:tracePt t="1928" x="60325" y="4935538"/>
          <p14:tracePt t="1943" x="71438" y="4935538"/>
          <p14:tracePt t="1960" x="88900" y="4940300"/>
          <p14:tracePt t="1977" x="88900" y="4946650"/>
          <p14:tracePt t="2083" x="93663" y="4946650"/>
          <p14:tracePt t="2091" x="104775" y="4946650"/>
          <p14:tracePt t="2106" x="149225" y="4946650"/>
          <p14:tracePt t="2113" x="192088" y="4946650"/>
          <p14:tracePt t="2128" x="330200" y="4946650"/>
          <p14:tracePt t="2144" x="473075" y="4935538"/>
          <p14:tracePt t="2145" x="573088" y="4891088"/>
          <p14:tracePt t="2160" x="1008063" y="4721225"/>
          <p14:tracePt t="2177" x="1565275" y="4445000"/>
          <p14:tracePt t="2194" x="2181225" y="3983038"/>
          <p14:tracePt t="2195" x="2368550" y="3817938"/>
          <p14:tracePt t="2211" x="2600325" y="3575050"/>
          <p14:tracePt t="2212" x="2820988" y="3343275"/>
          <p14:tracePt t="2228" x="3200400" y="2908300"/>
          <p14:tracePt t="2243" x="3603625" y="2473325"/>
          <p14:tracePt t="2260" x="3949700" y="2076450"/>
          <p14:tracePt t="2278" x="4259263" y="1708150"/>
          <p14:tracePt t="2294" x="4368800" y="1581150"/>
          <p14:tracePt t="2311" x="4395788" y="1543050"/>
          <p14:tracePt t="2327" x="4418013" y="1514475"/>
          <p14:tracePt t="2345" x="4435475" y="1503363"/>
          <p14:tracePt t="2361" x="4462463" y="1492250"/>
          <p14:tracePt t="2377" x="4529138" y="1470025"/>
          <p14:tracePt t="2394" x="4600575" y="1454150"/>
          <p14:tracePt t="2410" x="4732338" y="1420813"/>
          <p14:tracePt t="2427" x="4864100" y="1376363"/>
          <p14:tracePt t="2428" x="5024438" y="1333500"/>
          <p14:tracePt t="2444" x="5305425" y="1239838"/>
          <p14:tracePt t="2461" x="5675313" y="1068388"/>
          <p14:tracePt t="2477" x="5878513" y="936625"/>
          <p14:tracePt t="2494" x="6081713" y="749300"/>
          <p14:tracePt t="2495" x="6126163" y="700088"/>
          <p14:tracePt t="2512" x="6186488" y="628650"/>
          <p14:tracePt t="2513" x="6257925" y="523875"/>
          <p14:tracePt t="2527" x="6319838" y="419100"/>
          <p14:tracePt t="2544" x="6369050" y="274638"/>
          <p14:tracePt t="2562" x="6391275" y="187325"/>
          <p14:tracePt t="2563" x="6402388" y="104775"/>
          <p14:tracePt t="4410" x="6329363" y="33338"/>
          <p14:tracePt t="4416" x="6429375" y="176213"/>
          <p14:tracePt t="4431" x="6638925" y="430213"/>
          <p14:tracePt t="4447" x="6826250" y="622300"/>
          <p14:tracePt t="4464" x="7024688" y="865188"/>
          <p14:tracePt t="4480" x="7172325" y="1019175"/>
          <p14:tracePt t="4500" x="7366000" y="1195388"/>
          <p14:tracePt t="4515" x="7399338" y="1228725"/>
          <p14:tracePt t="4516" x="7459663" y="1277938"/>
          <p14:tracePt t="4531" x="7564438" y="1393825"/>
          <p14:tracePt t="4547" x="7691438" y="1514475"/>
          <p14:tracePt t="4564" x="7767638" y="1585913"/>
          <p14:tracePt t="4565" x="7812088" y="1625600"/>
          <p14:tracePt t="4581" x="7861300" y="1679575"/>
          <p14:tracePt t="4583" x="7883525" y="1708150"/>
          <p14:tracePt t="4597" x="7939088" y="1779588"/>
          <p14:tracePt t="4614" x="7983538" y="1824038"/>
          <p14:tracePt t="4630" x="8032750" y="1889125"/>
          <p14:tracePt t="4649" x="8093075" y="1944688"/>
          <p14:tracePt t="4664" x="8148638" y="1971675"/>
          <p14:tracePt t="4680" x="8275638" y="2020888"/>
          <p14:tracePt t="4697" x="8335963" y="2043113"/>
          <p14:tracePt t="4714" x="8445500" y="2082800"/>
          <p14:tracePt t="4715" x="8478838" y="2087563"/>
          <p14:tracePt t="4731" x="8494713" y="2093913"/>
          <p14:tracePt t="4732" x="8512175" y="2098675"/>
          <p14:tracePt t="4747" x="8545513" y="2109788"/>
          <p14:tracePt t="4764" x="8594725" y="2125663"/>
          <p14:tracePt t="4781" x="8670925" y="2136775"/>
          <p14:tracePt t="4782" x="8715375" y="2147888"/>
          <p14:tracePt t="4798" x="8770938" y="2154238"/>
          <p14:tracePt t="4800" x="8809038" y="2159000"/>
          <p14:tracePt t="4815" x="8940800" y="2181225"/>
          <p14:tracePt t="4831" x="9018588" y="2187575"/>
          <p14:tracePt t="4848" x="9145588" y="2197100"/>
          <p14:tracePt t="4864" x="9250363" y="2208213"/>
          <p14:tracePt t="4866" x="9288463" y="2208213"/>
          <p14:tracePt t="4882" x="9344025" y="2214563"/>
          <p14:tracePt t="4883" x="9377363" y="2214563"/>
          <p14:tracePt t="4898" x="9482138" y="2214563"/>
          <p14:tracePt t="4914" x="9558338" y="2214563"/>
          <p14:tracePt t="4931" x="9647238" y="2214563"/>
          <p14:tracePt t="4948" x="9701213" y="2208213"/>
          <p14:tracePt t="4949" x="9752013" y="2187575"/>
          <p14:tracePt t="4964" x="9834563" y="2154238"/>
          <p14:tracePt t="4981" x="9910763" y="2120900"/>
          <p14:tracePt t="4997" x="9950450" y="2109788"/>
          <p14:tracePt t="5015" x="9977438" y="2076450"/>
          <p14:tracePt t="5032" x="10004425" y="2043113"/>
          <p14:tracePt t="5047" x="10010775" y="2038350"/>
          <p14:tracePt t="5065" x="10015538" y="2020888"/>
          <p14:tracePt t="5082" x="10015538" y="2016125"/>
          <p14:tracePt t="6284" x="10015538" y="2011363"/>
          <p14:tracePt t="6292" x="10010775" y="2005013"/>
          <p14:tracePt t="6306" x="10004425" y="1993900"/>
          <p14:tracePt t="6316" x="9999663" y="1993900"/>
          <p14:tracePt t="6333" x="9993313" y="1989138"/>
          <p14:tracePt t="6351" x="9982200" y="1978025"/>
          <p14:tracePt t="6757" x="9977438" y="1978025"/>
          <p14:tracePt t="6770" x="9971088" y="1978025"/>
          <p14:tracePt t="6778" x="9966325" y="1978025"/>
          <p14:tracePt t="7304" x="9966325" y="1971675"/>
          <p14:tracePt t="7641" x="9950450" y="1971675"/>
          <p14:tracePt t="7648" x="9899650" y="1971675"/>
          <p14:tracePt t="7656" x="9823450" y="1993900"/>
          <p14:tracePt t="7669" x="9783763" y="2000250"/>
          <p14:tracePt t="7670" x="9707563" y="2016125"/>
          <p14:tracePt t="7685" x="9337675" y="2109788"/>
          <p14:tracePt t="7702" x="8853488" y="2143125"/>
          <p14:tracePt t="7719" x="8081963" y="2170113"/>
          <p14:tracePt t="7736" x="7464425" y="2176463"/>
          <p14:tracePt t="7753" x="6908800" y="2176463"/>
          <p14:tracePt t="7754" x="6748463" y="2187575"/>
          <p14:tracePt t="7769" x="6567488" y="2197100"/>
          <p14:tracePt t="7770" x="6462713" y="2214563"/>
          <p14:tracePt t="7785" x="6380163" y="2214563"/>
          <p14:tracePt t="7803" x="6324600" y="2208213"/>
          <p14:tracePt t="7820" x="6286500" y="2203450"/>
          <p14:tracePt t="7836" x="6264275" y="2192338"/>
          <p14:tracePt t="7837" x="6242050" y="2187575"/>
          <p14:tracePt t="7853" x="6208713" y="2181225"/>
          <p14:tracePt t="7854" x="6153150" y="2170113"/>
          <p14:tracePt t="7868" x="5983288" y="2165350"/>
          <p14:tracePt t="7886" x="5613400" y="2136775"/>
          <p14:tracePt t="7903" x="4919663" y="2109788"/>
          <p14:tracePt t="7919" x="4435475" y="2093913"/>
          <p14:tracePt t="7935" x="3719513" y="2049463"/>
          <p14:tracePt t="7952" x="2986088" y="1989138"/>
          <p14:tracePt t="7970" x="1828800" y="1938338"/>
          <p14:tracePt t="7986" x="1195388" y="1933575"/>
          <p14:tracePt t="8002" x="798513" y="1922463"/>
          <p14:tracePt t="8019" x="407988" y="1922463"/>
          <p14:tracePt t="8036" x="254000" y="1922463"/>
          <p14:tracePt t="8052" x="182563" y="1917700"/>
          <p14:tracePt t="8054" x="171450" y="1917700"/>
          <p14:tracePt t="8161" x="171450" y="1911350"/>
          <p14:tracePt t="8174" x="192088" y="1911350"/>
          <p14:tracePt t="8181" x="214313" y="1906588"/>
          <p14:tracePt t="8188" x="258763" y="1906588"/>
          <p14:tracePt t="8203" x="319088" y="1900238"/>
          <p14:tracePt t="8204" x="363538" y="1900238"/>
          <p14:tracePt t="8220" x="473075" y="1900238"/>
          <p14:tracePt t="8236" x="677863" y="1895475"/>
          <p14:tracePt t="8253" x="914400" y="1895475"/>
          <p14:tracePt t="8270" x="1217613" y="1895475"/>
          <p14:tracePt t="8287" x="1355725" y="1895475"/>
          <p14:tracePt t="8288" x="1431925" y="1895475"/>
          <p14:tracePt t="8302" x="1536700" y="1900238"/>
          <p14:tracePt t="8320" x="1652588" y="1917700"/>
          <p14:tracePt t="8337" x="1719263" y="1927225"/>
          <p14:tracePt t="8338" x="1763713" y="1933575"/>
          <p14:tracePt t="8355" x="1824038" y="1949450"/>
          <p14:tracePt t="8370" x="1917700" y="1966913"/>
          <p14:tracePt t="8385" x="2033588" y="1978025"/>
          <p14:tracePt t="8402" x="2203450" y="1982788"/>
          <p14:tracePt t="8420" x="2314575" y="1989138"/>
          <p14:tracePt t="8421" x="2374900" y="1989138"/>
          <p14:tracePt t="8437" x="2428875" y="1989138"/>
          <p14:tracePt t="8452" x="2490788" y="1989138"/>
          <p14:tracePt t="8470" x="2540000" y="1989138"/>
          <p14:tracePt t="8487" x="2627313" y="1989138"/>
          <p14:tracePt t="8488" x="2727325" y="1989138"/>
          <p14:tracePt t="8503" x="3019425" y="1993900"/>
          <p14:tracePt t="8519" x="3233738" y="1993900"/>
          <p14:tracePt t="8536" x="3470275" y="2005013"/>
          <p14:tracePt t="8553" x="3784600" y="2005013"/>
          <p14:tracePt t="8571" x="4114800" y="2005013"/>
          <p14:tracePt t="8587" x="4181475" y="2005013"/>
          <p14:tracePt t="8589" x="4241800" y="2005013"/>
          <p14:tracePt t="8604" x="4324350" y="2005013"/>
          <p14:tracePt t="8620" x="4368800" y="2005013"/>
          <p14:tracePt t="8638" x="4462463" y="2000250"/>
          <p14:tracePt t="8653" x="4506913" y="2000250"/>
          <p14:tracePt t="8654" x="4633913" y="2000250"/>
          <p14:tracePt t="8670" x="4881563" y="2000250"/>
          <p14:tracePt t="8687" x="5184775" y="1989138"/>
          <p14:tracePt t="8703" x="5421313" y="1989138"/>
          <p14:tracePt t="8705" x="5564188" y="1989138"/>
          <p14:tracePt t="8721" x="5751513" y="1982788"/>
          <p14:tracePt t="8737" x="5811838" y="1982788"/>
          <p14:tracePt t="8754" x="5818188" y="1982788"/>
          <p14:tracePt t="8827" x="5822950" y="1982788"/>
          <p14:tracePt t="8849" x="5822950" y="1978025"/>
          <p14:tracePt t="8879" x="5822950" y="1971675"/>
          <p14:tracePt t="8886" x="5818188" y="1971675"/>
          <p14:tracePt t="8894" x="5773738" y="1949450"/>
          <p14:tracePt t="8903" x="5691188" y="1927225"/>
          <p14:tracePt t="8921" x="5399088" y="1884363"/>
          <p14:tracePt t="8922" x="5260975" y="1866900"/>
          <p14:tracePt t="8937" x="5140325" y="1866900"/>
          <p14:tracePt t="8938" x="5057775" y="1866900"/>
          <p14:tracePt t="8953" x="4941888" y="1866900"/>
          <p14:tracePt t="8970" x="4852988" y="1866900"/>
          <p14:tracePt t="8987" x="4759325" y="1866900"/>
          <p14:tracePt t="9004" x="4721225" y="1855788"/>
          <p14:tracePt t="9005" x="4710113" y="1855788"/>
          <p14:tracePt t="9021" x="4705350" y="1851025"/>
          <p14:tracePt t="9023" x="4699000" y="1851025"/>
          <p14:tracePt t="9037" x="4672013" y="1839913"/>
          <p14:tracePt t="9054" x="4627563" y="1828800"/>
          <p14:tracePt t="9071" x="4567238" y="1817688"/>
          <p14:tracePt t="9072" x="4540250" y="1812925"/>
          <p14:tracePt t="9088" x="4518025" y="1806575"/>
          <p14:tracePt t="9089" x="4489450" y="1801813"/>
          <p14:tracePt t="9104" x="4462463" y="1790700"/>
          <p14:tracePt t="9121" x="4406900" y="1779588"/>
          <p14:tracePt t="9137" x="4395788" y="1779588"/>
          <p14:tracePt t="9155" x="4373563" y="1779588"/>
          <p14:tracePt t="9172" x="4368800" y="1779588"/>
          <p14:tracePt t="9269" x="4364038" y="1779588"/>
          <p14:tracePt t="9276" x="4352925" y="1779588"/>
          <p14:tracePt t="9287" x="4330700" y="1773238"/>
          <p14:tracePt t="9304" x="4291013" y="1768475"/>
          <p14:tracePt t="9306" x="4259263" y="1768475"/>
          <p14:tracePt t="9322" x="4192588" y="1768475"/>
          <p14:tracePt t="9337" x="4110038" y="1768475"/>
          <p14:tracePt t="9355" x="4027488" y="1768475"/>
          <p14:tracePt t="9372" x="3956050" y="1768475"/>
          <p14:tracePt t="9373" x="3927475" y="1762125"/>
          <p14:tracePt t="9389" x="3895725" y="1762125"/>
          <p14:tracePt t="9404" x="3889375" y="1762125"/>
          <p14:tracePt t="9450" x="3906838" y="1762125"/>
          <p14:tracePt t="9456" x="3949700" y="1762125"/>
          <p14:tracePt t="9464" x="4021138" y="1768475"/>
          <p14:tracePt t="9473" x="4094163" y="1779588"/>
          <p14:tracePt t="9487" x="4281488" y="1784350"/>
          <p14:tracePt t="9505" x="4540250" y="1784350"/>
          <p14:tracePt t="9522" x="4781550" y="1784350"/>
          <p14:tracePt t="9523" x="4886325" y="1784350"/>
          <p14:tracePt t="9540" x="5019675" y="1784350"/>
          <p14:tracePt t="9555" x="5151438" y="1784350"/>
          <p14:tracePt t="9571" x="5227638" y="1784350"/>
          <p14:tracePt t="9588" x="5294313" y="1784350"/>
          <p14:tracePt t="9605" x="5432425" y="1790700"/>
          <p14:tracePt t="9622" x="5437188" y="1790700"/>
          <p14:tracePt t="9623" x="5465763" y="1790700"/>
          <p14:tracePt t="9638" x="5541963" y="1795463"/>
          <p14:tracePt t="9655" x="5597525" y="1795463"/>
          <p14:tracePt t="9672" x="5630863" y="1801813"/>
          <p14:tracePt t="9675" x="5630863" y="1806575"/>
          <p14:tracePt t="9689" x="5641975" y="1806575"/>
          <p14:tracePt t="9705" x="5646738" y="1806575"/>
          <p14:tracePt t="9722" x="5657850" y="1812925"/>
          <p14:tracePt t="9738" x="5675313" y="1812925"/>
          <p14:tracePt t="9755" x="5702300" y="1824038"/>
          <p14:tracePt t="9756" x="5718175" y="1824038"/>
          <p14:tracePt t="9772" x="5746750" y="1824038"/>
          <p14:tracePt t="9788" x="5762625" y="1824038"/>
          <p14:tracePt t="9805" x="5789613" y="1828800"/>
          <p14:tracePt t="9822" x="5822950" y="1828800"/>
          <p14:tracePt t="9823" x="5845175" y="1828800"/>
          <p14:tracePt t="9839" x="5883275" y="1828800"/>
          <p14:tracePt t="9840" x="5905500" y="1828800"/>
          <p14:tracePt t="9854" x="5945188" y="1828800"/>
          <p14:tracePt t="9872" x="5972175" y="1833563"/>
          <p14:tracePt t="9888" x="5983288" y="1833563"/>
          <p14:tracePt t="9906" x="6005513" y="1833563"/>
          <p14:tracePt t="9922" x="6032500" y="1839913"/>
          <p14:tracePt t="9939" x="6054725" y="1839913"/>
          <p14:tracePt t="9956" x="6088063" y="1839913"/>
          <p14:tracePt t="9973" x="6115050" y="1839913"/>
          <p14:tracePt t="9974" x="6126163" y="1839913"/>
          <p14:tracePt t="9990" x="6164263" y="1833563"/>
          <p14:tracePt t="10005" x="6215063" y="1828800"/>
          <p14:tracePt t="10022" x="6269038" y="1828800"/>
          <p14:tracePt t="10039" x="6335713" y="1828800"/>
          <p14:tracePt t="10040" x="6373813" y="1828800"/>
          <p14:tracePt t="10056" x="6445250" y="1828800"/>
          <p14:tracePt t="10072" x="6527800" y="1828800"/>
          <p14:tracePt t="10089" x="6578600" y="1828800"/>
          <p14:tracePt t="10106" x="6643688" y="1828800"/>
          <p14:tracePt t="10107" x="6654800" y="1828800"/>
          <p14:tracePt t="10123" x="6721475" y="1824038"/>
          <p14:tracePt t="10139" x="6748463" y="1824038"/>
          <p14:tracePt t="10141" x="6770688" y="1817688"/>
          <p14:tracePt t="10156" x="6842125" y="1817688"/>
          <p14:tracePt t="10173" x="6902450" y="1812925"/>
          <p14:tracePt t="10189" x="6991350" y="1812925"/>
          <p14:tracePt t="10190" x="7035800" y="1812925"/>
          <p14:tracePt t="10206" x="7089775" y="1812925"/>
          <p14:tracePt t="10207" x="7189788" y="1812925"/>
          <p14:tracePt t="10222" x="7299325" y="1812925"/>
          <p14:tracePt t="10239" x="7470775" y="1812925"/>
          <p14:tracePt t="10257" x="7564438" y="1812925"/>
          <p14:tracePt t="10258" x="7620000" y="1812925"/>
          <p14:tracePt t="10273" x="7651750" y="1812925"/>
          <p14:tracePt t="10289" x="7658100" y="1812925"/>
          <p14:tracePt t="10290" x="7662863" y="1812925"/>
          <p14:tracePt t="10311" x="7669213" y="1812925"/>
          <p14:tracePt t="10335" x="7673975" y="1812925"/>
          <p14:tracePt t="10358" x="7680325" y="1812925"/>
          <p14:tracePt t="10363" x="7685088" y="1812925"/>
          <p14:tracePt t="10372" x="7691438" y="1812925"/>
          <p14:tracePt t="10389" x="7702550" y="1812925"/>
          <p14:tracePt t="10406" x="7713663" y="1812925"/>
          <p14:tracePt t="10431" x="7718425" y="1812925"/>
          <p14:tracePt t="10483" x="7724775" y="1812925"/>
          <p14:tracePt t="10499" x="7734300" y="1812925"/>
          <p14:tracePt t="10508" x="7745413" y="1817688"/>
          <p14:tracePt t="10513" x="7756525" y="1817688"/>
          <p14:tracePt t="10523" x="7773988" y="1817688"/>
          <p14:tracePt t="10539" x="7807325" y="1817688"/>
          <p14:tracePt t="10556" x="7856538" y="1817688"/>
          <p14:tracePt t="10558" x="7894638" y="1817688"/>
          <p14:tracePt t="10573" x="7966075" y="1824038"/>
          <p14:tracePt t="10589" x="8059738" y="1833563"/>
          <p14:tracePt t="10606" x="8108950" y="1833563"/>
          <p14:tracePt t="10623" x="8175625" y="1833563"/>
          <p14:tracePt t="10640" x="8231188" y="1833563"/>
          <p14:tracePt t="10642" x="8247063" y="1833563"/>
          <p14:tracePt t="10657" x="8264525" y="1833563"/>
          <p14:tracePt t="10658" x="8280400" y="1833563"/>
          <p14:tracePt t="10673" x="8324850" y="1833563"/>
          <p14:tracePt t="10690" x="8362950" y="1833563"/>
          <p14:tracePt t="10707" x="8407400" y="1833563"/>
          <p14:tracePt t="10708" x="8429625" y="1833563"/>
          <p14:tracePt t="10723" x="8467725" y="1833563"/>
          <p14:tracePt t="10740" x="8494713" y="1833563"/>
          <p14:tracePt t="10756" x="8516938" y="1833563"/>
          <p14:tracePt t="10774" x="8523288" y="1839913"/>
          <p14:tracePt t="10776" x="8534400" y="1839913"/>
          <p14:tracePt t="10791" x="8545513" y="1839913"/>
          <p14:tracePt t="10792" x="8561388" y="1839913"/>
          <p14:tracePt t="10807" x="8577263" y="1839913"/>
          <p14:tracePt t="10808" x="8605838" y="1839913"/>
          <p14:tracePt t="10823" x="8643938" y="1844675"/>
          <p14:tracePt t="10840" x="8677275" y="1844675"/>
          <p14:tracePt t="10857" x="8715375" y="1844675"/>
          <p14:tracePt t="10858" x="8737600" y="1844675"/>
          <p14:tracePt t="10874" x="8770938" y="1851025"/>
          <p14:tracePt t="10889" x="8815388" y="1851025"/>
          <p14:tracePt t="10907" x="8842375" y="1851025"/>
          <p14:tracePt t="10923" x="8880475" y="1851025"/>
          <p14:tracePt t="10940" x="8940800" y="1851025"/>
          <p14:tracePt t="10942" x="8947150" y="1851025"/>
          <p14:tracePt t="10957" x="8991600" y="1851025"/>
          <p14:tracePt t="10973" x="9024938" y="1851025"/>
          <p14:tracePt t="10990" x="9067800" y="1851025"/>
          <p14:tracePt t="11008" x="9118600" y="1851025"/>
          <p14:tracePt t="11025" x="9145588" y="1851025"/>
          <p14:tracePt t="11040" x="9183688" y="1851025"/>
          <p14:tracePt t="11057" x="9205913" y="1851025"/>
          <p14:tracePt t="11073" x="9232900" y="1851025"/>
          <p14:tracePt t="11091" x="9288463" y="1851025"/>
          <p14:tracePt t="11107" x="9332913" y="1844675"/>
          <p14:tracePt t="11123" x="9355138" y="1839913"/>
          <p14:tracePt t="11140" x="9382125" y="1839913"/>
          <p14:tracePt t="11158" x="9409113" y="1833563"/>
          <p14:tracePt t="11174" x="9415463" y="1833563"/>
          <p14:tracePt t="11191" x="9426575" y="1833563"/>
          <p14:tracePt t="11208" x="9431338" y="1833563"/>
          <p14:tracePt t="11225" x="9453563" y="1833563"/>
          <p14:tracePt t="11226" x="9471025" y="1833563"/>
          <p14:tracePt t="11242" x="9502775" y="1833563"/>
          <p14:tracePt t="11258" x="9520238" y="1833563"/>
          <p14:tracePt t="11274" x="9536113" y="1828800"/>
          <p14:tracePt t="11290" x="9558338" y="1824038"/>
          <p14:tracePt t="11309" x="9607550" y="1824038"/>
          <p14:tracePt t="11325" x="9652000" y="1824038"/>
          <p14:tracePt t="11341" x="9690100" y="1817688"/>
          <p14:tracePt t="11357" x="9723438" y="1812925"/>
          <p14:tracePt t="11374" x="9763125" y="1806575"/>
          <p14:tracePt t="11375" x="9790113" y="1806575"/>
          <p14:tracePt t="11392" x="9828213" y="1801813"/>
          <p14:tracePt t="11407" x="9856788" y="1795463"/>
          <p14:tracePt t="11424" x="9894888" y="1790700"/>
          <p14:tracePt t="11442" x="9928225" y="1784350"/>
          <p14:tracePt t="11443" x="9939338" y="1779588"/>
          <p14:tracePt t="11458" x="9950450" y="1779588"/>
          <p14:tracePt t="11460" x="9959975" y="1779588"/>
          <p14:tracePt t="11474" x="9977438" y="1773238"/>
          <p14:tracePt t="11491" x="9988550" y="1773238"/>
          <p14:tracePt t="11508" x="9999663" y="1773238"/>
          <p14:tracePt t="11526" x="10004425" y="1768475"/>
          <p14:tracePt t="11594" x="9977438" y="1768475"/>
          <p14:tracePt t="11601" x="9955213" y="1768475"/>
          <p14:tracePt t="11608" x="9932988" y="1768475"/>
          <p14:tracePt t="11624" x="9877425" y="1790700"/>
          <p14:tracePt t="11641" x="9790113" y="1817688"/>
          <p14:tracePt t="11658" x="9707563" y="1839913"/>
          <p14:tracePt t="11675" x="9613900" y="1866900"/>
          <p14:tracePt t="11677" x="9585325" y="1884363"/>
          <p14:tracePt t="11692" x="9558338" y="1884363"/>
          <p14:tracePt t="11693" x="9542463" y="1895475"/>
          <p14:tracePt t="11708" x="9531350" y="1895475"/>
          <p14:tracePt t="11725" x="9525000" y="1900238"/>
          <p14:tracePt t="11826" x="9536113" y="1900238"/>
          <p14:tracePt t="11833" x="9542463" y="1900238"/>
          <p14:tracePt t="11844" x="9564688" y="1900238"/>
          <p14:tracePt t="11859" x="9674225" y="1900238"/>
          <p14:tracePt t="11875" x="9752013" y="1884363"/>
          <p14:tracePt t="11893" x="9877425" y="1862138"/>
          <p14:tracePt t="11908" x="9921875" y="1855788"/>
          <p14:tracePt t="11910" x="9955213" y="1844675"/>
          <p14:tracePt t="11924" x="9993313" y="1839913"/>
          <p14:tracePt t="11941" x="10048875" y="1828800"/>
          <p14:tracePt t="11958" x="10071100" y="1828800"/>
          <p14:tracePt t="11960" x="10086975" y="1824038"/>
          <p14:tracePt t="11976" x="10104438" y="1817688"/>
          <p14:tracePt t="11992" x="10126663" y="1812925"/>
          <p14:tracePt t="12008" x="10142538" y="1806575"/>
          <p14:tracePt t="12025" x="10158413" y="1801813"/>
          <p14:tracePt t="12042" x="10169525" y="1795463"/>
          <p14:tracePt t="12044" x="10180638" y="1795463"/>
          <p14:tracePt t="12059" x="10186988" y="1795463"/>
          <p14:tracePt t="12075" x="10191750" y="1790700"/>
          <p14:tracePt t="12126" x="10198100" y="1790700"/>
          <p14:tracePt t="12142" x="10202863" y="1784350"/>
          <p14:tracePt t="12149" x="10209213" y="1784350"/>
          <p14:tracePt t="12329" x="10209213" y="1779588"/>
          <p14:tracePt t="12374" x="10213975" y="1779588"/>
          <p14:tracePt t="12397" x="10220325" y="1779588"/>
          <p14:tracePt t="12403" x="10220325" y="1773238"/>
          <p14:tracePt t="12419" x="10225088" y="1773238"/>
          <p14:tracePt t="12427" x="10225088" y="1768475"/>
          <p14:tracePt t="12599" x="10231438" y="1762125"/>
          <p14:tracePt t="12606" x="10202863" y="1762125"/>
          <p14:tracePt t="12614" x="10131425" y="1762125"/>
          <p14:tracePt t="12626" x="10059988" y="1762125"/>
          <p14:tracePt t="12643" x="9636125" y="1762125"/>
          <p14:tracePt t="12644" x="9337675" y="1762125"/>
          <p14:tracePt t="12660" x="8682038" y="1784350"/>
          <p14:tracePt t="12676" x="8066088" y="1839913"/>
          <p14:tracePt t="12693" x="7404100" y="1944688"/>
          <p14:tracePt t="12710" x="6545263" y="2076450"/>
          <p14:tracePt t="12712" x="6226175" y="2120900"/>
          <p14:tracePt t="12727" x="5448300" y="2241550"/>
          <p14:tracePt t="12743" x="4799013" y="2357438"/>
          <p14:tracePt t="12760" x="4357688" y="2435225"/>
          <p14:tracePt t="12776" x="4125913" y="2473325"/>
          <p14:tracePt t="12777" x="4076700" y="2478088"/>
          <p14:tracePt t="12794" x="4049713" y="2478088"/>
          <p14:tracePt t="12795" x="4038600" y="2478088"/>
          <p14:tracePt t="12809" x="4010025" y="2478088"/>
          <p14:tracePt t="12828" x="3983038" y="2468563"/>
          <p14:tracePt t="12843" x="3938588" y="2451100"/>
          <p14:tracePt t="12845" x="3916363" y="2446338"/>
          <p14:tracePt t="12862" x="3851275" y="2428875"/>
          <p14:tracePt t="12877" x="3833813" y="2417763"/>
          <p14:tracePt t="12878" x="3806825" y="2417763"/>
          <p14:tracePt t="12893" x="3762375" y="2413000"/>
          <p14:tracePt t="12910" x="3746500" y="2406650"/>
          <p14:tracePt t="12927" x="3746500" y="2401888"/>
          <p14:tracePt t="12928" x="3740150" y="2401888"/>
          <p14:tracePt t="12943" x="3724275" y="2390775"/>
          <p14:tracePt t="12959" x="3713163" y="2384425"/>
          <p14:tracePt t="12977" x="3702050" y="2379663"/>
          <p14:tracePt t="12993" x="3702050" y="2374900"/>
          <p14:tracePt t="13011" x="3690938" y="2363788"/>
          <p14:tracePt t="13027" x="3668713" y="2346325"/>
          <p14:tracePt t="13043" x="3592513" y="2324100"/>
          <p14:tracePt t="13060" x="3311525" y="2290763"/>
          <p14:tracePt t="13078" x="2782888" y="2286000"/>
          <p14:tracePt t="13094" x="2473325" y="2290763"/>
          <p14:tracePt t="13110" x="2203450" y="2301875"/>
          <p14:tracePt t="13127" x="2138363" y="2301875"/>
          <p14:tracePt t="13145" x="2127250" y="2301875"/>
          <p14:tracePt t="13163" x="2120900" y="2297113"/>
          <p14:tracePt t="13178" x="2120900" y="2290763"/>
          <p14:tracePt t="13194" x="2116138" y="2247900"/>
          <p14:tracePt t="13210" x="2109788" y="2225675"/>
          <p14:tracePt t="13228" x="2105025" y="2187575"/>
          <p14:tracePt t="13244" x="2098675" y="2176463"/>
          <p14:tracePt t="13261" x="2098675" y="2170113"/>
          <p14:tracePt t="13281" x="2098675" y="2165350"/>
          <p14:tracePt t="13303" x="2116138" y="2154238"/>
          <p14:tracePt t="13312" x="2143125" y="2147888"/>
          <p14:tracePt t="13327" x="2241550" y="2125663"/>
          <p14:tracePt t="13344" x="2352675" y="2087563"/>
          <p14:tracePt t="13361" x="2435225" y="2065338"/>
          <p14:tracePt t="13362" x="2473325" y="2054225"/>
          <p14:tracePt t="13378" x="2501900" y="2043113"/>
          <p14:tracePt t="13379" x="2522538" y="2038350"/>
          <p14:tracePt t="13395" x="2551113" y="2038350"/>
          <p14:tracePt t="13411" x="2600325" y="2032000"/>
          <p14:tracePt t="13427" x="2682875" y="2032000"/>
          <p14:tracePt t="13444" x="2803525" y="2032000"/>
          <p14:tracePt t="13445" x="2859088" y="2032000"/>
          <p14:tracePt t="13462" x="2990850" y="2043113"/>
          <p14:tracePt t="13478" x="3041650" y="2043113"/>
          <p14:tracePt t="13495" x="3052763" y="2049463"/>
          <p14:tracePt t="13528" x="3057525" y="2049463"/>
          <p14:tracePt t="13545" x="3063875" y="2049463"/>
          <p14:tracePt t="13550" x="3068638" y="2049463"/>
          <p14:tracePt t="13560" x="3068638" y="2054225"/>
          <p14:tracePt t="13577" x="3084513" y="2060575"/>
          <p14:tracePt t="13595" x="3095625" y="2065338"/>
          <p14:tracePt t="13612" x="3101975" y="2065338"/>
          <p14:tracePt t="13613" x="3101975" y="2076450"/>
          <p14:tracePt t="13627" x="3128963" y="2087563"/>
          <p14:tracePt t="13644" x="3162300" y="2103438"/>
          <p14:tracePt t="13661" x="3211513" y="2120900"/>
          <p14:tracePt t="13678" x="3267075" y="2143125"/>
          <p14:tracePt t="13679" x="3278188" y="2147888"/>
          <p14:tracePt t="13694" x="3282950" y="2147888"/>
          <p14:tracePt t="13852" x="3289300" y="2147888"/>
          <p14:tracePt t="13858" x="3300413" y="2154238"/>
          <p14:tracePt t="13867" x="3360738" y="2159000"/>
          <p14:tracePt t="13878" x="3438525" y="2176463"/>
          <p14:tracePt t="13895" x="3844925" y="2259013"/>
          <p14:tracePt t="13896" x="4032250" y="2286000"/>
          <p14:tracePt t="13912" x="4170363" y="2301875"/>
          <p14:tracePt t="13913" x="4352925" y="2324100"/>
          <p14:tracePt t="13928" x="4727575" y="2346325"/>
          <p14:tracePt t="13944" x="5091113" y="2357438"/>
          <p14:tracePt t="13962" x="5338763" y="2363788"/>
          <p14:tracePt t="13963" x="5399088" y="2363788"/>
          <p14:tracePt t="13979" x="5443538" y="2363788"/>
          <p14:tracePt t="13980" x="5454650" y="2363788"/>
          <p14:tracePt t="13995" x="5459413" y="2363788"/>
          <p14:tracePt t="14053" x="5454650" y="2352675"/>
          <p14:tracePt t="14063" x="5437188" y="2341563"/>
          <p14:tracePt t="14069" x="5421313" y="2330450"/>
          <p14:tracePt t="14078" x="5414963" y="2324100"/>
          <p14:tracePt t="14096" x="5410200" y="2324100"/>
          <p14:tracePt t="14098" x="5394325" y="2312988"/>
          <p14:tracePt t="14113" x="5343525" y="2286000"/>
          <p14:tracePt t="14129" x="5332413" y="2281238"/>
          <p14:tracePt t="14130" x="5300663" y="2270125"/>
          <p14:tracePt t="14144" x="5227638" y="2230438"/>
          <p14:tracePt t="14161" x="5068888" y="2181225"/>
          <p14:tracePt t="14178" x="4946650" y="2154238"/>
          <p14:tracePt t="14180" x="4897438" y="2147888"/>
          <p14:tracePt t="14195" x="4852988" y="2143125"/>
          <p14:tracePt t="14212" x="4841875" y="2143125"/>
          <p14:tracePt t="14229" x="4837113" y="2143125"/>
          <p14:tracePt t="14256" x="4832350" y="2143125"/>
          <p14:tracePt t="14280" x="4826000" y="2136775"/>
          <p14:tracePt t="14317" x="4826000" y="2132013"/>
          <p14:tracePt t="14330" x="4832350" y="2132013"/>
          <p14:tracePt t="14339" x="4837113" y="2125663"/>
          <p14:tracePt t="14354" x="4848225" y="2125663"/>
          <p14:tracePt t="14361" x="4859338" y="2125663"/>
          <p14:tracePt t="14380" x="4908550" y="2125663"/>
          <p14:tracePt t="14397" x="4935538" y="2120900"/>
          <p14:tracePt t="14398" x="4946650" y="2120900"/>
          <p14:tracePt t="14413" x="4957763" y="2114550"/>
          <p14:tracePt t="14414" x="4968875" y="2109788"/>
          <p14:tracePt t="14428" x="4979988" y="2109788"/>
          <p14:tracePt t="14430" x="4986338" y="2109788"/>
          <p14:tracePt t="14445" x="4997450" y="2109788"/>
          <p14:tracePt t="14462" x="5008563" y="2109788"/>
          <p14:tracePt t="14479" x="5013325" y="2103438"/>
          <p14:tracePt t="14480" x="5019675" y="2103438"/>
          <p14:tracePt t="14496" x="5035550" y="2103438"/>
          <p14:tracePt t="14512" x="5051425" y="2098675"/>
          <p14:tracePt t="14529" x="5062538" y="2098675"/>
          <p14:tracePt t="14546" x="5073650" y="2098675"/>
          <p14:tracePt t="14547" x="5080000" y="2098675"/>
          <p14:tracePt t="14564" x="5095875" y="2098675"/>
          <p14:tracePt t="14580" x="5106988" y="2093913"/>
          <p14:tracePt t="14596" x="5129213" y="2093913"/>
          <p14:tracePt t="14614" x="5151438" y="2087563"/>
          <p14:tracePt t="14615" x="5162550" y="2087563"/>
          <p14:tracePt t="14630" x="5184775" y="2087563"/>
          <p14:tracePt t="14646" x="5227638" y="2082800"/>
          <p14:tracePt t="14663" x="5245100" y="2082800"/>
          <p14:tracePt t="14680" x="5267325" y="2076450"/>
          <p14:tracePt t="14696" x="5278438" y="2076450"/>
          <p14:tracePt t="14698" x="5283200" y="2076450"/>
          <p14:tracePt t="14722" x="5289550" y="2076450"/>
          <p14:tracePt t="14745" x="5294313" y="2076450"/>
          <p14:tracePt t="14751" x="5305425" y="2076450"/>
          <p14:tracePt t="14762" x="5316538" y="2076450"/>
          <p14:tracePt t="14779" x="5332413" y="2076450"/>
          <p14:tracePt t="14780" x="5349875" y="2076450"/>
          <p14:tracePt t="14796" x="5372100" y="2076450"/>
          <p14:tracePt t="14813" x="5387975" y="2076450"/>
          <p14:tracePt t="14830" x="5394325" y="2076450"/>
          <p14:tracePt t="14846" x="5399088" y="2076450"/>
          <p14:tracePt t="14887" x="5403850" y="2076450"/>
          <p14:tracePt t="14901" x="5410200" y="2076450"/>
          <p14:tracePt t="14908" x="5414963" y="2076450"/>
          <p14:tracePt t="14916" x="5421313" y="2076450"/>
          <p14:tracePt t="14931" x="5432425" y="2076450"/>
          <p14:tracePt t="14947" x="5443538" y="2076450"/>
          <p14:tracePt t="14948" x="5448300" y="2076450"/>
          <p14:tracePt t="14963" x="5454650" y="2076450"/>
          <p14:tracePt t="14980" x="5459413" y="2076450"/>
          <p14:tracePt t="14996" x="5481638" y="2076450"/>
          <p14:tracePt t="14998" x="5514975" y="2076450"/>
          <p14:tracePt t="15014" x="5581650" y="2076450"/>
          <p14:tracePt t="15030" x="5646738" y="2076450"/>
          <p14:tracePt t="15047" x="5684838" y="2076450"/>
          <p14:tracePt t="15062" x="5718175" y="2076450"/>
          <p14:tracePt t="15080" x="5822950" y="2076450"/>
          <p14:tracePt t="15096" x="5878513" y="2076450"/>
          <p14:tracePt t="15097" x="5922963" y="2076450"/>
          <p14:tracePt t="15113" x="6049963" y="2076450"/>
          <p14:tracePt t="15130" x="6126163" y="2076450"/>
          <p14:tracePt t="15147" x="6170613" y="2076450"/>
          <p14:tracePt t="15148" x="6186488" y="2076450"/>
          <p14:tracePt t="15163" x="6203950" y="2076450"/>
          <p14:tracePt t="15165" x="6219825" y="2076450"/>
          <p14:tracePt t="15180" x="6235700" y="2076450"/>
          <p14:tracePt t="15196" x="6257925" y="2076450"/>
          <p14:tracePt t="15213" x="6269038" y="2076450"/>
          <p14:tracePt t="15232" x="6275388" y="2076450"/>
          <p14:tracePt t="15262" x="6280150" y="2076450"/>
          <p14:tracePt t="15270" x="6286500" y="2071688"/>
          <p14:tracePt t="15280" x="6297613" y="2071688"/>
          <p14:tracePt t="15298" x="6313488" y="2071688"/>
          <p14:tracePt t="15299" x="6324600" y="2071688"/>
          <p14:tracePt t="15315" x="6335713" y="2071688"/>
          <p14:tracePt t="15330" x="6357938" y="2071688"/>
          <p14:tracePt t="15347" x="6373813" y="2071688"/>
          <p14:tracePt t="15363" x="6423025" y="2071688"/>
          <p14:tracePt t="15381" x="6489700" y="2071688"/>
          <p14:tracePt t="15396" x="6550025" y="2071688"/>
          <p14:tracePt t="15413" x="6600825" y="2076450"/>
          <p14:tracePt t="15431" x="6638925" y="2076450"/>
          <p14:tracePt t="15448" x="6721475" y="2076450"/>
          <p14:tracePt t="15464" x="6788150" y="2082800"/>
          <p14:tracePt t="15481" x="6848475" y="2093913"/>
          <p14:tracePt t="15497" x="6913563" y="2098675"/>
          <p14:tracePt t="15514" x="6985000" y="2109788"/>
          <p14:tracePt t="15515" x="7002463" y="2114550"/>
          <p14:tracePt t="15531" x="7024688" y="2114550"/>
          <p14:tracePt t="15532" x="7046913" y="2114550"/>
          <p14:tracePt t="15548" x="7112000" y="2114550"/>
          <p14:tracePt t="15564" x="7167563" y="2132013"/>
          <p14:tracePt t="15580" x="7216775" y="2143125"/>
          <p14:tracePt t="15599" x="7256463" y="2154238"/>
          <p14:tracePt t="15615" x="7265988" y="2154238"/>
          <p14:tracePt t="15616" x="7277100" y="2159000"/>
          <p14:tracePt t="15631" x="7299325" y="2159000"/>
          <p14:tracePt t="15647" x="7339013" y="2165350"/>
          <p14:tracePt t="15663" x="7377113" y="2165350"/>
          <p14:tracePt t="15665" x="7392988" y="2165350"/>
          <p14:tracePt t="15680" x="7421563" y="2165350"/>
          <p14:tracePt t="15682" x="7448550" y="2165350"/>
          <p14:tracePt t="15697" x="7481888" y="2165350"/>
          <p14:tracePt t="15715" x="7519988" y="2165350"/>
          <p14:tracePt t="15731" x="7558088" y="2165350"/>
          <p14:tracePt t="15749" x="7640638" y="2147888"/>
          <p14:tracePt t="15764" x="7669213" y="2143125"/>
          <p14:tracePt t="15765" x="7696200" y="2136775"/>
          <p14:tracePt t="15781" x="7718425" y="2125663"/>
          <p14:tracePt t="15798" x="7740650" y="2120900"/>
          <p14:tracePt t="15816" x="7751763" y="2120900"/>
          <p14:tracePt t="15833" x="7773988" y="2114550"/>
          <p14:tracePt t="15847" x="7807325" y="2114550"/>
          <p14:tracePt t="15864" x="7823200" y="2114550"/>
          <p14:tracePt t="15881" x="7845425" y="2114550"/>
          <p14:tracePt t="15882" x="7850188" y="2114550"/>
          <p14:tracePt t="15899" x="7878763" y="2109788"/>
          <p14:tracePt t="15915" x="7905750" y="2103438"/>
          <p14:tracePt t="15932" x="7921625" y="2103438"/>
          <p14:tracePt t="15948" x="7932738" y="2103438"/>
          <p14:tracePt t="15964" x="7943850" y="2103438"/>
          <p14:tracePt t="15966" x="7950200" y="2103438"/>
          <p14:tracePt t="15981" x="7966075" y="2103438"/>
          <p14:tracePt t="15983" x="7977188" y="2103438"/>
          <p14:tracePt t="15997" x="8010525" y="2103438"/>
          <p14:tracePt t="16015" x="8037513" y="2103438"/>
          <p14:tracePt t="16031" x="8066088" y="2103438"/>
          <p14:tracePt t="16032" x="8077200" y="2103438"/>
          <p14:tracePt t="16048" x="8081963" y="2103438"/>
          <p14:tracePt t="16050" x="8093075" y="2103438"/>
          <p14:tracePt t="16064" x="8108950" y="2103438"/>
          <p14:tracePt t="16081" x="8126413" y="2103438"/>
          <p14:tracePt t="16098" x="8148638" y="2103438"/>
          <p14:tracePt t="16115" x="8175625" y="2103438"/>
          <p14:tracePt t="16132" x="8191500" y="2103438"/>
          <p14:tracePt t="16148" x="8213725" y="2103438"/>
          <p14:tracePt t="16165" x="8231188" y="2103438"/>
          <p14:tracePt t="16182" x="8247063" y="2103438"/>
          <p14:tracePt t="16184" x="8258175" y="2103438"/>
          <p14:tracePt t="16199" x="8291513" y="2103438"/>
          <p14:tracePt t="16214" x="8313738" y="2114550"/>
          <p14:tracePt t="16231" x="8335963" y="2114550"/>
          <p14:tracePt t="16249" x="8358188" y="2120900"/>
          <p14:tracePt t="16251" x="8374063" y="2120900"/>
          <p14:tracePt t="16265" x="8385175" y="2125663"/>
          <p14:tracePt t="16266" x="8407400" y="2132013"/>
          <p14:tracePt t="16283" x="8445500" y="2132013"/>
          <p14:tracePt t="16298" x="8462963" y="2132013"/>
          <p14:tracePt t="16315" x="8489950" y="2132013"/>
          <p14:tracePt t="16333" x="8528050" y="2132013"/>
          <p14:tracePt t="16349" x="8545513" y="2132013"/>
          <p14:tracePt t="16364" x="8561388" y="2132013"/>
          <p14:tracePt t="16382" x="8566150" y="2132013"/>
          <p14:tracePt t="16398" x="8577263" y="2132013"/>
          <p14:tracePt t="16400" x="8588375" y="2125663"/>
          <p14:tracePt t="16415" x="8616950" y="2120900"/>
          <p14:tracePt t="16433" x="8621713" y="2114550"/>
          <p14:tracePt t="16434" x="8639175" y="2114550"/>
          <p14:tracePt t="16448" x="8659813" y="2109788"/>
          <p14:tracePt t="16466" x="8688388" y="2098675"/>
          <p14:tracePt t="16481" x="8699500" y="2098675"/>
          <p14:tracePt t="16483" x="8704263" y="2098675"/>
          <p14:tracePt t="16499" x="8715375" y="2093913"/>
          <p14:tracePt t="16515" x="8726488" y="2093913"/>
          <p14:tracePt t="16532" x="8732838" y="2087563"/>
          <p14:tracePt t="16549" x="8743950" y="2087563"/>
          <p14:tracePt t="16550" x="8748713" y="2087563"/>
          <p14:tracePt t="16567" x="8753475" y="2087563"/>
          <p14:tracePt t="16582" x="8759825" y="2082800"/>
          <p14:tracePt t="16603" x="8764588" y="2082800"/>
          <p14:tracePt t="16615" x="8770938" y="2082800"/>
          <p14:tracePt t="16633" x="8786813" y="2076450"/>
          <p14:tracePt t="16634" x="8793163" y="2076450"/>
          <p14:tracePt t="16650" x="8809038" y="2071688"/>
          <p14:tracePt t="16665" x="8831263" y="2065338"/>
          <p14:tracePt t="16683" x="8847138" y="2060575"/>
          <p14:tracePt t="16700" x="8869363" y="2054225"/>
          <p14:tracePt t="16717" x="8886825" y="2049463"/>
          <p14:tracePt t="16733" x="8897938" y="2049463"/>
          <p14:tracePt t="16748" x="8909050" y="2043113"/>
          <p14:tracePt t="16766" x="8924925" y="2038350"/>
          <p14:tracePt t="16783" x="8931275" y="2038350"/>
          <p14:tracePt t="16837" x="8924925" y="2038350"/>
          <p14:tracePt t="16844" x="8920163" y="2038350"/>
          <p14:tracePt t="16850" x="8880475" y="2038350"/>
          <p14:tracePt t="16866" x="8743950" y="2038350"/>
          <p14:tracePt t="16884" x="8523288" y="2054225"/>
          <p14:tracePt t="16899" x="8059738" y="2143125"/>
          <p14:tracePt t="16916" x="7939088" y="2176463"/>
          <p14:tracePt t="16933" x="7426325" y="2297113"/>
          <p14:tracePt t="16950" x="7283450" y="2335213"/>
          <p14:tracePt t="16952" x="6996113" y="2395538"/>
          <p14:tracePt t="16966" x="6578600" y="2489200"/>
          <p14:tracePt t="16983" x="6005513" y="2566988"/>
          <p14:tracePt t="17000" x="5581650" y="2638425"/>
          <p14:tracePt t="17001" x="5289550" y="2709863"/>
          <p14:tracePt t="17017" x="4946650" y="2803525"/>
          <p14:tracePt t="17033" x="4616450" y="2870200"/>
          <p14:tracePt t="17049" x="4451350" y="2908300"/>
          <p14:tracePt t="17066" x="4302125" y="2935288"/>
          <p14:tracePt t="17068" x="4252913" y="2941638"/>
          <p14:tracePt t="17083" x="4219575" y="2941638"/>
          <p14:tracePt t="17084" x="4154488" y="2941638"/>
          <p14:tracePt t="17099" x="4054475" y="2946400"/>
          <p14:tracePt t="17116" x="3933825" y="2946400"/>
          <p14:tracePt t="17133" x="3862388" y="2952750"/>
          <p14:tracePt t="17136" x="3822700" y="2957513"/>
          <p14:tracePt t="17150" x="3779838" y="2957513"/>
          <p14:tracePt t="17167" x="3746500" y="2963863"/>
          <p14:tracePt t="17183" x="3713163" y="2968625"/>
          <p14:tracePt t="17200" x="3657600" y="2968625"/>
          <p14:tracePt t="17217" x="3597275" y="2974975"/>
          <p14:tracePt t="17218" x="3581400" y="2974975"/>
          <p14:tracePt t="17234" x="3570288" y="2974975"/>
          <p14:tracePt t="17264" x="3581400" y="2974975"/>
          <p14:tracePt t="17271" x="3597275" y="2957513"/>
          <p14:tracePt t="17283" x="3614738" y="2946400"/>
          <p14:tracePt t="17301" x="3668713" y="2914650"/>
          <p14:tracePt t="17318" x="3679825" y="2897188"/>
          <p14:tracePt t="17333" x="3690938" y="2886075"/>
          <p14:tracePt t="17350" x="3697288" y="2881313"/>
          <p14:tracePt t="17366" x="3697288" y="2870200"/>
          <p14:tracePt t="17367" x="3697288" y="2863850"/>
          <p14:tracePt t="17383" x="3690938" y="2852738"/>
          <p14:tracePt t="17400" x="3657600" y="2841625"/>
          <p14:tracePt t="17417" x="3608388" y="2809875"/>
          <p14:tracePt t="17433" x="3536950" y="2792413"/>
          <p14:tracePt t="17451" x="3438525" y="2776538"/>
          <p14:tracePt t="17452" x="3394075" y="2776538"/>
          <p14:tracePt t="17467" x="3305175" y="2765425"/>
          <p14:tracePt t="17483" x="3217863" y="2759075"/>
          <p14:tracePt t="17500" x="3157538" y="2754313"/>
          <p14:tracePt t="17517" x="3124200" y="2747963"/>
          <p14:tracePt t="17518" x="3101975" y="2747963"/>
          <p14:tracePt t="17534" x="3079750" y="2743200"/>
          <p14:tracePt t="17551" x="3052763" y="2743200"/>
          <p14:tracePt t="17568" x="3024188" y="2738438"/>
          <p14:tracePt t="17584" x="3001963" y="2732088"/>
          <p14:tracePt t="17586" x="2997200" y="2732088"/>
          <p14:tracePt t="17602" x="2986088" y="2727325"/>
          <p14:tracePt t="17618" x="2974975" y="2720975"/>
          <p14:tracePt t="17635" x="2963863" y="2709863"/>
          <p14:tracePt t="17650" x="2947988" y="2693988"/>
          <p14:tracePt t="17667" x="2936875" y="2676525"/>
          <p14:tracePt t="17668" x="2930525" y="2671763"/>
          <p14:tracePt t="17685" x="2930525" y="2654300"/>
          <p14:tracePt t="17700" x="2941638" y="2622550"/>
          <p14:tracePt t="17717" x="3001963" y="2566988"/>
          <p14:tracePt t="17733" x="3073400" y="2528888"/>
          <p14:tracePt t="17751" x="3157538" y="2484438"/>
          <p14:tracePt t="17752" x="3178175" y="2473325"/>
          <p14:tracePt t="17767" x="3211513" y="2462213"/>
          <p14:tracePt t="17902" x="3211513" y="2457450"/>
          <p14:tracePt t="17925" x="3206750" y="2451100"/>
          <p14:tracePt t="17931" x="3200400" y="2451100"/>
          <p14:tracePt t="17992" x="3195638" y="2451100"/>
          <p14:tracePt t="18502" x="3184525" y="2451100"/>
          <p14:tracePt t="18508" x="3140075" y="2451100"/>
          <p14:tracePt t="18518" x="3035300" y="2462213"/>
          <p14:tracePt t="18535" x="2644775" y="2533650"/>
          <p14:tracePt t="18552" x="1438275" y="2770188"/>
          <p14:tracePt t="18570" x="66675" y="3013075"/>
          <p14:tracePt t="19056" x="517525" y="3602038"/>
          <p14:tracePt t="19069" x="858838" y="3762375"/>
          <p14:tracePt t="19070" x="1035050" y="3867150"/>
          <p14:tracePt t="19086" x="1420813" y="4103688"/>
          <p14:tracePt t="19102" x="1724025" y="4230688"/>
          <p14:tracePt t="19119" x="1951038" y="4264025"/>
          <p14:tracePt t="19136" x="2170113" y="4279900"/>
          <p14:tracePt t="19139" x="2247900" y="4279900"/>
          <p14:tracePt t="19152" x="2374900" y="4279900"/>
          <p14:tracePt t="19171" x="3222625" y="4302125"/>
          <p14:tracePt t="19186" x="4032250" y="4362450"/>
          <p14:tracePt t="19203" x="5068888" y="4362450"/>
          <p14:tracePt t="19220" x="5894388" y="4246563"/>
          <p14:tracePt t="19222" x="6418263" y="4103688"/>
          <p14:tracePt t="19237" x="7239000" y="3916363"/>
          <p14:tracePt t="19254" x="7856538" y="3795713"/>
          <p14:tracePt t="19269" x="8081963" y="3729038"/>
          <p14:tracePt t="19286" x="8126413" y="3690938"/>
          <p14:tracePt t="19304" x="8131175" y="3673475"/>
          <p14:tracePt t="19320" x="8131175" y="3652838"/>
          <p14:tracePt t="19336" x="8131175" y="3597275"/>
          <p14:tracePt t="19353" x="8131175" y="3536950"/>
          <p14:tracePt t="19371" x="8126413" y="3421063"/>
          <p14:tracePt t="19387" x="8120063" y="3392488"/>
          <p14:tracePt t="19388" x="8115300" y="3360738"/>
          <p14:tracePt t="19404" x="8120063" y="3309938"/>
          <p14:tracePt t="19420" x="8142288" y="3278188"/>
          <p14:tracePt t="19437" x="8153400" y="3260725"/>
          <p14:tracePt t="19438" x="8175625" y="3249613"/>
          <p14:tracePt t="19453" x="8202613" y="3216275"/>
          <p14:tracePt t="19455" x="8220075" y="3195638"/>
          <p14:tracePt t="19471" x="8296275" y="3122613"/>
          <p14:tracePt t="19486" x="8329613" y="3095625"/>
          <p14:tracePt t="19503" x="8329613" y="3090863"/>
          <p14:tracePt t="19566" x="8329613" y="3079750"/>
          <p14:tracePt t="19574" x="8329613" y="3051175"/>
          <p14:tracePt t="19587" x="8329613" y="3035300"/>
          <p14:tracePt t="19588" x="8329613" y="3008313"/>
          <p14:tracePt t="19604" x="8275638" y="2935288"/>
          <p14:tracePt t="19620" x="8026400" y="2832100"/>
          <p14:tracePt t="19636" x="7707313" y="2693988"/>
          <p14:tracePt t="19655" x="7410450" y="2600325"/>
          <p14:tracePt t="19656" x="7305675" y="2578100"/>
          <p14:tracePt t="19671" x="7140575" y="2544763"/>
          <p14:tracePt t="19687" x="6975475" y="2500313"/>
          <p14:tracePt t="19703" x="6897688" y="2489200"/>
          <p14:tracePt t="19720" x="6831013" y="2473325"/>
          <p14:tracePt t="19737" x="6788150" y="2462213"/>
          <p14:tracePt t="19754" x="6737350" y="2457450"/>
          <p14:tracePt t="19755" x="6704013" y="2439988"/>
          <p14:tracePt t="19770" x="6616700" y="2406650"/>
          <p14:tracePt t="19787" x="6538913" y="2379663"/>
          <p14:tracePt t="19803" x="6440488" y="2352675"/>
          <p14:tracePt t="19821" x="6242050" y="2335213"/>
          <p14:tracePt t="19837" x="6153150" y="2335213"/>
          <p14:tracePt t="19854" x="6076950" y="2335213"/>
          <p14:tracePt t="19870" x="6043613" y="2335213"/>
          <p14:tracePt t="19888" x="6005513" y="2335213"/>
          <p14:tracePt t="19889" x="5994400" y="2335213"/>
          <p14:tracePt t="19904" x="5983288" y="2335213"/>
          <p14:tracePt t="19905" x="5972175" y="2335213"/>
          <p14:tracePt t="19920" x="5949950" y="2341563"/>
          <p14:tracePt t="19937" x="5889625" y="2341563"/>
          <p14:tracePt t="19954" x="5818188" y="2330450"/>
          <p14:tracePt t="19955" x="5773738" y="2324100"/>
          <p14:tracePt t="19971" x="5746750" y="2312988"/>
          <p14:tracePt t="19972" x="5702300" y="2301875"/>
          <p14:tracePt t="19987" x="5641975" y="2286000"/>
          <p14:tracePt t="20004" x="5597525" y="2259013"/>
          <p14:tracePt t="20021" x="5530850" y="2219325"/>
          <p14:tracePt t="20038" x="5454650" y="2176463"/>
          <p14:tracePt t="20054" x="5426075" y="2159000"/>
          <p14:tracePt t="20055" x="5383213" y="2132013"/>
          <p14:tracePt t="20071" x="5321300" y="2098675"/>
          <p14:tracePt t="20087" x="5272088" y="2065338"/>
          <p14:tracePt t="20105" x="5238750" y="2038350"/>
          <p14:tracePt t="20106" x="5227638" y="2020888"/>
          <p14:tracePt t="20122" x="5189538" y="1982788"/>
          <p14:tracePt t="20138" x="5173663" y="1966913"/>
          <p14:tracePt t="20154" x="5162550" y="1960563"/>
          <p14:tracePt t="20294" x="5173663" y="1960563"/>
          <p14:tracePt t="20301" x="5189538" y="1960563"/>
          <p14:tracePt t="20309" x="5200650" y="1971675"/>
          <p14:tracePt t="20321" x="5211763" y="1971675"/>
          <p14:tracePt t="20338" x="5249863" y="1993900"/>
          <p14:tracePt t="20339" x="5267325" y="2005013"/>
          <p14:tracePt t="20355" x="5283200" y="2016125"/>
          <p14:tracePt t="20939" x="5278438" y="2016125"/>
          <p14:tracePt t="20954" x="5272088" y="2016125"/>
          <p14:tracePt t="21052" x="5267325" y="2016125"/>
          <p14:tracePt t="21059" x="5256213" y="2011363"/>
          <p14:tracePt t="21073" x="5238750" y="2000250"/>
          <p14:tracePt t="21090" x="5222875" y="1993900"/>
          <p14:tracePt t="21457" x="5216525" y="1993900"/>
          <p14:tracePt t="21465" x="5195888" y="1993900"/>
          <p14:tracePt t="21472" x="5189538" y="1993900"/>
          <p14:tracePt t="21489" x="5129213" y="2011363"/>
          <p14:tracePt t="21506" x="5080000" y="2027238"/>
          <p14:tracePt t="21507" x="5057775" y="2032000"/>
          <p14:tracePt t="21523" x="5051425" y="2032000"/>
          <p14:tracePt t="21563" x="5051425" y="2038350"/>
          <p14:tracePt t="21568" x="5062538" y="2038350"/>
          <p14:tracePt t="21576" x="5095875" y="2043113"/>
          <p14:tracePt t="21590" x="5256213" y="2065338"/>
          <p14:tracePt t="21607" x="5399088" y="2082800"/>
          <p14:tracePt t="21624" x="5630863" y="2093913"/>
          <p14:tracePt t="21640" x="5834063" y="2093913"/>
          <p14:tracePt t="21657" x="6088063" y="2076450"/>
          <p14:tracePt t="21658" x="6192838" y="2071688"/>
          <p14:tracePt t="21673" x="6545263" y="2038350"/>
          <p14:tracePt t="21689" x="6848475" y="2011363"/>
          <p14:tracePt t="21706" x="7156450" y="1982788"/>
          <p14:tracePt t="21723" x="7283450" y="1960563"/>
          <p14:tracePt t="21740" x="7343775" y="1955800"/>
          <p14:tracePt t="21742" x="7350125" y="1955800"/>
          <p14:tracePt t="21960" x="7350125" y="1949450"/>
          <p14:tracePt t="21975" x="7343775" y="1949450"/>
          <p14:tracePt t="21981" x="7332663" y="1949450"/>
          <p14:tracePt t="21990" x="7327900" y="1944688"/>
          <p14:tracePt t="22007" x="7305675" y="1938338"/>
          <p14:tracePt t="22024" x="7294563" y="1933575"/>
          <p14:tracePt t="22282" x="7288213" y="1933575"/>
          <p14:tracePt t="22304" x="7283450" y="1933575"/>
          <p14:tracePt t="22319" x="7277100" y="1933575"/>
          <p14:tracePt t="22326" x="7272338" y="1933575"/>
          <p14:tracePt t="22341" x="7256463" y="1933575"/>
          <p14:tracePt t="22357" x="7167563" y="1933575"/>
          <p14:tracePt t="22374" x="7096125" y="1933575"/>
          <p14:tracePt t="22391" x="7024688" y="1938338"/>
          <p14:tracePt t="22393" x="6975475" y="1949450"/>
          <p14:tracePt t="22408" x="6946900" y="1949450"/>
          <p14:tracePt t="22409" x="6913563" y="1955800"/>
          <p14:tracePt t="22424" x="6891338" y="1966913"/>
          <p14:tracePt t="22426" x="6853238" y="1966913"/>
          <p14:tracePt t="22441" x="6788150" y="1971675"/>
          <p14:tracePt t="22458" x="6726238" y="1982788"/>
          <p14:tracePt t="22475" x="6677025" y="1982788"/>
          <p14:tracePt t="22476" x="6638925" y="1989138"/>
          <p14:tracePt t="22492" x="6616700" y="1993900"/>
          <p14:tracePt t="22494" x="6589713" y="1993900"/>
          <p14:tracePt t="22508" x="6583363" y="1993900"/>
          <p14:tracePt t="22524" x="6578600" y="1993900"/>
          <p14:tracePt t="27443" x="6242050" y="1927225"/>
          <p14:tracePt t="27446" x="5641975" y="2020888"/>
          <p14:tracePt t="27449" x="5537200" y="2038350"/>
          <p14:tracePt t="27451" x="4946650" y="2125663"/>
          <p14:tracePt t="27457" x="4826000" y="2147888"/>
          <p14:tracePt t="27465" x="4694238" y="2176463"/>
          <p14:tracePt t="27482" x="4506913" y="2187575"/>
          <p14:tracePt t="27499" x="4346575" y="2192338"/>
          <p14:tracePt t="27500" x="4270375" y="2203450"/>
          <p14:tracePt t="27516" x="4225925" y="2203450"/>
          <p14:tracePt t="27517" x="4170363" y="2208213"/>
          <p14:tracePt t="27533" x="4065588" y="2214563"/>
          <p14:tracePt t="27549" x="3994150" y="2219325"/>
          <p14:tracePt t="27567" x="3938588" y="2230438"/>
          <p14:tracePt t="27569" x="3911600" y="2230438"/>
          <p14:tracePt t="27583" x="3851275" y="2241550"/>
          <p14:tracePt t="27600" x="3802063" y="2241550"/>
          <p14:tracePt t="27615" x="3708400" y="2247900"/>
          <p14:tracePt t="27632" x="3592513" y="2259013"/>
          <p14:tracePt t="27648" x="3470275" y="2281238"/>
          <p14:tracePt t="27650" x="3427413" y="2290763"/>
          <p14:tracePt t="27666" x="3398838" y="2301875"/>
          <p14:tracePt t="27683" x="3394075" y="2301875"/>
          <p14:tracePt t="27833" x="3387725" y="2301875"/>
          <p14:tracePt t="27839" x="3387725" y="2308225"/>
          <p14:tracePt t="27848" x="3382963" y="2312988"/>
          <p14:tracePt t="27866" x="3376613" y="2319338"/>
          <p14:tracePt t="27884" x="3371850" y="2319338"/>
          <p14:tracePt t="27914" x="3365500" y="2319338"/>
          <p14:tracePt t="27930" x="3360738" y="2319338"/>
          <p14:tracePt t="27936" x="3354388" y="2319338"/>
          <p14:tracePt t="27951" x="3338513" y="2324100"/>
          <p14:tracePt t="27966" x="3305175" y="2330450"/>
          <p14:tracePt t="27984" x="3260725" y="2330450"/>
          <p14:tracePt t="27999" x="3233738" y="2330450"/>
          <p14:tracePt t="28016" x="3189288" y="2335213"/>
          <p14:tracePt t="28033" x="3167063" y="2341563"/>
          <p14:tracePt t="28034" x="3162300" y="2341563"/>
          <p14:tracePt t="28049" x="3157538" y="2341563"/>
          <p14:tracePt t="28066" x="3151188" y="2341563"/>
          <p14:tracePt t="28083" x="3140075" y="2341563"/>
          <p14:tracePt t="28100" x="3113088" y="2324100"/>
          <p14:tracePt t="28116" x="3095625" y="2319338"/>
          <p14:tracePt t="28117" x="3079750" y="2308225"/>
          <p14:tracePt t="28133" x="3046413" y="2286000"/>
          <p14:tracePt t="28150" x="3024188" y="2274888"/>
          <p14:tracePt t="28166" x="3013075" y="2270125"/>
          <p14:tracePt t="32176" x="3552825" y="2473325"/>
          <p14:tracePt t="32178" x="3646488" y="2511425"/>
          <p14:tracePt t="32181" x="3784600" y="2560638"/>
          <p14:tracePt t="32183" x="4043363" y="2687638"/>
          <p14:tracePt t="32184" x="4098925" y="2709863"/>
          <p14:tracePt t="32191" x="4241800" y="2765425"/>
          <p14:tracePt t="32206" x="4384675" y="2798763"/>
          <p14:tracePt t="32223" x="4473575" y="2809875"/>
          <p14:tracePt t="32239" x="4529138" y="2820988"/>
          <p14:tracePt t="32241" x="4540250" y="2820988"/>
          <p14:tracePt t="32256" x="4545013" y="2820988"/>
          <p14:tracePt t="32257" x="4551363" y="2820988"/>
          <p14:tracePt t="32391" x="4556125" y="2820988"/>
          <p14:tracePt t="32423" x="4560888" y="2820988"/>
          <p14:tracePt t="32437" x="4567238" y="2820988"/>
          <p14:tracePt t="32445" x="4567238" y="2814638"/>
          <p14:tracePt t="32456" x="4567238" y="2809875"/>
          <p14:tracePt t="32475" x="4572000" y="2787650"/>
          <p14:tracePt t="32491" x="4578350" y="2765425"/>
          <p14:tracePt t="32507" x="4589463" y="2743200"/>
          <p14:tracePt t="32523" x="4600575" y="2716213"/>
          <p14:tracePt t="32541" x="4645025" y="2665413"/>
          <p14:tracePt t="32557" x="4683125" y="2616200"/>
          <p14:tracePt t="32573" x="4732338" y="2555875"/>
          <p14:tracePt t="32589" x="4792663" y="2484438"/>
          <p14:tracePt t="32606" x="4837113" y="2439988"/>
          <p14:tracePt t="32623" x="4870450" y="2390775"/>
          <p14:tracePt t="32640" x="4897438" y="2357438"/>
          <p14:tracePt t="32656" x="4908550" y="2346325"/>
          <p14:tracePt t="33330" x="4886325" y="2346325"/>
          <p14:tracePt t="33337" x="4859338" y="2352675"/>
          <p14:tracePt t="33345" x="4803775" y="2357438"/>
          <p14:tracePt t="33358" x="4748213" y="2368550"/>
          <p14:tracePt t="33359" x="4716463" y="2368550"/>
          <p14:tracePt t="33374" x="4676775" y="2374900"/>
          <p14:tracePt t="33376" x="4645025" y="2384425"/>
          <p14:tracePt t="33392" x="4600575" y="2384425"/>
          <p14:tracePt t="33409" x="4533900" y="2395538"/>
          <p14:tracePt t="33424" x="4500563" y="2395538"/>
          <p14:tracePt t="33426" x="4489450" y="2395538"/>
          <p14:tracePt t="33442" x="4478338" y="2395538"/>
          <p14:tracePt t="33459" x="4440238" y="2395538"/>
          <p14:tracePt t="33474" x="4429125" y="2395538"/>
          <p14:tracePt t="33491" x="4413250" y="2384425"/>
          <p14:tracePt t="33507" x="4402138" y="2379663"/>
          <p14:tracePt t="33525" x="4402138" y="2374900"/>
          <p14:tracePt t="33614" x="4395788" y="2374900"/>
          <p14:tracePt t="33645" x="4391025" y="2374900"/>
          <p14:tracePt t="33667" x="4384675" y="2368550"/>
          <p14:tracePt t="33681" x="4379913" y="2368550"/>
          <p14:tracePt t="33690" x="4373563" y="2368550"/>
          <p14:tracePt t="33697" x="4368800" y="2368550"/>
          <p14:tracePt t="33708" x="4357688" y="2368550"/>
          <p14:tracePt t="33725" x="4341813" y="2363788"/>
          <p14:tracePt t="33726" x="4335463" y="2363788"/>
          <p14:tracePt t="33742" x="4330700" y="2363788"/>
          <p14:tracePt t="33758" x="4324350" y="2363788"/>
          <p14:tracePt t="33776" x="4319588" y="2363788"/>
          <p14:tracePt t="34028" x="4324350" y="2363788"/>
          <p14:tracePt t="34035" x="4335463" y="2363788"/>
          <p14:tracePt t="34043" x="4346575" y="2357438"/>
          <p14:tracePt t="34058" x="4395788" y="2352675"/>
          <p14:tracePt t="34076" x="4556125" y="2330450"/>
          <p14:tracePt t="34093" x="4699000" y="2308225"/>
          <p14:tracePt t="34094" x="4821238" y="2290763"/>
          <p14:tracePt t="34110" x="4941888" y="2274888"/>
          <p14:tracePt t="34125" x="5068888" y="2259013"/>
          <p14:tracePt t="34142" x="5156200" y="2259013"/>
          <p14:tracePt t="34159" x="5245100" y="2259013"/>
          <p14:tracePt t="34176" x="5305425" y="2259013"/>
          <p14:tracePt t="34177" x="5321300" y="2259013"/>
          <p14:tracePt t="34193" x="5332413" y="2259013"/>
          <p14:tracePt t="34194" x="5338763" y="2259013"/>
          <p14:tracePt t="34209" x="5343525" y="2259013"/>
          <p14:tracePt t="34226" x="5349875" y="2259013"/>
          <p14:tracePt t="34242" x="5360988" y="2259013"/>
          <p14:tracePt t="34244" x="5365750" y="2259013"/>
          <p14:tracePt t="34260" x="5394325" y="2281238"/>
          <p14:tracePt t="34276" x="5432425" y="2290763"/>
          <p14:tracePt t="34292" x="5487988" y="2297113"/>
          <p14:tracePt t="34309" x="5530850" y="2301875"/>
          <p14:tracePt t="34312" x="5541963" y="2301875"/>
          <p14:tracePt t="34530" x="5548313" y="2301875"/>
          <p14:tracePt t="34545" x="5559425" y="2312988"/>
          <p14:tracePt t="34552" x="5564188" y="2312988"/>
          <p14:tracePt t="34561" x="5597525" y="2324100"/>
          <p14:tracePt t="34576" x="5680075" y="2335213"/>
          <p14:tracePt t="34593" x="5795963" y="2352675"/>
          <p14:tracePt t="34610" x="5900738" y="2357438"/>
          <p14:tracePt t="34611" x="5976938" y="2357438"/>
          <p14:tracePt t="34626" x="6010275" y="2357438"/>
          <p14:tracePt t="34628" x="6059488" y="2357438"/>
          <p14:tracePt t="34643" x="6126163" y="2357438"/>
          <p14:tracePt t="34661" x="6153150" y="2357438"/>
          <p14:tracePt t="34677" x="6164263" y="2357438"/>
          <p14:tracePt t="34694" x="6170613" y="2357438"/>
          <p14:tracePt t="34762" x="6175375" y="2357438"/>
          <p14:tracePt t="35055" x="6186488" y="2357438"/>
          <p14:tracePt t="35062" x="6197600" y="2357438"/>
          <p14:tracePt t="35069" x="6215063" y="2357438"/>
          <p14:tracePt t="35079" x="6242050" y="2363788"/>
          <p14:tracePt t="35093" x="6346825" y="2374900"/>
          <p14:tracePt t="35110" x="6473825" y="2374900"/>
          <p14:tracePt t="35127" x="6654800" y="2368550"/>
          <p14:tracePt t="35129" x="6726238" y="2363788"/>
          <p14:tracePt t="35144" x="6848475" y="2363788"/>
          <p14:tracePt t="35145" x="6964363" y="2357438"/>
          <p14:tracePt t="35161" x="7145338" y="2357438"/>
          <p14:tracePt t="35177" x="7350125" y="2346325"/>
          <p14:tracePt t="35193" x="7481888" y="2346325"/>
          <p14:tracePt t="35212" x="7680325" y="2346325"/>
          <p14:tracePt t="35228" x="7740650" y="2346325"/>
          <p14:tracePt t="35244" x="7756525" y="2346325"/>
          <p14:tracePt t="35979" x="7767638" y="2346325"/>
          <p14:tracePt t="35984" x="7800975" y="2341563"/>
          <p14:tracePt t="35994" x="7850188" y="2335213"/>
          <p14:tracePt t="36012" x="7939088" y="2324100"/>
          <p14:tracePt t="36029" x="8059738" y="2301875"/>
          <p14:tracePt t="36045" x="8120063" y="2286000"/>
          <p14:tracePt t="36062" x="8142288" y="2286000"/>
          <p14:tracePt t="36078" x="8148638" y="2286000"/>
          <p14:tracePt t="36428" x="8164513" y="2286000"/>
          <p14:tracePt t="36435" x="8208963" y="2286000"/>
          <p14:tracePt t="36446" x="8347075" y="2286000"/>
          <p14:tracePt t="36463" x="8462963" y="2286000"/>
          <p14:tracePt t="36464" x="8605838" y="2286000"/>
          <p14:tracePt t="36480" x="8920163" y="2286000"/>
          <p14:tracePt t="36495" x="9101138" y="2286000"/>
          <p14:tracePt t="36513" x="9244013" y="2286000"/>
          <p14:tracePt t="36529" x="9299575" y="2286000"/>
          <p14:tracePt t="36531" x="9310688" y="2290763"/>
          <p14:tracePt t="36546" x="9315450" y="2290763"/>
          <p14:tracePt t="36593" x="9321800" y="2290763"/>
          <p14:tracePt t="36607" x="9337675" y="2290763"/>
          <p14:tracePt t="36614" x="9355138" y="2290763"/>
          <p14:tracePt t="36631" x="9371013" y="2290763"/>
          <p14:tracePt t="36646" x="9377363" y="2297113"/>
          <p14:tracePt t="37028" x="9359900" y="2297113"/>
          <p14:tracePt t="37035" x="9255125" y="2281238"/>
          <p14:tracePt t="37047" x="9029700" y="2252663"/>
          <p14:tracePt t="37065" x="8131175" y="2219325"/>
          <p14:tracePt t="37081" x="7823200" y="2203450"/>
          <p14:tracePt t="37082" x="7392988" y="2203450"/>
          <p14:tracePt t="37096" x="6473825" y="2225675"/>
          <p14:tracePt t="37113" x="5718175" y="2319338"/>
          <p14:tracePt t="37130" x="4986338" y="2374900"/>
          <p14:tracePt t="37131" x="4803775" y="2395538"/>
          <p14:tracePt t="37147" x="4402138" y="2435225"/>
          <p14:tracePt t="37163" x="4208463" y="2435225"/>
          <p14:tracePt t="37181" x="3916363" y="2395538"/>
          <p14:tracePt t="37196" x="3768725" y="2368550"/>
          <p14:tracePt t="37214" x="3635375" y="2357438"/>
          <p14:tracePt t="37231" x="3552825" y="2357438"/>
          <p14:tracePt t="37247" x="3487738" y="2357438"/>
          <p14:tracePt t="37264" x="3421063" y="2352675"/>
          <p14:tracePt t="37282" x="3327400" y="2352675"/>
          <p14:tracePt t="37298" x="3244850" y="2352675"/>
          <p14:tracePt t="37314" x="3063875" y="2346325"/>
          <p14:tracePt t="37331" x="2941638" y="2346325"/>
          <p14:tracePt t="37347" x="2765425" y="2363788"/>
          <p14:tracePt t="37349" x="2720975" y="2363788"/>
          <p14:tracePt t="37364" x="2682875" y="2379663"/>
          <p14:tracePt t="37365" x="2649538" y="2379663"/>
          <p14:tracePt t="37382" x="2600325" y="2379663"/>
          <p14:tracePt t="37398" x="2513013" y="2379663"/>
          <p14:tracePt t="37414" x="2419350" y="2384425"/>
          <p14:tracePt t="37430" x="2308225" y="2390775"/>
          <p14:tracePt t="37431" x="2209800" y="2395538"/>
          <p14:tracePt t="37448" x="1993900" y="2435225"/>
          <p14:tracePt t="37464" x="1884363" y="2462213"/>
          <p14:tracePt t="37481" x="1795463" y="2495550"/>
          <p14:tracePt t="37498" x="1724025" y="2517775"/>
          <p14:tracePt t="37499" x="1697038" y="2522538"/>
          <p14:tracePt t="37514" x="1647825" y="2540000"/>
          <p14:tracePt t="37530" x="1608138" y="2551113"/>
          <p14:tracePt t="37547" x="1585913" y="2551113"/>
          <p14:tracePt t="37563" x="1570038" y="2555875"/>
          <p14:tracePt t="37581" x="1565275" y="2560638"/>
          <p14:tracePt t="37582" x="1558925" y="2566988"/>
          <p14:tracePt t="37598" x="1554163" y="2571750"/>
          <p14:tracePt t="37614" x="1547813" y="2578100"/>
          <p14:tracePt t="37631" x="1543050" y="2578100"/>
          <p14:tracePt t="37648" x="1531938" y="2582863"/>
          <p14:tracePt t="37664" x="1525588" y="2582863"/>
          <p14:tracePt t="37666" x="1520825" y="2589213"/>
          <p14:tracePt t="37681" x="1509713" y="2593975"/>
          <p14:tracePt t="37799" x="1509713" y="2600325"/>
          <p14:tracePt t="37808" x="1514475" y="2600325"/>
          <p14:tracePt t="37815" x="1536700" y="2611438"/>
          <p14:tracePt t="37831" x="1679575" y="2649538"/>
          <p14:tracePt t="37848" x="1795463" y="2660650"/>
          <p14:tracePt t="37864" x="2005013" y="2671763"/>
          <p14:tracePt t="37881" x="2352675" y="2671763"/>
          <p14:tracePt t="37883" x="2408238" y="2671763"/>
          <p14:tracePt t="37897" x="2616200" y="2671763"/>
          <p14:tracePt t="37914" x="2798763" y="2671763"/>
          <p14:tracePt t="37931" x="2941638" y="2671763"/>
          <p14:tracePt t="37948" x="3001963" y="2671763"/>
          <p14:tracePt t="37950" x="3013075" y="2671763"/>
          <p14:tracePt t="38084" x="3008313" y="2671763"/>
          <p14:tracePt t="38092" x="3001963" y="2671763"/>
          <p14:tracePt t="38191" x="2997200" y="2671763"/>
          <p14:tracePt t="38213" x="2990850" y="2671763"/>
          <p14:tracePt t="38227" x="2986088" y="2665413"/>
          <p14:tracePt t="38287" x="2979738" y="2665413"/>
          <p14:tracePt t="38301" x="2974975" y="2665413"/>
          <p14:tracePt t="38317" x="2974975" y="2660650"/>
          <p14:tracePt t="38325" x="2970213" y="2660650"/>
          <p14:tracePt t="38339" x="2963863" y="2660650"/>
          <p14:tracePt t="38827" x="2970213" y="2660650"/>
          <p14:tracePt t="38834" x="2974975" y="2660650"/>
          <p14:tracePt t="38843" x="3013075" y="2654300"/>
          <p14:tracePt t="38851" x="3063875" y="2649538"/>
          <p14:tracePt t="38865" x="3167063" y="2644775"/>
          <p14:tracePt t="38884" x="3305175" y="2644775"/>
          <p14:tracePt t="38900" x="3443288" y="2644775"/>
          <p14:tracePt t="38901" x="3503613" y="2644775"/>
          <p14:tracePt t="38917" x="3586163" y="2644775"/>
          <p14:tracePt t="38934" x="3657600" y="2644775"/>
          <p14:tracePt t="38948" x="3679825" y="2638425"/>
          <p14:tracePt t="38971" x="3686175" y="2638425"/>
          <p14:tracePt t="38984" x="3690938" y="2638425"/>
          <p14:tracePt t="39000" x="3702050" y="2638425"/>
          <p14:tracePt t="39001" x="3713163" y="2638425"/>
          <p14:tracePt t="39016" x="3729038" y="2638425"/>
          <p14:tracePt t="39032" x="3746500" y="2644775"/>
          <p14:tracePt t="39050" x="3757613" y="2644775"/>
          <p14:tracePt t="39051" x="3762375" y="2644775"/>
          <p14:tracePt t="39188" x="3768725" y="2644775"/>
          <p14:tracePt t="39195" x="3773488" y="2644775"/>
          <p14:tracePt t="39201" x="3813175" y="2644775"/>
          <p14:tracePt t="39216" x="3856038" y="2633663"/>
          <p14:tracePt t="39218" x="3933825" y="2633663"/>
          <p14:tracePt t="39233" x="4114800" y="2622550"/>
          <p14:tracePt t="39250" x="4373563" y="2622550"/>
          <p14:tracePt t="39267" x="4687888" y="2593975"/>
          <p14:tracePt t="39283" x="5013325" y="2544763"/>
          <p14:tracePt t="39300" x="5046663" y="2544763"/>
          <p14:tracePt t="39301" x="5080000" y="2533650"/>
          <p14:tracePt t="39316" x="5106988" y="2528888"/>
          <p14:tracePt t="39333" x="5140325" y="2517775"/>
          <p14:tracePt t="39350" x="5156200" y="2511425"/>
          <p14:tracePt t="39391" x="5162550" y="2511425"/>
          <p14:tracePt t="39404" x="5173663" y="2511425"/>
          <p14:tracePt t="39412" x="5178425" y="2511425"/>
          <p14:tracePt t="39419" x="5184775" y="2506663"/>
          <p14:tracePt t="39434" x="5216525" y="2506663"/>
          <p14:tracePt t="39451" x="5256213" y="2500313"/>
          <p14:tracePt t="39469" x="5338763" y="2500313"/>
          <p14:tracePt t="39484" x="5354638" y="2500313"/>
          <p14:tracePt t="39501" x="5454650" y="2500313"/>
          <p14:tracePt t="39518" x="5553075" y="2500313"/>
          <p14:tracePt t="39534" x="5680075" y="2500313"/>
          <p14:tracePt t="39550" x="5927725" y="2500313"/>
          <p14:tracePt t="39567" x="6088063" y="2511425"/>
          <p14:tracePt t="39568" x="6148388" y="2511425"/>
          <p14:tracePt t="39584" x="6264275" y="2511425"/>
          <p14:tracePt t="39600" x="6351588" y="2511425"/>
          <p14:tracePt t="39617" x="6445250" y="2511425"/>
          <p14:tracePt t="39633" x="6523038" y="2511425"/>
          <p14:tracePt t="39652" x="6610350" y="2522538"/>
          <p14:tracePt t="39668" x="6638925" y="2522538"/>
          <p14:tracePt t="39758" x="6643688" y="2522538"/>
          <p14:tracePt t="39863" x="6650038" y="2522538"/>
          <p14:tracePt t="39870" x="6650038" y="2528888"/>
          <p14:tracePt t="39886" x="6654800" y="2528888"/>
          <p14:tracePt t="39907" x="6654800" y="2533650"/>
          <p14:tracePt t="39945" x="6654800" y="2540000"/>
          <p14:tracePt t="39951" x="6661150" y="2540000"/>
          <p14:tracePt t="40020" x="6665913" y="2540000"/>
          <p14:tracePt t="40036" x="6672263" y="2540000"/>
          <p14:tracePt t="40041" x="6672263" y="2544763"/>
          <p14:tracePt t="40050" x="6677025" y="2544763"/>
          <p14:tracePt t="40068" x="6677025" y="2551113"/>
          <p14:tracePt t="40086" x="6688138" y="2555875"/>
          <p14:tracePt t="40102" x="6694488" y="2555875"/>
          <p14:tracePt t="40118" x="6699250" y="2555875"/>
          <p14:tracePt t="40134" x="6704013" y="2555875"/>
          <p14:tracePt t="40150" x="6715125" y="2555875"/>
          <p14:tracePt t="40168" x="6732588" y="2533650"/>
          <p14:tracePt t="40169" x="6748463" y="2511425"/>
          <p14:tracePt t="40185" x="6754813" y="2500313"/>
          <p14:tracePt t="40312" x="6754813" y="2495550"/>
          <p14:tracePt t="40319" x="6748463" y="2489200"/>
          <p14:tracePt t="40327" x="6743700" y="2484438"/>
          <p14:tracePt t="40335" x="6737350" y="2484438"/>
          <p14:tracePt t="40353" x="6732588" y="2478088"/>
          <p14:tracePt t="40368" x="6721475" y="2478088"/>
          <p14:tracePt t="40387" x="6715125" y="2473325"/>
          <p14:tracePt t="40404" x="6710363" y="2473325"/>
          <p14:tracePt t="40418" x="6704013" y="2473325"/>
          <p14:tracePt t="40448" x="6699250" y="2473325"/>
          <p14:tracePt t="40545" x="6699250" y="2484438"/>
          <p14:tracePt t="40553" x="6699250" y="2506663"/>
          <p14:tracePt t="40559" x="6699250" y="2528888"/>
          <p14:tracePt t="40568" x="6699250" y="2533650"/>
          <p14:tracePt t="40585" x="6699250" y="2555875"/>
          <p14:tracePt t="40603" x="6699250" y="2566988"/>
          <p14:tracePt t="40651" x="6688138" y="2566988"/>
          <p14:tracePt t="40657" x="6665913" y="2578100"/>
          <p14:tracePt t="40669" x="6627813" y="2578100"/>
          <p14:tracePt t="40685" x="6516688" y="2578100"/>
          <p14:tracePt t="40687" x="6434138" y="2582863"/>
          <p14:tracePt t="40703" x="6264275" y="2582863"/>
          <p14:tracePt t="40719" x="5988050" y="2582863"/>
          <p14:tracePt t="40736" x="5602288" y="2582863"/>
          <p14:tracePt t="40753" x="5267325" y="2582863"/>
          <p14:tracePt t="40754" x="5178425" y="2582863"/>
          <p14:tracePt t="40770" x="4975225" y="2555875"/>
          <p14:tracePt t="40786" x="4886325" y="2540000"/>
          <p14:tracePt t="40801" x="4832350" y="2528888"/>
          <p14:tracePt t="40818" x="4814888" y="2517775"/>
          <p14:tracePt t="40836" x="4776788" y="2489200"/>
          <p14:tracePt t="40852" x="4748213" y="2473325"/>
          <p14:tracePt t="40854" x="4732338" y="2457450"/>
          <p14:tracePt t="40868" x="4687888" y="2439988"/>
          <p14:tracePt t="40885" x="4627563" y="2424113"/>
          <p14:tracePt t="40903" x="4545013" y="2406650"/>
          <p14:tracePt t="40920" x="4484688" y="2406650"/>
          <p14:tracePt t="40936" x="4379913" y="2384425"/>
          <p14:tracePt t="40953" x="4270375" y="2374900"/>
          <p14:tracePt t="40969" x="4137025" y="2363788"/>
          <p14:tracePt t="40971" x="4103688" y="2363788"/>
          <p14:tracePt t="40986" x="4054475" y="2357438"/>
          <p14:tracePt t="40987" x="4010025" y="2357438"/>
          <p14:tracePt t="41004" x="3938588" y="2346325"/>
          <p14:tracePt t="41019" x="3900488" y="2346325"/>
          <p14:tracePt t="41037" x="3900488" y="2341563"/>
          <p14:tracePt t="41078" x="3900488" y="2330450"/>
          <p14:tracePt t="41085" x="3911600" y="2319338"/>
          <p14:tracePt t="41092" x="3927475" y="2301875"/>
          <p14:tracePt t="41102" x="3944938" y="2286000"/>
          <p14:tracePt t="41119" x="3960813" y="2263775"/>
          <p14:tracePt t="41123" x="3971925" y="2247900"/>
          <p14:tracePt t="41136" x="3983038" y="2225675"/>
          <p14:tracePt t="41153" x="3994150" y="2208213"/>
          <p14:tracePt t="41170" x="3994150" y="2203450"/>
          <p14:tracePt t="41385" x="3989388" y="2187575"/>
          <p14:tracePt t="41392" x="3983038" y="2187575"/>
          <p14:tracePt t="41403" x="3983038" y="2181225"/>
          <p14:tracePt t="41420" x="3971925" y="2170113"/>
          <p14:tracePt t="41421" x="3967163" y="2165350"/>
          <p14:tracePt t="41438" x="3967163" y="2154238"/>
          <p14:tracePt t="41454" x="3960813" y="2143125"/>
          <p14:tracePt t="41470" x="3949700" y="2136775"/>
          <p14:tracePt t="41487" x="3938588" y="2114550"/>
          <p14:tracePt t="41489" x="3933825" y="2098675"/>
          <p14:tracePt t="41504" x="3922713" y="2071688"/>
          <p14:tracePt t="41505" x="3916363" y="2043113"/>
          <p14:tracePt t="41521" x="3900488" y="2005013"/>
          <p14:tracePt t="41537" x="3878263" y="1944688"/>
          <p14:tracePt t="41554" x="3873500" y="1922463"/>
          <p14:tracePt t="41571" x="3873500" y="1895475"/>
          <p14:tracePt t="41587" x="3878263" y="1866900"/>
          <p14:tracePt t="41603" x="3895725" y="1851025"/>
          <p14:tracePt t="41620" x="3922713" y="1812925"/>
          <p14:tracePt t="41637" x="3949700" y="1795463"/>
          <p14:tracePt t="41638" x="3978275" y="1773238"/>
          <p14:tracePt t="41654" x="4049713" y="1751013"/>
          <p14:tracePt t="41671" x="4098925" y="1739900"/>
          <p14:tracePt t="41672" x="4159250" y="1735138"/>
          <p14:tracePt t="41687" x="4297363" y="1719263"/>
          <p14:tracePt t="41704" x="4451350" y="1719263"/>
          <p14:tracePt t="41722" x="4792663" y="1712913"/>
          <p14:tracePt t="41738" x="4941888" y="1712913"/>
          <p14:tracePt t="41754" x="5084763" y="1712913"/>
          <p14:tracePt t="41770" x="5189538" y="1739900"/>
          <p14:tracePt t="41787" x="5256213" y="1757363"/>
          <p14:tracePt t="41804" x="5338763" y="1801813"/>
          <p14:tracePt t="41821" x="5360988" y="1817688"/>
          <p14:tracePt t="41823" x="5383213" y="1839913"/>
          <p14:tracePt t="41837" x="5443538" y="1900238"/>
          <p14:tracePt t="41854" x="5476875" y="1938338"/>
          <p14:tracePt t="41872" x="5537200" y="2000250"/>
          <p14:tracePt t="41888" x="5570538" y="2027238"/>
          <p14:tracePt t="41903" x="5581650" y="2038350"/>
          <p14:tracePt t="41920" x="5586413" y="2049463"/>
          <p14:tracePt t="42014" x="5586413" y="2054225"/>
          <p14:tracePt t="42021" x="5591175" y="2065338"/>
          <p14:tracePt t="42029" x="5597525" y="2076450"/>
          <p14:tracePt t="42039" x="5608638" y="2093913"/>
          <p14:tracePt t="42054" x="5635625" y="2147888"/>
          <p14:tracePt t="42071" x="5695950" y="2247900"/>
          <p14:tracePt t="42088" x="5746750" y="2341563"/>
          <p14:tracePt t="42090" x="5784850" y="2406650"/>
          <p14:tracePt t="42104" x="5811838" y="2446338"/>
          <p14:tracePt t="42106" x="5856288" y="2500313"/>
          <p14:tracePt t="42121" x="5883275" y="2533650"/>
          <p14:tracePt t="42123" x="5911850" y="2560638"/>
          <p14:tracePt t="42138" x="5938838" y="2589213"/>
          <p14:tracePt t="42155" x="5961063" y="2611438"/>
          <p14:tracePt t="42156" x="5961063" y="2622550"/>
          <p14:tracePt t="42171" x="5965825" y="2622550"/>
          <p14:tracePt t="42255" x="5965825" y="2627313"/>
          <p14:tracePt t="42271" x="5965825" y="2633663"/>
          <p14:tracePt t="42277" x="5965825" y="2638425"/>
          <p14:tracePt t="42299" x="5965825" y="2644775"/>
          <p14:tracePt t="42307" x="5965825" y="2649538"/>
          <p14:tracePt t="42324" x="5965825" y="2654300"/>
          <p14:tracePt t="42338" x="5965825" y="2665413"/>
          <p14:tracePt t="42354" x="5972175" y="2676525"/>
          <p14:tracePt t="42371" x="5976938" y="2693988"/>
          <p14:tracePt t="42390" x="5988050" y="2705100"/>
          <p14:tracePt t="42405" x="5994400" y="2705100"/>
          <p14:tracePt t="42525" x="5999163" y="2705100"/>
          <p14:tracePt t="42533" x="6005513" y="2709863"/>
          <p14:tracePt t="42539" x="6021388" y="2709863"/>
          <p14:tracePt t="42555" x="6027738" y="2709863"/>
          <p14:tracePt t="42556" x="6032500" y="2716213"/>
          <p14:tracePt t="42572" x="6038850" y="2716213"/>
          <p14:tracePt t="42589" x="6043613" y="2716213"/>
          <p14:tracePt t="42605" x="6054725" y="2720975"/>
          <p14:tracePt t="42606" x="6065838" y="2720975"/>
          <p14:tracePt t="42622" x="6070600" y="2720975"/>
          <p14:tracePt t="42639" x="6076950" y="2720975"/>
          <p14:tracePt t="42655" x="6081713" y="2720975"/>
          <p14:tracePt t="42673" x="6088063" y="2720975"/>
          <p14:tracePt t="42690" x="6092825" y="2709863"/>
          <p14:tracePt t="42706" x="6103938" y="2705100"/>
          <p14:tracePt t="42722" x="6121400" y="2687638"/>
          <p14:tracePt t="42738" x="6132513" y="2682875"/>
          <p14:tracePt t="42756" x="6142038" y="2660650"/>
          <p14:tracePt t="42757" x="6153150" y="2654300"/>
          <p14:tracePt t="42772" x="6175375" y="2633663"/>
          <p14:tracePt t="42788" x="6192838" y="2611438"/>
          <p14:tracePt t="42805" x="6203950" y="2605088"/>
          <p14:tracePt t="42823" x="6208713" y="2605088"/>
          <p14:tracePt t="42824" x="6215063" y="2600325"/>
          <p14:tracePt t="42840" x="6230938" y="2600325"/>
          <p14:tracePt t="42855" x="6253163" y="2600325"/>
          <p14:tracePt t="42872" x="6257925" y="2600325"/>
          <p14:tracePt t="42889" x="6264275" y="2600325"/>
          <p14:tracePt t="42914" x="6269038" y="2600325"/>
          <p14:tracePt t="42946" x="6275388" y="2593975"/>
          <p14:tracePt t="43110" x="6269038" y="2593975"/>
          <p14:tracePt t="43117" x="6264275" y="2593975"/>
          <p14:tracePt t="43125" x="6257925" y="2593975"/>
          <p14:tracePt t="43140" x="6253163" y="2589213"/>
          <p14:tracePt t="43156" x="6235700" y="2582863"/>
          <p14:tracePt t="43173" x="6219825" y="2578100"/>
          <p14:tracePt t="43189" x="6203950" y="2571750"/>
          <p14:tracePt t="43191" x="6197600" y="2560638"/>
          <p14:tracePt t="43206" x="6175375" y="2551113"/>
          <p14:tracePt t="43223" x="6170613" y="2544763"/>
          <p14:tracePt t="43240" x="6164263" y="2540000"/>
          <p14:tracePt t="43256" x="6164263" y="2533650"/>
          <p14:tracePt t="43650" x="6159500" y="2533650"/>
          <p14:tracePt t="43674" x="6153150" y="2533650"/>
          <p14:tracePt t="43680" x="6148388" y="2528888"/>
          <p14:tracePt t="43690" x="6142038" y="2528888"/>
          <p14:tracePt t="43707" x="6126163" y="2528888"/>
          <p14:tracePt t="43724" x="6092825" y="2528888"/>
          <p14:tracePt t="43740" x="6081713" y="2528888"/>
          <p14:tracePt t="43756" x="6054725" y="2522538"/>
          <p14:tracePt t="43774" x="6027738" y="2522538"/>
          <p14:tracePt t="43791" x="5983288" y="2522538"/>
          <p14:tracePt t="43807" x="5961063" y="2522538"/>
          <p14:tracePt t="43823" x="5927725" y="2522538"/>
          <p14:tracePt t="43840" x="5889625" y="2522538"/>
          <p14:tracePt t="43857" x="5856288" y="2533650"/>
          <p14:tracePt t="43873" x="5795963" y="2540000"/>
          <p14:tracePt t="43875" x="5751513" y="2551113"/>
          <p14:tracePt t="43890" x="5729288" y="2551113"/>
          <p14:tracePt t="43892" x="5713413" y="2555875"/>
          <p14:tracePt t="43907" x="5675313" y="2560638"/>
          <p14:tracePt t="43923" x="5653088" y="2571750"/>
          <p14:tracePt t="43941" x="5641975" y="2578100"/>
          <p14:tracePt t="44265" x="5635625" y="2578100"/>
          <p14:tracePt t="44273" x="5630863" y="2578100"/>
          <p14:tracePt t="44280" x="5624513" y="2578100"/>
          <p14:tracePt t="44291" x="5613400" y="2578100"/>
          <p14:tracePt t="44309" x="5591175" y="2578100"/>
          <p14:tracePt t="44325" x="5586413" y="2578100"/>
          <p14:tracePt t="44326" x="5586413" y="2582863"/>
          <p14:tracePt t="44342" x="5581650" y="2582863"/>
          <p14:tracePt t="44610" x="5575300" y="2582863"/>
          <p14:tracePt t="44618" x="5530850" y="2578100"/>
          <p14:tracePt t="44626" x="5503863" y="2578100"/>
          <p14:tracePt t="44641" x="5448300" y="2578100"/>
          <p14:tracePt t="44657" x="5360988" y="2578100"/>
          <p14:tracePt t="44674" x="5238750" y="2578100"/>
          <p14:tracePt t="44692" x="4875213" y="2578100"/>
          <p14:tracePt t="44709" x="4583113" y="2578100"/>
          <p14:tracePt t="44724" x="4302125" y="2578100"/>
          <p14:tracePt t="44742" x="4114800" y="2578100"/>
          <p14:tracePt t="44758" x="3944938" y="2578100"/>
          <p14:tracePt t="44759" x="3895725" y="2578100"/>
          <p14:tracePt t="44775" x="3829050" y="2578100"/>
          <p14:tracePt t="44791" x="3806825" y="2578100"/>
          <p14:tracePt t="44808" x="3790950" y="2578100"/>
          <p14:tracePt t="44824" x="3773488" y="2578100"/>
          <p14:tracePt t="44843" x="3724275" y="2571750"/>
          <p14:tracePt t="44859" x="3679825" y="2566988"/>
          <p14:tracePt t="44875" x="3652838" y="2566988"/>
          <p14:tracePt t="44892" x="3646488" y="2566988"/>
          <p14:tracePt t="45594" x="3641725" y="2566988"/>
          <p14:tracePt t="45600" x="3635375" y="2566988"/>
          <p14:tracePt t="45609" x="3619500" y="2560638"/>
          <p14:tracePt t="45626" x="3575050" y="2560638"/>
          <p14:tracePt t="45644" x="3503613" y="2560638"/>
          <p14:tracePt t="45646" x="3476625" y="2560638"/>
          <p14:tracePt t="45660" x="3443288" y="2560638"/>
          <p14:tracePt t="45662" x="3416300" y="2560638"/>
          <p14:tracePt t="45676" x="3398838" y="2566988"/>
          <p14:tracePt t="45694" x="3394075" y="2566988"/>
          <p14:tracePt t="47115" x="3398838" y="2566988"/>
          <p14:tracePt t="47122" x="3405188" y="2566988"/>
          <p14:tracePt t="47131" x="3409950" y="2566988"/>
          <p14:tracePt t="47145" x="3443288" y="2578100"/>
          <p14:tracePt t="47146" x="3470275" y="2600325"/>
          <p14:tracePt t="47162" x="3541713" y="2627313"/>
          <p14:tracePt t="47178" x="3641725" y="2682875"/>
          <p14:tracePt t="47195" x="3729038" y="2709863"/>
          <p14:tracePt t="47196" x="3790950" y="2738438"/>
          <p14:tracePt t="47213" x="3867150" y="2759075"/>
          <p14:tracePt t="47228" x="3927475" y="2781300"/>
          <p14:tracePt t="47246" x="3938588" y="2781300"/>
          <p14:tracePt t="47263" x="3944938" y="2781300"/>
          <p14:tracePt t="47371" x="3944938" y="2787650"/>
          <p14:tracePt t="47378" x="3944938" y="2792413"/>
          <p14:tracePt t="47386" x="3938588" y="2803525"/>
          <p14:tracePt t="47395" x="3927475" y="2809875"/>
          <p14:tracePt t="47412" x="3911600" y="2825750"/>
          <p14:tracePt t="47429" x="3895725" y="2852738"/>
          <p14:tracePt t="47431" x="3889375" y="2859088"/>
          <p14:tracePt t="47445" x="3867150" y="2886075"/>
          <p14:tracePt t="47462" x="3851275" y="2914650"/>
          <p14:tracePt t="47479" x="3829050" y="2941638"/>
          <p14:tracePt t="47496" x="3806825" y="2974975"/>
          <p14:tracePt t="47514" x="3779838" y="3013075"/>
          <p14:tracePt t="47529" x="3757613" y="3040063"/>
          <p14:tracePt t="47546" x="3740150" y="3057525"/>
          <p14:tracePt t="47564" x="3729038" y="3084513"/>
          <p14:tracePt t="47580" x="3724275" y="3095625"/>
          <p14:tracePt t="47595" x="3719513" y="3111500"/>
          <p14:tracePt t="47614" x="3719513" y="3122613"/>
          <p14:tracePt t="47629" x="3719513" y="3128963"/>
          <p14:tracePt t="47647" x="3719513" y="3133725"/>
          <p14:tracePt t="47708" x="3719513" y="3140075"/>
          <p14:tracePt t="47730" x="3719513" y="3144838"/>
          <p14:tracePt t="47761" x="3719513" y="3151188"/>
          <p14:tracePt t="47872" x="3724275" y="3151188"/>
          <p14:tracePt t="47880" x="3740150" y="3151188"/>
          <p14:tracePt t="47888" x="3773488" y="3151188"/>
          <p14:tracePt t="47896" x="3802063" y="3151188"/>
          <p14:tracePt t="47913" x="3927475" y="3122613"/>
          <p14:tracePt t="47931" x="4021138" y="3101975"/>
          <p14:tracePt t="47933" x="4165600" y="3073400"/>
          <p14:tracePt t="47947" x="4297363" y="3057525"/>
          <p14:tracePt t="47949" x="4440238" y="3028950"/>
          <p14:tracePt t="47963" x="4645025" y="3001963"/>
          <p14:tracePt t="47965" x="4908550" y="2968625"/>
          <p14:tracePt t="47979" x="5294313" y="2930525"/>
          <p14:tracePt t="47997" x="5845175" y="2863850"/>
          <p14:tracePt t="48013" x="6313488" y="2798763"/>
          <p14:tracePt t="48014" x="6561138" y="2759075"/>
          <p14:tracePt t="48030" x="7069138" y="2687638"/>
          <p14:tracePt t="48046" x="7580313" y="2627313"/>
          <p14:tracePt t="48063" x="7927975" y="2571750"/>
          <p14:tracePt t="48080" x="8253413" y="2522538"/>
          <p14:tracePt t="48081" x="8307388" y="2511425"/>
          <p14:tracePt t="48097" x="8407400" y="2484438"/>
          <p14:tracePt t="48113" x="8462963" y="2462213"/>
          <p14:tracePt t="48130" x="8472488" y="2457450"/>
          <p14:tracePt t="48338" x="8478838" y="2457450"/>
          <p14:tracePt t="48345" x="8494713" y="2468563"/>
          <p14:tracePt t="48352" x="8505825" y="2478088"/>
          <p14:tracePt t="48363" x="8534400" y="2495550"/>
          <p14:tracePt t="48381" x="8616950" y="2528888"/>
          <p14:tracePt t="48397" x="8650288" y="2544763"/>
          <p14:tracePt t="48399" x="8699500" y="2555875"/>
          <p14:tracePt t="48413" x="8759825" y="2578100"/>
          <p14:tracePt t="48431" x="8815388" y="2600325"/>
          <p14:tracePt t="48448" x="8853488" y="2616200"/>
          <p14:tracePt t="48449" x="8891588" y="2633663"/>
          <p14:tracePt t="48464" x="8920163" y="2644775"/>
          <p14:tracePt t="48465" x="8936038" y="2649538"/>
          <p14:tracePt t="48482" x="8985250" y="2671763"/>
          <p14:tracePt t="48497" x="9013825" y="2676525"/>
          <p14:tracePt t="48515" x="9029700" y="2682875"/>
          <p14:tracePt t="48532" x="9034463" y="2682875"/>
          <p14:tracePt t="48571" x="9040813" y="2682875"/>
          <p14:tracePt t="48585" x="9045575" y="2682875"/>
          <p14:tracePt t="48592" x="9045575" y="2687638"/>
          <p14:tracePt t="48599" x="9051925" y="2687638"/>
          <p14:tracePt t="48614" x="9063038" y="2687638"/>
          <p14:tracePt t="48615" x="9074150" y="2693988"/>
          <p14:tracePt t="48630" x="9101138" y="2693988"/>
          <p14:tracePt t="48647" x="9161463" y="2693988"/>
          <p14:tracePt t="48664" x="9228138" y="2693988"/>
          <p14:tracePt t="48682" x="9366250" y="2693988"/>
          <p14:tracePt t="48698" x="9437688" y="2693988"/>
          <p14:tracePt t="48714" x="9520238" y="2693988"/>
          <p14:tracePt t="48732" x="9596438" y="2693988"/>
          <p14:tracePt t="48748" x="9669463" y="2698750"/>
          <p14:tracePt t="48749" x="9740900" y="2709863"/>
          <p14:tracePt t="48766" x="9794875" y="2727325"/>
          <p14:tracePt t="48781" x="9850438" y="2732088"/>
          <p14:tracePt t="48798" x="9872663" y="2738438"/>
          <p14:tracePt t="48815" x="9877425" y="2738438"/>
          <p14:tracePt t="49164" x="9872663" y="2738438"/>
          <p14:tracePt t="49172" x="9839325" y="2732088"/>
          <p14:tracePt t="49182" x="9779000" y="2716213"/>
          <p14:tracePt t="49198" x="9448800" y="2693988"/>
          <p14:tracePt t="49200" x="9299575" y="2693988"/>
          <p14:tracePt t="49215" x="9074150" y="2693988"/>
          <p14:tracePt t="49216" x="8847138" y="2705100"/>
          <p14:tracePt t="49231" x="8347075" y="2770188"/>
          <p14:tracePt t="49248" x="7591425" y="2841625"/>
          <p14:tracePt t="49265" x="6935788" y="2914650"/>
          <p14:tracePt t="49266" x="6594475" y="2968625"/>
          <p14:tracePt t="49282" x="6319838" y="3017838"/>
          <p14:tracePt t="49284" x="6175375" y="3057525"/>
          <p14:tracePt t="49298" x="5811838" y="3140075"/>
          <p14:tracePt t="49315" x="5691188" y="3189288"/>
          <p14:tracePt t="49332" x="5624513" y="3227388"/>
          <p14:tracePt t="49333" x="5608638" y="3238500"/>
          <p14:tracePt t="49349" x="5602288" y="3238500"/>
          <p14:tracePt t="49350" x="5591175" y="3244850"/>
          <p14:tracePt t="49365" x="5564188" y="3255963"/>
          <p14:tracePt t="49382" x="5503863" y="3271838"/>
          <p14:tracePt t="49398" x="5403850" y="3298825"/>
          <p14:tracePt t="49417" x="5057775" y="3338513"/>
          <p14:tracePt t="49434" x="4676775" y="3392488"/>
          <p14:tracePt t="49449" x="4219575" y="3425825"/>
          <p14:tracePt t="49466" x="3773488" y="3443288"/>
          <p14:tracePt t="49483" x="3394075" y="3448050"/>
          <p14:tracePt t="49484" x="3211513" y="3448050"/>
          <p14:tracePt t="49500" x="2930525" y="3448050"/>
          <p14:tracePt t="49515" x="2776538" y="3448050"/>
          <p14:tracePt t="49516" x="2682875" y="3443288"/>
          <p14:tracePt t="49532" x="2506663" y="3414713"/>
          <p14:tracePt t="49548" x="2363788" y="3376613"/>
          <p14:tracePt t="49566" x="2236788" y="3349625"/>
          <p14:tracePt t="49567" x="2147888" y="3327400"/>
          <p14:tracePt t="49583" x="2093913" y="3309938"/>
          <p14:tracePt t="49584" x="2011363" y="3282950"/>
          <p14:tracePt t="49598" x="1735138" y="3233738"/>
          <p14:tracePt t="49615" x="1487488" y="3189288"/>
          <p14:tracePt t="49633" x="1173163" y="3151188"/>
          <p14:tracePt t="49634" x="1090613" y="3140075"/>
          <p14:tracePt t="49650" x="838200" y="3122613"/>
          <p14:tracePt t="49666" x="671513" y="3111500"/>
          <p14:tracePt t="49683" x="573088" y="3106738"/>
          <p14:tracePt t="49699" x="550863" y="3095625"/>
          <p14:tracePt t="49734" x="550863" y="3090863"/>
          <p14:tracePt t="49740" x="550863" y="3084513"/>
          <p14:tracePt t="49749" x="550863" y="3079750"/>
          <p14:tracePt t="49766" x="573088" y="3057525"/>
          <p14:tracePt t="49784" x="584200" y="3028950"/>
          <p14:tracePt t="49801" x="588963" y="3008313"/>
          <p14:tracePt t="49816" x="606425" y="2979738"/>
          <p14:tracePt t="49833" x="617538" y="2968625"/>
          <p14:tracePt t="49849" x="628650" y="2952750"/>
          <p14:tracePt t="49867" x="639763" y="2941638"/>
          <p14:tracePt t="49868" x="650875" y="2935288"/>
          <p14:tracePt t="49884" x="655638" y="2930525"/>
          <p14:tracePt t="49899" x="660400" y="2930525"/>
          <p14:tracePt t="49916" x="666750" y="2925763"/>
          <p14:tracePt t="49934" x="677863" y="2919413"/>
          <p14:tracePt t="49935" x="682625" y="2919413"/>
          <p14:tracePt t="49950" x="700088" y="2919413"/>
          <p14:tracePt t="49967" x="715963" y="2914650"/>
          <p14:tracePt t="49983" x="749300" y="2914650"/>
          <p14:tracePt t="50000" x="804863" y="2914650"/>
          <p14:tracePt t="50001" x="831850" y="2914650"/>
          <p14:tracePt t="50016" x="925513" y="2935288"/>
          <p14:tracePt t="50034" x="1052513" y="2957513"/>
          <p14:tracePt t="50049" x="1184275" y="2974975"/>
          <p14:tracePt t="50067" x="1295400" y="2990850"/>
          <p14:tracePt t="50069" x="1360488" y="3001963"/>
          <p14:tracePt t="50085" x="1482725" y="3024188"/>
          <p14:tracePt t="50101" x="1558925" y="3046413"/>
          <p14:tracePt t="50116" x="1663700" y="3062288"/>
          <p14:tracePt t="50133" x="1730375" y="3084513"/>
          <p14:tracePt t="50149" x="1801813" y="3090863"/>
          <p14:tracePt t="50167" x="1906588" y="3111500"/>
          <p14:tracePt t="50168" x="1928813" y="3117850"/>
          <p14:tracePt t="50184" x="1982788" y="3117850"/>
          <p14:tracePt t="50200" x="2038350" y="3117850"/>
          <p14:tracePt t="50218" x="2087563" y="3117850"/>
          <p14:tracePt t="50219" x="2120900" y="3117850"/>
          <p14:tracePt t="50233" x="2143125" y="3117850"/>
          <p14:tracePt t="50235" x="2181225" y="3117850"/>
          <p14:tracePt t="50251" x="2220913" y="3117850"/>
          <p14:tracePt t="50252" x="2270125" y="3117850"/>
          <p14:tracePt t="50266" x="2352675" y="3117850"/>
          <p14:tracePt t="50283" x="2428875" y="3111500"/>
          <p14:tracePt t="50300" x="2484438" y="3111500"/>
          <p14:tracePt t="50302" x="2495550" y="3111500"/>
          <p14:tracePt t="50378" x="2501900" y="3111500"/>
          <p14:tracePt t="50386" x="2506663" y="3111500"/>
          <p14:tracePt t="50424" x="2513013" y="3111500"/>
          <p14:tracePt t="50446" x="2517775" y="3111500"/>
          <p14:tracePt t="50452" x="2522538" y="3111500"/>
          <p14:tracePt t="50474" x="2533650" y="3111500"/>
          <p14:tracePt t="50483" x="2551113" y="3111500"/>
          <p14:tracePt t="50490" x="2578100" y="3111500"/>
          <p14:tracePt t="50500" x="2600325" y="3111500"/>
          <p14:tracePt t="50518" x="2667000" y="3111500"/>
          <p14:tracePt t="50519" x="2705100" y="3111500"/>
          <p14:tracePt t="50535" x="2787650" y="3111500"/>
          <p14:tracePt t="50551" x="2814638" y="3111500"/>
          <p14:tracePt t="50552" x="2832100" y="3111500"/>
          <p14:tracePt t="50567" x="2865438" y="3111500"/>
          <p14:tracePt t="50583" x="2876550" y="3111500"/>
          <p14:tracePt t="50600" x="2886075" y="3106738"/>
          <p14:tracePt t="50601" x="2897188" y="3106738"/>
          <p14:tracePt t="50618" x="2908300" y="3106738"/>
          <p14:tracePt t="50634" x="2936875" y="3106738"/>
          <p14:tracePt t="50650" x="2963863" y="3095625"/>
          <p14:tracePt t="50668" x="2986088" y="3090863"/>
          <p14:tracePt t="50669" x="3001963" y="3090863"/>
          <p14:tracePt t="50685" x="3024188" y="3079750"/>
          <p14:tracePt t="50702" x="3046413" y="3073400"/>
          <p14:tracePt t="50717" x="3068638" y="3068638"/>
          <p14:tracePt t="50734" x="3084513" y="3062288"/>
          <p14:tracePt t="50753" x="3117850" y="3057525"/>
          <p14:tracePt t="50768" x="3135313" y="3051175"/>
          <p14:tracePt t="50784" x="3151188" y="3046413"/>
          <p14:tracePt t="50888" x="3157538" y="3046413"/>
          <p14:tracePt t="50902" x="3162300" y="3046413"/>
          <p14:tracePt t="50918" x="3167063" y="3040063"/>
          <p14:tracePt t="50933" x="3173413" y="3040063"/>
          <p14:tracePt t="50939" x="3184525" y="3035300"/>
          <p14:tracePt t="50951" x="3200400" y="3035300"/>
          <p14:tracePt t="50968" x="3228975" y="3028950"/>
          <p14:tracePt t="50969" x="3255963" y="3028950"/>
          <p14:tracePt t="50984" x="3289300" y="3017838"/>
          <p14:tracePt t="50986" x="3316288" y="3013075"/>
          <p14:tracePt t="51001" x="3394075" y="3008313"/>
          <p14:tracePt t="51018" x="3448050" y="3001963"/>
          <p14:tracePt t="51034" x="3503613" y="2990850"/>
          <p14:tracePt t="51051" x="3552825" y="2979738"/>
          <p14:tracePt t="51053" x="3597275" y="2974975"/>
          <p14:tracePt t="51068" x="3625850" y="2974975"/>
          <p14:tracePt t="51069" x="3641725" y="2968625"/>
          <p14:tracePt t="51084" x="3679825" y="2963863"/>
          <p14:tracePt t="51101" x="3719513" y="2957513"/>
          <p14:tracePt t="51119" x="3784600" y="2952750"/>
          <p14:tracePt t="51135" x="3813175" y="2946400"/>
          <p14:tracePt t="51136" x="3840163" y="2941638"/>
          <p14:tracePt t="51152" x="3878263" y="2935288"/>
          <p14:tracePt t="51168" x="3944938" y="2935288"/>
          <p14:tracePt t="51185" x="4000500" y="2930525"/>
          <p14:tracePt t="51186" x="4032250" y="2925763"/>
          <p14:tracePt t="51202" x="4114800" y="2925763"/>
          <p14:tracePt t="51220" x="4214813" y="2925763"/>
          <p14:tracePt t="51235" x="4335463" y="2925763"/>
          <p14:tracePt t="51252" x="4572000" y="2930525"/>
          <p14:tracePt t="51254" x="4672013" y="2930525"/>
          <p14:tracePt t="51269" x="4743450" y="2930525"/>
          <p14:tracePt t="51270" x="4832350" y="2930525"/>
          <p14:tracePt t="51286" x="4997450" y="2930525"/>
          <p14:tracePt t="51301" x="5118100" y="2930525"/>
          <p14:tracePt t="51318" x="5222875" y="2930525"/>
          <p14:tracePt t="51334" x="5321300" y="2930525"/>
          <p14:tracePt t="51352" x="5465763" y="2941638"/>
          <p14:tracePt t="51367" x="5570538" y="2952750"/>
          <p14:tracePt t="51385" x="5664200" y="2952750"/>
          <p14:tracePt t="51401" x="5751513" y="2963863"/>
          <p14:tracePt t="51419" x="5840413" y="2974975"/>
          <p14:tracePt t="51435" x="5889625" y="2974975"/>
          <p14:tracePt t="51451" x="5900738" y="2979738"/>
          <p14:tracePt t="51469" x="5905500" y="2979738"/>
          <p14:tracePt t="51946" x="5922963" y="2979738"/>
          <p14:tracePt t="51954" x="5949950" y="2979738"/>
          <p14:tracePt t="51959" x="5956300" y="2979738"/>
          <p14:tracePt t="51969" x="5988050" y="2979738"/>
          <p14:tracePt t="51986" x="6115050" y="2963863"/>
          <p14:tracePt t="52003" x="6230938" y="2963863"/>
          <p14:tracePt t="52005" x="6275388" y="2952750"/>
          <p14:tracePt t="52019" x="6308725" y="2946400"/>
          <p14:tracePt t="52035" x="6319838" y="2946400"/>
          <p14:tracePt t="52096" x="6329363" y="2946400"/>
          <p14:tracePt t="52104" x="6340475" y="2946400"/>
          <p14:tracePt t="52109" x="6351588" y="2946400"/>
          <p14:tracePt t="52119" x="6369050" y="2952750"/>
          <p14:tracePt t="52136" x="6384925" y="2957513"/>
          <p14:tracePt t="52153" x="6407150" y="2963863"/>
          <p14:tracePt t="52155" x="6413500" y="2963863"/>
          <p14:tracePt t="52170" x="6418263" y="2963863"/>
          <p14:tracePt t="52186" x="6434138" y="2968625"/>
          <p14:tracePt t="52203" x="6467475" y="2979738"/>
          <p14:tracePt t="52220" x="6534150" y="2990850"/>
          <p14:tracePt t="52221" x="6567488" y="2997200"/>
          <p14:tracePt t="52237" x="6627813" y="3008313"/>
          <p14:tracePt t="52253" x="6672263" y="3008313"/>
          <p14:tracePt t="52254" x="6710363" y="3008313"/>
          <p14:tracePt t="52271" x="6781800" y="3008313"/>
          <p14:tracePt t="52287" x="6864350" y="3008313"/>
          <p14:tracePt t="52304" x="6953250" y="3008313"/>
          <p14:tracePt t="52319" x="6964363" y="3008313"/>
          <p14:tracePt t="52321" x="6975475" y="3008313"/>
          <p14:tracePt t="52336" x="6996113" y="3008313"/>
          <p14:tracePt t="52732" x="7018338" y="3008313"/>
          <p14:tracePt t="52740" x="7051675" y="3008313"/>
          <p14:tracePt t="52747" x="7156450" y="3008313"/>
          <p14:tracePt t="52771" x="7388225" y="2990850"/>
          <p14:tracePt t="52772" x="7526338" y="2986088"/>
          <p14:tracePt t="52787" x="7751763" y="2990850"/>
          <p14:tracePt t="52804" x="7977188" y="2990850"/>
          <p14:tracePt t="52821" x="8097838" y="3001963"/>
          <p14:tracePt t="52837" x="8131175" y="3001963"/>
          <p14:tracePt t="52854" x="8137525" y="3001963"/>
          <p14:tracePt t="52872" x="8142288" y="3001963"/>
          <p14:tracePt t="52913" x="8148638" y="3001963"/>
          <p14:tracePt t="52927" x="8153400" y="3001963"/>
          <p14:tracePt t="52935" x="8170863" y="3008313"/>
          <p14:tracePt t="52942" x="8175625" y="3008313"/>
          <p14:tracePt t="52954" x="8191500" y="3013075"/>
          <p14:tracePt t="52970" x="8224838" y="3017838"/>
          <p14:tracePt t="52972" x="8253413" y="3024188"/>
          <p14:tracePt t="52988" x="8285163" y="3024188"/>
          <p14:tracePt t="52989" x="8335963" y="3024188"/>
          <p14:tracePt t="53003" x="8440738" y="3028950"/>
          <p14:tracePt t="53020" x="8621713" y="3028950"/>
          <p14:tracePt t="53037" x="8759825" y="3028950"/>
          <p14:tracePt t="53039" x="8847138" y="3028950"/>
          <p14:tracePt t="53054" x="8974138" y="3028950"/>
          <p14:tracePt t="53056" x="9040813" y="3028950"/>
          <p14:tracePt t="53071" x="9266238" y="3028950"/>
          <p14:tracePt t="53087" x="9448800" y="3035300"/>
          <p14:tracePt t="53104" x="9618663" y="3035300"/>
          <p14:tracePt t="53106" x="9663113" y="3035300"/>
          <p14:tracePt t="53122" x="9745663" y="3035300"/>
          <p14:tracePt t="53137" x="9772650" y="3035300"/>
          <p14:tracePt t="53139" x="9805988" y="3035300"/>
          <p14:tracePt t="53154" x="9845675" y="3024188"/>
          <p14:tracePt t="53171" x="9866313" y="3017838"/>
          <p14:tracePt t="53188" x="9928225" y="3008313"/>
          <p14:tracePt t="53206" x="10004425" y="2997200"/>
          <p14:tracePt t="53221" x="10059988" y="2986088"/>
          <p14:tracePt t="53238" x="10093325" y="2979738"/>
          <p14:tracePt t="53255" x="10115550" y="2979738"/>
          <p14:tracePt t="53256" x="10120313" y="2979738"/>
          <p14:tracePt t="53271" x="10131425" y="2979738"/>
          <p14:tracePt t="53272" x="10137775" y="2979738"/>
          <p14:tracePt t="53288" x="10147300" y="2979738"/>
          <p14:tracePt t="53304" x="10158413" y="2979738"/>
          <p14:tracePt t="53322" x="10164763" y="2979738"/>
          <p14:tracePt t="53542" x="10158413" y="2979738"/>
          <p14:tracePt t="53550" x="10126663" y="2979738"/>
          <p14:tracePt t="53557" x="10048875" y="2979738"/>
          <p14:tracePt t="53572" x="9971088" y="2979738"/>
          <p14:tracePt t="53573" x="9745663" y="2979738"/>
          <p14:tracePt t="53588" x="9221788" y="2979738"/>
          <p14:tracePt t="53605" x="8797925" y="3040063"/>
          <p14:tracePt t="53622" x="8253413" y="3155950"/>
          <p14:tracePt t="53639" x="7553325" y="3282950"/>
          <p14:tracePt t="53655" x="7145338" y="3338513"/>
          <p14:tracePt t="53672" x="6842125" y="3354388"/>
          <p14:tracePt t="53688" x="6621463" y="3360738"/>
          <p14:tracePt t="53705" x="6373813" y="3360738"/>
          <p14:tracePt t="53706" x="6132513" y="3354388"/>
          <p14:tracePt t="53722" x="5822950" y="3309938"/>
          <p14:tracePt t="53723" x="5559425" y="3278188"/>
          <p14:tracePt t="53738" x="5095875" y="3260725"/>
          <p14:tracePt t="53755" x="4638675" y="3255963"/>
          <p14:tracePt t="53772" x="4237038" y="3244850"/>
          <p14:tracePt t="53789" x="3724275" y="3216275"/>
          <p14:tracePt t="53806" x="3344863" y="3200400"/>
          <p14:tracePt t="53822" x="3228975" y="3200400"/>
          <p14:tracePt t="53839" x="3084513" y="3200400"/>
          <p14:tracePt t="53856" x="2914650" y="3195638"/>
          <p14:tracePt t="53857" x="2847975" y="3195638"/>
          <p14:tracePt t="53872" x="2798763" y="3189288"/>
          <p14:tracePt t="53874" x="2754313" y="3184525"/>
          <p14:tracePt t="53888" x="2705100" y="3184525"/>
          <p14:tracePt t="53905" x="2671763" y="3178175"/>
          <p14:tracePt t="53922" x="2627313" y="3173413"/>
          <p14:tracePt t="53939" x="2506663" y="3144838"/>
          <p14:tracePt t="53955" x="2390775" y="3122613"/>
          <p14:tracePt t="53972" x="2093913" y="3095625"/>
          <p14:tracePt t="53989" x="1851025" y="3090863"/>
          <p14:tracePt t="54005" x="1730375" y="3090863"/>
          <p14:tracePt t="54007" x="1690688" y="3090863"/>
          <p14:tracePt t="54023" x="1658938" y="3090863"/>
          <p14:tracePt t="54024" x="1625600" y="3090863"/>
          <p14:tracePt t="54038" x="1592263" y="3095625"/>
          <p14:tracePt t="54056" x="1585913" y="3095625"/>
          <p14:tracePt t="54195" x="1581150" y="3095625"/>
          <p14:tracePt t="54391" x="1581150" y="3101975"/>
          <p14:tracePt t="54397" x="1614488" y="3133725"/>
          <p14:tracePt t="54405" x="1658938" y="3155950"/>
          <p14:tracePt t="54423" x="1884363" y="3260725"/>
          <p14:tracePt t="54441" x="2187575" y="3360738"/>
          <p14:tracePt t="54442" x="2374900" y="3387725"/>
          <p14:tracePt t="54457" x="2782888" y="3421063"/>
          <p14:tracePt t="54474" x="3052763" y="3425825"/>
          <p14:tracePt t="54490" x="3240088" y="3432175"/>
          <p14:tracePt t="54507" x="3365500" y="3432175"/>
          <p14:tracePt t="54524" x="3371850" y="3432175"/>
          <p14:tracePt t="54660" x="3371850" y="3414713"/>
          <p14:tracePt t="54668" x="3371850" y="3409950"/>
          <p14:tracePt t="54675" x="3371850" y="3403600"/>
          <p14:tracePt t="54690" x="3371850" y="3398838"/>
          <p14:tracePt t="54692" x="3360738" y="3392488"/>
          <p14:tracePt t="54706" x="3354388" y="3387725"/>
          <p14:tracePt t="54723" x="3338513" y="3376613"/>
          <p14:tracePt t="54741" x="3322638" y="3360738"/>
          <p14:tracePt t="54742" x="3311525" y="3354388"/>
          <p14:tracePt t="54758" x="3289300" y="3338513"/>
          <p14:tracePt t="54775" x="3251200" y="3309938"/>
          <p14:tracePt t="54790" x="3211513" y="3282950"/>
          <p14:tracePt t="54807" x="3151188" y="3249613"/>
          <p14:tracePt t="54809" x="3124200" y="3227388"/>
          <p14:tracePt t="54824" x="3095625" y="3222625"/>
          <p14:tracePt t="54826" x="3068638" y="3205163"/>
          <p14:tracePt t="54841" x="3019425" y="3189288"/>
          <p14:tracePt t="54856" x="2979738" y="3173413"/>
          <p14:tracePt t="54874" x="2974975" y="3173413"/>
          <p14:tracePt t="55155" x="2979738" y="3173413"/>
          <p14:tracePt t="55170" x="2986088" y="3173413"/>
          <p14:tracePt t="55178" x="2986088" y="3178175"/>
          <p14:tracePt t="55191" x="2990850" y="3178175"/>
          <p14:tracePt t="55192" x="2990850" y="3184525"/>
          <p14:tracePt t="55208" x="2997200" y="3189288"/>
          <p14:tracePt t="55209" x="3008313" y="3195638"/>
          <p14:tracePt t="55224" x="3019425" y="3205163"/>
          <p14:tracePt t="55241" x="3041650" y="3222625"/>
          <p14:tracePt t="55257" x="3068638" y="3233738"/>
          <p14:tracePt t="55259" x="3090863" y="3233738"/>
          <p14:tracePt t="55274" x="3113088" y="3238500"/>
          <p14:tracePt t="55276" x="3117850" y="3238500"/>
          <p14:tracePt t="55291" x="3140075" y="3249613"/>
          <p14:tracePt t="55308" x="3157538" y="3249613"/>
          <p14:tracePt t="55324" x="3178175" y="3249613"/>
          <p14:tracePt t="55342" x="3200400" y="3249613"/>
          <p14:tracePt t="55358" x="3222625" y="3249613"/>
          <p14:tracePt t="55359" x="3233738" y="3249613"/>
          <p14:tracePt t="55374" x="3282950" y="3249613"/>
          <p14:tracePt t="55391" x="3360738" y="3249613"/>
          <p14:tracePt t="55408" x="3503613" y="3249613"/>
          <p14:tracePt t="55425" x="3773488" y="3238500"/>
          <p14:tracePt t="55442" x="3867150" y="3233738"/>
          <p14:tracePt t="55458" x="4038600" y="3233738"/>
          <p14:tracePt t="55474" x="4270375" y="3233738"/>
          <p14:tracePt t="55492" x="4451350" y="3233738"/>
          <p14:tracePt t="55508" x="4511675" y="3238500"/>
          <p14:tracePt t="55509" x="4556125" y="3244850"/>
          <p14:tracePt t="55524" x="4627563" y="3244850"/>
          <p14:tracePt t="55541" x="4699000" y="3255963"/>
          <p14:tracePt t="55558" x="4743450" y="3255963"/>
          <p14:tracePt t="55559" x="4754563" y="3255963"/>
          <p14:tracePt t="55574" x="4765675" y="3255963"/>
          <p14:tracePt t="55627" x="4770438" y="3255963"/>
          <p14:tracePt t="55642" x="4781550" y="3255963"/>
          <p14:tracePt t="55650" x="4792663" y="3255963"/>
          <p14:tracePt t="55659" x="4799013" y="3255963"/>
          <p14:tracePt t="55674" x="4841875" y="3255963"/>
          <p14:tracePt t="55692" x="4886325" y="3255963"/>
          <p14:tracePt t="55709" x="5008563" y="3267075"/>
          <p14:tracePt t="55724" x="5046663" y="3267075"/>
          <p14:tracePt t="55725" x="5102225" y="3267075"/>
          <p14:tracePt t="55741" x="5162550" y="3267075"/>
          <p14:tracePt t="55759" x="5222875" y="3267075"/>
          <p14:tracePt t="55762" x="5233988" y="3267075"/>
          <p14:tracePt t="55775" x="5256213" y="3267075"/>
          <p14:tracePt t="55776" x="5278438" y="3267075"/>
          <p14:tracePt t="55793" x="5305425" y="3267075"/>
          <p14:tracePt t="55809" x="5360988" y="3260725"/>
          <p14:tracePt t="55825" x="5394325" y="3255963"/>
          <p14:tracePt t="55843" x="5443538" y="3249613"/>
          <p14:tracePt t="55845" x="5459413" y="3244850"/>
          <p14:tracePt t="55859" x="5470525" y="3238500"/>
          <p14:tracePt t="55861" x="5497513" y="3233738"/>
          <p14:tracePt t="55876" x="5548313" y="3222625"/>
          <p14:tracePt t="55892" x="5586413" y="3216275"/>
          <p14:tracePt t="55909" x="5630863" y="3211513"/>
          <p14:tracePt t="55925" x="5684838" y="3205163"/>
          <p14:tracePt t="55926" x="5702300" y="3205163"/>
          <p14:tracePt t="55942" x="5729288" y="3200400"/>
          <p14:tracePt t="55944" x="5762625" y="3200400"/>
          <p14:tracePt t="55958" x="5818188" y="3200400"/>
          <p14:tracePt t="55975" x="5878513" y="3200400"/>
          <p14:tracePt t="55992" x="5927725" y="3200400"/>
          <p14:tracePt t="55994" x="5972175" y="3200400"/>
          <p14:tracePt t="56009" x="5994400" y="3200400"/>
          <p14:tracePt t="56025" x="6016625" y="3200400"/>
          <p14:tracePt t="56027" x="6038850" y="3200400"/>
          <p14:tracePt t="56042" x="6088063" y="3195638"/>
          <p14:tracePt t="56059" x="6126163" y="3195638"/>
          <p14:tracePt t="56076" x="6159500" y="3195638"/>
          <p14:tracePt t="56077" x="6181725" y="3195638"/>
          <p14:tracePt t="56093" x="6203950" y="3195638"/>
          <p14:tracePt t="56109" x="6242050" y="3189288"/>
          <p14:tracePt t="56125" x="6275388" y="3189288"/>
          <p14:tracePt t="56142" x="6319838" y="3189288"/>
          <p14:tracePt t="56160" x="6380163" y="3189288"/>
          <p14:tracePt t="56176" x="6423025" y="3189288"/>
          <p14:tracePt t="56192" x="6473825" y="3184525"/>
          <p14:tracePt t="56210" x="6507163" y="3184525"/>
          <p14:tracePt t="56211" x="6534150" y="3184525"/>
          <p14:tracePt t="56226" x="6561138" y="3184525"/>
          <p14:tracePt t="56228" x="6583363" y="3184525"/>
          <p14:tracePt t="56243" x="6616700" y="3184525"/>
          <p14:tracePt t="56244" x="6654800" y="3184525"/>
          <p14:tracePt t="56259" x="6704013" y="3184525"/>
          <p14:tracePt t="56275" x="6759575" y="3184525"/>
          <p14:tracePt t="56293" x="6788150" y="3184525"/>
          <p14:tracePt t="56294" x="6797675" y="3184525"/>
          <p14:tracePt t="56310" x="6815138" y="3184525"/>
          <p14:tracePt t="56326" x="6853238" y="3184525"/>
          <p14:tracePt t="56342" x="6881813" y="3184525"/>
          <p14:tracePt t="56359" x="6919913" y="3184525"/>
          <p14:tracePt t="56376" x="6975475" y="3173413"/>
          <p14:tracePt t="56394" x="6996113" y="3167063"/>
          <p14:tracePt t="56395" x="7002463" y="3162300"/>
          <p14:tracePt t="56409" x="7018338" y="3155950"/>
          <p14:tracePt t="56499" x="7024688" y="3155950"/>
          <p14:tracePt t="56805" x="7035800" y="3155950"/>
          <p14:tracePt t="56812" x="7062788" y="3155950"/>
          <p14:tracePt t="56827" x="7118350" y="3151188"/>
          <p14:tracePt t="56828" x="7145338" y="3144838"/>
          <p14:tracePt t="56844" x="7256463" y="3133725"/>
          <p14:tracePt t="56859" x="7388225" y="3122613"/>
          <p14:tracePt t="56877" x="7624763" y="3117850"/>
          <p14:tracePt t="56879" x="7685088" y="3111500"/>
          <p14:tracePt t="56894" x="7812088" y="3111500"/>
          <p14:tracePt t="56910" x="7867650" y="3111500"/>
          <p14:tracePt t="56911" x="7894638" y="3111500"/>
          <p14:tracePt t="56927" x="7954963" y="3111500"/>
          <p14:tracePt t="56943" x="7977188" y="3117850"/>
          <p14:tracePt t="56960" x="7988300" y="3117850"/>
          <p14:tracePt t="56977" x="7999413" y="3117850"/>
          <p14:tracePt t="56994" x="8010525" y="3117850"/>
          <p14:tracePt t="57010" x="8037513" y="3128963"/>
          <p14:tracePt t="57027" x="8059738" y="3128963"/>
          <p14:tracePt t="57044" x="8088313" y="3133725"/>
          <p14:tracePt t="57061" x="8120063" y="3140075"/>
          <p14:tracePt t="57077" x="8153400" y="3144838"/>
          <p14:tracePt t="57094" x="8191500" y="3155950"/>
          <p14:tracePt t="57111" x="8258175" y="3162300"/>
          <p14:tracePt t="57112" x="8285163" y="3167063"/>
          <p14:tracePt t="57127" x="8358188" y="3178175"/>
          <p14:tracePt t="57144" x="8440738" y="3189288"/>
          <p14:tracePt t="57160" x="8494713" y="3200400"/>
          <p14:tracePt t="57177" x="8545513" y="3211513"/>
          <p14:tracePt t="57194" x="8566150" y="3216275"/>
          <p14:tracePt t="57195" x="8577263" y="3216275"/>
          <p14:tracePt t="57210" x="8588375" y="3216275"/>
          <p14:tracePt t="57212" x="8599488" y="3216275"/>
          <p14:tracePt t="57227" x="8616950" y="3222625"/>
          <p14:tracePt t="57243" x="8639175" y="3222625"/>
          <p14:tracePt t="57261" x="8693150" y="3222625"/>
          <p14:tracePt t="57262" x="8710613" y="3222625"/>
          <p14:tracePt t="57278" x="8759825" y="3222625"/>
          <p14:tracePt t="57295" x="8797925" y="3222625"/>
          <p14:tracePt t="57310" x="8842375" y="3222625"/>
          <p14:tracePt t="57328" x="8864600" y="3222625"/>
          <p14:tracePt t="57329" x="8875713" y="3222625"/>
          <p14:tracePt t="57344" x="8891588" y="3222625"/>
          <p14:tracePt t="57345" x="8909050" y="3222625"/>
          <p14:tracePt t="57361" x="8931275" y="3222625"/>
          <p14:tracePt t="57362" x="8947150" y="3216275"/>
          <p14:tracePt t="57378" x="8969375" y="3211513"/>
          <p14:tracePt t="57394" x="9002713" y="3211513"/>
          <p14:tracePt t="57412" x="9056688" y="3200400"/>
          <p14:tracePt t="57428" x="9085263" y="3200400"/>
          <p14:tracePt t="57444" x="9128125" y="3200400"/>
          <p14:tracePt t="57461" x="9150350" y="3200400"/>
          <p14:tracePt t="57477" x="9178925" y="3200400"/>
          <p14:tracePt t="57479" x="9190038" y="3200400"/>
          <p14:tracePt t="57493" x="9201150" y="3200400"/>
          <p14:tracePt t="57495" x="9217025" y="3200400"/>
          <p14:tracePt t="57511" x="9239250" y="3200400"/>
          <p14:tracePt t="57528" x="9261475" y="3200400"/>
          <p14:tracePt t="57544" x="9277350" y="3200400"/>
          <p14:tracePt t="57561" x="9288463" y="3200400"/>
          <p14:tracePt t="57562" x="9294813" y="3200400"/>
          <p14:tracePt t="57579" x="9299575" y="3200400"/>
          <p14:tracePt t="57594" x="9305925" y="3200400"/>
          <p14:tracePt t="57611" x="9315450" y="3200400"/>
          <p14:tracePt t="57628" x="9321800" y="3200400"/>
          <p14:tracePt t="57644" x="9326563" y="3200400"/>
          <p14:tracePt t="57645" x="9337675" y="3200400"/>
          <p14:tracePt t="57661" x="9355138" y="3200400"/>
          <p14:tracePt t="57678" x="9371013" y="3200400"/>
          <p14:tracePt t="57694" x="9388475" y="3200400"/>
          <p14:tracePt t="57713" x="9431338" y="3205163"/>
          <p14:tracePt t="57728" x="9437688" y="3205163"/>
          <p14:tracePt t="57745" x="9464675" y="3211513"/>
          <p14:tracePt t="57761" x="9471025" y="3211513"/>
          <p14:tracePt t="57777" x="9475788" y="3211513"/>
          <p14:tracePt t="57893" x="9459913" y="3222625"/>
          <p14:tracePt t="57900" x="9426575" y="3238500"/>
          <p14:tracePt t="57911" x="9404350" y="3249613"/>
          <p14:tracePt t="57929" x="9277350" y="3298825"/>
          <p14:tracePt t="57945" x="9250363" y="3316288"/>
          <p14:tracePt t="57946" x="9212263" y="3327400"/>
          <p14:tracePt t="57961" x="9145588" y="3371850"/>
          <p14:tracePt t="57978" x="9096375" y="3403600"/>
          <p14:tracePt t="57995" x="9034463" y="3436938"/>
          <p14:tracePt t="57996" x="8996363" y="3454400"/>
          <p14:tracePt t="58012" x="8969375" y="3470275"/>
          <p14:tracePt t="58013" x="8909050" y="3497263"/>
          <p14:tracePt t="58029" x="8804275" y="3536950"/>
          <p14:tracePt t="58045" x="8588375" y="3597275"/>
          <p14:tracePt t="58062" x="8351838" y="3668713"/>
          <p14:tracePt t="58064" x="8186738" y="3717925"/>
          <p14:tracePt t="58080" x="7983538" y="3778250"/>
          <p14:tracePt t="58095" x="7878763" y="3817938"/>
          <p14:tracePt t="58096" x="7745413" y="3849688"/>
          <p14:tracePt t="58111" x="7613650" y="3894138"/>
          <p14:tracePt t="58128" x="7464425" y="3927475"/>
          <p14:tracePt t="58146" x="7288213" y="3954463"/>
          <p14:tracePt t="58147" x="7140575" y="3976688"/>
          <p14:tracePt t="58162" x="7035800" y="3983038"/>
          <p14:tracePt t="58179" x="6302375" y="4005263"/>
          <p14:tracePt t="58195" x="5840413" y="4021138"/>
          <p14:tracePt t="58213" x="5399088" y="4070350"/>
          <p14:tracePt t="58214" x="5113338" y="4114800"/>
          <p14:tracePt t="58230" x="4699000" y="4170363"/>
          <p14:tracePt t="58245" x="4572000" y="4181475"/>
          <p14:tracePt t="58247" x="4346575" y="4192588"/>
          <p14:tracePt t="58263" x="4071938" y="4203700"/>
          <p14:tracePt t="58279" x="3790950" y="4203700"/>
          <p14:tracePt t="58296" x="3563938" y="4170363"/>
          <p14:tracePt t="58313" x="3398838" y="4137025"/>
          <p14:tracePt t="58329" x="3233738" y="4103688"/>
          <p14:tracePt t="58346" x="3046413" y="4059238"/>
          <p14:tracePt t="58363" x="2738438" y="3994150"/>
          <p14:tracePt t="58365" x="2595563" y="3960813"/>
          <p14:tracePt t="58379" x="2528888" y="3949700"/>
          <p14:tracePt t="58381" x="2401888" y="3932238"/>
          <p14:tracePt t="58396" x="2247900" y="3916363"/>
          <p14:tracePt t="58413" x="2143125" y="3911600"/>
          <p14:tracePt t="58429" x="2087563" y="3911600"/>
          <p14:tracePt t="58445" x="2049463" y="3911600"/>
          <p14:tracePt t="58447" x="2038350" y="3905250"/>
          <p14:tracePt t="58462" x="2033588" y="3905250"/>
          <p14:tracePt t="58464" x="2027238" y="3900488"/>
          <p14:tracePt t="58478" x="2016125" y="3900488"/>
          <p14:tracePt t="58502" x="2011363" y="3900488"/>
          <p14:tracePt t="58513" x="2005013" y="3894138"/>
          <p14:tracePt t="58529" x="2000250" y="3894138"/>
          <p14:tracePt t="58531" x="1993900" y="3889375"/>
          <p14:tracePt t="58546" x="1982788" y="3883025"/>
          <p14:tracePt t="58563" x="1971675" y="3878263"/>
          <p14:tracePt t="58580" x="1966913" y="3878263"/>
          <p14:tracePt t="58596" x="1960563" y="3867150"/>
          <p14:tracePt t="58658" x="1960563" y="3860800"/>
          <p14:tracePt t="58672" x="1960563" y="3856038"/>
          <p14:tracePt t="58681" x="1960563" y="3849688"/>
          <p14:tracePt t="58696" x="1960563" y="3844925"/>
          <p14:tracePt t="58714" x="1960563" y="3833813"/>
          <p14:tracePt t="58730" x="1960563" y="3829050"/>
          <p14:tracePt t="58747" x="1960563" y="3822700"/>
          <p14:tracePt t="58764" x="1966913" y="3822700"/>
          <p14:tracePt t="58779" x="1978025" y="3811588"/>
          <p14:tracePt t="58796" x="1989138" y="3800475"/>
          <p14:tracePt t="58813" x="1993900" y="3795713"/>
          <p14:tracePt t="58814" x="2000250" y="3789363"/>
          <p14:tracePt t="58830" x="2011363" y="3784600"/>
          <p14:tracePt t="58831" x="2016125" y="3778250"/>
          <p14:tracePt t="58846" x="2038350" y="3773488"/>
          <p14:tracePt t="58863" x="2060575" y="3762375"/>
          <p14:tracePt t="58880" x="2082800" y="3756025"/>
          <p14:tracePt t="58897" x="2087563" y="3751263"/>
          <p14:tracePt t="58913" x="2093913" y="3751263"/>
          <p14:tracePt t="58930" x="2098675" y="3746500"/>
          <p14:tracePt t="58959" x="2105025" y="3746500"/>
          <p14:tracePt t="58973" x="2109788" y="3746500"/>
          <p14:tracePt t="58980" x="2132013" y="3746500"/>
          <p14:tracePt t="58996" x="2159000" y="3746500"/>
          <p14:tracePt t="59014" x="2187575" y="3746500"/>
          <p14:tracePt t="59031" x="2192338" y="3746500"/>
          <p14:tracePt t="59032" x="2198688" y="3746500"/>
          <p14:tracePt t="59048" x="2203450" y="3746500"/>
          <p14:tracePt t="59086" x="2209800" y="3746500"/>
          <p14:tracePt t="59108" x="2220913" y="3746500"/>
          <p14:tracePt t="59114" x="2232025" y="3746500"/>
          <p14:tracePt t="59122" x="2247900" y="3746500"/>
          <p14:tracePt t="59131" x="2259013" y="3746500"/>
          <p14:tracePt t="59146" x="2292350" y="3746500"/>
          <p14:tracePt t="59163" x="2330450" y="3746500"/>
          <p14:tracePt t="59181" x="2379663" y="3746500"/>
          <p14:tracePt t="59182" x="2390775" y="3746500"/>
          <p14:tracePt t="59197" x="2439988" y="3746500"/>
          <p14:tracePt t="59213" x="2484438" y="3746500"/>
          <p14:tracePt t="59230" x="2513013" y="3746500"/>
          <p14:tracePt t="59247" x="2555875" y="3746500"/>
          <p14:tracePt t="59265" x="2633663" y="3746500"/>
          <p14:tracePt t="59281" x="2732088" y="3746500"/>
          <p14:tracePt t="59297" x="2820988" y="3740150"/>
          <p14:tracePt t="59314" x="2979738" y="3729038"/>
          <p14:tracePt t="59332" x="3206750" y="3717925"/>
          <p14:tracePt t="59347" x="3387725" y="3713163"/>
          <p14:tracePt t="59364" x="3614738" y="3706813"/>
          <p14:tracePt t="59382" x="3768725" y="3702050"/>
          <p14:tracePt t="59397" x="3960813" y="3702050"/>
          <p14:tracePt t="59413" x="4103688" y="3702050"/>
          <p14:tracePt t="59414" x="4357688" y="3702050"/>
          <p14:tracePt t="59431" x="4384675" y="3702050"/>
          <p14:tracePt t="59432" x="4457700" y="3702050"/>
          <p14:tracePt t="59447" x="4660900" y="3702050"/>
          <p14:tracePt t="59463" x="4759325" y="3702050"/>
          <p14:tracePt t="59481" x="4837113" y="3702050"/>
          <p14:tracePt t="59498" x="4848225" y="3695700"/>
          <p14:tracePt t="59665" x="4852988" y="3695700"/>
          <p14:tracePt t="59670" x="4864100" y="3695700"/>
          <p14:tracePt t="59680" x="4897438" y="3690938"/>
          <p14:tracePt t="59699" x="4979988" y="3684588"/>
          <p14:tracePt t="59700" x="5013325" y="3684588"/>
          <p14:tracePt t="59714" x="5068888" y="3673475"/>
          <p14:tracePt t="59716" x="5118100" y="3662363"/>
          <p14:tracePt t="59731" x="5249863" y="3652838"/>
          <p14:tracePt t="59747" x="5360988" y="3635375"/>
          <p14:tracePt t="59764" x="5470525" y="3635375"/>
          <p14:tracePt t="59783" x="5630863" y="3630613"/>
          <p14:tracePt t="59798" x="5724525" y="3630613"/>
          <p14:tracePt t="59813" x="5795963" y="3630613"/>
          <p14:tracePt t="59831" x="5889625" y="3630613"/>
          <p14:tracePt t="59848" x="5961063" y="3630613"/>
          <p14:tracePt t="59865" x="6049963" y="3619500"/>
          <p14:tracePt t="59881" x="6081713" y="3613150"/>
          <p14:tracePt t="59898" x="6088063" y="3608388"/>
          <p14:tracePt t="59970" x="6092825" y="3608388"/>
          <p14:tracePt t="59985" x="6099175" y="3608388"/>
          <p14:tracePt t="59999" x="6103938" y="3608388"/>
          <p14:tracePt t="60031" x="6110288" y="3608388"/>
          <p14:tracePt t="60090" x="6115050" y="3608388"/>
          <p14:tracePt t="60150" x="6121400" y="3608388"/>
          <p14:tracePt t="60157" x="6126163" y="3608388"/>
          <p14:tracePt t="60167" x="6132513" y="3608388"/>
          <p14:tracePt t="60181" x="6137275" y="3608388"/>
          <p14:tracePt t="60241" x="6142038" y="3608388"/>
          <p14:tracePt t="60256" x="6148388" y="3608388"/>
          <p14:tracePt t="60262" x="6153150" y="3608388"/>
          <p14:tracePt t="60270" x="6159500" y="3608388"/>
          <p14:tracePt t="60283" x="6164263" y="3608388"/>
          <p14:tracePt t="60284" x="6175375" y="3602038"/>
          <p14:tracePt t="60300" x="6186488" y="3602038"/>
          <p14:tracePt t="60316" x="6186488" y="3597275"/>
          <p14:tracePt t="60332" x="6192838" y="3597275"/>
          <p14:tracePt t="60348" x="6197600" y="3597275"/>
          <p14:tracePt t="60366" x="6203950" y="3597275"/>
          <p14:tracePt t="60383" x="6208713" y="3597275"/>
          <p14:tracePt t="60398" x="6219825" y="3590925"/>
          <p14:tracePt t="60415" x="6235700" y="3586163"/>
          <p14:tracePt t="60432" x="6264275" y="3579813"/>
          <p14:tracePt t="60449" x="6286500" y="3575050"/>
          <p14:tracePt t="60466" x="6297613" y="3568700"/>
          <p14:tracePt t="60482" x="6302375" y="3568700"/>
          <p14:tracePt t="60499" x="6308725" y="3568700"/>
          <p14:tracePt t="60515" x="6313488" y="3568700"/>
          <p14:tracePt t="60533" x="6319838" y="3568700"/>
          <p14:tracePt t="60534" x="6324600" y="3568700"/>
          <p14:tracePt t="60549" x="6335713" y="3568700"/>
          <p14:tracePt t="60566" x="6362700" y="3568700"/>
          <p14:tracePt t="60584" x="6373813" y="3568700"/>
          <p14:tracePt t="60585" x="6380163" y="3568700"/>
          <p14:tracePt t="60600" x="6391275" y="3568700"/>
          <p14:tracePt t="60616" x="6396038" y="3568700"/>
          <p14:tracePt t="60632" x="6402388" y="3568700"/>
          <p14:tracePt t="60648" x="6407150" y="3568700"/>
          <p14:tracePt t="60666" x="6413500" y="3568700"/>
          <p14:tracePt t="60684" x="6423025" y="3568700"/>
          <p14:tracePt t="60698" x="6434138" y="3568700"/>
          <p14:tracePt t="60716" x="6445250" y="3568700"/>
          <p14:tracePt t="60733" x="6456363" y="3568700"/>
          <p14:tracePt t="60734" x="6467475" y="3568700"/>
          <p14:tracePt t="60758" x="6473825" y="3568700"/>
          <p14:tracePt t="60780" x="6478588" y="3568700"/>
          <p14:tracePt t="60795" x="6484938" y="3568700"/>
          <p14:tracePt t="60802" x="6489700" y="3568700"/>
          <p14:tracePt t="60817" x="6496050" y="3568700"/>
          <p14:tracePt t="60834" x="6500813" y="3568700"/>
          <p14:tracePt t="60849" x="6507163" y="3568700"/>
          <p14:tracePt t="60866" x="6511925" y="3563938"/>
          <p14:tracePt t="60885" x="6516688" y="3559175"/>
          <p14:tracePt t="60908" x="6523038" y="3559175"/>
          <p14:tracePt t="60922" x="6527800" y="3552825"/>
          <p14:tracePt t="60933" x="6534150" y="3552825"/>
          <p14:tracePt t="60976" x="6534150" y="3548063"/>
          <p14:tracePt t="60990" x="6538913" y="3548063"/>
          <p14:tracePt t="61050" x="6545263" y="3548063"/>
          <p14:tracePt t="61126" x="6550025" y="3548063"/>
          <p14:tracePt t="61135" x="6550025" y="3541713"/>
          <p14:tracePt t="61149" x="6556375" y="3541713"/>
          <p14:tracePt t="61208" x="6556375" y="3536950"/>
          <p14:tracePt t="61245" x="6561138" y="3536950"/>
          <p14:tracePt t="61275" x="6561138" y="3530600"/>
          <p14:tracePt t="61305" x="6561138" y="3525838"/>
          <p14:tracePt t="61358" x="6561138" y="3519488"/>
          <p14:tracePt t="61465" x="6567488" y="3519488"/>
          <p14:tracePt t="61568" x="6561138" y="3519488"/>
          <p14:tracePt t="61584" x="6556375" y="3519488"/>
          <p14:tracePt t="61598" x="6550025" y="3519488"/>
          <p14:tracePt t="61612" x="6545263" y="3519488"/>
          <p14:tracePt t="61627" x="6538913" y="3519488"/>
          <p14:tracePt t="61635" x="6534150" y="3519488"/>
          <p14:tracePt t="61651" x="6523038" y="3514725"/>
          <p14:tracePt t="61652" x="6516688" y="3514725"/>
          <p14:tracePt t="61668" x="6496050" y="3508375"/>
          <p14:tracePt t="61685" x="6462713" y="3497263"/>
          <p14:tracePt t="61702" x="6396038" y="3481388"/>
          <p14:tracePt t="61718" x="6369050" y="3481388"/>
          <p14:tracePt t="61734" x="6324600" y="3475038"/>
          <p14:tracePt t="61750" x="6257925" y="3475038"/>
          <p14:tracePt t="61768" x="6192838" y="3475038"/>
          <p14:tracePt t="61769" x="6142038" y="3475038"/>
          <p14:tracePt t="61784" x="6054725" y="3475038"/>
          <p14:tracePt t="61801" x="5949950" y="3492500"/>
          <p14:tracePt t="61817" x="5867400" y="3508375"/>
          <p14:tracePt t="61834" x="5784850" y="3530600"/>
          <p14:tracePt t="61851" x="5746750" y="3552825"/>
          <p14:tracePt t="61853" x="5729288" y="3559175"/>
          <p14:tracePt t="61868" x="5713413" y="3563938"/>
          <p14:tracePt t="61886" x="5695950" y="3575050"/>
          <p14:tracePt t="61901" x="5675313" y="3579813"/>
          <p14:tracePt t="61917" x="5624513" y="3586163"/>
          <p14:tracePt t="61919" x="5586413" y="3586163"/>
          <p14:tracePt t="61935" x="5503863" y="3586163"/>
          <p14:tracePt t="61951" x="5459413" y="3586163"/>
          <p14:tracePt t="61953" x="5432425" y="3590925"/>
          <p14:tracePt t="61968" x="5360988" y="3608388"/>
          <p14:tracePt t="61984" x="5343525" y="3608388"/>
          <p14:tracePt t="62002" x="5327650" y="3613150"/>
          <p14:tracePt t="62019" x="5321300" y="3613150"/>
          <p14:tracePt t="62034" x="5305425" y="3613150"/>
          <p14:tracePt t="62051" x="5249863" y="3590925"/>
          <p14:tracePt t="62067" x="5173663" y="3552825"/>
          <p14:tracePt t="62084" x="5062538" y="3492500"/>
          <p14:tracePt t="62101" x="5024438" y="3459163"/>
          <p14:tracePt t="62118" x="4986338" y="3421063"/>
          <p14:tracePt t="62135" x="4953000" y="3392488"/>
          <p14:tracePt t="62137" x="4941888" y="3371850"/>
          <p14:tracePt t="62153" x="4914900" y="3338513"/>
          <p14:tracePt t="62169" x="4892675" y="3316288"/>
          <p14:tracePt t="62184" x="4848225" y="3282950"/>
          <p14:tracePt t="62201" x="4803775" y="3244850"/>
          <p14:tracePt t="62219" x="4743450" y="3200400"/>
          <p14:tracePt t="62235" x="4710113" y="3173413"/>
          <p14:tracePt t="62252" x="4672013" y="3133725"/>
          <p14:tracePt t="62268" x="4616450" y="3090863"/>
          <p14:tracePt t="62285" x="4583113" y="3051175"/>
          <p14:tracePt t="62303" x="4545013" y="3001963"/>
          <p14:tracePt t="62318" x="4484688" y="2914650"/>
          <p14:tracePt t="62335" x="4462463" y="2874963"/>
          <p14:tracePt t="62351" x="4413250" y="2798763"/>
          <p14:tracePt t="62368" x="4384675" y="2747963"/>
          <p14:tracePt t="62385" x="4368800" y="2693988"/>
          <p14:tracePt t="62386" x="4368800" y="2682875"/>
          <p14:tracePt t="62401" x="4368800" y="2638425"/>
          <p14:tracePt t="62418" x="4368800" y="2622550"/>
          <p14:tracePt t="62435" x="4368800" y="2600325"/>
          <p14:tracePt t="62436" x="4368800" y="2593975"/>
          <p14:tracePt t="62452" x="4368800" y="2578100"/>
          <p14:tracePt t="62468" x="4368800" y="2555875"/>
          <p14:tracePt t="62485" x="4364038" y="2522538"/>
          <p14:tracePt t="62502" x="4364038" y="2506663"/>
          <p14:tracePt t="62519" x="4364038" y="2489200"/>
          <p14:tracePt t="62535" x="4364038" y="2484438"/>
          <p14:tracePt t="62552" x="4364038" y="2478088"/>
          <p14:tracePt t="62569" x="4357688" y="2478088"/>
          <p14:tracePt t="62586" x="4357688" y="2473325"/>
          <p14:tracePt t="62775" x="4368800" y="2473325"/>
          <p14:tracePt t="62783" x="4373563" y="2473325"/>
          <p14:tracePt t="62791" x="4379913" y="2473325"/>
          <p14:tracePt t="62804" x="4384675" y="2473325"/>
          <p14:tracePt t="62819" x="4384675" y="2478088"/>
          <p14:tracePt t="62860" x="4384675" y="2484438"/>
          <p14:tracePt t="62864" x="4391025" y="2484438"/>
          <p14:tracePt t="62881" x="4384675" y="2489200"/>
          <p14:tracePt t="62887" x="4368800" y="2495550"/>
          <p14:tracePt t="62904" x="4324350" y="2511425"/>
          <p14:tracePt t="62918" x="4219575" y="2540000"/>
          <p14:tracePt t="62936" x="4192588" y="2551113"/>
          <p14:tracePt t="74028" x="4645025" y="2600325"/>
          <p14:tracePt t="74033" x="4672013" y="2605088"/>
          <p14:tracePt t="74036" x="4705350" y="2616200"/>
          <p14:tracePt t="74037" x="4727575" y="2622550"/>
          <p14:tracePt t="74041" x="4732338" y="2627313"/>
          <p14:tracePt t="74053" x="4738688" y="2627313"/>
          <p14:tracePt t="74274" x="4738688" y="2633663"/>
          <p14:tracePt t="74287" x="4732338" y="2638425"/>
          <p14:tracePt t="74295" x="4727575" y="2644775"/>
          <p14:tracePt t="74319" x="4721225" y="2649538"/>
          <p14:tracePt t="74334" x="4716463" y="2654300"/>
          <p14:tracePt t="74341" x="4710113" y="2660650"/>
          <p14:tracePt t="74355" x="4710113" y="2665413"/>
          <p14:tracePt t="74371" x="4705350" y="2671763"/>
          <p14:tracePt t="74373" x="4699000" y="2676525"/>
          <p14:tracePt t="74386" x="4699000" y="2693988"/>
          <p14:tracePt t="74403" x="4699000" y="2709863"/>
          <p14:tracePt t="74421" x="4699000" y="2727325"/>
          <p14:tracePt t="74422" x="4699000" y="2732088"/>
          <p14:tracePt t="74469" x="4694238" y="2732088"/>
          <p14:tracePt t="74476" x="4694238" y="2738438"/>
          <p14:tracePt t="74486" x="4687888" y="2738438"/>
          <p14:tracePt t="74503" x="4676775" y="2747963"/>
          <p14:tracePt t="74520" x="4611688" y="2781300"/>
          <p14:tracePt t="74536" x="4540250" y="2825750"/>
          <p14:tracePt t="74553" x="4373563" y="2903538"/>
          <p14:tracePt t="74570" x="4225925" y="2957513"/>
          <p14:tracePt t="74587" x="3906838" y="3073400"/>
          <p14:tracePt t="74588" x="3762375" y="3106738"/>
          <p14:tracePt t="74604" x="3525838" y="3167063"/>
          <p14:tracePt t="74605" x="3195638" y="3255963"/>
          <p14:tracePt t="74620" x="2771775" y="3382963"/>
          <p14:tracePt t="74637" x="2159000" y="3619500"/>
          <p14:tracePt t="74655" x="1576388" y="3883025"/>
          <p14:tracePt t="74672" x="1492250" y="3916363"/>
          <p14:tracePt t="74687" x="1487488" y="3922713"/>
          <p14:tracePt t="74723" x="1492250" y="3922713"/>
          <p14:tracePt t="74730" x="1525588" y="3916363"/>
          <p14:tracePt t="74738" x="1576388" y="3916363"/>
          <p14:tracePt t="74754" x="1625600" y="3916363"/>
          <p14:tracePt t="74755" x="1712913" y="3916363"/>
          <p14:tracePt t="74769" x="1944688" y="3954463"/>
          <p14:tracePt t="74787" x="2060575" y="3976688"/>
          <p14:tracePt t="74804" x="2154238" y="3987800"/>
          <p14:tracePt t="74805" x="2176463" y="3987800"/>
          <p14:tracePt t="74821" x="2198688" y="3987800"/>
          <p14:tracePt t="74963" x="2209800" y="3994150"/>
          <p14:tracePt t="74973" x="2209800" y="3998913"/>
          <p14:tracePt t="74978" x="2341563" y="4037013"/>
          <p14:tracePt t="74986" x="2368550" y="4048125"/>
          <p14:tracePt t="75004" x="2606675" y="4070350"/>
          <p14:tracePt t="75022" x="3124200" y="4081463"/>
          <p14:tracePt t="75038" x="3360738" y="4081463"/>
          <p14:tracePt t="75039" x="3536950" y="4081463"/>
          <p14:tracePt t="75055" x="3844925" y="4087813"/>
          <p14:tracePt t="75071" x="4016375" y="4087813"/>
          <p14:tracePt t="75087" x="4027488" y="4087813"/>
          <p14:tracePt t="75104" x="4032250" y="4087813"/>
          <p14:tracePt t="75152" x="4038600" y="4087813"/>
          <p14:tracePt t="75158" x="4049713" y="4087813"/>
          <p14:tracePt t="75173" x="4065588" y="4087813"/>
          <p14:tracePt t="75189" x="4071938" y="4092575"/>
          <p14:tracePt t="75248" x="4060825" y="4098925"/>
          <p14:tracePt t="75255" x="4010025" y="4114800"/>
          <p14:tracePt t="75263" x="3983038" y="4119563"/>
          <p14:tracePt t="75273" x="3927475" y="4130675"/>
          <p14:tracePt t="75288" x="3762375" y="4141788"/>
          <p14:tracePt t="75304" x="3376613" y="4119563"/>
          <p14:tracePt t="75322" x="2232025" y="4070350"/>
          <p14:tracePt t="75339" x="1338263" y="4037013"/>
          <p14:tracePt t="75355" x="501650" y="4021138"/>
          <p14:tracePt t="78931" x="49213" y="4511675"/>
          <p14:tracePt t="78943" x="93663" y="4489450"/>
          <p14:tracePt t="78963" x="557213" y="4384675"/>
          <p14:tracePt t="78977" x="981075" y="4275138"/>
          <p14:tracePt t="78993" x="1108075" y="4268788"/>
          <p14:tracePt t="79010" x="1128713" y="4268788"/>
          <p14:tracePt t="79434" x="1135063" y="4268788"/>
          <p14:tracePt t="79442" x="1139825" y="4268788"/>
          <p14:tracePt t="79448" x="1162050" y="4268788"/>
          <p14:tracePt t="79461" x="1173163" y="4268788"/>
          <p14:tracePt t="79462" x="1184275" y="4268788"/>
          <p14:tracePt t="79477" x="1201738" y="4268788"/>
          <p14:tracePt t="79479" x="1211263" y="4268788"/>
          <p14:tracePt t="79495" x="1244600" y="4268788"/>
          <p14:tracePt t="79511" x="1273175" y="4268788"/>
          <p14:tracePt t="79528" x="1295400" y="4275138"/>
          <p14:tracePt t="79545" x="1300163" y="4275138"/>
          <p14:tracePt t="79546" x="1304925" y="4275138"/>
          <p14:tracePt t="79563" x="1311275" y="4275138"/>
          <p14:tracePt t="80342" x="1316038" y="4275138"/>
          <p14:tracePt t="80348" x="1322388" y="4279900"/>
          <p14:tracePt t="80362" x="1327150" y="4279900"/>
          <p14:tracePt t="80379" x="1333500" y="4279900"/>
          <p14:tracePt t="80396" x="1344613" y="4279900"/>
          <p14:tracePt t="80413" x="1360488" y="4291013"/>
          <p14:tracePt t="80430" x="1382713" y="4297363"/>
          <p14:tracePt t="80446" x="1389063" y="4297363"/>
          <p14:tracePt t="81939" x="1382713" y="4297363"/>
          <p14:tracePt t="81948" x="1371600" y="4297363"/>
          <p14:tracePt t="81953" x="1355725" y="4297363"/>
          <p14:tracePt t="81964" x="1327150" y="4297363"/>
          <p14:tracePt t="81981" x="1266825" y="4286250"/>
          <p14:tracePt t="81983" x="1233488" y="4275138"/>
          <p14:tracePt t="81998" x="1184275" y="4264025"/>
          <p14:tracePt t="82000" x="1123950" y="4257675"/>
          <p14:tracePt t="82015" x="1014413" y="4246563"/>
          <p14:tracePt t="82031" x="847725" y="4246563"/>
          <p14:tracePt t="82048" x="704850" y="4241800"/>
          <p14:tracePt t="82066" x="468313" y="4219575"/>
          <p14:tracePt t="82082" x="276225" y="4219575"/>
          <p14:tracePt t="82084" x="258763" y="4208463"/>
          <p14:tracePt t="82097" x="160338" y="4203700"/>
          <p14:tracePt t="82115" x="98425" y="4203700"/>
          <p14:tracePt t="82132" x="88900" y="4197350"/>
          <p14:tracePt t="83733" x="82550" y="4197350"/>
          <p14:tracePt t="83738" x="77788" y="4197350"/>
          <p14:tracePt t="83751" x="66675" y="4197350"/>
          <p14:tracePt t="83752" x="49213" y="4197350"/>
          <p14:tracePt t="83769" x="22225" y="4192588"/>
          <p14:tracePt t="83785" x="15875" y="4186238"/>
          <p14:tracePt t="83801" x="11113" y="4181475"/>
          <p14:tracePt t="86172" x="1812925" y="3238500"/>
          <p14:tracePt t="86177" x="2386013" y="2616200"/>
          <p14:tracePt t="86188" x="2611438" y="2384425"/>
          <p14:tracePt t="86205" x="2908300" y="2071688"/>
          <p14:tracePt t="86206" x="3046413" y="1900238"/>
          <p14:tracePt t="86221" x="3128963" y="1784350"/>
          <p14:tracePt t="86223" x="3167063" y="1739900"/>
          <p14:tracePt t="86237" x="3244850" y="1608138"/>
          <p14:tracePt t="86254" x="3282950" y="1558925"/>
          <p14:tracePt t="86271" x="3333750" y="1520825"/>
          <p14:tracePt t="86272" x="3344863" y="1503363"/>
          <p14:tracePt t="86288" x="3409950" y="1481138"/>
          <p14:tracePt t="86305" x="3481388" y="1460500"/>
          <p14:tracePt t="86320" x="3454400" y="1498600"/>
          <p14:tracePt t="86338" x="3465513" y="1498600"/>
          <p14:tracePt t="86355" x="3514725" y="1487488"/>
          <p14:tracePt t="86372" x="3608388" y="1465263"/>
          <p14:tracePt t="86388" x="3757613" y="1416050"/>
          <p14:tracePt t="86405" x="4043363" y="1304925"/>
          <p14:tracePt t="86423" x="4335463" y="1162050"/>
          <p14:tracePt t="86438" x="4446588" y="1074738"/>
          <p14:tracePt t="86440" x="4500563" y="1046163"/>
          <p14:tracePt t="86455" x="4743450" y="903288"/>
          <p14:tracePt t="86471" x="5068888" y="760413"/>
          <p14:tracePt t="86489" x="5470525" y="588963"/>
          <p14:tracePt t="86490" x="5597525" y="523875"/>
          <p14:tracePt t="86506" x="5961063" y="336550"/>
          <p14:tracePt t="86522" x="6132513" y="225425"/>
          <p14:tracePt t="86538" x="6215063" y="149225"/>
          <p14:tracePt t="86555" x="6269038" y="77788"/>
          <p14:tracePt t="86572" x="6313488" y="22225"/>
          <p14:tracePt t="86573" x="6335713" y="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26387" y="671560"/>
            <a:ext cx="4128422" cy="56073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842221"/>
            <a:ext cx="11770034" cy="5266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889842"/>
            <a:ext cx="11770034" cy="5078313"/>
          </a:xfrm>
          <a:prstGeom prst="rect">
            <a:avLst/>
          </a:prstGeom>
          <a:noFill/>
        </p:spPr>
        <p:txBody>
          <a:bodyPr wrap="square" rtlCol="0">
            <a:spAutoFit/>
          </a:bodyPr>
          <a:lstStyle/>
          <a:p>
            <a:pPr algn="just"/>
            <a:r>
              <a:rPr lang="en-US" sz="2400" b="1" i="1" dirty="0">
                <a:solidFill>
                  <a:srgbClr val="000000"/>
                </a:solidFill>
                <a:effectLst/>
                <a:latin typeface="Galliard-BoldItalic3"/>
              </a:rPr>
              <a:t>Building Block 3: Engaging in Validated Learning</a:t>
            </a:r>
          </a:p>
          <a:p>
            <a:pPr algn="just"/>
            <a:r>
              <a:rPr lang="en-US" sz="2000" b="0" i="0" dirty="0">
                <a:solidFill>
                  <a:srgbClr val="000000"/>
                </a:solidFill>
                <a:effectLst/>
              </a:rPr>
              <a:t>A startup’s initial business model represents a series of hypotheses that the focal entrepreneur needs to test and validate. Entrepreneurs can apply the validated-learning approach to nine key elements of startups. The </a:t>
            </a:r>
            <a:r>
              <a:rPr lang="en-US" sz="2000" b="1" i="0" dirty="0">
                <a:solidFill>
                  <a:srgbClr val="FF0000"/>
                </a:solidFill>
                <a:effectLst/>
              </a:rPr>
              <a:t>validated-learning approach </a:t>
            </a:r>
            <a:r>
              <a:rPr lang="en-US" sz="2000" b="0" i="0" dirty="0">
                <a:solidFill>
                  <a:srgbClr val="000000"/>
                </a:solidFill>
                <a:effectLst/>
              </a:rPr>
              <a:t>is “</a:t>
            </a:r>
            <a:r>
              <a:rPr lang="en-US" sz="2000" b="0" i="0" dirty="0">
                <a:solidFill>
                  <a:srgbClr val="FF0000"/>
                </a:solidFill>
                <a:effectLst/>
              </a:rPr>
              <a:t>the process of demonstrating empirically that a team has discovered valuable truths about a startup’s present and future prospects</a:t>
            </a:r>
            <a:r>
              <a:rPr lang="en-US" sz="2000" b="0" i="0" dirty="0">
                <a:solidFill>
                  <a:srgbClr val="000000"/>
                </a:solidFill>
                <a:effectLst/>
              </a:rPr>
              <a:t>”. Therefore, entrepreneurs need to follow the scientific method by explicitly stating their hypotheses about their business models and then use experiments to test these hypotheses as part of the validated-learning process. The scientific method requires that entrepreneurs to be open to the possibility that their experiments will disconfirm their hypotheses. Entrepreneurs can then use the information from disconfirmed hypotheses to develop new hypotheses for subsequent testing. Building on the importance of an opportunity’s market attractiveness, </a:t>
            </a:r>
            <a:r>
              <a:rPr lang="en-US" sz="2000" b="1" i="0" dirty="0">
                <a:solidFill>
                  <a:srgbClr val="FF0000"/>
                </a:solidFill>
                <a:effectLst/>
              </a:rPr>
              <a:t>learning involves testing the assumptions about a new venture’s value proposition, customer segments, and channels to reach customers. </a:t>
            </a:r>
          </a:p>
          <a:p>
            <a:pPr marL="342900" indent="-342900" algn="just">
              <a:buFont typeface="Arial" panose="020B0604020202020204" pitchFamily="34" charset="0"/>
              <a:buChar char="•"/>
            </a:pPr>
            <a:r>
              <a:rPr lang="en-US" sz="2000" b="0" i="0" u="sng" dirty="0">
                <a:solidFill>
                  <a:srgbClr val="000000"/>
                </a:solidFill>
                <a:effectLst/>
              </a:rPr>
              <a:t>Specifically, entrepreneurs engage in testing to primarily address the following </a:t>
            </a:r>
            <a:r>
              <a:rPr lang="en-US" sz="2000" b="1" i="0" u="sng" dirty="0">
                <a:solidFill>
                  <a:srgbClr val="000000"/>
                </a:solidFill>
                <a:effectLst/>
              </a:rPr>
              <a:t>four </a:t>
            </a:r>
            <a:r>
              <a:rPr lang="en-US" sz="2000" b="0" i="0" u="sng" dirty="0">
                <a:solidFill>
                  <a:srgbClr val="000000"/>
                </a:solidFill>
                <a:effectLst/>
              </a:rPr>
              <a:t>questions: </a:t>
            </a:r>
            <a:r>
              <a:rPr lang="en-US" sz="2000" b="0" i="0" dirty="0">
                <a:solidFill>
                  <a:srgbClr val="000000"/>
                </a:solidFill>
                <a:effectLst/>
              </a:rPr>
              <a:t>“</a:t>
            </a:r>
            <a:r>
              <a:rPr lang="en-US" sz="2000" b="1" i="1" dirty="0">
                <a:solidFill>
                  <a:srgbClr val="000000"/>
                </a:solidFill>
                <a:effectLst/>
              </a:rPr>
              <a:t>(1) </a:t>
            </a:r>
            <a:r>
              <a:rPr lang="en-US" sz="2000" b="0" i="0" dirty="0">
                <a:solidFill>
                  <a:srgbClr val="000000"/>
                </a:solidFill>
                <a:effectLst/>
              </a:rPr>
              <a:t>Do customers recognize that they have a problem you are trying to solve? </a:t>
            </a:r>
            <a:r>
              <a:rPr lang="en-US" sz="2000" b="1" i="1" dirty="0">
                <a:solidFill>
                  <a:srgbClr val="000000"/>
                </a:solidFill>
                <a:effectLst/>
              </a:rPr>
              <a:t>(2) </a:t>
            </a:r>
            <a:r>
              <a:rPr lang="en-US" sz="2000" b="0" i="0" dirty="0">
                <a:solidFill>
                  <a:srgbClr val="000000"/>
                </a:solidFill>
                <a:effectLst/>
              </a:rPr>
              <a:t>If there was a solution, would they buy it? </a:t>
            </a:r>
            <a:r>
              <a:rPr lang="en-US" sz="2000" b="1" i="1" dirty="0">
                <a:solidFill>
                  <a:srgbClr val="000000"/>
                </a:solidFill>
                <a:effectLst/>
              </a:rPr>
              <a:t>(3) </a:t>
            </a:r>
            <a:r>
              <a:rPr lang="en-US" sz="2000" b="0" i="0" dirty="0">
                <a:solidFill>
                  <a:srgbClr val="000000"/>
                </a:solidFill>
                <a:effectLst/>
              </a:rPr>
              <a:t>Would they buy it [the solution] from us? </a:t>
            </a:r>
            <a:r>
              <a:rPr lang="en-US" sz="2000" b="1" i="1" dirty="0">
                <a:solidFill>
                  <a:srgbClr val="000000"/>
                </a:solidFill>
                <a:effectLst/>
              </a:rPr>
              <a:t>(4) </a:t>
            </a:r>
            <a:r>
              <a:rPr lang="en-US" sz="2000" b="0" i="0" dirty="0">
                <a:solidFill>
                  <a:srgbClr val="000000"/>
                </a:solidFill>
                <a:effectLst/>
              </a:rPr>
              <a:t>Can we build a solution for that problem”.</a:t>
            </a:r>
          </a:p>
          <a:p>
            <a:pPr marL="342900" indent="-342900" algn="just">
              <a:buFont typeface="Arial" panose="020B0604020202020204" pitchFamily="34" charset="0"/>
              <a:buChar char="•"/>
            </a:pPr>
            <a:r>
              <a:rPr lang="en-US" sz="2000" b="1" i="0" dirty="0">
                <a:solidFill>
                  <a:srgbClr val="000000"/>
                </a:solidFill>
                <a:effectLst/>
              </a:rPr>
              <a:t>The validated-learning approach </a:t>
            </a:r>
            <a:r>
              <a:rPr lang="en-US" sz="2000" i="0" dirty="0">
                <a:solidFill>
                  <a:srgbClr val="000000"/>
                </a:solidFill>
                <a:effectLst/>
              </a:rPr>
              <a:t>ensures that entrepreneurs</a:t>
            </a:r>
            <a:r>
              <a:rPr lang="en-US" sz="2000" b="1" i="0" u="sng" dirty="0">
                <a:solidFill>
                  <a:srgbClr val="000000"/>
                </a:solidFill>
                <a:effectLst/>
              </a:rPr>
              <a:t> do not </a:t>
            </a:r>
            <a:r>
              <a:rPr lang="en-US" sz="2000" i="0" dirty="0">
                <a:solidFill>
                  <a:srgbClr val="000000"/>
                </a:solidFill>
                <a:effectLst/>
              </a:rPr>
              <a:t>skip </a:t>
            </a:r>
            <a:r>
              <a:rPr lang="en-US" sz="2000" b="1" i="0" dirty="0">
                <a:solidFill>
                  <a:srgbClr val="000000"/>
                </a:solidFill>
                <a:effectLst/>
              </a:rPr>
              <a:t>Questions 1–3 to </a:t>
            </a:r>
            <a:r>
              <a:rPr lang="en-US" sz="2000" i="0" dirty="0">
                <a:solidFill>
                  <a:srgbClr val="000000"/>
                </a:solidFill>
                <a:effectLst/>
              </a:rPr>
              <a:t>focus solely on building a solution </a:t>
            </a:r>
            <a:r>
              <a:rPr lang="en-US" sz="2000" b="1" i="0" dirty="0">
                <a:solidFill>
                  <a:srgbClr val="000000"/>
                </a:solidFill>
                <a:effectLst/>
              </a:rPr>
              <a:t>(Question 4).</a:t>
            </a:r>
            <a:endParaRPr lang="en-US" sz="20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EF87E1A9-F7A3-7DBE-B220-186D981E52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1"/>
            <a:ext cx="2305141" cy="907126"/>
          </a:xfrm>
          <a:prstGeom prst="rect">
            <a:avLst/>
          </a:prstGeom>
        </p:spPr>
      </p:pic>
    </p:spTree>
    <p:extLst>
      <p:ext uri="{BB962C8B-B14F-4D97-AF65-F5344CB8AC3E}">
        <p14:creationId xmlns:p14="http://schemas.microsoft.com/office/powerpoint/2010/main" val="1457835811"/>
      </p:ext>
    </p:extLst>
  </p:cSld>
  <p:clrMapOvr>
    <a:masterClrMapping/>
  </p:clrMapOvr>
  <mc:AlternateContent xmlns:mc="http://schemas.openxmlformats.org/markup-compatibility/2006" xmlns:p14="http://schemas.microsoft.com/office/powerpoint/2010/main">
    <mc:Choice Requires="p14">
      <p:transition spd="slow" advTm="227371">
        <p14:flash/>
      </p:transition>
    </mc:Choice>
    <mc:Fallback xmlns="">
      <p:transition spd="slow" advTm="227371">
        <p:fade/>
      </p:transition>
    </mc:Fallback>
  </mc:AlternateContent>
  <p:extLst>
    <p:ext uri="{3A86A75C-4F4B-4683-9AE1-C65F6400EC91}">
      <p14:laserTraceLst xmlns:p14="http://schemas.microsoft.com/office/powerpoint/2010/main">
        <p14:tracePtLst>
          <p14:tracePt t="559" x="4686300" y="6777038"/>
          <p14:tracePt t="884" x="4071938" y="6157913"/>
          <p14:tracePt t="901" x="3646488" y="5283200"/>
          <p14:tracePt t="917" x="3316288" y="4610100"/>
          <p14:tracePt t="933" x="2990850" y="3889375"/>
          <p14:tracePt t="950" x="2832100" y="3365500"/>
          <p14:tracePt t="967" x="2782888" y="2930525"/>
          <p14:tracePt t="969" x="2771775" y="2649538"/>
          <p14:tracePt t="985" x="2771775" y="2457450"/>
          <p14:tracePt t="987" x="2771775" y="2290763"/>
          <p14:tracePt t="1002" x="2809875" y="2020888"/>
          <p14:tracePt t="1017" x="2836863" y="1851025"/>
          <p14:tracePt t="1034" x="2843213" y="1730375"/>
          <p14:tracePt t="1051" x="2825750" y="1657350"/>
          <p14:tracePt t="1052" x="2803525" y="1625600"/>
          <p14:tracePt t="1069" x="2720975" y="1547813"/>
          <p14:tracePt t="1084" x="2638425" y="1487488"/>
          <p14:tracePt t="1101" x="2555875" y="1431925"/>
          <p14:tracePt t="1117" x="2462213" y="1371600"/>
          <p14:tracePt t="1119" x="2419350" y="1338263"/>
          <p14:tracePt t="1136" x="2319338" y="1266825"/>
          <p14:tracePt t="1152" x="2159000" y="1184275"/>
          <p14:tracePt t="1167" x="2065338" y="1150938"/>
          <p14:tracePt t="1184" x="1944688" y="1106488"/>
          <p14:tracePt t="1201" x="1730375" y="1052513"/>
          <p14:tracePt t="1218" x="1614488" y="1023938"/>
          <p14:tracePt t="1235" x="1416050" y="985838"/>
          <p14:tracePt t="1253" x="1311275" y="969963"/>
          <p14:tracePt t="1255" x="1244600" y="963613"/>
          <p14:tracePt t="1268" x="1206500" y="963613"/>
          <p14:tracePt t="1271" x="1162050" y="963613"/>
          <p14:tracePt t="1286" x="1085850" y="963613"/>
          <p14:tracePt t="1302" x="1046163" y="969963"/>
          <p14:tracePt t="1318" x="1008063" y="985838"/>
          <p14:tracePt t="1338" x="969963" y="996950"/>
          <p14:tracePt t="1352" x="958850" y="1003300"/>
          <p14:tracePt t="1369" x="920750" y="1023938"/>
          <p14:tracePt t="1385" x="869950" y="1035050"/>
          <p14:tracePt t="1403" x="831850" y="1052513"/>
          <p14:tracePt t="1405" x="809625" y="1074738"/>
          <p14:tracePt t="1418" x="787400" y="1096963"/>
          <p14:tracePt t="1422" x="771525" y="1117600"/>
          <p14:tracePt t="1436" x="749300" y="1173163"/>
          <p14:tracePt t="1453" x="733425" y="1217613"/>
          <p14:tracePt t="1468" x="733425" y="1239838"/>
          <p14:tracePt t="1486" x="733425" y="1255713"/>
          <p14:tracePt t="1487" x="727075" y="1266825"/>
          <p14:tracePt t="1608" x="722313" y="1266825"/>
          <p14:tracePt t="1616" x="715963" y="1266825"/>
          <p14:tracePt t="1622" x="711200" y="1266825"/>
          <p14:tracePt t="1637" x="704850" y="1266825"/>
          <p14:tracePt t="1655" x="693738" y="1273175"/>
          <p14:tracePt t="1668" x="682625" y="1273175"/>
          <p14:tracePt t="1685" x="671513" y="1277938"/>
          <p14:tracePt t="1703" x="666750" y="1277938"/>
          <p14:tracePt t="1705" x="660400" y="1277938"/>
          <p14:tracePt t="1720" x="655638" y="1277938"/>
          <p14:tracePt t="1736" x="644525" y="1282700"/>
          <p14:tracePt t="1752" x="633413" y="1289050"/>
          <p14:tracePt t="1770" x="622300" y="1289050"/>
          <p14:tracePt t="1785" x="617538" y="1293813"/>
          <p14:tracePt t="1819" x="611188" y="1293813"/>
          <p14:tracePt t="1833" x="606425" y="1300163"/>
          <p14:tracePt t="1848" x="600075" y="1304925"/>
          <p14:tracePt t="1854" x="595313" y="1304925"/>
          <p14:tracePt t="1869" x="584200" y="1311275"/>
          <p14:tracePt t="1887" x="577850" y="1316038"/>
          <p14:tracePt t="3212" x="617538" y="1327150"/>
          <p14:tracePt t="3222" x="671513" y="1333500"/>
          <p14:tracePt t="3228" x="771525" y="1355725"/>
          <p14:tracePt t="3237" x="909638" y="1366838"/>
          <p14:tracePt t="3255" x="1123950" y="1371600"/>
          <p14:tracePt t="3256" x="1273175" y="1371600"/>
          <p14:tracePt t="3272" x="1449388" y="1371600"/>
          <p14:tracePt t="3288" x="1554163" y="1371600"/>
          <p14:tracePt t="3304" x="1625600" y="1371600"/>
          <p14:tracePt t="3321" x="1647825" y="1371600"/>
          <p14:tracePt t="3338" x="1663700" y="1371600"/>
          <p14:tracePt t="3355" x="1690688" y="1376363"/>
          <p14:tracePt t="3371" x="1708150" y="1382713"/>
          <p14:tracePt t="3387" x="1730375" y="1382713"/>
          <p14:tracePt t="3404" x="1779588" y="1387475"/>
          <p14:tracePt t="3421" x="1839913" y="1387475"/>
          <p14:tracePt t="3422" x="1878013" y="1387475"/>
          <p14:tracePt t="3438" x="1917700" y="1387475"/>
          <p14:tracePt t="3440" x="1939925" y="1382713"/>
          <p14:tracePt t="3454" x="1982788" y="1376363"/>
          <p14:tracePt t="3471" x="2005013" y="1371600"/>
          <p14:tracePt t="3489" x="2022475" y="1371600"/>
          <p14:tracePt t="3611" x="2027238" y="1371600"/>
          <p14:tracePt t="3618" x="2033588" y="1371600"/>
          <p14:tracePt t="3625" x="2038350" y="1366838"/>
          <p14:tracePt t="3638" x="2044700" y="1366838"/>
          <p14:tracePt t="3640" x="2060575" y="1360488"/>
          <p14:tracePt t="3655" x="2071688" y="1349375"/>
          <p14:tracePt t="3671" x="2087563" y="1349375"/>
          <p14:tracePt t="3865" x="2093913" y="1344613"/>
          <p14:tracePt t="3917" x="2098675" y="1344613"/>
          <p14:tracePt t="4264" x="2109788" y="1344613"/>
          <p14:tracePt t="4271" x="2138363" y="1344613"/>
          <p14:tracePt t="4278" x="2214563" y="1344613"/>
          <p14:tracePt t="4289" x="2319338" y="1344613"/>
          <p14:tracePt t="4306" x="2428875" y="1349375"/>
          <p14:tracePt t="4308" x="2490788" y="1355725"/>
          <p14:tracePt t="4323" x="2522538" y="1360488"/>
          <p14:tracePt t="4324" x="2578100" y="1360488"/>
          <p14:tracePt t="4338" x="2655888" y="1360488"/>
          <p14:tracePt t="4355" x="2693988" y="1366838"/>
          <p14:tracePt t="4373" x="2716213" y="1366838"/>
          <p14:tracePt t="4374" x="2720975" y="1366838"/>
          <p14:tracePt t="4391" x="2727325" y="1366838"/>
          <p14:tracePt t="4473" x="2732088" y="1366838"/>
          <p14:tracePt t="4489" x="2738438" y="1366838"/>
          <p14:tracePt t="4578" x="2743200" y="1366838"/>
          <p14:tracePt t="4607" x="2749550" y="1366838"/>
          <p14:tracePt t="4615" x="2754313" y="1366838"/>
          <p14:tracePt t="4630" x="2760663" y="1366838"/>
          <p14:tracePt t="4645" x="2765425" y="1366838"/>
          <p14:tracePt t="4684" x="2771775" y="1366838"/>
          <p14:tracePt t="4697" x="2776538" y="1366838"/>
          <p14:tracePt t="4706" x="2787650" y="1366838"/>
          <p14:tracePt t="4712" x="2787650" y="1371600"/>
          <p14:tracePt t="4723" x="2792413" y="1371600"/>
          <p14:tracePt t="4740" x="2798763" y="1371600"/>
          <p14:tracePt t="5126" x="2814638" y="1371600"/>
          <p14:tracePt t="5132" x="2859088" y="1371600"/>
          <p14:tracePt t="5143" x="2914650" y="1371600"/>
          <p14:tracePt t="5156" x="3063875" y="1371600"/>
          <p14:tracePt t="5175" x="3354388" y="1371600"/>
          <p14:tracePt t="5177" x="3514725" y="1371600"/>
          <p14:tracePt t="5191" x="3625850" y="1371600"/>
          <p14:tracePt t="5192" x="3802063" y="1393825"/>
          <p14:tracePt t="5208" x="4094163" y="1409700"/>
          <p14:tracePt t="5224" x="4402138" y="1420813"/>
          <p14:tracePt t="5240" x="4551363" y="1420813"/>
          <p14:tracePt t="5257" x="4683125" y="1420813"/>
          <p14:tracePt t="5274" x="4743450" y="1420813"/>
          <p14:tracePt t="5291" x="4748213" y="1420813"/>
          <p14:tracePt t="5845" x="4759325" y="1420813"/>
          <p14:tracePt t="5852" x="4770438" y="1420813"/>
          <p14:tracePt t="5859" x="4781550" y="1420813"/>
          <p14:tracePt t="5875" x="4841875" y="1420813"/>
          <p14:tracePt t="5892" x="4919663" y="1420813"/>
          <p14:tracePt t="5908" x="5024438" y="1416050"/>
          <p14:tracePt t="5925" x="5222875" y="1398588"/>
          <p14:tracePt t="5927" x="5327650" y="1387475"/>
          <p14:tracePt t="5943" x="5514975" y="1366838"/>
          <p14:tracePt t="5958" x="5664200" y="1355725"/>
          <p14:tracePt t="5959" x="5735638" y="1349375"/>
          <p14:tracePt t="5975" x="5851525" y="1338263"/>
          <p14:tracePt t="5991" x="5922963" y="1333500"/>
          <p14:tracePt t="6009" x="5988050" y="1333500"/>
          <p14:tracePt t="6026" x="6005513" y="1333500"/>
          <p14:tracePt t="6041" x="6032500" y="1333500"/>
          <p14:tracePt t="6060" x="6054725" y="1333500"/>
          <p14:tracePt t="6062" x="6092825" y="1338263"/>
          <p14:tracePt t="6075" x="6126163" y="1338263"/>
          <p14:tracePt t="6077" x="6164263" y="1338263"/>
          <p14:tracePt t="6093" x="6264275" y="1338263"/>
          <p14:tracePt t="6110" x="6291263" y="1338263"/>
          <p14:tracePt t="6126" x="6302375" y="1338263"/>
          <p14:tracePt t="6416" x="6324600" y="1338263"/>
          <p14:tracePt t="6422" x="6369050" y="1338263"/>
          <p14:tracePt t="6431" x="6423025" y="1338263"/>
          <p14:tracePt t="6442" x="6496050" y="1327150"/>
          <p14:tracePt t="6459" x="6621463" y="1311275"/>
          <p14:tracePt t="6461" x="6688138" y="1293813"/>
          <p14:tracePt t="6475" x="6732588" y="1282700"/>
          <p14:tracePt t="6476" x="6754813" y="1277938"/>
          <p14:tracePt t="6492" x="6765925" y="1273175"/>
          <p14:tracePt t="8215" x="6765925" y="1277938"/>
          <p14:tracePt t="8876" x="6754813" y="1266825"/>
          <p14:tracePt t="8883" x="6754813" y="1262063"/>
          <p14:tracePt t="8895" x="6737350" y="1262063"/>
          <p14:tracePt t="8914" x="6732588" y="1262063"/>
          <p14:tracePt t="8929" x="6732588" y="1255713"/>
          <p14:tracePt t="13525" x="6737350" y="1244600"/>
          <p14:tracePt t="13527" x="6737350" y="1239838"/>
          <p14:tracePt t="13856" x="6721475" y="1239838"/>
          <p14:tracePt t="13863" x="6677025" y="1239838"/>
          <p14:tracePt t="13872" x="6594475" y="1239838"/>
          <p14:tracePt t="13886" x="6362700" y="1293813"/>
          <p14:tracePt t="13905" x="6016625" y="1338263"/>
          <p14:tracePt t="13920" x="5724525" y="1349375"/>
          <p14:tracePt t="13937" x="5167313" y="1460500"/>
          <p14:tracePt t="13954" x="4665663" y="1608138"/>
          <p14:tracePt t="13970" x="4137025" y="1779588"/>
          <p14:tracePt t="13987" x="3663950" y="1938338"/>
          <p14:tracePt t="14004" x="3333750" y="2060575"/>
          <p14:tracePt t="14005" x="3200400" y="2098675"/>
          <p14:tracePt t="14020" x="2930525" y="2181225"/>
          <p14:tracePt t="14036" x="2595563" y="2281238"/>
          <p14:tracePt t="14053" x="2225675" y="2368550"/>
          <p14:tracePt t="14070" x="1712913" y="2517775"/>
          <p14:tracePt t="14072" x="1536700" y="2560638"/>
          <p14:tracePt t="14088" x="1046163" y="2676525"/>
          <p14:tracePt t="14104" x="876300" y="2709863"/>
          <p14:tracePt t="14120" x="749300" y="2716213"/>
          <p14:tracePt t="14137" x="671513" y="2716213"/>
          <p14:tracePt t="14155" x="617538" y="2716213"/>
          <p14:tracePt t="14172" x="561975" y="2693988"/>
          <p14:tracePt t="14186" x="517525" y="2676525"/>
          <p14:tracePt t="14205" x="446088" y="2638425"/>
          <p14:tracePt t="14221" x="374650" y="2611438"/>
          <p14:tracePt t="14222" x="314325" y="2582863"/>
          <p14:tracePt t="14237" x="254000" y="2560638"/>
          <p14:tracePt t="14255" x="214313" y="2528888"/>
          <p14:tracePt t="14270" x="198438" y="2495550"/>
          <p14:tracePt t="14287" x="192088" y="2379663"/>
          <p14:tracePt t="14304" x="192088" y="2301875"/>
          <p14:tracePt t="14305" x="214313" y="2259013"/>
          <p14:tracePt t="14321" x="247650" y="2192338"/>
          <p14:tracePt t="14336" x="303213" y="2120900"/>
          <p14:tracePt t="14354" x="341313" y="2065338"/>
          <p14:tracePt t="14372" x="407988" y="1982788"/>
          <p14:tracePt t="14388" x="452438" y="1933575"/>
          <p14:tracePt t="14404" x="479425" y="1906588"/>
          <p14:tracePt t="14421" x="490538" y="1889125"/>
          <p14:tracePt t="14438" x="495300" y="1878013"/>
          <p14:tracePt t="14439" x="501650" y="1866900"/>
          <p14:tracePt t="14455" x="501650" y="1862138"/>
          <p14:tracePt t="14472" x="512763" y="1844675"/>
          <p14:tracePt t="14489" x="517525" y="1828800"/>
          <p14:tracePt t="14504" x="528638" y="1812925"/>
          <p14:tracePt t="14521" x="534988" y="1795463"/>
          <p14:tracePt t="14538" x="539750" y="1779588"/>
          <p14:tracePt t="14560" x="539750" y="1773238"/>
          <p14:tracePt t="15775" x="561975" y="1773238"/>
          <p14:tracePt t="15783" x="611188" y="1773238"/>
          <p14:tracePt t="15791" x="688975" y="1773238"/>
          <p14:tracePt t="15806" x="793750" y="1773238"/>
          <p14:tracePt t="15823" x="881063" y="1773238"/>
          <p14:tracePt t="15840" x="952500" y="1773238"/>
          <p14:tracePt t="15856" x="996950" y="1773238"/>
          <p14:tracePt t="15857" x="1014413" y="1768475"/>
          <p14:tracePt t="15874" x="1030288" y="1768475"/>
          <p14:tracePt t="15890" x="1035050" y="1762125"/>
          <p14:tracePt t="15907" x="1041400" y="1762125"/>
          <p14:tracePt t="22224" x="1255713" y="1724025"/>
          <p14:tracePt t="22225" x="1295400" y="1712913"/>
          <p14:tracePt t="22229" x="1812925" y="1641475"/>
          <p14:tracePt t="22234" x="1922463" y="1614488"/>
          <p14:tracePt t="22250" x="2038350" y="1614488"/>
          <p14:tracePt t="22266" x="2105025" y="1614488"/>
          <p14:tracePt t="22283" x="2127250" y="1619250"/>
          <p14:tracePt t="22355" x="2127250" y="1625600"/>
          <p14:tracePt t="22360" x="2127250" y="1630363"/>
          <p14:tracePt t="22376" x="2127250" y="1636713"/>
          <p14:tracePt t="22391" x="2127250" y="1641475"/>
          <p14:tracePt t="22399" x="2127250" y="1646238"/>
          <p14:tracePt t="22417" x="2127250" y="1657350"/>
          <p14:tracePt t="22433" x="2132013" y="1668463"/>
          <p14:tracePt t="22435" x="2138363" y="1674813"/>
          <p14:tracePt t="22450" x="2138363" y="1679575"/>
          <p14:tracePt t="22467" x="2143125" y="1685925"/>
          <p14:tracePt t="22482" x="2147888" y="1690688"/>
          <p14:tracePt t="22503" x="2147888" y="1697038"/>
          <p14:tracePt t="22556" x="2154238" y="1697038"/>
          <p14:tracePt t="22571" x="2154238" y="1701800"/>
          <p14:tracePt t="23036" x="2159000" y="1708150"/>
          <p14:tracePt t="23054" x="2165350" y="1719263"/>
          <p14:tracePt t="23058" x="2176463" y="1724025"/>
          <p14:tracePt t="23067" x="2176463" y="1730375"/>
          <p14:tracePt t="23084" x="2192338" y="1739900"/>
          <p14:tracePt t="23101" x="2203450" y="1751013"/>
          <p14:tracePt t="23102" x="2209800" y="1757363"/>
          <p14:tracePt t="23118" x="2220913" y="1762125"/>
          <p14:tracePt t="23134" x="2232025" y="1779588"/>
          <p14:tracePt t="23151" x="2247900" y="1795463"/>
          <p14:tracePt t="23167" x="2270125" y="1824038"/>
          <p14:tracePt t="23185" x="2292350" y="1851025"/>
          <p14:tracePt t="23202" x="2303463" y="1862138"/>
          <p14:tracePt t="23217" x="2308225" y="1862138"/>
          <p14:tracePt t="23300" x="2308225" y="1866900"/>
          <p14:tracePt t="23314" x="2308225" y="1873250"/>
          <p14:tracePt t="23320" x="2314575" y="1878013"/>
          <p14:tracePt t="23337" x="2314575" y="1884363"/>
          <p14:tracePt t="23351" x="2319338" y="1889125"/>
          <p14:tracePt t="23353" x="2325688" y="1906588"/>
          <p14:tracePt t="23368" x="2330450" y="1927225"/>
          <p14:tracePt t="23386" x="2330450" y="1933575"/>
          <p14:tracePt t="23412" x="2335213" y="1933575"/>
          <p14:tracePt t="23532" x="2335213" y="1938338"/>
          <p14:tracePt t="23538" x="2335213" y="1949450"/>
          <p14:tracePt t="23552" x="2335213" y="1960563"/>
          <p14:tracePt t="23568" x="2335213" y="1978025"/>
          <p14:tracePt t="23586" x="2335213" y="1982788"/>
          <p14:tracePt t="23719" x="2335213" y="1989138"/>
          <p14:tracePt t="23726" x="2341563" y="2000250"/>
          <p14:tracePt t="23778" x="2341563" y="2005013"/>
          <p14:tracePt t="23787" x="2346325" y="2005013"/>
          <p14:tracePt t="24206" x="2346325" y="2016125"/>
          <p14:tracePt t="24213" x="2346325" y="2027238"/>
          <p14:tracePt t="24228" x="2352675" y="2049463"/>
          <p14:tracePt t="24238" x="2363788" y="2065338"/>
          <p14:tracePt t="24252" x="2368550" y="2087563"/>
          <p14:tracePt t="24269" x="2368550" y="2109788"/>
          <p14:tracePt t="24286" x="2374900" y="2125663"/>
          <p14:tracePt t="24288" x="2374900" y="2132013"/>
          <p14:tracePt t="24304" x="2379663" y="2136775"/>
          <p14:tracePt t="24320" x="2379663" y="2147888"/>
          <p14:tracePt t="24336" x="2386013" y="2159000"/>
          <p14:tracePt t="24353" x="2390775" y="2170113"/>
          <p14:tracePt t="24369" x="2390775" y="2176463"/>
          <p14:tracePt t="24370" x="2390775" y="2181225"/>
          <p14:tracePt t="24386" x="2397125" y="2181225"/>
          <p14:tracePt t="24402" x="2397125" y="2187575"/>
          <p14:tracePt t="24438" x="2397125" y="2192338"/>
          <p14:tracePt t="24477" x="2397125" y="2197100"/>
          <p14:tracePt t="24483" x="2397125" y="2203450"/>
          <p14:tracePt t="24492" x="2401888" y="2208213"/>
          <p14:tracePt t="24505" x="2401888" y="2214563"/>
          <p14:tracePt t="24521" x="2401888" y="2219325"/>
          <p14:tracePt t="24537" x="2408238" y="2225675"/>
          <p14:tracePt t="24538" x="2413000" y="2225675"/>
          <p14:tracePt t="24553" x="2419350" y="2236788"/>
          <p14:tracePt t="24570" x="2424113" y="2241550"/>
          <p14:tracePt t="24572" x="2439988" y="2252663"/>
          <p14:tracePt t="24587" x="2439988" y="2259013"/>
          <p14:tracePt t="24588" x="2457450" y="2263775"/>
          <p14:tracePt t="24605" x="2468563" y="2274888"/>
          <p14:tracePt t="24619" x="2495550" y="2297113"/>
          <p14:tracePt t="24635" x="2611438" y="2352675"/>
          <p14:tracePt t="24653" x="2667000" y="2368550"/>
          <p14:tracePt t="24670" x="2798763" y="2374900"/>
          <p14:tracePt t="24688" x="2847975" y="2368550"/>
          <p14:tracePt t="24703" x="2897188" y="2346325"/>
          <p14:tracePt t="24720" x="2947988" y="2301875"/>
          <p14:tracePt t="24736" x="2986088" y="2274888"/>
          <p14:tracePt t="24754" x="3046413" y="2230438"/>
          <p14:tracePt t="24755" x="3068638" y="2219325"/>
          <p14:tracePt t="24769" x="3113088" y="2203450"/>
          <p14:tracePt t="24786" x="3162300" y="2197100"/>
          <p14:tracePt t="24805" x="3244850" y="2208213"/>
          <p14:tracePt t="24821" x="3282950" y="2225675"/>
          <p14:tracePt t="24836" x="3316288" y="2247900"/>
          <p14:tracePt t="24853" x="3327400" y="2252663"/>
          <p14:tracePt t="25669" x="3327400" y="2259013"/>
          <p14:tracePt t="25675" x="3327400" y="2263775"/>
          <p14:tracePt t="25687" x="3327400" y="2270125"/>
          <p14:tracePt t="25707" x="3327400" y="2274888"/>
          <p14:tracePt t="25723" x="3327400" y="2281238"/>
          <p14:tracePt t="25888" x="3327400" y="2286000"/>
          <p14:tracePt t="25894" x="3327400" y="2290763"/>
          <p14:tracePt t="25904" x="3327400" y="2297113"/>
          <p14:tracePt t="25922" x="3327400" y="2319338"/>
          <p14:tracePt t="25939" x="3327400" y="2324100"/>
          <p14:tracePt t="26051" x="3327400" y="2330450"/>
          <p14:tracePt t="26065" x="3327400" y="2335213"/>
          <p14:tracePt t="26779" x="3327400" y="2341563"/>
          <p14:tracePt t="26786" x="3327400" y="2346325"/>
          <p14:tracePt t="26793" x="3327400" y="2352675"/>
          <p14:tracePt t="26806" x="3327400" y="2357438"/>
          <p14:tracePt t="26823" x="3333750" y="2357438"/>
          <p14:tracePt t="27041" x="3344863" y="2357438"/>
          <p14:tracePt t="27057" x="3354388" y="2363788"/>
          <p14:tracePt t="27064" x="3382963" y="2368550"/>
          <p14:tracePt t="27073" x="3427413" y="2374900"/>
          <p14:tracePt t="27090" x="3481388" y="2384425"/>
          <p14:tracePt t="27107" x="3559175" y="2384425"/>
          <p14:tracePt t="27124" x="3575050" y="2384425"/>
          <p14:tracePt t="27140" x="3586163" y="2384425"/>
          <p14:tracePt t="29096" x="3586163" y="2390775"/>
          <p14:tracePt t="29103" x="3592513" y="2390775"/>
          <p14:tracePt t="29119" x="3597275" y="2390775"/>
          <p14:tracePt t="29128" x="3603625" y="2390775"/>
          <p14:tracePt t="29314" x="3603625" y="2395538"/>
          <p14:tracePt t="29360" x="3608388" y="2395538"/>
          <p14:tracePt t="29389" x="3614738" y="2401888"/>
          <p14:tracePt t="29411" x="3614738" y="2406650"/>
          <p14:tracePt t="29675" x="3608388" y="2413000"/>
          <p14:tracePt t="29681" x="3597275" y="2413000"/>
          <p14:tracePt t="29695" x="3586163" y="2417763"/>
          <p14:tracePt t="29712" x="3575050" y="2424113"/>
          <p14:tracePt t="29727" x="3559175" y="2435225"/>
          <p14:tracePt t="29744" x="3548063" y="2439988"/>
          <p14:tracePt t="29761" x="3536950" y="2439988"/>
          <p14:tracePt t="29780" x="3532188" y="2439988"/>
          <p14:tracePt t="29795" x="3525838" y="2446338"/>
          <p14:tracePt t="29811" x="3514725" y="2446338"/>
          <p14:tracePt t="29827" x="3503613" y="2446338"/>
          <p14:tracePt t="29845" x="3465513" y="2428875"/>
          <p14:tracePt t="29861" x="3438525" y="2406650"/>
          <p14:tracePt t="29878" x="3398838" y="2379663"/>
          <p14:tracePt t="29895" x="3365500" y="2357438"/>
          <p14:tracePt t="29912" x="3327400" y="2324100"/>
          <p14:tracePt t="29929" x="3305175" y="2312988"/>
          <p14:tracePt t="29945" x="3300413" y="2308225"/>
          <p14:tracePt t="29946" x="3289300" y="2301875"/>
          <p14:tracePt t="29960" x="3289300" y="2297113"/>
          <p14:tracePt t="30162" x="3282950" y="2297113"/>
          <p14:tracePt t="30177" x="3260725" y="2286000"/>
          <p14:tracePt t="30184" x="3228975" y="2281238"/>
          <p14:tracePt t="30195" x="3178175" y="2270125"/>
          <p14:tracePt t="30213" x="2974975" y="2270125"/>
          <p14:tracePt t="30229" x="2760663" y="2270125"/>
          <p14:tracePt t="30245" x="2513013" y="2270125"/>
          <p14:tracePt t="30262" x="2109788" y="2270125"/>
          <p14:tracePt t="30278" x="1795463" y="2270125"/>
          <p14:tracePt t="30295" x="1465263" y="2297113"/>
          <p14:tracePt t="30312" x="1398588" y="2308225"/>
          <p14:tracePt t="30328" x="1393825" y="2312988"/>
          <p14:tracePt t="30372" x="1398588" y="2312988"/>
          <p14:tracePt t="30379" x="1404938" y="2319338"/>
          <p14:tracePt t="30385" x="1420813" y="2324100"/>
          <p14:tracePt t="30395" x="1438275" y="2330450"/>
          <p14:tracePt t="30412" x="1503363" y="2341563"/>
          <p14:tracePt t="30429" x="1619250" y="2352675"/>
          <p14:tracePt t="30430" x="1690688" y="2352675"/>
          <p14:tracePt t="30446" x="1982788" y="2401888"/>
          <p14:tracePt t="30462" x="2259013" y="2413000"/>
          <p14:tracePt t="30479" x="2555875" y="2428875"/>
          <p14:tracePt t="30496" x="2743200" y="2428875"/>
          <p14:tracePt t="30498" x="2798763" y="2428875"/>
          <p14:tracePt t="30513" x="2836863" y="2428875"/>
          <p14:tracePt t="30589" x="2843213" y="2428875"/>
          <p14:tracePt t="30603" x="2859088" y="2401888"/>
          <p14:tracePt t="30611" x="2865438" y="2390775"/>
          <p14:tracePt t="30618" x="2876550" y="2374900"/>
          <p14:tracePt t="30629" x="2892425" y="2341563"/>
          <p14:tracePt t="30646" x="2936875" y="2259013"/>
          <p14:tracePt t="30647" x="2959100" y="2214563"/>
          <p14:tracePt t="30663" x="3073400" y="2049463"/>
          <p14:tracePt t="30679" x="3106738" y="2000250"/>
          <p14:tracePt t="30680" x="3151188" y="1938338"/>
          <p14:tracePt t="30695" x="3240088" y="1817688"/>
          <p14:tracePt t="30713" x="3282950" y="1779588"/>
          <p14:tracePt t="30729" x="3322638" y="1757363"/>
          <p14:tracePt t="30731" x="3344863" y="1746250"/>
          <p14:tracePt t="30746" x="3349625" y="1739900"/>
          <p14:tracePt t="30747" x="3354388" y="1735138"/>
          <p14:tracePt t="30762" x="3376613" y="1735138"/>
          <p14:tracePt t="30779" x="3421063" y="1735138"/>
          <p14:tracePt t="30797" x="3481388" y="1746250"/>
          <p14:tracePt t="30799" x="3521075" y="1751013"/>
          <p14:tracePt t="30813" x="3541713" y="1751013"/>
          <p14:tracePt t="30815" x="3581400" y="1757363"/>
          <p14:tracePt t="30830" x="3608388" y="1757363"/>
          <p14:tracePt t="30993" x="3603625" y="1739900"/>
          <p14:tracePt t="31001" x="3597275" y="1739900"/>
          <p14:tracePt t="31012" x="3597275" y="1730375"/>
          <p14:tracePt t="31029" x="3597275" y="1697038"/>
          <p14:tracePt t="31031" x="3603625" y="1679575"/>
          <p14:tracePt t="31047" x="3641725" y="1636713"/>
          <p14:tracePt t="31062" x="3697288" y="1592263"/>
          <p14:tracePt t="31079" x="3790950" y="1536700"/>
          <p14:tracePt t="31097" x="3895725" y="1481138"/>
          <p14:tracePt t="31099" x="3949700" y="1465263"/>
          <p14:tracePt t="31114" x="4021138" y="1443038"/>
          <p14:tracePt t="31130" x="4114800" y="1438275"/>
          <p14:tracePt t="31146" x="4208463" y="1454150"/>
          <p14:tracePt t="31163" x="4319588" y="1481138"/>
          <p14:tracePt t="31179" x="4506913" y="1536700"/>
          <p14:tracePt t="31181" x="4611688" y="1563688"/>
          <p14:tracePt t="31196" x="4665663" y="1581150"/>
          <p14:tracePt t="31198" x="4792663" y="1619250"/>
          <p14:tracePt t="31212" x="4926013" y="1652588"/>
          <p14:tracePt t="31230" x="5051425" y="1685925"/>
          <p14:tracePt t="31246" x="5118100" y="1708150"/>
          <p14:tracePt t="31264" x="5211763" y="1746250"/>
          <p14:tracePt t="31280" x="5245100" y="1768475"/>
          <p14:tracePt t="31297" x="5256213" y="1779588"/>
          <p14:tracePt t="31315" x="5283200" y="1828800"/>
          <p14:tracePt t="31332" x="5300663" y="1862138"/>
          <p14:tracePt t="31348" x="5321300" y="1917700"/>
          <p14:tracePt t="31363" x="5332413" y="1949450"/>
          <p14:tracePt t="31381" x="5338763" y="1966913"/>
          <p14:tracePt t="31382" x="5338763" y="1971675"/>
          <p14:tracePt t="31396" x="5338763" y="1978025"/>
          <p14:tracePt t="31416" x="5338763" y="1982788"/>
          <p14:tracePt t="31468" x="5332413" y="1982788"/>
          <p14:tracePt t="31473" x="5316538" y="1982788"/>
          <p14:tracePt t="31481" x="5305425" y="1978025"/>
          <p14:tracePt t="31496" x="5300663" y="1978025"/>
          <p14:tracePt t="31513" x="5294313" y="1966913"/>
          <p14:tracePt t="31530" x="5316538" y="1906588"/>
          <p14:tracePt t="31547" x="5553075" y="1708150"/>
          <p14:tracePt t="31564" x="5680075" y="1619250"/>
          <p14:tracePt t="31567" x="5773738" y="1563688"/>
          <p14:tracePt t="31580" x="6081713" y="1404938"/>
          <p14:tracePt t="31596" x="6324600" y="1316038"/>
          <p14:tracePt t="31615" x="6594475" y="1244600"/>
          <p14:tracePt t="31632" x="6683375" y="1244600"/>
          <p14:tracePt t="31647" x="6748463" y="1244600"/>
          <p14:tracePt t="31663" x="6842125" y="1273175"/>
          <p14:tracePt t="31681" x="6924675" y="1304925"/>
          <p14:tracePt t="31683" x="6985000" y="1338263"/>
          <p14:tracePt t="31697" x="7024688" y="1360488"/>
          <p14:tracePt t="31699" x="7051675" y="1387475"/>
          <p14:tracePt t="31715" x="7069138" y="1404938"/>
          <p14:tracePt t="31716" x="7085013" y="1443038"/>
          <p14:tracePt t="31730" x="7096125" y="1498600"/>
          <p14:tracePt t="31747" x="7058025" y="1574800"/>
          <p14:tracePt t="31764" x="6975475" y="1636713"/>
          <p14:tracePt t="31782" x="6572250" y="1779588"/>
          <p14:tracePt t="31797" x="6391275" y="1824038"/>
          <p14:tracePt t="31814" x="6286500" y="1851025"/>
          <p14:tracePt t="31830" x="6153150" y="1851025"/>
          <p14:tracePt t="31848" x="6065838" y="1806575"/>
          <p14:tracePt t="31866" x="6010275" y="1746250"/>
          <p14:tracePt t="31881" x="5983288" y="1674813"/>
          <p14:tracePt t="31898" x="5976938" y="1608138"/>
          <p14:tracePt t="31915" x="5983288" y="1525588"/>
          <p14:tracePt t="31932" x="6010275" y="1481138"/>
          <p14:tracePt t="31947" x="6032500" y="1470025"/>
          <p14:tracePt t="31977" x="6038850" y="1470025"/>
          <p14:tracePt t="31992" x="6049963" y="1476375"/>
          <p14:tracePt t="31999" x="6049963" y="1481138"/>
          <p14:tracePt t="32015" x="6070600" y="1503363"/>
          <p14:tracePt t="32017" x="6081713" y="1514475"/>
          <p14:tracePt t="32031" x="6099175" y="1543050"/>
          <p14:tracePt t="32048" x="6110288" y="1558925"/>
          <p14:tracePt t="32065" x="6103938" y="1592263"/>
          <p14:tracePt t="32082" x="6076950" y="1614488"/>
          <p14:tracePt t="32097" x="6016625" y="1641475"/>
          <p14:tracePt t="32114" x="5972175" y="1663700"/>
          <p14:tracePt t="32131" x="5938838" y="1674813"/>
          <p14:tracePt t="32132" x="5916613" y="1679575"/>
          <p14:tracePt t="32148" x="5894388" y="1679575"/>
          <p14:tracePt t="32164" x="5872163" y="1679575"/>
          <p14:tracePt t="32181" x="5829300" y="1652588"/>
          <p14:tracePt t="32198" x="5762625" y="1614488"/>
          <p14:tracePt t="32215" x="5624513" y="1563688"/>
          <p14:tracePt t="32216" x="5564188" y="1536700"/>
          <p14:tracePt t="32232" x="5289550" y="1487488"/>
          <p14:tracePt t="32247" x="5211763" y="1470025"/>
          <p14:tracePt t="32265" x="5113338" y="1454150"/>
          <p14:tracePt t="32282" x="5019675" y="1427163"/>
          <p14:tracePt t="32298" x="4975225" y="1420813"/>
          <p14:tracePt t="32299" x="4946650" y="1416050"/>
          <p14:tracePt t="32315" x="4864100" y="1398588"/>
          <p14:tracePt t="32332" x="4799013" y="1393825"/>
          <p14:tracePt t="32349" x="4721225" y="1371600"/>
          <p14:tracePt t="32350" x="4683125" y="1366838"/>
          <p14:tracePt t="32366" x="4649788" y="1355725"/>
          <p14:tracePt t="32368" x="4616450" y="1349375"/>
          <p14:tracePt t="32382" x="4540250" y="1338263"/>
          <p14:tracePt t="32398" x="4511675" y="1333500"/>
          <p14:tracePt t="33072" x="4518025" y="1333500"/>
          <p14:tracePt t="33079" x="4529138" y="1322388"/>
          <p14:tracePt t="33086" x="4540250" y="1293813"/>
          <p14:tracePt t="33100" x="4540250" y="1273175"/>
          <p14:tracePt t="33101" x="4533900" y="1262063"/>
          <p14:tracePt t="33117" x="4522788" y="1255713"/>
          <p14:tracePt t="33118" x="4522788" y="1244600"/>
          <p14:tracePt t="33132" x="4495800" y="1211263"/>
          <p14:tracePt t="33149" x="4478338" y="1200150"/>
          <p14:tracePt t="33166" x="4429125" y="1195388"/>
          <p14:tracePt t="33167" x="4424363" y="1195388"/>
          <p14:tracePt t="33184" x="4402138" y="1195388"/>
          <p14:tracePt t="33199" x="4379913" y="1195388"/>
          <p14:tracePt t="33216" x="4368800" y="1200150"/>
          <p14:tracePt t="33284" x="4364038" y="1200150"/>
          <p14:tracePt t="33289" x="4352925" y="1200150"/>
          <p14:tracePt t="33300" x="4291013" y="1195388"/>
          <p14:tracePt t="33318" x="3916363" y="1228725"/>
          <p14:tracePt t="33334" x="3708400" y="1277938"/>
          <p14:tracePt t="33351" x="3365500" y="1404938"/>
          <p14:tracePt t="33367" x="3001963" y="1536700"/>
          <p14:tracePt t="33383" x="2528888" y="1697038"/>
          <p14:tracePt t="33400" x="1536700" y="1978025"/>
          <p14:tracePt t="33416" x="952500" y="2192338"/>
          <p14:tracePt t="33432" x="419100" y="2401888"/>
          <p14:tracePt t="33747" x="733425" y="2286000"/>
          <p14:tracePt t="33753" x="1377950" y="2027238"/>
          <p14:tracePt t="33768" x="2374900" y="1668463"/>
          <p14:tracePt t="33784" x="2881313" y="1476375"/>
          <p14:tracePt t="33786" x="3311525" y="1360488"/>
          <p14:tracePt t="33800" x="3829050" y="1189038"/>
          <p14:tracePt t="33817" x="3956050" y="1128713"/>
          <p14:tracePt t="33836" x="3933825" y="1128713"/>
          <p14:tracePt t="33851" x="3751263" y="1150938"/>
          <p14:tracePt t="33866" x="3409950" y="1233488"/>
          <p14:tracePt t="33884" x="3167063" y="1333500"/>
          <p14:tracePt t="33901" x="2990850" y="1416050"/>
          <p14:tracePt t="33903" x="2914650" y="1465263"/>
          <p14:tracePt t="33917" x="2876550" y="1492250"/>
          <p14:tracePt t="33919" x="2843213" y="1514475"/>
          <p14:tracePt t="33935" x="2820988" y="1531938"/>
          <p14:tracePt t="33937" x="2776538" y="1558925"/>
          <p14:tracePt t="33950" x="2709863" y="1603375"/>
          <p14:tracePt t="33967" x="2638425" y="1657350"/>
          <p14:tracePt t="33985" x="2589213" y="1708150"/>
          <p14:tracePt t="34001" x="2584450" y="1712913"/>
          <p14:tracePt t="34002" x="2578100" y="1712913"/>
          <p14:tracePt t="34017" x="2573338" y="1719263"/>
          <p14:tracePt t="34033" x="2562225" y="1724025"/>
          <p14:tracePt t="34050" x="2490788" y="1724025"/>
          <p14:tracePt t="34067" x="2424113" y="1724025"/>
          <p14:tracePt t="34084" x="2368550" y="1724025"/>
          <p14:tracePt t="34100" x="2341563" y="1724025"/>
          <p14:tracePt t="34117" x="2319338" y="1724025"/>
          <p14:tracePt t="34135" x="2314575" y="1724025"/>
          <p14:tracePt t="34151" x="2308225" y="1730375"/>
          <p14:tracePt t="34167" x="2259013" y="1730375"/>
          <p14:tracePt t="34184" x="2159000" y="1746250"/>
          <p14:tracePt t="34202" x="2060575" y="1762125"/>
          <p14:tracePt t="34203" x="2016125" y="1773238"/>
          <p14:tracePt t="34218" x="1933575" y="1779588"/>
          <p14:tracePt t="34235" x="1889125" y="1784350"/>
          <p14:tracePt t="34251" x="1835150" y="1784350"/>
          <p14:tracePt t="34268" x="1801813" y="1790700"/>
          <p14:tracePt t="34286" x="1790700" y="1790700"/>
          <p14:tracePt t="34353" x="1784350" y="1790700"/>
          <p14:tracePt t="34361" x="1779588" y="1790700"/>
          <p14:tracePt t="34369" x="1779588" y="1795463"/>
          <p14:tracePt t="34384" x="1768475" y="1795463"/>
          <p14:tracePt t="34511" x="1773238" y="1795463"/>
          <p14:tracePt t="34520" x="1779588" y="1795463"/>
          <p14:tracePt t="34526" x="1795463" y="1795463"/>
          <p14:tracePt t="34534" x="1824038" y="1795463"/>
          <p14:tracePt t="34551" x="1884363" y="1790700"/>
          <p14:tracePt t="34569" x="1971675" y="1773238"/>
          <p14:tracePt t="34570" x="2011363" y="1768475"/>
          <p14:tracePt t="34586" x="2044700" y="1757363"/>
          <p14:tracePt t="34602" x="2054225" y="1751013"/>
          <p14:tracePt t="34722" x="2060575" y="1751013"/>
          <p14:tracePt t="34736" x="2065338" y="1746250"/>
          <p14:tracePt t="34743" x="2082800" y="1746250"/>
          <p14:tracePt t="34752" x="2109788" y="1739900"/>
          <p14:tracePt t="34768" x="2159000" y="1735138"/>
          <p14:tracePt t="34785" x="2225675" y="1712913"/>
          <p14:tracePt t="34802" x="2314575" y="1701800"/>
          <p14:tracePt t="34819" x="2363788" y="1697038"/>
          <p14:tracePt t="34835" x="2435225" y="1697038"/>
          <p14:tracePt t="34852" x="2473325" y="1697038"/>
          <p14:tracePt t="34869" x="2517775" y="1697038"/>
          <p14:tracePt t="34870" x="2528888" y="1697038"/>
          <p14:tracePt t="34886" x="2551113" y="1697038"/>
          <p14:tracePt t="34903" x="2562225" y="1697038"/>
          <p14:tracePt t="34918" x="2584450" y="1690688"/>
          <p14:tracePt t="34935" x="2600325" y="1690688"/>
          <p14:tracePt t="34953" x="2616200" y="1685925"/>
          <p14:tracePt t="34969" x="2622550" y="1679575"/>
          <p14:tracePt t="34987" x="2627313" y="1679575"/>
          <p14:tracePt t="35164" x="2638425" y="1679575"/>
          <p14:tracePt t="35171" x="2667000" y="1679575"/>
          <p14:tracePt t="35187" x="2903538" y="1690688"/>
          <p14:tracePt t="35203" x="3090863" y="1690688"/>
          <p14:tracePt t="35219" x="3354388" y="1690688"/>
          <p14:tracePt t="35236" x="3608388" y="1674813"/>
          <p14:tracePt t="35237" x="3675063" y="1663700"/>
          <p14:tracePt t="35254" x="3746500" y="1663700"/>
          <p14:tracePt t="35270" x="3768725" y="1663700"/>
          <p14:tracePt t="35344" x="3779838" y="1663700"/>
          <p14:tracePt t="35352" x="3813175" y="1663700"/>
          <p14:tracePt t="35358" x="3829050" y="1663700"/>
          <p14:tracePt t="35369" x="3862388" y="1668463"/>
          <p14:tracePt t="35386" x="3900488" y="1668463"/>
          <p14:tracePt t="35403" x="3906838" y="1668463"/>
          <p14:tracePt t="35479" x="3911600" y="1668463"/>
          <p14:tracePt t="35494" x="3927475" y="1668463"/>
          <p14:tracePt t="35502" x="3949700" y="1674813"/>
          <p14:tracePt t="35509" x="3994150" y="1679575"/>
          <p14:tracePt t="35520" x="4076700" y="1679575"/>
          <p14:tracePt t="35536" x="4187825" y="1690688"/>
          <p14:tracePt t="35538" x="4241800" y="1697038"/>
          <p14:tracePt t="35554" x="4346575" y="1701800"/>
          <p14:tracePt t="35555" x="4395788" y="1701800"/>
          <p14:tracePt t="35570" x="4522788" y="1701800"/>
          <p14:tracePt t="35586" x="4622800" y="1697038"/>
          <p14:tracePt t="35602" x="4645025" y="1697038"/>
          <p14:tracePt t="35713" x="4649788" y="1697038"/>
          <p14:tracePt t="35720" x="4654550" y="1697038"/>
          <p14:tracePt t="35726" x="4672013" y="1697038"/>
          <p14:tracePt t="35736" x="4676775" y="1690688"/>
          <p14:tracePt t="35754" x="4694238" y="1685925"/>
          <p14:tracePt t="35755" x="4716463" y="1685925"/>
          <p14:tracePt t="35771" x="4727575" y="1679575"/>
          <p14:tracePt t="35772" x="4738688" y="1679575"/>
          <p14:tracePt t="35787" x="4765675" y="1674813"/>
          <p14:tracePt t="35789" x="4787900" y="1674813"/>
          <p14:tracePt t="35804" x="4810125" y="1674813"/>
          <p14:tracePt t="35820" x="4826000" y="1674813"/>
          <p14:tracePt t="36049" x="4837113" y="1674813"/>
          <p14:tracePt t="36063" x="4881563" y="1674813"/>
          <p14:tracePt t="36072" x="4914900" y="1674813"/>
          <p14:tracePt t="36087" x="5068888" y="1690688"/>
          <p14:tracePt t="36104" x="5272088" y="1690688"/>
          <p14:tracePt t="36121" x="5487988" y="1690688"/>
          <p14:tracePt t="36138" x="5757863" y="1690688"/>
          <p14:tracePt t="36155" x="5829300" y="1690688"/>
          <p14:tracePt t="36170" x="5840413" y="1690688"/>
          <p14:tracePt t="36387" x="5845175" y="1690688"/>
          <p14:tracePt t="36395" x="5867400" y="1690688"/>
          <p14:tracePt t="36409" x="6016625" y="1690688"/>
          <p14:tracePt t="36422" x="6110288" y="1701800"/>
          <p14:tracePt t="36423" x="6324600" y="1701800"/>
          <p14:tracePt t="36438" x="6589713" y="1701800"/>
          <p14:tracePt t="36455" x="6908800" y="1697038"/>
          <p14:tracePt t="36471" x="7178675" y="1657350"/>
          <p14:tracePt t="36489" x="7234238" y="1641475"/>
          <p14:tracePt t="36490" x="7239000" y="1641475"/>
          <p14:tracePt t="36505" x="7245350" y="1641475"/>
          <p14:tracePt t="37541" x="7239000" y="1641475"/>
          <p14:tracePt t="37564" x="7234238" y="1641475"/>
          <p14:tracePt t="37609" x="7239000" y="1641475"/>
          <p14:tracePt t="37616" x="7283450" y="1641475"/>
          <p14:tracePt t="37625" x="7354888" y="1630363"/>
          <p14:tracePt t="37639" x="7564438" y="1608138"/>
          <p14:tracePt t="37656" x="7961313" y="1531938"/>
          <p14:tracePt t="37673" x="8269288" y="1509713"/>
          <p14:tracePt t="37690" x="8483600" y="1481138"/>
          <p14:tracePt t="37691" x="8583613" y="1481138"/>
          <p14:tracePt t="37706" x="8682038" y="1481138"/>
          <p14:tracePt t="37722" x="8699500" y="1481138"/>
          <p14:tracePt t="37783" x="8704263" y="1481138"/>
          <p14:tracePt t="37796" x="8715375" y="1481138"/>
          <p14:tracePt t="37803" x="8732838" y="1481138"/>
          <p14:tracePt t="37811" x="8743950" y="1481138"/>
          <p14:tracePt t="37823" x="8748713" y="1481138"/>
          <p14:tracePt t="37840" x="8759825" y="1487488"/>
          <p14:tracePt t="37857" x="8764588" y="1487488"/>
          <p14:tracePt t="37872" x="8786813" y="1487488"/>
          <p14:tracePt t="37890" x="8815388" y="1492250"/>
          <p14:tracePt t="37908" x="8913813" y="1514475"/>
          <p14:tracePt t="37924" x="8996363" y="1525588"/>
          <p14:tracePt t="37939" x="9051925" y="1531938"/>
          <p14:tracePt t="37957" x="9101138" y="1536700"/>
          <p14:tracePt t="37975" x="9156700" y="1543050"/>
          <p14:tracePt t="37976" x="9161463" y="1543050"/>
          <p14:tracePt t="37990" x="9183688" y="1543050"/>
          <p14:tracePt t="38008" x="9212263" y="1543050"/>
          <p14:tracePt t="38023" x="9232900" y="1543050"/>
          <p14:tracePt t="38040" x="9255125" y="1543050"/>
          <p14:tracePt t="38056" x="9288463" y="1543050"/>
          <p14:tracePt t="38058" x="9310688" y="1547813"/>
          <p14:tracePt t="38074" x="9315450" y="1554163"/>
          <p14:tracePt t="38076" x="9332913" y="1554163"/>
          <p14:tracePt t="38090" x="9366250" y="1558925"/>
          <p14:tracePt t="38106" x="9393238" y="1570038"/>
          <p14:tracePt t="38124" x="9404350" y="1570038"/>
          <p14:tracePt t="38126" x="9415463" y="1570038"/>
          <p14:tracePt t="38142" x="9420225" y="1574800"/>
          <p14:tracePt t="38157" x="9431338" y="1574800"/>
          <p14:tracePt t="38159" x="9437688" y="1574800"/>
          <p14:tracePt t="38173" x="9448800" y="1574800"/>
          <p14:tracePt t="38190" x="9486900" y="1581150"/>
          <p14:tracePt t="38207" x="9531350" y="1581150"/>
          <p14:tracePt t="38225" x="9553575" y="1581150"/>
          <p14:tracePt t="38241" x="9575800" y="1581150"/>
          <p14:tracePt t="38257" x="9591675" y="1581150"/>
          <p14:tracePt t="38275" x="9625013" y="1585913"/>
          <p14:tracePt t="38295" x="9636125" y="1585913"/>
          <p14:tracePt t="38307" x="9658350" y="1597025"/>
          <p14:tracePt t="38324" x="9696450" y="1597025"/>
          <p14:tracePt t="38340" x="9707563" y="1603375"/>
          <p14:tracePt t="38359" x="9734550" y="1608138"/>
          <p14:tracePt t="38374" x="9745663" y="1608138"/>
          <p14:tracePt t="38376" x="9752013" y="1608138"/>
          <p14:tracePt t="38391" x="9772650" y="1614488"/>
          <p14:tracePt t="38407" x="9801225" y="1625600"/>
          <p14:tracePt t="38424" x="9817100" y="1630363"/>
          <p14:tracePt t="38426" x="9828213" y="1636713"/>
          <p14:tracePt t="38441" x="9845675" y="1641475"/>
          <p14:tracePt t="38442" x="9856788" y="1641475"/>
          <p14:tracePt t="38458" x="9888538" y="1646238"/>
          <p14:tracePt t="38474" x="9939338" y="1657350"/>
          <p14:tracePt t="38491" x="9977438" y="1668463"/>
          <p14:tracePt t="38493" x="10010775" y="1674813"/>
          <p14:tracePt t="38508" x="10053638" y="1674813"/>
          <p14:tracePt t="38525" x="10086975" y="1674813"/>
          <p14:tracePt t="38527" x="10104438" y="1679575"/>
          <p14:tracePt t="38541" x="10158413" y="1679575"/>
          <p14:tracePt t="38557" x="10209213" y="1679575"/>
          <p14:tracePt t="38575" x="10269538" y="1685925"/>
          <p14:tracePt t="38591" x="10291763" y="1685925"/>
          <p14:tracePt t="38592" x="10307638" y="1685925"/>
          <p14:tracePt t="38607" x="10329863" y="1685925"/>
          <p14:tracePt t="38624" x="10367963" y="1685925"/>
          <p14:tracePt t="38641" x="10401300" y="1685925"/>
          <p14:tracePt t="38643" x="10412413" y="1685925"/>
          <p14:tracePt t="38658" x="10428288" y="1685925"/>
          <p14:tracePt t="38676" x="10439400" y="1685925"/>
          <p14:tracePt t="38696" x="10450513" y="1685925"/>
          <p14:tracePt t="38708" x="10456863" y="1685925"/>
          <p14:tracePt t="38726" x="10472738" y="1685925"/>
          <p14:tracePt t="38744" x="10483850" y="1685925"/>
          <p14:tracePt t="38761" x="10494963" y="1685925"/>
          <p14:tracePt t="38763" x="10501313" y="1685925"/>
          <p14:tracePt t="38775" x="10506075" y="1685925"/>
          <p14:tracePt t="38793" x="10566400" y="1685925"/>
          <p14:tracePt t="38808" x="10633075" y="1679575"/>
          <p14:tracePt t="38825" x="10682288" y="1674813"/>
          <p14:tracePt t="38842" x="10731500" y="1668463"/>
          <p14:tracePt t="38858" x="10748963" y="1668463"/>
          <p14:tracePt t="38875" x="10782300" y="1668463"/>
          <p14:tracePt t="38892" x="10825163" y="1668463"/>
          <p14:tracePt t="38908" x="10869613" y="1668463"/>
          <p14:tracePt t="38925" x="10941050" y="1663700"/>
          <p14:tracePt t="38941" x="11001375" y="1663700"/>
          <p14:tracePt t="38943" x="11034713" y="1663700"/>
          <p14:tracePt t="38958" x="11074400" y="1663700"/>
          <p14:tracePt t="38974" x="11106150" y="1663700"/>
          <p14:tracePt t="38991" x="11123613" y="1663700"/>
          <p14:tracePt t="39008" x="11150600" y="1657350"/>
          <p14:tracePt t="39025" x="11177588" y="1652588"/>
          <p14:tracePt t="39026" x="11183938" y="1652588"/>
          <p14:tracePt t="39042" x="11199813" y="1652588"/>
          <p14:tracePt t="39058" x="11217275" y="1652588"/>
          <p14:tracePt t="39075" x="11233150" y="1652588"/>
          <p14:tracePt t="39092" x="11250613" y="1652588"/>
          <p14:tracePt t="39094" x="11255375" y="1652588"/>
          <p14:tracePt t="39108" x="11277600" y="1652588"/>
          <p14:tracePt t="39125" x="11288713" y="1652588"/>
          <p14:tracePt t="39142" x="11310938" y="1652588"/>
          <p14:tracePt t="39159" x="11315700" y="1652588"/>
          <p14:tracePt t="39160" x="11322050" y="1652588"/>
          <p14:tracePt t="39229" x="11315700" y="1657350"/>
          <p14:tracePt t="39238" x="11282363" y="1663700"/>
          <p14:tracePt t="39243" x="11123613" y="1674813"/>
          <p14:tracePt t="39259" x="11056938" y="1685925"/>
          <p14:tracePt t="39260" x="10929938" y="1708150"/>
          <p14:tracePt t="39275" x="10412413" y="1790700"/>
          <p14:tracePt t="39292" x="9906000" y="1878013"/>
          <p14:tracePt t="39308" x="9250363" y="1971675"/>
          <p14:tracePt t="39310" x="9029700" y="2000250"/>
          <p14:tracePt t="39327" x="8358188" y="2132013"/>
          <p14:tracePt t="39343" x="7631113" y="2241550"/>
          <p14:tracePt t="39359" x="6638925" y="2374900"/>
          <p14:tracePt t="39375" x="5916613" y="2462213"/>
          <p14:tracePt t="39392" x="5294313" y="2517775"/>
          <p14:tracePt t="39394" x="5133975" y="2522538"/>
          <p14:tracePt t="39409" x="4787900" y="2533650"/>
          <p14:tracePt t="39426" x="4540250" y="2533650"/>
          <p14:tracePt t="39443" x="4341813" y="2517775"/>
          <p14:tracePt t="39460" x="3967163" y="2517775"/>
          <p14:tracePt t="39477" x="3608388" y="2517775"/>
          <p14:tracePt t="39492" x="3151188" y="2517775"/>
          <p14:tracePt t="39509" x="2595563" y="2517775"/>
          <p14:tracePt t="39526" x="2065338" y="2522538"/>
          <p14:tracePt t="39542" x="1619250" y="2522538"/>
          <p14:tracePt t="39543" x="1449388" y="2517775"/>
          <p14:tracePt t="39560" x="1211263" y="2506663"/>
          <p14:tracePt t="39575" x="1057275" y="2478088"/>
          <p14:tracePt t="39592" x="952500" y="2428875"/>
          <p14:tracePt t="39609" x="869950" y="2401888"/>
          <p14:tracePt t="39611" x="869950" y="2395538"/>
          <p14:tracePt t="39627" x="858838" y="2390775"/>
          <p14:tracePt t="39643" x="858838" y="2384425"/>
          <p14:tracePt t="39660" x="858838" y="2379663"/>
          <p14:tracePt t="39677" x="858838" y="2374900"/>
          <p14:tracePt t="39678" x="858838" y="2363788"/>
          <p14:tracePt t="39694" x="842963" y="2335213"/>
          <p14:tracePt t="39710" x="804863" y="2297113"/>
          <p14:tracePt t="39726" x="776288" y="2270125"/>
          <p14:tracePt t="39743" x="754063" y="2241550"/>
          <p14:tracePt t="39760" x="744538" y="2214563"/>
          <p14:tracePt t="39779" x="738188" y="2208213"/>
          <p14:tracePt t="39793" x="738188" y="2197100"/>
          <p14:tracePt t="39809" x="738188" y="2192338"/>
          <p14:tracePt t="39826" x="738188" y="2187575"/>
          <p14:tracePt t="39828" x="738188" y="2181225"/>
          <p14:tracePt t="39853" x="738188" y="2176463"/>
          <p14:tracePt t="39866" x="744538" y="2170113"/>
          <p14:tracePt t="39876" x="744538" y="2165350"/>
          <p14:tracePt t="39893" x="749300" y="2154238"/>
          <p14:tracePt t="39910" x="765175" y="2132013"/>
          <p14:tracePt t="39926" x="771525" y="2120900"/>
          <p14:tracePt t="39927" x="776288" y="2114550"/>
          <p14:tracePt t="39943" x="787400" y="2103438"/>
          <p14:tracePt t="39960" x="804863" y="2093913"/>
          <p14:tracePt t="39977" x="831850" y="2071688"/>
          <p14:tracePt t="39979" x="858838" y="2071688"/>
          <p14:tracePt t="39994" x="881063" y="2060575"/>
          <p14:tracePt t="39996" x="903288" y="2049463"/>
          <p14:tracePt t="40010" x="952500" y="2027238"/>
          <p14:tracePt t="40026" x="974725" y="2011363"/>
          <p14:tracePt t="40043" x="985838" y="2005013"/>
          <p14:tracePt t="40045" x="992188" y="2000250"/>
          <p14:tracePt t="40061" x="1003300" y="1989138"/>
          <p14:tracePt t="40077" x="1003300" y="1982788"/>
          <p14:tracePt t="40079" x="1008063" y="1978025"/>
          <p14:tracePt t="40093" x="1023938" y="1960563"/>
          <p14:tracePt t="40110" x="1030288" y="1955800"/>
          <p14:tracePt t="40126" x="1035050" y="1944688"/>
          <p14:tracePt t="40886" x="1035050" y="1938338"/>
          <p14:tracePt t="40896" x="1023938" y="1927225"/>
          <p14:tracePt t="40900" x="1003300" y="1911350"/>
          <p14:tracePt t="40911" x="981075" y="1889125"/>
          <p14:tracePt t="40928" x="941388" y="1851025"/>
          <p14:tracePt t="40946" x="892175" y="1806575"/>
          <p14:tracePt t="40962" x="887413" y="1795463"/>
          <p14:tracePt t="40963" x="881063" y="1779588"/>
          <p14:tracePt t="40979" x="876300" y="1768475"/>
          <p14:tracePt t="40995" x="876300" y="1739900"/>
          <p14:tracePt t="41012" x="887413" y="1730375"/>
          <p14:tracePt t="41013" x="898525" y="1712913"/>
          <p14:tracePt t="41028" x="909638" y="1708150"/>
          <p14:tracePt t="41029" x="914400" y="1697038"/>
          <p14:tracePt t="41044" x="936625" y="1679575"/>
          <p14:tracePt t="41061" x="974725" y="1657350"/>
          <p14:tracePt t="41079" x="1023938" y="1630363"/>
          <p14:tracePt t="41080" x="1063625" y="1603375"/>
          <p14:tracePt t="41095" x="1128713" y="1558925"/>
          <p14:tracePt t="41112" x="1168400" y="1536700"/>
          <p14:tracePt t="41114" x="1195388" y="1520825"/>
          <p14:tracePt t="41128" x="1266825" y="1460500"/>
          <p14:tracePt t="41145" x="1327150" y="1438275"/>
          <p14:tracePt t="41163" x="1454150" y="1438275"/>
          <p14:tracePt t="41179" x="1543050" y="1449388"/>
          <p14:tracePt t="41196" x="1679575" y="1487488"/>
          <p14:tracePt t="41211" x="1790700" y="1531938"/>
          <p14:tracePt t="41228" x="1851025" y="1563688"/>
          <p14:tracePt t="41246" x="1911350" y="1608138"/>
          <p14:tracePt t="41263" x="1922463" y="1630363"/>
          <p14:tracePt t="41278" x="1933575" y="1646238"/>
          <p14:tracePt t="41296" x="1933575" y="1657350"/>
          <p14:tracePt t="41298" x="1933575" y="1663700"/>
          <p14:tracePt t="41312" x="1933575" y="1668463"/>
          <p14:tracePt t="41314" x="1933575" y="1674813"/>
          <p14:tracePt t="41331" x="1933575" y="1679575"/>
          <p14:tracePt t="41346" x="1933575" y="1685925"/>
          <p14:tracePt t="41362" x="1928813" y="1690688"/>
          <p14:tracePt t="41379" x="1922463" y="1690688"/>
          <p14:tracePt t="41404" x="1922463" y="1697038"/>
          <p14:tracePt t="41419" x="1917700" y="1697038"/>
          <p14:tracePt t="41434" x="1917700" y="1701800"/>
          <p14:tracePt t="41445" x="1911350" y="1701800"/>
          <p14:tracePt t="41462" x="1911350" y="1708150"/>
          <p14:tracePt t="41479" x="1911350" y="1719263"/>
          <p14:tracePt t="41495" x="1911350" y="1724025"/>
          <p14:tracePt t="41512" x="1911350" y="1739900"/>
          <p14:tracePt t="41529" x="1911350" y="1746250"/>
          <p14:tracePt t="41548" x="1906588" y="1746250"/>
          <p14:tracePt t="41562" x="1906588" y="1751013"/>
          <p14:tracePt t="41689" x="1900238" y="1751013"/>
          <p14:tracePt t="41698" x="1900238" y="1757363"/>
          <p14:tracePt t="41712" x="1900238" y="1762125"/>
          <p14:tracePt t="42823" x="1933575" y="1762125"/>
          <p14:tracePt t="42831" x="2259013" y="1768475"/>
          <p14:tracePt t="42837" x="2357438" y="1768475"/>
          <p14:tracePt t="42847" x="2671763" y="1768475"/>
          <p14:tracePt t="42864" x="3619500" y="1757363"/>
          <p14:tracePt t="42865" x="4098925" y="1762125"/>
          <p14:tracePt t="42882" x="5222875" y="1630363"/>
          <p14:tracePt t="42897" x="6230938" y="1536700"/>
          <p14:tracePt t="42915" x="7288213" y="1509713"/>
          <p14:tracePt t="42931" x="7839075" y="1476375"/>
          <p14:tracePt t="42932" x="8032750" y="1465263"/>
          <p14:tracePt t="42949" x="8120063" y="1449388"/>
          <p14:tracePt t="42965" x="8126413" y="1449388"/>
          <p14:tracePt t="43054" x="8120063" y="1454150"/>
          <p14:tracePt t="43070" x="8115300" y="1460500"/>
          <p14:tracePt t="43076" x="8104188" y="1476375"/>
          <p14:tracePt t="43083" x="8097838" y="1481138"/>
          <p14:tracePt t="43098" x="8097838" y="1498600"/>
          <p14:tracePt t="43099" x="8097838" y="1514475"/>
          <p14:tracePt t="43116" x="8097838" y="1554163"/>
          <p14:tracePt t="43131" x="8097838" y="1581150"/>
          <p14:tracePt t="43148" x="8104188" y="1592263"/>
          <p14:tracePt t="43165" x="8104188" y="1597025"/>
          <p14:tracePt t="43184" x="8054975" y="1608138"/>
          <p14:tracePt t="43197" x="7988300" y="1625600"/>
          <p14:tracePt t="43215" x="7796213" y="1652588"/>
          <p14:tracePt t="43231" x="7580313" y="1697038"/>
          <p14:tracePt t="43232" x="7493000" y="1719263"/>
          <p14:tracePt t="43248" x="7377113" y="1730375"/>
          <p14:tracePt t="43250" x="7310438" y="1746250"/>
          <p14:tracePt t="43265" x="7151688" y="1762125"/>
          <p14:tracePt t="43282" x="7112000" y="1768475"/>
          <p14:tracePt t="43299" x="7107238" y="1768475"/>
          <p14:tracePt t="43317" x="7100888" y="1768475"/>
          <p14:tracePt t="43332" x="7096125" y="1768475"/>
          <p14:tracePt t="43348" x="7062788" y="1751013"/>
          <p14:tracePt t="43365" x="7040563" y="1739900"/>
          <p14:tracePt t="43382" x="7013575" y="1735138"/>
          <p14:tracePt t="43384" x="7007225" y="1730375"/>
          <p14:tracePt t="43406" x="7002463" y="1730375"/>
          <p14:tracePt t="43474" x="6996113" y="1730375"/>
          <p14:tracePt t="43489" x="6996113" y="1724025"/>
          <p14:tracePt t="43503" x="6996113" y="1719263"/>
          <p14:tracePt t="43519" x="6996113" y="1708150"/>
          <p14:tracePt t="43525" x="7002463" y="1701800"/>
          <p14:tracePt t="43533" x="7002463" y="1697038"/>
          <p14:tracePt t="43550" x="7013575" y="1685925"/>
          <p14:tracePt t="43565" x="7013575" y="1674813"/>
          <p14:tracePt t="43582" x="7018338" y="1668463"/>
          <p14:tracePt t="44384" x="7024688" y="1668463"/>
          <p14:tracePt t="44389" x="7040563" y="1668463"/>
          <p14:tracePt t="44400" x="7078663" y="1663700"/>
          <p14:tracePt t="44417" x="7250113" y="1646238"/>
          <p14:tracePt t="44418" x="7497763" y="1630363"/>
          <p14:tracePt t="44435" x="8070850" y="1614488"/>
          <p14:tracePt t="44450" x="8858250" y="1558925"/>
          <p14:tracePt t="44467" x="9547225" y="1503363"/>
          <p14:tracePt t="44484" x="10318750" y="1460500"/>
          <p14:tracePt t="44486" x="10577513" y="1460500"/>
          <p14:tracePt t="44500" x="11188700" y="1460500"/>
          <p14:tracePt t="44518" x="11326813" y="1454150"/>
          <p14:tracePt t="44535" x="11404600" y="1454150"/>
          <p14:tracePt t="44551" x="11437938" y="1454150"/>
          <p14:tracePt t="44555" x="11442700" y="1454150"/>
          <p14:tracePt t="44568" x="11453813" y="1460500"/>
          <p14:tracePt t="44584" x="11476038" y="1465263"/>
          <p14:tracePt t="44600" x="11487150" y="1476375"/>
          <p14:tracePt t="44618" x="11498263" y="1487488"/>
          <p14:tracePt t="44637" x="11514138" y="1503363"/>
          <p14:tracePt t="44653" x="11536363" y="1525588"/>
          <p14:tracePt t="44669" x="11574463" y="1543050"/>
          <p14:tracePt t="44684" x="11603038" y="1563688"/>
          <p14:tracePt t="44701" x="11618913" y="1574800"/>
          <p14:tracePt t="44703" x="11625263" y="1574800"/>
          <p14:tracePt t="44717" x="11625263" y="1581150"/>
          <p14:tracePt t="44719" x="11630025" y="1581150"/>
          <p14:tracePt t="44735" x="11630025" y="1592263"/>
          <p14:tracePt t="44750" x="11630025" y="1603375"/>
          <p14:tracePt t="44767" x="11607800" y="1636713"/>
          <p14:tracePt t="44784" x="11536363" y="1712913"/>
          <p14:tracePt t="44785" x="11491913" y="1739900"/>
          <p14:tracePt t="44803" x="11315700" y="1828800"/>
          <p14:tracePt t="44818" x="11172825" y="1895475"/>
          <p14:tracePt t="44834" x="10941050" y="1978025"/>
          <p14:tracePt t="44850" x="10715625" y="2043113"/>
          <p14:tracePt t="44868" x="10307638" y="2103438"/>
          <p14:tracePt t="44885" x="9966325" y="2120900"/>
          <p14:tracePt t="44900" x="9596438" y="2120900"/>
          <p14:tracePt t="44917" x="8980488" y="2120900"/>
          <p14:tracePt t="44934" x="8489950" y="2120900"/>
          <p14:tracePt t="44935" x="7932738" y="2120900"/>
          <p14:tracePt t="44951" x="7497763" y="2120900"/>
          <p14:tracePt t="44967" x="6704013" y="2120900"/>
          <p14:tracePt t="44984" x="6103938" y="2120900"/>
          <p14:tracePt t="45000" x="5321300" y="2114550"/>
          <p14:tracePt t="45017" x="4364038" y="2114550"/>
          <p14:tracePt t="45036" x="3806825" y="2114550"/>
          <p14:tracePt t="45050" x="3322638" y="2114550"/>
          <p14:tracePt t="45068" x="3090863" y="2114550"/>
          <p14:tracePt t="45085" x="2865438" y="2114550"/>
          <p14:tracePt t="45086" x="2820988" y="2114550"/>
          <p14:tracePt t="45102" x="2660650" y="2109788"/>
          <p14:tracePt t="45118" x="2451100" y="2098675"/>
          <p14:tracePt t="45134" x="2274888" y="2082800"/>
          <p14:tracePt t="45151" x="2105025" y="2065338"/>
          <p14:tracePt t="45168" x="2000250" y="2054225"/>
          <p14:tracePt t="45170" x="1971675" y="2043113"/>
          <p14:tracePt t="45184" x="1928813" y="2032000"/>
          <p14:tracePt t="45186" x="1895475" y="2016125"/>
          <p14:tracePt t="45200" x="1839913" y="1993900"/>
          <p14:tracePt t="45218" x="1795463" y="1966913"/>
          <p14:tracePt t="45235" x="1735138" y="1944688"/>
          <p14:tracePt t="45251" x="1697038" y="1922463"/>
          <p14:tracePt t="45268" x="1619250" y="1906588"/>
          <p14:tracePt t="45284" x="1570038" y="1900238"/>
          <p14:tracePt t="45301" x="1525588" y="1889125"/>
          <p14:tracePt t="45303" x="1520825" y="1889125"/>
          <p14:tracePt t="45318" x="1514475" y="1889125"/>
          <p14:tracePt t="45612" x="1509713" y="1889125"/>
          <p14:tracePt t="45619" x="1503363" y="1889125"/>
          <p14:tracePt t="45627" x="1492250" y="1884363"/>
          <p14:tracePt t="45635" x="1487488" y="1884363"/>
          <p14:tracePt t="45687" x="1482725" y="1884363"/>
          <p14:tracePt t="45704" x="1471613" y="1884363"/>
          <p14:tracePt t="45708" x="1460500" y="1884363"/>
          <p14:tracePt t="45718" x="1438275" y="1884363"/>
          <p14:tracePt t="45736" x="1404938" y="1884363"/>
          <p14:tracePt t="45751" x="1360488" y="1884363"/>
          <p14:tracePt t="45753" x="1344613" y="1884363"/>
          <p14:tracePt t="45768" x="1322388" y="1884363"/>
          <p14:tracePt t="45769" x="1304925" y="1884363"/>
          <p14:tracePt t="45785" x="1289050" y="1884363"/>
          <p14:tracePt t="45801" x="1266825" y="1884363"/>
          <p14:tracePt t="45818" x="1244600" y="1878013"/>
          <p14:tracePt t="45836" x="1239838" y="1878013"/>
          <p14:tracePt t="45852" x="1239838" y="1889125"/>
          <p14:tracePt t="46024" x="1239838" y="1895475"/>
          <p14:tracePt t="46046" x="1239838" y="1900238"/>
          <p14:tracePt t="46053" x="1239838" y="1906588"/>
          <p14:tracePt t="46166" x="1239838" y="1911350"/>
          <p14:tracePt t="46174" x="1239838" y="1917700"/>
          <p14:tracePt t="46186" x="1239838" y="1922463"/>
          <p14:tracePt t="46203" x="1338263" y="1955800"/>
          <p14:tracePt t="46219" x="1487488" y="1966913"/>
          <p14:tracePt t="46237" x="1597025" y="1989138"/>
          <p14:tracePt t="46254" x="1663700" y="1989138"/>
          <p14:tracePt t="46256" x="1690688" y="1989138"/>
          <p14:tracePt t="46273" x="1697038" y="1989138"/>
          <p14:tracePt t="46521" x="1701800" y="1989138"/>
          <p14:tracePt t="46526" x="1724025" y="1993900"/>
          <p14:tracePt t="46536" x="1746250" y="2005013"/>
          <p14:tracePt t="46554" x="1928813" y="2043113"/>
          <p14:tracePt t="46555" x="1955800" y="2049463"/>
          <p14:tracePt t="46570" x="2098675" y="2071688"/>
          <p14:tracePt t="46588" x="2308225" y="2093913"/>
          <p14:tracePt t="46603" x="2616200" y="2098675"/>
          <p14:tracePt t="46620" x="2765425" y="2103438"/>
          <p14:tracePt t="46637" x="2865438" y="2103438"/>
          <p14:tracePt t="46639" x="2886075" y="2109788"/>
          <p14:tracePt t="46864" x="2881313" y="2109788"/>
          <p14:tracePt t="46872" x="2865438" y="2098675"/>
          <p14:tracePt t="46880" x="2859088" y="2093913"/>
          <p14:tracePt t="46888" x="2854325" y="2087563"/>
          <p14:tracePt t="46903" x="2832100" y="2071688"/>
          <p14:tracePt t="46920" x="2820988" y="2065338"/>
          <p14:tracePt t="46938" x="2782888" y="2049463"/>
          <p14:tracePt t="46954" x="2765425" y="2043113"/>
          <p14:tracePt t="46971" x="2749550" y="2038350"/>
          <p14:tracePt t="46989" x="2727325" y="2032000"/>
          <p14:tracePt t="47127" x="2727325" y="2027238"/>
          <p14:tracePt t="47134" x="2720975" y="2027238"/>
          <p14:tracePt t="47141" x="2716213" y="2020888"/>
          <p14:tracePt t="47157" x="2709863" y="2016125"/>
          <p14:tracePt t="47172" x="2678113" y="2005013"/>
          <p14:tracePt t="47189" x="2660650" y="1993900"/>
          <p14:tracePt t="47205" x="2649538" y="1989138"/>
          <p14:tracePt t="47749" x="2655888" y="1989138"/>
          <p14:tracePt t="47757" x="2660650" y="1989138"/>
          <p14:tracePt t="47772" x="2682875" y="1989138"/>
          <p14:tracePt t="47788" x="2732088" y="1989138"/>
          <p14:tracePt t="47805" x="2776538" y="1989138"/>
          <p14:tracePt t="47822" x="2820988" y="1989138"/>
          <p14:tracePt t="47823" x="2876550" y="1989138"/>
          <p14:tracePt t="47838" x="2892425" y="1989138"/>
          <p14:tracePt t="48306" x="2897188" y="1989138"/>
          <p14:tracePt t="48312" x="2908300" y="1989138"/>
          <p14:tracePt t="48323" x="2925763" y="1989138"/>
          <p14:tracePt t="48340" x="2970213" y="1978025"/>
          <p14:tracePt t="48342" x="2979738" y="1978025"/>
          <p14:tracePt t="48357" x="3001963" y="1971675"/>
          <p14:tracePt t="48372" x="3024188" y="1971675"/>
          <p14:tracePt t="48389" x="3035300" y="1971675"/>
          <p14:tracePt t="48406" x="3052763" y="1971675"/>
          <p14:tracePt t="48422" x="3090863" y="1971675"/>
          <p14:tracePt t="48424" x="3095625" y="1971675"/>
          <p14:tracePt t="48439" x="3146425" y="1971675"/>
          <p14:tracePt t="48456" x="3184525" y="1971675"/>
          <p14:tracePt t="48472" x="3228975" y="1971675"/>
          <p14:tracePt t="48490" x="3251200" y="1971675"/>
          <p14:tracePt t="48491" x="3267075" y="1971675"/>
          <p14:tracePt t="48508" x="3289300" y="1971675"/>
          <p14:tracePt t="48522" x="3305175" y="1971675"/>
          <p14:tracePt t="48540" x="3311525" y="1971675"/>
          <p14:tracePt t="48724" x="3316288" y="1971675"/>
          <p14:tracePt t="48740" x="3333750" y="1971675"/>
          <p14:tracePt t="48747" x="3354388" y="1971675"/>
          <p14:tracePt t="48755" x="3371850" y="1971675"/>
          <p14:tracePt t="48773" x="3416300" y="1971675"/>
          <p14:tracePt t="48790" x="3481388" y="1960563"/>
          <p14:tracePt t="48807" x="3503613" y="1960563"/>
          <p14:tracePt t="48823" x="3532188" y="1960563"/>
          <p14:tracePt t="48840" x="3541713" y="1960563"/>
          <p14:tracePt t="48859" x="3570288" y="1960563"/>
          <p14:tracePt t="48874" x="3603625" y="1960563"/>
          <p14:tracePt t="48890" x="3630613" y="1960563"/>
          <p14:tracePt t="48907" x="3652838" y="1960563"/>
          <p14:tracePt t="48923" x="3675063" y="1960563"/>
          <p14:tracePt t="48941" x="3679825" y="1960563"/>
          <p14:tracePt t="48973" x="3686175" y="1960563"/>
          <p14:tracePt t="48980" x="3690938" y="1960563"/>
          <p14:tracePt t="48994" x="3697288" y="1960563"/>
          <p14:tracePt t="49006" x="3713163" y="1960563"/>
          <p14:tracePt t="49008" x="3729038" y="1960563"/>
          <p14:tracePt t="49024" x="3773488" y="1960563"/>
          <p14:tracePt t="49040" x="3829050" y="1960563"/>
          <p14:tracePt t="49056" x="3884613" y="1960563"/>
          <p14:tracePt t="49073" x="3949700" y="1960563"/>
          <p14:tracePt t="49090" x="4032250" y="1960563"/>
          <p14:tracePt t="49107" x="4060825" y="1960563"/>
          <p14:tracePt t="49123" x="4121150" y="1960563"/>
          <p14:tracePt t="49140" x="4165600" y="1960563"/>
          <p14:tracePt t="49158" x="4208463" y="1971675"/>
          <p14:tracePt t="49175" x="4248150" y="1978025"/>
          <p14:tracePt t="49192" x="4264025" y="1989138"/>
          <p14:tracePt t="49208" x="4275138" y="1989138"/>
          <p14:tracePt t="49223" x="4291013" y="1989138"/>
          <p14:tracePt t="49241" x="4319588" y="1993900"/>
          <p14:tracePt t="49257" x="4346575" y="2000250"/>
          <p14:tracePt t="49274" x="4368800" y="2005013"/>
          <p14:tracePt t="49291" x="4395788" y="2011363"/>
          <p14:tracePt t="49293" x="4402138" y="2011363"/>
          <p14:tracePt t="49307" x="4406900" y="2011363"/>
          <p14:tracePt t="49806" x="4435475" y="2011363"/>
          <p14:tracePt t="49811" x="4506913" y="2027238"/>
          <p14:tracePt t="49825" x="4699000" y="2071688"/>
          <p14:tracePt t="49827" x="4848225" y="2103438"/>
          <p14:tracePt t="49843" x="5387975" y="2197100"/>
          <p14:tracePt t="49857" x="6142038" y="2259013"/>
          <p14:tracePt t="49875" x="7058025" y="2270125"/>
          <p14:tracePt t="49891" x="7531100" y="2286000"/>
          <p14:tracePt t="49893" x="7691438" y="2301875"/>
          <p14:tracePt t="49909" x="7778750" y="2301875"/>
          <p14:tracePt t="49925" x="7789863" y="2301875"/>
          <p14:tracePt t="49941" x="7789863" y="2297113"/>
          <p14:tracePt t="49958" x="7767638" y="2274888"/>
          <p14:tracePt t="49977" x="7734300" y="2247900"/>
          <p14:tracePt t="49992" x="7729538" y="2247900"/>
          <p14:tracePt t="49994" x="7724775" y="2241550"/>
          <p14:tracePt t="50022" x="7718425" y="2241550"/>
          <p14:tracePt t="50067" x="7713663" y="2241550"/>
          <p14:tracePt t="50075" x="7707313" y="2241550"/>
          <p14:tracePt t="50088" x="7702550" y="2241550"/>
          <p14:tracePt t="50096" x="7696200" y="2236788"/>
          <p14:tracePt t="50108" x="7685088" y="2236788"/>
          <p14:tracePt t="50126" x="7662863" y="2225675"/>
          <p14:tracePt t="50143" x="7640638" y="2225675"/>
          <p14:tracePt t="50158" x="7613650" y="2219325"/>
          <p14:tracePt t="50175" x="7575550" y="2219325"/>
          <p14:tracePt t="50192" x="7381875" y="2176463"/>
          <p14:tracePt t="50209" x="7145338" y="2136775"/>
          <p14:tracePt t="50225" x="6848475" y="2109788"/>
          <p14:tracePt t="50241" x="6594475" y="2093913"/>
          <p14:tracePt t="50260" x="6423025" y="2093913"/>
          <p14:tracePt t="50261" x="6373813" y="2093913"/>
          <p14:tracePt t="50277" x="6275388" y="2082800"/>
          <p14:tracePt t="50293" x="6257925" y="2076450"/>
          <p14:tracePt t="50309" x="6253163" y="2071688"/>
          <p14:tracePt t="50325" x="6246813" y="2065338"/>
          <p14:tracePt t="50342" x="6246813" y="2060575"/>
          <p14:tracePt t="50343" x="6242050" y="2060575"/>
          <p14:tracePt t="50360" x="6242050" y="2054225"/>
          <p14:tracePt t="50398" x="6242050" y="2049463"/>
          <p14:tracePt t="50411" x="6242050" y="2043113"/>
          <p14:tracePt t="50426" x="6242050" y="2038350"/>
          <p14:tracePt t="50444" x="6242050" y="2032000"/>
          <p14:tracePt t="50449" x="6242050" y="2027238"/>
          <p14:tracePt t="50472" x="6242050" y="2020888"/>
          <p14:tracePt t="50533" x="6242050" y="2016125"/>
          <p14:tracePt t="50689" x="6246813" y="2016125"/>
          <p14:tracePt t="50696" x="6253163" y="2016125"/>
          <p14:tracePt t="50704" x="6269038" y="2016125"/>
          <p14:tracePt t="50727" x="6291263" y="2016125"/>
          <p14:tracePt t="50743" x="6302375" y="2016125"/>
          <p14:tracePt t="50759" x="6308725" y="2016125"/>
          <p14:tracePt t="50777" x="6313488" y="2016125"/>
          <p14:tracePt t="50779" x="6319838" y="2016125"/>
          <p14:tracePt t="50802" x="6319838" y="2011363"/>
          <p14:tracePt t="50811" x="6324600" y="2011363"/>
          <p14:tracePt t="50826" x="6329363" y="2011363"/>
          <p14:tracePt t="50844" x="6335713" y="2005013"/>
          <p14:tracePt t="50845" x="6340475" y="2005013"/>
          <p14:tracePt t="50859" x="6351588" y="2005013"/>
          <p14:tracePt t="50876" x="6357938" y="2000250"/>
          <p14:tracePt t="50893" x="6362700" y="2000250"/>
          <p14:tracePt t="50930" x="6369050" y="2000250"/>
          <p14:tracePt t="50953" x="6373813" y="2000250"/>
          <p14:tracePt t="50967" x="6380163" y="2000250"/>
          <p14:tracePt t="50974" x="6384925" y="2000250"/>
          <p14:tracePt t="50981" x="6391275" y="1993900"/>
          <p14:tracePt t="50993" x="6396038" y="1993900"/>
          <p14:tracePt t="51010" x="6413500" y="1993900"/>
          <p14:tracePt t="51027" x="6418263" y="1993900"/>
          <p14:tracePt t="51028" x="6423025" y="1993900"/>
          <p14:tracePt t="51043" x="6434138" y="1989138"/>
          <p14:tracePt t="51059" x="6456363" y="1982788"/>
          <p14:tracePt t="51076" x="6473825" y="1982788"/>
          <p14:tracePt t="51078" x="6496050" y="1982788"/>
          <p14:tracePt t="51095" x="6556375" y="1982788"/>
          <p14:tracePt t="51110" x="6638925" y="1982788"/>
          <p14:tracePt t="51126" x="6726238" y="1982788"/>
          <p14:tracePt t="51143" x="6891338" y="1989138"/>
          <p14:tracePt t="51160" x="7035800" y="1989138"/>
          <p14:tracePt t="51161" x="7134225" y="1989138"/>
          <p14:tracePt t="51177" x="7245350" y="1989138"/>
          <p14:tracePt t="51192" x="7339013" y="1989138"/>
          <p14:tracePt t="51210" x="7388225" y="1989138"/>
          <p14:tracePt t="51227" x="7410450" y="1989138"/>
          <p14:tracePt t="51229" x="7415213" y="1989138"/>
          <p14:tracePt t="52257" x="7426325" y="1989138"/>
          <p14:tracePt t="52264" x="7448550" y="1989138"/>
          <p14:tracePt t="52271" x="7470775" y="1989138"/>
          <p14:tracePt t="52295" x="7651750" y="1989138"/>
          <p14:tracePt t="52312" x="7789863" y="2005013"/>
          <p14:tracePt t="52330" x="7966075" y="2027238"/>
          <p14:tracePt t="52346" x="8213725" y="2071688"/>
          <p14:tracePt t="52361" x="8347075" y="2071688"/>
          <p14:tracePt t="52378" x="8483600" y="2076450"/>
          <p14:tracePt t="52395" x="8566150" y="2082800"/>
          <p14:tracePt t="52412" x="8643938" y="2082800"/>
          <p14:tracePt t="52413" x="8655050" y="2082800"/>
          <p14:tracePt t="52428" x="8682038" y="2082800"/>
          <p14:tracePt t="52445" x="8688388" y="2082800"/>
          <p14:tracePt t="52463" x="8693150" y="2082800"/>
          <p14:tracePt t="52700" x="8699500" y="2082800"/>
          <p14:tracePt t="52707" x="8704263" y="2082800"/>
          <p14:tracePt t="52713" x="8710613" y="2082800"/>
          <p14:tracePt t="52729" x="8753475" y="2071688"/>
          <p14:tracePt t="52746" x="8793163" y="2060575"/>
          <p14:tracePt t="52762" x="8837613" y="2038350"/>
          <p14:tracePt t="52779" x="8858250" y="2032000"/>
          <p14:tracePt t="52780" x="8880475" y="2032000"/>
          <p14:tracePt t="52796" x="8886825" y="2032000"/>
          <p14:tracePt t="52798" x="8897938" y="2032000"/>
          <p14:tracePt t="52813" x="8924925" y="2027238"/>
          <p14:tracePt t="52829" x="8951913" y="2027238"/>
          <p14:tracePt t="52847" x="8974138" y="2027238"/>
          <p14:tracePt t="52849" x="8980488" y="2027238"/>
          <p14:tracePt t="52864" x="8985250" y="2027238"/>
          <p14:tracePt t="52881" x="8991600" y="2027238"/>
          <p14:tracePt t="52896" x="8996363" y="2027238"/>
          <p14:tracePt t="52913" x="9002713" y="2027238"/>
          <p14:tracePt t="52929" x="9018588" y="2027238"/>
          <p14:tracePt t="52930" x="9024938" y="2027238"/>
          <p14:tracePt t="52946" x="9034463" y="2027238"/>
          <p14:tracePt t="52947" x="9051925" y="2027238"/>
          <p14:tracePt t="52963" x="9074150" y="2027238"/>
          <p14:tracePt t="52979" x="9101138" y="2027238"/>
          <p14:tracePt t="52996" x="9134475" y="2027238"/>
          <p14:tracePt t="53013" x="9183688" y="2027238"/>
          <p14:tracePt t="53030" x="9217025" y="2027238"/>
          <p14:tracePt t="53045" x="9244013" y="2020888"/>
          <p14:tracePt t="53063" x="9277350" y="2020888"/>
          <p14:tracePt t="53080" x="9326563" y="2016125"/>
          <p14:tracePt t="53097" x="9348788" y="2011363"/>
          <p14:tracePt t="53113" x="9382125" y="2005013"/>
          <p14:tracePt t="53130" x="9404350" y="2005013"/>
          <p14:tracePt t="53147" x="9437688" y="2000250"/>
          <p14:tracePt t="53148" x="9459913" y="1993900"/>
          <p14:tracePt t="53163" x="9471025" y="1982788"/>
          <p14:tracePt t="53165" x="9493250" y="1971675"/>
          <p14:tracePt t="53179" x="9525000" y="1955800"/>
          <p14:tracePt t="53196" x="9569450" y="1938338"/>
          <p14:tracePt t="53213" x="9591675" y="1927225"/>
          <p14:tracePt t="53230" x="9625013" y="1922463"/>
          <p14:tracePt t="53247" x="9636125" y="1917700"/>
          <p14:tracePt t="53263" x="9652000" y="1911350"/>
          <p14:tracePt t="53280" x="9685338" y="1911350"/>
          <p14:tracePt t="53296" x="9718675" y="1911350"/>
          <p14:tracePt t="53315" x="9772650" y="1906588"/>
          <p14:tracePt t="53330" x="9801225" y="1906588"/>
          <p14:tracePt t="53346" x="9828213" y="1906588"/>
          <p14:tracePt t="53363" x="9856788" y="1906588"/>
          <p14:tracePt t="53365" x="9872663" y="1906588"/>
          <p14:tracePt t="53380" x="9883775" y="1906588"/>
          <p14:tracePt t="53382" x="9894888" y="1906588"/>
          <p14:tracePt t="53398" x="9917113" y="1906588"/>
          <p14:tracePt t="53414" x="9971088" y="1911350"/>
          <p14:tracePt t="53430" x="10015538" y="1911350"/>
          <p14:tracePt t="53447" x="10053638" y="1922463"/>
          <p14:tracePt t="53448" x="10086975" y="1927225"/>
          <p14:tracePt t="53464" x="10137775" y="1938338"/>
          <p14:tracePt t="53465" x="10142538" y="1938338"/>
          <p14:tracePt t="53480" x="10202863" y="1949450"/>
          <p14:tracePt t="53496" x="10247313" y="1960563"/>
          <p14:tracePt t="53513" x="10302875" y="1978025"/>
          <p14:tracePt t="53531" x="10345738" y="1982788"/>
          <p14:tracePt t="53547" x="10363200" y="1989138"/>
          <p14:tracePt t="53549" x="10379075" y="1989138"/>
          <p14:tracePt t="53563" x="10428288" y="2000250"/>
          <p14:tracePt t="53580" x="10490200" y="2005013"/>
          <p14:tracePt t="53598" x="10566400" y="2016125"/>
          <p14:tracePt t="53614" x="10588625" y="2016125"/>
          <p14:tracePt t="53616" x="10615613" y="2020888"/>
          <p14:tracePt t="53630" x="10671175" y="2027238"/>
          <p14:tracePt t="53647" x="10699750" y="2038350"/>
          <p14:tracePt t="53665" x="10742613" y="2038350"/>
          <p14:tracePt t="53682" x="10764838" y="2043113"/>
          <p14:tracePt t="53697" x="10771188" y="2043113"/>
          <p14:tracePt t="53699" x="10782300" y="2049463"/>
          <p14:tracePt t="53713" x="10798175" y="2054225"/>
          <p14:tracePt t="53730" x="10814050" y="2054225"/>
          <p14:tracePt t="53747" x="10836275" y="2054225"/>
          <p14:tracePt t="53765" x="10842625" y="2054225"/>
          <p14:tracePt t="53780" x="10847388" y="2054225"/>
          <p14:tracePt t="53797" x="10853738" y="2060575"/>
          <p14:tracePt t="53814" x="10864850" y="2060575"/>
          <p14:tracePt t="53831" x="10869613" y="2060575"/>
          <p14:tracePt t="53847" x="10875963" y="2060575"/>
          <p14:tracePt t="53848" x="10880725" y="2060575"/>
          <p14:tracePt t="53864" x="10891838" y="2049463"/>
          <p14:tracePt t="53882" x="10902950" y="2038350"/>
          <p14:tracePt t="53883" x="10914063" y="2032000"/>
          <p14:tracePt t="53897" x="10918825" y="2027238"/>
          <p14:tracePt t="53915" x="10929938" y="2016125"/>
          <p14:tracePt t="53917" x="10936288" y="2011363"/>
          <p14:tracePt t="53930" x="10952163" y="2000250"/>
          <p14:tracePt t="53948" x="10963275" y="1993900"/>
          <p14:tracePt t="53965" x="10980738" y="1982788"/>
          <p14:tracePt t="53981" x="10990263" y="1978025"/>
          <p14:tracePt t="53997" x="11001375" y="1960563"/>
          <p14:tracePt t="54013" x="11012488" y="1955800"/>
          <p14:tracePt t="54031" x="11029950" y="1938338"/>
          <p14:tracePt t="54033" x="11034713" y="1927225"/>
          <p14:tracePt t="54049" x="11052175" y="1922463"/>
          <p14:tracePt t="54065" x="11063288" y="1906588"/>
          <p14:tracePt t="54081" x="11074400" y="1895475"/>
          <p14:tracePt t="54097" x="11079163" y="1889125"/>
          <p14:tracePt t="54115" x="11090275" y="1884363"/>
          <p14:tracePt t="54116" x="11095038" y="1878013"/>
          <p14:tracePt t="54132" x="11101388" y="1878013"/>
          <p14:tracePt t="54147" x="11112500" y="1873250"/>
          <p14:tracePt t="54168" x="11117263" y="1873250"/>
          <p14:tracePt t="54183" x="11123613" y="1873250"/>
          <p14:tracePt t="54206" x="11128375" y="1873250"/>
          <p14:tracePt t="54231" x="11128375" y="1866900"/>
          <p14:tracePt t="54237" x="11134725" y="1866900"/>
          <p14:tracePt t="54276" x="11139488" y="1866900"/>
          <p14:tracePt t="54822" x="11145838" y="1866900"/>
          <p14:tracePt t="54830" x="11150600" y="1866900"/>
          <p14:tracePt t="55354" x="11145838" y="1866900"/>
          <p14:tracePt t="55368" x="11139488" y="1873250"/>
          <p14:tracePt t="55386" x="11134725" y="1878013"/>
          <p14:tracePt t="55392" x="11128375" y="1884363"/>
          <p14:tracePt t="55402" x="11123613" y="1884363"/>
          <p14:tracePt t="55416" x="11112500" y="1889125"/>
          <p14:tracePt t="55433" x="11101388" y="1895475"/>
          <p14:tracePt t="55467" x="11095038" y="1895475"/>
          <p14:tracePt t="55482" x="11090275" y="1895475"/>
          <p14:tracePt t="55617" x="11079163" y="1900238"/>
          <p14:tracePt t="55633" x="11074400" y="1906588"/>
          <p14:tracePt t="55640" x="11074400" y="1911350"/>
          <p14:tracePt t="55650" x="11068050" y="1911350"/>
          <p14:tracePt t="55668" x="11068050" y="1917700"/>
          <p14:tracePt t="55692" x="11063288" y="1917700"/>
          <p14:tracePt t="55716" x="11056938" y="1917700"/>
          <p14:tracePt t="55751" x="11052175" y="1917700"/>
          <p14:tracePt t="55759" x="11052175" y="1922463"/>
          <p14:tracePt t="55774" x="11045825" y="1922463"/>
          <p14:tracePt t="55784" x="11045825" y="1927225"/>
          <p14:tracePt t="55819" x="11045825" y="1933575"/>
          <p14:tracePt t="55835" x="11045825" y="1938338"/>
          <p14:tracePt t="55880" x="11045825" y="1944688"/>
          <p14:tracePt t="55901" x="11052175" y="1955800"/>
          <p14:tracePt t="55911" x="11052175" y="1966913"/>
          <p14:tracePt t="55920" x="11063288" y="1978025"/>
          <p14:tracePt t="55933" x="11068050" y="2016125"/>
          <p14:tracePt t="55952" x="11074400" y="2038350"/>
          <p14:tracePt t="55953" x="11074400" y="2043113"/>
          <p14:tracePt t="55968" x="11079163" y="2054225"/>
          <p14:tracePt t="56359" x="11079163" y="2060575"/>
          <p14:tracePt t="56382" x="11074400" y="2060575"/>
          <p14:tracePt t="56390" x="11068050" y="2060575"/>
          <p14:tracePt t="56402" x="11063288" y="2065338"/>
          <p14:tracePt t="56419" x="11056938" y="2065338"/>
          <p14:tracePt t="56519" x="11052175" y="2065338"/>
          <p14:tracePt t="56554" x="11045825" y="2065338"/>
          <p14:tracePt t="56667" x="11041063" y="2065338"/>
          <p14:tracePt t="56704" x="11041063" y="2060575"/>
          <p14:tracePt t="56735" x="11034713" y="2054225"/>
          <p14:tracePt t="56750" x="11034713" y="2049463"/>
          <p14:tracePt t="56765" x="11034713" y="2043113"/>
          <p14:tracePt t="56802" x="11029950" y="2038350"/>
          <p14:tracePt t="56886" x="11029950" y="2032000"/>
          <p14:tracePt t="57117" x="11029950" y="2027238"/>
          <p14:tracePt t="57132" x="11029950" y="2020888"/>
          <p14:tracePt t="57138" x="11034713" y="2016125"/>
          <p14:tracePt t="57155" x="11041063" y="2011363"/>
          <p14:tracePt t="57170" x="11041063" y="2005013"/>
          <p14:tracePt t="57171" x="11045825" y="2005013"/>
          <p14:tracePt t="57185" x="11052175" y="2000250"/>
          <p14:tracePt t="57203" x="11056938" y="1993900"/>
          <p14:tracePt t="57220" x="11063288" y="1989138"/>
          <p14:tracePt t="57221" x="11063288" y="1982788"/>
          <p14:tracePt t="57238" x="11068050" y="1971675"/>
          <p14:tracePt t="57254" x="11074400" y="1966913"/>
          <p14:tracePt t="57269" x="11083925" y="1960563"/>
          <p14:tracePt t="57286" x="11090275" y="1949450"/>
          <p14:tracePt t="57303" x="11095038" y="1944688"/>
          <p14:tracePt t="57304" x="11095038" y="1938338"/>
          <p14:tracePt t="57321" x="11095038" y="1933575"/>
          <p14:tracePt t="57336" x="11101388" y="1927225"/>
          <p14:tracePt t="57704" x="11101388" y="1922463"/>
          <p14:tracePt t="58047" x="11101388" y="1917700"/>
          <p14:tracePt t="58115" x="11101388" y="1911350"/>
          <p14:tracePt t="58138" x="11095038" y="1911350"/>
          <p14:tracePt t="58159" x="11090275" y="1906588"/>
          <p14:tracePt t="58166" x="11090275" y="1900238"/>
          <p14:tracePt t="58174" x="11079163" y="1900238"/>
          <p14:tracePt t="58189" x="11068050" y="1895475"/>
          <p14:tracePt t="58205" x="11063288" y="1889125"/>
          <p14:tracePt t="58206" x="11056938" y="1889125"/>
          <p14:tracePt t="58221" x="11041063" y="1884363"/>
          <p14:tracePt t="58238" x="11029950" y="1884363"/>
          <p14:tracePt t="58253" x="11018838" y="1878013"/>
          <p14:tracePt t="58271" x="10996613" y="1878013"/>
          <p14:tracePt t="58287" x="10980738" y="1878013"/>
          <p14:tracePt t="58304" x="10969625" y="1873250"/>
          <p14:tracePt t="58321" x="10952163" y="1873250"/>
          <p14:tracePt t="58338" x="10887075" y="1873250"/>
          <p14:tracePt t="58355" x="10847388" y="1873250"/>
          <p14:tracePt t="58357" x="10775950" y="1873250"/>
          <p14:tracePt t="58371" x="10621963" y="1878013"/>
          <p14:tracePt t="58387" x="10225088" y="1900238"/>
          <p14:tracePt t="58405" x="9917113" y="1922463"/>
          <p14:tracePt t="58406" x="9718675" y="1960563"/>
          <p14:tracePt t="58422" x="9509125" y="2005013"/>
          <p14:tracePt t="58437" x="9382125" y="2032000"/>
          <p14:tracePt t="58454" x="9277350" y="2032000"/>
          <p14:tracePt t="58471" x="9134475" y="2032000"/>
          <p14:tracePt t="58488" x="9063038" y="2032000"/>
          <p14:tracePt t="58489" x="8991600" y="2027238"/>
          <p14:tracePt t="58506" x="8693150" y="2005013"/>
          <p14:tracePt t="58521" x="8389938" y="2000250"/>
          <p14:tracePt t="58538" x="7983538" y="1993900"/>
          <p14:tracePt t="58554" x="7504113" y="1993900"/>
          <p14:tracePt t="58556" x="7327900" y="1993900"/>
          <p14:tracePt t="58571" x="7112000" y="1993900"/>
          <p14:tracePt t="58588" x="6964363" y="1993900"/>
          <p14:tracePt t="58605" x="6875463" y="1993900"/>
          <p14:tracePt t="58622" x="6804025" y="1993900"/>
          <p14:tracePt t="58623" x="6765925" y="1993900"/>
          <p14:tracePt t="58637" x="6721475" y="1989138"/>
          <p14:tracePt t="58639" x="6661150" y="1978025"/>
          <p14:tracePt t="58655" x="6627813" y="1978025"/>
          <p14:tracePt t="58657" x="6578600" y="1971675"/>
          <p14:tracePt t="58671" x="6489700" y="1966913"/>
          <p14:tracePt t="58689" x="6440488" y="1966913"/>
          <p14:tracePt t="58690" x="6429375" y="1966913"/>
          <p14:tracePt t="58705" x="6423025" y="1966913"/>
          <p14:tracePt t="58722" x="6418263" y="1966913"/>
          <p14:tracePt t="58745" x="6418263" y="1960563"/>
          <p14:tracePt t="58755" x="6423025" y="1960563"/>
          <p14:tracePt t="58772" x="6456363" y="1955800"/>
          <p14:tracePt t="58773" x="6516688" y="1949450"/>
          <p14:tracePt t="58789" x="6694488" y="1938338"/>
          <p14:tracePt t="58806" x="6953250" y="1911350"/>
          <p14:tracePt t="58821" x="7437438" y="1884363"/>
          <p14:tracePt t="58839" x="7531100" y="1884363"/>
          <p14:tracePt t="58855" x="7651750" y="1878013"/>
          <p14:tracePt t="58856" x="7680325" y="1878013"/>
          <p14:tracePt t="58872" x="7696200" y="1878013"/>
          <p14:tracePt t="58888" x="7702550" y="1878013"/>
          <p14:tracePt t="58969" x="7713663" y="1878013"/>
          <p14:tracePt t="58978" x="7762875" y="1900238"/>
          <p14:tracePt t="58988" x="7872413" y="1949450"/>
          <p14:tracePt t="59006" x="8231188" y="2049463"/>
          <p14:tracePt t="59023" x="8610600" y="2098675"/>
          <p14:tracePt t="59039" x="9029700" y="2103438"/>
          <p14:tracePt t="59056" x="9344025" y="2103438"/>
          <p14:tracePt t="59073" x="9486900" y="2103438"/>
          <p14:tracePt t="59089" x="9509125" y="2103438"/>
          <p14:tracePt t="59106" x="9513888" y="2103438"/>
          <p14:tracePt t="59128" x="9520238" y="2103438"/>
          <p14:tracePt t="59142" x="9531350" y="2103438"/>
          <p14:tracePt t="59157" x="9547225" y="2103438"/>
          <p14:tracePt t="59172" x="9591675" y="2103438"/>
          <p14:tracePt t="59188" x="9640888" y="2103438"/>
          <p14:tracePt t="59205" x="9712325" y="2103438"/>
          <p14:tracePt t="59222" x="9767888" y="2098675"/>
          <p14:tracePt t="59223" x="9790113" y="2098675"/>
          <p14:tracePt t="59239" x="9805988" y="2093913"/>
          <p14:tracePt t="59256" x="9812338" y="2093913"/>
          <p14:tracePt t="59307" x="9812338" y="2087563"/>
          <p14:tracePt t="59325" x="9812338" y="2082800"/>
          <p14:tracePt t="59329" x="9812338" y="2076450"/>
          <p14:tracePt t="59338" x="9805988" y="2065338"/>
          <p14:tracePt t="59356" x="9794875" y="2054225"/>
          <p14:tracePt t="59373" x="9767888" y="2027238"/>
          <p14:tracePt t="59389" x="9752013" y="2016125"/>
          <p14:tracePt t="59405" x="9745663" y="2011363"/>
          <p14:tracePt t="59423" x="9734550" y="2005013"/>
          <p14:tracePt t="59440" x="9723438" y="2000250"/>
          <p14:tracePt t="59457" x="9718675" y="1993900"/>
          <p14:tracePt t="59473" x="9712325" y="1993900"/>
          <p14:tracePt t="59555" x="9712325" y="1989138"/>
          <p14:tracePt t="59765" x="9723438" y="1982788"/>
          <p14:tracePt t="59775" x="9734550" y="1982788"/>
          <p14:tracePt t="59779" x="9745663" y="1982788"/>
          <p14:tracePt t="59790" x="9756775" y="1982788"/>
          <p14:tracePt t="59806" x="9790113" y="1982788"/>
          <p14:tracePt t="59823" x="9805988" y="1982788"/>
          <p14:tracePt t="59824" x="9817100" y="1982788"/>
          <p14:tracePt t="59839" x="9823450" y="1982788"/>
          <p14:tracePt t="59857" x="9828213" y="1982788"/>
          <p14:tracePt t="59873" x="9834563" y="1982788"/>
          <p14:tracePt t="59890" x="9850438" y="1982788"/>
          <p14:tracePt t="59892" x="9861550" y="1982788"/>
          <p14:tracePt t="59907" x="9894888" y="1982788"/>
          <p14:tracePt t="59923" x="9917113" y="1978025"/>
          <p14:tracePt t="59940" x="9932988" y="1978025"/>
          <p14:tracePt t="59957" x="9944100" y="1978025"/>
          <p14:tracePt t="59958" x="9950450" y="1978025"/>
          <p14:tracePt t="59974" x="9959975" y="1978025"/>
          <p14:tracePt t="59976" x="9966325" y="1971675"/>
          <p14:tracePt t="59990" x="10004425" y="1966913"/>
          <p14:tracePt t="60006" x="10033000" y="1955800"/>
          <p14:tracePt t="60024" x="10048875" y="1949450"/>
          <p14:tracePt t="60026" x="10053638" y="1944688"/>
          <p14:tracePt t="60169" x="10059988" y="1944688"/>
          <p14:tracePt t="61694" x="10059988" y="1938338"/>
          <p14:tracePt t="61819" x="10059988" y="1933575"/>
          <p14:tracePt t="61834" x="10053638" y="1933575"/>
          <p14:tracePt t="61843" x="10053638" y="1927225"/>
          <p14:tracePt t="62022" x="10053638" y="1922463"/>
          <p14:tracePt t="62052" x="10053638" y="1917700"/>
          <p14:tracePt t="62061" x="10053638" y="1911350"/>
          <p14:tracePt t="62067" x="10053638" y="1906588"/>
          <p14:tracePt t="62076" x="10053638" y="1900238"/>
          <p14:tracePt t="62095" x="10053638" y="1884363"/>
          <p14:tracePt t="62097" x="10048875" y="1873250"/>
          <p14:tracePt t="62110" x="10048875" y="1866900"/>
          <p14:tracePt t="62112" x="10044113" y="1862138"/>
          <p14:tracePt t="62127" x="10044113" y="1855788"/>
          <p14:tracePt t="62128" x="10037763" y="1851025"/>
          <p14:tracePt t="62143" x="10037763" y="1844675"/>
          <p14:tracePt t="62160" x="10033000" y="1833563"/>
          <p14:tracePt t="62177" x="10026650" y="1833563"/>
          <p14:tracePt t="62194" x="10026650" y="1828800"/>
          <p14:tracePt t="62195" x="10021888" y="1824038"/>
          <p14:tracePt t="62212" x="10021888" y="1817688"/>
          <p14:tracePt t="62228" x="10015538" y="1812925"/>
          <p14:tracePt t="62244" x="10010775" y="1812925"/>
          <p14:tracePt t="62361" x="10004425" y="1812925"/>
          <p14:tracePt t="62377" x="9999663" y="1812925"/>
          <p14:tracePt t="62381" x="9993313" y="1806575"/>
          <p14:tracePt t="62396" x="9988550" y="1806575"/>
          <p14:tracePt t="62411" x="9982200" y="1806575"/>
          <p14:tracePt t="62811" x="9977438" y="1801813"/>
          <p14:tracePt t="62817" x="9971088" y="1801813"/>
          <p14:tracePt t="62831" x="9971088" y="1795463"/>
          <p14:tracePt t="62872" x="9966325" y="1795463"/>
          <p14:tracePt t="62884" x="9959975" y="1795463"/>
          <p14:tracePt t="62899" x="9955213" y="1795463"/>
          <p14:tracePt t="62906" x="9950450" y="1795463"/>
          <p14:tracePt t="62914" x="9939338" y="1795463"/>
          <p14:tracePt t="62928" x="9932988" y="1795463"/>
          <p14:tracePt t="62930" x="9921875" y="1795463"/>
          <p14:tracePt t="62946" x="9917113" y="1795463"/>
          <p14:tracePt t="62947" x="9899650" y="1795463"/>
          <p14:tracePt t="62961" x="9883775" y="1795463"/>
          <p14:tracePt t="62978" x="9834563" y="1801813"/>
          <p14:tracePt t="62996" x="9745663" y="1817688"/>
          <p14:tracePt t="63012" x="9678988" y="1824038"/>
          <p14:tracePt t="63028" x="9575800" y="1833563"/>
          <p14:tracePt t="63044" x="9464675" y="1862138"/>
          <p14:tracePt t="63061" x="9337675" y="1873250"/>
          <p14:tracePt t="63078" x="9090025" y="1884363"/>
          <p14:tracePt t="63095" x="8875713" y="1900238"/>
          <p14:tracePt t="63097" x="8704263" y="1900238"/>
          <p14:tracePt t="63111" x="7927975" y="1900238"/>
          <p14:tracePt t="63129" x="7078663" y="1922463"/>
          <p14:tracePt t="63146" x="5497513" y="2027238"/>
          <p14:tracePt t="63162" x="4478338" y="2147888"/>
          <p14:tracePt t="63178" x="3724275" y="2176463"/>
          <p14:tracePt t="63196" x="2809875" y="2203450"/>
          <p14:tracePt t="63212" x="1630363" y="2214563"/>
          <p14:tracePt t="63213" x="909638" y="2225675"/>
          <p14:tracePt t="63228" x="127000" y="2263775"/>
          <p14:tracePt t="63898" x="523875" y="3233738"/>
          <p14:tracePt t="63912" x="1150938" y="3111500"/>
          <p14:tracePt t="63929" x="1828800" y="2946400"/>
          <p14:tracePt t="63947" x="2225675" y="2852738"/>
          <p14:tracePt t="63948" x="2439988" y="2803525"/>
          <p14:tracePt t="63964" x="2738438" y="2682875"/>
          <p14:tracePt t="63979" x="2854325" y="2627313"/>
          <p14:tracePt t="63981" x="2919413" y="2589213"/>
          <p14:tracePt t="63996" x="2997200" y="2540000"/>
          <p14:tracePt t="64012" x="3041650" y="2495550"/>
          <p14:tracePt t="64030" x="3090863" y="2428875"/>
          <p14:tracePt t="64031" x="3113088" y="2384425"/>
          <p14:tracePt t="64046" x="3124200" y="2363788"/>
          <p14:tracePt t="64048" x="3140075" y="2330450"/>
          <p14:tracePt t="64062" x="3151188" y="2274888"/>
          <p14:tracePt t="64080" x="3162300" y="2225675"/>
          <p14:tracePt t="64097" x="3162300" y="2187575"/>
          <p14:tracePt t="64098" x="3162300" y="2154238"/>
          <p14:tracePt t="64114" x="3146425" y="2103438"/>
          <p14:tracePt t="64130" x="3128963" y="2076450"/>
          <p14:tracePt t="64131" x="3113088" y="2049463"/>
          <p14:tracePt t="64147" x="3073400" y="1993900"/>
          <p14:tracePt t="64163" x="3052763" y="1944688"/>
          <p14:tracePt t="64180" x="3019425" y="1889125"/>
          <p14:tracePt t="64197" x="2990850" y="1866900"/>
          <p14:tracePt t="64213" x="2979738" y="1844675"/>
          <p14:tracePt t="64231" x="2970213" y="1844675"/>
          <p14:tracePt t="64248" x="2947988" y="1839913"/>
          <p14:tracePt t="64249" x="2936875" y="1839913"/>
          <p14:tracePt t="64264" x="2919413" y="1839913"/>
          <p14:tracePt t="64280" x="2892425" y="1839913"/>
          <p14:tracePt t="64281" x="2865438" y="1851025"/>
          <p14:tracePt t="64297" x="2814638" y="1866900"/>
          <p14:tracePt t="64313" x="2765425" y="1906588"/>
          <p14:tracePt t="64331" x="2705100" y="2011363"/>
          <p14:tracePt t="64347" x="2705100" y="2043113"/>
          <p14:tracePt t="64349" x="2705100" y="2087563"/>
          <p14:tracePt t="64363" x="2705100" y="2165350"/>
          <p14:tracePt t="64380" x="2727325" y="2203450"/>
          <p14:tracePt t="64398" x="2760663" y="2252663"/>
          <p14:tracePt t="64414" x="2765425" y="2259013"/>
          <p14:tracePt t="64460" x="2765425" y="2263775"/>
          <p14:tracePt t="64466" x="2749550" y="2263775"/>
          <p14:tracePt t="64480" x="2727325" y="2263775"/>
          <p14:tracePt t="64482" x="2671763" y="2263775"/>
          <p14:tracePt t="64498" x="2578100" y="2281238"/>
          <p14:tracePt t="64513" x="2419350" y="2290763"/>
          <p14:tracePt t="64530" x="2263775" y="2308225"/>
          <p14:tracePt t="64547" x="1960563" y="2330450"/>
          <p14:tracePt t="64549" x="1939925" y="2330450"/>
          <p14:tracePt t="64565" x="1817688" y="2335213"/>
          <p14:tracePt t="64580" x="1697038" y="2335213"/>
          <p14:tracePt t="64597" x="1547813" y="2335213"/>
          <p14:tracePt t="64614" x="1389063" y="2335213"/>
          <p14:tracePt t="64616" x="1355725" y="2335213"/>
          <p14:tracePt t="64630" x="1322388" y="2335213"/>
          <p14:tracePt t="64631" x="1300163" y="2324100"/>
          <p14:tracePt t="64647" x="1277938" y="2319338"/>
          <p14:tracePt t="64663" x="1255713" y="2308225"/>
          <p14:tracePt t="64681" x="1239838" y="2301875"/>
          <p14:tracePt t="64697" x="1228725" y="2297113"/>
          <p14:tracePt t="64698" x="1222375" y="2297113"/>
          <p14:tracePt t="64714" x="1217613" y="2297113"/>
          <p14:tracePt t="64716" x="1217613" y="2290763"/>
          <p14:tracePt t="64737" x="1211263" y="2290763"/>
          <p14:tracePt t="64746" x="1206500" y="2286000"/>
          <p14:tracePt t="64765" x="1201738" y="2281238"/>
          <p14:tracePt t="64766" x="1195388" y="2281238"/>
          <p14:tracePt t="64781" x="1195388" y="2274888"/>
          <p14:tracePt t="64783" x="1190625" y="2270125"/>
          <p14:tracePt t="64799" x="1179513" y="2270125"/>
          <p14:tracePt t="64815" x="1168400" y="2259013"/>
          <p14:tracePt t="64832" x="1157288" y="2259013"/>
          <p14:tracePt t="64833" x="1150938" y="2252663"/>
          <p14:tracePt t="64848" x="1139825" y="2252663"/>
          <p14:tracePt t="64865" x="1128713" y="2247900"/>
          <p14:tracePt t="64881" x="1108075" y="2241550"/>
          <p14:tracePt t="64897" x="1057275" y="2236788"/>
          <p14:tracePt t="64914" x="1046163" y="2236788"/>
          <p14:tracePt t="64931" x="1023938" y="2236788"/>
          <p14:tracePt t="64985" x="1019175" y="2236788"/>
          <p14:tracePt t="64999" x="1014413" y="2236788"/>
          <p14:tracePt t="65006" x="996950" y="2241550"/>
          <p14:tracePt t="65016" x="992188" y="2241550"/>
          <p14:tracePt t="65031" x="974725" y="2247900"/>
          <p14:tracePt t="65048" x="958850" y="2252663"/>
          <p14:tracePt t="65065" x="941388" y="2252663"/>
          <p14:tracePt t="65067" x="930275" y="2259013"/>
          <p14:tracePt t="65081" x="920750" y="2259013"/>
          <p14:tracePt t="65099" x="909638" y="2259013"/>
          <p14:tracePt t="65115" x="898525" y="2259013"/>
          <p14:tracePt t="65132" x="892175" y="2259013"/>
          <p14:tracePt t="65181" x="887413" y="2259013"/>
          <p14:tracePt t="65195" x="881063" y="2259013"/>
          <p14:tracePt t="65201" x="876300" y="2259013"/>
          <p14:tracePt t="65216" x="865188" y="2259013"/>
          <p14:tracePt t="65233" x="858838" y="2259013"/>
          <p14:tracePt t="65248" x="854075" y="2259013"/>
          <p14:tracePt t="65307" x="847725" y="2259013"/>
          <p14:tracePt t="65427" x="842963" y="2259013"/>
          <p14:tracePt t="65442" x="838200" y="2259013"/>
          <p14:tracePt t="65457" x="831850" y="2259013"/>
          <p14:tracePt t="65472" x="827088" y="2259013"/>
          <p14:tracePt t="65481" x="820738" y="2259013"/>
          <p14:tracePt t="65499" x="815975" y="2259013"/>
          <p14:tracePt t="65501" x="809625" y="2259013"/>
          <p14:tracePt t="65517" x="804863" y="2259013"/>
          <p14:tracePt t="65532" x="798513" y="2259013"/>
          <p14:tracePt t="65548" x="793750" y="2259013"/>
          <p14:tracePt t="65566" x="787400" y="2259013"/>
          <p14:tracePt t="65583" x="782638" y="2252663"/>
          <p14:tracePt t="65598" x="776288" y="2252663"/>
          <p14:tracePt t="65616" x="771525" y="2247900"/>
          <p14:tracePt t="65632" x="765175" y="2247900"/>
          <p14:tracePt t="65650" x="760413" y="2241550"/>
          <p14:tracePt t="65651" x="754063" y="2241550"/>
          <p14:tracePt t="65666" x="749300" y="2236788"/>
          <p14:tracePt t="65683" x="744538" y="2236788"/>
          <p14:tracePt t="65699" x="738188" y="2236788"/>
          <p14:tracePt t="65720" x="733425" y="2236788"/>
          <p14:tracePt t="66193" x="727075" y="2236788"/>
          <p14:tracePt t="66216" x="722313" y="2230438"/>
          <p14:tracePt t="66223" x="715963" y="2230438"/>
          <p14:tracePt t="66232" x="711200" y="2230438"/>
          <p14:tracePt t="66250" x="700088" y="2225675"/>
          <p14:tracePt t="66268" x="693738" y="2219325"/>
          <p14:tracePt t="66283" x="682625" y="2214563"/>
          <p14:tracePt t="66426" x="722313" y="2236788"/>
          <p14:tracePt t="66434" x="787400" y="2263775"/>
          <p14:tracePt t="66440" x="974725" y="2301875"/>
          <p14:tracePt t="66450" x="1068388" y="2308225"/>
          <p14:tracePt t="66467" x="1454150" y="2330450"/>
          <p14:tracePt t="66469" x="1565275" y="2330450"/>
          <p14:tracePt t="66484" x="1724025" y="2330450"/>
          <p14:tracePt t="66485" x="1878013" y="2330450"/>
          <p14:tracePt t="66500" x="2054225" y="2312988"/>
          <p14:tracePt t="66516" x="2116138" y="2308225"/>
          <p14:tracePt t="66612" x="2116138" y="2301875"/>
          <p14:tracePt t="66634" x="2116138" y="2297113"/>
          <p14:tracePt t="66642" x="2109788" y="2297113"/>
          <p14:tracePt t="66657" x="2105025" y="2297113"/>
          <p14:tracePt t="66672" x="2105025" y="2290763"/>
          <p14:tracePt t="66777" x="2109788" y="2290763"/>
          <p14:tracePt t="66785" x="2143125" y="2286000"/>
          <p14:tracePt t="66791" x="2181225" y="2286000"/>
          <p14:tracePt t="66800" x="2209800" y="2286000"/>
          <p14:tracePt t="66817" x="2314575" y="2274888"/>
          <p14:tracePt t="66834" x="2397125" y="2252663"/>
          <p14:tracePt t="66851" x="2562225" y="2225675"/>
          <p14:tracePt t="66868" x="2633663" y="2214563"/>
          <p14:tracePt t="66884" x="2644775" y="2208213"/>
          <p14:tracePt t="66901" x="2649538" y="2208213"/>
          <p14:tracePt t="67115" x="2655888" y="2208213"/>
          <p14:tracePt t="67121" x="2671763" y="2208213"/>
          <p14:tracePt t="67134" x="2678113" y="2208213"/>
          <p14:tracePt t="67151" x="2738438" y="2203450"/>
          <p14:tracePt t="67152" x="2760663" y="2203450"/>
          <p14:tracePt t="67167" x="2809875" y="2192338"/>
          <p14:tracePt t="67168" x="2847975" y="2187575"/>
          <p14:tracePt t="67184" x="2914650" y="2181225"/>
          <p14:tracePt t="67201" x="2963863" y="2176463"/>
          <p14:tracePt t="67218" x="2974975" y="2176463"/>
          <p14:tracePt t="68045" x="2970213" y="2176463"/>
          <p14:tracePt t="68076" x="2963863" y="2176463"/>
          <p14:tracePt t="68082" x="2963863" y="2170113"/>
          <p14:tracePt t="68285" x="2959100" y="2170113"/>
          <p14:tracePt t="68299" x="2930525" y="2170113"/>
          <p14:tracePt t="68307" x="2897188" y="2170113"/>
          <p14:tracePt t="68319" x="2870200" y="2170113"/>
          <p14:tracePt t="68337" x="2732088" y="2170113"/>
          <p14:tracePt t="68353" x="2644775" y="2170113"/>
          <p14:tracePt t="68369" x="2540000" y="2170113"/>
          <p14:tracePt t="68386" x="2462213" y="2170113"/>
          <p14:tracePt t="68403" x="2379663" y="2176463"/>
          <p14:tracePt t="68405" x="2352675" y="2181225"/>
          <p14:tracePt t="68420" x="2274888" y="2181225"/>
          <p14:tracePt t="68437" x="2214563" y="2181225"/>
          <p14:tracePt t="68453" x="2154238" y="2181225"/>
          <p14:tracePt t="68470" x="2127250" y="2181225"/>
          <p14:tracePt t="68472" x="2105025" y="2181225"/>
          <p14:tracePt t="68487" x="2098675" y="2181225"/>
          <p14:tracePt t="68489" x="2093913" y="2181225"/>
          <p14:tracePt t="68504" x="2087563" y="2181225"/>
          <p14:tracePt t="68570" x="2082800" y="2181225"/>
          <p14:tracePt t="68585" x="2076450" y="2187575"/>
          <p14:tracePt t="68599" x="2071688" y="2187575"/>
          <p14:tracePt t="69117" x="2109788" y="2187575"/>
          <p14:tracePt t="69124" x="2297113" y="2192338"/>
          <p14:tracePt t="69132" x="2533650" y="2192338"/>
          <p14:tracePt t="69155" x="3802063" y="2136775"/>
          <p14:tracePt t="69170" x="4391025" y="2076450"/>
          <p14:tracePt t="69187" x="4770438" y="2020888"/>
          <p14:tracePt t="69204" x="4903788" y="2005013"/>
          <p14:tracePt t="69206" x="4908550" y="2005013"/>
          <p14:tracePt t="69245" x="4908550" y="2000250"/>
          <p14:tracePt t="69252" x="4903788" y="2000250"/>
          <p14:tracePt t="69260" x="4892675" y="2000250"/>
          <p14:tracePt t="69272" x="4886325" y="2000250"/>
          <p14:tracePt t="69274" x="4875213" y="2000250"/>
          <p14:tracePt t="69288" x="4870450" y="2000250"/>
          <p14:tracePt t="69289" x="4864100" y="2000250"/>
          <p14:tracePt t="69305" x="4837113" y="2000250"/>
          <p14:tracePt t="69321" x="4810125" y="2000250"/>
          <p14:tracePt t="69337" x="4759325" y="2000250"/>
          <p14:tracePt t="69354" x="4710113" y="2000250"/>
          <p14:tracePt t="69372" x="4622800" y="2000250"/>
          <p14:tracePt t="69388" x="4540250" y="2016125"/>
          <p14:tracePt t="69404" x="4500563" y="2032000"/>
          <p14:tracePt t="69422" x="4457700" y="2060575"/>
          <p14:tracePt t="69439" x="4446588" y="2071688"/>
          <p14:tracePt t="69455" x="4440238" y="2071688"/>
          <p14:tracePt t="69456" x="4435475" y="2076450"/>
          <p14:tracePt t="69477" x="4429125" y="2082800"/>
          <p14:tracePt t="69488" x="4424363" y="2082800"/>
          <p14:tracePt t="69504" x="4406900" y="2093913"/>
          <p14:tracePt t="69521" x="4395788" y="2098675"/>
          <p14:tracePt t="69523" x="4391025" y="2109788"/>
          <p14:tracePt t="69539" x="4379913" y="2114550"/>
          <p14:tracePt t="69555" x="4373563" y="2120900"/>
          <p14:tracePt t="69571" x="4368800" y="2132013"/>
          <p14:tracePt t="69588" x="4368800" y="2154238"/>
          <p14:tracePt t="69605" x="4368800" y="2165350"/>
          <p14:tracePt t="69621" x="4368800" y="2181225"/>
          <p14:tracePt t="69638" x="4368800" y="2197100"/>
          <p14:tracePt t="69656" x="4373563" y="2219325"/>
          <p14:tracePt t="69672" x="4373563" y="2230438"/>
          <p14:tracePt t="69688" x="4384675" y="2252663"/>
          <p14:tracePt t="69705" x="4391025" y="2263775"/>
          <p14:tracePt t="69722" x="4391025" y="2270125"/>
          <p14:tracePt t="69739" x="4395788" y="2274888"/>
          <p14:tracePt t="69755" x="4402138" y="2281238"/>
          <p14:tracePt t="69815" x="4406900" y="2281238"/>
          <p14:tracePt t="69829" x="4413250" y="2281238"/>
          <p14:tracePt t="69837" x="4418013" y="2281238"/>
          <p14:tracePt t="69844" x="4429125" y="2286000"/>
          <p14:tracePt t="69855" x="4440238" y="2286000"/>
          <p14:tracePt t="69871" x="4462463" y="2290763"/>
          <p14:tracePt t="69889" x="4484688" y="2297113"/>
          <p14:tracePt t="69907" x="4489450" y="2297113"/>
          <p14:tracePt t="69922" x="4495800" y="2297113"/>
          <p14:tracePt t="70199" x="4500563" y="2297113"/>
          <p14:tracePt t="70206" x="4649788" y="2319338"/>
          <p14:tracePt t="70212" x="4721225" y="2324100"/>
          <p14:tracePt t="70222" x="4770438" y="2330450"/>
          <p14:tracePt t="70239" x="4903788" y="2335213"/>
          <p14:tracePt t="70257" x="5178425" y="2341563"/>
          <p14:tracePt t="70273" x="5338763" y="2341563"/>
          <p14:tracePt t="70289" x="5470525" y="2341563"/>
          <p14:tracePt t="70307" x="5526088" y="2341563"/>
          <p14:tracePt t="70324" x="5553075" y="2341563"/>
          <p14:tracePt t="70340" x="5564188" y="2341563"/>
          <p14:tracePt t="70357" x="5570538" y="2341563"/>
          <p14:tracePt t="70373" x="5602288" y="2335213"/>
          <p14:tracePt t="70389" x="5641975" y="2335213"/>
          <p14:tracePt t="70391" x="5680075" y="2335213"/>
          <p14:tracePt t="70406" x="5713413" y="2335213"/>
          <p14:tracePt t="70408" x="5735638" y="2335213"/>
          <p14:tracePt t="70422" x="5778500" y="2341563"/>
          <p14:tracePt t="70439" x="5795963" y="2341563"/>
          <p14:tracePt t="70580" x="5800725" y="2341563"/>
          <p14:tracePt t="70586" x="5800725" y="2346325"/>
          <p14:tracePt t="70595" x="5811838" y="2346325"/>
          <p14:tracePt t="70607" x="5818188" y="2346325"/>
          <p14:tracePt t="70623" x="5829300" y="2352675"/>
          <p14:tracePt t="70625" x="5834063" y="2352675"/>
          <p14:tracePt t="70640" x="5851525" y="2352675"/>
          <p14:tracePt t="70656" x="5856288" y="2352675"/>
          <p14:tracePt t="70739" x="5862638" y="2352675"/>
          <p14:tracePt t="70745" x="5867400" y="2352675"/>
          <p14:tracePt t="70759" x="5872163" y="2352675"/>
          <p14:tracePt t="70772" x="5878513" y="2352675"/>
          <p14:tracePt t="70773" x="5883275" y="2352675"/>
          <p14:tracePt t="70789" x="5883275" y="2346325"/>
          <p14:tracePt t="71270" x="5894388" y="2346325"/>
          <p14:tracePt t="71277" x="5916613" y="2346325"/>
          <p14:tracePt t="71284" x="5961063" y="2352675"/>
          <p14:tracePt t="71308" x="6110288" y="2363788"/>
          <p14:tracePt t="71324" x="6286500" y="2363788"/>
          <p14:tracePt t="71340" x="6489700" y="2363788"/>
          <p14:tracePt t="71360" x="6721475" y="2357438"/>
          <p14:tracePt t="71375" x="6870700" y="2352675"/>
          <p14:tracePt t="71391" x="6996113" y="2352675"/>
          <p14:tracePt t="71407" x="7089775" y="2352675"/>
          <p14:tracePt t="71424" x="7205663" y="2352675"/>
          <p14:tracePt t="71426" x="7256463" y="2352675"/>
          <p14:tracePt t="71441" x="7343775" y="2346325"/>
          <p14:tracePt t="71457" x="7426325" y="2346325"/>
          <p14:tracePt t="71475" x="7508875" y="2346325"/>
          <p14:tracePt t="71491" x="7558088" y="2346325"/>
          <p14:tracePt t="71507" x="7591425" y="2346325"/>
          <p14:tracePt t="71509" x="7597775" y="2346325"/>
          <p14:tracePt t="71525" x="7608888" y="2346325"/>
          <p14:tracePt t="71908" x="7613650" y="2346325"/>
          <p14:tracePt t="71915" x="7620000" y="2346325"/>
          <p14:tracePt t="71925" x="7635875" y="2341563"/>
          <p14:tracePt t="71942" x="7680325" y="2335213"/>
          <p14:tracePt t="71944" x="7713663" y="2335213"/>
          <p14:tracePt t="71959" x="7800975" y="2330450"/>
          <p14:tracePt t="71976" x="7834313" y="2330450"/>
          <p14:tracePt t="71977" x="7883525" y="2330450"/>
          <p14:tracePt t="71991" x="7983538" y="2330450"/>
          <p14:tracePt t="72008" x="8059738" y="2330450"/>
          <p14:tracePt t="72025" x="8131175" y="2335213"/>
          <p14:tracePt t="72027" x="8153400" y="2335213"/>
          <p14:tracePt t="72042" x="8208963" y="2335213"/>
          <p14:tracePt t="72058" x="8253413" y="2335213"/>
          <p14:tracePt t="72074" x="8291513" y="2335213"/>
          <p14:tracePt t="72092" x="8335963" y="2330450"/>
          <p14:tracePt t="72093" x="8351838" y="2330450"/>
          <p14:tracePt t="72109" x="8369300" y="2330450"/>
          <p14:tracePt t="72127" x="8396288" y="2319338"/>
          <p14:tracePt t="72142" x="8451850" y="2286000"/>
          <p14:tracePt t="72160" x="8472488" y="2286000"/>
          <p14:tracePt t="72176" x="8483600" y="2286000"/>
          <p14:tracePt t="72193" x="8489950" y="2281238"/>
          <p14:tracePt t="72208" x="8501063" y="2281238"/>
          <p14:tracePt t="72226" x="8516938" y="2281238"/>
          <p14:tracePt t="72242" x="8539163" y="2281238"/>
          <p14:tracePt t="72243" x="8545513" y="2281238"/>
          <p14:tracePt t="72259" x="8561388" y="2281238"/>
          <p14:tracePt t="72853" x="8577263" y="2281238"/>
          <p14:tracePt t="72861" x="8621713" y="2281238"/>
          <p14:tracePt t="72867" x="8666163" y="2281238"/>
          <p14:tracePt t="72876" x="8748713" y="2281238"/>
          <p14:tracePt t="72893" x="8902700" y="2274888"/>
          <p14:tracePt t="72910" x="9013825" y="2263775"/>
          <p14:tracePt t="72912" x="9056688" y="2263775"/>
          <p14:tracePt t="72927" x="9078913" y="2259013"/>
          <p14:tracePt t="72928" x="9096375" y="2259013"/>
          <p14:tracePt t="72944" x="9101138" y="2259013"/>
          <p14:tracePt t="73333" x="9112250" y="2259013"/>
          <p14:tracePt t="73339" x="9123363" y="2259013"/>
          <p14:tracePt t="73347" x="9150350" y="2274888"/>
          <p14:tracePt t="73360" x="9221788" y="2290763"/>
          <p14:tracePt t="73363" x="9442450" y="2324100"/>
          <p14:tracePt t="73377" x="9498013" y="2330450"/>
          <p14:tracePt t="73379" x="9607550" y="2335213"/>
          <p14:tracePt t="73394" x="9955213" y="2352675"/>
          <p14:tracePt t="73411" x="10169525" y="2352675"/>
          <p14:tracePt t="73427" x="10329863" y="2352675"/>
          <p14:tracePt t="73429" x="10367963" y="2352675"/>
          <p14:tracePt t="73444" x="10401300" y="2352675"/>
          <p14:tracePt t="73647" x="10396538" y="2352675"/>
          <p14:tracePt t="73707" x="10390188" y="2352675"/>
          <p14:tracePt t="74638" x="10401300" y="2352675"/>
          <p14:tracePt t="74648" x="10412413" y="2352675"/>
          <p14:tracePt t="74652" x="10483850" y="2352675"/>
          <p14:tracePt t="74662" x="10599738" y="2352675"/>
          <p14:tracePt t="74679" x="10985500" y="2335213"/>
          <p14:tracePt t="74681" x="11277600" y="2319338"/>
          <p14:tracePt t="74696" x="11801475" y="2270125"/>
          <p14:tracePt t="75072" x="12153900" y="2197100"/>
          <p14:tracePt t="75082" x="12131675" y="2203450"/>
          <p14:tracePt t="75096" x="12114213" y="2203450"/>
          <p14:tracePt t="75115" x="12109450" y="2203450"/>
          <p14:tracePt t="75140" x="12103100" y="2203450"/>
          <p14:tracePt t="75164" x="12098338" y="2203450"/>
          <p14:tracePt t="75282" x="12093575" y="2203450"/>
          <p14:tracePt t="75290" x="12087225" y="2203450"/>
          <p14:tracePt t="75304" x="12076113" y="2203450"/>
          <p14:tracePt t="75312" x="12065000" y="2203450"/>
          <p14:tracePt t="75330" x="12060238" y="2208213"/>
          <p14:tracePt t="75567" x="12060238" y="2203450"/>
          <p14:tracePt t="75574" x="11982450" y="2203450"/>
          <p14:tracePt t="75581" x="11839575" y="2230438"/>
          <p14:tracePt t="75597" x="11614150" y="2247900"/>
          <p14:tracePt t="75599" x="11217275" y="2286000"/>
          <p14:tracePt t="75614" x="10467975" y="2341563"/>
          <p14:tracePt t="75630" x="9471025" y="2424113"/>
          <p14:tracePt t="75647" x="8650288" y="2500313"/>
          <p14:tracePt t="75648" x="8253413" y="2560638"/>
          <p14:tracePt t="75664" x="7943850" y="2616200"/>
          <p14:tracePt t="75667" x="7745413" y="2649538"/>
          <p14:tracePt t="75681" x="7327900" y="2727325"/>
          <p14:tracePt t="75697" x="7062788" y="2743200"/>
          <p14:tracePt t="75714" x="6815138" y="2754313"/>
          <p14:tracePt t="75730" x="6672263" y="2759075"/>
          <p14:tracePt t="75732" x="6413500" y="2776538"/>
          <p14:tracePt t="75748" x="6346825" y="2787650"/>
          <p14:tracePt t="75749" x="6219825" y="2803525"/>
          <p14:tracePt t="75763" x="5851525" y="2859088"/>
          <p14:tracePt t="75781" x="5503863" y="2908300"/>
          <p14:tracePt t="75797" x="5073650" y="2979738"/>
          <p14:tracePt t="75816" x="4567238" y="3028950"/>
          <p14:tracePt t="75830" x="4159250" y="3068638"/>
          <p14:tracePt t="75848" x="3679825" y="3101975"/>
          <p14:tracePt t="75865" x="3151188" y="3128963"/>
          <p14:tracePt t="75866" x="2914650" y="3151188"/>
          <p14:tracePt t="75881" x="2671763" y="3178175"/>
          <p14:tracePt t="75882" x="2528888" y="3184525"/>
          <p14:tracePt t="75898" x="2192338" y="3216275"/>
          <p14:tracePt t="75914" x="2054225" y="3216275"/>
          <p14:tracePt t="75931" x="1933575" y="3216275"/>
          <p14:tracePt t="75949" x="1828800" y="3173413"/>
          <p14:tracePt t="75966" x="1768475" y="3144838"/>
          <p14:tracePt t="75981" x="1663700" y="3101975"/>
          <p14:tracePt t="75997" x="1558925" y="3068638"/>
          <p14:tracePt t="76014" x="1366838" y="3035300"/>
          <p14:tracePt t="76016" x="1300163" y="3017838"/>
          <p14:tracePt t="76031" x="1046163" y="2968625"/>
          <p14:tracePt t="76047" x="892175" y="2941638"/>
          <p14:tracePt t="76064" x="722313" y="2919413"/>
          <p14:tracePt t="76081" x="628650" y="2903538"/>
          <p14:tracePt t="76098" x="584200" y="2881313"/>
          <p14:tracePt t="76115" x="584200" y="2870200"/>
          <p14:tracePt t="76130" x="600075" y="2859088"/>
          <p14:tracePt t="76147" x="650875" y="2820988"/>
          <p14:tracePt t="76165" x="700088" y="2787650"/>
          <p14:tracePt t="76166" x="715963" y="2776538"/>
          <p14:tracePt t="76182" x="749300" y="2759075"/>
          <p14:tracePt t="76198" x="765175" y="2754313"/>
          <p14:tracePt t="76415" x="776288" y="2747963"/>
          <p14:tracePt t="76422" x="793750" y="2747963"/>
          <p14:tracePt t="76437" x="827088" y="2743200"/>
          <p14:tracePt t="76447" x="876300" y="2732088"/>
          <p14:tracePt t="76465" x="1030288" y="2709863"/>
          <p14:tracePt t="76467" x="1128713" y="2687638"/>
          <p14:tracePt t="76483" x="1316038" y="2654300"/>
          <p14:tracePt t="76499" x="1487488" y="2611438"/>
          <p14:tracePt t="76515" x="1514475" y="2600325"/>
          <p14:tracePt t="76533" x="1520825" y="2600325"/>
          <p14:tracePt t="77084" x="1531938" y="2600325"/>
          <p14:tracePt t="77090" x="1565275" y="2600325"/>
          <p14:tracePt t="77099" x="1576388" y="2600325"/>
          <p14:tracePt t="77117" x="1663700" y="2600325"/>
          <p14:tracePt t="77119" x="1735138" y="2605088"/>
          <p14:tracePt t="77133" x="1824038" y="2605088"/>
          <p14:tracePt t="77135" x="1917700" y="2611438"/>
          <p14:tracePt t="77150" x="2049463" y="2611438"/>
          <p14:tracePt t="77166" x="2165350" y="2611438"/>
          <p14:tracePt t="77184" x="2259013" y="2600325"/>
          <p14:tracePt t="77199" x="2297113" y="2600325"/>
          <p14:tracePt t="77201" x="2314575" y="2593975"/>
          <p14:tracePt t="77533" x="2319338" y="2593975"/>
          <p14:tracePt t="77540" x="2330450" y="2593975"/>
          <p14:tracePt t="77550" x="2368550" y="2593975"/>
          <p14:tracePt t="77567" x="2495550" y="2589213"/>
          <p14:tracePt t="77568" x="2551113" y="2589213"/>
          <p14:tracePt t="77584" x="2771775" y="2582863"/>
          <p14:tracePt t="77601" x="2997200" y="2566988"/>
          <p14:tracePt t="77617" x="3206750" y="2551113"/>
          <p14:tracePt t="77633" x="3289300" y="2551113"/>
          <p14:tracePt t="77651" x="3344863" y="2544763"/>
          <p14:tracePt t="77667" x="3349625" y="2544763"/>
          <p14:tracePt t="78792" x="3371850" y="2544763"/>
          <p14:tracePt t="78799" x="3394075" y="2544763"/>
          <p14:tracePt t="78808" x="3448050" y="2544763"/>
          <p14:tracePt t="78818" x="3603625" y="2544763"/>
          <p14:tracePt t="78837" x="3833813" y="2544763"/>
          <p14:tracePt t="78853" x="4049713" y="2533650"/>
          <p14:tracePt t="78869" x="4170363" y="2517775"/>
          <p14:tracePt t="78885" x="4248150" y="2511425"/>
          <p14:tracePt t="78902" x="4319588" y="2506663"/>
          <p14:tracePt t="78903" x="4341813" y="2500313"/>
          <p14:tracePt t="78919" x="4373563" y="2495550"/>
          <p14:tracePt t="78935" x="4395788" y="2495550"/>
          <p14:tracePt t="78952" x="4446588" y="2495550"/>
          <p14:tracePt t="78968" x="4522788" y="2495550"/>
          <p14:tracePt t="78986" x="4705350" y="2478088"/>
          <p14:tracePt t="79003" x="4832350" y="2468563"/>
          <p14:tracePt t="79018" x="4919663" y="2457450"/>
          <p14:tracePt t="79036" x="4986338" y="2439988"/>
          <p14:tracePt t="79052" x="5008563" y="2439988"/>
          <p14:tracePt t="79053" x="5019675" y="2439988"/>
          <p14:tracePt t="79069" x="5029200" y="2439988"/>
          <p14:tracePt t="79086" x="5051425" y="2451100"/>
          <p14:tracePt t="79103" x="5073650" y="2457450"/>
          <p14:tracePt t="79119" x="5095875" y="2462213"/>
          <p14:tracePt t="79121" x="5106988" y="2462213"/>
          <p14:tracePt t="79137" x="5129213" y="2462213"/>
          <p14:tracePt t="79152" x="5140325" y="2462213"/>
          <p14:tracePt t="79154" x="5151438" y="2462213"/>
          <p14:tracePt t="79169" x="5245100" y="2462213"/>
          <p14:tracePt t="79186" x="5289550" y="2462213"/>
          <p14:tracePt t="79203" x="5387975" y="2468563"/>
          <p14:tracePt t="79204" x="5421313" y="2468563"/>
          <p14:tracePt t="79219" x="5508625" y="2468563"/>
          <p14:tracePt t="79236" x="5537200" y="2468563"/>
          <p14:tracePt t="79252" x="5553075" y="2468563"/>
          <p14:tracePt t="79269" x="5559425" y="2468563"/>
          <p14:tracePt t="79287" x="5575300" y="2473325"/>
          <p14:tracePt t="79288" x="5575300" y="2478088"/>
          <p14:tracePt t="79303" x="5586413" y="2478088"/>
          <p14:tracePt t="79325" x="5591175" y="2478088"/>
          <p14:tracePt t="79336" x="5597525" y="2478088"/>
          <p14:tracePt t="79355" x="5608638" y="2484438"/>
          <p14:tracePt t="79370" x="5624513" y="2489200"/>
          <p14:tracePt t="79387" x="5646738" y="2495550"/>
          <p14:tracePt t="79403" x="5691188" y="2500313"/>
          <p14:tracePt t="79420" x="5718175" y="2506663"/>
          <p14:tracePt t="79422" x="5724525" y="2506663"/>
          <p14:tracePt t="79437" x="5740400" y="2506663"/>
          <p14:tracePt t="80698" x="5735638" y="2500313"/>
          <p14:tracePt t="80728" x="5735638" y="2495550"/>
          <p14:tracePt t="80749" x="5735638" y="2489200"/>
          <p14:tracePt t="80765" x="5735638" y="2484438"/>
          <p14:tracePt t="80773" x="5735638" y="2478088"/>
          <p14:tracePt t="80795" x="5735638" y="2473325"/>
          <p14:tracePt t="80802" x="5740400" y="2462213"/>
          <p14:tracePt t="80810" x="5740400" y="2451100"/>
          <p14:tracePt t="80822" x="5746750" y="2446338"/>
          <p14:tracePt t="80824" x="5751513" y="2435225"/>
          <p14:tracePt t="80839" x="5762625" y="2390775"/>
          <p14:tracePt t="80855" x="5762625" y="2384425"/>
          <p14:tracePt t="80857" x="5768975" y="2374900"/>
          <p14:tracePt t="80871" x="5773738" y="2363788"/>
          <p14:tracePt t="80888" x="5778500" y="2363788"/>
          <p14:tracePt t="80905" x="5784850" y="2363788"/>
          <p14:tracePt t="80906" x="5789613" y="2363788"/>
          <p14:tracePt t="80922" x="5795963" y="2363788"/>
          <p14:tracePt t="80938" x="5829300" y="2363788"/>
          <p14:tracePt t="80955" x="5867400" y="2363788"/>
          <p14:tracePt t="80972" x="5949950" y="2357438"/>
          <p14:tracePt t="80973" x="5983288" y="2352675"/>
          <p14:tracePt t="80989" x="6065838" y="2341563"/>
          <p14:tracePt t="81006" x="6103938" y="2335213"/>
          <p14:tracePt t="81008" x="6142038" y="2324100"/>
          <p14:tracePt t="81022" x="6192838" y="2312988"/>
          <p14:tracePt t="81038" x="6219825" y="2308225"/>
          <p14:tracePt t="81056" x="6235700" y="2301875"/>
          <p14:tracePt t="81156" x="6235700" y="2297113"/>
          <p14:tracePt t="81171" x="6242050" y="2297113"/>
          <p14:tracePt t="81177" x="6242050" y="2290763"/>
          <p14:tracePt t="81188" x="6242050" y="2286000"/>
          <p14:tracePt t="81206" x="6246813" y="2281238"/>
          <p14:tracePt t="81275" x="6253163" y="2281238"/>
          <p14:tracePt t="81298" x="6257925" y="2281238"/>
          <p14:tracePt t="81305" x="6264275" y="2281238"/>
          <p14:tracePt t="81312" x="6269038" y="2274888"/>
          <p14:tracePt t="81322" x="6275388" y="2274888"/>
          <p14:tracePt t="81339" x="6286500" y="2270125"/>
          <p14:tracePt t="81356" x="6302375" y="2270125"/>
          <p14:tracePt t="81358" x="6308725" y="2263775"/>
          <p14:tracePt t="81373" x="6313488" y="2263775"/>
          <p14:tracePt t="81375" x="6324600" y="2259013"/>
          <p14:tracePt t="81388" x="6335713" y="2259013"/>
          <p14:tracePt t="81407" x="6340475" y="2259013"/>
          <p14:tracePt t="81424" x="6346825" y="2259013"/>
          <p14:tracePt t="81457" x="6346825" y="2252663"/>
          <p14:tracePt t="81462" x="6351588" y="2252663"/>
          <p14:tracePt t="81472" x="6357938" y="2252663"/>
          <p14:tracePt t="81680" x="6357938" y="2247900"/>
          <p14:tracePt t="81695" x="6357938" y="2241550"/>
          <p14:tracePt t="81709" x="6351588" y="2241550"/>
          <p14:tracePt t="81724" x="6346825" y="2241550"/>
          <p14:tracePt t="81732" x="6340475" y="2236788"/>
          <p14:tracePt t="81755" x="6335713" y="2236788"/>
          <p14:tracePt t="81786" x="6329363" y="2236788"/>
          <p14:tracePt t="81808" x="6324600" y="2230438"/>
          <p14:tracePt t="81830" x="6319838" y="2230438"/>
          <p14:tracePt t="81845" x="6313488" y="2225675"/>
          <p14:tracePt t="81859" x="6308725" y="2225675"/>
          <p14:tracePt t="81875" x="6308725" y="2219325"/>
          <p14:tracePt t="82918" x="6302375" y="2219325"/>
          <p14:tracePt t="82933" x="6297613" y="2219325"/>
          <p14:tracePt t="82940" x="6297613" y="2225675"/>
          <p14:tracePt t="82947" x="6291263" y="2225675"/>
          <p14:tracePt t="83337" x="6297613" y="2225675"/>
          <p14:tracePt t="83390" x="6302375" y="2225675"/>
          <p14:tracePt t="83405" x="6319838" y="2225675"/>
          <p14:tracePt t="83420" x="6329363" y="2225675"/>
          <p14:tracePt t="83428" x="6335713" y="2219325"/>
          <p14:tracePt t="83443" x="6346825" y="2219325"/>
          <p14:tracePt t="83445" x="6351588" y="2214563"/>
          <p14:tracePt t="83459" x="6362700" y="2208213"/>
          <p14:tracePt t="83476" x="6369050" y="2208213"/>
          <p14:tracePt t="83510" x="6373813" y="2208213"/>
          <p14:tracePt t="83533" x="6380163" y="2208213"/>
          <p14:tracePt t="83547" x="6384925" y="2203450"/>
          <p14:tracePt t="83562" x="6391275" y="2203450"/>
          <p14:tracePt t="83579" x="6396038" y="2203450"/>
          <p14:tracePt t="83595" x="6402388" y="2203450"/>
          <p14:tracePt t="83599" x="6402388" y="2197100"/>
          <p14:tracePt t="83653" x="6407150" y="2197100"/>
          <p14:tracePt t="83667" x="6413500" y="2197100"/>
          <p14:tracePt t="83682" x="6418263" y="2197100"/>
          <p14:tracePt t="84059" x="6423025" y="2197100"/>
          <p14:tracePt t="84064" x="6440488" y="2197100"/>
          <p14:tracePt t="84076" x="6445250" y="2197100"/>
          <p14:tracePt t="84095" x="6500813" y="2192338"/>
          <p14:tracePt t="84110" x="6538913" y="2187575"/>
          <p14:tracePt t="84127" x="6556375" y="2181225"/>
          <p14:tracePt t="84312" x="6561138" y="2181225"/>
          <p14:tracePt t="84320" x="6572250" y="2181225"/>
          <p14:tracePt t="84329" x="6589713" y="2181225"/>
          <p14:tracePt t="84344" x="6627813" y="2181225"/>
          <p14:tracePt t="84361" x="6683375" y="2181225"/>
          <p14:tracePt t="84378" x="6777038" y="2181225"/>
          <p14:tracePt t="84379" x="6837363" y="2181225"/>
          <p14:tracePt t="84394" x="6886575" y="2181225"/>
          <p14:tracePt t="84395" x="6969125" y="2181225"/>
          <p14:tracePt t="84411" x="7245350" y="2176463"/>
          <p14:tracePt t="84427" x="7464425" y="2176463"/>
          <p14:tracePt t="84444" x="7785100" y="2159000"/>
          <p14:tracePt t="84461" x="8066088" y="2159000"/>
          <p14:tracePt t="84462" x="8181975" y="2154238"/>
          <p14:tracePt t="84477" x="8374063" y="2154238"/>
          <p14:tracePt t="84493" x="8577263" y="2147888"/>
          <p14:tracePt t="84511" x="8721725" y="2143125"/>
          <p14:tracePt t="84528" x="8842375" y="2132013"/>
          <p14:tracePt t="84530" x="8886825" y="2125663"/>
          <p14:tracePt t="84545" x="8924925" y="2120900"/>
          <p14:tracePt t="84547" x="8969375" y="2120900"/>
          <p14:tracePt t="84560" x="9018588" y="2114550"/>
          <p14:tracePt t="84577" x="9063038" y="2114550"/>
          <p14:tracePt t="84594" x="9085263" y="2114550"/>
          <p14:tracePt t="84612" x="9107488" y="2114550"/>
          <p14:tracePt t="84629" x="9128125" y="2114550"/>
          <p14:tracePt t="84644" x="9139238" y="2114550"/>
          <p14:tracePt t="84661" x="9156700" y="2114550"/>
          <p14:tracePt t="85206" x="9156700" y="2120900"/>
          <p14:tracePt t="85228" x="9156700" y="2125663"/>
          <p14:tracePt t="85244" x="9156700" y="2132013"/>
          <p14:tracePt t="86172" x="9156700" y="2136775"/>
          <p14:tracePt t="86187" x="9156700" y="2143125"/>
          <p14:tracePt t="86219" x="9156700" y="2147888"/>
          <p14:tracePt t="87200" x="9161463" y="2147888"/>
          <p14:tracePt t="87207" x="9172575" y="2147888"/>
          <p14:tracePt t="87628" x="9178925" y="2147888"/>
          <p14:tracePt t="87635" x="9190038" y="2147888"/>
          <p14:tracePt t="87642" x="9205913" y="2147888"/>
          <p14:tracePt t="87666" x="9283700" y="2143125"/>
          <p14:tracePt t="87682" x="9366250" y="2136775"/>
          <p14:tracePt t="87699" x="9442450" y="2125663"/>
          <p14:tracePt t="87716" x="9509125" y="2120900"/>
          <p14:tracePt t="87717" x="9564688" y="2120900"/>
          <p14:tracePt t="87733" x="9636125" y="2120900"/>
          <p14:tracePt t="87748" x="9663113" y="2114550"/>
          <p14:tracePt t="87765" x="9696450" y="2114550"/>
          <p14:tracePt t="87783" x="9718675" y="2114550"/>
          <p14:tracePt t="87785" x="9734550" y="2114550"/>
          <p14:tracePt t="87799" x="9763125" y="2120900"/>
          <p14:tracePt t="87816" x="9790113" y="2125663"/>
          <p14:tracePt t="87832" x="9805988" y="2132013"/>
          <p14:tracePt t="87849" x="9828213" y="2132013"/>
          <p14:tracePt t="87866" x="9866313" y="2125663"/>
          <p14:tracePt t="87883" x="9894888" y="2120900"/>
          <p14:tracePt t="87899" x="9932988" y="2120900"/>
          <p14:tracePt t="87917" x="9971088" y="2120900"/>
          <p14:tracePt t="87934" x="10104438" y="2120900"/>
          <p14:tracePt t="87951" x="10191750" y="2120900"/>
          <p14:tracePt t="87966" x="10269538" y="2120900"/>
          <p14:tracePt t="87982" x="10374313" y="2120900"/>
          <p14:tracePt t="87999" x="10490200" y="2120900"/>
          <p14:tracePt t="88016" x="10633075" y="2120900"/>
          <p14:tracePt t="88033" x="10726738" y="2098675"/>
          <p14:tracePt t="88049" x="10771188" y="2087563"/>
          <p14:tracePt t="88066" x="10787063" y="2087563"/>
          <p14:tracePt t="88083" x="10793413" y="2087563"/>
          <p14:tracePt t="88107" x="10793413" y="2082800"/>
          <p14:tracePt t="88116" x="10798175" y="2082800"/>
          <p14:tracePt t="88134" x="10809288" y="2076450"/>
          <p14:tracePt t="88149" x="10820400" y="2071688"/>
          <p14:tracePt t="88151" x="10842625" y="2071688"/>
          <p14:tracePt t="88167" x="10869613" y="2065338"/>
          <p14:tracePt t="88184" x="10891838" y="2060575"/>
          <p14:tracePt t="88199" x="10914063" y="2054225"/>
          <p14:tracePt t="88217" x="10918825" y="2054225"/>
          <p14:tracePt t="88235" x="10929938" y="2054225"/>
          <p14:tracePt t="88250" x="10936288" y="2049463"/>
          <p14:tracePt t="88251" x="10952163" y="2049463"/>
          <p14:tracePt t="88266" x="11012488" y="2049463"/>
          <p14:tracePt t="88283" x="11079163" y="2049463"/>
          <p14:tracePt t="88300" x="11172825" y="2049463"/>
          <p14:tracePt t="88301" x="11206163" y="2049463"/>
          <p14:tracePt t="88317" x="11239500" y="2049463"/>
          <p14:tracePt t="88318" x="11288713" y="2043113"/>
          <p14:tracePt t="88333" x="11322050" y="2043113"/>
          <p14:tracePt t="88335" x="11349038" y="2043113"/>
          <p14:tracePt t="88349" x="11420475" y="2043113"/>
          <p14:tracePt t="88366" x="11458575" y="2038350"/>
          <p14:tracePt t="88383" x="11514138" y="2038350"/>
          <p14:tracePt t="88384" x="11541125" y="2038350"/>
          <p14:tracePt t="88400" x="11585575" y="2038350"/>
          <p14:tracePt t="88416" x="11630025" y="2038350"/>
          <p14:tracePt t="88433" x="11652250" y="2038350"/>
          <p14:tracePt t="88449" x="11668125" y="2043113"/>
          <p14:tracePt t="88467" x="11701463" y="2043113"/>
          <p14:tracePt t="88483" x="11734800" y="2054225"/>
          <p14:tracePt t="88500" x="11750675" y="2060575"/>
          <p14:tracePt t="88517" x="11772900" y="2060575"/>
          <p14:tracePt t="88535" x="11779250" y="2060575"/>
          <p14:tracePt t="88575" x="11779250" y="2065338"/>
          <p14:tracePt t="88579" x="11784013" y="2065338"/>
          <p14:tracePt t="88587" x="11795125" y="2071688"/>
          <p14:tracePt t="88602" x="11806238" y="2076450"/>
          <p14:tracePt t="88618" x="11828463" y="2082800"/>
          <p14:tracePt t="88634" x="11855450" y="2093913"/>
          <p14:tracePt t="88650" x="11861800" y="2093913"/>
          <p14:tracePt t="88667" x="11872913" y="2098675"/>
          <p14:tracePt t="88668" x="11877675" y="2098675"/>
          <p14:tracePt t="88693" x="11884025" y="2098675"/>
          <p14:tracePt t="88903" x="11884025" y="2103438"/>
          <p14:tracePt t="88919" x="11888788" y="2109788"/>
          <p14:tracePt t="88924" x="11895138" y="2109788"/>
          <p14:tracePt t="88933" x="11895138" y="2114550"/>
          <p14:tracePt t="88952" x="11899900" y="2114550"/>
          <p14:tracePt t="89180" x="11906250" y="2114550"/>
          <p14:tracePt t="89188" x="11906250" y="2120900"/>
          <p14:tracePt t="89202" x="11911013" y="2120900"/>
          <p14:tracePt t="89217" x="11911013" y="2125663"/>
          <p14:tracePt t="89220" x="11915775" y="2132013"/>
          <p14:tracePt t="89235" x="11922125" y="2136775"/>
          <p14:tracePt t="89252" x="11926888" y="2147888"/>
          <p14:tracePt t="89268" x="11933238" y="2154238"/>
          <p14:tracePt t="89285" x="11938000" y="2159000"/>
          <p14:tracePt t="89301" x="11944350" y="2170113"/>
          <p14:tracePt t="89317" x="11949113" y="2181225"/>
          <p14:tracePt t="89335" x="11955463" y="2192338"/>
          <p14:tracePt t="89337" x="11960225" y="2197100"/>
          <p14:tracePt t="89352" x="11966575" y="2197100"/>
          <p14:tracePt t="90148" x="11949113" y="2187575"/>
          <p14:tracePt t="90155" x="11944350" y="2187575"/>
          <p14:tracePt t="90170" x="11944350" y="2176463"/>
          <p14:tracePt t="90187" x="11933238" y="2176463"/>
          <p14:tracePt t="90203" x="11926888" y="2170113"/>
          <p14:tracePt t="90290" x="11922125" y="2170113"/>
          <p14:tracePt t="90297" x="11922125" y="2165350"/>
          <p14:tracePt t="90312" x="11915775" y="2165350"/>
          <p14:tracePt t="90322" x="11915775" y="2159000"/>
          <p14:tracePt t="90335" x="11911013" y="2159000"/>
          <p14:tracePt t="90353" x="11911013" y="2154238"/>
          <p14:tracePt t="91055" x="11888788" y="2154238"/>
          <p14:tracePt t="91062" x="11822113" y="2154238"/>
          <p14:tracePt t="91072" x="11772900" y="2159000"/>
          <p14:tracePt t="91087" x="11498263" y="2176463"/>
          <p14:tracePt t="91104" x="10974388" y="2236788"/>
          <p14:tracePt t="91122" x="10175875" y="2330450"/>
          <p14:tracePt t="91138" x="9872663" y="2374900"/>
          <p14:tracePt t="91139" x="9647238" y="2424113"/>
          <p14:tracePt t="91154" x="8931275" y="2484438"/>
          <p14:tracePt t="91171" x="8423275" y="2571750"/>
          <p14:tracePt t="91189" x="7691438" y="2671763"/>
          <p14:tracePt t="91205" x="7288213" y="2727325"/>
          <p14:tracePt t="91221" x="6996113" y="2776538"/>
          <p14:tracePt t="91238" x="6770688" y="2809875"/>
          <p14:tracePt t="91253" x="6605588" y="2847975"/>
          <p14:tracePt t="91270" x="6319838" y="2919413"/>
          <p14:tracePt t="91271" x="6215063" y="2941638"/>
          <p14:tracePt t="91287" x="6049963" y="2968625"/>
          <p14:tracePt t="91289" x="5829300" y="3001963"/>
          <p14:tracePt t="91304" x="5492750" y="3057525"/>
          <p14:tracePt t="91321" x="5057775" y="3111500"/>
          <p14:tracePt t="91337" x="4754563" y="3155950"/>
          <p14:tracePt t="91339" x="4540250" y="3173413"/>
          <p14:tracePt t="91355" x="4402138" y="3178175"/>
          <p14:tracePt t="91357" x="4308475" y="3178175"/>
          <p14:tracePt t="91371" x="4010025" y="3200400"/>
          <p14:tracePt t="91388" x="3795713" y="3200400"/>
          <p14:tracePt t="91404" x="3563938" y="3200400"/>
          <p14:tracePt t="91422" x="3167063" y="3211513"/>
          <p14:tracePt t="91439" x="2919413" y="3238500"/>
          <p14:tracePt t="91454" x="2727325" y="3267075"/>
          <p14:tracePt t="91471" x="2667000" y="3271838"/>
          <p14:tracePt t="91488" x="2638425" y="3278188"/>
          <p14:tracePt t="91566" x="2638425" y="3271838"/>
          <p14:tracePt t="91573" x="2638425" y="3267075"/>
          <p14:tracePt t="91588" x="2638425" y="3238500"/>
          <p14:tracePt t="91604" x="2638425" y="3195638"/>
          <p14:tracePt t="91621" x="2649538" y="3140075"/>
          <p14:tracePt t="91638" x="2649538" y="3079750"/>
          <p14:tracePt t="91640" x="2649538" y="3046413"/>
          <p14:tracePt t="91656" x="2638425" y="2986088"/>
          <p14:tracePt t="91671" x="2606675" y="2935288"/>
          <p14:tracePt t="91688" x="2589213" y="2908300"/>
          <p14:tracePt t="91705" x="2566988" y="2892425"/>
          <p14:tracePt t="91706" x="2566988" y="2886075"/>
          <p14:tracePt t="91721" x="2562225" y="2881313"/>
          <p14:tracePt t="91739" x="2562225" y="2874963"/>
          <p14:tracePt t="91798" x="2555875" y="2874963"/>
          <p14:tracePt t="91806" x="2551113" y="2870200"/>
          <p14:tracePt t="91812" x="2540000" y="2863850"/>
          <p14:tracePt t="91821" x="2533650" y="2852738"/>
          <p14:tracePt t="91838" x="2506663" y="2836863"/>
          <p14:tracePt t="91856" x="2479675" y="2820988"/>
          <p14:tracePt t="91858" x="2462213" y="2809875"/>
          <p14:tracePt t="91871" x="2446338" y="2798763"/>
          <p14:tracePt t="91873" x="2435225" y="2792413"/>
          <p14:tracePt t="91888" x="2397125" y="2776538"/>
          <p14:tracePt t="91905" x="2368550" y="2770188"/>
          <p14:tracePt t="91922" x="2346325" y="2759075"/>
          <p14:tracePt t="91938" x="2330450" y="2754313"/>
          <p14:tracePt t="91940" x="2319338" y="2747963"/>
          <p14:tracePt t="91956" x="2308225" y="2743200"/>
          <p14:tracePt t="91972" x="2297113" y="2738438"/>
          <p14:tracePt t="91989" x="2281238" y="2738438"/>
          <p14:tracePt t="92006" x="2263775" y="2732088"/>
          <p14:tracePt t="92023" x="2263775" y="2727325"/>
          <p14:tracePt t="92038" x="2252663" y="2720975"/>
          <p14:tracePt t="92056" x="2252663" y="2716213"/>
          <p14:tracePt t="92074" x="2252663" y="2705100"/>
          <p14:tracePt t="92090" x="2252663" y="2698750"/>
          <p14:tracePt t="92108" x="2252663" y="2693988"/>
          <p14:tracePt t="92122" x="2252663" y="2687638"/>
          <p14:tracePt t="92139" x="2252663" y="2682875"/>
          <p14:tracePt t="92157" x="2252663" y="2665413"/>
          <p14:tracePt t="92174" x="2247900" y="2665413"/>
          <p14:tracePt t="92189" x="2247900" y="2654300"/>
          <p14:tracePt t="92209" x="2241550" y="2649538"/>
          <p14:tracePt t="92222" x="2236788" y="2649538"/>
          <p14:tracePt t="92239" x="2236788" y="2638425"/>
          <p14:tracePt t="92256" x="2232025" y="2638425"/>
          <p14:tracePt t="92294" x="2232025" y="2633663"/>
          <p14:tracePt t="92300" x="2225675" y="2633663"/>
          <p14:tracePt t="92306" x="2225675" y="2627313"/>
          <p14:tracePt t="92347" x="2220913" y="2622550"/>
          <p14:tracePt t="92360" x="2220913" y="2616200"/>
          <p14:tracePt t="92374" x="2214563" y="2611438"/>
          <p14:tracePt t="92382" x="2214563" y="2605088"/>
          <p14:tracePt t="92398" x="2209800" y="2605088"/>
          <p14:tracePt t="92412" x="2209800" y="2600325"/>
          <p14:tracePt t="92422" x="2203450" y="2593975"/>
          <p14:tracePt t="92440" x="2198688" y="2589213"/>
          <p14:tracePt t="93065" x="2198688" y="2582863"/>
          <p14:tracePt t="93080" x="2203450" y="2582863"/>
          <p14:tracePt t="93086" x="2209800" y="2578100"/>
          <p14:tracePt t="93095" x="2214563" y="2578100"/>
          <p14:tracePt t="93107" x="2225675" y="2578100"/>
          <p14:tracePt t="93125" x="2247900" y="2578100"/>
          <p14:tracePt t="93141" x="2274888" y="2578100"/>
          <p14:tracePt t="93157" x="2308225" y="2578100"/>
          <p14:tracePt t="93174" x="2352675" y="2578100"/>
          <p14:tracePt t="93191" x="2397125" y="2578100"/>
          <p14:tracePt t="93192" x="2424113" y="2578100"/>
          <p14:tracePt t="93207" x="2439988" y="2578100"/>
          <p14:tracePt t="93208" x="2462213" y="2578100"/>
          <p14:tracePt t="93223" x="2517775" y="2578100"/>
          <p14:tracePt t="93240" x="2584450" y="2578100"/>
          <p14:tracePt t="93257" x="2693988" y="2578100"/>
          <p14:tracePt t="93259" x="2732088" y="2578100"/>
          <p14:tracePt t="93274" x="2836863" y="2578100"/>
          <p14:tracePt t="93290" x="2903538" y="2578100"/>
          <p14:tracePt t="93307" x="2959100" y="2571750"/>
          <p14:tracePt t="93324" x="2979738" y="2571750"/>
          <p14:tracePt t="93341" x="3013075" y="2560638"/>
          <p14:tracePt t="93361" x="3019425" y="2560638"/>
          <p14:tracePt t="93380" x="3024188" y="2560638"/>
          <p14:tracePt t="93396" x="3030538" y="2560638"/>
          <p14:tracePt t="93409" x="3035300" y="2560638"/>
          <p14:tracePt t="93425" x="3052763" y="2551113"/>
          <p14:tracePt t="93441" x="3084513" y="2544763"/>
          <p14:tracePt t="93459" x="3124200" y="2540000"/>
          <p14:tracePt t="93473" x="3173413" y="2540000"/>
          <p14:tracePt t="93491" x="3222625" y="2533650"/>
          <p14:tracePt t="93507" x="3240088" y="2533650"/>
          <p14:tracePt t="93524" x="3251200" y="2533650"/>
          <p14:tracePt t="93560" x="3255963" y="2533650"/>
          <p14:tracePt t="93567" x="3260725" y="2533650"/>
          <p14:tracePt t="93575" x="3267075" y="2533650"/>
          <p14:tracePt t="93590" x="3289300" y="2533650"/>
          <p14:tracePt t="93607" x="3316288" y="2533650"/>
          <p14:tracePt t="93624" x="3338513" y="2533650"/>
          <p14:tracePt t="93642" x="3354388" y="2540000"/>
          <p14:tracePt t="94295" x="3371850" y="2540000"/>
          <p14:tracePt t="94303" x="3376613" y="2540000"/>
          <p14:tracePt t="94311" x="3416300" y="2528888"/>
          <p14:tracePt t="94326" x="3481388" y="2506663"/>
          <p14:tracePt t="94327" x="3552825" y="2478088"/>
          <p14:tracePt t="94342" x="3675063" y="2451100"/>
          <p14:tracePt t="94360" x="3817938" y="2417763"/>
          <p14:tracePt t="94361" x="3878263" y="2406650"/>
          <p14:tracePt t="94376" x="4043363" y="2368550"/>
          <p14:tracePt t="94394" x="4181475" y="2346325"/>
          <p14:tracePt t="94409" x="4286250" y="2374900"/>
          <p14:tracePt t="94426" x="4484688" y="2363788"/>
          <p14:tracePt t="94442" x="4727575" y="2352675"/>
          <p14:tracePt t="94459" x="5222875" y="2341563"/>
          <p14:tracePt t="94476" x="5492750" y="2335213"/>
          <p14:tracePt t="94492" x="5641975" y="2335213"/>
          <p14:tracePt t="94509" x="5702300" y="2335213"/>
          <p14:tracePt t="94526" x="5707063" y="2335213"/>
          <p14:tracePt t="95120" x="5702300" y="2335213"/>
          <p14:tracePt t="96958" x="5695950" y="2335213"/>
          <p14:tracePt t="96966" x="5691188" y="2335213"/>
          <p14:tracePt t="96980" x="5668963" y="2363788"/>
          <p14:tracePt t="96998" x="5597525" y="2424113"/>
          <p14:tracePt t="97013" x="5514975" y="2495550"/>
          <p14:tracePt t="97030" x="5387975" y="2600325"/>
          <p14:tracePt t="97031" x="5343525" y="2638425"/>
          <p14:tracePt t="97047" x="5173663" y="2759075"/>
          <p14:tracePt t="97063" x="4997450" y="2919413"/>
          <p14:tracePt t="97080" x="4810125" y="3057525"/>
          <p14:tracePt t="97096" x="4627563" y="3189288"/>
          <p14:tracePt t="97115" x="4440238" y="3459163"/>
          <p14:tracePt t="97131" x="4368800" y="3717925"/>
          <p14:tracePt t="97146" x="4413250" y="3960813"/>
          <p14:tracePt t="97163" x="4654550" y="4297363"/>
          <p14:tracePt t="97180" x="4930775" y="4516438"/>
          <p14:tracePt t="97197" x="5376863" y="4703763"/>
          <p14:tracePt t="97198" x="5570538" y="4786313"/>
          <p14:tracePt t="97214" x="6016625" y="4919663"/>
          <p14:tracePt t="97229" x="6523038" y="4991100"/>
          <p14:tracePt t="97246" x="6980238" y="5067300"/>
          <p14:tracePt t="97264" x="7519988" y="5073650"/>
          <p14:tracePt t="97281" x="7778750" y="5073650"/>
          <p14:tracePt t="97297" x="7916863" y="5067300"/>
          <p14:tracePt t="97314" x="8021638" y="5067300"/>
          <p14:tracePt t="97332" x="8104188" y="5051425"/>
          <p14:tracePt t="97348" x="8108950" y="5051425"/>
          <p14:tracePt t="97349" x="8115300" y="5045075"/>
          <p14:tracePt t="97364" x="8120063" y="5033963"/>
          <p14:tracePt t="97380" x="8120063" y="5024438"/>
          <p14:tracePt t="97396" x="8120063" y="4968875"/>
          <p14:tracePt t="97413" x="8108950" y="4879975"/>
          <p14:tracePt t="97414" x="8104188" y="4864100"/>
          <p14:tracePt t="97431" x="8097838" y="4786313"/>
          <p14:tracePt t="97447" x="8093075" y="4732338"/>
          <p14:tracePt t="97463" x="8077200" y="4676775"/>
          <p14:tracePt t="97480" x="8043863" y="4627563"/>
          <p14:tracePt t="97498" x="7943850" y="4545013"/>
          <p14:tracePt t="97513" x="7839075" y="4473575"/>
          <p14:tracePt t="97531" x="7767638" y="4440238"/>
          <p14:tracePt t="97548" x="7702550" y="4389438"/>
          <p14:tracePt t="97550" x="7680325" y="4373563"/>
          <p14:tracePt t="97564" x="7651750" y="4357688"/>
          <p14:tracePt t="97566" x="7624763" y="4340225"/>
          <p14:tracePt t="97580" x="7602538" y="4329113"/>
          <p14:tracePt t="97582" x="7575550" y="4306888"/>
          <p14:tracePt t="97597" x="7553325" y="4297363"/>
          <p14:tracePt t="97614" x="7546975" y="4291013"/>
          <p14:tracePt t="97630" x="7537450" y="4279900"/>
          <p14:tracePt t="97632" x="7531100" y="4275138"/>
          <p14:tracePt t="97649" x="7519988" y="4257675"/>
          <p14:tracePt t="97664" x="7508875" y="4252913"/>
          <p14:tracePt t="97681" x="7481888" y="4235450"/>
          <p14:tracePt t="97697" x="7470775" y="4224338"/>
          <p14:tracePt t="97714" x="7453313" y="4219575"/>
          <p14:tracePt t="97737" x="7448550" y="4219575"/>
          <p14:tracePt t="97747" x="7443788" y="4213225"/>
          <p14:tracePt t="97764" x="7426325" y="4203700"/>
          <p14:tracePt t="97781" x="7404100" y="4181475"/>
          <p14:tracePt t="97782" x="7399338" y="4175125"/>
          <p14:tracePt t="97799" x="7381875" y="4164013"/>
          <p14:tracePt t="97813" x="7343775" y="4159250"/>
          <p14:tracePt t="97831" x="7321550" y="4152900"/>
          <p14:tracePt t="97848" x="7316788" y="4148138"/>
          <p14:tracePt t="97866" x="7305675" y="4148138"/>
          <p14:tracePt t="97881" x="7299325" y="4141788"/>
          <p14:tracePt t="97911" x="7299325" y="4137025"/>
          <p14:tracePt t="97918" x="7294563" y="4137025"/>
          <p14:tracePt t="97950" x="7288213" y="4130675"/>
          <p14:tracePt t="97970" x="7283450" y="4130675"/>
          <p14:tracePt t="97985" x="7283450" y="4125913"/>
          <p14:tracePt t="97992" x="7277100" y="4125913"/>
          <p14:tracePt t="98211" x="7283450" y="4125913"/>
          <p14:tracePt t="98225" x="7305675" y="4125913"/>
          <p14:tracePt t="98234" x="7350125" y="4125913"/>
          <p14:tracePt t="98248" x="7432675" y="4125913"/>
          <p14:tracePt t="98250" x="7448550" y="4125913"/>
          <p14:tracePt t="98264" x="7531100" y="4125913"/>
          <p14:tracePt t="98281" x="7602538" y="4114800"/>
          <p14:tracePt t="98298" x="7646988" y="4110038"/>
          <p14:tracePt t="98299" x="7662863" y="4110038"/>
          <p14:tracePt t="98315" x="7680325" y="4110038"/>
          <p14:tracePt t="98331" x="7696200" y="4110038"/>
          <p14:tracePt t="98348" x="7713663" y="4110038"/>
          <p14:tracePt t="98365" x="7718425" y="4110038"/>
          <p14:tracePt t="98367" x="7724775" y="4110038"/>
          <p14:tracePt t="98458" x="7729538" y="4110038"/>
          <p14:tracePt t="98466" x="7734300" y="4110038"/>
          <p14:tracePt t="98472" x="7745413" y="4110038"/>
          <p14:tracePt t="98488" x="7767638" y="4110038"/>
          <p14:tracePt t="98498" x="7785100" y="4103688"/>
          <p14:tracePt t="98516" x="7834313" y="4092575"/>
          <p14:tracePt t="98517" x="7878763" y="4087813"/>
          <p14:tracePt t="98532" x="7900988" y="4081463"/>
          <p14:tracePt t="98534" x="7943850" y="4081463"/>
          <p14:tracePt t="98549" x="8032750" y="4070350"/>
          <p14:tracePt t="98567" x="8093075" y="4065588"/>
          <p14:tracePt t="98582" x="8148638" y="4059238"/>
          <p14:tracePt t="98600" x="8197850" y="4059238"/>
          <p14:tracePt t="98615" x="8208963" y="4059238"/>
          <p14:tracePt t="98632" x="8213725" y="4054475"/>
          <p14:tracePt t="98648" x="8220075" y="4054475"/>
          <p14:tracePt t="98666" x="8224838" y="4054475"/>
          <p14:tracePt t="98667" x="8235950" y="4054475"/>
          <p14:tracePt t="98684" x="8253413" y="4054475"/>
          <p14:tracePt t="98698" x="8275638" y="4054475"/>
          <p14:tracePt t="98715" x="8291513" y="4054475"/>
          <p14:tracePt t="98732" x="8313738" y="4054475"/>
          <p14:tracePt t="98749" x="8362950" y="4054475"/>
          <p14:tracePt t="98767" x="8418513" y="4054475"/>
          <p14:tracePt t="98783" x="8483600" y="4059238"/>
          <p14:tracePt t="98799" x="8539163" y="4065588"/>
          <p14:tracePt t="98817" x="8643938" y="4065588"/>
          <p14:tracePt t="98833" x="8666163" y="4065588"/>
          <p14:tracePt t="98834" x="8699500" y="4065588"/>
          <p14:tracePt t="98849" x="8743950" y="4065588"/>
          <p14:tracePt t="98867" x="8786813" y="4065588"/>
          <p14:tracePt t="98883" x="8804275" y="4065588"/>
          <p14:tracePt t="98884" x="8815388" y="4065588"/>
          <p14:tracePt t="98899" x="8826500" y="4065588"/>
          <p14:tracePt t="98900" x="8831263" y="4065588"/>
          <p14:tracePt t="98917" x="8837613" y="4065588"/>
          <p14:tracePt t="98933" x="8842375" y="4059238"/>
          <p14:tracePt t="99125" x="8847138" y="4059238"/>
          <p14:tracePt t="99141" x="8853488" y="4059238"/>
          <p14:tracePt t="99147" x="8858250" y="4059238"/>
          <p14:tracePt t="99155" x="8864600" y="4059238"/>
          <p14:tracePt t="99166" x="8875713" y="4059238"/>
          <p14:tracePt t="99184" x="8886825" y="4059238"/>
          <p14:tracePt t="99185" x="8897938" y="4059238"/>
          <p14:tracePt t="99199" x="8902700" y="4059238"/>
          <p14:tracePt t="99201" x="8909050" y="4059238"/>
          <p14:tracePt t="99216" x="8924925" y="4070350"/>
          <p14:tracePt t="99233" x="8947150" y="4076700"/>
          <p14:tracePt t="99250" x="8985250" y="4087813"/>
          <p14:tracePt t="99251" x="8996363" y="4092575"/>
          <p14:tracePt t="99267" x="9024938" y="4092575"/>
          <p14:tracePt t="99284" x="9040813" y="4098925"/>
          <p14:tracePt t="99300" x="9056688" y="4098925"/>
          <p14:tracePt t="99336" x="9063038" y="4098925"/>
          <p14:tracePt t="99342" x="9067800" y="4098925"/>
          <p14:tracePt t="99351" x="9074150" y="4098925"/>
          <p14:tracePt t="99367" x="9078913" y="4098925"/>
          <p14:tracePt t="99383" x="9096375" y="4098925"/>
          <p14:tracePt t="99400" x="9112250" y="4098925"/>
          <p14:tracePt t="99401" x="9118600" y="4098925"/>
          <p14:tracePt t="99418" x="9128125" y="4098925"/>
          <p14:tracePt t="99433" x="9134475" y="4098925"/>
          <p14:tracePt t="99435" x="9139238" y="4098925"/>
          <p14:tracePt t="99449" x="9161463" y="4098925"/>
          <p14:tracePt t="99466" x="9178925" y="4098925"/>
          <p14:tracePt t="99484" x="9194800" y="4098925"/>
          <p14:tracePt t="99501" x="9201150" y="4098925"/>
          <p14:tracePt t="99546" x="9205913" y="4098925"/>
          <p14:tracePt t="99568" x="9212263" y="4098925"/>
          <p14:tracePt t="99585" x="9217025" y="4098925"/>
          <p14:tracePt t="99590" x="9221788" y="4098925"/>
          <p14:tracePt t="99727" x="9228138" y="4098925"/>
          <p14:tracePt t="99734" x="9232900" y="4098925"/>
          <p14:tracePt t="99741" x="9244013" y="4098925"/>
          <p14:tracePt t="99751" x="9272588" y="4098925"/>
          <p14:tracePt t="99767" x="9388475" y="4098925"/>
          <p14:tracePt t="99785" x="9629775" y="4103688"/>
          <p14:tracePt t="99801" x="9790113" y="4103688"/>
          <p14:tracePt t="99817" x="10033000" y="4092575"/>
          <p14:tracePt t="99833" x="10153650" y="4087813"/>
          <p14:tracePt t="99851" x="10247313" y="4087813"/>
          <p14:tracePt t="99852" x="10258425" y="4087813"/>
          <p14:tracePt t="99868" x="10269538" y="4087813"/>
          <p14:tracePt t="101510" x="10263188" y="4087813"/>
          <p14:tracePt t="101518" x="10252075" y="4087813"/>
          <p14:tracePt t="101525" x="10240963" y="4087813"/>
          <p14:tracePt t="101537" x="10220325" y="4087813"/>
          <p14:tracePt t="101554" x="10142538" y="4092575"/>
          <p14:tracePt t="101555" x="10109200" y="4098925"/>
          <p14:tracePt t="101571" x="10048875" y="4098925"/>
          <p14:tracePt t="101572" x="9971088" y="4103688"/>
          <p14:tracePt t="101587" x="9812338" y="4103688"/>
          <p14:tracePt t="101603" x="9486900" y="4119563"/>
          <p14:tracePt t="101619" x="9139238" y="4119563"/>
          <p14:tracePt t="101637" x="8842375" y="4130675"/>
          <p14:tracePt t="101638" x="8605838" y="4159250"/>
          <p14:tracePt t="101653" x="8108950" y="4181475"/>
          <p14:tracePt t="101670" x="7734300" y="4197350"/>
          <p14:tracePt t="101687" x="7283450" y="4208463"/>
          <p14:tracePt t="101704" x="7078663" y="4230688"/>
          <p14:tracePt t="101721" x="7073900" y="4230688"/>
          <p14:tracePt t="101954" x="7085013" y="4230688"/>
          <p14:tracePt t="101968" x="7112000" y="4230688"/>
          <p14:tracePt t="101976" x="7189788" y="4230688"/>
          <p14:tracePt t="101987" x="7227888" y="4230688"/>
          <p14:tracePt t="102005" x="7421563" y="4219575"/>
          <p14:tracePt t="102021" x="7497763" y="4192588"/>
          <p14:tracePt t="102038" x="7553325" y="4175125"/>
          <p14:tracePt t="102126" x="7553325" y="4170363"/>
          <p14:tracePt t="102134" x="7558088" y="4170363"/>
          <p14:tracePt t="102141" x="7564438" y="4164013"/>
          <p14:tracePt t="102157" x="7569200" y="4159250"/>
          <p14:tracePt t="102173" x="7569200" y="4152900"/>
          <p14:tracePt t="102187" x="7575550" y="4152900"/>
          <p14:tracePt t="102204" x="7586663" y="4141788"/>
          <p14:tracePt t="102222" x="7631113" y="4141788"/>
          <p14:tracePt t="102238" x="7646988" y="4130675"/>
          <p14:tracePt t="102240" x="7680325" y="4130675"/>
          <p14:tracePt t="102253" x="7729538" y="4125913"/>
          <p14:tracePt t="102271" x="7773988" y="4119563"/>
          <p14:tracePt t="102287" x="7800975" y="4114800"/>
          <p14:tracePt t="102289" x="7827963" y="4114800"/>
          <p14:tracePt t="102305" x="7850188" y="4110038"/>
          <p14:tracePt t="102306" x="7878763" y="4110038"/>
          <p14:tracePt t="102322" x="7932738" y="4103688"/>
          <p14:tracePt t="102338" x="7966075" y="4092575"/>
          <p14:tracePt t="102354" x="8004175" y="4092575"/>
          <p14:tracePt t="102372" x="8026400" y="4087813"/>
          <p14:tracePt t="102440" x="8032750" y="4087813"/>
          <p14:tracePt t="102456" x="8037513" y="4087813"/>
          <p14:tracePt t="102463" x="8048625" y="4087813"/>
          <p14:tracePt t="102470" x="8066088" y="4087813"/>
          <p14:tracePt t="102488" x="8104188" y="4087813"/>
          <p14:tracePt t="102505" x="8170863" y="4087813"/>
          <p14:tracePt t="102523" x="8302625" y="4087813"/>
          <p14:tracePt t="102539" x="8369300" y="4087813"/>
          <p14:tracePt t="102555" x="8451850" y="4087813"/>
          <p14:tracePt t="102571" x="8545513" y="4087813"/>
          <p14:tracePt t="102588" x="8599488" y="4087813"/>
          <p14:tracePt t="102589" x="8632825" y="4087813"/>
          <p14:tracePt t="102605" x="8666163" y="4081463"/>
          <p14:tracePt t="102606" x="8693150" y="4081463"/>
          <p14:tracePt t="102621" x="8715375" y="4081463"/>
          <p14:tracePt t="102638" x="8721725" y="4081463"/>
          <p14:tracePt t="103093" x="8726488" y="4081463"/>
          <p14:tracePt t="103108" x="8748713" y="4081463"/>
          <p14:tracePt t="103115" x="8759825" y="4081463"/>
          <p14:tracePt t="103123" x="8770938" y="4081463"/>
          <p14:tracePt t="103138" x="8797925" y="4081463"/>
          <p14:tracePt t="103155" x="8815388" y="4081463"/>
          <p14:tracePt t="103172" x="8820150" y="4081463"/>
          <p14:tracePt t="103190" x="8826500" y="4081463"/>
          <p14:tracePt t="103964" x="8837613" y="4081463"/>
          <p14:tracePt t="103970" x="9128125" y="4081463"/>
          <p14:tracePt t="103978" x="9228138" y="4081463"/>
          <p14:tracePt t="103992" x="9431338" y="4081463"/>
          <p14:tracePt t="104008" x="9729788" y="4065588"/>
          <p14:tracePt t="104024" x="10015538" y="4059238"/>
          <p14:tracePt t="104040" x="10258425" y="4032250"/>
          <p14:tracePt t="104057" x="10390188" y="4010025"/>
          <p14:tracePt t="104075" x="10637838" y="4021138"/>
          <p14:tracePt t="104091" x="10726738" y="4016375"/>
          <p14:tracePt t="104107" x="10753725" y="4010025"/>
          <p14:tracePt t="104124" x="10775950" y="4010025"/>
          <p14:tracePt t="104140" x="10798175" y="4010025"/>
          <p14:tracePt t="104159" x="10831513" y="4005263"/>
          <p14:tracePt t="104174" x="10836275" y="4005263"/>
          <p14:tracePt t="104743" x="10842625" y="4005263"/>
          <p14:tracePt t="104751" x="10853738" y="4010025"/>
          <p14:tracePt t="104760" x="10869613" y="4021138"/>
          <p14:tracePt t="104774" x="10902950" y="4048125"/>
          <p14:tracePt t="104791" x="10936288" y="4076700"/>
          <p14:tracePt t="104808" x="10963275" y="4098925"/>
          <p14:tracePt t="104825" x="10980738" y="4110038"/>
          <p14:tracePt t="105188" x="10974388" y="4110038"/>
          <p14:tracePt t="105194" x="10963275" y="4110038"/>
          <p14:tracePt t="105209" x="10688638" y="4125913"/>
          <p14:tracePt t="105225" x="10131425" y="4170363"/>
          <p14:tracePt t="105243" x="9228138" y="4219575"/>
          <p14:tracePt t="105244" x="8743950" y="4286250"/>
          <p14:tracePt t="105259" x="7961313" y="4395788"/>
          <p14:tracePt t="105275" x="7553325" y="4456113"/>
          <p14:tracePt t="105277" x="7245350" y="4511675"/>
          <p14:tracePt t="105291" x="6500813" y="4594225"/>
          <p14:tracePt t="105309" x="6016625" y="4676775"/>
          <p14:tracePt t="105325" x="5514975" y="4754563"/>
          <p14:tracePt t="105327" x="5305425" y="4792663"/>
          <p14:tracePt t="105343" x="5008563" y="4857750"/>
          <p14:tracePt t="105359" x="4660900" y="4957763"/>
          <p14:tracePt t="105375" x="4384675" y="5045075"/>
          <p14:tracePt t="105392" x="4165600" y="5106988"/>
          <p14:tracePt t="105409" x="3878263" y="5156200"/>
          <p14:tracePt t="105411" x="3806825" y="5160963"/>
          <p14:tracePt t="105427" x="3575050" y="5178425"/>
          <p14:tracePt t="105443" x="3427413" y="5178425"/>
          <p14:tracePt t="105460" x="3217863" y="5178425"/>
          <p14:tracePt t="105476" x="3019425" y="5172075"/>
          <p14:tracePt t="105478" x="2970213" y="5172075"/>
          <p14:tracePt t="105493" x="2914650" y="5172075"/>
          <p14:tracePt t="105494" x="2876550" y="5172075"/>
          <p14:tracePt t="105509" x="2760663" y="5172075"/>
          <p14:tracePt t="105526" x="2732088" y="5172075"/>
          <p14:tracePt t="105543" x="2682875" y="5172075"/>
          <p14:tracePt t="105545" x="2678113" y="5172075"/>
          <p14:tracePt t="105559" x="2667000" y="5172075"/>
          <p14:tracePt t="105560" x="2660650" y="5172075"/>
          <p14:tracePt t="105591" x="2655888" y="5172075"/>
          <p14:tracePt t="105606" x="2649538" y="5172075"/>
          <p14:tracePt t="105613" x="2649538" y="5160963"/>
          <p14:tracePt t="105626" x="2644775" y="5156200"/>
          <p14:tracePt t="105628" x="2638425" y="5145088"/>
          <p14:tracePt t="105645" x="2622550" y="5095875"/>
          <p14:tracePt t="105659" x="2589213" y="5040313"/>
          <p14:tracePt t="105676" x="2533650" y="4957763"/>
          <p14:tracePt t="105692" x="2506663" y="4897438"/>
          <p14:tracePt t="105709" x="2457450" y="4837113"/>
          <p14:tracePt t="105727" x="2413000" y="4792663"/>
          <p14:tracePt t="105743" x="2379663" y="4764088"/>
          <p14:tracePt t="105760" x="2330450" y="4743450"/>
          <p14:tracePt t="105777" x="2259013" y="4732338"/>
          <p14:tracePt t="105794" x="2232025" y="4732338"/>
          <p14:tracePt t="105810" x="2209800" y="4725988"/>
          <p14:tracePt t="105827" x="2192338" y="4721225"/>
          <p14:tracePt t="105843" x="2176463" y="4721225"/>
          <p14:tracePt t="105844" x="2165350" y="4721225"/>
          <p14:tracePt t="105859" x="2143125" y="4721225"/>
          <p14:tracePt t="105877" x="2127250" y="4721225"/>
          <p14:tracePt t="105892" x="2098675" y="4714875"/>
          <p14:tracePt t="105910" x="2071688" y="4703763"/>
          <p14:tracePt t="105926" x="2022475" y="4699000"/>
          <p14:tracePt t="105928" x="2011363" y="4692650"/>
          <p14:tracePt t="105944" x="1951038" y="4687888"/>
          <p14:tracePt t="105960" x="1900238" y="4676775"/>
          <p14:tracePt t="105976" x="1866900" y="4670425"/>
          <p14:tracePt t="105993" x="1828800" y="4660900"/>
          <p14:tracePt t="105995" x="1817688" y="4654550"/>
          <p14:tracePt t="106010" x="1801813" y="4649788"/>
          <p14:tracePt t="106026" x="1790700" y="4643438"/>
          <p14:tracePt t="106044" x="1784350" y="4643438"/>
          <p14:tracePt t="106060" x="1773238" y="4632325"/>
          <p14:tracePt t="106079" x="1763713" y="4621213"/>
          <p14:tracePt t="106096" x="1746250" y="4605338"/>
          <p14:tracePt t="106110" x="1730375" y="4583113"/>
          <p14:tracePt t="106126" x="1719263" y="4572000"/>
          <p14:tracePt t="106143" x="1708150" y="4560888"/>
          <p14:tracePt t="106144" x="1701800" y="4560888"/>
          <p14:tracePt t="106160" x="1701800" y="4556125"/>
          <p14:tracePt t="106161" x="1701800" y="4545013"/>
          <p14:tracePt t="106184" x="1697038" y="4545013"/>
          <p14:tracePt t="106237" x="1697038" y="4538663"/>
          <p14:tracePt t="106257" x="1712913" y="4527550"/>
          <p14:tracePt t="106265" x="1735138" y="4516438"/>
          <p14:tracePt t="106278" x="1773238" y="4511675"/>
          <p14:tracePt t="106279" x="1812925" y="4500563"/>
          <p14:tracePt t="106294" x="1857375" y="4489450"/>
          <p14:tracePt t="106295" x="1889125" y="4483100"/>
          <p14:tracePt t="106311" x="2005013" y="4451350"/>
          <p14:tracePt t="106327" x="2065338" y="4440238"/>
          <p14:tracePt t="106344" x="2098675" y="4433888"/>
          <p14:tracePt t="106361" x="2105025" y="4429125"/>
          <p14:tracePt t="106979" x="2116138" y="4429125"/>
          <p14:tracePt t="106986" x="2127250" y="4429125"/>
          <p14:tracePt t="106994" x="2147888" y="4433888"/>
          <p14:tracePt t="107011" x="2236788" y="4440238"/>
          <p14:tracePt t="107028" x="2303463" y="4440238"/>
          <p14:tracePt t="107030" x="2330450" y="4440238"/>
          <p14:tracePt t="107045" x="2352675" y="4440238"/>
          <p14:tracePt t="107047" x="2363788" y="4440238"/>
          <p14:tracePt t="107060" x="2390775" y="4440238"/>
          <p14:tracePt t="107078" x="2401888" y="4440238"/>
          <p14:tracePt t="107166" x="2413000" y="4440238"/>
          <p14:tracePt t="107173" x="2439988" y="4440238"/>
          <p14:tracePt t="107180" x="2457450" y="4433888"/>
          <p14:tracePt t="107196" x="2528888" y="4433888"/>
          <p14:tracePt t="107211" x="2600325" y="4429125"/>
          <p14:tracePt t="107228" x="2732088" y="4379913"/>
          <p14:tracePt t="107245" x="2803525" y="4373563"/>
          <p14:tracePt t="107247" x="2836863" y="4368800"/>
          <p14:tracePt t="107262" x="2876550" y="4357688"/>
          <p14:tracePt t="107278" x="2892425" y="4351338"/>
          <p14:tracePt t="107280" x="2919413" y="4351338"/>
          <p14:tracePt t="107295" x="2936875" y="4346575"/>
          <p14:tracePt t="107312" x="2947988" y="4340225"/>
          <p14:tracePt t="108374" x="2959100" y="4340225"/>
          <p14:tracePt t="108382" x="2990850" y="4346575"/>
          <p14:tracePt t="108388" x="3052763" y="4351338"/>
          <p14:tracePt t="108413" x="3260725" y="4373563"/>
          <p14:tracePt t="108429" x="3448050" y="4373563"/>
          <p14:tracePt t="108446" x="3690938" y="4351338"/>
          <p14:tracePt t="108447" x="3757613" y="4335463"/>
          <p14:tracePt t="108463" x="3840163" y="4329113"/>
          <p14:tracePt t="108464" x="3911600" y="4329113"/>
          <p14:tracePt t="108481" x="4010025" y="4313238"/>
          <p14:tracePt t="108498" x="4121150" y="4306888"/>
          <p14:tracePt t="108501" x="4181475" y="4306888"/>
          <p14:tracePt t="108515" x="4270375" y="4306888"/>
          <p14:tracePt t="108531" x="4335463" y="4306888"/>
          <p14:tracePt t="108547" x="4413250" y="4297363"/>
          <p14:tracePt t="108564" x="4478338" y="4286250"/>
          <p14:tracePt t="108582" x="4518025" y="4286250"/>
          <p14:tracePt t="108598" x="4522788" y="4279900"/>
          <p14:tracePt t="108615" x="4529138" y="4279900"/>
          <p14:tracePt t="108854" x="4533900" y="4279900"/>
          <p14:tracePt t="108860" x="4540250" y="4279900"/>
          <p14:tracePt t="108867" x="4545013" y="4279900"/>
          <p14:tracePt t="108881" x="4567238" y="4275138"/>
          <p14:tracePt t="108882" x="4589463" y="4268788"/>
          <p14:tracePt t="108899" x="4694238" y="4264025"/>
          <p14:tracePt t="108914" x="4832350" y="4246563"/>
          <p14:tracePt t="108932" x="4975225" y="4235450"/>
          <p14:tracePt t="108948" x="5133975" y="4230688"/>
          <p14:tracePt t="108949" x="5189538" y="4230688"/>
          <p14:tracePt t="108964" x="5227638" y="4230688"/>
          <p14:tracePt t="108966" x="5245100" y="4230688"/>
          <p14:tracePt t="108981" x="5267325" y="4230688"/>
          <p14:tracePt t="109000" x="5272088" y="4230688"/>
          <p14:tracePt t="109109" x="5278438" y="4230688"/>
          <p14:tracePt t="109115" x="5283200" y="4230688"/>
          <p14:tracePt t="109138" x="5289550" y="4230688"/>
          <p14:tracePt t="109589" x="5305425" y="4230688"/>
          <p14:tracePt t="109596" x="5360988" y="4230688"/>
          <p14:tracePt t="109602" x="5372100" y="4230688"/>
          <p14:tracePt t="109615" x="5437188" y="4230688"/>
          <p14:tracePt t="109633" x="5702300" y="4224338"/>
          <p14:tracePt t="109649" x="5834063" y="4219575"/>
          <p14:tracePt t="109665" x="5983288" y="4197350"/>
          <p14:tracePt t="109683" x="6049963" y="4186238"/>
          <p14:tracePt t="109684" x="6065838" y="4175125"/>
          <p14:tracePt t="109699" x="6070600" y="4175125"/>
          <p14:tracePt t="109874" x="6076950" y="4175125"/>
          <p14:tracePt t="109889" x="6099175" y="4175125"/>
          <p14:tracePt t="109895" x="6142038" y="4181475"/>
          <p14:tracePt t="109902" x="6192838" y="4181475"/>
          <p14:tracePt t="109917" x="6308725" y="4186238"/>
          <p14:tracePt t="109934" x="6516688" y="4181475"/>
          <p14:tracePt t="109949" x="6759575" y="4152900"/>
          <p14:tracePt t="109966" x="7123113" y="4130675"/>
          <p14:tracePt t="109983" x="7381875" y="4103688"/>
          <p14:tracePt t="109984" x="7508875" y="4092575"/>
          <p14:tracePt t="110000" x="7608888" y="4087813"/>
          <p14:tracePt t="110018" x="7669213" y="4087813"/>
          <p14:tracePt t="110032" x="7673975" y="4087813"/>
          <p14:tracePt t="110068" x="7680325" y="4087813"/>
          <p14:tracePt t="110090" x="7691438" y="4092575"/>
          <p14:tracePt t="110106" x="7691438" y="4098925"/>
          <p14:tracePt t="110112" x="7696200" y="4098925"/>
          <p14:tracePt t="110120" x="7702550" y="4103688"/>
          <p14:tracePt t="110133" x="7718425" y="4103688"/>
          <p14:tracePt t="110135" x="7729538" y="4114800"/>
          <p14:tracePt t="110150" x="7800975" y="4141788"/>
          <p14:tracePt t="110167" x="7910513" y="4164013"/>
          <p14:tracePt t="110182" x="8191500" y="4186238"/>
          <p14:tracePt t="110199" x="8429625" y="4197350"/>
          <p14:tracePt t="110217" x="8804275" y="4197350"/>
          <p14:tracePt t="110233" x="8902700" y="4186238"/>
          <p14:tracePt t="110236" x="8963025" y="4186238"/>
          <p14:tracePt t="110249" x="9034463" y="4181475"/>
          <p14:tracePt t="110450" x="9040813" y="4181475"/>
          <p14:tracePt t="110480" x="9063038" y="4181475"/>
          <p14:tracePt t="110489" x="9078913" y="4181475"/>
          <p14:tracePt t="110500" x="9090025" y="4192588"/>
          <p14:tracePt t="110502" x="9123363" y="4192588"/>
          <p14:tracePt t="110517" x="9150350" y="4203700"/>
          <p14:tracePt t="110519" x="9194800" y="4208463"/>
          <p14:tracePt t="110534" x="9228138" y="4213225"/>
          <p14:tracePt t="110535" x="9294813" y="4230688"/>
          <p14:tracePt t="110550" x="9404350" y="4241800"/>
          <p14:tracePt t="110568" x="9509125" y="4257675"/>
          <p14:tracePt t="110570" x="9558338" y="4264025"/>
          <p14:tracePt t="110585" x="9636125" y="4268788"/>
          <p14:tracePt t="110601" x="9658350" y="4268788"/>
          <p14:tracePt t="110618" x="9663113" y="4268788"/>
          <p14:tracePt t="111456" x="9669463" y="4268788"/>
          <p14:tracePt t="111463" x="9669463" y="4275138"/>
          <p14:tracePt t="111470" x="9674225" y="4275138"/>
          <p14:tracePt t="111697" x="9678988" y="4275138"/>
          <p14:tracePt t="111831" x="9685338" y="4275138"/>
          <p14:tracePt t="111838" x="9685338" y="4286250"/>
          <p14:tracePt t="111855" x="9690100" y="4286250"/>
          <p14:tracePt t="111868" x="9696450" y="4291013"/>
          <p14:tracePt t="111885" x="9701213" y="4291013"/>
          <p14:tracePt t="111902" x="9707563" y="4297363"/>
          <p14:tracePt t="111919" x="9707563" y="4302125"/>
          <p14:tracePt t="111943" x="9707563" y="4306888"/>
          <p14:tracePt t="112176" x="9712325" y="4306888"/>
          <p14:tracePt t="112191" x="9718675" y="4306888"/>
          <p14:tracePt t="112197" x="9729788" y="4306888"/>
          <p14:tracePt t="112206" x="9740900" y="4306888"/>
          <p14:tracePt t="112221" x="9763125" y="4302125"/>
          <p14:tracePt t="112237" x="9790113" y="4297363"/>
          <p14:tracePt t="112238" x="9817100" y="4297363"/>
          <p14:tracePt t="112253" x="9872663" y="4286250"/>
          <p14:tracePt t="112269" x="9910763" y="4286250"/>
          <p14:tracePt t="112286" x="9944100" y="4275138"/>
          <p14:tracePt t="112288" x="9950450" y="4275138"/>
          <p14:tracePt t="112302" x="9966325" y="4268788"/>
          <p14:tracePt t="112409" x="9959975" y="4268788"/>
          <p14:tracePt t="112416" x="9959975" y="4264025"/>
          <p14:tracePt t="112423" x="9955213" y="4264025"/>
          <p14:tracePt t="112438" x="9939338" y="4264025"/>
          <p14:tracePt t="112453" x="9917113" y="4264025"/>
          <p14:tracePt t="112469" x="9888538" y="4257675"/>
          <p14:tracePt t="112487" x="9872663" y="4257675"/>
          <p14:tracePt t="112503" x="9856788" y="4252913"/>
          <p14:tracePt t="112504" x="9850438" y="4252913"/>
          <p14:tracePt t="112520" x="9845675" y="4246563"/>
          <p14:tracePt t="112649" x="9856788" y="4246563"/>
          <p14:tracePt t="112655" x="9883775" y="4246563"/>
          <p14:tracePt t="112671" x="9894888" y="4246563"/>
          <p14:tracePt t="112686" x="9906000" y="4241800"/>
          <p14:tracePt t="112746" x="9910763" y="4241800"/>
          <p14:tracePt t="112756" x="9917113" y="4241800"/>
          <p14:tracePt t="112761" x="9928225" y="4241800"/>
          <p14:tracePt t="112769" x="9944100" y="4241800"/>
          <p14:tracePt t="112787" x="9966325" y="4241800"/>
          <p14:tracePt t="112805" x="9999663" y="4241800"/>
          <p14:tracePt t="112822" x="10004425" y="4241800"/>
          <p14:tracePt t="112837" x="10010775" y="4241800"/>
          <p14:tracePt t="112854" x="10021888" y="4241800"/>
          <p14:tracePt t="112871" x="10033000" y="4241800"/>
          <p14:tracePt t="112873" x="10044113" y="4241800"/>
          <p14:tracePt t="112888" x="10059988" y="4241800"/>
          <p14:tracePt t="113060" x="10064750" y="4241800"/>
          <p14:tracePt t="113068" x="10071100" y="4241800"/>
          <p14:tracePt t="113113" x="10075863" y="4241800"/>
          <p14:tracePt t="113128" x="10082213" y="4241800"/>
          <p14:tracePt t="113137" x="10086975" y="4241800"/>
          <p14:tracePt t="113143" x="10093325" y="4241800"/>
          <p14:tracePt t="113159" x="10098088" y="4241800"/>
          <p14:tracePt t="113170" x="10115550" y="4241800"/>
          <p14:tracePt t="113172" x="10142538" y="4241800"/>
          <p14:tracePt t="113189" x="10164763" y="4246563"/>
          <p14:tracePt t="113191" x="10186988" y="4252913"/>
          <p14:tracePt t="113204" x="10258425" y="4268788"/>
          <p14:tracePt t="113221" x="10302875" y="4268788"/>
          <p14:tracePt t="113238" x="10340975" y="4268788"/>
          <p14:tracePt t="113239" x="10340975" y="4275138"/>
          <p14:tracePt t="113255" x="10345738" y="4275138"/>
          <p14:tracePt t="113430" x="10345738" y="4279900"/>
          <p14:tracePt t="113443" x="10340975" y="4286250"/>
          <p14:tracePt t="113450" x="10307638" y="4302125"/>
          <p14:tracePt t="113467" x="10285413" y="4302125"/>
          <p14:tracePt t="113472" x="10247313" y="4318000"/>
          <p14:tracePt t="113488" x="10209213" y="4324350"/>
          <p14:tracePt t="113490" x="10153650" y="4335463"/>
          <p14:tracePt t="113504" x="10059988" y="4351338"/>
          <p14:tracePt t="113522" x="9993313" y="4362450"/>
          <p14:tracePt t="113538" x="9883775" y="4379913"/>
          <p14:tracePt t="113556" x="9752013" y="4389438"/>
          <p14:tracePt t="113571" x="9647238" y="4400550"/>
          <p14:tracePt t="113588" x="9525000" y="4400550"/>
          <p14:tracePt t="113604" x="9332913" y="4406900"/>
          <p14:tracePt t="113621" x="9013825" y="4429125"/>
          <p14:tracePt t="113622" x="8897938" y="4445000"/>
          <p14:tracePt t="113639" x="8677275" y="4473575"/>
          <p14:tracePt t="113640" x="8534400" y="4500563"/>
          <p14:tracePt t="113654" x="8340725" y="4533900"/>
          <p14:tracePt t="113672" x="8077200" y="4560888"/>
          <p14:tracePt t="113688" x="7812088" y="4572000"/>
          <p14:tracePt t="113690" x="7658100" y="4572000"/>
          <p14:tracePt t="113706" x="7377113" y="4572000"/>
          <p14:tracePt t="113722" x="6942138" y="4572000"/>
          <p14:tracePt t="113738" x="6545263" y="4583113"/>
          <p14:tracePt t="113755" x="6081713" y="4605338"/>
          <p14:tracePt t="113757" x="5965825" y="4621213"/>
          <p14:tracePt t="113772" x="5613400" y="4643438"/>
          <p14:tracePt t="113788" x="5530850" y="4649788"/>
          <p14:tracePt t="113790" x="5426075" y="4654550"/>
          <p14:tracePt t="113805" x="5222875" y="4665663"/>
          <p14:tracePt t="113822" x="5113338" y="4665663"/>
          <p14:tracePt t="113839" x="4964113" y="4665663"/>
          <p14:tracePt t="113840" x="4908550" y="4665663"/>
          <p14:tracePt t="113857" x="4727575" y="4665663"/>
          <p14:tracePt t="113871" x="4605338" y="4670425"/>
          <p14:tracePt t="113888" x="4395788" y="4676775"/>
          <p14:tracePt t="113905" x="4281488" y="4676775"/>
          <p14:tracePt t="113922" x="4094163" y="4676775"/>
          <p14:tracePt t="113938" x="3989388" y="4676775"/>
          <p14:tracePt t="113956" x="3916363" y="4676775"/>
          <p14:tracePt t="113972" x="3806825" y="4676775"/>
          <p14:tracePt t="113989" x="3719513" y="4670425"/>
          <p14:tracePt t="113990" x="3668713" y="4670425"/>
          <p14:tracePt t="114006" x="3592513" y="4665663"/>
          <p14:tracePt t="114021" x="3536950" y="4660900"/>
          <p14:tracePt t="114038" x="3498850" y="4654550"/>
          <p14:tracePt t="114055" x="3465513" y="4638675"/>
          <p14:tracePt t="114057" x="3438525" y="4632325"/>
          <p14:tracePt t="114073" x="3398838" y="4621213"/>
          <p14:tracePt t="114089" x="3344863" y="4605338"/>
          <p14:tracePt t="114105" x="3311525" y="4594225"/>
          <p14:tracePt t="114122" x="3278188" y="4583113"/>
          <p14:tracePt t="114140" x="3255963" y="4572000"/>
          <p14:tracePt t="114157" x="3244850" y="4556125"/>
          <p14:tracePt t="114173" x="3233738" y="4545013"/>
          <p14:tracePt t="114189" x="3222625" y="4533900"/>
          <p14:tracePt t="114206" x="3206750" y="4522788"/>
          <p14:tracePt t="114208" x="3200400" y="4511675"/>
          <p14:tracePt t="114222" x="3200400" y="4505325"/>
          <p14:tracePt t="114223" x="3195638" y="4500563"/>
          <p14:tracePt t="114239" x="3184525" y="4478338"/>
          <p14:tracePt t="114255" x="3173413" y="4462463"/>
          <p14:tracePt t="114272" x="3162300" y="4451350"/>
          <p14:tracePt t="114290" x="3146425" y="4440238"/>
          <p14:tracePt t="114306" x="3135313" y="4440238"/>
          <p14:tracePt t="114307" x="3135313" y="4433888"/>
          <p14:tracePt t="114322" x="3117850" y="4429125"/>
          <p14:tracePt t="114339" x="3106738" y="4422775"/>
          <p14:tracePt t="114356" x="3101975" y="4422775"/>
          <p14:tracePt t="116203" x="3101975" y="4418013"/>
          <p14:tracePt t="117877" x="3095625" y="4418013"/>
          <p14:tracePt t="117883" x="3090863" y="4418013"/>
          <p14:tracePt t="117895" x="3073400" y="4433888"/>
          <p14:tracePt t="117912" x="3063875" y="4527550"/>
          <p14:tracePt t="117929" x="3095625" y="4610100"/>
          <p14:tracePt t="117944" x="3316288" y="4710113"/>
          <p14:tracePt t="117961" x="3586163" y="4797425"/>
          <p14:tracePt t="117978" x="4043363" y="4852988"/>
          <p14:tracePt t="117996" x="4529138" y="4846638"/>
          <p14:tracePt t="118012" x="4710113" y="4826000"/>
          <p14:tracePt t="118028" x="4799013" y="4803775"/>
          <p14:tracePt t="118045" x="4814888" y="4803775"/>
          <p14:tracePt t="118063" x="4814888" y="4775200"/>
          <p14:tracePt t="118078" x="4803775" y="4764088"/>
          <p14:tracePt t="118080" x="4787900" y="4743450"/>
          <p14:tracePt t="118095" x="4754563" y="4699000"/>
          <p14:tracePt t="118113" x="4705350" y="4649788"/>
          <p14:tracePt t="118115" x="4687888" y="4638675"/>
          <p14:tracePt t="118128" x="4676775" y="4616450"/>
          <p14:tracePt t="118147" x="4627563" y="4549775"/>
          <p14:tracePt t="118161" x="4605338" y="4511675"/>
          <p14:tracePt t="118178" x="4594225" y="4478338"/>
          <p14:tracePt t="118195" x="4594225" y="4462463"/>
          <p14:tracePt t="118212" x="4594225" y="4451350"/>
          <p14:tracePt t="118213" x="4594225" y="4445000"/>
          <p14:tracePt t="118229" x="4594225" y="4440238"/>
          <p14:tracePt t="118246" x="4594225" y="4433888"/>
          <p14:tracePt t="118430" x="4594225" y="4429125"/>
          <p14:tracePt t="122953" x="4540250" y="4422775"/>
          <p14:tracePt t="122958" x="4518025" y="4422775"/>
          <p14:tracePt t="122968" x="4511675" y="4422775"/>
          <p14:tracePt t="122986" x="4506913" y="4422775"/>
          <p14:tracePt t="123002" x="4500563" y="4422775"/>
          <p14:tracePt t="123019" x="4495800" y="4422775"/>
          <p14:tracePt t="123037" x="4489450" y="4422775"/>
          <p14:tracePt t="123052" x="4484688" y="4422775"/>
          <p14:tracePt t="123068" x="4484688" y="4418013"/>
          <p14:tracePt t="123097" x="4478338" y="4418013"/>
          <p14:tracePt t="123328" x="4489450" y="4411663"/>
          <p14:tracePt t="123340" x="4511675" y="4411663"/>
          <p14:tracePt t="123345" x="4589463" y="4411663"/>
          <p14:tracePt t="123352" x="4649788" y="4411663"/>
          <p14:tracePt t="123370" x="4765675" y="4411663"/>
          <p14:tracePt t="123387" x="5024438" y="4411663"/>
          <p14:tracePt t="123388" x="5129213" y="4406900"/>
          <p14:tracePt t="123403" x="5365750" y="4406900"/>
          <p14:tracePt t="123420" x="5602288" y="4395788"/>
          <p14:tracePt t="123437" x="5735638" y="4395788"/>
          <p14:tracePt t="123453" x="5768975" y="4389438"/>
          <p14:tracePt t="124093" x="5757863" y="4389438"/>
          <p14:tracePt t="124102" x="5746750" y="4389438"/>
          <p14:tracePt t="124108" x="5729288" y="4389438"/>
          <p14:tracePt t="124120" x="5680075" y="4389438"/>
          <p14:tracePt t="124140" x="5602288" y="4389438"/>
          <p14:tracePt t="124156" x="5541963" y="4389438"/>
          <p14:tracePt t="124172" x="5503863" y="4395788"/>
          <p14:tracePt t="124188" x="5476875" y="4395788"/>
          <p14:tracePt t="124204" x="5470525" y="4395788"/>
          <p14:tracePt t="124229" x="5470525" y="4400550"/>
          <p14:tracePt t="124243" x="5476875" y="4400550"/>
          <p14:tracePt t="124254" x="5497513" y="4406900"/>
          <p14:tracePt t="124271" x="5559425" y="4429125"/>
          <p14:tracePt t="124272" x="5619750" y="4451350"/>
          <p14:tracePt t="124288" x="5707063" y="4467225"/>
          <p14:tracePt t="124290" x="5818188" y="4489450"/>
          <p14:tracePt t="124305" x="6043613" y="4494213"/>
          <p14:tracePt t="124321" x="6324600" y="4478338"/>
          <p14:tracePt t="124338" x="6545263" y="4478338"/>
          <p14:tracePt t="124340" x="6748463" y="4478338"/>
          <p14:tracePt t="124355" x="6837363" y="4478338"/>
          <p14:tracePt t="124356" x="6985000" y="4467225"/>
          <p14:tracePt t="124371" x="7069138" y="4467225"/>
          <p14:tracePt t="124372" x="7100888" y="4467225"/>
          <p14:tracePt t="124388" x="7134225" y="4467225"/>
          <p14:tracePt t="124491" x="7140575" y="4462463"/>
          <p14:tracePt t="124506" x="7145338" y="4456113"/>
          <p14:tracePt t="124568" x="7145338" y="4451350"/>
          <p14:tracePt t="124656" x="7145338" y="4445000"/>
          <p14:tracePt t="124673" x="7145338" y="4440238"/>
          <p14:tracePt t="124693" x="7145338" y="4433888"/>
          <p14:tracePt t="124700" x="7145338" y="4429125"/>
          <p14:tracePt t="124708" x="7145338" y="4422775"/>
          <p14:tracePt t="124731" x="7145338" y="4418013"/>
          <p14:tracePt t="124740" x="7145338" y="4411663"/>
          <p14:tracePt t="125632" x="7151688" y="4411663"/>
          <p14:tracePt t="125655" x="7156450" y="4406900"/>
          <p14:tracePt t="125662" x="7162800" y="4406900"/>
          <p14:tracePt t="125673" x="7167563" y="4400550"/>
          <p14:tracePt t="125691" x="7178675" y="4389438"/>
          <p14:tracePt t="125708" x="7183438" y="4368800"/>
          <p14:tracePt t="125723" x="7183438" y="4346575"/>
          <p14:tracePt t="125740" x="7189788" y="4306888"/>
          <p14:tracePt t="125758" x="7189788" y="4192588"/>
          <p14:tracePt t="125775" x="7162800" y="4098925"/>
          <p14:tracePt t="125790" x="7107238" y="4025900"/>
          <p14:tracePt t="125806" x="7007225" y="3922713"/>
          <p14:tracePt t="125822" x="6875463" y="3829050"/>
          <p14:tracePt t="125840" x="6665913" y="3706813"/>
          <p14:tracePt t="125841" x="6605588" y="3679825"/>
          <p14:tracePt t="125856" x="6418263" y="3619500"/>
          <p14:tracePt t="125873" x="6308725" y="3597275"/>
          <p14:tracePt t="125890" x="6208713" y="3590925"/>
          <p14:tracePt t="125907" x="6126163" y="3590925"/>
          <p14:tracePt t="125908" x="6005513" y="3619500"/>
          <p14:tracePt t="125923" x="5994400" y="3624263"/>
          <p14:tracePt t="125925" x="5949950" y="3641725"/>
          <p14:tracePt t="125940" x="5840413" y="3690938"/>
          <p14:tracePt t="125957" x="5768975" y="3740150"/>
          <p14:tracePt t="125974" x="5680075" y="3795713"/>
          <p14:tracePt t="125975" x="5646738" y="3811588"/>
          <p14:tracePt t="125991" x="5541963" y="3867150"/>
          <p14:tracePt t="126007" x="5454650" y="3911600"/>
          <p14:tracePt t="126024" x="5305425" y="3960813"/>
          <p14:tracePt t="126041" x="5195888" y="4005263"/>
          <p14:tracePt t="126042" x="5113338" y="4032250"/>
          <p14:tracePt t="126057" x="5019675" y="4070350"/>
          <p14:tracePt t="126059" x="4979988" y="4087813"/>
          <p14:tracePt t="126074" x="4892675" y="4130675"/>
          <p14:tracePt t="126090" x="4821238" y="4159250"/>
          <p14:tracePt t="126107" x="4770438" y="4192588"/>
          <p14:tracePt t="126123" x="4738688" y="4203700"/>
          <p14:tracePt t="126141" x="4710113" y="4224338"/>
          <p14:tracePt t="126157" x="4694238" y="4241800"/>
          <p14:tracePt t="126173" x="4683125" y="4246563"/>
          <p14:tracePt t="126191" x="4672013" y="4257675"/>
          <p14:tracePt t="126192" x="4665663" y="4264025"/>
          <p14:tracePt t="126207" x="4660900" y="4268788"/>
          <p14:tracePt t="126210" x="4649788" y="4275138"/>
          <p14:tracePt t="126226" x="4638675" y="4297363"/>
          <p14:tracePt t="126240" x="4627563" y="4324350"/>
          <p14:tracePt t="126258" x="4622800" y="4340225"/>
          <p14:tracePt t="126276" x="4611688" y="4357688"/>
          <p14:tracePt t="126292" x="4611688" y="4362450"/>
          <p14:tracePt t="126390" x="4611688" y="4368800"/>
          <p14:tracePt t="126771" x="4611688" y="4389438"/>
          <p14:tracePt t="126778" x="4633913" y="4445000"/>
          <p14:tracePt t="126791" x="4672013" y="4549775"/>
          <p14:tracePt t="126793" x="4721225" y="4676775"/>
          <p14:tracePt t="126809" x="4759325" y="4743450"/>
          <p14:tracePt t="126810" x="4821238" y="4852988"/>
          <p14:tracePt t="126824" x="4953000" y="5045075"/>
          <p14:tracePt t="126841" x="5029200" y="5160963"/>
          <p14:tracePt t="126858" x="5118100" y="5276850"/>
          <p14:tracePt t="126860" x="5167313" y="5314950"/>
          <p14:tracePt t="126876" x="5233988" y="5408613"/>
          <p14:tracePt t="126892" x="5300663" y="5441950"/>
          <p14:tracePt t="126908" x="5349875" y="5464175"/>
          <p14:tracePt t="126925" x="5437188" y="5481638"/>
          <p14:tracePt t="126941" x="5487988" y="5491163"/>
          <p14:tracePt t="126943" x="5514975" y="5491163"/>
          <p14:tracePt t="126959" x="5586413" y="5475288"/>
          <p14:tracePt t="126976" x="5613400" y="5481638"/>
          <p14:tracePt t="126992" x="5664200" y="5481638"/>
          <p14:tracePt t="127009" x="5695950" y="5491163"/>
          <p14:tracePt t="127010" x="5751513" y="5491163"/>
          <p14:tracePt t="127026" x="5784850" y="5497513"/>
          <p14:tracePt t="127042" x="5829300" y="5502275"/>
          <p14:tracePt t="127058" x="5867400" y="5502275"/>
          <p14:tracePt t="127075" x="5894388" y="5502275"/>
          <p14:tracePt t="127093" x="5945188" y="5502275"/>
          <p14:tracePt t="127108" x="5965825" y="5502275"/>
          <p14:tracePt t="127110" x="6005513" y="5502275"/>
          <p14:tracePt t="127126" x="6076950" y="5491163"/>
          <p14:tracePt t="127143" x="6219825" y="5459413"/>
          <p14:tracePt t="127158" x="6391275" y="5414963"/>
          <p14:tracePt t="127160" x="6534150" y="5376863"/>
          <p14:tracePt t="127175" x="6683375" y="5337175"/>
          <p14:tracePt t="127176" x="6815138" y="5303838"/>
          <p14:tracePt t="127191" x="7024688" y="5249863"/>
          <p14:tracePt t="127209" x="7162800" y="5211763"/>
          <p14:tracePt t="127225" x="7277100" y="5156200"/>
          <p14:tracePt t="127243" x="7332663" y="5122863"/>
          <p14:tracePt t="127259" x="7354888" y="5106988"/>
          <p14:tracePt t="127275" x="7370763" y="5095875"/>
          <p14:tracePt t="127292" x="7388225" y="5078413"/>
          <p14:tracePt t="127309" x="7410450" y="5056188"/>
          <p14:tracePt t="127310" x="7410450" y="5051425"/>
          <p14:tracePt t="127327" x="7426325" y="5033963"/>
          <p14:tracePt t="127342" x="7443788" y="5018088"/>
          <p14:tracePt t="127359" x="7464425" y="5006975"/>
          <p14:tracePt t="127377" x="7497763" y="4991100"/>
          <p14:tracePt t="127379" x="7526338" y="4984750"/>
          <p14:tracePt t="127393" x="7602538" y="4957763"/>
          <p14:tracePt t="127410" x="7662863" y="4940300"/>
          <p14:tracePt t="127426" x="7724775" y="4919663"/>
          <p14:tracePt t="127443" x="7751763" y="4908550"/>
          <p14:tracePt t="127459" x="7773988" y="4897438"/>
          <p14:tracePt t="127476" x="7778750" y="4891088"/>
          <p14:tracePt t="127491" x="7785100" y="4875213"/>
          <p14:tracePt t="127509" x="7785100" y="4864100"/>
          <p14:tracePt t="127526" x="7785100" y="4841875"/>
          <p14:tracePt t="127528" x="7785100" y="4837113"/>
          <p14:tracePt t="127543" x="7785100" y="4826000"/>
          <p14:tracePt t="127560" x="7785100" y="4819650"/>
          <p14:tracePt t="127576" x="7789863" y="4808538"/>
          <p14:tracePt t="127593" x="7789863" y="4803775"/>
          <p14:tracePt t="127609" x="7789863" y="4797425"/>
          <p14:tracePt t="127626" x="7789863" y="4792663"/>
          <p14:tracePt t="127643" x="7796213" y="4786313"/>
          <p14:tracePt t="127659" x="7796213" y="4775200"/>
          <p14:tracePt t="127676" x="7807325" y="4770438"/>
          <p14:tracePt t="127678" x="7823200" y="4759325"/>
          <p14:tracePt t="127694" x="7845425" y="4748213"/>
          <p14:tracePt t="127710" x="7883525" y="4732338"/>
          <p14:tracePt t="127726" x="7916863" y="4714875"/>
          <p14:tracePt t="127744" x="7983538" y="4703763"/>
          <p14:tracePt t="127746" x="8004175" y="4692650"/>
          <p14:tracePt t="127760" x="8043863" y="4687888"/>
          <p14:tracePt t="127778" x="8093075" y="4676775"/>
          <p14:tracePt t="127793" x="8142288" y="4660900"/>
          <p14:tracePt t="127809" x="8191500" y="4654550"/>
          <p14:tracePt t="127826" x="8258175" y="4638675"/>
          <p14:tracePt t="127827" x="8285163" y="4632325"/>
          <p14:tracePt t="127843" x="8340725" y="4610100"/>
          <p14:tracePt t="127859" x="8385175" y="4598988"/>
          <p14:tracePt t="127876" x="8401050" y="4594225"/>
          <p14:tracePt t="127893" x="8412163" y="4587875"/>
          <p14:tracePt t="127910" x="8429625" y="4583113"/>
          <p14:tracePt t="127926" x="8440738" y="4583113"/>
          <p14:tracePt t="127927" x="8489950" y="4567238"/>
          <p14:tracePt t="127943" x="8523288" y="4560888"/>
          <p14:tracePt t="127960" x="8594725" y="4556125"/>
          <p14:tracePt t="127977" x="8650288" y="4533900"/>
          <p14:tracePt t="127979" x="8670925" y="4522788"/>
          <p14:tracePt t="127994" x="8693150" y="4511675"/>
          <p14:tracePt t="128010" x="8704263" y="4511675"/>
          <p14:tracePt t="128027" x="8710613" y="4505325"/>
          <p14:tracePt t="128044" x="8715375" y="4500563"/>
          <p14:tracePt t="128046" x="8726488" y="4500563"/>
          <p14:tracePt t="128060" x="8737600" y="4494213"/>
          <p14:tracePt t="128062" x="8764588" y="4489450"/>
          <p14:tracePt t="128077" x="8786813" y="4478338"/>
          <p14:tracePt t="128079" x="8797925" y="4478338"/>
          <p14:tracePt t="128093" x="8847138" y="4462463"/>
          <p14:tracePt t="128110" x="8869363" y="4456113"/>
          <p14:tracePt t="128128" x="8909050" y="4451350"/>
          <p14:tracePt t="128143" x="8936038" y="4440238"/>
          <p14:tracePt t="128159" x="8958263" y="4433888"/>
          <p14:tracePt t="128177" x="9002713" y="4418013"/>
          <p14:tracePt t="128193" x="9024938" y="4411663"/>
          <p14:tracePt t="128194" x="9045575" y="4411663"/>
          <p14:tracePt t="128210" x="9056688" y="4406900"/>
          <p14:tracePt t="128233" x="9063038" y="4406900"/>
          <p14:tracePt t="128264" x="9067800" y="4406900"/>
          <p14:tracePt t="128279" x="9074150" y="4406900"/>
          <p14:tracePt t="128296" x="9078913" y="4406900"/>
          <p14:tracePt t="128978" x="9078913" y="4411663"/>
          <p14:tracePt t="128984" x="9074150" y="4411663"/>
          <p14:tracePt t="128994" x="9074150" y="4418013"/>
          <p14:tracePt t="129012" x="9051925" y="4429125"/>
          <p14:tracePt t="129013" x="9045575" y="4440238"/>
          <p14:tracePt t="129029" x="9018588" y="4451350"/>
          <p14:tracePt t="129045" x="8974138" y="4467225"/>
          <p14:tracePt t="129062" x="8909050" y="4483100"/>
          <p14:tracePt t="129078" x="8864600" y="4489450"/>
          <p14:tracePt t="129095" x="8820150" y="4505325"/>
          <p14:tracePt t="129097" x="8804275" y="4505325"/>
          <p14:tracePt t="129112" x="8782050" y="4511675"/>
          <p14:tracePt t="129128" x="8764588" y="4522788"/>
          <p14:tracePt t="129145" x="8753475" y="4522788"/>
          <p14:tracePt t="129162" x="8737600" y="4533900"/>
          <p14:tracePt t="129163" x="8726488" y="4545013"/>
          <p14:tracePt t="129179" x="8710613" y="4556125"/>
          <p14:tracePt t="129180" x="8699500" y="4567238"/>
          <p14:tracePt t="129195" x="8655050" y="4594225"/>
          <p14:tracePt t="129211" x="8599488" y="4632325"/>
          <p14:tracePt t="129228" x="8528050" y="4670425"/>
          <p14:tracePt t="129230" x="8483600" y="4692650"/>
          <p14:tracePt t="129245" x="8462963" y="4703763"/>
          <p14:tracePt t="129247" x="8440738" y="4714875"/>
          <p14:tracePt t="129262" x="8418513" y="4732338"/>
          <p14:tracePt t="129279" x="8412163" y="4743450"/>
          <p14:tracePt t="129321" x="8407400" y="4743450"/>
          <p14:tracePt t="129329" x="8407400" y="4748213"/>
          <p14:tracePt t="129335" x="8401050" y="4748213"/>
          <p14:tracePt t="129351" x="8396288" y="4759325"/>
          <p14:tracePt t="129363" x="8389938" y="4770438"/>
          <p14:tracePt t="129379" x="8385175" y="4781550"/>
          <p14:tracePt t="129381" x="8378825" y="4792663"/>
          <p14:tracePt t="129397" x="8369300" y="4797425"/>
          <p14:tracePt t="129411" x="8362950" y="4808538"/>
          <p14:tracePt t="129428" x="8362950" y="4814888"/>
          <p14:tracePt t="129445" x="8362950" y="4819650"/>
          <p14:tracePt t="129462" x="8351838" y="4826000"/>
          <p14:tracePt t="129479" x="8340725" y="4830763"/>
          <p14:tracePt t="129554" x="8335963" y="4837113"/>
          <p14:tracePt t="129568" x="8329613" y="4837113"/>
          <p14:tracePt t="129575" x="8318500" y="4837113"/>
          <p14:tracePt t="129583" x="8313738" y="4841875"/>
          <p14:tracePt t="129595" x="8302625" y="4841875"/>
          <p14:tracePt t="129613" x="8181975" y="4864100"/>
          <p14:tracePt t="129630" x="8081963" y="4879975"/>
          <p14:tracePt t="129647" x="7977188" y="4908550"/>
          <p14:tracePt t="129663" x="7767638" y="4951413"/>
          <p14:tracePt t="129680" x="7493000" y="5002213"/>
          <p14:tracePt t="129681" x="7343775" y="5024438"/>
          <p14:tracePt t="129696" x="7112000" y="5062538"/>
          <p14:tracePt t="129697" x="6958013" y="5095875"/>
          <p14:tracePt t="129712" x="6516688" y="5122863"/>
          <p14:tracePt t="129729" x="5872163" y="5189538"/>
          <p14:tracePt t="129745" x="4997450" y="5272088"/>
          <p14:tracePt t="129763" x="2743200" y="5535613"/>
          <p14:tracePt t="129779" x="1889125" y="5624513"/>
          <p14:tracePt t="129796" x="265113" y="5849938"/>
          <p14:tracePt t="130626" x="160338" y="5376863"/>
          <p14:tracePt t="130633" x="236538" y="5348288"/>
          <p14:tracePt t="130648" x="292100" y="5326063"/>
          <p14:tracePt t="130649" x="341313" y="5299075"/>
          <p14:tracePt t="130665" x="434975" y="5243513"/>
          <p14:tracePt t="130681" x="468313" y="5221288"/>
          <p14:tracePt t="130697" x="501650" y="5200650"/>
          <p14:tracePt t="130715" x="577850" y="5167313"/>
          <p14:tracePt t="130716" x="600075" y="5156200"/>
          <p14:tracePt t="130731" x="633413" y="5145088"/>
          <p14:tracePt t="130732" x="671513" y="5127625"/>
          <p14:tracePt t="130747" x="744538" y="5100638"/>
          <p14:tracePt t="130764" x="776288" y="5078413"/>
          <p14:tracePt t="130782" x="804863" y="5062538"/>
          <p14:tracePt t="130783" x="815975" y="5056188"/>
          <p14:tracePt t="130800" x="842963" y="5040313"/>
          <p14:tracePt t="130815" x="854075" y="5033963"/>
          <p14:tracePt t="130816" x="887413" y="5018088"/>
          <p14:tracePt t="130830" x="941388" y="5002213"/>
          <p14:tracePt t="130847" x="1019175" y="4957763"/>
          <p14:tracePt t="130864" x="1074738" y="4930775"/>
          <p14:tracePt t="130881" x="1112838" y="4902200"/>
          <p14:tracePt t="130898" x="1117600" y="4902200"/>
          <p14:tracePt t="130965" x="1123950" y="4902200"/>
          <p14:tracePt t="130980" x="1146175" y="4891088"/>
          <p14:tracePt t="130985" x="1150938" y="4891088"/>
          <p14:tracePt t="130997" x="1162050" y="4886325"/>
          <p14:tracePt t="131015" x="1217613" y="4864100"/>
          <p14:tracePt t="131032" x="1239838" y="4852988"/>
          <p14:tracePt t="131048" x="1250950" y="4841875"/>
          <p14:tracePt t="131065" x="1277938" y="4837113"/>
          <p14:tracePt t="131082" x="1289050" y="4830763"/>
          <p14:tracePt t="131123" x="1289050" y="4826000"/>
          <p14:tracePt t="131136" x="1289050" y="4819650"/>
          <p14:tracePt t="131234" x="1289050" y="4814888"/>
          <p14:tracePt t="131256" x="1289050" y="4808538"/>
          <p14:tracePt t="131271" x="1289050" y="4803775"/>
          <p14:tracePt t="131286" x="1289050" y="4797425"/>
          <p14:tracePt t="131309" x="1289050" y="4792663"/>
          <p14:tracePt t="131324" x="1289050" y="4786313"/>
          <p14:tracePt t="131355" x="1289050" y="4781550"/>
          <p14:tracePt t="131361" x="1295400" y="4781550"/>
          <p14:tracePt t="131368" x="1295400" y="4775200"/>
          <p14:tracePt t="131417" x="1295400" y="4770438"/>
          <p14:tracePt t="131421" x="1300163" y="4770438"/>
          <p14:tracePt t="131436" x="1304925" y="4770438"/>
          <p14:tracePt t="131448" x="1304925" y="4764088"/>
          <p14:tracePt t="131466" x="1311275" y="4759325"/>
          <p14:tracePt t="131481" x="1316038" y="4754563"/>
          <p14:tracePt t="131498" x="1316038" y="4748213"/>
          <p14:tracePt t="131669" x="1322388" y="4748213"/>
          <p14:tracePt t="131676" x="1327150" y="4748213"/>
          <p14:tracePt t="131684" x="1349375" y="4748213"/>
          <p14:tracePt t="131700" x="1427163" y="4748213"/>
          <p14:tracePt t="131716" x="1520825" y="4737100"/>
          <p14:tracePt t="131732" x="1592263" y="4725988"/>
          <p14:tracePt t="131748" x="1658938" y="4721225"/>
          <p14:tracePt t="131765" x="1679575" y="4721225"/>
          <p14:tracePt t="132089" x="1690688" y="4721225"/>
          <p14:tracePt t="132097" x="1712913" y="4721225"/>
          <p14:tracePt t="132103" x="1768475" y="4721225"/>
          <p14:tracePt t="132116" x="1839913" y="4721225"/>
          <p14:tracePt t="132117" x="1971675" y="4721225"/>
          <p14:tracePt t="132134" x="2225675" y="4710113"/>
          <p14:tracePt t="132149" x="2528888" y="4703763"/>
          <p14:tracePt t="132166" x="2876550" y="4699000"/>
          <p14:tracePt t="132183" x="3046413" y="4692650"/>
          <p14:tracePt t="132200" x="3128963" y="4692650"/>
          <p14:tracePt t="132644" x="3124200" y="4692650"/>
          <p14:tracePt t="132651" x="3117850" y="4692650"/>
          <p14:tracePt t="132658" x="3106738" y="4692650"/>
          <p14:tracePt t="132669" x="3101975" y="4692650"/>
          <p14:tracePt t="132684" x="3079750" y="4692650"/>
          <p14:tracePt t="132701" x="3073400" y="4692650"/>
          <p14:tracePt t="132702" x="3068638" y="4692650"/>
          <p14:tracePt t="133004" x="3084513" y="4692650"/>
          <p14:tracePt t="133011" x="3113088" y="4692650"/>
          <p14:tracePt t="133019" x="3195638" y="4692650"/>
          <p14:tracePt t="133034" x="3271838" y="4692650"/>
          <p14:tracePt t="133036" x="3398838" y="4692650"/>
          <p14:tracePt t="133051" x="3690938" y="4692650"/>
          <p14:tracePt t="133068" x="3916363" y="4692650"/>
          <p14:tracePt t="133070" x="4032250" y="4692650"/>
          <p14:tracePt t="133084" x="4094163" y="4692650"/>
          <p14:tracePt t="133086" x="4121150" y="4692650"/>
          <p14:tracePt t="133102" x="4137025" y="4692650"/>
          <p14:tracePt t="133589" x="4159250" y="4692650"/>
          <p14:tracePt t="133596" x="4214813" y="4692650"/>
          <p14:tracePt t="133603" x="4270375" y="4692650"/>
          <p14:tracePt t="133619" x="4440238" y="4692650"/>
          <p14:tracePt t="133635" x="4578350" y="4670425"/>
          <p14:tracePt t="133651" x="4683125" y="4670425"/>
          <p14:tracePt t="133670" x="4716463" y="4660900"/>
          <p14:tracePt t="133671" x="4721225" y="4660900"/>
          <p14:tracePt t="133686" x="4727575" y="4660900"/>
          <p14:tracePt t="134805" x="4732338" y="4660900"/>
          <p14:tracePt t="134811" x="4748213" y="4660900"/>
          <p14:tracePt t="134820" x="4787900" y="4660900"/>
          <p14:tracePt t="134837" x="4908550" y="4660900"/>
          <p14:tracePt t="134853" x="5024438" y="4665663"/>
          <p14:tracePt t="134855" x="5118100" y="4665663"/>
          <p14:tracePt t="134870" x="5207000" y="4665663"/>
          <p14:tracePt t="134871" x="5267325" y="4665663"/>
          <p14:tracePt t="134886" x="5465763" y="4687888"/>
          <p14:tracePt t="134903" x="5613400" y="4687888"/>
          <p14:tracePt t="134920" x="5751513" y="4687888"/>
          <p14:tracePt t="134938" x="5872163" y="4687888"/>
          <p14:tracePt t="134954" x="5927725" y="4692650"/>
          <p14:tracePt t="134970" x="5983288" y="4699000"/>
          <p14:tracePt t="134987" x="6016625" y="4699000"/>
          <p14:tracePt t="135004" x="6070600" y="4703763"/>
          <p14:tracePt t="135006" x="6088063" y="4714875"/>
          <p14:tracePt t="135020" x="6121400" y="4721225"/>
          <p14:tracePt t="135022" x="6153150" y="4721225"/>
          <p14:tracePt t="135037" x="6186488" y="4725988"/>
          <p14:tracePt t="135054" x="6242050" y="4732338"/>
          <p14:tracePt t="135071" x="6302375" y="4732338"/>
          <p14:tracePt t="135073" x="6340475" y="4732338"/>
          <p14:tracePt t="135089" x="6418263" y="4732338"/>
          <p14:tracePt t="135105" x="6527800" y="4732338"/>
          <p14:tracePt t="135120" x="6572250" y="4732338"/>
          <p14:tracePt t="135136" x="6638925" y="4732338"/>
          <p14:tracePt t="135154" x="6694488" y="4732338"/>
          <p14:tracePt t="135155" x="6726238" y="4732338"/>
          <p14:tracePt t="135171" x="6777038" y="4732338"/>
          <p14:tracePt t="135188" x="6837363" y="4732338"/>
          <p14:tracePt t="135204" x="6886575" y="4732338"/>
          <p14:tracePt t="135220" x="6931025" y="4721225"/>
          <p14:tracePt t="135238" x="6991350" y="4703763"/>
          <p14:tracePt t="135256" x="7024688" y="4699000"/>
          <p14:tracePt t="135271" x="7040563" y="4692650"/>
          <p14:tracePt t="135289" x="7051675" y="4692650"/>
          <p14:tracePt t="135345" x="7058025" y="4692650"/>
          <p14:tracePt t="135358" x="7062788" y="4692650"/>
          <p14:tracePt t="135366" x="7069138" y="4692650"/>
          <p14:tracePt t="135373" x="7073900" y="4692650"/>
          <p14:tracePt t="135388" x="7078663" y="4692650"/>
          <p14:tracePt t="135390" x="7089775" y="4692650"/>
          <p14:tracePt t="135406" x="7123113" y="4687888"/>
          <p14:tracePt t="135421" x="7151688" y="4687888"/>
          <p14:tracePt t="135438" x="7189788" y="4687888"/>
          <p14:tracePt t="135454" x="7223125" y="4681538"/>
          <p14:tracePt t="135456" x="7265988" y="4676775"/>
          <p14:tracePt t="135471" x="7294563" y="4676775"/>
          <p14:tracePt t="135488" x="7343775" y="4665663"/>
          <p14:tracePt t="135505" x="7377113" y="4665663"/>
          <p14:tracePt t="135521" x="7453313" y="4660900"/>
          <p14:tracePt t="135522" x="7481888" y="4660900"/>
          <p14:tracePt t="135539" x="7569200" y="4654550"/>
          <p14:tracePt t="135554" x="7662863" y="4654550"/>
          <p14:tracePt t="135571" x="7740650" y="4654550"/>
          <p14:tracePt t="135588" x="7796213" y="4643438"/>
          <p14:tracePt t="135590" x="7800975" y="4643438"/>
          <p14:tracePt t="135605" x="7812088" y="4643438"/>
          <p14:tracePt t="135607" x="7812088" y="4638675"/>
          <p14:tracePt t="135674" x="7818438" y="4638675"/>
          <p14:tracePt t="135690" x="7823200" y="4638675"/>
          <p14:tracePt t="135705" x="7827963" y="4638675"/>
          <p14:tracePt t="135721" x="7839075" y="4638675"/>
          <p14:tracePt t="135726" x="7845425" y="4638675"/>
          <p14:tracePt t="135738" x="7850188" y="4638675"/>
          <p14:tracePt t="135755" x="7883525" y="4632325"/>
          <p14:tracePt t="135756" x="7905750" y="4632325"/>
          <p14:tracePt t="135772" x="7972425" y="4632325"/>
          <p14:tracePt t="135789" x="8077200" y="4632325"/>
          <p14:tracePt t="135805" x="8164513" y="4632325"/>
          <p14:tracePt t="135822" x="8313738" y="4632325"/>
          <p14:tracePt t="135823" x="8358188" y="4632325"/>
          <p14:tracePt t="135839" x="8456613" y="4632325"/>
          <p14:tracePt t="135841" x="8516938" y="4632325"/>
          <p14:tracePt t="135855" x="8616950" y="4627563"/>
          <p14:tracePt t="135872" x="8737600" y="4610100"/>
          <p14:tracePt t="135889" x="8815388" y="4605338"/>
          <p14:tracePt t="135890" x="8869363" y="4598988"/>
          <p14:tracePt t="135906" x="8924925" y="4598988"/>
          <p14:tracePt t="135923" x="8985250" y="4598988"/>
          <p14:tracePt t="135939" x="9024938" y="4598988"/>
          <p14:tracePt t="135955" x="9063038" y="4598988"/>
          <p14:tracePt t="135958" x="9074150" y="4598988"/>
          <p14:tracePt t="135973" x="9107488" y="4594225"/>
          <p14:tracePt t="135990" x="9123363" y="4594225"/>
          <p14:tracePt t="136005" x="9145588" y="4594225"/>
          <p14:tracePt t="136022" x="9167813" y="4594225"/>
          <p14:tracePt t="136039" x="9205913" y="4594225"/>
          <p14:tracePt t="136056" x="9283700" y="4594225"/>
          <p14:tracePt t="136071" x="9348788" y="4594225"/>
          <p14:tracePt t="136089" x="9420225" y="4594225"/>
          <p14:tracePt t="136106" x="9459913" y="4594225"/>
          <p14:tracePt t="136107" x="9482138" y="4587875"/>
          <p14:tracePt t="136123" x="9520238" y="4587875"/>
          <p14:tracePt t="136140" x="9564688" y="4576763"/>
          <p14:tracePt t="136156" x="9618663" y="4576763"/>
          <p14:tracePt t="136172" x="9690100" y="4576763"/>
          <p14:tracePt t="136190" x="9845675" y="4576763"/>
          <p14:tracePt t="136207" x="10021888" y="4576763"/>
          <p14:tracePt t="136223" x="10191750" y="4576763"/>
          <p14:tracePt t="136239" x="10296525" y="4576763"/>
          <p14:tracePt t="136256" x="10396538" y="4576763"/>
          <p14:tracePt t="136258" x="10423525" y="4576763"/>
          <p14:tracePt t="136274" x="10472738" y="4576763"/>
          <p14:tracePt t="136289" x="10483850" y="4576763"/>
          <p14:tracePt t="136291" x="10494963" y="4576763"/>
          <p14:tracePt t="136306" x="10512425" y="4576763"/>
          <p14:tracePt t="136326" x="10517188" y="4576763"/>
          <p14:tracePt t="136341" x="10521950" y="4576763"/>
          <p14:tracePt t="136357" x="10528300" y="4576763"/>
          <p14:tracePt t="136372" x="10539413" y="4583113"/>
          <p14:tracePt t="136389" x="10555288" y="4583113"/>
          <p14:tracePt t="136406" x="10572750" y="4587875"/>
          <p14:tracePt t="136423" x="10610850" y="4594225"/>
          <p14:tracePt t="136439" x="10633075" y="4594225"/>
          <p14:tracePt t="136456" x="10648950" y="4598988"/>
          <p14:tracePt t="136473" x="10666413" y="4598988"/>
          <p14:tracePt t="136490" x="10671175" y="4598988"/>
          <p14:tracePt t="136507" x="10677525" y="4598988"/>
          <p14:tracePt t="136523" x="10693400" y="4598988"/>
          <p14:tracePt t="136539" x="10709275" y="4598988"/>
          <p14:tracePt t="136558" x="10753725" y="4598988"/>
          <p14:tracePt t="136573" x="10775950" y="4598988"/>
          <p14:tracePt t="136590" x="10787063" y="4598988"/>
          <p14:tracePt t="136607" x="10798175" y="4598988"/>
          <p14:tracePt t="136623" x="10814050" y="4598988"/>
          <p14:tracePt t="136640" x="10831513" y="4598988"/>
          <p14:tracePt t="136657" x="10836275" y="4598988"/>
          <p14:tracePt t="136673" x="10842625" y="4598988"/>
          <p14:tracePt t="137580" x="10836275" y="4598988"/>
          <p14:tracePt t="138127" x="10831513" y="4598988"/>
          <p14:tracePt t="138143" x="10825163" y="4598988"/>
          <p14:tracePt t="138158" x="10820400" y="4598988"/>
          <p14:tracePt t="138201" x="10814050" y="4598988"/>
          <p14:tracePt t="138216" x="10809288" y="4598988"/>
          <p14:tracePt t="138231" x="10802938" y="4598988"/>
          <p14:tracePt t="138238" x="10802938" y="4605338"/>
          <p14:tracePt t="138261" x="10798175" y="4605338"/>
          <p14:tracePt t="138269" x="10798175" y="4610100"/>
          <p14:tracePt t="138337" x="10793413" y="4610100"/>
          <p14:tracePt t="138376" x="10793413" y="4616450"/>
          <p14:tracePt t="138412" x="10787063" y="4621213"/>
          <p14:tracePt t="139005" x="10793413" y="4621213"/>
          <p14:tracePt t="139049" x="10798175" y="4621213"/>
          <p14:tracePt t="139078" x="10802938" y="4621213"/>
          <p14:tracePt t="139101" x="10809288" y="4621213"/>
          <p14:tracePt t="139118" x="10814050" y="4621213"/>
          <p14:tracePt t="140572" x="10825163" y="4621213"/>
          <p14:tracePt t="140581" x="10831513" y="4621213"/>
          <p14:tracePt t="140586" x="10847388" y="4621213"/>
          <p14:tracePt t="140595" x="10875963" y="4621213"/>
          <p14:tracePt t="140612" x="10925175" y="4632325"/>
          <p14:tracePt t="140630" x="11001375" y="4649788"/>
          <p14:tracePt t="140646" x="11045825" y="4654550"/>
          <p14:tracePt t="140662" x="11083925" y="4660900"/>
          <p14:tracePt t="140679" x="11095038" y="4660900"/>
          <p14:tracePt t="140697" x="11106150" y="4665663"/>
          <p14:tracePt t="140698" x="11112500" y="4665663"/>
          <p14:tracePt t="140715" x="11112500" y="4670425"/>
          <p14:tracePt t="140730" x="11117263" y="4670425"/>
          <p14:tracePt t="140747" x="11123613" y="4670425"/>
          <p14:tracePt t="140763" x="11128375" y="4670425"/>
          <p14:tracePt t="140779" x="11134725" y="4670425"/>
          <p14:tracePt t="140780" x="11139488" y="4670425"/>
          <p14:tracePt t="140796" x="11150600" y="4670425"/>
          <p14:tracePt t="140812" x="11161713" y="4670425"/>
          <p14:tracePt t="140829" x="11168063" y="4670425"/>
          <p14:tracePt t="140846" x="11172825" y="4670425"/>
          <p14:tracePt t="140902" x="11177588" y="4670425"/>
          <p14:tracePt t="140908" x="11188700" y="4665663"/>
          <p14:tracePt t="140916" x="11195050" y="4665663"/>
          <p14:tracePt t="140929" x="11199813" y="4660900"/>
          <p14:tracePt t="140948" x="11217275" y="4654550"/>
          <p14:tracePt t="140963" x="11222038" y="4654550"/>
          <p14:tracePt t="141030" x="11233150" y="4654550"/>
          <p14:tracePt t="141036" x="11239500" y="4654550"/>
          <p14:tracePt t="141046" x="11244263" y="4654550"/>
          <p14:tracePt t="141063" x="11261725" y="4649788"/>
          <p14:tracePt t="141080" x="11266488" y="4649788"/>
          <p14:tracePt t="141081" x="11271250" y="4643438"/>
          <p14:tracePt t="141099" x="11277600" y="4643438"/>
          <p14:tracePt t="141113" x="11282363" y="4638675"/>
          <p14:tracePt t="141133" x="11288713" y="4638675"/>
          <p14:tracePt t="141681" x="11293475" y="4638675"/>
          <p14:tracePt t="141688" x="11326813" y="4638675"/>
          <p14:tracePt t="141697" x="11333163" y="4638675"/>
          <p14:tracePt t="141714" x="11344275" y="4638675"/>
          <p14:tracePt t="141731" x="11353800" y="4638675"/>
          <p14:tracePt t="141732" x="11360150" y="4638675"/>
          <p14:tracePt t="141748" x="11371263" y="4638675"/>
          <p14:tracePt t="141767" x="11382375" y="4638675"/>
          <p14:tracePt t="141781" x="11387138" y="4638675"/>
          <p14:tracePt t="141799" x="11393488" y="4638675"/>
          <p14:tracePt t="141814" x="11398250" y="4638675"/>
          <p14:tracePt t="141831" x="11409363" y="4638675"/>
          <p14:tracePt t="141847" x="11420475" y="4638675"/>
          <p14:tracePt t="141864" x="11431588" y="4638675"/>
          <p14:tracePt t="141880" x="11458575" y="4638675"/>
          <p14:tracePt t="141898" x="11469688" y="4638675"/>
          <p14:tracePt t="141900" x="11476038" y="4638675"/>
          <p14:tracePt t="141915" x="11487150" y="4638675"/>
          <p14:tracePt t="141931" x="11491913" y="4638675"/>
          <p14:tracePt t="141960" x="11498263" y="4638675"/>
          <p14:tracePt t="141974" x="11503025" y="4638675"/>
          <p14:tracePt t="141989" x="11509375" y="4638675"/>
          <p14:tracePt t="142012" x="11514138" y="4638675"/>
          <p14:tracePt t="142081" x="11520488" y="4638675"/>
          <p14:tracePt t="142088" x="11520488" y="4643438"/>
          <p14:tracePt t="142097" x="11525250" y="4649788"/>
          <p14:tracePt t="142114" x="11541125" y="4654550"/>
          <p14:tracePt t="142116" x="11547475" y="4660900"/>
          <p14:tracePt t="142133" x="11552238" y="4665663"/>
          <p14:tracePt t="142148" x="11552238" y="4670425"/>
          <p14:tracePt t="142164" x="11552238" y="4676775"/>
          <p14:tracePt t="142245" x="11552238" y="4681538"/>
          <p14:tracePt t="142275" x="11552238" y="4687888"/>
          <p14:tracePt t="142304" x="11547475" y="4687888"/>
          <p14:tracePt t="142311" x="11541125" y="4687888"/>
          <p14:tracePt t="142319" x="11536363" y="4687888"/>
          <p14:tracePt t="142334" x="11525250" y="4687888"/>
          <p14:tracePt t="142350" x="11514138" y="4687888"/>
          <p14:tracePt t="142402" x="11509375" y="4687888"/>
          <p14:tracePt t="142424" x="11503025" y="4687888"/>
          <p14:tracePt t="142438" x="11498263" y="4687888"/>
          <p14:tracePt t="142461" x="11491913" y="4687888"/>
          <p14:tracePt t="142468" x="11487150" y="4687888"/>
          <p14:tracePt t="142492" x="11480800" y="4687888"/>
          <p14:tracePt t="142829" x="11487150" y="4687888"/>
          <p14:tracePt t="142836" x="11498263" y="4687888"/>
          <p14:tracePt t="142850" x="11503025" y="4687888"/>
          <p14:tracePt t="142851" x="11520488" y="4687888"/>
          <p14:tracePt t="142868" x="11525250" y="4687888"/>
          <p14:tracePt t="142882" x="11536363" y="4687888"/>
          <p14:tracePt t="142900" x="11541125" y="4687888"/>
          <p14:tracePt t="142950" x="11547475" y="4687888"/>
          <p14:tracePt t="142957" x="11558588" y="4687888"/>
          <p14:tracePt t="142965" x="11574463" y="4687888"/>
          <p14:tracePt t="142982" x="11596688" y="4681538"/>
          <p14:tracePt t="143001" x="11625263" y="4676775"/>
          <p14:tracePt t="143017" x="11630025" y="4676775"/>
          <p14:tracePt t="143018" x="11634788" y="4676775"/>
          <p14:tracePt t="143032" x="11641138" y="4676775"/>
          <p14:tracePt t="143049" x="11652250" y="4676775"/>
          <p14:tracePt t="143078" x="11657013" y="4676775"/>
          <p14:tracePt t="143129" x="11663363" y="4676775"/>
          <p14:tracePt t="143144" x="11668125" y="4676775"/>
          <p14:tracePt t="143151" x="11674475" y="4676775"/>
          <p14:tracePt t="143168" x="11679238" y="4676775"/>
          <p14:tracePt t="143324" x="11657013" y="4676775"/>
          <p14:tracePt t="143332" x="11603038" y="4687888"/>
          <p14:tracePt t="143339" x="11431588" y="4725988"/>
          <p14:tracePt t="143349" x="11168063" y="4764088"/>
          <p14:tracePt t="143366" x="10588625" y="4819650"/>
          <p14:tracePt t="143384" x="9294813" y="4968875"/>
          <p14:tracePt t="143399" x="8329613" y="5040313"/>
          <p14:tracePt t="143416" x="7216775" y="5138738"/>
          <p14:tracePt t="143434" x="6362700" y="5205413"/>
          <p14:tracePt t="143435" x="6103938" y="5238750"/>
          <p14:tracePt t="143450" x="5867400" y="5254625"/>
          <p14:tracePt t="143451" x="5541963" y="5254625"/>
          <p14:tracePt t="143467" x="5272088" y="5254625"/>
          <p14:tracePt t="143469" x="5080000" y="5232400"/>
          <p14:tracePt t="143483" x="4627563" y="5160963"/>
          <p14:tracePt t="143501" x="4495800" y="5133975"/>
          <p14:tracePt t="143518" x="4413250" y="5106988"/>
          <p14:tracePt t="143519" x="4391025" y="5100638"/>
          <p14:tracePt t="143534" x="4357688" y="5089525"/>
          <p14:tracePt t="143550" x="4330700" y="5084763"/>
          <p14:tracePt t="143567" x="4281488" y="5078413"/>
          <p14:tracePt t="143584" x="4237038" y="5062538"/>
          <p14:tracePt t="143585" x="4192588" y="5062538"/>
          <p14:tracePt t="143600" x="4083050" y="5045075"/>
          <p14:tracePt t="143617" x="4005263" y="5040313"/>
          <p14:tracePt t="143634" x="3713163" y="5029200"/>
          <p14:tracePt t="143650" x="3570288" y="5029200"/>
          <p14:tracePt t="143667" x="3492500" y="5029200"/>
          <p14:tracePt t="143668" x="3443288" y="5024438"/>
          <p14:tracePt t="143685" x="3365500" y="5018088"/>
          <p14:tracePt t="143700" x="3289300" y="5006975"/>
          <p14:tracePt t="143717" x="3167063" y="4995863"/>
          <p14:tracePt t="143734" x="3019425" y="4995863"/>
          <p14:tracePt t="143735" x="2963863" y="4995863"/>
          <p14:tracePt t="143751" x="2814638" y="4995863"/>
          <p14:tracePt t="143768" x="2754313" y="4995863"/>
          <p14:tracePt t="143769" x="2716213" y="4995863"/>
          <p14:tracePt t="143784" x="2622550" y="5002213"/>
          <p14:tracePt t="143801" x="2513013" y="5006975"/>
          <p14:tracePt t="143818" x="2397125" y="5013325"/>
          <p14:tracePt t="143820" x="2352675" y="5013325"/>
          <p14:tracePt t="143836" x="2236788" y="5013325"/>
          <p14:tracePt t="143850" x="2165350" y="5018088"/>
          <p14:tracePt t="143868" x="2109788" y="5024438"/>
          <p14:tracePt t="143885" x="2098675" y="5033963"/>
          <p14:tracePt t="143886" x="2093913" y="5033963"/>
          <p14:tracePt t="144586" x="2098675" y="5033963"/>
          <p14:tracePt t="144591" x="2105025" y="5033963"/>
          <p14:tracePt t="144601" x="2154238" y="5040313"/>
          <p14:tracePt t="144618" x="2252663" y="5045075"/>
          <p14:tracePt t="144635" x="2352675" y="5045075"/>
          <p14:tracePt t="144637" x="2401888" y="5045075"/>
          <p14:tracePt t="144652" x="2484438" y="5040313"/>
          <p14:tracePt t="144668" x="2506663" y="5040313"/>
          <p14:tracePt t="145777" x="2528888" y="5040313"/>
          <p14:tracePt t="145784" x="2589213" y="5051425"/>
          <p14:tracePt t="145791" x="2611438" y="5051425"/>
          <p14:tracePt t="145804" x="2738438" y="5078413"/>
          <p14:tracePt t="145806" x="2859088" y="5078413"/>
          <p14:tracePt t="145821" x="3311525" y="5100638"/>
          <p14:tracePt t="145838" x="3646488" y="5100638"/>
          <p14:tracePt t="145853" x="3867150" y="5100638"/>
          <p14:tracePt t="145871" x="3938588" y="5100638"/>
          <p14:tracePt t="145889" x="3944938" y="5100638"/>
          <p14:tracePt t="146106" x="3956050" y="5100638"/>
          <p14:tracePt t="146114" x="3960813" y="5100638"/>
          <p14:tracePt t="146122" x="3989388" y="5100638"/>
          <p14:tracePt t="146138" x="4032250" y="5106988"/>
          <p14:tracePt t="146154" x="4114800" y="5106988"/>
          <p14:tracePt t="146172" x="4181475" y="5106988"/>
          <p14:tracePt t="146173" x="4219575" y="5106988"/>
          <p14:tracePt t="146189" x="4241800" y="5106988"/>
          <p14:tracePt t="146295" x="4252913" y="5106988"/>
          <p14:tracePt t="146309" x="4264025" y="5100638"/>
          <p14:tracePt t="146317" x="4270375" y="5100638"/>
          <p14:tracePt t="146324" x="4275138" y="5095875"/>
          <p14:tracePt t="146338" x="4286250" y="5089525"/>
          <p14:tracePt t="146340" x="4302125" y="5078413"/>
          <p14:tracePt t="146355" x="4330700" y="5073650"/>
          <p14:tracePt t="146356" x="4346575" y="5073650"/>
          <p14:tracePt t="146371" x="4418013" y="5073650"/>
          <p14:tracePt t="146388" x="4467225" y="5062538"/>
          <p14:tracePt t="146405" x="4545013" y="5056188"/>
          <p14:tracePt t="146421" x="4583113" y="5051425"/>
          <p14:tracePt t="146438" x="4605338" y="5051425"/>
          <p14:tracePt t="146455" x="4611688" y="5045075"/>
          <p14:tracePt t="146482" x="4616450" y="5045075"/>
          <p14:tracePt t="146488" x="4622800" y="5045075"/>
          <p14:tracePt t="146507" x="4627563" y="5045075"/>
          <p14:tracePt t="146522" x="4645025" y="5045075"/>
          <p14:tracePt t="146538" x="4676775" y="5033963"/>
          <p14:tracePt t="146555" x="4699000" y="5033963"/>
          <p14:tracePt t="146556" x="4705350" y="5029200"/>
          <p14:tracePt t="146572" x="4716463" y="5029200"/>
          <p14:tracePt t="146588" x="4727575" y="5024438"/>
          <p14:tracePt t="146604" x="4738688" y="5024438"/>
          <p14:tracePt t="146624" x="4743450" y="5024438"/>
          <p14:tracePt t="146836" x="4754563" y="5024438"/>
          <p14:tracePt t="146842" x="4770438" y="5024438"/>
          <p14:tracePt t="146855" x="4810125" y="5024438"/>
          <p14:tracePt t="146857" x="4852988" y="5024438"/>
          <p14:tracePt t="146872" x="4986338" y="5033963"/>
          <p14:tracePt t="146888" x="5249863" y="5033963"/>
          <p14:tracePt t="146906" x="5443538" y="5033963"/>
          <p14:tracePt t="146922" x="5624513" y="5024438"/>
          <p14:tracePt t="146924" x="5729288" y="5006975"/>
          <p14:tracePt t="146939" x="5811838" y="4984750"/>
          <p14:tracePt t="146955" x="5822950" y="4979988"/>
          <p14:tracePt t="147616" x="5829300" y="4979988"/>
          <p14:tracePt t="147622" x="5834063" y="4979988"/>
          <p14:tracePt t="147630" x="5856288" y="4979988"/>
          <p14:tracePt t="147640" x="5883275" y="4979988"/>
          <p14:tracePt t="147658" x="5961063" y="4979988"/>
          <p14:tracePt t="147674" x="6016625" y="4979988"/>
          <p14:tracePt t="147690" x="6032500" y="4979988"/>
          <p14:tracePt t="147707" x="6049963" y="4973638"/>
          <p14:tracePt t="147764" x="6054725" y="4973638"/>
          <p14:tracePt t="147780" x="6065838" y="4973638"/>
          <p14:tracePt t="147786" x="6088063" y="4973638"/>
          <p14:tracePt t="147794" x="6110288" y="4973638"/>
          <p14:tracePt t="147807" x="6132513" y="4979988"/>
          <p14:tracePt t="147809" x="6170613" y="4979988"/>
          <p14:tracePt t="147824" x="6246813" y="4979988"/>
          <p14:tracePt t="147840" x="6297613" y="4979988"/>
          <p14:tracePt t="147842" x="6351588" y="4979988"/>
          <p14:tracePt t="147856" x="6440488" y="4979988"/>
          <p14:tracePt t="147873" x="6594475" y="4973638"/>
          <p14:tracePt t="147876" x="6638925" y="4973638"/>
          <p14:tracePt t="147890" x="6715125" y="4973638"/>
          <p14:tracePt t="147892" x="6765925" y="4973638"/>
          <p14:tracePt t="147907" x="6808788" y="4968875"/>
          <p14:tracePt t="147908" x="6831013" y="4968875"/>
          <p14:tracePt t="147923" x="6881813" y="4968875"/>
          <p14:tracePt t="147939" x="6902450" y="4962525"/>
          <p14:tracePt t="147957" x="6908800" y="4962525"/>
          <p14:tracePt t="147999" x="6913563" y="4962525"/>
          <p14:tracePt t="148004" x="6919913" y="4962525"/>
          <p14:tracePt t="148012" x="6924675" y="4962525"/>
          <p14:tracePt t="148026" x="6935788" y="4962525"/>
          <p14:tracePt t="148040" x="6946900" y="4962525"/>
          <p14:tracePt t="148042" x="6964363" y="4962525"/>
          <p14:tracePt t="148058" x="6975475" y="4962525"/>
          <p14:tracePt t="148059" x="6996113" y="4962525"/>
          <p14:tracePt t="148074" x="7029450" y="4962525"/>
          <p14:tracePt t="148090" x="7073900" y="4962525"/>
          <p14:tracePt t="148107" x="7107238" y="4962525"/>
          <p14:tracePt t="148110" x="7123113" y="4962525"/>
          <p14:tracePt t="148125" x="7156450" y="4962525"/>
          <p14:tracePt t="148140" x="7205663" y="4951413"/>
          <p14:tracePt t="148156" x="7227888" y="4951413"/>
          <p14:tracePt t="148173" x="7250113" y="4951413"/>
          <p14:tracePt t="148191" x="7265988" y="4951413"/>
          <p14:tracePt t="148192" x="7272338" y="4951413"/>
          <p14:tracePt t="148207" x="7283450" y="4951413"/>
          <p14:tracePt t="148209" x="7288213" y="4951413"/>
          <p14:tracePt t="148223" x="7310438" y="4951413"/>
          <p14:tracePt t="148240" x="7343775" y="4951413"/>
          <p14:tracePt t="148258" x="7388225" y="4951413"/>
          <p14:tracePt t="148275" x="7415213" y="4951413"/>
          <p14:tracePt t="148290" x="7432675" y="4951413"/>
          <p14:tracePt t="148307" x="7448550" y="4951413"/>
          <p14:tracePt t="148324" x="7464425" y="4951413"/>
          <p14:tracePt t="148341" x="7475538" y="4951413"/>
          <p14:tracePt t="148358" x="7486650" y="4951413"/>
          <p14:tracePt t="149686" x="7493000" y="4951413"/>
          <p14:tracePt t="149695" x="7493000" y="4957763"/>
          <p14:tracePt t="149714" x="7497763" y="4957763"/>
          <p14:tracePt t="150525" x="7497763" y="4962525"/>
          <p14:tracePt t="150531" x="7497763" y="4968875"/>
          <p14:tracePt t="151696" x="7493000" y="4968875"/>
          <p14:tracePt t="151709" x="7486650" y="4968875"/>
          <p14:tracePt t="151717" x="7481888" y="4968875"/>
          <p14:tracePt t="157217" x="7448550" y="4968875"/>
          <p14:tracePt t="157493" x="7443788" y="4968875"/>
          <p14:tracePt t="157499" x="7437438" y="4968875"/>
          <p14:tracePt t="157506" x="7432675" y="4968875"/>
          <p14:tracePt t="157522" x="7426325" y="4968875"/>
          <p14:tracePt t="157561" x="7421563" y="4968875"/>
          <p14:tracePt t="157573" x="7415213" y="4968875"/>
          <p14:tracePt t="157582" x="7410450" y="4968875"/>
          <p14:tracePt t="157590" x="7399338" y="4979988"/>
          <p14:tracePt t="157606" x="7377113" y="4984750"/>
          <p14:tracePt t="157621" x="7366000" y="4991100"/>
          <p14:tracePt t="157638" x="7359650" y="4995863"/>
          <p14:tracePt t="158138" x="7354888" y="4995863"/>
          <p14:tracePt t="158144" x="7350125" y="4995863"/>
          <p14:tracePt t="158155" x="7350125" y="5002213"/>
          <p14:tracePt t="158228" x="7343775" y="5006975"/>
          <p14:tracePt t="158234" x="7339013" y="5006975"/>
          <p14:tracePt t="158241" x="7339013" y="5013325"/>
          <p14:tracePt t="158265" x="7332663" y="5013325"/>
          <p14:tracePt t="158318" x="7327900" y="5013325"/>
          <p14:tracePt t="158341" x="7327900" y="5018088"/>
          <p14:tracePt t="158347" x="7321550" y="5018088"/>
          <p14:tracePt t="158362" x="7321550" y="5024438"/>
          <p14:tracePt t="158378" x="7321550" y="5029200"/>
          <p14:tracePt t="158390" x="7316788" y="5029200"/>
          <p14:tracePt t="158407" x="7316788" y="5033963"/>
          <p14:tracePt t="158423" x="7310438" y="5040313"/>
          <p14:tracePt t="158439" x="7310438" y="5051425"/>
          <p14:tracePt t="158457" x="7310438" y="5062538"/>
          <p14:tracePt t="158474" x="7310438" y="5078413"/>
          <p14:tracePt t="158490" x="7310438" y="5100638"/>
          <p14:tracePt t="158507" x="7310438" y="5106988"/>
          <p14:tracePt t="158523" x="7310438" y="5111750"/>
          <p14:tracePt t="158541" x="7310438" y="5118100"/>
          <p14:tracePt t="159585" x="7305675" y="5118100"/>
          <p14:tracePt t="159608" x="7299325" y="5118100"/>
          <p14:tracePt t="159623" x="7294563" y="5118100"/>
          <p14:tracePt t="159705" x="7288213" y="5118100"/>
          <p14:tracePt t="159729" x="7277100" y="5122863"/>
          <p14:tracePt t="159734" x="7272338" y="5122863"/>
          <p14:tracePt t="159749" x="7261225" y="5122863"/>
          <p14:tracePt t="159757" x="7256463" y="5122863"/>
          <p14:tracePt t="159775" x="7245350" y="5122863"/>
          <p14:tracePt t="159792" x="7239000" y="5122863"/>
          <p14:tracePt t="159794" x="7234238" y="5122863"/>
          <p14:tracePt t="159810" x="7223125" y="5122863"/>
          <p14:tracePt t="159826" x="7129463" y="5122863"/>
          <p14:tracePt t="159841" x="7073900" y="5122863"/>
          <p14:tracePt t="159859" x="6975475" y="5122863"/>
          <p14:tracePt t="159875" x="6908800" y="5127625"/>
          <p14:tracePt t="159877" x="6881813" y="5127625"/>
          <p14:tracePt t="159891" x="6831013" y="5127625"/>
          <p14:tracePt t="159908" x="6781800" y="5138738"/>
          <p14:tracePt t="159925" x="6715125" y="5145088"/>
          <p14:tracePt t="159941" x="6632575" y="5145088"/>
          <p14:tracePt t="159959" x="6440488" y="5145088"/>
          <p14:tracePt t="159976" x="6170613" y="5145088"/>
          <p14:tracePt t="159991" x="5691188" y="5160963"/>
          <p14:tracePt t="160008" x="5272088" y="5172075"/>
          <p14:tracePt t="160026" x="4826000" y="5205413"/>
          <p14:tracePt t="160042" x="4721225" y="5211763"/>
          <p14:tracePt t="160044" x="4665663" y="5211763"/>
          <p14:tracePt t="160059" x="4611688" y="5211763"/>
          <p14:tracePt t="160075" x="4594225" y="5211763"/>
          <p14:tracePt t="160110" x="4589463" y="5211763"/>
          <p14:tracePt t="160127" x="4572000" y="5211763"/>
          <p14:tracePt t="160132" x="4556125" y="5216525"/>
          <p14:tracePt t="160143" x="4533900" y="5216525"/>
          <p14:tracePt t="160160" x="4478338" y="5216525"/>
          <p14:tracePt t="160161" x="4467225" y="5216525"/>
          <p14:tracePt t="160178" x="4424363" y="5221288"/>
          <p14:tracePt t="160192" x="4379913" y="5227638"/>
          <p14:tracePt t="160209" x="4352925" y="5232400"/>
          <p14:tracePt t="160225" x="4341813" y="5232400"/>
          <p14:tracePt t="160242" x="4319588" y="5232400"/>
          <p14:tracePt t="160244" x="4313238" y="5232400"/>
          <p14:tracePt t="160260" x="4286250" y="5232400"/>
          <p14:tracePt t="160275" x="4252913" y="5238750"/>
          <p14:tracePt t="160292" x="4192588" y="5243513"/>
          <p14:tracePt t="160309" x="4159250" y="5243513"/>
          <p14:tracePt t="160312" x="4137025" y="5243513"/>
          <p14:tracePt t="160326" x="4103688" y="5243513"/>
          <p14:tracePt t="160343" x="4060825" y="5243513"/>
          <p14:tracePt t="160360" x="4027488" y="5243513"/>
          <p14:tracePt t="160375" x="3960813" y="5238750"/>
          <p14:tracePt t="160393" x="3856038" y="5216525"/>
          <p14:tracePt t="160410" x="3802063" y="5200650"/>
          <p14:tracePt t="160426" x="3784600" y="5194300"/>
          <p14:tracePt t="160485" x="3779838" y="5194300"/>
          <p14:tracePt t="160494" x="3773488" y="5194300"/>
          <p14:tracePt t="160508" x="3768725" y="5194300"/>
          <p14:tracePt t="160514" x="3762375" y="5194300"/>
          <p14:tracePt t="160538" x="3757613" y="5194300"/>
          <p14:tracePt t="160552" x="3751263" y="5194300"/>
          <p14:tracePt t="160575" x="3746500" y="5194300"/>
          <p14:tracePt t="160597" x="3735388" y="5194300"/>
          <p14:tracePt t="160603" x="3729038" y="5194300"/>
          <p14:tracePt t="160612" x="3702050" y="5194300"/>
          <p14:tracePt t="160627" x="3668713" y="5205413"/>
          <p14:tracePt t="160643" x="3619500" y="5189538"/>
          <p14:tracePt t="160660" x="3597275" y="5189538"/>
          <p14:tracePt t="160677" x="3586163" y="5189538"/>
          <p14:tracePt t="160678" x="3581400" y="5189538"/>
          <p14:tracePt t="160694" x="3559175" y="5189538"/>
          <p14:tracePt t="160710" x="3552825" y="5183188"/>
          <p14:tracePt t="160712" x="3541713" y="5178425"/>
          <p14:tracePt t="160726" x="3532188" y="5149850"/>
          <p14:tracePt t="161198" x="3448050" y="5145088"/>
          <p14:tracePt t="161205" x="3151188" y="5111750"/>
          <p14:tracePt t="161212" x="2727325" y="5062538"/>
          <p14:tracePt t="161227" x="2247900" y="5062538"/>
          <p14:tracePt t="161229" x="1752600" y="5084763"/>
          <p14:tracePt t="161243" x="688975" y="5183188"/>
          <p14:tracePt t="161662" x="566738" y="539750"/>
          <p14:tracePt t="161678" x="744538" y="869950"/>
          <p14:tracePt t="161679" x="936625" y="1179513"/>
          <p14:tracePt t="161694" x="1327150" y="1730375"/>
          <p14:tracePt t="161711" x="1835150" y="2208213"/>
          <p14:tracePt t="161729" x="2457450" y="2759075"/>
          <p14:tracePt t="161745" x="2689225" y="2968625"/>
          <p14:tracePt t="161761" x="2798763" y="3057525"/>
          <p14:tracePt t="161779" x="2814638" y="3073400"/>
          <p14:tracePt t="161781" x="2820988" y="3073400"/>
          <p14:tracePt t="161805" x="2825750" y="3073400"/>
          <p14:tracePt t="161819" x="2843213" y="3073400"/>
          <p14:tracePt t="161829" x="2859088" y="3073400"/>
          <p14:tracePt t="161845" x="2919413" y="3090863"/>
          <p14:tracePt t="161861" x="2974975" y="3122613"/>
          <p14:tracePt t="161878" x="3063875" y="3244850"/>
          <p14:tracePt t="161895" x="3151188" y="3414713"/>
          <p14:tracePt t="161911" x="3206750" y="3536950"/>
          <p14:tracePt t="161928" x="3289300" y="3729038"/>
          <p14:tracePt t="161944" x="3382963" y="3900488"/>
          <p14:tracePt t="161946" x="3438525" y="4032250"/>
          <p14:tracePt t="161962" x="3514725" y="4181475"/>
          <p14:tracePt t="161979" x="3614738" y="4373563"/>
          <p14:tracePt t="161994" x="3679825" y="4522788"/>
          <p14:tracePt t="162011" x="3768725" y="4676775"/>
          <p14:tracePt t="162028" x="3802063" y="4732338"/>
          <p14:tracePt t="162029" x="3822700" y="4748213"/>
          <p14:tracePt t="162045" x="3840163" y="4764088"/>
          <p14:tracePt t="162061" x="3844925" y="4770438"/>
          <p14:tracePt t="162082" x="3851275" y="4770438"/>
          <p14:tracePt t="162097" x="3856038" y="4775200"/>
          <p14:tracePt t="162113" x="3867150" y="4786313"/>
          <p14:tracePt t="162128" x="3878263" y="4792663"/>
          <p14:tracePt t="162145" x="3895725" y="4803775"/>
          <p14:tracePt t="162162" x="3922713" y="4814888"/>
          <p14:tracePt t="162163" x="3949700" y="4819650"/>
          <p14:tracePt t="162179" x="4038600" y="4857750"/>
          <p14:tracePt t="162196" x="4225925" y="4897438"/>
          <p14:tracePt t="162212" x="4500563" y="4962525"/>
          <p14:tracePt t="162229" x="4814888" y="5006975"/>
          <p14:tracePt t="162245" x="5118100" y="5138738"/>
          <p14:tracePt t="162247" x="5222875" y="5183188"/>
          <p14:tracePt t="162262" x="5332413" y="5216525"/>
          <p14:tracePt t="162278" x="5383213" y="5227638"/>
          <p14:tracePt t="162296" x="5387975" y="5227638"/>
          <p14:tracePt t="162368" x="5394325" y="5227638"/>
          <p14:tracePt t="162375" x="5399088" y="5227638"/>
          <p14:tracePt t="162382" x="5403850" y="5221288"/>
          <p14:tracePt t="162396" x="5414963" y="5205413"/>
          <p14:tracePt t="162413" x="5421313" y="5194300"/>
          <p14:tracePt t="162428" x="5426075" y="5189538"/>
          <p14:tracePt t="162445" x="5432425" y="5183188"/>
          <p14:tracePt t="162462" x="5437188" y="5178425"/>
          <p14:tracePt t="162510" x="5443538" y="5178425"/>
          <p14:tracePt t="162608" x="5448300" y="5172075"/>
          <p14:tracePt t="162615" x="5454650" y="5167313"/>
          <p14:tracePt t="162630" x="5459413" y="5156200"/>
          <p14:tracePt t="162646" x="5476875" y="5133975"/>
          <p14:tracePt t="162663" x="5487988" y="5100638"/>
          <p14:tracePt t="162680" x="5492750" y="5073650"/>
          <p14:tracePt t="162681" x="5497513" y="5067300"/>
          <p14:tracePt t="162696" x="5503863" y="5056188"/>
          <p14:tracePt t="162697" x="5508625" y="5045075"/>
          <p14:tracePt t="162712" x="5508625" y="5029200"/>
          <p14:tracePt t="162728" x="5514975" y="5006975"/>
          <p14:tracePt t="162746" x="5526088" y="4995863"/>
          <p14:tracePt t="162763" x="5530850" y="4984750"/>
          <p14:tracePt t="162764" x="5537200" y="4984750"/>
          <p14:tracePt t="162780" x="5541963" y="4979988"/>
          <p14:tracePt t="162796" x="5548313" y="4979988"/>
          <p14:tracePt t="164799" x="5641975" y="5018088"/>
          <p14:tracePt t="164805" x="5695950" y="5045075"/>
          <p14:tracePt t="164816" x="6115050" y="5238750"/>
          <p14:tracePt t="164833" x="6815138" y="5419725"/>
          <p14:tracePt t="164834" x="7205663" y="5437188"/>
          <p14:tracePt t="164850" x="7856538" y="5530850"/>
          <p14:tracePt t="164866" x="8264525" y="5575300"/>
          <p14:tracePt t="164883" x="8639175" y="5580063"/>
          <p14:tracePt t="164900" x="8775700" y="5580063"/>
          <p14:tracePt t="164901" x="8826500" y="5575300"/>
          <p14:tracePt t="164917" x="8842375" y="5568950"/>
          <p14:tracePt t="164919" x="8875713" y="5557838"/>
          <p14:tracePt t="164933" x="8891588" y="5541963"/>
          <p14:tracePt t="164949" x="8909050" y="5524500"/>
          <p14:tracePt t="164966" x="8924925" y="5513388"/>
          <p14:tracePt t="164982" x="8947150" y="5486400"/>
          <p14:tracePt t="164984" x="8951913" y="5481638"/>
          <p14:tracePt t="164999" x="8963025" y="5475288"/>
          <p14:tracePt t="165001" x="8985250" y="5459413"/>
          <p14:tracePt t="165016" x="9018588" y="5430838"/>
          <p14:tracePt t="165033" x="9040813" y="5414963"/>
          <p14:tracePt t="165050" x="9063038" y="5392738"/>
          <p14:tracePt t="165051" x="9067800" y="5387975"/>
          <p14:tracePt t="165067" x="9078913" y="5376863"/>
          <p14:tracePt t="165084" x="9090025" y="5370513"/>
          <p14:tracePt t="165100" x="9096375" y="5359400"/>
          <p14:tracePt t="165116" x="9096375" y="5348288"/>
          <p14:tracePt t="165134" x="9090025" y="5321300"/>
          <p14:tracePt t="165150" x="9045575" y="5283200"/>
          <p14:tracePt t="165166" x="8909050" y="5221288"/>
          <p14:tracePt t="165184" x="8797925" y="5178425"/>
          <p14:tracePt t="165200" x="8715375" y="5156200"/>
          <p14:tracePt t="165201" x="8710613" y="5156200"/>
          <p14:tracePt t="165217" x="8699500" y="5145088"/>
          <p14:tracePt t="165233" x="8693150" y="5138738"/>
          <p14:tracePt t="165250" x="8693150" y="5127625"/>
          <p14:tracePt t="165267" x="8721725" y="5111750"/>
          <p14:tracePt t="165268" x="8726488" y="5106988"/>
          <p14:tracePt t="165285" x="8748713" y="5089525"/>
          <p14:tracePt t="165300" x="8759825" y="5089525"/>
          <p14:tracePt t="165302" x="8770938" y="5078413"/>
          <p14:tracePt t="165316" x="8782050" y="5078413"/>
          <p14:tracePt t="165333" x="8797925" y="5078413"/>
          <p14:tracePt t="165350" x="8804275" y="5078413"/>
          <p14:tracePt t="165367" x="8809038" y="5078413"/>
          <p14:tracePt t="166344" x="8815388" y="5078413"/>
          <p14:tracePt t="166350" x="8831263" y="5078413"/>
          <p14:tracePt t="166357" x="8837613" y="5078413"/>
          <p14:tracePt t="166368" x="8858250" y="5078413"/>
          <p14:tracePt t="166385" x="8931275" y="5078413"/>
          <p14:tracePt t="166387" x="8991600" y="5073650"/>
          <p14:tracePt t="166402" x="9112250" y="5062538"/>
          <p14:tracePt t="166418" x="9299575" y="5040313"/>
          <p14:tracePt t="166435" x="9426575" y="5018088"/>
          <p14:tracePt t="166451" x="9531350" y="5002213"/>
          <p14:tracePt t="166470" x="9629775" y="4984750"/>
          <p14:tracePt t="166485" x="9652000" y="4979988"/>
          <p14:tracePt t="166487" x="9663113" y="4979988"/>
          <p14:tracePt t="166502" x="9678988" y="4979988"/>
          <p14:tracePt t="166519" x="9690100" y="4979988"/>
          <p14:tracePt t="166536" x="9696450" y="4979988"/>
          <p14:tracePt t="166553" x="9701213" y="4979988"/>
          <p14:tracePt t="166569" x="9707563" y="4979988"/>
          <p14:tracePt t="166590" x="9712325" y="4979988"/>
          <p14:tracePt t="166603" x="9718675" y="4979988"/>
          <p14:tracePt t="166604" x="9723438" y="4979988"/>
          <p14:tracePt t="166621" x="9729788" y="4979988"/>
          <p14:tracePt t="166668" x="9734550" y="4979988"/>
          <p14:tracePt t="166672" x="9740900" y="4979988"/>
          <p14:tracePt t="166686" x="9752013" y="4979988"/>
          <p14:tracePt t="166688" x="9763125" y="4979988"/>
          <p14:tracePt t="166702" x="9779000" y="4979988"/>
          <p14:tracePt t="166704" x="9794875" y="4979988"/>
          <p14:tracePt t="166719" x="9839325" y="4979988"/>
          <p14:tracePt t="166736" x="9883775" y="4979988"/>
          <p14:tracePt t="166752" x="9921875" y="4979988"/>
          <p14:tracePt t="166753" x="9932988" y="4979988"/>
          <p14:tracePt t="166769" x="9939338" y="4979988"/>
          <p14:tracePt t="166771" x="9944100" y="4979988"/>
          <p14:tracePt t="166786" x="9950450" y="4979988"/>
          <p14:tracePt t="166802" x="9966325" y="4979988"/>
          <p14:tracePt t="166820" x="9977438" y="4973638"/>
          <p14:tracePt t="166822" x="9988550" y="4973638"/>
          <p14:tracePt t="166836" x="9993313" y="4973638"/>
          <p14:tracePt t="166854" x="9993313" y="4968875"/>
          <p14:tracePt t="166920" x="9999663" y="4968875"/>
          <p14:tracePt t="166928" x="10004425" y="4968875"/>
          <p14:tracePt t="166935" x="10021888" y="4968875"/>
          <p14:tracePt t="166952" x="10075863" y="4962525"/>
          <p14:tracePt t="166969" x="10115550" y="4962525"/>
          <p14:tracePt t="166986" x="10209213" y="4951413"/>
          <p14:tracePt t="167003" x="10280650" y="4951413"/>
          <p14:tracePt t="167019" x="10318750" y="4951413"/>
          <p14:tracePt t="167036" x="10345738" y="4951413"/>
          <p14:tracePt t="167053" x="10356850" y="4946650"/>
          <p14:tracePt t="167054" x="10363200" y="4946650"/>
          <p14:tracePt t="167070" x="10367963" y="4946650"/>
          <p14:tracePt t="167159" x="10374313" y="4946650"/>
          <p14:tracePt t="167319" x="10379075" y="4946650"/>
          <p14:tracePt t="168518" x="10396538" y="4946650"/>
          <p14:tracePt t="168524" x="10423525" y="4946650"/>
          <p14:tracePt t="168533" x="10506075" y="4946650"/>
          <p14:tracePt t="168555" x="10666413" y="4962525"/>
          <p14:tracePt t="168571" x="10836275" y="4962525"/>
          <p14:tracePt t="168589" x="10925175" y="4957763"/>
          <p14:tracePt t="168605" x="10969625" y="4951413"/>
          <p14:tracePt t="168607" x="10974388" y="4946650"/>
          <p14:tracePt t="168675" x="10980738" y="4946650"/>
          <p14:tracePt t="168682" x="10985500" y="4946650"/>
          <p14:tracePt t="168690" x="11001375" y="4946650"/>
          <p14:tracePt t="168707" x="11029950" y="4957763"/>
          <p14:tracePt t="168722" x="11052175" y="4957763"/>
          <p14:tracePt t="168739" x="11074400" y="4962525"/>
          <p14:tracePt t="168756" x="11117263" y="4973638"/>
          <p14:tracePt t="168773" x="11145838" y="4973638"/>
          <p14:tracePt t="168791" x="11206163" y="4984750"/>
          <p14:tracePt t="168806" x="11261725" y="4991100"/>
          <p14:tracePt t="168822" x="11299825" y="5002213"/>
          <p14:tracePt t="168823" x="11310938" y="5002213"/>
          <p14:tracePt t="168840" x="11322050" y="5002213"/>
          <p14:tracePt t="168862" x="11322050" y="5006975"/>
          <p14:tracePt t="168872" x="11333163" y="5006975"/>
          <p14:tracePt t="168891" x="11376025" y="5018088"/>
          <p14:tracePt t="168892" x="11387138" y="5024438"/>
          <p14:tracePt t="168908" x="11420475" y="5024438"/>
          <p14:tracePt t="168923" x="11453813" y="5029200"/>
          <p14:tracePt t="168939" x="11476038" y="5029200"/>
          <p14:tracePt t="168940" x="11491913" y="5033963"/>
          <p14:tracePt t="168954" x="11536363" y="5040313"/>
          <p14:tracePt t="168972" x="11591925" y="5040313"/>
          <p14:tracePt t="168973" x="11618913" y="5040313"/>
          <p14:tracePt t="168989" x="11685588" y="5045075"/>
          <p14:tracePt t="169005" x="11734800" y="5051425"/>
          <p14:tracePt t="169022" x="11795125" y="5056188"/>
          <p14:tracePt t="169038" x="11817350" y="5056188"/>
          <p14:tracePt t="169056" x="11833225" y="5056188"/>
          <p14:tracePt t="169072" x="11844338" y="5056188"/>
          <p14:tracePt t="169088" x="11855450" y="5056188"/>
          <p14:tracePt t="169105" x="11872913" y="5056188"/>
          <p14:tracePt t="169122" x="11888788" y="5056188"/>
          <p14:tracePt t="169140" x="11899900" y="5056188"/>
          <p14:tracePt t="169207" x="11895138" y="5056188"/>
          <p14:tracePt t="169215" x="11895138" y="5062538"/>
          <p14:tracePt t="169224" x="11877675" y="5062538"/>
          <p14:tracePt t="169239" x="11685588" y="5084763"/>
          <p14:tracePt t="169255" x="11514138" y="5095875"/>
          <p14:tracePt t="169274" x="10941050" y="5127625"/>
          <p14:tracePt t="169275" x="10626725" y="5133975"/>
          <p14:tracePt t="169290" x="9629775" y="5172075"/>
          <p14:tracePt t="169305" x="8710613" y="5238750"/>
          <p14:tracePt t="169322" x="7729538" y="5408613"/>
          <p14:tracePt t="169340" x="7013575" y="5546725"/>
          <p14:tracePt t="169341" x="6672263" y="5580063"/>
          <p14:tracePt t="169357" x="6197600" y="5618163"/>
          <p14:tracePt t="169373" x="5757863" y="5646738"/>
          <p14:tracePt t="169389" x="5641975" y="5662613"/>
          <p14:tracePt t="169406" x="5597525" y="5668963"/>
          <p14:tracePt t="169424" x="5586413" y="5673725"/>
          <p14:tracePt t="169442" x="5581650" y="5673725"/>
          <p14:tracePt t="169456" x="5559425" y="5678488"/>
          <p14:tracePt t="169473" x="5497513" y="5707063"/>
          <p14:tracePt t="169490" x="5321300" y="5734050"/>
          <p14:tracePt t="169491" x="5238750" y="5740400"/>
          <p14:tracePt t="169506" x="5068888" y="5756275"/>
          <p14:tracePt t="169508" x="4886325" y="5761038"/>
          <p14:tracePt t="169522" x="4605338" y="5767388"/>
          <p14:tracePt t="169539" x="4143375" y="5794375"/>
          <p14:tracePt t="169556" x="3911600" y="5800725"/>
          <p14:tracePt t="169573" x="3586163" y="5800725"/>
          <p14:tracePt t="169574" x="3525838" y="5794375"/>
          <p14:tracePt t="169590" x="3443288" y="5794375"/>
          <p14:tracePt t="169591" x="3354388" y="5794375"/>
          <p14:tracePt t="169606" x="3244850" y="5783263"/>
          <p14:tracePt t="169623" x="3124200" y="5783263"/>
          <p14:tracePt t="169640" x="3035300" y="5778500"/>
          <p14:tracePt t="169641" x="2979738" y="5772150"/>
          <p14:tracePt t="169658" x="2876550" y="5772150"/>
          <p14:tracePt t="169673" x="2771775" y="5772150"/>
          <p14:tracePt t="169690" x="2627313" y="5772150"/>
          <p14:tracePt t="169707" x="2462213" y="5767388"/>
          <p14:tracePt t="169724" x="2176463" y="5756275"/>
          <p14:tracePt t="169741" x="2011363" y="5756275"/>
          <p14:tracePt t="169757" x="1922463" y="5756275"/>
          <p14:tracePt t="169773" x="1835150" y="5756275"/>
          <p14:tracePt t="169789" x="1773238" y="5751513"/>
          <p14:tracePt t="169791" x="1763713" y="5751513"/>
          <p14:tracePt t="169807" x="1741488" y="5745163"/>
          <p14:tracePt t="169823" x="1730375" y="5740400"/>
          <p14:tracePt t="169840" x="1708150" y="5734050"/>
          <p14:tracePt t="169857" x="1663700" y="5718175"/>
          <p14:tracePt t="169858" x="1625600" y="5711825"/>
          <p14:tracePt t="169873" x="1585913" y="5700713"/>
          <p14:tracePt t="169875" x="1558925" y="5695950"/>
          <p14:tracePt t="169890" x="1509713" y="5689600"/>
          <p14:tracePt t="169892" x="1465263" y="5684838"/>
          <p14:tracePt t="169906" x="1409700" y="5678488"/>
          <p14:tracePt t="169924" x="1355725" y="5668963"/>
          <p14:tracePt t="169941" x="1327150" y="5657850"/>
          <p14:tracePt t="169942" x="1316038" y="5657850"/>
          <p14:tracePt t="169958" x="1300163" y="5646738"/>
          <p14:tracePt t="169973" x="1289050" y="5635625"/>
          <p14:tracePt t="169991" x="1273175" y="5618163"/>
          <p14:tracePt t="170007" x="1228725" y="5602288"/>
          <p14:tracePt t="170024" x="1179513" y="5580063"/>
          <p14:tracePt t="170040" x="1168400" y="5575300"/>
          <p14:tracePt t="170042" x="1162050" y="5568950"/>
          <p14:tracePt t="170057" x="1150938" y="5564188"/>
          <p14:tracePt t="170074" x="1139825" y="5553075"/>
          <p14:tracePt t="170091" x="1128713" y="5541963"/>
          <p14:tracePt t="170092" x="1123950" y="5541963"/>
          <p14:tracePt t="170107" x="1117600" y="5530850"/>
          <p14:tracePt t="170109" x="1112838" y="5524500"/>
          <p14:tracePt t="170123" x="1101725" y="5513388"/>
          <p14:tracePt t="170140" x="1096963" y="5508625"/>
          <p14:tracePt t="170158" x="1090613" y="5502275"/>
          <p14:tracePt t="170160" x="1085850" y="5497513"/>
          <p14:tracePt t="170174" x="1085850" y="5491163"/>
          <p14:tracePt t="170193" x="1085850" y="5486400"/>
          <p14:tracePt t="170207" x="1079500" y="5481638"/>
          <p14:tracePt t="170224" x="1074738" y="5475288"/>
          <p14:tracePt t="170243" x="1068388" y="5464175"/>
          <p14:tracePt t="170265" x="1068388" y="5459413"/>
          <p14:tracePt t="170280" x="1068388" y="5453063"/>
          <p14:tracePt t="170302" x="1068388" y="5448300"/>
          <p14:tracePt t="170318" x="1068388" y="5441950"/>
          <p14:tracePt t="170332" x="1068388" y="5437188"/>
          <p14:tracePt t="170340" x="1068388" y="5430838"/>
          <p14:tracePt t="170357" x="1068388" y="5426075"/>
          <p14:tracePt t="170374" x="1068388" y="5419725"/>
          <p14:tracePt t="170376" x="1068388" y="5414963"/>
          <p14:tracePt t="170391" x="1074738" y="5414963"/>
          <p14:tracePt t="170392" x="1074738" y="5408613"/>
          <p14:tracePt t="170408" x="1085850" y="5403850"/>
          <p14:tracePt t="170410" x="1085850" y="5397500"/>
          <p14:tracePt t="170424" x="1108075" y="5387975"/>
          <p14:tracePt t="170441" x="1123950" y="5370513"/>
          <p14:tracePt t="170459" x="1157288" y="5343525"/>
          <p14:tracePt t="170476" x="1168400" y="5337175"/>
          <p14:tracePt t="170490" x="1179513" y="5332413"/>
          <p14:tracePt t="170604" x="1184275" y="5326063"/>
          <p14:tracePt t="170609" x="1190625" y="5321300"/>
          <p14:tracePt t="170626" x="1195388" y="5314950"/>
          <p14:tracePt t="170641" x="1201738" y="5310188"/>
          <p14:tracePt t="170659" x="1211263" y="5303838"/>
          <p14:tracePt t="170675" x="1217613" y="5299075"/>
          <p14:tracePt t="170676" x="1222375" y="5299075"/>
          <p14:tracePt t="170691" x="1233488" y="5294313"/>
          <p14:tracePt t="170692" x="1255713" y="5294313"/>
          <p14:tracePt t="170709" x="1316038" y="5294313"/>
          <p14:tracePt t="170724" x="1393825" y="5294313"/>
          <p14:tracePt t="170741" x="1558925" y="5294313"/>
          <p14:tracePt t="170760" x="2027238" y="5294313"/>
          <p14:tracePt t="170775" x="2232025" y="5294313"/>
          <p14:tracePt t="170776" x="2667000" y="5303838"/>
          <p14:tracePt t="170792" x="3570288" y="5321300"/>
          <p14:tracePt t="170809" x="4495800" y="5321300"/>
          <p14:tracePt t="170825" x="5289550" y="5321300"/>
          <p14:tracePt t="170841" x="6175375" y="5321300"/>
          <p14:tracePt t="170843" x="6534150" y="5321300"/>
          <p14:tracePt t="170858" x="7078663" y="5321300"/>
          <p14:tracePt t="170875" x="7553325" y="5321300"/>
          <p14:tracePt t="170891" x="7818438" y="5321300"/>
          <p14:tracePt t="170908" x="7977188" y="5321300"/>
          <p14:tracePt t="170910" x="8048625" y="5321300"/>
          <p14:tracePt t="170925" x="8253413" y="5321300"/>
          <p14:tracePt t="170941" x="8362950" y="5321300"/>
          <p14:tracePt t="170959" x="8566150" y="5294313"/>
          <p14:tracePt t="170975" x="8682038" y="5265738"/>
          <p14:tracePt t="170976" x="8793163" y="5243513"/>
          <p14:tracePt t="170992" x="8958263" y="5205413"/>
          <p14:tracePt t="171009" x="9205913" y="5167313"/>
          <p14:tracePt t="171025" x="9377363" y="5145088"/>
          <p14:tracePt t="171042" x="9558338" y="5106988"/>
          <p14:tracePt t="171044" x="9613900" y="5095875"/>
          <p14:tracePt t="171061" x="9690100" y="5078413"/>
          <p14:tracePt t="171077" x="9718675" y="5067300"/>
          <p14:tracePt t="171091" x="9756775" y="5062538"/>
          <p14:tracePt t="171109" x="9779000" y="5051425"/>
          <p14:tracePt t="171126" x="9828213" y="5029200"/>
          <p14:tracePt t="171142" x="9845675" y="5002213"/>
          <p14:tracePt t="171158" x="9845675" y="4991100"/>
          <p14:tracePt t="171175" x="9839325" y="4968875"/>
          <p14:tracePt t="171192" x="9812338" y="4957763"/>
          <p14:tracePt t="171194" x="9805988" y="4957763"/>
          <p14:tracePt t="171233" x="9812338" y="4957763"/>
          <p14:tracePt t="171247" x="9817100" y="4957763"/>
          <p14:tracePt t="171262" x="9823450" y="4957763"/>
          <p14:tracePt t="171270" x="9828213" y="4957763"/>
          <p14:tracePt t="171276" x="9834563" y="4957763"/>
          <p14:tracePt t="171300" x="9839325" y="4957763"/>
          <p14:tracePt t="171308" x="9845675" y="4951413"/>
          <p14:tracePt t="171326" x="9850438" y="4951413"/>
          <p14:tracePt t="171329" x="9856788" y="4946650"/>
          <p14:tracePt t="171466" x="9861550" y="4946650"/>
          <p14:tracePt t="171677" x="9872663" y="4946650"/>
          <p14:tracePt t="171691" x="9877425" y="4940300"/>
          <p14:tracePt t="171697" x="9899650" y="4935538"/>
          <p14:tracePt t="171709" x="9921875" y="4930775"/>
          <p14:tracePt t="171727" x="9982200" y="4924425"/>
          <p14:tracePt t="171743" x="9999663" y="4919663"/>
          <p14:tracePt t="171803" x="9988550" y="4913313"/>
          <p14:tracePt t="171811" x="9955213" y="4908550"/>
          <p14:tracePt t="171817" x="9917113" y="4897438"/>
          <p14:tracePt t="171825" x="9883775" y="4897438"/>
          <p14:tracePt t="171843" x="9790113" y="4891088"/>
          <p14:tracePt t="171860" x="9701213" y="4879975"/>
          <p14:tracePt t="171861" x="9640888" y="4875213"/>
          <p14:tracePt t="171877" x="9558338" y="4868863"/>
          <p14:tracePt t="171878" x="9509125" y="4868863"/>
          <p14:tracePt t="171894" x="9420225" y="4868863"/>
          <p14:tracePt t="171910" x="9359900" y="4864100"/>
          <p14:tracePt t="171927" x="9288463" y="4857750"/>
          <p14:tracePt t="171943" x="9172575" y="4857750"/>
          <p14:tracePt t="171945" x="9107488" y="4857750"/>
          <p14:tracePt t="171960" x="8974138" y="4857750"/>
          <p14:tracePt t="171962" x="8891588" y="4857750"/>
          <p14:tracePt t="171976" x="8545513" y="4857750"/>
          <p14:tracePt t="171993" x="8081963" y="4875213"/>
          <p14:tracePt t="172010" x="7531100" y="4919663"/>
          <p14:tracePt t="172012" x="7145338" y="4946650"/>
          <p14:tracePt t="172027" x="6942138" y="4962525"/>
          <p14:tracePt t="172029" x="6699250" y="4995863"/>
          <p14:tracePt t="172043" x="6429375" y="5040313"/>
          <p14:tracePt t="172060" x="6257925" y="5051425"/>
          <p14:tracePt t="172077" x="6208713" y="5051425"/>
          <p14:tracePt t="172079" x="6197600" y="5051425"/>
          <p14:tracePt t="172140" x="6192838" y="5051425"/>
          <p14:tracePt t="172147" x="6192838" y="5056188"/>
          <p14:tracePt t="172160" x="6186488" y="5056188"/>
          <p14:tracePt t="172161" x="6164263" y="5062538"/>
          <p14:tracePt t="172177" x="6153150" y="5062538"/>
          <p14:tracePt t="172179" x="6142038" y="5067300"/>
          <p14:tracePt t="172194" x="6137275" y="5067300"/>
          <p14:tracePt t="172222" x="6132513" y="5067300"/>
          <p14:tracePt t="172229" x="6126163" y="5067300"/>
          <p14:tracePt t="172246" x="6121400" y="5067300"/>
          <p14:tracePt t="172260" x="6115050" y="5067300"/>
          <p14:tracePt t="172410" x="6115050" y="5062538"/>
          <p14:tracePt t="172644" x="6126163" y="5062538"/>
          <p14:tracePt t="172650" x="6226175" y="5067300"/>
          <p14:tracePt t="172660" x="6351588" y="5078413"/>
          <p14:tracePt t="172678" x="6704013" y="5111750"/>
          <p14:tracePt t="172695" x="7569200" y="5122863"/>
          <p14:tracePt t="172711" x="8369300" y="5122863"/>
          <p14:tracePt t="172728" x="8951913" y="5122863"/>
          <p14:tracePt t="172744" x="9569450" y="5106988"/>
          <p14:tracePt t="172746" x="9752013" y="5095875"/>
          <p14:tracePt t="172761" x="9939338" y="5095875"/>
          <p14:tracePt t="172763" x="10098088" y="5095875"/>
          <p14:tracePt t="172778" x="10252075" y="5089525"/>
          <p14:tracePt t="172795" x="10302875" y="5089525"/>
          <p14:tracePt t="172811" x="10307638" y="5089525"/>
          <p14:tracePt t="172920" x="10318750" y="5089525"/>
          <p14:tracePt t="172936" x="10329863" y="5089525"/>
          <p14:tracePt t="172942" x="10363200" y="5089525"/>
          <p14:tracePt t="172950" x="10379075" y="5089525"/>
          <p14:tracePt t="172961" x="10407650" y="5089525"/>
          <p14:tracePt t="172979" x="10517188" y="5089525"/>
          <p14:tracePt t="172995" x="10594975" y="5073650"/>
          <p14:tracePt t="173012" x="10699750" y="5056188"/>
          <p14:tracePt t="173028" x="10798175" y="5051425"/>
          <p14:tracePt t="173045" x="10990263" y="5002213"/>
          <p14:tracePt t="173046" x="11063288" y="4984750"/>
          <p14:tracePt t="173062" x="11288713" y="4930775"/>
          <p14:tracePt t="173078" x="11398250" y="4897438"/>
          <p14:tracePt t="173095" x="11509375" y="4868863"/>
          <p14:tracePt t="173111" x="11552238" y="4868863"/>
          <p14:tracePt t="173129" x="11603038" y="4868863"/>
          <p14:tracePt t="173146" x="11625263" y="4879975"/>
          <p14:tracePt t="173163" x="11645900" y="4908550"/>
          <p14:tracePt t="173179" x="11679238" y="4940300"/>
          <p14:tracePt t="173195" x="11712575" y="4973638"/>
          <p14:tracePt t="173196" x="11739563" y="4995863"/>
          <p14:tracePt t="173212" x="11772900" y="5029200"/>
          <p14:tracePt t="173228" x="11806238" y="5067300"/>
          <p14:tracePt t="173245" x="11828463" y="5089525"/>
          <p14:tracePt t="173262" x="11839575" y="5111750"/>
          <p14:tracePt t="173279" x="11844338" y="5122863"/>
          <p14:tracePt t="173280" x="11844338" y="5133975"/>
          <p14:tracePt t="173296" x="11812588" y="5167313"/>
          <p14:tracePt t="173312" x="11750675" y="5200650"/>
          <p14:tracePt t="173329" x="11563350" y="5260975"/>
          <p14:tracePt t="173345" x="11206163" y="5321300"/>
          <p14:tracePt t="173363" x="10566400" y="5414963"/>
          <p14:tracePt t="173378" x="10015538" y="5441950"/>
          <p14:tracePt t="173395" x="9321800" y="5459413"/>
          <p14:tracePt t="173413" x="8523288" y="5459413"/>
          <p14:tracePt t="173414" x="8054975" y="5459413"/>
          <p14:tracePt t="173430" x="7205663" y="5459413"/>
          <p14:tracePt t="173446" x="5938838" y="5453063"/>
          <p14:tracePt t="173461" x="5024438" y="5453063"/>
          <p14:tracePt t="173479" x="4219575" y="5453063"/>
          <p14:tracePt t="173497" x="3541713" y="5419725"/>
          <p14:tracePt t="173513" x="3376613" y="5397500"/>
          <p14:tracePt t="173529" x="3305175" y="5381625"/>
          <p14:tracePt t="173546" x="3300413" y="5376863"/>
          <p14:tracePt t="173562" x="3289300" y="5370513"/>
          <p14:tracePt t="173563" x="3282950" y="5370513"/>
          <p14:tracePt t="173589" x="3278188" y="5365750"/>
          <p14:tracePt t="173595" x="3271838" y="5365750"/>
          <p14:tracePt t="173612" x="3244850" y="5365750"/>
          <p14:tracePt t="173630" x="3189288" y="5365750"/>
          <p14:tracePt t="173631" x="3135313" y="5365750"/>
          <p14:tracePt t="173646" x="3095625" y="5365750"/>
          <p14:tracePt t="173647" x="3035300" y="5365750"/>
          <p14:tracePt t="173662" x="2798763" y="5365750"/>
          <p14:tracePt t="173678" x="2573338" y="5365750"/>
          <p14:tracePt t="173696" x="2236788" y="5365750"/>
          <p14:tracePt t="173714" x="2044700" y="5365750"/>
          <p14:tracePt t="173715" x="1955800" y="5365750"/>
          <p14:tracePt t="173731" x="1851025" y="5365750"/>
          <p14:tracePt t="173746" x="1752600" y="5365750"/>
          <p14:tracePt t="173762" x="1690688" y="5359400"/>
          <p14:tracePt t="173779" x="1636713" y="5348288"/>
          <p14:tracePt t="173796" x="1565275" y="5314950"/>
          <p14:tracePt t="173798" x="1520825" y="5314950"/>
          <p14:tracePt t="173813" x="1438275" y="5314950"/>
          <p14:tracePt t="173830" x="1366838" y="5314950"/>
          <p14:tracePt t="173846" x="1327150" y="5314950"/>
          <p14:tracePt t="173863" x="1311275" y="5314950"/>
          <p14:tracePt t="173864" x="1304925" y="5314950"/>
          <p14:tracePt t="173881" x="1300163" y="5314950"/>
          <p14:tracePt t="173919" x="1295400" y="5314950"/>
          <p14:tracePt t="173931" x="1284288" y="5314950"/>
          <p14:tracePt t="173948" x="1277938" y="5314950"/>
          <p14:tracePt t="173954" x="1273175" y="5314950"/>
          <p14:tracePt t="173971" x="1266825" y="5314950"/>
          <p14:tracePt t="173979" x="1266825" y="5310188"/>
          <p14:tracePt t="173996" x="1255713" y="5310188"/>
          <p14:tracePt t="173999" x="1255713" y="5303838"/>
          <p14:tracePt t="174013" x="1244600" y="5303838"/>
          <p14:tracePt t="174015" x="1239838" y="5299075"/>
          <p14:tracePt t="174032" x="1228725" y="5294313"/>
          <p14:tracePt t="174046" x="1211263" y="5287963"/>
          <p14:tracePt t="174062" x="1201738" y="5283200"/>
          <p14:tracePt t="174080" x="1195388" y="5283200"/>
          <p14:tracePt t="174263" x="1190625" y="5276850"/>
          <p14:tracePt t="174279" x="1184275" y="5276850"/>
          <p14:tracePt t="174286" x="1179513" y="5276850"/>
          <p14:tracePt t="174301" x="1168400" y="5272088"/>
          <p14:tracePt t="174315" x="1146175" y="5272088"/>
          <p14:tracePt t="174333" x="1128713" y="5272088"/>
          <p14:tracePt t="175688" x="1117600" y="5272088"/>
          <p14:tracePt t="175702" x="1108075" y="5272088"/>
          <p14:tracePt t="175710" x="1108075" y="5276850"/>
          <p14:tracePt t="175717" x="1096963" y="5276850"/>
          <p14:tracePt t="175732" x="1096963" y="5283200"/>
          <p14:tracePt t="175734" x="1090613" y="5283200"/>
          <p14:tracePt t="176499" x="1096963" y="5287963"/>
          <p14:tracePt t="176505" x="1128713" y="5310188"/>
          <p14:tracePt t="176517" x="1201738" y="5370513"/>
          <p14:tracePt t="176535" x="1509713" y="5475288"/>
          <p14:tracePt t="176550" x="1641475" y="5508625"/>
          <p14:tracePt t="176553" x="1795463" y="5530850"/>
          <p14:tracePt t="176567" x="1960563" y="5546725"/>
          <p14:tracePt t="176584" x="2120900" y="5564188"/>
          <p14:tracePt t="176601" x="2159000" y="5564188"/>
          <p14:tracePt t="176602" x="2165350" y="5564188"/>
          <p14:tracePt t="176655" x="2159000" y="5564188"/>
          <p14:tracePt t="176663" x="2147888" y="5557838"/>
          <p14:tracePt t="176670" x="2138363" y="5553075"/>
          <p14:tracePt t="176685" x="2120900" y="5546725"/>
          <p14:tracePt t="176708" x="2116138" y="5546725"/>
          <p14:tracePt t="176970" x="2116138" y="5541963"/>
          <p14:tracePt t="176977" x="2116138" y="5535613"/>
          <p14:tracePt t="176986" x="2116138" y="5524500"/>
          <p14:tracePt t="177001" x="2109788" y="5519738"/>
          <p14:tracePt t="177017" x="2105025" y="5497513"/>
          <p14:tracePt t="177034" x="2098675" y="5475288"/>
          <p14:tracePt t="177051" x="2093913" y="5459413"/>
          <p14:tracePt t="177069" x="2093913" y="5448300"/>
          <p14:tracePt t="177084" x="2082800" y="5441950"/>
          <p14:tracePt t="177104" x="2082800" y="5437188"/>
          <p14:tracePt t="177338" x="2082800" y="5430838"/>
          <p14:tracePt t="177345" x="2076450" y="5426075"/>
          <p14:tracePt t="177353" x="2076450" y="5414963"/>
          <p14:tracePt t="177372" x="2076450" y="5408613"/>
          <p14:tracePt t="177385" x="2076450" y="5397500"/>
          <p14:tracePt t="177401" x="2076450" y="5387975"/>
          <p14:tracePt t="177419" x="2076450" y="5381625"/>
          <p14:tracePt t="177437" x="2076450" y="5376863"/>
          <p14:tracePt t="177458" x="2076450" y="5370513"/>
          <p14:tracePt t="177469" x="2076450" y="5365750"/>
          <p14:tracePt t="177486" x="2082800" y="5365750"/>
          <p14:tracePt t="177502" x="2087563" y="5359400"/>
          <p14:tracePt t="177519" x="2087563" y="5354638"/>
          <p14:tracePt t="177520" x="2093913" y="5354638"/>
          <p14:tracePt t="177535" x="2098675" y="5354638"/>
          <p14:tracePt t="177552" x="2098675" y="5348288"/>
          <p14:tracePt t="177569" x="2109788" y="5343525"/>
          <p14:tracePt t="177586" x="2116138" y="5337175"/>
          <p14:tracePt t="177601" x="2120900" y="5337175"/>
          <p14:tracePt t="178433" x="2138363" y="5337175"/>
          <p14:tracePt t="178440" x="2181225" y="5337175"/>
          <p14:tracePt t="178447" x="2247900" y="5337175"/>
          <p14:tracePt t="178470" x="2517775" y="5314950"/>
          <p14:tracePt t="178486" x="2760663" y="5294313"/>
          <p14:tracePt t="178503" x="2925763" y="5283200"/>
          <p14:tracePt t="178520" x="3124200" y="5265738"/>
          <p14:tracePt t="178537" x="3233738" y="5265738"/>
          <p14:tracePt t="178539" x="3289300" y="5265738"/>
          <p14:tracePt t="178553" x="3376613" y="5265738"/>
          <p14:tracePt t="178569" x="3465513" y="5254625"/>
          <p14:tracePt t="178587" x="3525838" y="5254625"/>
          <p14:tracePt t="178589" x="3552825" y="5249863"/>
          <p14:tracePt t="178603" x="3570288" y="5249863"/>
          <p14:tracePt t="178605" x="3597275" y="5249863"/>
          <p14:tracePt t="178621" x="3663950" y="5249863"/>
          <p14:tracePt t="178637" x="3713163" y="5249863"/>
          <p14:tracePt t="178654" x="3779838" y="5249863"/>
          <p14:tracePt t="178669" x="3833813" y="5249863"/>
          <p14:tracePt t="178687" x="3949700" y="5243513"/>
          <p14:tracePt t="178703" x="3978275" y="5232400"/>
          <p14:tracePt t="178720" x="3983038" y="5232400"/>
          <p14:tracePt t="179318" x="3978275" y="5232400"/>
          <p14:tracePt t="179333" x="3971925" y="5232400"/>
          <p14:tracePt t="179347" x="3967163" y="5232400"/>
          <p14:tracePt t="179520" x="3971925" y="5238750"/>
          <p14:tracePt t="179527" x="3978275" y="5238750"/>
          <p14:tracePt t="179538" x="3983038" y="5238750"/>
          <p14:tracePt t="179555" x="4005263" y="5243513"/>
          <p14:tracePt t="179572" x="4021138" y="5243513"/>
          <p14:tracePt t="179573" x="4032250" y="5249863"/>
          <p14:tracePt t="179589" x="4043363" y="5249863"/>
          <p14:tracePt t="179590" x="4065588" y="5254625"/>
          <p14:tracePt t="179604" x="4110038" y="5254625"/>
          <p14:tracePt t="179622" x="4154488" y="5265738"/>
          <p14:tracePt t="179639" x="4208463" y="5272088"/>
          <p14:tracePt t="179640" x="4248150" y="5272088"/>
          <p14:tracePt t="179655" x="4275138" y="5272088"/>
          <p14:tracePt t="179657" x="4297363" y="5272088"/>
          <p14:tracePt t="179670" x="4352925" y="5272088"/>
          <p14:tracePt t="179688" x="4406900" y="5272088"/>
          <p14:tracePt t="179706" x="4451350" y="5272088"/>
          <p14:tracePt t="179723" x="4478338" y="5272088"/>
          <p14:tracePt t="179740" x="4506913" y="5272088"/>
          <p14:tracePt t="179755" x="4529138" y="5272088"/>
          <p14:tracePt t="179771" x="4556125" y="5272088"/>
          <p14:tracePt t="179788" x="4611688" y="5272088"/>
          <p14:tracePt t="179790" x="4627563" y="5272088"/>
          <p14:tracePt t="179805" x="4676775" y="5283200"/>
          <p14:tracePt t="179821" x="4738688" y="5283200"/>
          <p14:tracePt t="179839" x="4776788" y="5283200"/>
          <p14:tracePt t="179855" x="4799013" y="5283200"/>
          <p14:tracePt t="179856" x="4810125" y="5283200"/>
          <p14:tracePt t="179872" x="4814888" y="5283200"/>
          <p14:tracePt t="179889" x="4821238" y="5283200"/>
          <p14:tracePt t="179956" x="4826000" y="5283200"/>
          <p14:tracePt t="179963" x="4832350" y="5283200"/>
          <p14:tracePt t="179972" x="4837113" y="5283200"/>
          <p14:tracePt t="179989" x="4875213" y="5283200"/>
          <p14:tracePt t="180006" x="5019675" y="5283200"/>
          <p14:tracePt t="180023" x="5140325" y="5276850"/>
          <p14:tracePt t="180039" x="5365750" y="5276850"/>
          <p14:tracePt t="180056" x="5526088" y="5276850"/>
          <p14:tracePt t="180072" x="5691188" y="5265738"/>
          <p14:tracePt t="180089" x="5894388" y="5260975"/>
          <p14:tracePt t="180106" x="5927725" y="5260975"/>
          <p14:tracePt t="180123" x="5934075" y="5260975"/>
          <p14:tracePt t="180196" x="5945188" y="5260975"/>
          <p14:tracePt t="180202" x="5949950" y="5260975"/>
          <p14:tracePt t="180218" x="5956300" y="5260975"/>
          <p14:tracePt t="180225" x="5961063" y="5260975"/>
          <p14:tracePt t="180352" x="5956300" y="5260975"/>
          <p14:tracePt t="180360" x="5949950" y="5260975"/>
          <p14:tracePt t="180372" x="5945188" y="5260975"/>
          <p14:tracePt t="180374" x="5934075" y="5260975"/>
          <p14:tracePt t="180390" x="5922963" y="5260975"/>
          <p14:tracePt t="180392" x="5911850" y="5260975"/>
          <p14:tracePt t="180407" x="5900738" y="5260975"/>
          <p14:tracePt t="180408" x="5889625" y="5265738"/>
          <p14:tracePt t="180423" x="5840413" y="5272088"/>
          <p14:tracePt t="180440" x="5795963" y="5276850"/>
          <p14:tracePt t="180456" x="5784850" y="5276850"/>
          <p14:tracePt t="180473" x="5773738" y="5276850"/>
          <p14:tracePt t="180668" x="5773738" y="5283200"/>
          <p14:tracePt t="180675" x="5784850" y="5287963"/>
          <p14:tracePt t="180690" x="5800725" y="5299075"/>
          <p14:tracePt t="180706" x="5822950" y="5303838"/>
          <p14:tracePt t="180723" x="5834063" y="5314950"/>
          <p14:tracePt t="180740" x="5845175" y="5314950"/>
          <p14:tracePt t="180742" x="5851525" y="5314950"/>
          <p14:tracePt t="181576" x="5851525" y="5310188"/>
          <p14:tracePt t="181583" x="5851525" y="5303838"/>
          <p14:tracePt t="181590" x="5851525" y="5299075"/>
          <p14:tracePt t="181608" x="5851525" y="5294313"/>
          <p14:tracePt t="181625" x="5851525" y="5283200"/>
          <p14:tracePt t="181626" x="5851525" y="5276850"/>
          <p14:tracePt t="181641" x="5851525" y="5272088"/>
          <p14:tracePt t="181660" x="5851525" y="5265738"/>
          <p14:tracePt t="181740" x="5851525" y="5260975"/>
          <p14:tracePt t="181936" x="5851525" y="5254625"/>
          <p14:tracePt t="181967" x="5851525" y="5249863"/>
          <p14:tracePt t="181980" x="5845175" y="5249863"/>
          <p14:tracePt t="182349" x="5840413" y="5249863"/>
          <p14:tracePt t="182354" x="5834063" y="5249863"/>
          <p14:tracePt t="182362" x="5822950" y="5254625"/>
          <p14:tracePt t="182377" x="5789613" y="5265738"/>
          <p14:tracePt t="182393" x="5740400" y="5287963"/>
          <p14:tracePt t="182409" x="5675313" y="5314950"/>
          <p14:tracePt t="182425" x="5553075" y="5370513"/>
          <p14:tracePt t="182442" x="5459413" y="5408613"/>
          <p14:tracePt t="182444" x="5403850" y="5426075"/>
          <p14:tracePt t="182461" x="5327650" y="5453063"/>
          <p14:tracePt t="182478" x="5245100" y="5481638"/>
          <p14:tracePt t="182492" x="5222875" y="5481638"/>
          <p14:tracePt t="182510" x="5200650" y="5486400"/>
          <p14:tracePt t="182511" x="5195888" y="5486400"/>
          <p14:tracePt t="182603" x="5184775" y="5486400"/>
          <p14:tracePt t="182610" x="5178425" y="5486400"/>
          <p14:tracePt t="182617" x="5156200" y="5486400"/>
          <p14:tracePt t="182625" x="5140325" y="5486400"/>
          <p14:tracePt t="182643" x="5057775" y="5486400"/>
          <p14:tracePt t="182660" x="4968875" y="5486400"/>
          <p14:tracePt t="182661" x="4897438" y="5486400"/>
          <p14:tracePt t="182676" x="4841875" y="5486400"/>
          <p14:tracePt t="182679" x="4799013" y="5486400"/>
          <p14:tracePt t="182693" x="4754563" y="5486400"/>
          <p14:tracePt t="182695" x="4687888" y="5486400"/>
          <p14:tracePt t="182709" x="4594225" y="5486400"/>
          <p14:tracePt t="182726" x="4489450" y="5486400"/>
          <p14:tracePt t="182743" x="4384675" y="5486400"/>
          <p14:tracePt t="182744" x="4324350" y="5486400"/>
          <p14:tracePt t="182760" x="4264025" y="5486400"/>
          <p14:tracePt t="182762" x="4225925" y="5491163"/>
          <p14:tracePt t="182776" x="4132263" y="5502275"/>
          <p14:tracePt t="182793" x="4054475" y="5519738"/>
          <p14:tracePt t="182810" x="3994150" y="5535613"/>
          <p14:tracePt t="182828" x="3960813" y="5553075"/>
          <p14:tracePt t="182843" x="3956050" y="5557838"/>
          <p14:tracePt t="182860" x="3949700" y="5557838"/>
          <p14:tracePt t="182877" x="3944938" y="5557838"/>
          <p14:tracePt t="182879" x="3938588" y="5557838"/>
          <p14:tracePt t="182894" x="3933825" y="5557838"/>
          <p14:tracePt t="182896" x="3922713" y="5557838"/>
          <p14:tracePt t="182911" x="3895725" y="5557838"/>
          <p14:tracePt t="182926" x="3840163" y="5557838"/>
          <p14:tracePt t="182944" x="3795713" y="5557838"/>
          <p14:tracePt t="182960" x="3724275" y="5557838"/>
          <p14:tracePt t="182961" x="3690938" y="5546725"/>
          <p14:tracePt t="182976" x="3657600" y="5541963"/>
          <p14:tracePt t="182978" x="3641725" y="5535613"/>
          <p14:tracePt t="182993" x="3559175" y="5519738"/>
          <p14:tracePt t="183010" x="3481388" y="5502275"/>
          <p14:tracePt t="183027" x="3382963" y="5486400"/>
          <p14:tracePt t="183043" x="3300413" y="5475288"/>
          <p14:tracePt t="183044" x="3233738" y="5459413"/>
          <p14:tracePt t="183060" x="3200400" y="5448300"/>
          <p14:tracePt t="183062" x="3178175" y="5448300"/>
          <p14:tracePt t="183076" x="3124200" y="5437188"/>
          <p14:tracePt t="183093" x="3095625" y="5426075"/>
          <p14:tracePt t="183110" x="3068638" y="5414963"/>
          <p14:tracePt t="183111" x="3063875" y="5408613"/>
          <p14:tracePt t="183128" x="3052763" y="5392738"/>
          <p14:tracePt t="183143" x="3046413" y="5365750"/>
          <p14:tracePt t="183160" x="3041650" y="5332413"/>
          <p14:tracePt t="183178" x="3041650" y="5299075"/>
          <p14:tracePt t="183179" x="3041650" y="5276850"/>
          <p14:tracePt t="183194" x="3041650" y="5260975"/>
          <p14:tracePt t="183195" x="3041650" y="5238750"/>
          <p14:tracePt t="183211" x="3057525" y="5200650"/>
          <p14:tracePt t="183228" x="3063875" y="5178425"/>
          <p14:tracePt t="183244" x="3084513" y="5149850"/>
          <p14:tracePt t="183260" x="3106738" y="5133975"/>
          <p14:tracePt t="183262" x="3113088" y="5122863"/>
          <p14:tracePt t="183277" x="3124200" y="5118100"/>
          <p14:tracePt t="183279" x="3128963" y="5111750"/>
          <p14:tracePt t="183293" x="3157538" y="5100638"/>
          <p14:tracePt t="183310" x="3195638" y="5089525"/>
          <p14:tracePt t="183327" x="3260725" y="5078413"/>
          <p14:tracePt t="183329" x="3282950" y="5078413"/>
          <p14:tracePt t="183344" x="3322638" y="5062538"/>
          <p14:tracePt t="183346" x="3360738" y="5051425"/>
          <p14:tracePt t="183361" x="3416300" y="5029200"/>
          <p14:tracePt t="183377" x="3481388" y="5006975"/>
          <p14:tracePt t="183394" x="3548063" y="4995863"/>
          <p14:tracePt t="183411" x="3635375" y="4984750"/>
          <p14:tracePt t="183412" x="3668713" y="4979988"/>
          <p14:tracePt t="183428" x="3729038" y="4979988"/>
          <p14:tracePt t="183429" x="3779838" y="4979988"/>
          <p14:tracePt t="183443" x="3884613" y="4979988"/>
          <p14:tracePt t="183461" x="3989388" y="4979988"/>
          <p14:tracePt t="183478" x="4065588" y="4979988"/>
          <p14:tracePt t="183480" x="4087813" y="4984750"/>
          <p14:tracePt t="183495" x="4098925" y="4991100"/>
          <p14:tracePt t="183511" x="4125913" y="5013325"/>
          <p14:tracePt t="183527" x="4148138" y="5033963"/>
          <p14:tracePt t="183545" x="4192588" y="5078413"/>
          <p14:tracePt t="183561" x="4230688" y="5122863"/>
          <p14:tracePt t="183563" x="4259263" y="5156200"/>
          <p14:tracePt t="183578" x="4297363" y="5205413"/>
          <p14:tracePt t="183594" x="4330700" y="5254625"/>
          <p14:tracePt t="183610" x="4335463" y="5287963"/>
          <p14:tracePt t="183628" x="4324350" y="5314950"/>
          <p14:tracePt t="183629" x="4302125" y="5332413"/>
          <p14:tracePt t="183645" x="4275138" y="5348288"/>
          <p14:tracePt t="183646" x="4225925" y="5370513"/>
          <p14:tracePt t="183661" x="4181475" y="5392738"/>
          <p14:tracePt t="183663" x="4103688" y="5414963"/>
          <p14:tracePt t="183678" x="3867150" y="5459413"/>
          <p14:tracePt t="183695" x="3635375" y="5497513"/>
          <p14:tracePt t="183697" x="3459163" y="5530850"/>
          <p14:tracePt t="183711" x="3333750" y="5535613"/>
          <p14:tracePt t="183712" x="3251200" y="5546725"/>
          <p14:tracePt t="183729" x="3146425" y="5557838"/>
          <p14:tracePt t="183730" x="3068638" y="5568950"/>
          <p14:tracePt t="183744" x="3008313" y="5580063"/>
          <p14:tracePt t="183761" x="2997200" y="5580063"/>
          <p14:tracePt t="183788" x="3001963" y="5568950"/>
          <p14:tracePt t="183796" x="3024188" y="5541963"/>
          <p14:tracePt t="183811" x="3063875" y="5497513"/>
          <p14:tracePt t="183828" x="3090863" y="5464175"/>
          <p14:tracePt t="183844" x="3117850" y="5426075"/>
          <p14:tracePt t="183862" x="3146425" y="5403850"/>
          <p14:tracePt t="183880" x="3151188" y="5397500"/>
          <p14:tracePt t="183895" x="3157538" y="5397500"/>
          <p14:tracePt t="183911" x="3162300" y="5397500"/>
          <p14:tracePt t="183928" x="3173413" y="5392738"/>
          <p14:tracePt t="183930" x="3178175" y="5392738"/>
          <p14:tracePt t="183945" x="3189288" y="5392738"/>
          <p14:tracePt t="183960" x="3200400" y="5392738"/>
          <p14:tracePt t="183978" x="3206750" y="5392738"/>
          <p14:tracePt t="183996" x="3228975" y="5392738"/>
          <p14:tracePt t="183997" x="3240088" y="5392738"/>
          <p14:tracePt t="184013" x="3260725" y="5392738"/>
          <p14:tracePt t="184029" x="3289300" y="5397500"/>
          <p14:tracePt t="184045" x="3311525" y="5403850"/>
          <p14:tracePt t="184061" x="3327400" y="5403850"/>
          <p14:tracePt t="184078" x="3333750" y="5408613"/>
          <p14:tracePt t="184079" x="3338513" y="5408613"/>
          <p14:tracePt t="184140" x="3333750" y="5414963"/>
          <p14:tracePt t="184148" x="3327400" y="5419725"/>
          <p14:tracePt t="184162" x="3294063" y="5426075"/>
          <p14:tracePt t="184179" x="3267075" y="5426075"/>
          <p14:tracePt t="184180" x="3211513" y="5430838"/>
          <p14:tracePt t="184195" x="2997200" y="5448300"/>
          <p14:tracePt t="184211" x="2792413" y="5475288"/>
          <p14:tracePt t="184229" x="2627313" y="5519738"/>
          <p14:tracePt t="184230" x="2573338" y="5530850"/>
          <p14:tracePt t="184246" x="2544763" y="5535613"/>
          <p14:tracePt t="184248" x="2522538" y="5535613"/>
          <p14:tracePt t="184261" x="2513013" y="5535613"/>
          <p14:tracePt t="184591" x="2506663" y="5535613"/>
          <p14:tracePt t="184605" x="2501900" y="5535613"/>
          <p14:tracePt t="184620" x="2495550" y="5535613"/>
          <p14:tracePt t="184794" x="2490788" y="5535613"/>
          <p14:tracePt t="184801" x="2484438" y="5535613"/>
          <p14:tracePt t="184812" x="2484438" y="5530850"/>
          <p14:tracePt t="184831" x="2473325" y="5519738"/>
          <p14:tracePt t="184846" x="2462213" y="5519738"/>
          <p14:tracePt t="184864" x="2462213" y="5513388"/>
          <p14:tracePt t="185003" x="2457450" y="5513388"/>
          <p14:tracePt t="185011" x="2457450" y="5508625"/>
          <p14:tracePt t="185025" x="2451100" y="5502275"/>
          <p14:tracePt t="185056" x="2446338" y="5502275"/>
          <p14:tracePt t="185065" x="2446338" y="5497513"/>
          <p14:tracePt t="185069" x="2439988" y="5491163"/>
          <p14:tracePt t="185092" x="2439988" y="5486400"/>
          <p14:tracePt t="185108" x="2435225" y="5481638"/>
          <p14:tracePt t="185115" x="2435225" y="5475288"/>
          <p14:tracePt t="185131" x="2428875" y="5470525"/>
          <p14:tracePt t="185146" x="2424113" y="5459413"/>
          <p14:tracePt t="185165" x="2419350" y="5459413"/>
          <p14:tracePt t="185182" x="2413000" y="5448300"/>
          <p14:tracePt t="185198" x="2413000" y="5437188"/>
          <p14:tracePt t="185212" x="2408238" y="5430838"/>
          <p14:tracePt t="185235" x="2401888" y="5419725"/>
          <p14:tracePt t="185247" x="2401888" y="5414963"/>
          <p14:tracePt t="185264" x="2397125" y="5408613"/>
          <p14:tracePt t="185265" x="2397125" y="5403850"/>
          <p14:tracePt t="185281" x="2390775" y="5397500"/>
          <p14:tracePt t="185298" x="2386013" y="5392738"/>
          <p14:tracePt t="185313" x="2379663" y="5387975"/>
          <p14:tracePt t="185331" x="2374900" y="5370513"/>
          <p14:tracePt t="185348" x="2374900" y="5365750"/>
          <p14:tracePt t="185349" x="2374900" y="5359400"/>
          <p14:tracePt t="185363" x="2368550" y="5348288"/>
          <p14:tracePt t="185380" x="2363788" y="5343525"/>
          <p14:tracePt t="185397" x="2363788" y="5337175"/>
          <p14:tracePt t="185506" x="2368550" y="5348288"/>
          <p14:tracePt t="185517" x="2390775" y="5376863"/>
          <p14:tracePt t="185521" x="2408238" y="5408613"/>
          <p14:tracePt t="185531" x="2435225" y="5441950"/>
          <p14:tracePt t="185547" x="2528888" y="5546725"/>
          <p14:tracePt t="185564" x="2589213" y="5624513"/>
          <p14:tracePt t="185566" x="2649538" y="5684838"/>
          <p14:tracePt t="185582" x="2678113" y="5718175"/>
          <p14:tracePt t="185598" x="2716213" y="5767388"/>
          <p14:tracePt t="185614" x="2743200" y="5816600"/>
          <p14:tracePt t="185631" x="2771775" y="5865813"/>
          <p14:tracePt t="185632" x="2776538" y="5876925"/>
          <p14:tracePt t="185648" x="2782888" y="5888038"/>
          <p14:tracePt t="185651" x="2787650" y="5899150"/>
          <p14:tracePt t="185664" x="2787650" y="5916613"/>
          <p14:tracePt t="185685" x="2782888" y="5921375"/>
          <p14:tracePt t="185698" x="2760663" y="5927725"/>
          <p14:tracePt t="185699" x="2732088" y="5932488"/>
          <p14:tracePt t="185715" x="2667000" y="5932488"/>
          <p14:tracePt t="185731" x="2606675" y="5932488"/>
          <p14:tracePt t="185733" x="2544763" y="5932488"/>
          <p14:tracePt t="185748" x="2408238" y="5932488"/>
          <p14:tracePt t="185764" x="2292350" y="5932488"/>
          <p14:tracePt t="185780" x="2247900" y="5932488"/>
          <p14:tracePt t="185781" x="2241550" y="5927725"/>
          <p14:tracePt t="185799" x="2236788" y="5921375"/>
          <p14:tracePt t="185813" x="2236788" y="5910263"/>
          <p14:tracePt t="185831" x="2247900" y="5899150"/>
          <p14:tracePt t="185848" x="2270125" y="5883275"/>
          <p14:tracePt t="185849" x="2281238" y="5876925"/>
          <p14:tracePt t="185865" x="2297113" y="5861050"/>
          <p14:tracePt t="185881" x="2308225" y="5845175"/>
          <p14:tracePt t="185897" x="2314575" y="5838825"/>
          <p14:tracePt t="186053" x="2325688" y="5838825"/>
          <p14:tracePt t="186060" x="2352675" y="5838825"/>
          <p14:tracePt t="186067" x="2408238" y="5838825"/>
          <p14:tracePt t="186081" x="2533650" y="5838825"/>
          <p14:tracePt t="186083" x="2738438" y="5872163"/>
          <p14:tracePt t="186099" x="3289300" y="5899150"/>
          <p14:tracePt t="186114" x="4032250" y="5932488"/>
          <p14:tracePt t="186131" x="4881563" y="5976938"/>
          <p14:tracePt t="186148" x="5773738" y="5999163"/>
          <p14:tracePt t="186149" x="6032500" y="5999163"/>
          <p14:tracePt t="186165" x="6313488" y="5999163"/>
          <p14:tracePt t="186166" x="6538913" y="5988050"/>
          <p14:tracePt t="186181" x="6792913" y="5970588"/>
          <p14:tracePt t="186198" x="6859588" y="5948363"/>
          <p14:tracePt t="186216" x="6859588" y="5943600"/>
          <p14:tracePt t="186233" x="6831013" y="5932488"/>
          <p14:tracePt t="186250" x="6792913" y="5899150"/>
          <p14:tracePt t="186265" x="6770688" y="5876925"/>
          <p14:tracePt t="186282" x="6754813" y="5834063"/>
          <p14:tracePt t="186299" x="6754813" y="5800725"/>
          <p14:tracePt t="186300" x="6754813" y="5783263"/>
          <p14:tracePt t="186315" x="6754813" y="5767388"/>
          <p14:tracePt t="186332" x="6777038" y="5734050"/>
          <p14:tracePt t="186348" x="6804025" y="5711825"/>
          <p14:tracePt t="186365" x="6859588" y="5668963"/>
          <p14:tracePt t="186366" x="6881813" y="5657850"/>
          <p14:tracePt t="186382" x="6935788" y="5624513"/>
          <p14:tracePt t="186399" x="6969125" y="5602288"/>
          <p14:tracePt t="186414" x="6975475" y="5591175"/>
          <p14:tracePt t="186458" x="6975475" y="5584825"/>
          <p14:tracePt t="186503" x="6980238" y="5580063"/>
          <p14:tracePt t="186526" x="6985000" y="5580063"/>
          <p14:tracePt t="186533" x="6985000" y="5575300"/>
          <p14:tracePt t="186539" x="6985000" y="5568950"/>
          <p14:tracePt t="186549" x="6985000" y="5564188"/>
          <p14:tracePt t="186566" x="6991350" y="5553075"/>
          <p14:tracePt t="186582" x="7002463" y="5541963"/>
          <p14:tracePt t="186599" x="7013575" y="5519738"/>
          <p14:tracePt t="186616" x="7018338" y="5502275"/>
          <p14:tracePt t="186632" x="7035800" y="5481638"/>
          <p14:tracePt t="186649" x="7040563" y="5475288"/>
          <p14:tracePt t="186667" x="7073900" y="5441950"/>
          <p14:tracePt t="186682" x="7085013" y="5430838"/>
          <p14:tracePt t="186699" x="7100888" y="5414963"/>
          <p14:tracePt t="186715" x="7118350" y="5403850"/>
          <p14:tracePt t="186732" x="7134225" y="5387975"/>
          <p14:tracePt t="186750" x="7145338" y="5370513"/>
          <p14:tracePt t="186766" x="7145338" y="5365750"/>
          <p14:tracePt t="186782" x="7145338" y="5354638"/>
          <p14:tracePt t="186800" x="7134225" y="5343525"/>
          <p14:tracePt t="186801" x="7129463" y="5343525"/>
          <p14:tracePt t="187208" x="7134225" y="5343525"/>
          <p14:tracePt t="187216" x="7145338" y="5343525"/>
          <p14:tracePt t="187223" x="7151688" y="5348288"/>
          <p14:tracePt t="187233" x="7178675" y="5359400"/>
          <p14:tracePt t="187250" x="7227888" y="5392738"/>
          <p14:tracePt t="187252" x="7245350" y="5397500"/>
          <p14:tracePt t="187268" x="7256463" y="5403850"/>
          <p14:tracePt t="189115" x="7256463" y="5408613"/>
          <p14:tracePt t="189255" x="7250113" y="5408613"/>
          <p14:tracePt t="189420" x="7265988" y="5403850"/>
          <p14:tracePt t="189428" x="7288213" y="5397500"/>
          <p14:tracePt t="189436" x="7321550" y="5392738"/>
          <p14:tracePt t="189454" x="7381875" y="5376863"/>
          <p14:tracePt t="189470" x="7475538" y="5348288"/>
          <p14:tracePt t="189487" x="7531100" y="5332413"/>
          <p14:tracePt t="189488" x="7564438" y="5332413"/>
          <p14:tracePt t="189504" x="7580313" y="5321300"/>
          <p14:tracePt t="189520" x="7586663" y="5321300"/>
          <p14:tracePt t="189631" x="7591425" y="5321300"/>
          <p14:tracePt t="189774" x="7597775" y="5321300"/>
          <p14:tracePt t="189781" x="7602538" y="5321300"/>
          <p14:tracePt t="189795" x="7613650" y="5321300"/>
          <p14:tracePt t="189805" x="7631113" y="5321300"/>
          <p14:tracePt t="189820" x="7696200" y="5321300"/>
          <p14:tracePt t="189837" x="7773988" y="5321300"/>
          <p14:tracePt t="189854" x="7861300" y="5321300"/>
          <p14:tracePt t="189855" x="7905750" y="5321300"/>
          <p14:tracePt t="189871" x="7999413" y="5314950"/>
          <p14:tracePt t="189887" x="8043863" y="5310188"/>
          <p14:tracePt t="189904" x="8077200" y="5310188"/>
          <p14:tracePt t="189921" x="8088313" y="5310188"/>
          <p14:tracePt t="189940" x="8093075" y="5310188"/>
          <p14:tracePt t="189954" x="8097838" y="5303838"/>
          <p14:tracePt t="189970" x="8104188" y="5303838"/>
          <p14:tracePt t="189988" x="8108950" y="5303838"/>
          <p14:tracePt t="189989" x="8115300" y="5303838"/>
          <p14:tracePt t="190005" x="8126413" y="5303838"/>
          <p14:tracePt t="190021" x="8137525" y="5303838"/>
          <p14:tracePt t="190037" x="8153400" y="5303838"/>
          <p14:tracePt t="190054" x="8164513" y="5303838"/>
          <p14:tracePt t="190072" x="8202613" y="5303838"/>
          <p14:tracePt t="190087" x="8242300" y="5303838"/>
          <p14:tracePt t="190103" x="8275638" y="5303838"/>
          <p14:tracePt t="190120" x="8307388" y="5303838"/>
          <p14:tracePt t="190137" x="8318500" y="5303838"/>
          <p14:tracePt t="190155" x="8329613" y="5303838"/>
          <p14:tracePt t="190171" x="8335963" y="5303838"/>
          <p14:tracePt t="190187" x="8358188" y="5303838"/>
          <p14:tracePt t="190204" x="8389938" y="5303838"/>
          <p14:tracePt t="190221" x="8451850" y="5299075"/>
          <p14:tracePt t="190223" x="8456613" y="5299075"/>
          <p14:tracePt t="190239" x="8489950" y="5299075"/>
          <p14:tracePt t="190254" x="8539163" y="5299075"/>
          <p14:tracePt t="190271" x="8572500" y="5299075"/>
          <p14:tracePt t="190289" x="8599488" y="5299075"/>
          <p14:tracePt t="190290" x="8610600" y="5303838"/>
          <p14:tracePt t="190306" x="8666163" y="5310188"/>
          <p14:tracePt t="190322" x="8721725" y="5314950"/>
          <p14:tracePt t="190338" x="8782050" y="5321300"/>
          <p14:tracePt t="190355" x="8842375" y="5321300"/>
          <p14:tracePt t="190371" x="8886825" y="5321300"/>
          <p14:tracePt t="190373" x="8897938" y="5321300"/>
          <p14:tracePt t="190389" x="8913813" y="5314950"/>
          <p14:tracePt t="190404" x="8920163" y="5314950"/>
          <p14:tracePt t="190464" x="8924925" y="5310188"/>
          <p14:tracePt t="190472" x="8931275" y="5310188"/>
          <p14:tracePt t="190477" x="8940800" y="5310188"/>
          <p14:tracePt t="190488" x="8947150" y="5310188"/>
          <p14:tracePt t="190505" x="8958263" y="5310188"/>
          <p14:tracePt t="190522" x="8969375" y="5303838"/>
          <p14:tracePt t="190540" x="8974138" y="5303838"/>
          <p14:tracePt t="190555" x="8985250" y="5303838"/>
          <p14:tracePt t="190572" x="8991600" y="5303838"/>
          <p14:tracePt t="190589" x="9024938" y="5303838"/>
          <p14:tracePt t="190606" x="9045575" y="5303838"/>
          <p14:tracePt t="190621" x="9074150" y="5303838"/>
          <p14:tracePt t="190639" x="9085263" y="5299075"/>
          <p14:tracePt t="190656" x="9096375" y="5299075"/>
          <p14:tracePt t="190658" x="9101138" y="5299075"/>
          <p14:tracePt t="190674" x="9107488" y="5299075"/>
          <p14:tracePt t="190690" x="9112250" y="5299075"/>
          <p14:tracePt t="190705" x="9118600" y="5299075"/>
          <p14:tracePt t="190721" x="9134475" y="5299075"/>
          <p14:tracePt t="190738" x="9167813" y="5294313"/>
          <p14:tracePt t="190739" x="9190038" y="5287963"/>
          <p14:tracePt t="190756" x="9228138" y="5287963"/>
          <p14:tracePt t="190771" x="9277350" y="5276850"/>
          <p14:tracePt t="190788" x="9359900" y="5272088"/>
          <p14:tracePt t="190805" x="9415463" y="5265738"/>
          <p14:tracePt t="190806" x="9459913" y="5254625"/>
          <p14:tracePt t="190822" x="9520238" y="5249863"/>
          <p14:tracePt t="190839" x="9564688" y="5238750"/>
          <p14:tracePt t="190855" x="9591675" y="5238750"/>
          <p14:tracePt t="190872" x="9607550" y="5232400"/>
          <p14:tracePt t="190936" x="9613900" y="5232400"/>
          <p14:tracePt t="190950" x="9618663" y="5232400"/>
          <p14:tracePt t="190957" x="9625013" y="5232400"/>
          <p14:tracePt t="190972" x="9640888" y="5232400"/>
          <p14:tracePt t="190990" x="9652000" y="5232400"/>
          <p14:tracePt t="191005" x="9658350" y="5227638"/>
          <p14:tracePt t="191022" x="9663113" y="5227638"/>
          <p14:tracePt t="191041" x="9669463" y="5227638"/>
          <p14:tracePt t="191057" x="9678988" y="5227638"/>
          <p14:tracePt t="191072" x="9696450" y="5227638"/>
          <p14:tracePt t="191089" x="9729788" y="5227638"/>
          <p14:tracePt t="191107" x="9752013" y="5227638"/>
          <p14:tracePt t="191122" x="9763125" y="5221288"/>
          <p14:tracePt t="191123" x="9767888" y="5221288"/>
          <p14:tracePt t="191139" x="9783763" y="5221288"/>
          <p14:tracePt t="191155" x="9801225" y="5221288"/>
          <p14:tracePt t="191173" x="9834563" y="5221288"/>
          <p14:tracePt t="191190" x="9894888" y="5221288"/>
          <p14:tracePt t="191206" x="9932988" y="5216525"/>
          <p14:tracePt t="191222" x="9959975" y="5216525"/>
          <p14:tracePt t="191239" x="9977438" y="5216525"/>
          <p14:tracePt t="191257" x="9999663" y="5216525"/>
          <p14:tracePt t="191275" x="10004425" y="5216525"/>
          <p14:tracePt t="191290" x="10010775" y="5211763"/>
          <p14:tracePt t="191306" x="10021888" y="5211763"/>
          <p14:tracePt t="191324" x="10044113" y="5211763"/>
          <p14:tracePt t="191325" x="10048875" y="5211763"/>
          <p14:tracePt t="191341" x="10059988" y="5211763"/>
          <p14:tracePt t="191343" x="10064750" y="5211763"/>
          <p14:tracePt t="191356" x="10093325" y="5205413"/>
          <p14:tracePt t="191373" x="10115550" y="5205413"/>
          <p14:tracePt t="191389" x="10131425" y="5205413"/>
          <p14:tracePt t="191405" x="10153650" y="5205413"/>
          <p14:tracePt t="191407" x="10169525" y="5205413"/>
          <p14:tracePt t="191425" x="10191750" y="5205413"/>
          <p14:tracePt t="191439" x="10220325" y="5205413"/>
          <p14:tracePt t="191456" x="10231438" y="5200650"/>
          <p14:tracePt t="191473" x="10240963" y="5200650"/>
          <p14:tracePt t="191474" x="10247313" y="5200650"/>
          <p14:tracePt t="191490" x="10263188" y="5200650"/>
          <p14:tracePt t="191513" x="10269538" y="5200650"/>
          <p14:tracePt t="191523" x="10274300" y="5200650"/>
          <p14:tracePt t="191933" x="10269538" y="5200650"/>
          <p14:tracePt t="191949" x="10263188" y="5200650"/>
          <p14:tracePt t="191955" x="10252075" y="5200650"/>
          <p14:tracePt t="191988" x="10247313" y="5200650"/>
          <p14:tracePt t="197266" x="10198100" y="5178425"/>
          <p14:tracePt t="197269" x="10164763" y="5156200"/>
          <p14:tracePt t="197271" x="10158413" y="5149850"/>
          <p14:tracePt t="197274" x="10147300" y="5145088"/>
          <p14:tracePt t="197416" x="10158413" y="5160963"/>
          <p14:tracePt t="197424" x="10180638" y="5183188"/>
          <p14:tracePt t="197431" x="10198100" y="5205413"/>
          <p14:tracePt t="197449" x="10220325" y="5232400"/>
          <p14:tracePt t="197466" x="10236200" y="5254625"/>
          <p14:tracePt t="197467" x="10247313" y="5265738"/>
          <p14:tracePt t="197482" x="10252075" y="5272088"/>
          <p14:tracePt t="197484" x="10258425" y="5283200"/>
          <p14:tracePt t="197505" x="10263188" y="5287963"/>
          <p14:tracePt t="197565" x="10263188" y="5272088"/>
          <p14:tracePt t="197574" x="10263188" y="5265738"/>
          <p14:tracePt t="197581" x="10263188" y="5249863"/>
          <p14:tracePt t="197599" x="10263188" y="5221288"/>
          <p14:tracePt t="197615" x="10263188" y="5172075"/>
          <p14:tracePt t="197632" x="10263188" y="5138738"/>
          <p14:tracePt t="197633" x="10247313" y="5111750"/>
          <p14:tracePt t="197649" x="10220325" y="5095875"/>
          <p14:tracePt t="197665" x="10131425" y="5045075"/>
          <p14:tracePt t="197682" x="10115550" y="5040313"/>
          <p14:tracePt t="197700" x="10093325" y="5040313"/>
          <p14:tracePt t="197716" x="10086975" y="5040313"/>
          <p14:tracePt t="197718" x="10075863" y="5033963"/>
          <p14:tracePt t="197732" x="10059988" y="5033963"/>
          <p14:tracePt t="197749" x="10021888" y="5033963"/>
          <p14:tracePt t="197766" x="9959975" y="5033963"/>
          <p14:tracePt t="197768" x="9906000" y="5033963"/>
          <p14:tracePt t="197782" x="9850438" y="5033963"/>
          <p14:tracePt t="197785" x="9805988" y="5033963"/>
          <p14:tracePt t="197800" x="9640888" y="5051425"/>
          <p14:tracePt t="197816" x="9525000" y="5056188"/>
          <p14:tracePt t="197833" x="9326563" y="5056188"/>
          <p14:tracePt t="197850" x="9217025" y="5056188"/>
          <p14:tracePt t="197851" x="9161463" y="5056188"/>
          <p14:tracePt t="197866" x="9074150" y="5051425"/>
          <p14:tracePt t="197882" x="8963025" y="5018088"/>
          <p14:tracePt t="197899" x="8902700" y="5006975"/>
          <p14:tracePt t="197916" x="8793163" y="4995863"/>
          <p14:tracePt t="197917" x="8753475" y="4991100"/>
          <p14:tracePt t="197933" x="8650288" y="4984750"/>
          <p14:tracePt t="197949" x="8556625" y="4984750"/>
          <p14:tracePt t="197966" x="8501063" y="4984750"/>
          <p14:tracePt t="197983" x="8407400" y="4995863"/>
          <p14:tracePt t="198000" x="8264525" y="5013325"/>
          <p14:tracePt t="198017" x="8202613" y="5018088"/>
          <p14:tracePt t="198018" x="8153400" y="5018088"/>
          <p14:tracePt t="198032" x="8081963" y="5018088"/>
          <p14:tracePt t="198051" x="7977188" y="5018088"/>
          <p14:tracePt t="198052" x="7889875" y="5018088"/>
          <p14:tracePt t="198067" x="7800975" y="5018088"/>
          <p14:tracePt t="198084" x="7691438" y="5018088"/>
          <p14:tracePt t="198101" x="7305675" y="5018088"/>
          <p14:tracePt t="198116" x="7002463" y="5018088"/>
          <p14:tracePt t="198133" x="6594475" y="5024438"/>
          <p14:tracePt t="198150" x="6280150" y="5024438"/>
          <p14:tracePt t="198151" x="6070600" y="5024438"/>
          <p14:tracePt t="198166" x="5889625" y="5029200"/>
          <p14:tracePt t="198182" x="5729288" y="5029200"/>
          <p14:tracePt t="198199" x="5641975" y="5029200"/>
          <p14:tracePt t="198217" x="5497513" y="5018088"/>
          <p14:tracePt t="198233" x="5360988" y="5006975"/>
          <p14:tracePt t="198250" x="5310188" y="5006975"/>
          <p14:tracePt t="198267" x="5200650" y="4995863"/>
          <p14:tracePt t="198283" x="5095875" y="4991100"/>
          <p14:tracePt t="198284" x="5035550" y="4991100"/>
          <p14:tracePt t="198301" x="4946650" y="4991100"/>
          <p14:tracePt t="198303" x="4892675" y="4991100"/>
          <p14:tracePt t="198317" x="4721225" y="4984750"/>
          <p14:tracePt t="198334" x="4589463" y="4979988"/>
          <p14:tracePt t="198351" x="4418013" y="4973638"/>
          <p14:tracePt t="198368" x="4252913" y="4973638"/>
          <p14:tracePt t="198383" x="4154488" y="4973638"/>
          <p14:tracePt t="198384" x="4125913" y="4973638"/>
          <p14:tracePt t="198400" x="4065588" y="4973638"/>
          <p14:tracePt t="198417" x="4021138" y="4968875"/>
          <p14:tracePt t="198434" x="3989388" y="4968875"/>
          <p14:tracePt t="198435" x="3971925" y="4957763"/>
          <p14:tracePt t="198451" x="3911600" y="4957763"/>
          <p14:tracePt t="198467" x="3840163" y="4940300"/>
          <p14:tracePt t="198483" x="3740150" y="4924425"/>
          <p14:tracePt t="198500" x="3625850" y="4913313"/>
          <p14:tracePt t="198517" x="3465513" y="4902200"/>
          <p14:tracePt t="198534" x="3327400" y="4886325"/>
          <p14:tracePt t="198550" x="3251200" y="4879975"/>
          <p14:tracePt t="198567" x="3140075" y="4879975"/>
          <p14:tracePt t="198584" x="3046413" y="4875213"/>
          <p14:tracePt t="198586" x="2959100" y="4875213"/>
          <p14:tracePt t="198602" x="2930525" y="4875213"/>
          <p14:tracePt t="198618" x="2836863" y="4875213"/>
          <p14:tracePt t="198634" x="2787650" y="4875213"/>
          <p14:tracePt t="198651" x="2720975" y="4875213"/>
          <p14:tracePt t="198653" x="2698750" y="4875213"/>
          <p14:tracePt t="198667" x="2667000" y="4875213"/>
          <p14:tracePt t="198669" x="2627313" y="4875213"/>
          <p14:tracePt t="198683" x="2589213" y="4875213"/>
          <p14:tracePt t="198685" x="2562225" y="4879975"/>
          <p14:tracePt t="198700" x="2517775" y="4897438"/>
          <p14:tracePt t="198717" x="2506663" y="4913313"/>
          <p14:tracePt t="198735" x="2506663" y="4995863"/>
          <p14:tracePt t="198751" x="2506663" y="5040313"/>
          <p14:tracePt t="198752" x="2517775" y="5095875"/>
          <p14:tracePt t="198767" x="2517775" y="5156200"/>
          <p14:tracePt t="198784" x="2522538" y="5232400"/>
          <p14:tracePt t="198801" x="2522538" y="5260975"/>
          <p14:tracePt t="198802" x="2522538" y="5272088"/>
          <p14:tracePt t="198818" x="2506663" y="5283200"/>
          <p14:tracePt t="198849" x="2495550" y="5276850"/>
          <p14:tracePt t="198855" x="2490788" y="5272088"/>
          <p14:tracePt t="198867" x="2435225" y="5167313"/>
          <p14:tracePt t="198885" x="2281238" y="4764088"/>
          <p14:tracePt t="198901" x="2203450" y="4560888"/>
          <p14:tracePt t="198903" x="2159000" y="4411663"/>
          <p14:tracePt t="198917" x="2027238" y="3965575"/>
          <p14:tracePt t="198935" x="1895475" y="3497263"/>
          <p14:tracePt t="198951" x="1801813" y="3024188"/>
          <p14:tracePt t="198953" x="1790700" y="2886075"/>
          <p14:tracePt t="198968" x="1757363" y="2401888"/>
          <p14:tracePt t="198985" x="1757363" y="2087563"/>
          <p14:tracePt t="199001" x="1763713" y="1735138"/>
          <p14:tracePt t="199018" x="1824038" y="1460500"/>
          <p14:tracePt t="199036" x="1878013" y="1211263"/>
          <p14:tracePt t="199053" x="1951038" y="1079500"/>
          <p14:tracePt t="199068" x="2005013" y="1008063"/>
          <p14:tracePt t="199085" x="2087563" y="936625"/>
          <p14:tracePt t="199101" x="2120900" y="914400"/>
          <p14:tracePt t="199102" x="2143125" y="898525"/>
          <p14:tracePt t="199119" x="2154238" y="892175"/>
          <p14:tracePt t="199121" x="2159000" y="892175"/>
          <p14:tracePt t="199134" x="2187575" y="876300"/>
          <p14:tracePt t="199151" x="2192338" y="869950"/>
          <p14:tracePt t="199170" x="2198688" y="869950"/>
          <p14:tracePt t="199185" x="2220913" y="869950"/>
          <p14:tracePt t="199203" x="2281238" y="869950"/>
          <p14:tracePt t="199218" x="2325688" y="869950"/>
          <p14:tracePt t="199219" x="2401888" y="869950"/>
          <p14:tracePt t="199234" x="2513013" y="869950"/>
          <p14:tracePt t="199251" x="2693988" y="869950"/>
          <p14:tracePt t="199252" x="2749550" y="869950"/>
          <p14:tracePt t="199268" x="2832100" y="898525"/>
          <p14:tracePt t="199285" x="2865438" y="909638"/>
          <p14:tracePt t="199352" x="2859088" y="909638"/>
          <p14:tracePt t="199426" x="2859088" y="914400"/>
          <p14:tracePt t="199434" x="2859088" y="930275"/>
          <p14:tracePt t="199442" x="2865438" y="947738"/>
          <p14:tracePt t="199452" x="2876550" y="963613"/>
          <p14:tracePt t="199470" x="2881313" y="1008063"/>
          <p14:tracePt t="199485" x="2886075" y="1023938"/>
          <p14:tracePt t="199486" x="2892425" y="1046163"/>
          <p14:tracePt t="199501" x="2892425" y="1063625"/>
          <p14:tracePt t="199518" x="2892425" y="1085850"/>
          <p14:tracePt t="199535" x="2892425" y="1096963"/>
          <p14:tracePt t="199552" x="2892425" y="1117600"/>
          <p14:tracePt t="199569" x="2892425" y="1139825"/>
          <p14:tracePt t="199585" x="2903538" y="1150938"/>
          <p14:tracePt t="199602" x="2908300" y="1162050"/>
          <p14:tracePt t="199619" x="2914650" y="1168400"/>
          <p14:tracePt t="199638" x="2914650" y="1173163"/>
          <p14:tracePt t="199652" x="2919413" y="1173163"/>
          <p14:tracePt t="199668" x="2925763" y="1173163"/>
          <p14:tracePt t="199685" x="2930525" y="1179513"/>
          <p14:tracePt t="199687" x="2941638" y="1179513"/>
          <p14:tracePt t="199702" x="2952750" y="1179513"/>
          <p14:tracePt t="199704" x="2970213" y="1179513"/>
          <p14:tracePt t="199720" x="3019425" y="1179513"/>
          <p14:tracePt t="199736" x="3073400" y="1179513"/>
          <p14:tracePt t="199753" x="3117850" y="1179513"/>
          <p14:tracePt t="199754" x="3140075" y="1179513"/>
          <p14:tracePt t="199769" x="3162300" y="1179513"/>
          <p14:tracePt t="199770" x="3195638" y="1179513"/>
          <p14:tracePt t="199786" x="3251200" y="1184275"/>
          <p14:tracePt t="199801" x="3311525" y="1200150"/>
          <p14:tracePt t="199819" x="3398838" y="1222375"/>
          <p14:tracePt t="199836" x="3509963" y="1250950"/>
          <p14:tracePt t="199838" x="3563938" y="1255713"/>
          <p14:tracePt t="199852" x="3608388" y="1262063"/>
          <p14:tracePt t="199853" x="3675063" y="1266825"/>
          <p14:tracePt t="199869" x="3724275" y="1266825"/>
          <p14:tracePt t="199870" x="3773488" y="1266825"/>
          <p14:tracePt t="199885" x="3844925" y="1266825"/>
          <p14:tracePt t="199902" x="3884613" y="1266825"/>
          <p14:tracePt t="199920" x="3906838" y="1266825"/>
          <p14:tracePt t="199981" x="3911600" y="1266825"/>
          <p14:tracePt t="199996" x="3922713" y="1266825"/>
          <p14:tracePt t="200004" x="3944938" y="1266825"/>
          <p14:tracePt t="200019" x="3983038" y="1266825"/>
          <p14:tracePt t="200036" x="4043363" y="1266825"/>
          <p14:tracePt t="200053" x="4114800" y="1266825"/>
          <p14:tracePt t="200054" x="4170363" y="1266825"/>
          <p14:tracePt t="200069" x="4197350" y="1266825"/>
          <p14:tracePt t="200086" x="4330700" y="1266825"/>
          <p14:tracePt t="200102" x="4346575" y="1266825"/>
          <p14:tracePt t="200119" x="4518025" y="1266825"/>
          <p14:tracePt t="200136" x="4727575" y="1266825"/>
          <p14:tracePt t="200137" x="4765675" y="1266825"/>
          <p14:tracePt t="200153" x="4832350" y="1266825"/>
          <p14:tracePt t="200154" x="4926013" y="1255713"/>
          <p14:tracePt t="200170" x="5184775" y="1255713"/>
          <p14:tracePt t="200186" x="5321300" y="1255713"/>
          <p14:tracePt t="200202" x="5459413" y="1255713"/>
          <p14:tracePt t="200220" x="5653088" y="1255713"/>
          <p14:tracePt t="200236" x="5668963" y="1255713"/>
          <p14:tracePt t="200237" x="5684838" y="1255713"/>
          <p14:tracePt t="200252" x="5707063" y="1255713"/>
          <p14:tracePt t="200270" x="5735638" y="1255713"/>
          <p14:tracePt t="200287" x="5762625" y="1250950"/>
          <p14:tracePt t="200304" x="5795963" y="1250950"/>
          <p14:tracePt t="200320" x="5818188" y="1244600"/>
          <p14:tracePt t="200336" x="5851525" y="1239838"/>
          <p14:tracePt t="200353" x="5894388" y="1233488"/>
          <p14:tracePt t="200370" x="5927725" y="1228725"/>
          <p14:tracePt t="200371" x="5945188" y="1228725"/>
          <p14:tracePt t="200387" x="5983288" y="1228725"/>
          <p14:tracePt t="200403" x="6049963" y="1228725"/>
          <p14:tracePt t="200420" x="6099175" y="1228725"/>
          <p14:tracePt t="200437" x="6148388" y="1228725"/>
          <p14:tracePt t="200454" x="6153150" y="1228725"/>
          <p14:tracePt t="200582" x="6159500" y="1228725"/>
          <p14:tracePt t="200626" x="6164263" y="1228725"/>
          <p14:tracePt t="200634" x="6170613" y="1228725"/>
          <p14:tracePt t="200649" x="6175375" y="1228725"/>
          <p14:tracePt t="200655" x="6186488" y="1228725"/>
          <p14:tracePt t="200671" x="6192838" y="1228725"/>
          <p14:tracePt t="200672" x="6197600" y="1228725"/>
          <p14:tracePt t="200686" x="6219825" y="1228725"/>
          <p14:tracePt t="200703" x="6246813" y="1228725"/>
          <p14:tracePt t="200720" x="6269038" y="1228725"/>
          <p14:tracePt t="200738" x="6319838" y="1239838"/>
          <p14:tracePt t="200754" x="6351588" y="1244600"/>
          <p14:tracePt t="200755" x="6380163" y="1250950"/>
          <p14:tracePt t="200770" x="6423025" y="1262063"/>
          <p14:tracePt t="200787" x="6489700" y="1277938"/>
          <p14:tracePt t="200790" x="6511925" y="1282700"/>
          <p14:tracePt t="200803" x="6534150" y="1282700"/>
          <p14:tracePt t="200821" x="6578600" y="1289050"/>
          <p14:tracePt t="200822" x="6594475" y="1289050"/>
          <p14:tracePt t="200838" x="6610350" y="1289050"/>
          <p14:tracePt t="200855" x="6616700" y="1289050"/>
          <p14:tracePt t="200857" x="6621463" y="1289050"/>
          <p14:tracePt t="200870" x="6627813" y="1289050"/>
          <p14:tracePt t="200887" x="6638925" y="1289050"/>
          <p14:tracePt t="200903" x="6654800" y="1282700"/>
          <p14:tracePt t="200920" x="6677025" y="1277938"/>
          <p14:tracePt t="200937" x="6699250" y="1273175"/>
          <p14:tracePt t="200955" x="6781800" y="1255713"/>
          <p14:tracePt t="200971" x="6881813" y="1233488"/>
          <p14:tracePt t="200987" x="6985000" y="1222375"/>
          <p14:tracePt t="201004" x="7085013" y="1217613"/>
          <p14:tracePt t="201021" x="7156450" y="1206500"/>
          <p14:tracePt t="201022" x="7183438" y="1206500"/>
          <p14:tracePt t="201037" x="7200900" y="1206500"/>
          <p14:tracePt t="201039" x="7216775" y="1200150"/>
          <p14:tracePt t="201054" x="7245350" y="1200150"/>
          <p14:tracePt t="201070" x="7277100" y="1200150"/>
          <p14:tracePt t="201088" x="7327900" y="1206500"/>
          <p14:tracePt t="201089" x="7343775" y="1206500"/>
          <p14:tracePt t="201105" x="7404100" y="1211263"/>
          <p14:tracePt t="201122" x="7459663" y="1222375"/>
          <p14:tracePt t="201137" x="7531100" y="1228725"/>
          <p14:tracePt t="201154" x="7569200" y="1233488"/>
          <p14:tracePt t="201171" x="7613650" y="1250950"/>
          <p14:tracePt t="201172" x="7624763" y="1250950"/>
          <p14:tracePt t="201188" x="7640638" y="1262063"/>
          <p14:tracePt t="201189" x="7673975" y="1273175"/>
          <p14:tracePt t="201204" x="7713663" y="1282700"/>
          <p14:tracePt t="201220" x="7762875" y="1289050"/>
          <p14:tracePt t="201237" x="7785100" y="1289050"/>
          <p14:tracePt t="201255" x="7796213" y="1293813"/>
          <p14:tracePt t="201324" x="7800975" y="1293813"/>
          <p14:tracePt t="201331" x="7807325" y="1293813"/>
          <p14:tracePt t="201341" x="7812088" y="1293813"/>
          <p14:tracePt t="201354" x="7823200" y="1293813"/>
          <p14:tracePt t="201371" x="7827963" y="1300163"/>
          <p14:tracePt t="201390" x="7834313" y="1300163"/>
          <p14:tracePt t="201555" x="7839075" y="1300163"/>
          <p14:tracePt t="201564" x="7850188" y="1300163"/>
          <p14:tracePt t="201571" x="7856538" y="1300163"/>
          <p14:tracePt t="201589" x="7867650" y="1300163"/>
          <p14:tracePt t="201606" x="7878763" y="1293813"/>
          <p14:tracePt t="202014" x="7872413" y="1293813"/>
          <p14:tracePt t="202023" x="7850188" y="1293813"/>
          <p14:tracePt t="202029" x="7823200" y="1289050"/>
          <p14:tracePt t="202039" x="7807325" y="1289050"/>
          <p14:tracePt t="202056" x="7785100" y="1289050"/>
          <p14:tracePt t="202057" x="7778750" y="1289050"/>
          <p14:tracePt t="202276" x="7773988" y="1289050"/>
          <p14:tracePt t="202284" x="7767638" y="1289050"/>
          <p14:tracePt t="202290" x="7745413" y="1304925"/>
          <p14:tracePt t="202307" x="7702550" y="1360488"/>
          <p14:tracePt t="202323" x="7658100" y="1443038"/>
          <p14:tracePt t="202340" x="7631113" y="1630363"/>
          <p14:tracePt t="202357" x="7602538" y="1833563"/>
          <p14:tracePt t="202358" x="7597775" y="2016125"/>
          <p14:tracePt t="202374" x="7597775" y="2406650"/>
          <p14:tracePt t="202390" x="7680325" y="2687638"/>
          <p14:tracePt t="202407" x="7767638" y="2935288"/>
          <p14:tracePt t="202422" x="7839075" y="3205163"/>
          <p14:tracePt t="202440" x="7861300" y="3327400"/>
          <p14:tracePt t="202456" x="7861300" y="3432175"/>
          <p14:tracePt t="202472" x="7861300" y="3497263"/>
          <p14:tracePt t="202489" x="7839075" y="3586163"/>
          <p14:tracePt t="202506" x="7789863" y="3657600"/>
          <p14:tracePt t="202523" x="7740650" y="3729038"/>
          <p14:tracePt t="202525" x="7713663" y="3756025"/>
          <p14:tracePt t="202540" x="7669213" y="3806825"/>
          <p14:tracePt t="202557" x="7624763" y="3860800"/>
          <p14:tracePt t="202573" x="7580313" y="3927475"/>
          <p14:tracePt t="202575" x="7531100" y="3987800"/>
          <p14:tracePt t="202591" x="7426325" y="4152900"/>
          <p14:tracePt t="202607" x="7316788" y="4324350"/>
          <p14:tracePt t="202623" x="7183438" y="4489450"/>
          <p14:tracePt t="202640" x="6958013" y="4714875"/>
          <p14:tracePt t="202642" x="6848475" y="4814888"/>
          <p14:tracePt t="202657" x="6777038" y="4875213"/>
          <p14:tracePt t="202659" x="6627813" y="5002213"/>
          <p14:tracePt t="202674" x="6467475" y="5127625"/>
          <p14:tracePt t="202691" x="6264275" y="5260975"/>
          <p14:tracePt t="202707" x="6148388" y="5326063"/>
          <p14:tracePt t="202724" x="6032500" y="5370513"/>
          <p14:tracePt t="202725" x="5994400" y="5387975"/>
          <p14:tracePt t="202740" x="5900738" y="5408613"/>
          <p14:tracePt t="202756" x="5807075" y="5437188"/>
          <p14:tracePt t="202773" x="5619750" y="5497513"/>
          <p14:tracePt t="202790" x="5443538" y="5557838"/>
          <p14:tracePt t="202807" x="5091113" y="5673725"/>
          <p14:tracePt t="202824" x="4941888" y="5711825"/>
          <p14:tracePt t="202840" x="4765675" y="5756275"/>
          <p14:tracePt t="202857" x="4633913" y="5789613"/>
          <p14:tracePt t="202873" x="4511675" y="5800725"/>
          <p14:tracePt t="202875" x="4457700" y="5805488"/>
          <p14:tracePt t="202891" x="4413250" y="5816600"/>
          <p14:tracePt t="202892" x="4379913" y="5816600"/>
          <p14:tracePt t="202907" x="4319588" y="5822950"/>
          <p14:tracePt t="202924" x="4230688" y="5838825"/>
          <p14:tracePt t="202941" x="4125913" y="5849938"/>
          <p14:tracePt t="202942" x="4054475" y="5865813"/>
          <p14:tracePt t="202958" x="4005263" y="5872163"/>
          <p14:tracePt t="202959" x="3960813" y="5872163"/>
          <p14:tracePt t="202974" x="3873500" y="5876925"/>
          <p14:tracePt t="202991" x="3719513" y="5894388"/>
          <p14:tracePt t="203007" x="3679825" y="5899150"/>
          <p14:tracePt t="203024" x="3630613" y="5899150"/>
          <p14:tracePt t="203025" x="3619500" y="5899150"/>
          <p14:tracePt t="203040" x="3597275" y="5899150"/>
          <p14:tracePt t="203041" x="3575050" y="5910263"/>
          <p14:tracePt t="203057" x="3552825" y="5910263"/>
          <p14:tracePt t="203074" x="3498850" y="5921375"/>
          <p14:tracePt t="203091" x="3427413" y="5927725"/>
          <p14:tracePt t="203092" x="3365500" y="5932488"/>
          <p14:tracePt t="203108" x="3271838" y="5932488"/>
          <p14:tracePt t="203124" x="3217863" y="5932488"/>
          <p14:tracePt t="203125" x="3151188" y="5932488"/>
          <p14:tracePt t="203141" x="3068638" y="5932488"/>
          <p14:tracePt t="203158" x="2970213" y="5927725"/>
          <p14:tracePt t="203174" x="2908300" y="5910263"/>
          <p14:tracePt t="203175" x="2870200" y="5888038"/>
          <p14:tracePt t="203191" x="2814638" y="5865813"/>
          <p14:tracePt t="203207" x="2738438" y="5827713"/>
          <p14:tracePt t="203225" x="2655888" y="5805488"/>
          <p14:tracePt t="203242" x="2495550" y="5772150"/>
          <p14:tracePt t="203258" x="2439988" y="5772150"/>
          <p14:tracePt t="203274" x="2419350" y="5772150"/>
          <p14:tracePt t="203291" x="2413000" y="5772150"/>
          <p14:tracePt t="203307" x="2408238" y="5772150"/>
          <p14:tracePt t="203327" x="2401888" y="5772150"/>
          <p14:tracePt t="203341" x="2390775" y="5772150"/>
          <p14:tracePt t="203358" x="2386013" y="5772150"/>
          <p14:tracePt t="203374" x="2379663" y="5767388"/>
          <p14:tracePt t="203392" x="2357438" y="5767388"/>
          <p14:tracePt t="203393" x="2341563" y="5767388"/>
          <p14:tracePt t="203408" x="2303463" y="5756275"/>
          <p14:tracePt t="203425" x="2252663" y="5740400"/>
          <p14:tracePt t="203441" x="2170113" y="5734050"/>
          <p14:tracePt t="203458" x="2127250" y="5729288"/>
          <p14:tracePt t="203475" x="2109788" y="5729288"/>
          <p14:tracePt t="203642" x="2132013" y="5729288"/>
          <p14:tracePt t="203649" x="2170113" y="5722938"/>
          <p14:tracePt t="203658" x="2209800" y="5718175"/>
          <p14:tracePt t="203675" x="2357438" y="5695950"/>
          <p14:tracePt t="203692" x="2501900" y="5684838"/>
          <p14:tracePt t="203693" x="2627313" y="5668963"/>
          <p14:tracePt t="203709" x="2732088" y="5662613"/>
          <p14:tracePt t="203710" x="2809875" y="5646738"/>
          <p14:tracePt t="203724" x="2930525" y="5640388"/>
          <p14:tracePt t="203741" x="2979738" y="5640388"/>
          <p14:tracePt t="203759" x="2986088" y="5640388"/>
          <p14:tracePt t="204040" x="3001963" y="5640388"/>
          <p14:tracePt t="204047" x="3019425" y="5640388"/>
          <p14:tracePt t="204059" x="3106738" y="5657850"/>
          <p14:tracePt t="204061" x="3200400" y="5662613"/>
          <p14:tracePt t="204077" x="3409950" y="5673725"/>
          <p14:tracePt t="204091" x="3686175" y="5668963"/>
          <p14:tracePt t="204110" x="3833813" y="5662613"/>
          <p14:tracePt t="204126" x="3922713" y="5657850"/>
          <p14:tracePt t="204127" x="3933825" y="5657850"/>
          <p14:tracePt t="204894" x="3944938" y="5657850"/>
          <p14:tracePt t="204901" x="4000500" y="5662613"/>
          <p14:tracePt t="204909" x="4027488" y="5662613"/>
          <p14:tracePt t="204927" x="4132263" y="5662613"/>
          <p14:tracePt t="204944" x="4335463" y="5662613"/>
          <p14:tracePt t="204946" x="4395788" y="5668963"/>
          <p14:tracePt t="204961" x="4633913" y="5668963"/>
          <p14:tracePt t="204977" x="4716463" y="5668963"/>
          <p14:tracePt t="204978" x="4792663" y="5668963"/>
          <p14:tracePt t="204993" x="4926013" y="5668963"/>
          <p14:tracePt t="205010" x="4979988" y="5668963"/>
          <p14:tracePt t="205027" x="4997450" y="5668963"/>
          <p14:tracePt t="205374" x="5013325" y="5668963"/>
          <p14:tracePt t="205381" x="5051425" y="5668963"/>
          <p14:tracePt t="205394" x="5062538" y="5668963"/>
          <p14:tracePt t="205396" x="5106988" y="5668963"/>
          <p14:tracePt t="205411" x="5300663" y="5640388"/>
          <p14:tracePt t="205427" x="5514975" y="5607050"/>
          <p14:tracePt t="205444" x="5724525" y="5595938"/>
          <p14:tracePt t="205460" x="5856288" y="5584825"/>
          <p14:tracePt t="205462" x="5911850" y="5580063"/>
          <p14:tracePt t="205478" x="5956300" y="5575300"/>
          <p14:tracePt t="205494" x="5983288" y="5575300"/>
          <p14:tracePt t="205511" x="5994400" y="5575300"/>
          <p14:tracePt t="205530" x="5999163" y="5575300"/>
          <p14:tracePt t="205728" x="6005513" y="5575300"/>
          <p14:tracePt t="205733" x="6010275" y="5575300"/>
          <p14:tracePt t="205744" x="6016625" y="5575300"/>
          <p14:tracePt t="205762" x="6054725" y="5584825"/>
          <p14:tracePt t="205763" x="6088063" y="5591175"/>
          <p14:tracePt t="205779" x="6132513" y="5591175"/>
          <p14:tracePt t="205794" x="6192838" y="5591175"/>
          <p14:tracePt t="205811" x="6226175" y="5591175"/>
          <p14:tracePt t="205829" x="6257925" y="5591175"/>
          <p14:tracePt t="205830" x="6275388" y="5591175"/>
          <p14:tracePt t="205845" x="6313488" y="5591175"/>
          <p14:tracePt t="205862" x="6340475" y="5591175"/>
          <p14:tracePt t="205878" x="6362700" y="5591175"/>
          <p14:tracePt t="205895" x="6380163" y="5591175"/>
          <p14:tracePt t="205911" x="6402388" y="5591175"/>
          <p14:tracePt t="205912" x="6407150" y="5591175"/>
          <p14:tracePt t="205928" x="6413500" y="5591175"/>
          <p14:tracePt t="205945" x="6418263" y="5591175"/>
          <p14:tracePt t="205961" x="6423025" y="5591175"/>
          <p14:tracePt t="205978" x="6434138" y="5591175"/>
          <p14:tracePt t="205996" x="6484938" y="5595938"/>
          <p14:tracePt t="206011" x="6523038" y="5595938"/>
          <p14:tracePt t="206028" x="6567488" y="5602288"/>
          <p14:tracePt t="206045" x="6632575" y="5613400"/>
          <p14:tracePt t="206061" x="6704013" y="5618163"/>
          <p14:tracePt t="206063" x="6737350" y="5624513"/>
          <p14:tracePt t="206080" x="6804025" y="5635625"/>
          <p14:tracePt t="206095" x="6891338" y="5635625"/>
          <p14:tracePt t="206111" x="6964363" y="5635625"/>
          <p14:tracePt t="206129" x="7018338" y="5635625"/>
          <p14:tracePt t="206131" x="7029450" y="5635625"/>
          <p14:tracePt t="206146" x="7073900" y="5640388"/>
          <p14:tracePt t="206162" x="7096125" y="5646738"/>
          <p14:tracePt t="206178" x="7107238" y="5646738"/>
          <p14:tracePt t="206196" x="7107238" y="5651500"/>
          <p14:tracePt t="206221" x="7112000" y="5651500"/>
          <p14:tracePt t="206304" x="7118350" y="5651500"/>
          <p14:tracePt t="206318" x="7123113" y="5651500"/>
          <p14:tracePt t="206326" x="7129463" y="5651500"/>
          <p14:tracePt t="206333" x="7140575" y="5651500"/>
          <p14:tracePt t="206345" x="7178675" y="5646738"/>
          <p14:tracePt t="206363" x="7256463" y="5646738"/>
          <p14:tracePt t="206379" x="7310438" y="5640388"/>
          <p14:tracePt t="206395" x="7350125" y="5640388"/>
          <p14:tracePt t="206412" x="7366000" y="5640388"/>
          <p14:tracePt t="206430" x="7392988" y="5629275"/>
          <p14:tracePt t="206447" x="7421563" y="5629275"/>
          <p14:tracePt t="206462" x="7437438" y="5624513"/>
          <p14:tracePt t="206479" x="7453313" y="5624513"/>
          <p14:tracePt t="206496" x="7481888" y="5618163"/>
          <p14:tracePt t="206497" x="7493000" y="5618163"/>
          <p14:tracePt t="206514" x="7508875" y="5618163"/>
          <p14:tracePt t="206529" x="7519988" y="5618163"/>
          <p14:tracePt t="206531" x="7531100" y="5618163"/>
          <p14:tracePt t="206545" x="7542213" y="5618163"/>
          <p14:tracePt t="206562" x="7553325" y="5618163"/>
          <p14:tracePt t="206579" x="7564438" y="5618163"/>
          <p14:tracePt t="207077" x="7575550" y="5618163"/>
          <p14:tracePt t="207083" x="7602538" y="5618163"/>
          <p14:tracePt t="207096" x="7640638" y="5618163"/>
          <p14:tracePt t="207097" x="7685088" y="5618163"/>
          <p14:tracePt t="207113" x="7734300" y="5618163"/>
          <p14:tracePt t="207115" x="7773988" y="5618163"/>
          <p14:tracePt t="207130" x="7850188" y="5607050"/>
          <p14:tracePt t="207146" x="7883525" y="5607050"/>
          <p14:tracePt t="207163" x="7921625" y="5602288"/>
          <p14:tracePt t="207165" x="7932738" y="5602288"/>
          <p14:tracePt t="207182" x="7966075" y="5602288"/>
          <p14:tracePt t="207196" x="7999413" y="5602288"/>
          <p14:tracePt t="207213" x="8037513" y="5602288"/>
          <p14:tracePt t="207230" x="8054975" y="5602288"/>
          <p14:tracePt t="207247" x="8077200" y="5602288"/>
          <p14:tracePt t="207248" x="8081963" y="5602288"/>
          <p14:tracePt t="207399" x="8088313" y="5602288"/>
          <p14:tracePt t="207416" x="8093075" y="5602288"/>
          <p14:tracePt t="207473" x="8097838" y="5602288"/>
          <p14:tracePt t="207489" x="8120063" y="5602288"/>
          <p14:tracePt t="207496" x="8153400" y="5602288"/>
          <p14:tracePt t="207504" x="8202613" y="5602288"/>
          <p14:tracePt t="207513" x="8296275" y="5602288"/>
          <p14:tracePt t="207531" x="8429625" y="5602288"/>
          <p14:tracePt t="207532" x="8545513" y="5602288"/>
          <p14:tracePt t="207548" x="8804275" y="5591175"/>
          <p14:tracePt t="207565" x="8940800" y="5591175"/>
          <p14:tracePt t="207581" x="9040813" y="5591175"/>
          <p14:tracePt t="207597" x="9056688" y="5584825"/>
          <p14:tracePt t="207819" x="9074150" y="5584825"/>
          <p14:tracePt t="207833" x="9096375" y="5584825"/>
          <p14:tracePt t="207840" x="9112250" y="5584825"/>
          <p14:tracePt t="207849" x="9134475" y="5584825"/>
          <p14:tracePt t="207864" x="9194800" y="5584825"/>
          <p14:tracePt t="207881" x="9239250" y="5584825"/>
          <p14:tracePt t="207898" x="9288463" y="5584825"/>
          <p14:tracePt t="207916" x="9359900" y="5584825"/>
          <p14:tracePt t="207933" x="9393238" y="5580063"/>
          <p14:tracePt t="207949" x="9420225" y="5575300"/>
          <p14:tracePt t="207964" x="9437688" y="5575300"/>
          <p14:tracePt t="207982" x="9448800" y="5568950"/>
          <p14:tracePt t="208157" x="9453563" y="5568950"/>
          <p14:tracePt t="208165" x="9482138" y="5568950"/>
          <p14:tracePt t="208171" x="9513888" y="5568950"/>
          <p14:tracePt t="208181" x="9569450" y="5568950"/>
          <p14:tracePt t="208199" x="9669463" y="5568950"/>
          <p14:tracePt t="208216" x="9861550" y="5568950"/>
          <p14:tracePt t="208232" x="9928225" y="5568950"/>
          <p14:tracePt t="208249" x="9959975" y="5568950"/>
          <p14:tracePt t="208266" x="9966325" y="5568950"/>
          <p14:tracePt t="208307" x="9971088" y="5568950"/>
          <p14:tracePt t="208314" x="9977438" y="5568950"/>
          <p14:tracePt t="208321" x="9982200" y="5568950"/>
          <p14:tracePt t="208332" x="9988550" y="5568950"/>
          <p14:tracePt t="208349" x="9993313" y="5568950"/>
          <p14:tracePt t="209088" x="10004425" y="5568950"/>
          <p14:tracePt t="209101" x="10026650" y="5580063"/>
          <p14:tracePt t="209108" x="10048875" y="5584825"/>
          <p14:tracePt t="209118" x="10086975" y="5602288"/>
          <p14:tracePt t="209133" x="10175875" y="5629275"/>
          <p14:tracePt t="209150" x="10247313" y="5651500"/>
          <p14:tracePt t="209152" x="10291763" y="5662613"/>
          <p14:tracePt t="209167" x="10367963" y="5684838"/>
          <p14:tracePt t="209184" x="10418763" y="5695950"/>
          <p14:tracePt t="209200" x="10445750" y="5707063"/>
          <p14:tracePt t="209216" x="10467975" y="5707063"/>
          <p14:tracePt t="209233" x="10472738" y="5707063"/>
          <p14:tracePt t="209252" x="10479088" y="5707063"/>
          <p14:tracePt t="209267" x="10490200" y="5707063"/>
          <p14:tracePt t="209283" x="10501313" y="5711825"/>
          <p14:tracePt t="209300" x="10512425" y="5711825"/>
          <p14:tracePt t="209318" x="10528300" y="5711825"/>
          <p14:tracePt t="209341" x="10533063" y="5711825"/>
          <p14:tracePt t="209349" x="10539413" y="5711825"/>
          <p14:tracePt t="209367" x="10550525" y="5722938"/>
          <p14:tracePt t="209384" x="10555288" y="5722938"/>
          <p14:tracePt t="209386" x="10561638" y="5722938"/>
          <p14:tracePt t="209499" x="10566400" y="5722938"/>
          <p14:tracePt t="209506" x="10572750" y="5722938"/>
          <p14:tracePt t="209517" x="10577513" y="5729288"/>
          <p14:tracePt t="209535" x="10621963" y="5729288"/>
          <p14:tracePt t="209552" x="10644188" y="5729288"/>
          <p14:tracePt t="209567" x="10688638" y="5729288"/>
          <p14:tracePt t="209584" x="10748963" y="5722938"/>
          <p14:tracePt t="209601" x="10802938" y="5711825"/>
          <p14:tracePt t="209602" x="10831513" y="5707063"/>
          <p14:tracePt t="209618" x="10902950" y="5700713"/>
          <p14:tracePt t="209633" x="10974388" y="5695950"/>
          <p14:tracePt t="209635" x="11001375" y="5695950"/>
          <p14:tracePt t="209650" x="11063288" y="5689600"/>
          <p14:tracePt t="209667" x="11123613" y="5684838"/>
          <p14:tracePt t="209684" x="11168063" y="5673725"/>
          <p14:tracePt t="209686" x="11188700" y="5673725"/>
          <p14:tracePt t="209703" x="11228388" y="5662613"/>
          <p14:tracePt t="209718" x="11244263" y="5657850"/>
          <p14:tracePt t="209735" x="11261725" y="5657850"/>
          <p14:tracePt t="209751" x="11277600" y="5657850"/>
          <p14:tracePt t="209752" x="11282363" y="5651500"/>
          <p14:tracePt t="209767" x="11288713" y="5651500"/>
          <p14:tracePt t="209768" x="11299825" y="5651500"/>
          <p14:tracePt t="209784" x="11315700" y="5646738"/>
          <p14:tracePt t="209800" x="11337925" y="5646738"/>
          <p14:tracePt t="209817" x="11353800" y="5646738"/>
          <p14:tracePt t="209834" x="11371263" y="5646738"/>
          <p14:tracePt t="209835" x="11387138" y="5640388"/>
          <p14:tracePt t="209851" x="11393488" y="5640388"/>
          <p14:tracePt t="209867" x="11409363" y="5640388"/>
          <p14:tracePt t="209884" x="11426825" y="5640388"/>
          <p14:tracePt t="209901" x="11437938" y="5640388"/>
          <p14:tracePt t="209902" x="11442700" y="5640388"/>
          <p14:tracePt t="209918" x="11447463" y="5640388"/>
          <p14:tracePt t="209935" x="11458575" y="5640388"/>
          <p14:tracePt t="209951" x="11464925" y="5640388"/>
          <p14:tracePt t="209968" x="11476038" y="5640388"/>
          <p14:tracePt t="209986" x="11480800" y="5640388"/>
          <p14:tracePt t="210004" x="11487150" y="5640388"/>
          <p14:tracePt t="210017" x="11491913" y="5640388"/>
          <p14:tracePt t="210035" x="11498263" y="5640388"/>
          <p14:tracePt t="210052" x="11503025" y="5640388"/>
          <p14:tracePt t="210053" x="11509375" y="5640388"/>
          <p14:tracePt t="210069" x="11514138" y="5640388"/>
          <p14:tracePt t="210091" x="11520488" y="5640388"/>
          <p14:tracePt t="210100" x="11525250" y="5640388"/>
          <p14:tracePt t="210118" x="11531600" y="5640388"/>
          <p14:tracePt t="210135" x="11541125" y="5640388"/>
          <p14:tracePt t="210151" x="11547475" y="5640388"/>
          <p14:tracePt t="210169" x="11552238" y="5640388"/>
          <p14:tracePt t="210293" x="11525250" y="5640388"/>
          <p14:tracePt t="210303" x="11487150" y="5640388"/>
          <p14:tracePt t="210308" x="11404600" y="5651500"/>
          <p14:tracePt t="210318" x="11349038" y="5657850"/>
          <p14:tracePt t="210335" x="11168063" y="5668963"/>
          <p14:tracePt t="210353" x="10764838" y="5700713"/>
          <p14:tracePt t="210369" x="10594975" y="5711825"/>
          <p14:tracePt t="210370" x="10313988" y="5718175"/>
          <p14:tracePt t="210384" x="9845675" y="5718175"/>
          <p14:tracePt t="210401" x="9051925" y="5718175"/>
          <p14:tracePt t="210418" x="8324850" y="5729288"/>
          <p14:tracePt t="210419" x="7778750" y="5767388"/>
          <p14:tracePt t="210435" x="7327900" y="5805488"/>
          <p14:tracePt t="210436" x="6985000" y="5849938"/>
          <p14:tracePt t="210453" x="6170613" y="5976938"/>
          <p14:tracePt t="210468" x="5746750" y="6053138"/>
          <p14:tracePt t="210485" x="5289550" y="6119813"/>
          <p14:tracePt t="210502" x="4919663" y="6130925"/>
          <p14:tracePt t="210520" x="4759325" y="6130925"/>
          <p14:tracePt t="210534" x="4473575" y="6119813"/>
          <p14:tracePt t="210551" x="4148138" y="6092825"/>
          <p14:tracePt t="210568" x="3713163" y="6092825"/>
          <p14:tracePt t="210570" x="3581400" y="6092825"/>
          <p14:tracePt t="210586" x="3240088" y="6092825"/>
          <p14:tracePt t="210602" x="3073400" y="6103938"/>
          <p14:tracePt t="210603" x="2990850" y="6108700"/>
          <p14:tracePt t="210618" x="2832100" y="6108700"/>
          <p14:tracePt t="210636" x="2693988" y="6108700"/>
          <p14:tracePt t="210637" x="2638425" y="6103938"/>
          <p14:tracePt t="210653" x="2544763" y="6092825"/>
          <p14:tracePt t="210670" x="2468563" y="6086475"/>
          <p14:tracePt t="210685" x="2419350" y="6086475"/>
          <p14:tracePt t="210701" x="2386013" y="6086475"/>
          <p14:tracePt t="210719" x="2346325" y="6086475"/>
          <p14:tracePt t="210736" x="2308225" y="6086475"/>
          <p14:tracePt t="210751" x="2220913" y="6075363"/>
          <p14:tracePt t="210769" x="2105025" y="6070600"/>
          <p14:tracePt t="210787" x="1911350" y="6070600"/>
          <p14:tracePt t="210788" x="1839913" y="6070600"/>
          <p14:tracePt t="210803" x="1670050" y="6070600"/>
          <p14:tracePt t="210819" x="1603375" y="6081713"/>
          <p14:tracePt t="210836" x="1570038" y="6092825"/>
          <p14:tracePt t="210853" x="1565275" y="6092825"/>
          <p14:tracePt t="211156" x="1565275" y="6086475"/>
          <p14:tracePt t="211193" x="1565275" y="6081713"/>
          <p14:tracePt t="211208" x="1570038" y="6081713"/>
          <p14:tracePt t="211254" x="1570038" y="6075363"/>
          <p14:tracePt t="211285" x="1570038" y="6070600"/>
          <p14:tracePt t="211367" x="1570038" y="6064250"/>
          <p14:tracePt t="211411" x="1570038" y="6059488"/>
          <p14:tracePt t="211464" x="1576388" y="6053138"/>
          <p14:tracePt t="211471" x="1585913" y="6053138"/>
          <p14:tracePt t="211478" x="1608138" y="6048375"/>
          <p14:tracePt t="211488" x="1647825" y="6048375"/>
          <p14:tracePt t="211503" x="1773238" y="6048375"/>
          <p14:tracePt t="211520" x="1951038" y="6037263"/>
          <p14:tracePt t="211538" x="2303463" y="6032500"/>
          <p14:tracePt t="211555" x="2506663" y="6010275"/>
          <p14:tracePt t="211570" x="2627313" y="5999163"/>
          <p14:tracePt t="211587" x="2671763" y="5988050"/>
          <p14:tracePt t="211604" x="2682875" y="5988050"/>
          <p14:tracePt t="211605" x="2689225" y="5988050"/>
          <p14:tracePt t="211870" x="2705100" y="5988050"/>
          <p14:tracePt t="211876" x="2727325" y="5981700"/>
          <p14:tracePt t="211887" x="2782888" y="5970588"/>
          <p14:tracePt t="211905" x="2919413" y="5965825"/>
          <p14:tracePt t="211906" x="2997200" y="5959475"/>
          <p14:tracePt t="211923" x="3090863" y="5948363"/>
          <p14:tracePt t="211937" x="3146425" y="5943600"/>
          <p14:tracePt t="211954" x="3162300" y="5943600"/>
          <p14:tracePt t="213114" x="3157538" y="5943600"/>
          <p14:tracePt t="213129" x="3128963" y="5938838"/>
          <p14:tracePt t="213136" x="3106738" y="5932488"/>
          <p14:tracePt t="213143" x="3095625" y="5932488"/>
          <p14:tracePt t="213155" x="3079750" y="5932488"/>
          <p14:tracePt t="213173" x="3057525" y="5932488"/>
          <p14:tracePt t="213191" x="3035300" y="5932488"/>
          <p14:tracePt t="213206" x="3024188" y="5932488"/>
          <p14:tracePt t="213223" x="3008313" y="5927725"/>
          <p14:tracePt t="213240" x="2986088" y="5927725"/>
          <p14:tracePt t="213242" x="2979738" y="5927725"/>
          <p14:tracePt t="213257" x="2959100" y="5921375"/>
          <p14:tracePt t="213272" x="2952750" y="5916613"/>
          <p14:tracePt t="213289" x="2947988" y="5916613"/>
          <p14:tracePt t="213332" x="2941638" y="5916613"/>
          <p14:tracePt t="213339" x="2941638" y="5910263"/>
          <p14:tracePt t="213354" x="2936875" y="5905500"/>
          <p14:tracePt t="213369" x="2930525" y="5899150"/>
          <p14:tracePt t="213375" x="2925763" y="5888038"/>
          <p14:tracePt t="213391" x="2903538" y="5876925"/>
          <p14:tracePt t="213407" x="2886075" y="5861050"/>
          <p14:tracePt t="213409" x="2870200" y="5849938"/>
          <p14:tracePt t="213422" x="2820988" y="5822950"/>
          <p14:tracePt t="213440" x="2754313" y="5789613"/>
          <p14:tracePt t="213457" x="2693988" y="5767388"/>
          <p14:tracePt t="213473" x="2671763" y="5761038"/>
          <p14:tracePt t="213490" x="2649538" y="5756275"/>
          <p14:tracePt t="213506" x="2638425" y="5751513"/>
          <p14:tracePt t="213524" x="2616200" y="5745163"/>
          <p14:tracePt t="213526" x="2606675" y="5740400"/>
          <p14:tracePt t="213541" x="2562225" y="5734050"/>
          <p14:tracePt t="213558" x="2551113" y="5734050"/>
          <p14:tracePt t="213610" x="2566988" y="5745163"/>
          <p14:tracePt t="213615" x="2566988" y="5751513"/>
          <p14:tracePt t="213624" x="2595563" y="5767388"/>
          <p14:tracePt t="213639" x="2698750" y="5822950"/>
          <p14:tracePt t="213656" x="2886075" y="5883275"/>
          <p14:tracePt t="213674" x="3063875" y="5916613"/>
          <p14:tracePt t="213675" x="3184525" y="5932488"/>
          <p14:tracePt t="213690" x="3365500" y="5948363"/>
          <p14:tracePt t="213692" x="3432175" y="5948363"/>
          <p14:tracePt t="213707" x="3652838" y="5959475"/>
          <p14:tracePt t="213723" x="3862388" y="5981700"/>
          <p14:tracePt t="213741" x="4032250" y="5999163"/>
          <p14:tracePt t="213743" x="4076700" y="6003925"/>
          <p14:tracePt t="213757" x="4170363" y="6003925"/>
          <p14:tracePt t="213774" x="4237038" y="6010275"/>
          <p14:tracePt t="213790" x="4275138" y="6015038"/>
          <p14:tracePt t="213807" x="4308475" y="6015038"/>
          <p14:tracePt t="213824" x="4341813" y="6021388"/>
          <p14:tracePt t="213825" x="4352925" y="6021388"/>
          <p14:tracePt t="213842" x="4395788" y="6026150"/>
          <p14:tracePt t="213857" x="4418013" y="6026150"/>
          <p14:tracePt t="213859" x="4440238" y="6026150"/>
          <p14:tracePt t="213874" x="4495800" y="6026150"/>
          <p14:tracePt t="213891" x="4511675" y="6026150"/>
          <p14:tracePt t="213892" x="4518025" y="6026150"/>
          <p14:tracePt t="213907" x="4522788" y="6026150"/>
          <p14:tracePt t="213932" x="4529138" y="6026150"/>
          <p14:tracePt t="214014" x="4518025" y="6026150"/>
          <p14:tracePt t="214023" x="4489450" y="6026150"/>
          <p14:tracePt t="214028" x="4446588" y="6021388"/>
          <p14:tracePt t="214040" x="4352925" y="6003925"/>
          <p14:tracePt t="214058" x="3927475" y="5948363"/>
          <p14:tracePt t="214074" x="3652838" y="5927725"/>
          <p14:tracePt t="214090" x="3405188" y="5910263"/>
          <p14:tracePt t="214107" x="3289300" y="5905500"/>
          <p14:tracePt t="214124" x="3211513" y="5888038"/>
          <p14:tracePt t="214125" x="3206750" y="5883275"/>
          <p14:tracePt t="214141" x="3206750" y="5865813"/>
          <p14:tracePt t="214157" x="3206750" y="5845175"/>
          <p14:tracePt t="214175" x="3206750" y="5811838"/>
          <p14:tracePt t="214192" x="3206750" y="5789613"/>
          <p14:tracePt t="214193" x="3206750" y="5783263"/>
          <p14:tracePt t="214209" x="3206750" y="5761038"/>
          <p14:tracePt t="214224" x="3211513" y="5745163"/>
          <p14:tracePt t="214240" x="3217863" y="5729288"/>
          <p14:tracePt t="214257" x="3228975" y="5722938"/>
          <p14:tracePt t="214274" x="3228975" y="5718175"/>
          <p14:tracePt t="214275" x="3228975" y="5711825"/>
          <p14:tracePt t="214292" x="3228975" y="5707063"/>
          <p14:tracePt t="214493" x="3228975" y="5700713"/>
          <p14:tracePt t="214501" x="3211513" y="5689600"/>
          <p14:tracePt t="214509" x="3189288" y="5668963"/>
          <p14:tracePt t="214524" x="3157538" y="5640388"/>
          <p14:tracePt t="214541" x="3146425" y="5624513"/>
          <p14:tracePt t="214557" x="3140075" y="5602288"/>
          <p14:tracePt t="214574" x="3140075" y="5584825"/>
          <p14:tracePt t="214576" x="3157538" y="5580063"/>
          <p14:tracePt t="214591" x="3217863" y="5535613"/>
          <p14:tracePt t="214607" x="3365500" y="5481638"/>
          <p14:tracePt t="214624" x="3603625" y="5448300"/>
          <p14:tracePt t="214641" x="4132263" y="5441950"/>
          <p14:tracePt t="214643" x="4357688" y="5441950"/>
          <p14:tracePt t="214659" x="5102225" y="5441950"/>
          <p14:tracePt t="214675" x="5983288" y="5448300"/>
          <p14:tracePt t="214691" x="6886575" y="5453063"/>
          <p14:tracePt t="214709" x="7724775" y="5464175"/>
          <p14:tracePt t="214710" x="8070850" y="5481638"/>
          <p14:tracePt t="214725" x="8296275" y="5497513"/>
          <p14:tracePt t="214727" x="8534400" y="5513388"/>
          <p14:tracePt t="214743" x="8902700" y="5568950"/>
          <p14:tracePt t="214758" x="9051925" y="5591175"/>
          <p14:tracePt t="214775" x="9123363" y="5595938"/>
          <p14:tracePt t="214792" x="9194800" y="5618163"/>
          <p14:tracePt t="214809" x="9217025" y="5629275"/>
          <p14:tracePt t="214826" x="9250363" y="5640388"/>
          <p14:tracePt t="214842" x="9277350" y="5651500"/>
          <p14:tracePt t="214858" x="9315450" y="5668963"/>
          <p14:tracePt t="214860" x="9326563" y="5678488"/>
          <p14:tracePt t="214875" x="9355138" y="5695950"/>
          <p14:tracePt t="214876" x="9377363" y="5711825"/>
          <p14:tracePt t="214891" x="9426575" y="5729288"/>
          <p14:tracePt t="214908" x="9482138" y="5756275"/>
          <p14:tracePt t="214925" x="9520238" y="5772150"/>
          <p14:tracePt t="214942" x="9553575" y="5772150"/>
          <p14:tracePt t="214943" x="9558338" y="5778500"/>
          <p14:tracePt t="214959" x="9564688" y="5778500"/>
          <p14:tracePt t="216039" x="9569450" y="5778500"/>
          <p14:tracePt t="216053" x="9575800" y="5778500"/>
          <p14:tracePt t="216078" x="9575800" y="5783263"/>
          <p14:tracePt t="217036" x="9569450" y="5783263"/>
          <p14:tracePt t="217045" x="9513888" y="5783263"/>
          <p14:tracePt t="217051" x="9498013" y="5778500"/>
          <p14:tracePt t="217061" x="9448800" y="5772150"/>
          <p14:tracePt t="217079" x="9232900" y="5767388"/>
          <p14:tracePt t="217081" x="9085263" y="5767388"/>
          <p14:tracePt t="217096" x="8869363" y="5767388"/>
          <p14:tracePt t="217112" x="8759825" y="5767388"/>
          <p14:tracePt t="217114" x="8693150" y="5767388"/>
          <p14:tracePt t="217128" x="8478838" y="5783263"/>
          <p14:tracePt t="217145" x="8347075" y="5800725"/>
          <p14:tracePt t="217161" x="8269288" y="5805488"/>
          <p14:tracePt t="217162" x="8247063" y="5805488"/>
          <p14:tracePt t="217178" x="8202613" y="5805488"/>
          <p14:tracePt t="217180" x="8159750" y="5805488"/>
          <p14:tracePt t="217194" x="8032750" y="5805488"/>
          <p14:tracePt t="217212" x="7861300" y="5834063"/>
          <p14:tracePt t="217229" x="7796213" y="5849938"/>
          <p14:tracePt t="217230" x="7778750" y="5861050"/>
          <p14:tracePt t="217246" x="7756525" y="5872163"/>
          <p14:tracePt t="217262" x="7740650" y="5876925"/>
          <p14:tracePt t="217279" x="7734300" y="5883275"/>
          <p14:tracePt t="217296" x="7696200" y="5883275"/>
          <p14:tracePt t="217298" x="7651750" y="5876925"/>
          <p14:tracePt t="217312" x="7542213" y="5861050"/>
          <p14:tracePt t="217313" x="7399338" y="5834063"/>
          <p14:tracePt t="217331" x="7058025" y="5767388"/>
          <p14:tracePt t="217345" x="6616700" y="5722938"/>
          <p14:tracePt t="217362" x="6362700" y="5711825"/>
          <p14:tracePt t="217379" x="6121400" y="5668963"/>
          <p14:tracePt t="217381" x="6065838" y="5651500"/>
          <p14:tracePt t="217396" x="5905500" y="5595938"/>
          <p14:tracePt t="217412" x="5784850" y="5557838"/>
          <p14:tracePt t="217429" x="5564188" y="5524500"/>
          <p14:tracePt t="217445" x="5349875" y="5513388"/>
          <p14:tracePt t="217463" x="5008563" y="5513388"/>
          <p14:tracePt t="217481" x="4770438" y="5541963"/>
          <p14:tracePt t="217495" x="4627563" y="5546725"/>
          <p14:tracePt t="217512" x="4500563" y="5546725"/>
          <p14:tracePt t="217529" x="4418013" y="5546725"/>
          <p14:tracePt t="217531" x="4384675" y="5546725"/>
          <p14:tracePt t="217546" x="4346575" y="5546725"/>
          <p14:tracePt t="217547" x="4324350" y="5553075"/>
          <p14:tracePt t="217562" x="4286250" y="5557838"/>
          <p14:tracePt t="217579" x="4252913" y="5557838"/>
          <p14:tracePt t="217596" x="4225925" y="5564188"/>
          <p14:tracePt t="217598" x="4214813" y="5568950"/>
          <p14:tracePt t="217614" x="4181475" y="5568950"/>
          <p14:tracePt t="217630" x="4159250" y="5568950"/>
          <p14:tracePt t="217645" x="4065588" y="5580063"/>
          <p14:tracePt t="217663" x="3927475" y="5591175"/>
          <p14:tracePt t="217680" x="3586163" y="5613400"/>
          <p14:tracePt t="217698" x="3260725" y="5651500"/>
          <p14:tracePt t="217712" x="3035300" y="5689600"/>
          <p14:tracePt t="217729" x="2903538" y="5718175"/>
          <p14:tracePt t="217746" x="2843213" y="5718175"/>
          <p14:tracePt t="217747" x="2825750" y="5718175"/>
          <p14:tracePt t="217763" x="2803525" y="5718175"/>
          <p14:tracePt t="217780" x="2792413" y="5718175"/>
          <p14:tracePt t="217796" x="2776538" y="5718175"/>
          <p14:tracePt t="217814" x="2765425" y="5718175"/>
          <p14:tracePt t="217831" x="2760663" y="5718175"/>
          <p14:tracePt t="217847" x="2754313" y="5722938"/>
          <p14:tracePt t="217863" x="2749550" y="5722938"/>
          <p14:tracePt t="217880" x="2743200" y="5722938"/>
          <p14:tracePt t="217897" x="2732088" y="5729288"/>
          <p14:tracePt t="217914" x="2727325" y="5729288"/>
          <p14:tracePt t="218125" x="2738438" y="5729288"/>
          <p14:tracePt t="218131" x="2749550" y="5722938"/>
          <p14:tracePt t="218139" x="2771775" y="5718175"/>
          <p14:tracePt t="218148" x="2787650" y="5718175"/>
          <p14:tracePt t="218163" x="2832100" y="5707063"/>
          <p14:tracePt t="218180" x="2865438" y="5700713"/>
          <p14:tracePt t="218197" x="2919413" y="5689600"/>
          <p14:tracePt t="218199" x="2936875" y="5684838"/>
          <p14:tracePt t="218213" x="2979738" y="5673725"/>
          <p14:tracePt t="218230" x="3001963" y="5673725"/>
          <p14:tracePt t="218247" x="3035300" y="5668963"/>
          <p14:tracePt t="218264" x="3046413" y="5668963"/>
          <p14:tracePt t="218358" x="3052763" y="5668963"/>
          <p14:tracePt t="218370" x="3068638" y="5668963"/>
          <p14:tracePt t="218379" x="3101975" y="5668963"/>
          <p14:tracePt t="218386" x="3128963" y="5668963"/>
          <p14:tracePt t="218396" x="3173413" y="5668963"/>
          <p14:tracePt t="218413" x="3365500" y="5668963"/>
          <p14:tracePt t="218415" x="3465513" y="5668963"/>
          <p14:tracePt t="218431" x="3581400" y="5668963"/>
          <p14:tracePt t="218432" x="3768725" y="5668963"/>
          <p14:tracePt t="218447" x="4000500" y="5657850"/>
          <p14:tracePt t="218464" x="4259263" y="5646738"/>
          <p14:tracePt t="218481" x="4324350" y="5635625"/>
          <p14:tracePt t="218482" x="4335463" y="5635625"/>
          <p14:tracePt t="218497" x="4335463" y="5629275"/>
          <p14:tracePt t="218761" x="4330700" y="5629275"/>
          <p14:tracePt t="218844" x="4335463" y="5629275"/>
          <p14:tracePt t="218851" x="4357688" y="5629275"/>
          <p14:tracePt t="218858" x="4391025" y="5640388"/>
          <p14:tracePt t="218882" x="4529138" y="5646738"/>
          <p14:tracePt t="218899" x="4622800" y="5646738"/>
          <p14:tracePt t="218915" x="4649788" y="5646738"/>
          <p14:tracePt t="218932" x="4654550" y="5646738"/>
          <p14:tracePt t="219226" x="4672013" y="5646738"/>
          <p14:tracePt t="219233" x="4699000" y="5646738"/>
          <p14:tracePt t="219241" x="4743450" y="5651500"/>
          <p14:tracePt t="219264" x="5102225" y="5695950"/>
          <p14:tracePt t="219282" x="5432425" y="5729288"/>
          <p14:tracePt t="219299" x="5762625" y="5745163"/>
          <p14:tracePt t="219301" x="6016625" y="5772150"/>
          <p14:tracePt t="219317" x="6418263" y="5729288"/>
          <p14:tracePt t="219333" x="6527800" y="5729288"/>
          <p14:tracePt t="219334" x="6699250" y="5722938"/>
          <p14:tracePt t="219348" x="6853238" y="5722938"/>
          <p14:tracePt t="219365" x="6908800" y="5722938"/>
          <p14:tracePt t="219429" x="6919913" y="5722938"/>
          <p14:tracePt t="219437" x="6946900" y="5729288"/>
          <p14:tracePt t="219449" x="7035800" y="5751513"/>
          <p14:tracePt t="219450" x="7058025" y="5756275"/>
          <p14:tracePt t="219466" x="7167563" y="5761038"/>
          <p14:tracePt t="219482" x="7316788" y="5761038"/>
          <p14:tracePt t="219498" x="7437438" y="5761038"/>
          <p14:tracePt t="219515" x="7508875" y="5761038"/>
          <p14:tracePt t="219532" x="7519988" y="5761038"/>
          <p14:tracePt t="219655" x="7526338" y="5761038"/>
          <p14:tracePt t="219669" x="7537450" y="5761038"/>
          <p14:tracePt t="219676" x="7553325" y="5761038"/>
          <p14:tracePt t="219683" x="7569200" y="5761038"/>
          <p14:tracePt t="219699" x="7613650" y="5761038"/>
          <p14:tracePt t="219715" x="7685088" y="5761038"/>
          <p14:tracePt t="219732" x="7767638" y="5761038"/>
          <p14:tracePt t="219749" x="7878763" y="5761038"/>
          <p14:tracePt t="219750" x="7916863" y="5761038"/>
          <p14:tracePt t="219767" x="7988300" y="5767388"/>
          <p14:tracePt t="219782" x="8054975" y="5767388"/>
          <p14:tracePt t="219799" x="8108950" y="5778500"/>
          <p14:tracePt t="219816" x="8142288" y="5783263"/>
          <p14:tracePt t="219818" x="8153400" y="5783263"/>
          <p14:tracePt t="219871" x="8159750" y="5789613"/>
          <p14:tracePt t="219879" x="8164513" y="5789613"/>
          <p14:tracePt t="219894" x="8170863" y="5789613"/>
          <p14:tracePt t="219900" x="8175625" y="5794375"/>
          <p14:tracePt t="219918" x="8202613" y="5800725"/>
          <p14:tracePt t="219933" x="8235950" y="5805488"/>
          <p14:tracePt t="219949" x="8247063" y="5805488"/>
          <p14:tracePt t="219966" x="8269288" y="5805488"/>
          <p14:tracePt t="219983" x="8285163" y="5800725"/>
          <p14:tracePt t="220060" x="8269288" y="5794375"/>
          <p14:tracePt t="220068" x="8231188" y="5794375"/>
          <p14:tracePt t="220073" x="8186738" y="5794375"/>
          <p14:tracePt t="220082" x="8142288" y="5794375"/>
          <p14:tracePt t="220100" x="8059738" y="5816600"/>
          <p14:tracePt t="220116" x="7988300" y="5838825"/>
          <p14:tracePt t="220118" x="7932738" y="5849938"/>
          <p14:tracePt t="220133" x="7883525" y="5854700"/>
          <p14:tracePt t="220150" x="7839075" y="5861050"/>
          <p14:tracePt t="220166" x="7823200" y="5861050"/>
          <p14:tracePt t="220183" x="7807325" y="5861050"/>
          <p14:tracePt t="220203" x="7800975" y="5861050"/>
          <p14:tracePt t="220218" x="7789863" y="5849938"/>
          <p14:tracePt t="220233" x="7767638" y="5816600"/>
          <p14:tracePt t="220249" x="7762875" y="5778500"/>
          <p14:tracePt t="220266" x="7762875" y="5756275"/>
          <p14:tracePt t="220284" x="7796213" y="5729288"/>
          <p14:tracePt t="220285" x="7827963" y="5707063"/>
          <p14:tracePt t="220300" x="7910513" y="5668963"/>
          <p14:tracePt t="220317" x="8048625" y="5624513"/>
          <p14:tracePt t="220333" x="8197850" y="5591175"/>
          <p14:tracePt t="220351" x="8478838" y="5535613"/>
          <p14:tracePt t="220368" x="8650288" y="5502275"/>
          <p14:tracePt t="220383" x="8726488" y="5497513"/>
          <p14:tracePt t="220400" x="8786813" y="5491163"/>
          <p14:tracePt t="220417" x="8858250" y="5513388"/>
          <p14:tracePt t="220434" x="8891588" y="5535613"/>
          <p14:tracePt t="220450" x="9018588" y="5624513"/>
          <p14:tracePt t="220467" x="9221788" y="5729288"/>
          <p14:tracePt t="220484" x="9426575" y="5800725"/>
          <p14:tracePt t="220485" x="9475788" y="5811838"/>
          <p14:tracePt t="220502" x="9591675" y="5845175"/>
          <p14:tracePt t="220518" x="9678988" y="5865813"/>
          <p14:tracePt t="220534" x="9734550" y="5872163"/>
          <p14:tracePt t="220550" x="9763125" y="5876925"/>
          <p14:tracePt t="220566" x="9794875" y="5876925"/>
          <p14:tracePt t="220584" x="9883775" y="5849938"/>
          <p14:tracePt t="220600" x="9982200" y="5805488"/>
          <p14:tracePt t="220617" x="10120313" y="5711825"/>
          <p14:tracePt t="220634" x="10180638" y="5629275"/>
          <p14:tracePt t="220635" x="10191750" y="5584825"/>
          <p14:tracePt t="220651" x="10191750" y="5546725"/>
          <p14:tracePt t="220652" x="10191750" y="5519738"/>
          <p14:tracePt t="220667" x="10180638" y="5470525"/>
          <p14:tracePt t="220683" x="10175875" y="5448300"/>
          <p14:tracePt t="220701" x="10169525" y="5426075"/>
          <p14:tracePt t="220719" x="10191750" y="5403850"/>
          <p14:tracePt t="220734" x="10220325" y="5397500"/>
          <p14:tracePt t="220751" x="10291763" y="5392738"/>
          <p14:tracePt t="220767" x="10363200" y="5392738"/>
          <p14:tracePt t="220785" x="10483850" y="5392738"/>
          <p14:tracePt t="220786" x="10528300" y="5392738"/>
          <p14:tracePt t="220803" x="10677525" y="5392738"/>
          <p14:tracePt t="220818" x="10787063" y="5387975"/>
          <p14:tracePt t="220835" x="10902950" y="5365750"/>
          <p14:tracePt t="220851" x="10980738" y="5332413"/>
          <p14:tracePt t="220868" x="11083925" y="5283200"/>
          <p14:tracePt t="220884" x="11150600" y="5238750"/>
          <p14:tracePt t="220900" x="11183938" y="5205413"/>
          <p14:tracePt t="220917" x="11222038" y="5167313"/>
          <p14:tracePt t="220934" x="11261725" y="5133975"/>
          <p14:tracePt t="220935" x="11282363" y="5118100"/>
          <p14:tracePt t="220952" x="11337925" y="5062538"/>
          <p14:tracePt t="220968" x="11393488" y="4995863"/>
          <p14:tracePt t="220984" x="11464925" y="4919663"/>
          <p14:tracePt t="221001" x="11498263" y="4857750"/>
          <p14:tracePt t="221019" x="11520488" y="4808538"/>
          <p14:tracePt t="221035" x="11520488" y="4797425"/>
          <p14:tracePt t="221036" x="11520488" y="4781550"/>
          <p14:tracePt t="221051" x="11520488" y="4759325"/>
          <p14:tracePt t="221068" x="11520488" y="4748213"/>
          <p14:tracePt t="221087" x="11520488" y="4737100"/>
          <p14:tracePt t="221236" x="11514138" y="4737100"/>
          <p14:tracePt t="221245" x="11503025" y="4737100"/>
          <p14:tracePt t="221254" x="11458575" y="4737100"/>
          <p14:tracePt t="221268" x="11310938" y="4737100"/>
          <p14:tracePt t="221285" x="11195050" y="4748213"/>
          <p14:tracePt t="221302" x="10952163" y="4770438"/>
          <p14:tracePt t="221303" x="10869613" y="4781550"/>
          <p14:tracePt t="221319" x="10533063" y="4830763"/>
          <p14:tracePt t="221335" x="10202863" y="4891088"/>
          <p14:tracePt t="221351" x="9794875" y="4962525"/>
          <p14:tracePt t="221368" x="9613900" y="4991100"/>
          <p14:tracePt t="221370" x="9531350" y="4995863"/>
          <p14:tracePt t="221386" x="9371013" y="5002213"/>
          <p14:tracePt t="221403" x="9221788" y="5002213"/>
          <p14:tracePt t="221418" x="9078913" y="4995863"/>
          <p14:tracePt t="221436" x="8804275" y="4957763"/>
          <p14:tracePt t="221438" x="8748713" y="4946650"/>
          <p14:tracePt t="221452" x="8688388" y="4930775"/>
          <p14:tracePt t="221453" x="8628063" y="4908550"/>
          <p14:tracePt t="221469" x="8523288" y="4868863"/>
          <p14:tracePt t="221485" x="8412163" y="4841875"/>
          <p14:tracePt t="221502" x="8280400" y="4819650"/>
          <p14:tracePt t="221519" x="8153400" y="4814888"/>
          <p14:tracePt t="221520" x="8070850" y="4808538"/>
          <p14:tracePt t="221535" x="7921625" y="4837113"/>
          <p14:tracePt t="221552" x="7861300" y="4864100"/>
          <p14:tracePt t="221568" x="7856538" y="4868863"/>
          <p14:tracePt t="221585" x="7850188" y="4868863"/>
          <p14:tracePt t="221754" x="7845425" y="4868863"/>
          <p14:tracePt t="221761" x="7839075" y="4868863"/>
          <p14:tracePt t="221769" x="7800975" y="4875213"/>
          <p14:tracePt t="221784" x="7631113" y="4902200"/>
          <p14:tracePt t="221802" x="7426325" y="4968875"/>
          <p14:tracePt t="221819" x="7140575" y="5051425"/>
          <p14:tracePt t="221836" x="6589713" y="5178425"/>
          <p14:tracePt t="221851" x="6219825" y="5232400"/>
          <p14:tracePt t="221869" x="5845175" y="5294313"/>
          <p14:tracePt t="221886" x="5459413" y="5370513"/>
          <p14:tracePt t="221903" x="5267325" y="5392738"/>
          <p14:tracePt t="221920" x="5211763" y="5392738"/>
          <p14:tracePt t="221935" x="5167313" y="5381625"/>
          <p14:tracePt t="221952" x="5113338" y="5359400"/>
          <p14:tracePt t="221970" x="4914900" y="5321300"/>
          <p14:tracePt t="221987" x="4721225" y="5314950"/>
          <p14:tracePt t="222002" x="4473575" y="5314950"/>
          <p14:tracePt t="222020" x="4038600" y="5321300"/>
          <p14:tracePt t="222036" x="3641725" y="5337175"/>
          <p14:tracePt t="222037" x="3405188" y="5359400"/>
          <p14:tracePt t="222053" x="3073400" y="5387975"/>
          <p14:tracePt t="222054" x="2814638" y="5419725"/>
          <p14:tracePt t="222070" x="2346325" y="5470525"/>
          <p14:tracePt t="222085" x="1878013" y="5508625"/>
          <p14:tracePt t="222104" x="1382713" y="5541963"/>
          <p14:tracePt t="222105" x="1173163" y="5575300"/>
          <p14:tracePt t="222120" x="869950" y="5618163"/>
          <p14:tracePt t="222136" x="644525" y="5635625"/>
          <p14:tracePt t="222137" x="468313" y="5635625"/>
          <p14:tracePt t="222152" x="209550" y="5635625"/>
          <p14:tracePt t="222362" x="341313" y="5475288"/>
          <p14:tracePt t="222369" x="711200" y="5486400"/>
          <p14:tracePt t="222386" x="1465263" y="5513388"/>
          <p14:tracePt t="222405" x="2578100" y="5530850"/>
          <p14:tracePt t="222406" x="3079750" y="5530850"/>
          <p14:tracePt t="222420" x="3735388" y="5530850"/>
          <p14:tracePt t="222436" x="4083050" y="5530850"/>
          <p14:tracePt t="222453" x="4478338" y="5546725"/>
          <p14:tracePt t="222470" x="4567238" y="5557838"/>
          <p14:tracePt t="222487" x="4826000" y="5591175"/>
          <p14:tracePt t="222489" x="4903788" y="5602288"/>
          <p14:tracePt t="222503" x="5216525" y="5602288"/>
          <p14:tracePt t="222521" x="5349875" y="5602288"/>
          <p14:tracePt t="222522" x="5437188" y="5602288"/>
          <p14:tracePt t="222536" x="5657850" y="5595938"/>
          <p14:tracePt t="222553" x="5773738" y="5580063"/>
          <p14:tracePt t="222570" x="5822950" y="5568950"/>
          <p14:tracePt t="222572" x="5829300" y="5568950"/>
          <p14:tracePt t="222589" x="5834063" y="5568950"/>
          <p14:tracePt t="222603" x="5840413" y="5568950"/>
          <p14:tracePt t="222622" x="5851525" y="5564188"/>
          <p14:tracePt t="222639" x="5856288" y="5557838"/>
          <p14:tracePt t="222654" x="5867400" y="5553075"/>
          <p14:tracePt t="222671" x="5867400" y="5546725"/>
          <p14:tracePt t="222687" x="5872163" y="5546725"/>
          <p14:tracePt t="222703" x="5878513" y="5541963"/>
          <p14:tracePt t="222721" x="5927725" y="5530850"/>
          <p14:tracePt t="222736" x="5999163" y="5513388"/>
          <p14:tracePt t="222753" x="6065838" y="5486400"/>
          <p14:tracePt t="222770" x="6092825" y="5475288"/>
          <p14:tracePt t="222788" x="6110288" y="5459413"/>
          <p14:tracePt t="222811" x="6110288" y="5453063"/>
          <p14:tracePt t="222820" x="6115050" y="5453063"/>
          <p14:tracePt t="222837" x="6121400" y="5453063"/>
          <p14:tracePt t="222854" x="6126163" y="5448300"/>
          <p14:tracePt t="222855" x="6132513" y="5441950"/>
          <p14:tracePt t="222871" x="6137275" y="5441950"/>
          <p14:tracePt t="222873" x="6142038" y="5441950"/>
          <p14:tracePt t="222887" x="6142038" y="5437188"/>
          <p14:tracePt t="222932" x="6142038" y="5430838"/>
          <p14:tracePt t="222957" x="6142038" y="5426075"/>
          <p14:tracePt t="222961" x="6148388" y="5426075"/>
          <p14:tracePt t="222971" x="6153150" y="5414963"/>
          <p14:tracePt t="222987" x="6175375" y="5387975"/>
          <p14:tracePt t="223004" x="6181725" y="5381625"/>
          <p14:tracePt t="223005" x="6181725" y="5376863"/>
          <p14:tracePt t="223021" x="6186488" y="5370513"/>
          <p14:tracePt t="223037" x="6186488" y="5365750"/>
          <p14:tracePt t="223059" x="6186488" y="5359400"/>
          <p14:tracePt t="223071" x="6192838" y="5359400"/>
          <p14:tracePt t="223088" x="6192838" y="5348288"/>
          <p14:tracePt t="223194" x="6197600" y="5348288"/>
          <p14:tracePt t="223217" x="6197600" y="5343525"/>
          <p14:tracePt t="223231" x="6203950" y="5343525"/>
          <p14:tracePt t="223246" x="6203950" y="5337175"/>
          <p14:tracePt t="223315" x="6203950" y="5332413"/>
          <p14:tracePt t="223381" x="6208713" y="5326063"/>
          <p14:tracePt t="223418" x="6203950" y="5326063"/>
          <p14:tracePt t="223427" x="6192838" y="5326063"/>
          <p14:tracePt t="223438" x="6181725" y="5326063"/>
          <p14:tracePt t="223455" x="6142038" y="5332413"/>
          <p14:tracePt t="223458" x="6126163" y="5332413"/>
          <p14:tracePt t="223472" x="6115050" y="5332413"/>
          <p14:tracePt t="223474" x="6110288" y="5332413"/>
          <p14:tracePt t="223577" x="6132513" y="5343525"/>
          <p14:tracePt t="223584" x="6137275" y="5343525"/>
          <p14:tracePt t="223591" x="6170613" y="5343525"/>
          <p14:tracePt t="223605" x="6253163" y="5348288"/>
          <p14:tracePt t="223606" x="6324600" y="5348288"/>
          <p14:tracePt t="223622" x="6456363" y="5348288"/>
          <p14:tracePt t="223623" x="6672263" y="5359400"/>
          <p14:tracePt t="223638" x="7172325" y="5359400"/>
          <p14:tracePt t="223655" x="7767638" y="5332413"/>
          <p14:tracePt t="223672" x="8378825" y="5265738"/>
          <p14:tracePt t="223673" x="8643938" y="5243513"/>
          <p14:tracePt t="223690" x="9051925" y="5221288"/>
          <p14:tracePt t="223705" x="9272588" y="5221288"/>
          <p14:tracePt t="223721" x="9366250" y="5221288"/>
          <p14:tracePt t="223739" x="9399588" y="5227638"/>
          <p14:tracePt t="223740" x="9404350" y="5227638"/>
          <p14:tracePt t="223756" x="9409113" y="5232400"/>
          <p14:tracePt t="223757" x="9415463" y="5232400"/>
          <p14:tracePt t="223773" x="9426575" y="5238750"/>
          <p14:tracePt t="223788" x="9448800" y="5243513"/>
          <p14:tracePt t="223805" x="9471025" y="5243513"/>
          <p14:tracePt t="223823" x="9493250" y="5243513"/>
          <p14:tracePt t="223839" x="9502775" y="5243513"/>
          <p14:tracePt t="223840" x="9513888" y="5243513"/>
          <p14:tracePt t="223855" x="9525000" y="5249863"/>
          <p14:tracePt t="223872" x="9542463" y="5249863"/>
          <p14:tracePt t="223889" x="9564688" y="5254625"/>
          <p14:tracePt t="223890" x="9580563" y="5260975"/>
          <p14:tracePt t="223906" x="9585325" y="5265738"/>
          <p14:tracePt t="223907" x="9602788" y="5265738"/>
          <p14:tracePt t="223922" x="9607550" y="5272088"/>
          <p14:tracePt t="223924" x="9618663" y="5272088"/>
          <p14:tracePt t="223939" x="9625013" y="5272088"/>
          <p14:tracePt t="223956" x="9629775" y="5272088"/>
          <p14:tracePt t="223973" x="9636125" y="5272088"/>
          <p14:tracePt t="223993" x="9636125" y="5276850"/>
          <p14:tracePt t="224005" x="9640888" y="5276850"/>
          <p14:tracePt t="224023" x="9647238" y="5276850"/>
          <p14:tracePt t="224042" x="9658350" y="5283200"/>
          <p14:tracePt t="224056" x="9658350" y="5287963"/>
          <p14:tracePt t="224073" x="9663113" y="5294313"/>
          <p14:tracePt t="224281" x="9663113" y="5299075"/>
          <p14:tracePt t="224297" x="9669463" y="5303838"/>
          <p14:tracePt t="224303" x="9674225" y="5314950"/>
          <p14:tracePt t="224311" x="9674225" y="5321300"/>
          <p14:tracePt t="224325" x="9678988" y="5321300"/>
          <p14:tracePt t="224327" x="9685338" y="5332413"/>
          <p14:tracePt t="224341" x="9690100" y="5343525"/>
          <p14:tracePt t="224359" x="9696450" y="5354638"/>
          <p14:tracePt t="224373" x="9701213" y="5359400"/>
          <p14:tracePt t="224389" x="9712325" y="5370513"/>
          <p14:tracePt t="224406" x="9718675" y="5376863"/>
          <p14:tracePt t="224408" x="9718675" y="5381625"/>
          <p14:tracePt t="224423" x="9723438" y="5387975"/>
          <p14:tracePt t="224441" x="9723438" y="5397500"/>
          <p14:tracePt t="224456" x="9729788" y="5403850"/>
          <p14:tracePt t="224473" x="9729788" y="5408613"/>
          <p14:tracePt t="224491" x="9734550" y="5419725"/>
          <p14:tracePt t="224509" x="9734550" y="5426075"/>
          <p14:tracePt t="224539" x="9740900" y="5426075"/>
          <p14:tracePt t="224559" x="9740900" y="5430838"/>
          <p14:tracePt t="224709" x="9745663" y="5430838"/>
          <p14:tracePt t="224716" x="9729788" y="5430838"/>
          <p14:tracePt t="224725" x="9729788" y="5437188"/>
          <p14:tracePt t="224739" x="9636125" y="5475288"/>
          <p14:tracePt t="224757" x="9482138" y="5530850"/>
          <p14:tracePt t="224773" x="9255125" y="5602288"/>
          <p14:tracePt t="224791" x="8715375" y="5718175"/>
          <p14:tracePt t="224808" x="8418513" y="5783263"/>
          <p14:tracePt t="224823" x="8186738" y="5838825"/>
          <p14:tracePt t="224841" x="8021638" y="5876925"/>
          <p14:tracePt t="224856" x="7900988" y="5899150"/>
          <p14:tracePt t="224858" x="7872413" y="5899150"/>
          <p14:tracePt t="224874" x="7856538" y="5905500"/>
          <p14:tracePt t="224875" x="7850188" y="5910263"/>
          <p14:tracePt t="224892" x="7845425" y="5910263"/>
          <p14:tracePt t="224979" x="7839075" y="5910263"/>
          <p14:tracePt t="224994" x="7827963" y="5916613"/>
          <p14:tracePt t="225009" x="7823200" y="5916613"/>
          <p14:tracePt t="225017" x="7823200" y="5921375"/>
          <p14:tracePt t="225026" x="7818438" y="5927725"/>
          <p14:tracePt t="225040" x="7796213" y="5943600"/>
          <p14:tracePt t="225057" x="7718425" y="5970588"/>
          <p14:tracePt t="225074" x="7608888" y="6010275"/>
          <p14:tracePt t="225075" x="7564438" y="6026150"/>
          <p14:tracePt t="225091" x="7553325" y="6026150"/>
          <p14:tracePt t="225744" x="7531100" y="6026150"/>
          <p14:tracePt t="225751" x="7475538" y="6003925"/>
          <p14:tracePt t="225760" x="7288213" y="5943600"/>
          <p14:tracePt t="225775" x="6737350" y="5624513"/>
          <p14:tracePt t="225793" x="5757863" y="4968875"/>
          <p14:tracePt t="225809" x="4986338" y="4429125"/>
          <p14:tracePt t="225810" x="4605338" y="4159250"/>
          <p14:tracePt t="225825" x="4197350" y="3860800"/>
          <p14:tracePt t="225842" x="4170363" y="3789363"/>
          <p14:tracePt t="225843" x="4230688" y="3586163"/>
          <p14:tracePt t="225858" x="4395788" y="3298825"/>
          <p14:tracePt t="225875" x="4799013" y="2395538"/>
          <p14:tracePt t="225892" x="5062538" y="1592263"/>
          <p14:tracePt t="225893" x="5173663" y="1222375"/>
          <p14:tracePt t="225910" x="5394325" y="523875"/>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35623" y="749732"/>
            <a:ext cx="4128422" cy="55256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6374" y="888492"/>
            <a:ext cx="11899251" cy="5248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839014"/>
            <a:ext cx="11556934" cy="5078313"/>
          </a:xfrm>
          <a:prstGeom prst="rect">
            <a:avLst/>
          </a:prstGeom>
          <a:noFill/>
        </p:spPr>
        <p:txBody>
          <a:bodyPr wrap="square" rtlCol="0">
            <a:spAutoFit/>
          </a:bodyPr>
          <a:lstStyle/>
          <a:p>
            <a:pPr algn="just"/>
            <a:r>
              <a:rPr lang="en-US" sz="2400" b="1" i="1" dirty="0">
                <a:solidFill>
                  <a:srgbClr val="000000"/>
                </a:solidFill>
                <a:effectLst/>
              </a:rPr>
              <a:t>Building Block 4: Building Minimum Viable Products</a:t>
            </a:r>
          </a:p>
          <a:p>
            <a:pPr algn="just"/>
            <a:r>
              <a:rPr lang="en-US" sz="2000" b="0" i="0" dirty="0">
                <a:solidFill>
                  <a:srgbClr val="000000"/>
                </a:solidFill>
                <a:effectLst/>
              </a:rPr>
              <a:t>As detailed above, experiments are central to the lean startup framework. An experiment is “more than just a theoretical inquiry; it is also a first product”. That is, for hypothesis testing, an entrepreneur may need to develop and present his or her startup’s first product. An important question for entrepreneurs is how</a:t>
            </a:r>
            <a:r>
              <a:rPr lang="en-US" sz="2000" dirty="0"/>
              <a:t> </a:t>
            </a:r>
            <a:r>
              <a:rPr lang="en-US" sz="2000" b="0" i="0" dirty="0">
                <a:solidFill>
                  <a:srgbClr val="000000"/>
                </a:solidFill>
                <a:effectLst/>
              </a:rPr>
              <a:t>between an emerging startup and its stakeholder groups (e.g., potential customers). </a:t>
            </a:r>
          </a:p>
          <a:p>
            <a:pPr marL="342900" indent="-342900" algn="just">
              <a:buFont typeface="Arial" panose="020B0604020202020204" pitchFamily="34" charset="0"/>
              <a:buChar char="•"/>
            </a:pPr>
            <a:r>
              <a:rPr lang="en-US" sz="2000" b="0" i="0" dirty="0">
                <a:solidFill>
                  <a:srgbClr val="000000"/>
                </a:solidFill>
                <a:effectLst/>
              </a:rPr>
              <a:t>A </a:t>
            </a:r>
            <a:r>
              <a:rPr lang="en-US" sz="2000" b="1" i="1" dirty="0">
                <a:solidFill>
                  <a:srgbClr val="FF0000"/>
                </a:solidFill>
                <a:effectLst/>
              </a:rPr>
              <a:t>boundary object </a:t>
            </a:r>
            <a:r>
              <a:rPr lang="en-US" sz="2000" b="0" i="0" dirty="0">
                <a:solidFill>
                  <a:srgbClr val="000000"/>
                </a:solidFill>
                <a:effectLst/>
              </a:rPr>
              <a:t>is an </a:t>
            </a:r>
            <a:r>
              <a:rPr lang="en-US" sz="2000" b="0" i="0" u="sng" dirty="0">
                <a:solidFill>
                  <a:srgbClr val="FF0000"/>
                </a:solidFill>
                <a:effectLst/>
              </a:rPr>
              <a:t>artifact that provides a bridge connecting facilitating the flow of information to enhance learning.</a:t>
            </a:r>
            <a:r>
              <a:rPr lang="en-US" sz="2000" b="0" i="0" dirty="0">
                <a:solidFill>
                  <a:srgbClr val="000000"/>
                </a:solidFill>
                <a:effectLst/>
              </a:rPr>
              <a:t> Boundary objects </a:t>
            </a:r>
            <a:r>
              <a:rPr lang="en-US" sz="2000" b="0" i="0" u="sng" dirty="0">
                <a:solidFill>
                  <a:srgbClr val="FF0000"/>
                </a:solidFill>
                <a:effectLst/>
              </a:rPr>
              <a:t>can take many different forms but include software programs, strategy tools, and narratives.</a:t>
            </a:r>
            <a:r>
              <a:rPr lang="en-US" sz="2000" b="0" i="0" dirty="0">
                <a:solidFill>
                  <a:srgbClr val="000000"/>
                </a:solidFill>
                <a:effectLst/>
              </a:rPr>
              <a:t> </a:t>
            </a:r>
          </a:p>
          <a:p>
            <a:pPr algn="just"/>
            <a:endParaRPr lang="en-US" sz="2000" b="0" i="0" dirty="0">
              <a:solidFill>
                <a:srgbClr val="000000"/>
              </a:solidFill>
              <a:effectLst/>
            </a:endParaRPr>
          </a:p>
          <a:p>
            <a:pPr marL="342900" indent="-342900" algn="just">
              <a:buFont typeface="Arial" panose="020B0604020202020204" pitchFamily="34" charset="0"/>
              <a:buChar char="•"/>
            </a:pPr>
            <a:r>
              <a:rPr lang="en-US" sz="2000" b="0" i="0" u="sng" dirty="0">
                <a:solidFill>
                  <a:srgbClr val="000000"/>
                </a:solidFill>
                <a:effectLst/>
              </a:rPr>
              <a:t>Boundary objects likely facilitate validated learning when they </a:t>
            </a:r>
            <a:r>
              <a:rPr lang="en-US" sz="2000" u="sng" dirty="0">
                <a:solidFill>
                  <a:srgbClr val="000000"/>
                </a:solidFill>
              </a:rPr>
              <a:t>:</a:t>
            </a:r>
            <a:endParaRPr lang="en-US" sz="2000" b="0" i="0" u="sng" dirty="0">
              <a:solidFill>
                <a:srgbClr val="000000"/>
              </a:solidFill>
              <a:effectLst/>
            </a:endParaRPr>
          </a:p>
          <a:p>
            <a:pPr marL="457200" indent="-457200" algn="just">
              <a:buAutoNum type="arabicParenBoth"/>
            </a:pPr>
            <a:r>
              <a:rPr lang="en-US" sz="2000" b="0" i="0" dirty="0">
                <a:solidFill>
                  <a:srgbClr val="000000"/>
                </a:solidFill>
                <a:effectLst/>
              </a:rPr>
              <a:t>provide a shared language for two parties to exchange information with each other, </a:t>
            </a:r>
          </a:p>
          <a:p>
            <a:pPr algn="just"/>
            <a:r>
              <a:rPr lang="en-US" sz="2000" b="0" i="0" dirty="0">
                <a:solidFill>
                  <a:srgbClr val="000000"/>
                </a:solidFill>
                <a:effectLst/>
              </a:rPr>
              <a:t>(2) help both parties learn about their differences, and</a:t>
            </a:r>
          </a:p>
          <a:p>
            <a:pPr algn="just"/>
            <a:r>
              <a:rPr lang="en-US" sz="2000" b="0" i="0" dirty="0">
                <a:solidFill>
                  <a:srgbClr val="000000"/>
                </a:solidFill>
                <a:effectLst/>
              </a:rPr>
              <a:t>(3) </a:t>
            </a:r>
            <a:r>
              <a:rPr lang="en-US" sz="2000" b="0" i="0" dirty="0">
                <a:solidFill>
                  <a:srgbClr val="FF0000"/>
                </a:solidFill>
                <a:effectLst/>
              </a:rPr>
              <a:t>provide a means for the parties to work together to transform knowledge</a:t>
            </a:r>
            <a:r>
              <a:rPr lang="en-US" sz="2000" b="0" i="0" dirty="0">
                <a:solidFill>
                  <a:srgbClr val="000000"/>
                </a:solidFill>
                <a:effectLst/>
              </a:rPr>
              <a:t>.</a:t>
            </a:r>
          </a:p>
          <a:p>
            <a:pPr algn="just"/>
            <a:endParaRPr lang="en-US" sz="2000" dirty="0">
              <a:solidFill>
                <a:srgbClr val="000000"/>
              </a:solidFill>
            </a:endParaRPr>
          </a:p>
          <a:p>
            <a:pPr algn="just"/>
            <a:r>
              <a:rPr lang="en-US" sz="2000" b="0" i="0" dirty="0">
                <a:solidFill>
                  <a:srgbClr val="000000"/>
                </a:solidFill>
                <a:effectLst/>
              </a:rPr>
              <a:t>-- That is, entrepreneurs can use boundary objects across the borders </a:t>
            </a:r>
            <a:r>
              <a:rPr lang="en-US" sz="2000" b="0" i="0" u="sng" dirty="0">
                <a:solidFill>
                  <a:srgbClr val="FF0000"/>
                </a:solidFill>
                <a:effectLst/>
              </a:rPr>
              <a:t>between startups and their various community of inquiry members</a:t>
            </a:r>
            <a:r>
              <a:rPr lang="en-US" sz="2000" b="0" i="0" dirty="0">
                <a:solidFill>
                  <a:srgbClr val="FF0000"/>
                </a:solidFill>
                <a:effectLst/>
              </a:rPr>
              <a:t> </a:t>
            </a:r>
            <a:r>
              <a:rPr lang="en-US" sz="2000" b="0" i="0" dirty="0">
                <a:solidFill>
                  <a:srgbClr val="000000"/>
                </a:solidFill>
                <a:effectLst/>
              </a:rPr>
              <a:t>(e.g., potential stakeholders).</a:t>
            </a:r>
          </a:p>
        </p:txBody>
      </p:sp>
      <p:pic>
        <p:nvPicPr>
          <p:cNvPr id="2" name="Graphic 21">
            <a:extLst>
              <a:ext uri="{FF2B5EF4-FFF2-40B4-BE49-F238E27FC236}">
                <a16:creationId xmlns:a16="http://schemas.microsoft.com/office/drawing/2014/main" id="{222B1C35-21D9-AA63-B8E5-CED8789CA9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1"/>
            <a:ext cx="2305141" cy="888492"/>
          </a:xfrm>
          <a:prstGeom prst="rect">
            <a:avLst/>
          </a:prstGeom>
        </p:spPr>
      </p:pic>
    </p:spTree>
    <p:extLst>
      <p:ext uri="{BB962C8B-B14F-4D97-AF65-F5344CB8AC3E}">
        <p14:creationId xmlns:p14="http://schemas.microsoft.com/office/powerpoint/2010/main" val="3692872311"/>
      </p:ext>
    </p:extLst>
  </p:cSld>
  <p:clrMapOvr>
    <a:masterClrMapping/>
  </p:clrMapOvr>
  <mc:AlternateContent xmlns:mc="http://schemas.openxmlformats.org/markup-compatibility/2006" xmlns:p14="http://schemas.microsoft.com/office/powerpoint/2010/main">
    <mc:Choice Requires="p14">
      <p:transition spd="slow" advTm="224202">
        <p14:flash/>
      </p:transition>
    </mc:Choice>
    <mc:Fallback xmlns="">
      <p:transition spd="slow" advTm="224202">
        <p:fade/>
      </p:transition>
    </mc:Fallback>
  </mc:AlternateContent>
  <p:extLst>
    <p:ext uri="{3A86A75C-4F4B-4683-9AE1-C65F6400EC91}">
      <p14:laserTraceLst xmlns:p14="http://schemas.microsoft.com/office/powerpoint/2010/main">
        <p14:tracePtLst>
          <p14:tracePt t="83" x="3117850" y="2247900"/>
          <p14:tracePt t="561" x="3106738" y="2247900"/>
          <p14:tracePt t="568" x="3095625" y="2247900"/>
          <p14:tracePt t="582" x="3079750" y="2241550"/>
          <p14:tracePt t="589" x="3057525" y="2230438"/>
          <p14:tracePt t="605" x="3024188" y="2219325"/>
          <p14:tracePt t="607" x="2990850" y="2203450"/>
          <p14:tracePt t="621" x="2903538" y="2170113"/>
          <p14:tracePt t="638" x="2792413" y="2136775"/>
          <p14:tracePt t="655" x="2671763" y="2093913"/>
          <p14:tracePt t="656" x="2589213" y="2071688"/>
          <p14:tracePt t="673" x="2439988" y="2027238"/>
          <p14:tracePt t="689" x="2220913" y="1966913"/>
          <p14:tracePt t="705" x="2087563" y="1944688"/>
          <p14:tracePt t="722" x="1966913" y="1922463"/>
          <p14:tracePt t="739" x="1839913" y="1900238"/>
          <p14:tracePt t="758" x="1790700" y="1889125"/>
          <p14:tracePt t="772" x="1746250" y="1873250"/>
          <p14:tracePt t="789" x="1712913" y="1851025"/>
          <p14:tracePt t="805" x="1658938" y="1817688"/>
          <p14:tracePt t="807" x="1641475" y="1817688"/>
          <p14:tracePt t="822" x="1619250" y="1801813"/>
          <p14:tracePt t="824" x="1581150" y="1773238"/>
          <p14:tracePt t="838" x="1558925" y="1757363"/>
          <p14:tracePt t="855" x="1520825" y="1719263"/>
          <p14:tracePt t="872" x="1492250" y="1701800"/>
          <p14:tracePt t="889" x="1454150" y="1674813"/>
          <p14:tracePt t="906" x="1427163" y="1652588"/>
          <p14:tracePt t="921" x="1393825" y="1619250"/>
          <p14:tracePt t="938" x="1371600" y="1597025"/>
          <p14:tracePt t="957" x="1327150" y="1563688"/>
          <p14:tracePt t="973" x="1311275" y="1554163"/>
          <p14:tracePt t="989" x="1300163" y="1531938"/>
          <p14:tracePt t="1006" x="1277938" y="1514475"/>
          <p14:tracePt t="1022" x="1262063" y="1498600"/>
          <p14:tracePt t="1039" x="1233488" y="1487488"/>
          <p14:tracePt t="1057" x="1217613" y="1476375"/>
          <p14:tracePt t="1072" x="1206500" y="1465263"/>
          <p14:tracePt t="1089" x="1195388" y="1460500"/>
          <p14:tracePt t="1106" x="1195388" y="1454150"/>
          <p14:tracePt t="1198" x="1190625" y="1454150"/>
          <p14:tracePt t="1222" x="1184275" y="1454150"/>
          <p14:tracePt t="1236" x="1179513" y="1454150"/>
          <p14:tracePt t="1258" x="1173163" y="1454150"/>
          <p14:tracePt t="1275" x="1168400" y="1454150"/>
          <p14:tracePt t="1280" x="1162050" y="1454150"/>
          <p14:tracePt t="1289" x="1157288" y="1460500"/>
          <p14:tracePt t="1306" x="1150938" y="1470025"/>
          <p14:tracePt t="1323" x="1117600" y="1498600"/>
          <p14:tracePt t="1325" x="1108075" y="1509713"/>
          <p14:tracePt t="1790" x="1112838" y="1509713"/>
          <p14:tracePt t="1798" x="1128713" y="1509713"/>
          <p14:tracePt t="1806" x="1162050" y="1509713"/>
          <p14:tracePt t="1823" x="1233488" y="1492250"/>
          <p14:tracePt t="1840" x="1311275" y="1481138"/>
          <p14:tracePt t="1842" x="1338263" y="1470025"/>
          <p14:tracePt t="1858" x="1409700" y="1449388"/>
          <p14:tracePt t="1874" x="1460500" y="1431925"/>
          <p14:tracePt t="1890" x="1471613" y="1431925"/>
          <p14:tracePt t="1908" x="1476375" y="1427163"/>
          <p14:tracePt t="1993" x="1482725" y="1427163"/>
          <p14:tracePt t="2001" x="1487488" y="1427163"/>
          <p14:tracePt t="2009" x="1498600" y="1420813"/>
          <p14:tracePt t="2024" x="1531938" y="1416050"/>
          <p14:tracePt t="2041" x="1554163" y="1404938"/>
          <p14:tracePt t="2058" x="1585913" y="1393825"/>
          <p14:tracePt t="2059" x="1608138" y="1382713"/>
          <p14:tracePt t="2074" x="1630363" y="1376363"/>
          <p14:tracePt t="2091" x="1630363" y="1371600"/>
          <p14:tracePt t="2159" x="1636713" y="1371600"/>
          <p14:tracePt t="2174" x="1636713" y="1366838"/>
          <p14:tracePt t="2180" x="1641475" y="1366838"/>
          <p14:tracePt t="2340" x="1636713" y="1360488"/>
          <p14:tracePt t="2345" x="1630363" y="1360488"/>
          <p14:tracePt t="2357" x="1603375" y="1360488"/>
          <p14:tracePt t="2359" x="1543050" y="1360488"/>
          <p14:tracePt t="2376" x="1416050" y="1360488"/>
          <p14:tracePt t="2393" x="1277938" y="1360488"/>
          <p14:tracePt t="2407" x="1184275" y="1366838"/>
          <p14:tracePt t="2424" x="1108075" y="1376363"/>
          <p14:tracePt t="2441" x="1096963" y="1376363"/>
          <p14:tracePt t="2498" x="1090613" y="1376363"/>
          <p14:tracePt t="2517" x="1085850" y="1376363"/>
          <p14:tracePt t="2525" x="1079500" y="1371600"/>
          <p14:tracePt t="2533" x="1074738" y="1366838"/>
          <p14:tracePt t="2541" x="1068388" y="1360488"/>
          <p14:tracePt t="2558" x="1063625" y="1360488"/>
          <p14:tracePt t="2574" x="1057275" y="1355725"/>
          <p14:tracePt t="2617" x="1057275" y="1349375"/>
          <p14:tracePt t="2645" x="1052513" y="1344613"/>
          <p14:tracePt t="2668" x="1046163" y="1344613"/>
          <p14:tracePt t="2675" x="1046163" y="1338263"/>
          <p14:tracePt t="2692" x="1046163" y="1333500"/>
          <p14:tracePt t="2849" x="1041400" y="1333500"/>
          <p14:tracePt t="2871" x="1041400" y="1327150"/>
          <p14:tracePt t="2947" x="1046163" y="1327150"/>
          <p14:tracePt t="2953" x="1063625" y="1322388"/>
          <p14:tracePt t="2961" x="1108075" y="1316038"/>
          <p14:tracePt t="2977" x="1211263" y="1304925"/>
          <p14:tracePt t="2993" x="1398588" y="1255713"/>
          <p14:tracePt t="3009" x="1476375" y="1239838"/>
          <p14:tracePt t="3026" x="1608138" y="1217613"/>
          <p14:tracePt t="3043" x="1663700" y="1211263"/>
          <p14:tracePt t="3059" x="1679575" y="1211263"/>
          <p14:tracePt t="3448" x="1690688" y="1211263"/>
          <p14:tracePt t="3458" x="1719263" y="1211263"/>
          <p14:tracePt t="3462" x="1779588" y="1211263"/>
          <p14:tracePt t="3477" x="1846263" y="1211263"/>
          <p14:tracePt t="3478" x="1911350" y="1211263"/>
          <p14:tracePt t="3493" x="2038350" y="1211263"/>
          <p14:tracePt t="3509" x="2109788" y="1211263"/>
          <p14:tracePt t="3526" x="2225675" y="1211263"/>
          <p14:tracePt t="3542" x="2292350" y="1211263"/>
          <p14:tracePt t="3544" x="2314575" y="1211263"/>
          <p14:tracePt t="3559" x="2330450" y="1211263"/>
          <p14:tracePt t="4589" x="2346325" y="1211263"/>
          <p14:tracePt t="4595" x="2357438" y="1211263"/>
          <p14:tracePt t="4602" x="2390775" y="1222375"/>
          <p14:tracePt t="4627" x="2573338" y="1228725"/>
          <p14:tracePt t="4644" x="2660650" y="1228725"/>
          <p14:tracePt t="4662" x="2754313" y="1211263"/>
          <p14:tracePt t="4679" x="2771775" y="1211263"/>
          <p14:tracePt t="4695" x="2776538" y="1206500"/>
          <p14:tracePt t="4798" x="2782888" y="1206500"/>
          <p14:tracePt t="4806" x="2787650" y="1206500"/>
          <p14:tracePt t="4812" x="2798763" y="1206500"/>
          <p14:tracePt t="4830" x="2820988" y="1206500"/>
          <p14:tracePt t="4846" x="2825750" y="1206500"/>
          <p14:tracePt t="5295" x="2836863" y="1206500"/>
          <p14:tracePt t="5301" x="2854325" y="1211263"/>
          <p14:tracePt t="5312" x="2908300" y="1217613"/>
          <p14:tracePt t="5330" x="3052763" y="1250950"/>
          <p14:tracePt t="5346" x="3106738" y="1255713"/>
          <p14:tracePt t="5348" x="3195638" y="1277938"/>
          <p14:tracePt t="5361" x="3322638" y="1311275"/>
          <p14:tracePt t="5378" x="3432175" y="1322388"/>
          <p14:tracePt t="5395" x="3630613" y="1355725"/>
          <p14:tracePt t="5396" x="3713163" y="1360488"/>
          <p14:tracePt t="5412" x="3784600" y="1366838"/>
          <p14:tracePt t="5429" x="3829050" y="1371600"/>
          <p14:tracePt t="5445" x="3840163" y="1371600"/>
          <p14:tracePt t="5998" x="3867150" y="1371600"/>
          <p14:tracePt t="6005" x="3873500" y="1371600"/>
          <p14:tracePt t="6014" x="3916363" y="1371600"/>
          <p14:tracePt t="6029" x="4076700" y="1376363"/>
          <p14:tracePt t="6047" x="4214813" y="1376363"/>
          <p14:tracePt t="6063" x="4395788" y="1376363"/>
          <p14:tracePt t="6064" x="4489450" y="1376363"/>
          <p14:tracePt t="6080" x="4645025" y="1376363"/>
          <p14:tracePt t="6096" x="4787900" y="1371600"/>
          <p14:tracePt t="6113" x="4919663" y="1366838"/>
          <p14:tracePt t="6130" x="4946650" y="1371600"/>
          <p14:tracePt t="6131" x="4975225" y="1376363"/>
          <p14:tracePt t="6149" x="4991100" y="1382713"/>
          <p14:tracePt t="6165" x="4997450" y="1382713"/>
          <p14:tracePt t="6180" x="5002213" y="1387475"/>
          <p14:tracePt t="6197" x="5008563" y="1387475"/>
          <p14:tracePt t="6214" x="5013325" y="1393825"/>
          <p14:tracePt t="6238" x="5019675" y="1393825"/>
          <p14:tracePt t="6703" x="5040313" y="1393825"/>
          <p14:tracePt t="6711" x="5102225" y="1393825"/>
          <p14:tracePt t="6719" x="5167313" y="1393825"/>
          <p14:tracePt t="6730" x="5321300" y="1376363"/>
          <p14:tracePt t="6732" x="5448300" y="1360488"/>
          <p14:tracePt t="6748" x="5559425" y="1344613"/>
          <p14:tracePt t="6749" x="5675313" y="1327150"/>
          <p14:tracePt t="6764" x="5945188" y="1293813"/>
          <p14:tracePt t="6780" x="6049963" y="1277938"/>
          <p14:tracePt t="6797" x="6153150" y="1262063"/>
          <p14:tracePt t="6816" x="6264275" y="1255713"/>
          <p14:tracePt t="6830" x="6319838" y="1255713"/>
          <p14:tracePt t="6848" x="6351588" y="1255713"/>
          <p14:tracePt t="6865" x="6373813" y="1255713"/>
          <p14:tracePt t="6867" x="6380163" y="1255713"/>
          <p14:tracePt t="6883" x="6384925" y="1250950"/>
          <p14:tracePt t="8263" x="6384925" y="1255713"/>
          <p14:tracePt t="8272" x="6380163" y="1262063"/>
          <p14:tracePt t="8283" x="6373813" y="1266825"/>
          <p14:tracePt t="8300" x="6351588" y="1282700"/>
          <p14:tracePt t="8317" x="6335713" y="1289050"/>
          <p14:tracePt t="8333" x="6329363" y="1293813"/>
          <p14:tracePt t="8350" x="6324600" y="1300163"/>
          <p14:tracePt t="8352" x="6319838" y="1300163"/>
          <p14:tracePt t="8400" x="6313488" y="1300163"/>
          <p14:tracePt t="8415" x="6308725" y="1300163"/>
          <p14:tracePt t="8420" x="6297613" y="1300163"/>
          <p14:tracePt t="8434" x="6280150" y="1300163"/>
          <p14:tracePt t="8436" x="6264275" y="1300163"/>
          <p14:tracePt t="8451" x="6181725" y="1300163"/>
          <p14:tracePt t="8466" x="6103938" y="1300163"/>
          <p14:tracePt t="8483" x="6027738" y="1300163"/>
          <p14:tracePt t="8500" x="5945188" y="1300163"/>
          <p14:tracePt t="8502" x="5894388" y="1300163"/>
          <p14:tracePt t="8518" x="5784850" y="1300163"/>
          <p14:tracePt t="8535" x="5641975" y="1300163"/>
          <p14:tracePt t="8551" x="5426075" y="1300163"/>
          <p14:tracePt t="8567" x="5211763" y="1300163"/>
          <p14:tracePt t="8569" x="5151438" y="1300163"/>
          <p14:tracePt t="8585" x="4968875" y="1311275"/>
          <p14:tracePt t="8601" x="4886325" y="1322388"/>
          <p14:tracePt t="8618" x="4826000" y="1333500"/>
          <p14:tracePt t="8634" x="4770438" y="1338263"/>
          <p14:tracePt t="8650" x="4721225" y="1338263"/>
          <p14:tracePt t="8652" x="4694238" y="1338263"/>
          <p14:tracePt t="8668" x="4622800" y="1344613"/>
          <p14:tracePt t="8685" x="4511675" y="1349375"/>
          <p14:tracePt t="8700" x="4395788" y="1360488"/>
          <p14:tracePt t="8716" x="4341813" y="1366838"/>
          <p14:tracePt t="8734" x="4264025" y="1376363"/>
          <p14:tracePt t="8752" x="4219575" y="1387475"/>
          <p14:tracePt t="8767" x="4197350" y="1387475"/>
          <p14:tracePt t="8784" x="4170363" y="1387475"/>
          <p14:tracePt t="8802" x="4143375" y="1387475"/>
          <p14:tracePt t="8818" x="4132263" y="1387475"/>
          <p14:tracePt t="8835" x="4121150" y="1387475"/>
          <p14:tracePt t="8851" x="4103688" y="1387475"/>
          <p14:tracePt t="8867" x="4087813" y="1387475"/>
          <p14:tracePt t="8885" x="4065588" y="1387475"/>
          <p14:tracePt t="8902" x="4054475" y="1387475"/>
          <p14:tracePt t="8918" x="4038600" y="1387475"/>
          <p14:tracePt t="8934" x="4021138" y="1387475"/>
          <p14:tracePt t="8952" x="3983038" y="1387475"/>
          <p14:tracePt t="8969" x="3960813" y="1382713"/>
          <p14:tracePt t="8984" x="3949700" y="1382713"/>
          <p14:tracePt t="9001" x="3938588" y="1382713"/>
          <p14:tracePt t="9020" x="3933825" y="1382713"/>
          <p14:tracePt t="9103" x="3927475" y="1382713"/>
          <p14:tracePt t="9119" x="3922713" y="1382713"/>
          <p14:tracePt t="9133" x="3916363" y="1382713"/>
          <p14:tracePt t="9148" x="3911600" y="1382713"/>
          <p14:tracePt t="9320" x="3916363" y="1382713"/>
          <p14:tracePt t="9329" x="3927475" y="1382713"/>
          <p14:tracePt t="9337" x="3949700" y="1393825"/>
          <p14:tracePt t="9351" x="4021138" y="1398588"/>
          <p14:tracePt t="9368" x="4065588" y="1409700"/>
          <p14:tracePt t="9385" x="4132263" y="1416050"/>
          <p14:tracePt t="9387" x="4148138" y="1416050"/>
          <p14:tracePt t="9402" x="4181475" y="1416050"/>
          <p14:tracePt t="9517" x="4187825" y="1416050"/>
          <p14:tracePt t="9531" x="4203700" y="1416050"/>
          <p14:tracePt t="9537" x="4219575" y="1416050"/>
          <p14:tracePt t="9553" x="4281488" y="1416050"/>
          <p14:tracePt t="9568" x="4352925" y="1416050"/>
          <p14:tracePt t="9570" x="4364038" y="1416050"/>
          <p14:tracePt t="9585" x="4467225" y="1416050"/>
          <p14:tracePt t="9603" x="4660900" y="1416050"/>
          <p14:tracePt t="9604" x="4721225" y="1416050"/>
          <p14:tracePt t="9618" x="4821238" y="1416050"/>
          <p14:tracePt t="9619" x="4914900" y="1416050"/>
          <p14:tracePt t="9635" x="4964113" y="1416050"/>
          <p14:tracePt t="9637" x="5024438" y="1404938"/>
          <p14:tracePt t="9651" x="5106988" y="1398588"/>
          <p14:tracePt t="9668" x="5122863" y="1393825"/>
          <p14:tracePt t="9686" x="5129213" y="1393825"/>
          <p14:tracePt t="9727" x="5133975" y="1393825"/>
          <p14:tracePt t="9732" x="5140325" y="1393825"/>
          <p14:tracePt t="9756" x="5145088" y="1393825"/>
          <p14:tracePt t="9762" x="5151438" y="1393825"/>
          <p14:tracePt t="9769" x="5156200" y="1393825"/>
          <p14:tracePt t="9787" x="5178425" y="1393825"/>
          <p14:tracePt t="9802" x="5200650" y="1393825"/>
          <p14:tracePt t="9820" x="5216525" y="1393825"/>
          <p14:tracePt t="9822" x="5227638" y="1393825"/>
          <p14:tracePt t="9837" x="5238750" y="1393825"/>
          <p14:tracePt t="9853" x="5249863" y="1393825"/>
          <p14:tracePt t="9869" x="5260975" y="1393825"/>
          <p14:tracePt t="10003" x="5267325" y="1393825"/>
          <p14:tracePt t="10010" x="5272088" y="1393825"/>
          <p14:tracePt t="10018" x="5278438" y="1393825"/>
          <p14:tracePt t="10037" x="5289550" y="1393825"/>
          <p14:tracePt t="10053" x="5310188" y="1393825"/>
          <p14:tracePt t="10054" x="5321300" y="1393825"/>
          <p14:tracePt t="10069" x="5349875" y="1393825"/>
          <p14:tracePt t="10087" x="5403850" y="1393825"/>
          <p14:tracePt t="10101" x="5454650" y="1393825"/>
          <p14:tracePt t="10119" x="5492750" y="1393825"/>
          <p14:tracePt t="10137" x="5553075" y="1387475"/>
          <p14:tracePt t="10154" x="5581650" y="1387475"/>
          <p14:tracePt t="10170" x="5608638" y="1387475"/>
          <p14:tracePt t="10186" x="5641975" y="1387475"/>
          <p14:tracePt t="10203" x="5664200" y="1387475"/>
          <p14:tracePt t="10205" x="5675313" y="1387475"/>
          <p14:tracePt t="10220" x="5680075" y="1387475"/>
          <p14:tracePt t="10297" x="5684838" y="1387475"/>
          <p14:tracePt t="10312" x="5691188" y="1387475"/>
          <p14:tracePt t="10604" x="5695950" y="1387475"/>
          <p14:tracePt t="10610" x="5702300" y="1387475"/>
          <p14:tracePt t="10619" x="5718175" y="1382713"/>
          <p14:tracePt t="10637" x="5740400" y="1382713"/>
          <p14:tracePt t="10654" x="5789613" y="1366838"/>
          <p14:tracePt t="10671" x="5811838" y="1366838"/>
          <p14:tracePt t="10686" x="5845175" y="1360488"/>
          <p14:tracePt t="10704" x="5883275" y="1349375"/>
          <p14:tracePt t="10721" x="5911850" y="1344613"/>
          <p14:tracePt t="10723" x="5927725" y="1344613"/>
          <p14:tracePt t="10738" x="5988050" y="1333500"/>
          <p14:tracePt t="10754" x="6016625" y="1322388"/>
          <p14:tracePt t="10756" x="6043613" y="1322388"/>
          <p14:tracePt t="10769" x="6099175" y="1316038"/>
          <p14:tracePt t="10787" x="6137275" y="1311275"/>
          <p14:tracePt t="10803" x="6153150" y="1304925"/>
          <p14:tracePt t="10821" x="6181725" y="1304925"/>
          <p14:tracePt t="10837" x="6192838" y="1304925"/>
          <p14:tracePt t="11308" x="6186488" y="1304925"/>
          <p14:tracePt t="11315" x="6186488" y="1300163"/>
          <p14:tracePt t="11322" x="6181725" y="1300163"/>
          <p14:tracePt t="11338" x="6175375" y="1293813"/>
          <p14:tracePt t="11354" x="6170613" y="1293813"/>
          <p14:tracePt t="11398" x="6164263" y="1293813"/>
          <p14:tracePt t="11413" x="6159500" y="1293813"/>
          <p14:tracePt t="11428" x="6142038" y="1293813"/>
          <p14:tracePt t="11435" x="6121400" y="1293813"/>
          <p14:tracePt t="11443" x="6081713" y="1293813"/>
          <p14:tracePt t="11455" x="6016625" y="1277938"/>
          <p14:tracePt t="11472" x="5878513" y="1282700"/>
          <p14:tracePt t="11488" x="5811838" y="1282700"/>
          <p14:tracePt t="11504" x="5762625" y="1282700"/>
          <p14:tracePt t="11522" x="5729288" y="1289050"/>
          <p14:tracePt t="11539" x="5724525" y="1289050"/>
          <p14:tracePt t="11728" x="5718175" y="1289050"/>
          <p14:tracePt t="11738" x="5713413" y="1289050"/>
          <p14:tracePt t="11743" x="5707063" y="1289050"/>
          <p14:tracePt t="11756" x="5702300" y="1289050"/>
          <p14:tracePt t="11773" x="5691188" y="1282700"/>
          <p14:tracePt t="11788" x="5684838" y="1277938"/>
          <p14:tracePt t="11790" x="5680075" y="1277938"/>
          <p14:tracePt t="11805" x="5675313" y="1273175"/>
          <p14:tracePt t="11823" x="5668963" y="1273175"/>
          <p14:tracePt t="11824" x="5664200" y="1273175"/>
          <p14:tracePt t="11840" x="5664200" y="1266825"/>
          <p14:tracePt t="11863" x="5657850" y="1266825"/>
          <p14:tracePt t="11968" x="5653088" y="1262063"/>
          <p14:tracePt t="11984" x="5646738" y="1262063"/>
          <p14:tracePt t="12008" x="5641975" y="1262063"/>
          <p14:tracePt t="12022" x="5635625" y="1262063"/>
          <p14:tracePt t="12028" x="5630863" y="1262063"/>
          <p14:tracePt t="12042" x="5624513" y="1262063"/>
          <p14:tracePt t="12058" x="5624513" y="1255713"/>
          <p14:tracePt t="12090" x="5619750" y="1255713"/>
          <p14:tracePt t="12111" x="5613400" y="1255713"/>
          <p14:tracePt t="12117" x="5613400" y="1250950"/>
          <p14:tracePt t="12141" x="5608638" y="1250950"/>
          <p14:tracePt t="13604" x="5602288" y="1250950"/>
          <p14:tracePt t="13610" x="5586413" y="1244600"/>
          <p14:tracePt t="13625" x="5553075" y="1239838"/>
          <p14:tracePt t="13626" x="5537200" y="1239838"/>
          <p14:tracePt t="13643" x="5481638" y="1211263"/>
          <p14:tracePt t="13658" x="5399088" y="1211263"/>
          <p14:tracePt t="13675" x="5289550" y="1211263"/>
          <p14:tracePt t="13692" x="5184775" y="1211263"/>
          <p14:tracePt t="13708" x="5167313" y="1211263"/>
          <p14:tracePt t="13709" x="5156200" y="1211263"/>
          <p14:tracePt t="13724" x="5145088" y="1211263"/>
          <p14:tracePt t="13741" x="5133975" y="1211263"/>
          <p14:tracePt t="13759" x="5118100" y="1211263"/>
          <p14:tracePt t="13776" x="5084763" y="1211263"/>
          <p14:tracePt t="13793" x="5035550" y="1217613"/>
          <p14:tracePt t="13808" x="4968875" y="1217613"/>
          <p14:tracePt t="13824" x="4926013" y="1217613"/>
          <p14:tracePt t="13842" x="4870450" y="1222375"/>
          <p14:tracePt t="13843" x="4859338" y="1222375"/>
          <p14:tracePt t="13858" x="4826000" y="1222375"/>
          <p14:tracePt t="13875" x="4803775" y="1228725"/>
          <p14:tracePt t="13891" x="4792663" y="1228725"/>
          <p14:tracePt t="16765" x="4687888" y="1244600"/>
          <p14:tracePt t="16768" x="4627563" y="1255713"/>
          <p14:tracePt t="16830" x="4633913" y="1255713"/>
          <p14:tracePt t="16836" x="4633913" y="1262063"/>
          <p14:tracePt t="17648" x="4645025" y="1262063"/>
          <p14:tracePt t="17653" x="4660900" y="1262063"/>
          <p14:tracePt t="17664" x="4716463" y="1262063"/>
          <p14:tracePt t="17681" x="4832350" y="1233488"/>
          <p14:tracePt t="17682" x="4892675" y="1228725"/>
          <p14:tracePt t="17698" x="4946650" y="1217613"/>
          <p14:tracePt t="17699" x="4997450" y="1200150"/>
          <p14:tracePt t="17714" x="5091113" y="1195388"/>
          <p14:tracePt t="17732" x="5216525" y="1189038"/>
          <p14:tracePt t="17748" x="5310188" y="1195388"/>
          <p14:tracePt t="17749" x="5349875" y="1200150"/>
          <p14:tracePt t="17765" x="5414963" y="1222375"/>
          <p14:tracePt t="17782" x="5481638" y="1250950"/>
          <p14:tracePt t="17798" x="5553075" y="1255713"/>
          <p14:tracePt t="17814" x="5653088" y="1282700"/>
          <p14:tracePt t="17832" x="5807075" y="1322388"/>
          <p14:tracePt t="17848" x="5894388" y="1322388"/>
          <p14:tracePt t="17863" x="5999163" y="1322388"/>
          <p14:tracePt t="17881" x="6049963" y="1322388"/>
          <p14:tracePt t="17897" x="6081713" y="1293813"/>
          <p14:tracePt t="17915" x="6110288" y="1289050"/>
          <p14:tracePt t="17916" x="6126163" y="1277938"/>
          <p14:tracePt t="17932" x="6148388" y="1273175"/>
          <p14:tracePt t="17948" x="6192838" y="1266825"/>
          <p14:tracePt t="17964" x="6230938" y="1255713"/>
          <p14:tracePt t="17982" x="6280150" y="1244600"/>
          <p14:tracePt t="17998" x="6286500" y="1244600"/>
          <p14:tracePt t="18000" x="6291263" y="1244600"/>
          <p14:tracePt t="18014" x="6302375" y="1239838"/>
          <p14:tracePt t="18133" x="6280150" y="1239838"/>
          <p14:tracePt t="18142" x="6219825" y="1239838"/>
          <p14:tracePt t="18150" x="6103938" y="1239838"/>
          <p14:tracePt t="18165" x="5724525" y="1289050"/>
          <p14:tracePt t="18181" x="5349875" y="1376363"/>
          <p14:tracePt t="18197" x="4964113" y="1492250"/>
          <p14:tracePt t="18215" x="4391025" y="1636713"/>
          <p14:tracePt t="18232" x="4181475" y="1674813"/>
          <p14:tracePt t="18248" x="3994150" y="1697038"/>
          <p14:tracePt t="18265" x="3790950" y="1701800"/>
          <p14:tracePt t="18283" x="3729038" y="1701800"/>
          <p14:tracePt t="18299" x="3702050" y="1701800"/>
          <p14:tracePt t="18418" x="3708400" y="1701800"/>
          <p14:tracePt t="18426" x="3719513" y="1690688"/>
          <p14:tracePt t="18434" x="3740150" y="1679575"/>
          <p14:tracePt t="18448" x="3757613" y="1663700"/>
          <p14:tracePt t="18450" x="3806825" y="1641475"/>
          <p14:tracePt t="18465" x="3895725" y="1614488"/>
          <p14:tracePt t="18482" x="4094163" y="1531938"/>
          <p14:tracePt t="18500" x="4373563" y="1409700"/>
          <p14:tracePt t="18516" x="4589463" y="1338263"/>
          <p14:tracePt t="18531" x="4799013" y="1266825"/>
          <p14:tracePt t="18548" x="4908550" y="1233488"/>
          <p14:tracePt t="18565" x="4991100" y="1211263"/>
          <p14:tracePt t="18567" x="5019675" y="1206500"/>
          <p14:tracePt t="18582" x="5035550" y="1195388"/>
          <p14:tracePt t="18584" x="5051425" y="1195388"/>
          <p14:tracePt t="18599" x="5068888" y="1189038"/>
          <p14:tracePt t="18600" x="5073650" y="1189038"/>
          <p14:tracePt t="18615" x="5091113" y="1189038"/>
          <p14:tracePt t="18632" x="5113338" y="1189038"/>
          <p14:tracePt t="18648" x="5145088" y="1184275"/>
          <p14:tracePt t="18649" x="5156200" y="1184275"/>
          <p14:tracePt t="18667" x="5173663" y="1179513"/>
          <p14:tracePt t="18682" x="5184775" y="1173163"/>
          <p14:tracePt t="18699" x="5189538" y="1173163"/>
          <p14:tracePt t="18734" x="5195888" y="1173163"/>
          <p14:tracePt t="18741" x="5200650" y="1173163"/>
          <p14:tracePt t="18767" x="5207000" y="1173163"/>
          <p14:tracePt t="18771" x="5211763" y="1173163"/>
          <p14:tracePt t="18782" x="5216525" y="1168400"/>
          <p14:tracePt t="19000" x="5222875" y="1168400"/>
          <p14:tracePt t="19003" x="5245100" y="1168400"/>
          <p14:tracePt t="19016" x="5249863" y="1168400"/>
          <p14:tracePt t="19034" x="5426075" y="1168400"/>
          <p14:tracePt t="19049" x="5613400" y="1168400"/>
          <p14:tracePt t="19066" x="5795963" y="1168400"/>
          <p14:tracePt t="19083" x="6010275" y="1162050"/>
          <p14:tracePt t="19100" x="6153150" y="1157288"/>
          <p14:tracePt t="19117" x="6170613" y="1150938"/>
          <p14:tracePt t="19170" x="6175375" y="1150938"/>
          <p14:tracePt t="19176" x="6181725" y="1150938"/>
          <p14:tracePt t="19184" x="6186488" y="1150938"/>
          <p14:tracePt t="19199" x="6192838" y="1150938"/>
          <p14:tracePt t="19216" x="6219825" y="1150938"/>
          <p14:tracePt t="19233" x="6235700" y="1157288"/>
          <p14:tracePt t="19252" x="6246813" y="1162050"/>
          <p14:tracePt t="19327" x="6253163" y="1162050"/>
          <p14:tracePt t="19350" x="6257925" y="1162050"/>
          <p14:tracePt t="19356" x="6264275" y="1162050"/>
          <p14:tracePt t="19515" x="6269038" y="1162050"/>
          <p14:tracePt t="19535" x="6275388" y="1168400"/>
          <p14:tracePt t="19543" x="6286500" y="1173163"/>
          <p14:tracePt t="19559" x="6297613" y="1179513"/>
          <p14:tracePt t="19567" x="6302375" y="1179513"/>
          <p14:tracePt t="19584" x="6319838" y="1189038"/>
          <p14:tracePt t="19600" x="6329363" y="1189038"/>
          <p14:tracePt t="19618" x="6329363" y="1195388"/>
          <p14:tracePt t="33889" x="6396038" y="1250950"/>
          <p14:tracePt t="33894" x="6489700" y="1333500"/>
          <p14:tracePt t="33904" x="6496050" y="1344613"/>
          <p14:tracePt t="33922" x="6523038" y="1371600"/>
          <p14:tracePt t="33939" x="6523038" y="1382713"/>
          <p14:tracePt t="33956" x="6527800" y="1382713"/>
          <p14:tracePt t="33959" x="6527800" y="1387475"/>
          <p14:tracePt t="33972" x="6534150" y="1387475"/>
          <p14:tracePt t="34042" x="6538913" y="1387475"/>
          <p14:tracePt t="34059" x="6545263" y="1387475"/>
          <p14:tracePt t="34063" x="6550025" y="1398588"/>
          <p14:tracePt t="34075" x="6567488" y="1404938"/>
          <p14:tracePt t="34090" x="6583363" y="1416050"/>
          <p14:tracePt t="34105" x="6610350" y="1427163"/>
          <p14:tracePt t="34178" x="6616700" y="1431925"/>
          <p14:tracePt t="34184" x="6621463" y="1438275"/>
          <p14:tracePt t="34191" x="6627813" y="1443038"/>
          <p14:tracePt t="34207" x="6650038" y="1454150"/>
          <p14:tracePt t="34223" x="6672263" y="1460500"/>
          <p14:tracePt t="34240" x="6677025" y="1460500"/>
          <p14:tracePt t="34342" x="6672263" y="1460500"/>
          <p14:tracePt t="34349" x="6654800" y="1460500"/>
          <p14:tracePt t="34357" x="6627813" y="1465263"/>
          <p14:tracePt t="34373" x="6594475" y="1476375"/>
          <p14:tracePt t="34390" x="6583363" y="1476375"/>
          <p14:tracePt t="34410" x="6578600" y="1476375"/>
          <p14:tracePt t="34424" x="6572250" y="1476375"/>
          <p14:tracePt t="34441" x="6550025" y="1476375"/>
          <p14:tracePt t="34458" x="6451600" y="1476375"/>
          <p14:tracePt t="34475" x="6362700" y="1476375"/>
          <p14:tracePt t="34477" x="6329363" y="1476375"/>
          <p14:tracePt t="34490" x="6313488" y="1476375"/>
          <p14:tracePt t="34491" x="6308725" y="1481138"/>
          <p14:tracePt t="34506" x="6302375" y="1481138"/>
          <p14:tracePt t="34508" x="6291263" y="1487488"/>
          <p14:tracePt t="34522" x="6269038" y="1487488"/>
          <p14:tracePt t="34539" x="6186488" y="1487488"/>
          <p14:tracePt t="34556" x="6159500" y="1487488"/>
          <p14:tracePt t="34573" x="5945188" y="1481138"/>
          <p14:tracePt t="34591" x="5818188" y="1476375"/>
          <p14:tracePt t="34606" x="5718175" y="1470025"/>
          <p14:tracePt t="34623" x="5465763" y="1443038"/>
          <p14:tracePt t="34640" x="5278438" y="1416050"/>
          <p14:tracePt t="34641" x="5216525" y="1404938"/>
          <p14:tracePt t="34658" x="5162550" y="1398588"/>
          <p14:tracePt t="34702" x="5162550" y="1393825"/>
          <p14:tracePt t="34717" x="5167313" y="1387475"/>
          <p14:tracePt t="34723" x="5173663" y="1387475"/>
          <p14:tracePt t="34740" x="5173663" y="1382713"/>
          <p14:tracePt t="34742" x="5173663" y="1376363"/>
          <p14:tracePt t="34756" x="5173663" y="1366838"/>
          <p14:tracePt t="34773" x="5162550" y="1344613"/>
          <p14:tracePt t="34791" x="5129213" y="1327150"/>
          <p14:tracePt t="34808" x="5113338" y="1316038"/>
          <p14:tracePt t="34823" x="5106988" y="1316038"/>
          <p14:tracePt t="34840" x="5102225" y="1316038"/>
          <p14:tracePt t="34856" x="5084763" y="1316038"/>
          <p14:tracePt t="34858" x="5073650" y="1311275"/>
          <p14:tracePt t="34876" x="5062538" y="1311275"/>
          <p14:tracePt t="34890" x="5040313" y="1304925"/>
          <p14:tracePt t="34906" x="5024438" y="1304925"/>
          <p14:tracePt t="34923" x="5008563" y="1300163"/>
          <p14:tracePt t="34925" x="5002213" y="1300163"/>
          <p14:tracePt t="37194" x="4192588" y="1481138"/>
          <p14:tracePt t="37196" x="4165600" y="1481138"/>
          <p14:tracePt t="37198" x="4148138" y="1481138"/>
          <p14:tracePt t="37200" x="4087813" y="1492250"/>
          <p14:tracePt t="37207" x="4060825" y="1492250"/>
          <p14:tracePt t="37214" x="4043363" y="1498600"/>
          <p14:tracePt t="37227" x="4021138" y="1503363"/>
          <p14:tracePt t="37229" x="4010025" y="1503363"/>
          <p14:tracePt t="37244" x="4005263" y="1503363"/>
          <p14:tracePt t="37245" x="4000500" y="1503363"/>
          <p14:tracePt t="37266" x="3994150" y="1503363"/>
          <p14:tracePt t="37277" x="3989388" y="1503363"/>
          <p14:tracePt t="37294" x="3983038" y="1503363"/>
          <p14:tracePt t="37295" x="3978275" y="1503363"/>
          <p14:tracePt t="37311" x="3971925" y="1503363"/>
          <p14:tracePt t="37329" x="3967163" y="1498600"/>
          <p14:tracePt t="37343" x="3956050" y="1498600"/>
          <p14:tracePt t="37360" x="3949700" y="1498600"/>
          <p14:tracePt t="37378" x="3933825" y="1498600"/>
          <p14:tracePt t="37380" x="3927475" y="1498600"/>
          <p14:tracePt t="37396" x="3916363" y="1498600"/>
          <p14:tracePt t="37410" x="3911600" y="1498600"/>
          <p14:tracePt t="37500" x="3911600" y="1492250"/>
          <p14:tracePt t="37508" x="3911600" y="1487488"/>
          <p14:tracePt t="37523" x="3916363" y="1476375"/>
          <p14:tracePt t="37529" x="3933825" y="1454150"/>
          <p14:tracePt t="37546" x="3944938" y="1438275"/>
          <p14:tracePt t="37560" x="3949700" y="1416050"/>
          <p14:tracePt t="37577" x="3960813" y="1398588"/>
          <p14:tracePt t="37595" x="3967163" y="1360488"/>
          <p14:tracePt t="37611" x="3967163" y="1338263"/>
          <p14:tracePt t="37629" x="3967163" y="1322388"/>
          <p14:tracePt t="37644" x="3971925" y="1300163"/>
          <p14:tracePt t="37661" x="3978275" y="1273175"/>
          <p14:tracePt t="37680" x="3983038" y="1250950"/>
          <p14:tracePt t="37695" x="3983038" y="1233488"/>
          <p14:tracePt t="37696" x="3989388" y="1228725"/>
          <p14:tracePt t="37711" x="3994150" y="1211263"/>
          <p14:tracePt t="37727" x="4000500" y="1195388"/>
          <p14:tracePt t="37743" x="4005263" y="1179513"/>
          <p14:tracePt t="37762" x="4005263" y="1157288"/>
          <p14:tracePt t="37778" x="4010025" y="1150938"/>
          <p14:tracePt t="37951" x="4021138" y="1150938"/>
          <p14:tracePt t="37957" x="4027488" y="1150938"/>
          <p14:tracePt t="37964" x="4076700" y="1157288"/>
          <p14:tracePt t="37978" x="4121150" y="1157288"/>
          <p14:tracePt t="37980" x="4187825" y="1162050"/>
          <p14:tracePt t="37995" x="4281488" y="1162050"/>
          <p14:tracePt t="38011" x="4622800" y="1168400"/>
          <p14:tracePt t="38028" x="4732338" y="1168400"/>
          <p14:tracePt t="38044" x="4792663" y="1168400"/>
          <p14:tracePt t="38046" x="4799013" y="1168400"/>
          <p14:tracePt t="38061" x="4803775" y="1168400"/>
          <p14:tracePt t="38101" x="4810125" y="1168400"/>
          <p14:tracePt t="38106" x="4814888" y="1168400"/>
          <p14:tracePt t="38113" x="4821238" y="1168400"/>
          <p14:tracePt t="38129" x="4837113" y="1173163"/>
          <p14:tracePt t="38147" x="4875213" y="1173163"/>
          <p14:tracePt t="38161" x="4886325" y="1173163"/>
          <p14:tracePt t="38179" x="4903788" y="1173163"/>
          <p14:tracePt t="38196" x="4914900" y="1173163"/>
          <p14:tracePt t="38212" x="4919663" y="1173163"/>
          <p14:tracePt t="38229" x="4919663" y="1179513"/>
          <p14:tracePt t="38246" x="4930775" y="1179513"/>
          <p14:tracePt t="38263" x="4964113" y="1189038"/>
          <p14:tracePt t="38279" x="4991100" y="1189038"/>
          <p14:tracePt t="38296" x="5024438" y="1189038"/>
          <p14:tracePt t="38311" x="5040313" y="1189038"/>
          <p14:tracePt t="38549" x="5051425" y="1189038"/>
          <p14:tracePt t="38557" x="5062538" y="1195388"/>
          <p14:tracePt t="38564" x="5084763" y="1200150"/>
          <p14:tracePt t="38580" x="5122863" y="1211263"/>
          <p14:tracePt t="38595" x="5178425" y="1211263"/>
          <p14:tracePt t="38612" x="5272088" y="1211263"/>
          <p14:tracePt t="38629" x="5387975" y="1211263"/>
          <p14:tracePt t="38630" x="5581650" y="1200150"/>
          <p14:tracePt t="38647" x="5675313" y="1200150"/>
          <p14:tracePt t="38662" x="5829300" y="1200150"/>
          <p14:tracePt t="38680" x="5927725" y="1200150"/>
          <p14:tracePt t="38697" x="6027738" y="1200150"/>
          <p14:tracePt t="38698" x="6054725" y="1200150"/>
          <p14:tracePt t="38713" x="6081713" y="1200150"/>
          <p14:tracePt t="38714" x="6115050" y="1200150"/>
          <p14:tracePt t="38730" x="6153150" y="1206500"/>
          <p14:tracePt t="38746" x="6186488" y="1206500"/>
          <p14:tracePt t="38762" x="6192838" y="1211263"/>
          <p14:tracePt t="38779" x="6197600" y="1211263"/>
          <p14:tracePt t="39405" x="6203950" y="1211263"/>
          <p14:tracePt t="39420" x="6208713" y="1211263"/>
          <p14:tracePt t="41340" x="6215063" y="1211263"/>
          <p14:tracePt t="41348" x="6219825" y="1211263"/>
          <p14:tracePt t="41355" x="6235700" y="1211263"/>
          <p14:tracePt t="41366" x="6246813" y="1211263"/>
          <p14:tracePt t="41384" x="6275388" y="1211263"/>
          <p14:tracePt t="41403" x="6280150" y="1211263"/>
          <p14:tracePt t="41655" x="6286500" y="1211263"/>
          <p14:tracePt t="41662" x="6291263" y="1211263"/>
          <p14:tracePt t="41669" x="6297613" y="1211263"/>
          <p14:tracePt t="41685" x="6319838" y="1211263"/>
          <p14:tracePt t="41700" x="6335713" y="1211263"/>
          <p14:tracePt t="41719" x="6357938" y="1211263"/>
          <p14:tracePt t="41735" x="6369050" y="1211263"/>
          <p14:tracePt t="41751" x="6380163" y="1211263"/>
          <p14:tracePt t="41767" x="6384925" y="1211263"/>
          <p14:tracePt t="41769" x="6391275" y="1211263"/>
          <p14:tracePt t="41783" x="6413500" y="1217613"/>
          <p14:tracePt t="41800" x="6429375" y="1233488"/>
          <p14:tracePt t="41817" x="6440488" y="1239838"/>
          <p14:tracePt t="41818" x="6445250" y="1244600"/>
          <p14:tracePt t="41835" x="6456363" y="1244600"/>
          <p14:tracePt t="42937" x="6451600" y="1244600"/>
          <p14:tracePt t="42954" x="6440488" y="1244600"/>
          <p14:tracePt t="42958" x="6429375" y="1244600"/>
          <p14:tracePt t="42968" x="6418263" y="1244600"/>
          <p14:tracePt t="42985" x="6391275" y="1244600"/>
          <p14:tracePt t="43003" x="6346825" y="1233488"/>
          <p14:tracePt t="43004" x="6335713" y="1233488"/>
          <p14:tracePt t="43019" x="6324600" y="1233488"/>
          <p14:tracePt t="43021" x="6308725" y="1228725"/>
          <p14:tracePt t="43036" x="6297613" y="1228725"/>
          <p14:tracePt t="43053" x="6291263" y="1222375"/>
          <p14:tracePt t="43069" x="6280150" y="1222375"/>
          <p14:tracePt t="43088" x="6275388" y="1222375"/>
          <p14:tracePt t="43103" x="6264275" y="1222375"/>
          <p14:tracePt t="43120" x="6257925" y="1217613"/>
          <p14:tracePt t="43137" x="6235700" y="1217613"/>
          <p14:tracePt t="43138" x="6230938" y="1217613"/>
          <p14:tracePt t="43153" x="6226175" y="1217613"/>
          <p14:tracePt t="43154" x="6219825" y="1217613"/>
          <p14:tracePt t="43170" x="6208713" y="1217613"/>
          <p14:tracePt t="43185" x="6197600" y="1217613"/>
          <p14:tracePt t="43202" x="6192838" y="1217613"/>
          <p14:tracePt t="43219" x="6181725" y="1211263"/>
          <p14:tracePt t="43237" x="6159500" y="1206500"/>
          <p14:tracePt t="43253" x="6126163" y="1206500"/>
          <p14:tracePt t="43270" x="6092825" y="1206500"/>
          <p14:tracePt t="43286" x="6065838" y="1200150"/>
          <p14:tracePt t="43304" x="6038850" y="1200150"/>
          <p14:tracePt t="43320" x="6016625" y="1200150"/>
          <p14:tracePt t="43336" x="5999163" y="1200150"/>
          <p14:tracePt t="43353" x="5976938" y="1200150"/>
          <p14:tracePt t="43370" x="5961063" y="1200150"/>
          <p14:tracePt t="43371" x="5956300" y="1200150"/>
          <p14:tracePt t="43387" x="5949950" y="1200150"/>
          <p14:tracePt t="43403" x="5934075" y="1200150"/>
          <p14:tracePt t="43424" x="5927725" y="1200150"/>
          <p14:tracePt t="43436" x="5922963" y="1200150"/>
          <p14:tracePt t="43454" x="5905500" y="1195388"/>
          <p14:tracePt t="43470" x="5889625" y="1195388"/>
          <p14:tracePt t="43486" x="5878513" y="1195388"/>
          <p14:tracePt t="43503" x="5867400" y="1189038"/>
          <p14:tracePt t="43520" x="5862638" y="1189038"/>
          <p14:tracePt t="43521" x="5856288" y="1189038"/>
          <p14:tracePt t="43540" x="5851525" y="1189038"/>
          <p14:tracePt t="43553" x="5840413" y="1184275"/>
          <p14:tracePt t="43570" x="5829300" y="1184275"/>
          <p14:tracePt t="43588" x="5818188" y="1179513"/>
          <p14:tracePt t="43590" x="5811838" y="1179513"/>
          <p14:tracePt t="43604" x="5807075" y="1173163"/>
          <p14:tracePt t="43606" x="5800725" y="1173163"/>
          <p14:tracePt t="43620" x="5795963" y="1173163"/>
          <p14:tracePt t="43622" x="5789613" y="1173163"/>
          <p14:tracePt t="43636" x="5784850" y="1173163"/>
          <p14:tracePt t="43653" x="5773738" y="1173163"/>
          <p14:tracePt t="43672" x="5762625" y="1173163"/>
          <p14:tracePt t="43689" x="5757863" y="1173163"/>
          <p14:tracePt t="45039" x="5751513" y="1173163"/>
          <p14:tracePt t="45044" x="5740400" y="1173163"/>
          <p14:tracePt t="45055" x="5729288" y="1173163"/>
          <p14:tracePt t="45073" x="5702300" y="1173163"/>
          <p14:tracePt t="45074" x="5695950" y="1173163"/>
          <p14:tracePt t="45089" x="5691188" y="1173163"/>
          <p14:tracePt t="45091" x="5684838" y="1173163"/>
          <p14:tracePt t="45105" x="5668963" y="1173163"/>
          <p14:tracePt t="45122" x="5646738" y="1173163"/>
          <p14:tracePt t="45138" x="5624513" y="1173163"/>
          <p14:tracePt t="45157" x="5597525" y="1173163"/>
          <p14:tracePt t="45158" x="5591175" y="1179513"/>
          <p14:tracePt t="45174" x="5564188" y="1179513"/>
          <p14:tracePt t="45190" x="5526088" y="1184275"/>
          <p14:tracePt t="45206" x="5459413" y="1184275"/>
          <p14:tracePt t="45224" x="5376863" y="1189038"/>
          <p14:tracePt t="45239" x="5332413" y="1189038"/>
          <p14:tracePt t="45255" x="5305425" y="1195388"/>
          <p14:tracePt t="45273" x="5294313" y="1195388"/>
          <p14:tracePt t="46853" x="5294313" y="1200150"/>
          <p14:tracePt t="47438" x="5305425" y="1200150"/>
          <p14:tracePt t="47445" x="5310188" y="1200150"/>
          <p14:tracePt t="47460" x="5321300" y="1200150"/>
          <p14:tracePt t="47790" x="5327650" y="1200150"/>
          <p14:tracePt t="47797" x="5327650" y="1206500"/>
          <p14:tracePt t="47809" x="5332413" y="1206500"/>
          <p14:tracePt t="47811" x="5332413" y="1211263"/>
          <p14:tracePt t="47826" x="5332413" y="1217613"/>
          <p14:tracePt t="47828" x="5327650" y="1222375"/>
          <p14:tracePt t="47843" x="5316538" y="1233488"/>
          <p14:tracePt t="47860" x="5305425" y="1244600"/>
          <p14:tracePt t="47877" x="5272088" y="1255713"/>
          <p14:tracePt t="47878" x="5238750" y="1266825"/>
          <p14:tracePt t="47894" x="5189538" y="1273175"/>
          <p14:tracePt t="47895" x="5145088" y="1282700"/>
          <p14:tracePt t="47910" x="5051425" y="1289050"/>
          <p14:tracePt t="47926" x="4935538" y="1311275"/>
          <p14:tracePt t="47943" x="4852988" y="1316038"/>
          <p14:tracePt t="47960" x="4799013" y="1327150"/>
          <p14:tracePt t="47961" x="4776788" y="1327150"/>
          <p14:tracePt t="47978" x="4732338" y="1338263"/>
          <p14:tracePt t="47993" x="4721225" y="1344613"/>
          <p14:tracePt t="48010" x="4710113" y="1344613"/>
          <p14:tracePt t="48413" x="4716463" y="1344613"/>
          <p14:tracePt t="48429" x="4727575" y="1338263"/>
          <p14:tracePt t="48435" x="4754563" y="1327150"/>
          <p14:tracePt t="48444" x="4776788" y="1311275"/>
          <p14:tracePt t="48460" x="4852988" y="1300163"/>
          <p14:tracePt t="48478" x="4946650" y="1289050"/>
          <p14:tracePt t="48480" x="4991100" y="1289050"/>
          <p14:tracePt t="48495" x="5073650" y="1289050"/>
          <p14:tracePt t="48510" x="5151438" y="1289050"/>
          <p14:tracePt t="48527" x="5178425" y="1289050"/>
          <p14:tracePt t="48544" x="5195888" y="1289050"/>
          <p14:tracePt t="48587" x="5200650" y="1289050"/>
          <p14:tracePt t="49013" x="5222875" y="1289050"/>
          <p14:tracePt t="49021" x="5233988" y="1289050"/>
          <p14:tracePt t="49028" x="5300663" y="1289050"/>
          <p14:tracePt t="49046" x="5470525" y="1282700"/>
          <p14:tracePt t="49061" x="5735638" y="1262063"/>
          <p14:tracePt t="49078" x="6070600" y="1262063"/>
          <p14:tracePt t="49080" x="6208713" y="1255713"/>
          <p14:tracePt t="49096" x="6257925" y="1255713"/>
          <p14:tracePt t="49097" x="6324600" y="1250950"/>
          <p14:tracePt t="49111" x="6384925" y="1239838"/>
          <p14:tracePt t="50723" x="6380163" y="1239838"/>
          <p14:tracePt t="50730" x="6351588" y="1250950"/>
          <p14:tracePt t="50737" x="6308725" y="1262063"/>
          <p14:tracePt t="50747" x="6235700" y="1293813"/>
          <p14:tracePt t="50764" x="6092825" y="1344613"/>
          <p14:tracePt t="50781" x="5834063" y="1543050"/>
          <p14:tracePt t="50798" x="5773738" y="1563688"/>
          <p14:tracePt t="50799" x="5684838" y="1614488"/>
          <p14:tracePt t="50814" x="5553075" y="1724025"/>
          <p14:tracePt t="50831" x="5470525" y="1790700"/>
          <p14:tracePt t="50849" x="5394325" y="1866900"/>
          <p14:tracePt t="50865" x="5300663" y="1944688"/>
          <p14:tracePt t="50880" x="5211763" y="2027238"/>
          <p14:tracePt t="50897" x="5095875" y="2114550"/>
          <p14:tracePt t="50915" x="4935538" y="2241550"/>
          <p14:tracePt t="50917" x="4852988" y="2312988"/>
          <p14:tracePt t="50932" x="4732338" y="2406650"/>
          <p14:tracePt t="50949" x="4633913" y="2484438"/>
          <p14:tracePt t="50950" x="4578350" y="2522538"/>
          <p14:tracePt t="50964" x="4440238" y="2638425"/>
          <p14:tracePt t="50982" x="4286250" y="2776538"/>
          <p14:tracePt t="50984" x="4241800" y="2803525"/>
          <p14:tracePt t="50998" x="4192588" y="2841625"/>
          <p14:tracePt t="51016" x="4110038" y="2919413"/>
          <p14:tracePt t="51031" x="4065588" y="2979738"/>
          <p14:tracePt t="51048" x="4021138" y="3051175"/>
          <p14:tracePt t="51065" x="3989388" y="3117850"/>
          <p14:tracePt t="51066" x="3967163" y="3155950"/>
          <p14:tracePt t="51081" x="3916363" y="3244850"/>
          <p14:tracePt t="51098" x="3873500" y="3321050"/>
          <p14:tracePt t="51114" x="3851275" y="3387725"/>
          <p14:tracePt t="51132" x="3806825" y="3459163"/>
          <p14:tracePt t="51133" x="3790950" y="3492500"/>
          <p14:tracePt t="51149" x="3773488" y="3519488"/>
          <p14:tracePt t="51166" x="3762375" y="3536950"/>
          <p14:tracePt t="51180" x="3757613" y="3541713"/>
          <p14:tracePt t="51199" x="3751263" y="3541713"/>
          <p14:tracePt t="51216" x="3746500" y="3541713"/>
          <p14:tracePt t="51235" x="3724275" y="3541713"/>
          <p14:tracePt t="51249" x="3697288" y="3541713"/>
          <p14:tracePt t="51265" x="3646488" y="3530600"/>
          <p14:tracePt t="51281" x="3603625" y="3530600"/>
          <p14:tracePt t="51299" x="3541713" y="3519488"/>
          <p14:tracePt t="51315" x="3541713" y="3514725"/>
          <p14:tracePt t="51317" x="3525838" y="3508375"/>
          <p14:tracePt t="51333" x="3521075" y="3508375"/>
          <p14:tracePt t="51348" x="3498850" y="3481388"/>
          <p14:tracePt t="51365" x="3481388" y="3459163"/>
          <p14:tracePt t="51367" x="3470275" y="3443288"/>
          <p14:tracePt t="51382" x="3438525" y="3409950"/>
          <p14:tracePt t="51398" x="3405188" y="3376613"/>
          <p14:tracePt t="51415" x="3382963" y="3354388"/>
          <p14:tracePt t="51432" x="3360738" y="3332163"/>
          <p14:tracePt t="51433" x="3349625" y="3316288"/>
          <p14:tracePt t="51449" x="3333750" y="3298825"/>
          <p14:tracePt t="51466" x="3327400" y="3294063"/>
          <p14:tracePt t="51482" x="3327400" y="3282950"/>
          <p14:tracePt t="51499" x="3322638" y="3278188"/>
          <p14:tracePt t="51518" x="3322638" y="3271838"/>
          <p14:tracePt t="51532" x="3322638" y="3267075"/>
          <p14:tracePt t="51630" x="3322638" y="3260725"/>
          <p14:tracePt t="51638" x="3316288" y="3260725"/>
          <p14:tracePt t="51676" x="3316288" y="3255963"/>
          <p14:tracePt t="51698" x="3311525" y="3255963"/>
          <p14:tracePt t="51885" x="3311525" y="3249613"/>
          <p14:tracePt t="51900" x="3311525" y="3244850"/>
          <p14:tracePt t="51922" x="3311525" y="3238500"/>
          <p14:tracePt t="51937" x="3316288" y="3238500"/>
          <p14:tracePt t="51944" x="3316288" y="3233738"/>
          <p14:tracePt t="51952" x="3322638" y="3233738"/>
          <p14:tracePt t="51967" x="3322638" y="3227388"/>
          <p14:tracePt t="51983" x="3327400" y="3222625"/>
          <p14:tracePt t="51999" x="3333750" y="3211513"/>
          <p14:tracePt t="52016" x="3344863" y="3200400"/>
          <p14:tracePt t="52034" x="3360738" y="3167063"/>
          <p14:tracePt t="52050" x="3398838" y="3117850"/>
          <p14:tracePt t="52066" x="3427413" y="3095625"/>
          <p14:tracePt t="52083" x="3509963" y="3040063"/>
          <p14:tracePt t="52100" x="3581400" y="2997200"/>
          <p14:tracePt t="52102" x="3630613" y="2968625"/>
          <p14:tracePt t="52118" x="3713163" y="2930525"/>
          <p14:tracePt t="52133" x="3795713" y="2897188"/>
          <p14:tracePt t="52149" x="3829050" y="2881313"/>
          <p14:tracePt t="52166" x="3840163" y="2874963"/>
          <p14:tracePt t="52184" x="3844925" y="2874963"/>
          <p14:tracePt t="52470" x="3844925" y="2881313"/>
          <p14:tracePt t="52479" x="3829050" y="2897188"/>
          <p14:tracePt t="52484" x="3802063" y="2919413"/>
          <p14:tracePt t="52501" x="3724275" y="2941638"/>
          <p14:tracePt t="52517" x="3592513" y="2963863"/>
          <p14:tracePt t="52534" x="3376613" y="3008313"/>
          <p14:tracePt t="52536" x="3211513" y="3040063"/>
          <p14:tracePt t="52550" x="3135313" y="3051175"/>
          <p14:tracePt t="52569" x="2974975" y="3062288"/>
          <p14:tracePt t="52584" x="2925763" y="3062288"/>
          <p14:tracePt t="52601" x="2897188" y="3062288"/>
          <p14:tracePt t="52617" x="2881313" y="3057525"/>
          <p14:tracePt t="52633" x="2859088" y="3028950"/>
          <p14:tracePt t="52635" x="2847975" y="3017838"/>
          <p14:tracePt t="52651" x="2809875" y="2986088"/>
          <p14:tracePt t="52667" x="2760663" y="2952750"/>
          <p14:tracePt t="52684" x="2671763" y="2903538"/>
          <p14:tracePt t="52701" x="2611438" y="2874963"/>
          <p14:tracePt t="52702" x="2589213" y="2870200"/>
          <p14:tracePt t="52718" x="2551113" y="2863850"/>
          <p14:tracePt t="52733" x="2517775" y="2859088"/>
          <p14:tracePt t="52751" x="2473325" y="2852738"/>
          <p14:tracePt t="52768" x="2424113" y="2852738"/>
          <p14:tracePt t="52769" x="2413000" y="2852738"/>
          <p14:tracePt t="52784" x="2397125" y="2852738"/>
          <p14:tracePt t="52786" x="2379663" y="2852738"/>
          <p14:tracePt t="52800" x="2335213" y="2852738"/>
          <p14:tracePt t="52817" x="2292350" y="2863850"/>
          <p14:tracePt t="52835" x="2263775" y="2863850"/>
          <p14:tracePt t="52836" x="2247900" y="2863850"/>
          <p14:tracePt t="52852" x="2225675" y="2863850"/>
          <p14:tracePt t="52869" x="2192338" y="2870200"/>
          <p14:tracePt t="52884" x="2165350" y="2870200"/>
          <p14:tracePt t="52901" x="2138363" y="2874963"/>
          <p14:tracePt t="52917" x="2116138" y="2874963"/>
          <p14:tracePt t="52919" x="2109788" y="2874963"/>
          <p14:tracePt t="52934" x="2098675" y="2874963"/>
          <p14:tracePt t="52950" x="2087563" y="2881313"/>
          <p14:tracePt t="52967" x="2082800" y="2881313"/>
          <p14:tracePt t="52985" x="2076450" y="2881313"/>
          <p14:tracePt t="52987" x="2071688" y="2881313"/>
          <p14:tracePt t="53003" x="2065338" y="2881313"/>
          <p14:tracePt t="53020" x="2060575" y="2881313"/>
          <p14:tracePt t="53041" x="2054225" y="2881313"/>
          <p14:tracePt t="53063" x="2049463" y="2881313"/>
          <p14:tracePt t="53078" x="2049463" y="2886075"/>
          <p14:tracePt t="53160" x="2044700" y="2886075"/>
          <p14:tracePt t="53175" x="2038350" y="2886075"/>
          <p14:tracePt t="53189" x="2033588" y="2886075"/>
          <p14:tracePt t="53198" x="2027238" y="2886075"/>
          <p14:tracePt t="53205" x="2022475" y="2886075"/>
          <p14:tracePt t="53218" x="2000250" y="2886075"/>
          <p14:tracePt t="53236" x="1982788" y="2886075"/>
          <p14:tracePt t="53251" x="1978025" y="2886075"/>
          <p14:tracePt t="53268" x="1971675" y="2886075"/>
          <p14:tracePt t="53437" x="1966913" y="2886075"/>
          <p14:tracePt t="53476" x="1960563" y="2892425"/>
          <p14:tracePt t="54000" x="1966913" y="2886075"/>
          <p14:tracePt t="54009" x="1982788" y="2881313"/>
          <p14:tracePt t="54019" x="2011363" y="2870200"/>
          <p14:tracePt t="54036" x="2154238" y="2798763"/>
          <p14:tracePt t="54052" x="2401888" y="2687638"/>
          <p14:tracePt t="54069" x="2754313" y="2484438"/>
          <p14:tracePt t="54086" x="3228975" y="2286000"/>
          <p14:tracePt t="54103" x="3663950" y="1978025"/>
          <p14:tracePt t="54104" x="3944938" y="1790700"/>
          <p14:tracePt t="54120" x="4357688" y="1492250"/>
          <p14:tracePt t="54136" x="4732338" y="1222375"/>
          <p14:tracePt t="54152" x="4926013" y="1090613"/>
          <p14:tracePt t="54169" x="5029200" y="1003300"/>
          <p14:tracePt t="54187" x="5057775" y="974725"/>
          <p14:tracePt t="54188" x="5068888" y="963613"/>
          <p14:tracePt t="54203" x="5068888" y="958850"/>
          <p14:tracePt t="54205" x="5073650" y="958850"/>
          <p14:tracePt t="54383" x="5068888" y="958850"/>
          <p14:tracePt t="54399" x="5051425" y="969963"/>
          <p14:tracePt t="54405" x="5013325" y="981075"/>
          <p14:tracePt t="54420" x="4926013" y="1003300"/>
          <p14:tracePt t="54436" x="4683125" y="1041400"/>
          <p14:tracePt t="54453" x="4418013" y="1063625"/>
          <p14:tracePt t="54469" x="4027488" y="1090613"/>
          <p14:tracePt t="54471" x="3933825" y="1106488"/>
          <p14:tracePt t="54488" x="3735388" y="1117600"/>
          <p14:tracePt t="54504" x="3646488" y="1128713"/>
          <p14:tracePt t="54520" x="3619500" y="1128713"/>
          <p14:tracePt t="54587" x="3614738" y="1128713"/>
          <p14:tracePt t="54600" x="3614738" y="1135063"/>
          <p14:tracePt t="54608" x="3603625" y="1139825"/>
          <p14:tracePt t="54621" x="3592513" y="1139825"/>
          <p14:tracePt t="54637" x="3575050" y="1146175"/>
          <p14:tracePt t="54639" x="3570288" y="1146175"/>
          <p14:tracePt t="54653" x="3521075" y="1150938"/>
          <p14:tracePt t="54670" x="3476625" y="1162050"/>
          <p14:tracePt t="54687" x="3443288" y="1168400"/>
          <p14:tracePt t="54704" x="3438525" y="1173163"/>
          <p14:tracePt t="54824" x="3438525" y="1179513"/>
          <p14:tracePt t="54833" x="3443288" y="1179513"/>
          <p14:tracePt t="54840" x="3476625" y="1189038"/>
          <p14:tracePt t="54855" x="3503613" y="1189038"/>
          <p14:tracePt t="54856" x="3525838" y="1189038"/>
          <p14:tracePt t="54872" x="3586163" y="1206500"/>
          <p14:tracePt t="54888" x="3657600" y="1206500"/>
          <p14:tracePt t="54904" x="3729038" y="1206500"/>
          <p14:tracePt t="54906" x="3751263" y="1206500"/>
          <p14:tracePt t="54921" x="3790950" y="1206500"/>
          <p14:tracePt t="54922" x="3817938" y="1206500"/>
          <p14:tracePt t="54938" x="3833813" y="1206500"/>
          <p14:tracePt t="54940" x="3844925" y="1206500"/>
          <p14:tracePt t="54954" x="3851275" y="1206500"/>
          <p14:tracePt t="55194" x="3867150" y="1206500"/>
          <p14:tracePt t="55199" x="3884613" y="1206500"/>
          <p14:tracePt t="55215" x="3916363" y="1206500"/>
          <p14:tracePt t="55222" x="3967163" y="1206500"/>
          <p14:tracePt t="55238" x="4005263" y="1206500"/>
          <p14:tracePt t="55240" x="4060825" y="1206500"/>
          <p14:tracePt t="55254" x="4176713" y="1211263"/>
          <p14:tracePt t="55271" x="4241800" y="1211263"/>
          <p14:tracePt t="55288" x="4286250" y="1211263"/>
          <p14:tracePt t="55290" x="4291013" y="1211263"/>
          <p14:tracePt t="55921" x="4297363" y="1211263"/>
          <p14:tracePt t="55928" x="4302125" y="1211263"/>
          <p14:tracePt t="55938" x="4330700" y="1217613"/>
          <p14:tracePt t="55956" x="4506913" y="1228725"/>
          <p14:tracePt t="55972" x="4611688" y="1233488"/>
          <p14:tracePt t="55974" x="4743450" y="1228725"/>
          <p14:tracePt t="55988" x="4997450" y="1228725"/>
          <p14:tracePt t="56006" x="5310188" y="1233488"/>
          <p14:tracePt t="56023" x="5448300" y="1233488"/>
          <p14:tracePt t="56024" x="5503863" y="1233488"/>
          <p14:tracePt t="56040" x="5541963" y="1233488"/>
          <p14:tracePt t="56057" x="5548313" y="1233488"/>
          <p14:tracePt t="56124" x="5553075" y="1233488"/>
          <p14:tracePt t="56139" x="5559425" y="1233488"/>
          <p14:tracePt t="56152" x="5564188" y="1233488"/>
          <p14:tracePt t="56175" x="5570538" y="1233488"/>
          <p14:tracePt t="56182" x="5575300" y="1233488"/>
          <p14:tracePt t="56191" x="5581650" y="1233488"/>
          <p14:tracePt t="56206" x="5591175" y="1239838"/>
          <p14:tracePt t="56208" x="5602288" y="1244600"/>
          <p14:tracePt t="56222" x="5653088" y="1250950"/>
          <p14:tracePt t="56239" x="5724525" y="1255713"/>
          <p14:tracePt t="56257" x="5878513" y="1262063"/>
          <p14:tracePt t="56273" x="5938838" y="1262063"/>
          <p14:tracePt t="56274" x="6038850" y="1262063"/>
          <p14:tracePt t="56290" x="6181725" y="1262063"/>
          <p14:tracePt t="56306" x="6346825" y="1262063"/>
          <p14:tracePt t="56323" x="6484938" y="1262063"/>
          <p14:tracePt t="56324" x="6556375" y="1262063"/>
          <p14:tracePt t="56340" x="6610350" y="1262063"/>
          <p14:tracePt t="56355" x="6638925" y="1262063"/>
          <p14:tracePt t="56813" x="6627813" y="1282700"/>
          <p14:tracePt t="56820" x="6594475" y="1322388"/>
          <p14:tracePt t="56827" x="6561138" y="1376363"/>
          <p14:tracePt t="56839" x="6478588" y="1481138"/>
          <p14:tracePt t="56860" x="5999163" y="2016125"/>
          <p14:tracePt t="56877" x="5680075" y="2263775"/>
          <p14:tracePt t="56893" x="5448300" y="2439988"/>
          <p14:tracePt t="56897" x="5305425" y="2582863"/>
          <p14:tracePt t="56911" x="5029200" y="2832100"/>
          <p14:tracePt t="56928" x="4826000" y="2957513"/>
          <p14:tracePt t="56932" x="4705350" y="3028950"/>
          <p14:tracePt t="56942" x="4633913" y="3057525"/>
          <p14:tracePt t="56958" x="4424363" y="3151188"/>
          <p14:tracePt t="56974" x="4264025" y="3195638"/>
          <p14:tracePt t="56993" x="4049713" y="3238500"/>
          <p14:tracePt t="57009" x="3884613" y="3267075"/>
          <p14:tracePt t="57025" x="3768725" y="3267075"/>
          <p14:tracePt t="57041" x="3597275" y="3238500"/>
          <p14:tracePt t="57059" x="3454400" y="3200400"/>
          <p14:tracePt t="57060" x="3398838" y="3189288"/>
          <p14:tracePt t="57076" x="3267075" y="3155950"/>
          <p14:tracePt t="57092" x="3146425" y="3140075"/>
          <p14:tracePt t="57107" x="3106738" y="3140075"/>
          <p14:tracePt t="57125" x="3073400" y="3133725"/>
          <p14:tracePt t="57127" x="3068638" y="3128963"/>
          <p14:tracePt t="57142" x="3041650" y="3122613"/>
          <p14:tracePt t="57160" x="3001963" y="3101975"/>
          <p14:tracePt t="57175" x="2925763" y="3068638"/>
          <p14:tracePt t="57192" x="2809875" y="3028950"/>
          <p14:tracePt t="57195" x="2749550" y="3013075"/>
          <p14:tracePt t="57208" x="2693988" y="3008313"/>
          <p14:tracePt t="57210" x="2649538" y="3001963"/>
          <p14:tracePt t="57226" x="2528888" y="2986088"/>
          <p14:tracePt t="57244" x="2473325" y="2968625"/>
          <p14:tracePt t="57259" x="2428875" y="2957513"/>
          <p14:tracePt t="57275" x="2408238" y="2957513"/>
          <p14:tracePt t="57292" x="2390775" y="2952750"/>
          <p14:tracePt t="57309" x="2374900" y="2946400"/>
          <p14:tracePt t="57324" x="2357438" y="2946400"/>
          <p14:tracePt t="57341" x="2330450" y="2935288"/>
          <p14:tracePt t="57359" x="2281238" y="2925763"/>
          <p14:tracePt t="57377" x="2259013" y="2919413"/>
          <p14:tracePt t="57392" x="2209800" y="2914650"/>
          <p14:tracePt t="57408" x="2165350" y="2914650"/>
          <p14:tracePt t="57424" x="2105025" y="2903538"/>
          <p14:tracePt t="57442" x="1989138" y="2892425"/>
          <p14:tracePt t="57458" x="1966913" y="2892425"/>
          <p14:tracePt t="57460" x="1944688" y="2892425"/>
          <p14:tracePt t="57475" x="1878013" y="2892425"/>
          <p14:tracePt t="57491" x="1835150" y="2881313"/>
          <p14:tracePt t="57509" x="1763713" y="2874963"/>
          <p14:tracePt t="57526" x="1697038" y="2870200"/>
          <p14:tracePt t="57541" x="1641475" y="2870200"/>
          <p14:tracePt t="57559" x="1597025" y="2870200"/>
          <p14:tracePt t="57577" x="1570038" y="2870200"/>
          <p14:tracePt t="57593" x="1547813" y="2870200"/>
          <p14:tracePt t="57610" x="1543050" y="2870200"/>
          <p14:tracePt t="57625" x="1531938" y="2870200"/>
          <p14:tracePt t="57641" x="1514475" y="2870200"/>
          <p14:tracePt t="57659" x="1503363" y="2870200"/>
          <p14:tracePt t="57677" x="1498600" y="2870200"/>
          <p14:tracePt t="57692" x="1498600" y="2874963"/>
          <p14:tracePt t="59356" x="1509713" y="2874963"/>
          <p14:tracePt t="59362" x="1773238" y="2852738"/>
          <p14:tracePt t="59370" x="1835150" y="2847975"/>
          <p14:tracePt t="59394" x="2098675" y="2836863"/>
          <p14:tracePt t="59411" x="2170113" y="2832100"/>
          <p14:tracePt t="59429" x="2192338" y="2832100"/>
          <p14:tracePt t="59445" x="2198688" y="2832100"/>
          <p14:tracePt t="59477" x="2203450" y="2832100"/>
          <p14:tracePt t="59490" x="2214563" y="2832100"/>
          <p14:tracePt t="59497" x="2236788" y="2825750"/>
          <p14:tracePt t="59511" x="2286000" y="2825750"/>
          <p14:tracePt t="59529" x="2335213" y="2832100"/>
          <p14:tracePt t="59544" x="2401888" y="2841625"/>
          <p14:tracePt t="59561" x="2462213" y="2847975"/>
          <p14:tracePt t="59579" x="2522538" y="2847975"/>
          <p14:tracePt t="59594" x="2528888" y="2847975"/>
          <p14:tracePt t="59596" x="2540000" y="2847975"/>
          <p14:tracePt t="59611" x="2555875" y="2847975"/>
          <p14:tracePt t="59628" x="2562225" y="2847975"/>
          <p14:tracePt t="59687" x="2566988" y="2847975"/>
          <p14:tracePt t="59707" x="2573338" y="2847975"/>
          <p14:tracePt t="64302" x="2566988" y="2814638"/>
          <p14:tracePt t="64307" x="2555875" y="2798763"/>
          <p14:tracePt t="66923" x="2551113" y="2776538"/>
          <p14:tracePt t="66925" x="2551113" y="2770188"/>
          <p14:tracePt t="66976" x="2551113" y="2765425"/>
          <p14:tracePt t="67366" x="2566988" y="2770188"/>
          <p14:tracePt t="67374" x="2578100" y="2776538"/>
          <p14:tracePt t="67381" x="2606675" y="2787650"/>
          <p14:tracePt t="67388" x="2627313" y="2798763"/>
          <p14:tracePt t="67407" x="2667000" y="2803525"/>
          <p14:tracePt t="67424" x="2749550" y="2825750"/>
          <p14:tracePt t="67439" x="2776538" y="2832100"/>
          <p14:tracePt t="67441" x="2809875" y="2836863"/>
          <p14:tracePt t="67456" x="2847975" y="2836863"/>
          <p14:tracePt t="67457" x="2865438" y="2841625"/>
          <p14:tracePt t="67472" x="2925763" y="2841625"/>
          <p14:tracePt t="67489" x="2990850" y="2841625"/>
          <p14:tracePt t="67506" x="3063875" y="2836863"/>
          <p14:tracePt t="67508" x="3095625" y="2825750"/>
          <p14:tracePt t="67524" x="3140075" y="2820988"/>
          <p14:tracePt t="67539" x="3167063" y="2809875"/>
          <p14:tracePt t="67557" x="3184525" y="2809875"/>
          <p14:tracePt t="67574" x="3200400" y="2803525"/>
          <p14:tracePt t="67651" x="3206750" y="2803525"/>
          <p14:tracePt t="67659" x="3211513" y="2803525"/>
          <p14:tracePt t="67674" x="3240088" y="2803525"/>
          <p14:tracePt t="67690" x="3300413" y="2803525"/>
          <p14:tracePt t="67706" x="3365500" y="2803525"/>
          <p14:tracePt t="67723" x="3448050" y="2803525"/>
          <p14:tracePt t="67724" x="3481388" y="2803525"/>
          <p14:tracePt t="67740" x="3536950" y="2803525"/>
          <p14:tracePt t="67757" x="3563938" y="2803525"/>
          <p14:tracePt t="67944" x="3570288" y="2803525"/>
          <p14:tracePt t="67966" x="3575050" y="2803525"/>
          <p14:tracePt t="67973" x="3581400" y="2803525"/>
          <p14:tracePt t="67982" x="3597275" y="2803525"/>
          <p14:tracePt t="67995" x="3608388" y="2803525"/>
          <p14:tracePt t="68007" x="3614738" y="2803525"/>
          <p14:tracePt t="68026" x="3619500" y="2803525"/>
          <p14:tracePt t="68296" x="3614738" y="2803525"/>
          <p14:tracePt t="68326" x="3608388" y="2803525"/>
          <p14:tracePt t="68333" x="3608388" y="2798763"/>
          <p14:tracePt t="68356" x="3603625" y="2798763"/>
          <p14:tracePt t="68362" x="3597275" y="2798763"/>
          <p14:tracePt t="68374" x="3592513" y="2798763"/>
          <p14:tracePt t="68391" x="3586163" y="2798763"/>
          <p14:tracePt t="68866" x="3592513" y="2798763"/>
          <p14:tracePt t="68882" x="3597275" y="2798763"/>
          <p14:tracePt t="68971" x="3603625" y="2798763"/>
          <p14:tracePt t="68986" x="3608388" y="2798763"/>
          <p14:tracePt t="68995" x="3619500" y="2798763"/>
          <p14:tracePt t="69009" x="3630613" y="2798763"/>
          <p14:tracePt t="69011" x="3641725" y="2798763"/>
          <p14:tracePt t="69025" x="3657600" y="2798763"/>
          <p14:tracePt t="69042" x="3675063" y="2798763"/>
          <p14:tracePt t="69045" x="3679825" y="2798763"/>
          <p14:tracePt t="69059" x="3686175" y="2798763"/>
          <p14:tracePt t="69061" x="3690938" y="2798763"/>
          <p14:tracePt t="69079" x="3697288" y="2798763"/>
          <p14:tracePt t="69210" x="3702050" y="2798763"/>
          <p14:tracePt t="69227" x="3708400" y="2798763"/>
          <p14:tracePt t="69248" x="3713163" y="2798763"/>
          <p14:tracePt t="69255" x="3719513" y="2798763"/>
          <p14:tracePt t="69271" x="3724275" y="2798763"/>
          <p14:tracePt t="69323" x="3729038" y="2798763"/>
          <p14:tracePt t="69332" x="3735388" y="2798763"/>
          <p14:tracePt t="69342" x="3740150" y="2798763"/>
          <p14:tracePt t="69360" x="3751263" y="2798763"/>
          <p14:tracePt t="69379" x="3757613" y="2798763"/>
          <p14:tracePt t="69736" x="3762375" y="2798763"/>
          <p14:tracePt t="69746" x="3768725" y="2798763"/>
          <p14:tracePt t="69751" x="3773488" y="2798763"/>
          <p14:tracePt t="69760" x="3784600" y="2798763"/>
          <p14:tracePt t="69776" x="3806825" y="2798763"/>
          <p14:tracePt t="69793" x="3822700" y="2798763"/>
          <p14:tracePt t="69795" x="3833813" y="2798763"/>
          <p14:tracePt t="69810" x="3844925" y="2798763"/>
          <p14:tracePt t="69826" x="3856038" y="2798763"/>
          <p14:tracePt t="69843" x="3862388" y="2798763"/>
          <p14:tracePt t="69859" x="3878263" y="2803525"/>
          <p14:tracePt t="69878" x="3900488" y="2803525"/>
          <p14:tracePt t="69894" x="3933825" y="2803525"/>
          <p14:tracePt t="69909" x="4000500" y="2803525"/>
          <p14:tracePt t="69927" x="4021138" y="2809875"/>
          <p14:tracePt t="69929" x="4043363" y="2809875"/>
          <p14:tracePt t="69944" x="4087813" y="2809875"/>
          <p14:tracePt t="69961" x="4132263" y="2820988"/>
          <p14:tracePt t="69977" x="4170363" y="2820988"/>
          <p14:tracePt t="69993" x="4225925" y="2820988"/>
          <p14:tracePt t="70009" x="4286250" y="2820988"/>
          <p14:tracePt t="70027" x="4364038" y="2820988"/>
          <p14:tracePt t="70044" x="4406900" y="2820988"/>
          <p14:tracePt t="70060" x="4429125" y="2820988"/>
          <p14:tracePt t="70077" x="4446588" y="2820988"/>
          <p14:tracePt t="70080" x="4457700" y="2820988"/>
          <p14:tracePt t="70094" x="4462463" y="2820988"/>
          <p14:tracePt t="70111" x="4484688" y="2820988"/>
          <p14:tracePt t="70127" x="4506913" y="2820988"/>
          <p14:tracePt t="70144" x="4522788" y="2820988"/>
          <p14:tracePt t="70161" x="4556125" y="2820988"/>
          <p14:tracePt t="70162" x="4560888" y="2820988"/>
          <p14:tracePt t="70177" x="4567238" y="2820988"/>
          <p14:tracePt t="70178" x="4572000" y="2820988"/>
          <p14:tracePt t="70192" x="4583113" y="2820988"/>
          <p14:tracePt t="70216" x="4589463" y="2820988"/>
          <p14:tracePt t="70230" x="4600575" y="2820988"/>
          <p14:tracePt t="70244" x="4605338" y="2820988"/>
          <p14:tracePt t="70246" x="4616450" y="2820988"/>
          <p14:tracePt t="70261" x="4660900" y="2820988"/>
          <p14:tracePt t="70277" x="4694238" y="2820988"/>
          <p14:tracePt t="70294" x="4738688" y="2820988"/>
          <p14:tracePt t="70310" x="4770438" y="2814638"/>
          <p14:tracePt t="70328" x="4848225" y="2809875"/>
          <p14:tracePt t="70344" x="4908550" y="2803525"/>
          <p14:tracePt t="70360" x="4957763" y="2798763"/>
          <p14:tracePt t="70377" x="5046663" y="2787650"/>
          <p14:tracePt t="70379" x="5062538" y="2787650"/>
          <p14:tracePt t="70396" x="5095875" y="2781300"/>
          <p14:tracePt t="70411" x="5122863" y="2776538"/>
          <p14:tracePt t="70428" x="5129213" y="2776538"/>
          <p14:tracePt t="71447" x="5145088" y="2776538"/>
          <p14:tracePt t="71453" x="5167313" y="2776538"/>
          <p14:tracePt t="71461" x="5227638" y="2787650"/>
          <p14:tracePt t="71480" x="5332413" y="2809875"/>
          <p14:tracePt t="71482" x="5410200" y="2809875"/>
          <p14:tracePt t="71496" x="5530850" y="2825750"/>
          <p14:tracePt t="71513" x="5911850" y="2832100"/>
          <p14:tracePt t="71529" x="6164263" y="2836863"/>
          <p14:tracePt t="71548" x="6391275" y="2836863"/>
          <p14:tracePt t="71549" x="6434138" y="2836863"/>
          <p14:tracePt t="71562" x="6484938" y="2836863"/>
          <p14:tracePt t="71579" x="6527800" y="2836863"/>
          <p14:tracePt t="71580" x="6534150" y="2836863"/>
          <p14:tracePt t="72511" x="6545263" y="2836863"/>
          <p14:tracePt t="72519" x="6567488" y="2836863"/>
          <p14:tracePt t="72531" x="6594475" y="2836863"/>
          <p14:tracePt t="72532" x="6643688" y="2841625"/>
          <p14:tracePt t="72548" x="6743700" y="2841625"/>
          <p14:tracePt t="72565" x="6875463" y="2847975"/>
          <p14:tracePt t="72581" x="7002463" y="2847975"/>
          <p14:tracePt t="72598" x="7096125" y="2832100"/>
          <p14:tracePt t="72599" x="7140575" y="2832100"/>
          <p14:tracePt t="72615" x="7183438" y="2832100"/>
          <p14:tracePt t="72631" x="7200900" y="2832100"/>
          <p14:tracePt t="72632" x="7205663" y="2832100"/>
          <p14:tracePt t="74102" x="7216775" y="2832100"/>
          <p14:tracePt t="74109" x="7250113" y="2832100"/>
          <p14:tracePt t="74118" x="7392988" y="2841625"/>
          <p14:tracePt t="74133" x="7508875" y="2841625"/>
          <p14:tracePt t="74149" x="7872413" y="2836863"/>
          <p14:tracePt t="74166" x="8175625" y="2836863"/>
          <p14:tracePt t="74167" x="8335963" y="2836863"/>
          <p14:tracePt t="74183" x="8550275" y="2832100"/>
          <p14:tracePt t="74199" x="8682038" y="2825750"/>
          <p14:tracePt t="74217" x="8721725" y="2825750"/>
          <p14:tracePt t="74671" x="8753475" y="2825750"/>
          <p14:tracePt t="74679" x="8770938" y="2825750"/>
          <p14:tracePt t="74685" x="8913813" y="2825750"/>
          <p14:tracePt t="74701" x="9024938" y="2825750"/>
          <p14:tracePt t="74702" x="9228138" y="2825750"/>
          <p14:tracePt t="74717" x="9618663" y="2825750"/>
          <p14:tracePt t="74733" x="9877425" y="2798763"/>
          <p14:tracePt t="74751" x="9966325" y="2781300"/>
          <p14:tracePt t="74753" x="9977438" y="2781300"/>
          <p14:tracePt t="75331" x="9999663" y="2781300"/>
          <p14:tracePt t="75338" x="10033000" y="2781300"/>
          <p14:tracePt t="75352" x="10137775" y="2781300"/>
          <p14:tracePt t="75353" x="10247313" y="2781300"/>
          <p14:tracePt t="75369" x="10329863" y="2776538"/>
          <p14:tracePt t="75371" x="10461625" y="2776538"/>
          <p14:tracePt t="75384" x="10615613" y="2765425"/>
          <p14:tracePt t="75402" x="10715625" y="2765425"/>
          <p14:tracePt t="75419" x="10742613" y="2759075"/>
          <p14:tracePt t="75420" x="10748963" y="2759075"/>
          <p14:tracePt t="75435" x="10753725" y="2754313"/>
          <p14:tracePt t="75475" x="10764838" y="2754313"/>
          <p14:tracePt t="75480" x="10771188" y="2754313"/>
          <p14:tracePt t="75488" x="10782300" y="2754313"/>
          <p14:tracePt t="75502" x="10814050" y="2759075"/>
          <p14:tracePt t="75520" x="10847388" y="2765425"/>
          <p14:tracePt t="75535" x="10880725" y="2765425"/>
          <p14:tracePt t="75552" x="10891838" y="2765425"/>
          <p14:tracePt t="75569" x="10902950" y="2765425"/>
          <p14:tracePt t="75586" x="10907713" y="2765425"/>
          <p14:tracePt t="75601" x="10918825" y="2770188"/>
          <p14:tracePt t="75618" x="10929938" y="2770188"/>
          <p14:tracePt t="75635" x="10990263" y="2770188"/>
          <p14:tracePt t="75637" x="11034713" y="2776538"/>
          <p14:tracePt t="75652" x="11134725" y="2776538"/>
          <p14:tracePt t="75669" x="11210925" y="2776538"/>
          <p14:tracePt t="75685" x="11293475" y="2776538"/>
          <p14:tracePt t="75702" x="11364913" y="2776538"/>
          <p14:tracePt t="75720" x="11431588" y="2776538"/>
          <p14:tracePt t="75736" x="11442700" y="2776538"/>
          <p14:tracePt t="75737" x="11453813" y="2776538"/>
          <p14:tracePt t="75752" x="11487150" y="2776538"/>
          <p14:tracePt t="75773" x="11491913" y="2776538"/>
          <p14:tracePt t="75886" x="11498263" y="2776538"/>
          <p14:tracePt t="76765" x="11503025" y="2776538"/>
          <p14:tracePt t="77334" x="11487150" y="2776538"/>
          <p14:tracePt t="77340" x="11469688" y="2776538"/>
          <p14:tracePt t="77347" x="11393488" y="2781300"/>
          <p14:tracePt t="77371" x="11001375" y="2852738"/>
          <p14:tracePt t="77388" x="10544175" y="2897188"/>
          <p14:tracePt t="77405" x="9993313" y="2908300"/>
          <p14:tracePt t="77421" x="9045575" y="2908300"/>
          <p14:tracePt t="77423" x="8666163" y="2903538"/>
          <p14:tracePt t="77440" x="7486650" y="2903538"/>
          <p14:tracePt t="77455" x="6391275" y="2919413"/>
          <p14:tracePt t="77471" x="5102225" y="2957513"/>
          <p14:tracePt t="77490" x="3817938" y="3068638"/>
          <p14:tracePt t="77506" x="3251200" y="3117850"/>
          <p14:tracePt t="77522" x="2836863" y="3133725"/>
          <p14:tracePt t="77537" x="2638425" y="3151188"/>
          <p14:tracePt t="77554" x="2446338" y="3155950"/>
          <p14:tracePt t="77572" x="2120900" y="3178175"/>
          <p14:tracePt t="77588" x="2098675" y="3178175"/>
          <p14:tracePt t="77590" x="2049463" y="3178175"/>
          <p14:tracePt t="77605" x="1828800" y="3211513"/>
          <p14:tracePt t="77622" x="1674813" y="3227388"/>
          <p14:tracePt t="77640" x="1443038" y="3233738"/>
          <p14:tracePt t="77656" x="1322388" y="3233738"/>
          <p14:tracePt t="77671" x="1250950" y="3233738"/>
          <p14:tracePt t="77688" x="1195388" y="3233738"/>
          <p14:tracePt t="77706" x="1168400" y="3233738"/>
          <p14:tracePt t="77747" x="1162050" y="3233738"/>
          <p14:tracePt t="77752" x="1162050" y="3227388"/>
          <p14:tracePt t="77760" x="1162050" y="3222625"/>
          <p14:tracePt t="77775" x="1157288" y="3222625"/>
          <p14:tracePt t="77790" x="1157288" y="3211513"/>
          <p14:tracePt t="77807" x="1157288" y="3200400"/>
          <p14:tracePt t="77823" x="1157288" y="3195638"/>
          <p14:tracePt t="77838" x="1150938" y="3189288"/>
          <p14:tracePt t="77855" x="1150938" y="3178175"/>
          <p14:tracePt t="77873" x="1150938" y="3173413"/>
          <p14:tracePt t="78280" x="1157288" y="3173413"/>
          <p14:tracePt t="78286" x="1173163" y="3173413"/>
          <p14:tracePt t="78293" x="1195388" y="3167063"/>
          <p14:tracePt t="78306" x="1222375" y="3167063"/>
          <p14:tracePt t="78308" x="1262063" y="3162300"/>
          <p14:tracePt t="78323" x="1327150" y="3151188"/>
          <p14:tracePt t="78339" x="1382713" y="3144838"/>
          <p14:tracePt t="78357" x="1443038" y="3133725"/>
          <p14:tracePt t="78375" x="1503363" y="3133725"/>
          <p14:tracePt t="78390" x="1520825" y="3133725"/>
          <p14:tracePt t="78391" x="1536700" y="3133725"/>
          <p14:tracePt t="78407" x="1547813" y="3133725"/>
          <p14:tracePt t="78408" x="1558925" y="3133725"/>
          <p14:tracePt t="78818" x="1565275" y="3140075"/>
          <p14:tracePt t="78825" x="1570038" y="3144838"/>
          <p14:tracePt t="78840" x="1581150" y="3155950"/>
          <p14:tracePt t="78856" x="1585913" y="3167063"/>
          <p14:tracePt t="78873" x="1592263" y="3173413"/>
          <p14:tracePt t="78891" x="1597025" y="3173413"/>
          <p14:tracePt t="78892" x="1603375" y="3178175"/>
          <p14:tracePt t="78908" x="1641475" y="3189288"/>
          <p14:tracePt t="78925" x="1724025" y="3205163"/>
          <p14:tracePt t="78940" x="1966913" y="3238500"/>
          <p14:tracePt t="78957" x="2297113" y="3249613"/>
          <p14:tracePt t="78974" x="2782888" y="3289300"/>
          <p14:tracePt t="78975" x="2963863" y="3294063"/>
          <p14:tracePt t="78991" x="3454400" y="3343275"/>
          <p14:tracePt t="79006" x="3813175" y="3354388"/>
          <p14:tracePt t="79024" x="4176713" y="3349625"/>
          <p14:tracePt t="79040" x="4319588" y="3349625"/>
          <p14:tracePt t="79057" x="4489450" y="3360738"/>
          <p14:tracePt t="79074" x="4529138" y="3365500"/>
          <p14:tracePt t="79091" x="4545013" y="3371850"/>
          <p14:tracePt t="79107" x="4560888" y="3371850"/>
          <p14:tracePt t="79124" x="4583113" y="3376613"/>
          <p14:tracePt t="79141" x="4594225" y="3382963"/>
          <p14:tracePt t="79299" x="4572000" y="3360738"/>
          <p14:tracePt t="79306" x="4556125" y="3343275"/>
          <p14:tracePt t="79313" x="4506913" y="3309938"/>
          <p14:tracePt t="79324" x="4424363" y="3282950"/>
          <p14:tracePt t="79341" x="4264025" y="3216275"/>
          <p14:tracePt t="79342" x="4219575" y="3195638"/>
          <p14:tracePt t="79359" x="4165600" y="3173413"/>
          <p14:tracePt t="79374" x="4125913" y="3155950"/>
          <p14:tracePt t="79392" x="4114800" y="3151188"/>
          <p14:tracePt t="79408" x="4110038" y="3144838"/>
          <p14:tracePt t="79464" x="4103688" y="3140075"/>
          <p14:tracePt t="79472" x="4098925" y="3133725"/>
          <p14:tracePt t="79478" x="4094163" y="3122613"/>
          <p14:tracePt t="79491" x="4083050" y="3111500"/>
          <p14:tracePt t="79493" x="4083050" y="3106738"/>
          <p14:tracePt t="79509" x="4065588" y="3090863"/>
          <p14:tracePt t="79524" x="4054475" y="3068638"/>
          <p14:tracePt t="79541" x="4043363" y="3046413"/>
          <p14:tracePt t="79558" x="4038600" y="3040063"/>
          <p14:tracePt t="79575" x="4032250" y="3024188"/>
          <p14:tracePt t="79592" x="4032250" y="3008313"/>
          <p14:tracePt t="79608" x="4027488" y="2997200"/>
          <p14:tracePt t="79624" x="4021138" y="2997200"/>
          <p14:tracePt t="79642" x="4021138" y="2986088"/>
          <p14:tracePt t="79659" x="4021138" y="2974975"/>
          <p14:tracePt t="79675" x="4021138" y="2968625"/>
          <p14:tracePt t="79692" x="4021138" y="2957513"/>
          <p14:tracePt t="79709" x="4021138" y="2908300"/>
          <p14:tracePt t="79726" x="4027488" y="2886075"/>
          <p14:tracePt t="79741" x="4027488" y="2863850"/>
          <p14:tracePt t="79758" x="4027488" y="2852738"/>
          <p14:tracePt t="79861" x="4021138" y="2847975"/>
          <p14:tracePt t="79885" x="4010025" y="2836863"/>
          <p14:tracePt t="79892" x="4005263" y="2825750"/>
          <p14:tracePt t="79899" x="4000500" y="2820988"/>
          <p14:tracePt t="79909" x="3994150" y="2820988"/>
          <p14:tracePt t="79925" x="3989388" y="2814638"/>
          <p14:tracePt t="79927" x="3983038" y="2803525"/>
          <p14:tracePt t="79943" x="3978275" y="2798763"/>
          <p14:tracePt t="80911" x="3994150" y="2798763"/>
          <p14:tracePt t="80919" x="4027488" y="2798763"/>
          <p14:tracePt t="80928" x="4083050" y="2803525"/>
          <p14:tracePt t="80943" x="4132263" y="2814638"/>
          <p14:tracePt t="80961" x="4197350" y="2814638"/>
          <p14:tracePt t="80962" x="4219575" y="2814638"/>
          <p14:tracePt t="80978" x="4264025" y="2814638"/>
          <p14:tracePt t="80995" x="4308475" y="2814638"/>
          <p14:tracePt t="81010" x="4364038" y="2820988"/>
          <p14:tracePt t="81026" x="4424363" y="2825750"/>
          <p14:tracePt t="81045" x="4511675" y="2832100"/>
          <p14:tracePt t="81062" x="4583113" y="2832100"/>
          <p14:tracePt t="81077" x="4649788" y="2832100"/>
          <p14:tracePt t="81094" x="4743450" y="2832100"/>
          <p14:tracePt t="81109" x="4832350" y="2832100"/>
          <p14:tracePt t="81127" x="4935538" y="2832100"/>
          <p14:tracePt t="81144" x="4979988" y="2832100"/>
          <p14:tracePt t="81160" x="4991100" y="2832100"/>
          <p14:tracePt t="81249" x="4997450" y="2832100"/>
          <p14:tracePt t="81256" x="5002213" y="2832100"/>
          <p14:tracePt t="81280" x="5008563" y="2832100"/>
          <p14:tracePt t="81285" x="5013325" y="2832100"/>
          <p14:tracePt t="81377" x="5019675" y="2832100"/>
          <p14:tracePt t="81383" x="5024438" y="2832100"/>
          <p14:tracePt t="81393" x="5035550" y="2832100"/>
          <p14:tracePt t="81411" x="5051425" y="2832100"/>
          <p14:tracePt t="81413" x="5068888" y="2832100"/>
          <p14:tracePt t="81429" x="5091113" y="2832100"/>
          <p14:tracePt t="81444" x="5151438" y="2825750"/>
          <p14:tracePt t="81461" x="5207000" y="2820988"/>
          <p14:tracePt t="81477" x="5260975" y="2814638"/>
          <p14:tracePt t="81495" x="5327650" y="2809875"/>
          <p14:tracePt t="81519" x="5338763" y="2803525"/>
          <p14:tracePt t="81527" x="5343525" y="2803525"/>
          <p14:tracePt t="81564" x="5349875" y="2803525"/>
          <p14:tracePt t="81570" x="5354638" y="2803525"/>
          <p14:tracePt t="81586" x="5360988" y="2803525"/>
          <p14:tracePt t="81594" x="5372100" y="2803525"/>
          <p14:tracePt t="81611" x="5410200" y="2798763"/>
          <p14:tracePt t="81629" x="5437188" y="2798763"/>
          <p14:tracePt t="81630" x="5470525" y="2787650"/>
          <p14:tracePt t="81647" x="5508625" y="2787650"/>
          <p14:tracePt t="81662" x="5559425" y="2781300"/>
          <p14:tracePt t="81679" x="5581650" y="2776538"/>
          <p14:tracePt t="81694" x="5664200" y="2776538"/>
          <p14:tracePt t="81711" x="5735638" y="2776538"/>
          <p14:tracePt t="81712" x="5773738" y="2776538"/>
          <p14:tracePt t="81728" x="5822950" y="2776538"/>
          <p14:tracePt t="81729" x="5845175" y="2776538"/>
          <p14:tracePt t="81744" x="5889625" y="2770188"/>
          <p14:tracePt t="81761" x="5905500" y="2765425"/>
          <p14:tracePt t="82128" x="5911850" y="2765425"/>
          <p14:tracePt t="82133" x="5927725" y="2759075"/>
          <p14:tracePt t="82145" x="5934075" y="2759075"/>
          <p14:tracePt t="82147" x="5949950" y="2754313"/>
          <p14:tracePt t="82163" x="5983288" y="2738438"/>
          <p14:tracePt t="82180" x="5994400" y="2738438"/>
          <p14:tracePt t="82614" x="6005513" y="2738438"/>
          <p14:tracePt t="82630" x="6021388" y="2738438"/>
          <p14:tracePt t="82635" x="6049963" y="2738438"/>
          <p14:tracePt t="82645" x="6065838" y="2738438"/>
          <p14:tracePt t="82662" x="6132513" y="2738438"/>
          <p14:tracePt t="82679" x="6197600" y="2738438"/>
          <p14:tracePt t="82681" x="6253163" y="2738438"/>
          <p14:tracePt t="82697" x="6286500" y="2738438"/>
          <p14:tracePt t="82713" x="6357938" y="2738438"/>
          <p14:tracePt t="82730" x="6418263" y="2738438"/>
          <p14:tracePt t="82747" x="6500813" y="2738438"/>
          <p14:tracePt t="82763" x="6545263" y="2738438"/>
          <p14:tracePt t="82764" x="6589713" y="2738438"/>
          <p14:tracePt t="82779" x="6661150" y="2738438"/>
          <p14:tracePt t="82796" x="6754813" y="2738438"/>
          <p14:tracePt t="82813" x="6853238" y="2738438"/>
          <p14:tracePt t="82814" x="6902450" y="2738438"/>
          <p14:tracePt t="82830" x="6953250" y="2738438"/>
          <p14:tracePt t="82832" x="6996113" y="2738438"/>
          <p14:tracePt t="82848" x="7096125" y="2732088"/>
          <p14:tracePt t="82862" x="7167563" y="2732088"/>
          <p14:tracePt t="82879" x="7239000" y="2727325"/>
          <p14:tracePt t="82896" x="7272338" y="2727325"/>
          <p14:tracePt t="82898" x="7288213" y="2720975"/>
          <p14:tracePt t="82913" x="7294563" y="2720975"/>
          <p14:tracePt t="82929" x="7305675" y="2720975"/>
          <p14:tracePt t="82951" x="7316788" y="2716213"/>
          <p14:tracePt t="82964" x="7321550" y="2716213"/>
          <p14:tracePt t="82980" x="7332663" y="2716213"/>
          <p14:tracePt t="82997" x="7339013" y="2716213"/>
          <p14:tracePt t="83169" x="7343775" y="2716213"/>
          <p14:tracePt t="83182" x="7350125" y="2716213"/>
          <p14:tracePt t="83190" x="7354888" y="2716213"/>
          <p14:tracePt t="83197" x="7359650" y="2716213"/>
          <p14:tracePt t="83214" x="7381875" y="2716213"/>
          <p14:tracePt t="83229" x="7432675" y="2716213"/>
          <p14:tracePt t="83247" x="7504113" y="2732088"/>
          <p14:tracePt t="83263" x="7586663" y="2738438"/>
          <p14:tracePt t="83264" x="7620000" y="2738438"/>
          <p14:tracePt t="83280" x="7724775" y="2738438"/>
          <p14:tracePt t="83298" x="7834313" y="2743200"/>
          <p14:tracePt t="83314" x="7939088" y="2754313"/>
          <p14:tracePt t="83330" x="7999413" y="2759075"/>
          <p14:tracePt t="83348" x="8108950" y="2770188"/>
          <p14:tracePt t="83363" x="8148638" y="2776538"/>
          <p14:tracePt t="83365" x="8170863" y="2776538"/>
          <p14:tracePt t="83380" x="8208963" y="2781300"/>
          <p14:tracePt t="83398" x="8224838" y="2781300"/>
          <p14:tracePt t="83400" x="8231188" y="2781300"/>
          <p14:tracePt t="83414" x="8231188" y="2787650"/>
          <p14:tracePt t="84782" x="8235950" y="2787650"/>
          <p14:tracePt t="84788" x="8242300" y="2787650"/>
          <p14:tracePt t="84799" x="8247063" y="2787650"/>
          <p14:tracePt t="84816" x="8253413" y="2787650"/>
          <p14:tracePt t="85209" x="8258175" y="2787650"/>
          <p14:tracePt t="85217" x="8264525" y="2787650"/>
          <p14:tracePt t="85223" x="8269288" y="2787650"/>
          <p14:tracePt t="85232" x="8269288" y="2781300"/>
          <p14:tracePt t="85861" x="8280400" y="2781300"/>
          <p14:tracePt t="85869" x="8285163" y="2781300"/>
          <p14:tracePt t="85875" x="8318500" y="2781300"/>
          <p14:tracePt t="85887" x="8378825" y="2781300"/>
          <p14:tracePt t="85900" x="8561388" y="2781300"/>
          <p14:tracePt t="85917" x="8974138" y="2781300"/>
          <p14:tracePt t="85935" x="9509125" y="2765425"/>
          <p14:tracePt t="85951" x="9674225" y="2765425"/>
          <p14:tracePt t="85952" x="9877425" y="2759075"/>
          <p14:tracePt t="85967" x="10120313" y="2754313"/>
          <p14:tracePt t="85984" x="10356850" y="2747963"/>
          <p14:tracePt t="86001" x="10633075" y="2732088"/>
          <p14:tracePt t="86002" x="10748963" y="2720975"/>
          <p14:tracePt t="86019" x="10864850" y="2709863"/>
          <p14:tracePt t="86034" x="10947400" y="2705100"/>
          <p14:tracePt t="86051" x="10985500" y="2693988"/>
          <p14:tracePt t="86069" x="11001375" y="2693988"/>
          <p14:tracePt t="86070" x="11007725" y="2693988"/>
          <p14:tracePt t="86124" x="11012488" y="2693988"/>
          <p14:tracePt t="86138" x="11018838" y="2693988"/>
          <p14:tracePt t="86145" x="11029950" y="2693988"/>
          <p14:tracePt t="86152" x="11041063" y="2693988"/>
          <p14:tracePt t="86169" x="11083925" y="2693988"/>
          <p14:tracePt t="86184" x="11117263" y="2698750"/>
          <p14:tracePt t="86201" x="11139488" y="2698750"/>
          <p14:tracePt t="86218" x="11145838" y="2698750"/>
          <p14:tracePt t="86537" x="11150600" y="2698750"/>
          <p14:tracePt t="86543" x="11161713" y="2698750"/>
          <p14:tracePt t="86552" x="11177588" y="2705100"/>
          <p14:tracePt t="86569" x="11206163" y="2709863"/>
          <p14:tracePt t="86586" x="11217275" y="2709863"/>
          <p14:tracePt t="86588" x="11222038" y="2716213"/>
          <p14:tracePt t="86602" x="11233150" y="2716213"/>
          <p14:tracePt t="86644" x="11239500" y="2716213"/>
          <p14:tracePt t="86664" x="11244263" y="2716213"/>
          <p14:tracePt t="86678" x="11250613" y="2716213"/>
          <p14:tracePt t="86693" x="11255375" y="2716213"/>
          <p14:tracePt t="86708" x="11261725" y="2716213"/>
          <p14:tracePt t="86715" x="11266488" y="2716213"/>
          <p14:tracePt t="86950" x="11271250" y="2720975"/>
          <p14:tracePt t="86964" x="11277600" y="2732088"/>
          <p14:tracePt t="86979" x="11282363" y="2732088"/>
          <p14:tracePt t="86987" x="11282363" y="2738438"/>
          <p14:tracePt t="87002" x="11288713" y="2743200"/>
          <p14:tracePt t="87021" x="11293475" y="2743200"/>
          <p14:tracePt t="87037" x="11293475" y="2747963"/>
          <p14:tracePt t="87055" x="11299825" y="2747963"/>
          <p14:tracePt t="87076" x="11310938" y="2754313"/>
          <p14:tracePt t="87091" x="11310938" y="2759075"/>
          <p14:tracePt t="87103" x="11315700" y="2759075"/>
          <p14:tracePt t="87122" x="11322050" y="2759075"/>
          <p14:tracePt t="87137" x="11326813" y="2759075"/>
          <p14:tracePt t="87212" x="11333163" y="2759075"/>
          <p14:tracePt t="87220" x="11333163" y="2770188"/>
          <p14:tracePt t="87225" x="11344275" y="2770188"/>
          <p14:tracePt t="87236" x="11353800" y="2770188"/>
          <p14:tracePt t="87253" x="11371263" y="2776538"/>
          <p14:tracePt t="87270" x="11409363" y="2792413"/>
          <p14:tracePt t="87287" x="11442700" y="2792413"/>
          <p14:tracePt t="87303" x="11464925" y="2792413"/>
          <p14:tracePt t="87320" x="11476038" y="2798763"/>
          <p14:tracePt t="87336" x="11487150" y="2798763"/>
          <p14:tracePt t="87339" x="11491913" y="2798763"/>
          <p14:tracePt t="87430" x="11480800" y="2809875"/>
          <p14:tracePt t="87437" x="11469688" y="2809875"/>
          <p14:tracePt t="87443" x="11464925" y="2814638"/>
          <p14:tracePt t="87452" x="11437938" y="2825750"/>
          <p14:tracePt t="87469" x="11364913" y="2847975"/>
          <p14:tracePt t="87487" x="11206163" y="2886075"/>
          <p14:tracePt t="87504" x="11101388" y="2903538"/>
          <p14:tracePt t="87520" x="10907713" y="2941638"/>
          <p14:tracePt t="87538" x="10748963" y="2963863"/>
          <p14:tracePt t="87555" x="10434638" y="3024188"/>
          <p14:tracePt t="87571" x="10131425" y="3090863"/>
          <p14:tracePt t="87587" x="10026650" y="3101975"/>
          <p14:tracePt t="87589" x="9845675" y="3122613"/>
          <p14:tracePt t="87603" x="9442450" y="3178175"/>
          <p14:tracePt t="87620" x="8963025" y="3211513"/>
          <p14:tracePt t="87637" x="8440738" y="3227388"/>
          <p14:tracePt t="87639" x="8164513" y="3255963"/>
          <p14:tracePt t="87653" x="7635875" y="3294063"/>
          <p14:tracePt t="87670" x="7283450" y="3309938"/>
          <p14:tracePt t="87688" x="7013575" y="3309938"/>
          <p14:tracePt t="87704" x="6538913" y="3316288"/>
          <p14:tracePt t="87722" x="6246813" y="3282950"/>
          <p14:tracePt t="87739" x="5945188" y="3244850"/>
          <p14:tracePt t="87754" x="5503863" y="3205163"/>
          <p14:tracePt t="87771" x="5173663" y="3189288"/>
          <p14:tracePt t="87773" x="4975225" y="3189288"/>
          <p14:tracePt t="87788" x="4672013" y="3189288"/>
          <p14:tracePt t="87804" x="4406900" y="3184525"/>
          <p14:tracePt t="87820" x="4241800" y="3162300"/>
          <p14:tracePt t="87837" x="3916363" y="3128963"/>
          <p14:tracePt t="87854" x="3768725" y="3101975"/>
          <p14:tracePt t="87855" x="3608388" y="3079750"/>
          <p14:tracePt t="87871" x="3222625" y="3073400"/>
          <p14:tracePt t="87887" x="2997200" y="3073400"/>
          <p14:tracePt t="87904" x="2892425" y="3073400"/>
          <p14:tracePt t="87920" x="2754313" y="3073400"/>
          <p14:tracePt t="87939" x="2627313" y="3073400"/>
          <p14:tracePt t="87954" x="2562225" y="3068638"/>
          <p14:tracePt t="87971" x="2473325" y="3051175"/>
          <p14:tracePt t="87988" x="2352675" y="3028950"/>
          <p14:tracePt t="87990" x="2308225" y="3028950"/>
          <p14:tracePt t="88004" x="2270125" y="3028950"/>
          <p14:tracePt t="88006" x="2259013" y="3028950"/>
          <p14:tracePt t="88021" x="2247900" y="3028950"/>
          <p14:tracePt t="88038" x="2236788" y="3028950"/>
          <p14:tracePt t="91069" x="2220913" y="3028950"/>
          <p14:tracePt t="91074" x="2214563" y="3028950"/>
          <p14:tracePt t="91076" x="2214563" y="3024188"/>
          <p14:tracePt t="91929" x="2247900" y="3024188"/>
          <p14:tracePt t="91937" x="2363788" y="3024188"/>
          <p14:tracePt t="91944" x="2419350" y="3017838"/>
          <p14:tracePt t="91960" x="2446338" y="3013075"/>
          <p14:tracePt t="91976" x="2462213" y="3013075"/>
          <p14:tracePt t="91994" x="2473325" y="3013075"/>
          <p14:tracePt t="92229" x="2479675" y="3013075"/>
          <p14:tracePt t="92236" x="2506663" y="3017838"/>
          <p14:tracePt t="92246" x="2551113" y="3040063"/>
          <p14:tracePt t="92260" x="2644775" y="3079750"/>
          <p14:tracePt t="92277" x="2738438" y="3111500"/>
          <p14:tracePt t="92295" x="2914650" y="3151188"/>
          <p14:tracePt t="92310" x="3035300" y="3167063"/>
          <p14:tracePt t="92312" x="3128963" y="3184525"/>
          <p14:tracePt t="92327" x="3278188" y="3195638"/>
          <p14:tracePt t="92344" x="3432175" y="3200400"/>
          <p14:tracePt t="92361" x="3525838" y="3205163"/>
          <p14:tracePt t="92362" x="3570288" y="3205163"/>
          <p14:tracePt t="92378" x="3586163" y="3205163"/>
          <p14:tracePt t="92380" x="3603625" y="3211513"/>
          <p14:tracePt t="92417" x="3608388" y="3211513"/>
          <p14:tracePt t="92423" x="3614738" y="3211513"/>
          <p14:tracePt t="92431" x="3619500" y="3211513"/>
          <p14:tracePt t="92445" x="3625850" y="3211513"/>
          <p14:tracePt t="92462" x="3630613" y="3211513"/>
          <p14:tracePt t="92479" x="3635375" y="3211513"/>
          <p14:tracePt t="92494" x="3641725" y="3211513"/>
          <p14:tracePt t="92567" x="3646488" y="3211513"/>
          <p14:tracePt t="92574" x="3652838" y="3216275"/>
          <p14:tracePt t="92588" x="3663950" y="3216275"/>
          <p14:tracePt t="92595" x="3675063" y="3216275"/>
          <p14:tracePt t="92611" x="3708400" y="3222625"/>
          <p14:tracePt t="92627" x="3746500" y="3222625"/>
          <p14:tracePt t="92644" x="3806825" y="3222625"/>
          <p14:tracePt t="92661" x="3906838" y="3222625"/>
          <p14:tracePt t="92663" x="3956050" y="3211513"/>
          <p14:tracePt t="92679" x="4038600" y="3195638"/>
          <p14:tracePt t="92694" x="4110038" y="3189288"/>
          <p14:tracePt t="92712" x="4154488" y="3189288"/>
          <p14:tracePt t="92729" x="4170363" y="3184525"/>
          <p14:tracePt t="92920" x="4176713" y="3184525"/>
          <p14:tracePt t="92935" x="4181475" y="3184525"/>
          <p14:tracePt t="92940" x="4203700" y="3184525"/>
          <p14:tracePt t="92948" x="4208463" y="3184525"/>
          <p14:tracePt t="92961" x="4230688" y="3184525"/>
          <p14:tracePt t="92981" x="4313238" y="3189288"/>
          <p14:tracePt t="92995" x="4364038" y="3189288"/>
          <p14:tracePt t="93012" x="4406900" y="3189288"/>
          <p14:tracePt t="93030" x="4457700" y="3189288"/>
          <p14:tracePt t="93046" x="4473575" y="3189288"/>
          <p14:tracePt t="93047" x="4495800" y="3189288"/>
          <p14:tracePt t="93063" x="4572000" y="3195638"/>
          <p14:tracePt t="93078" x="4654550" y="3195638"/>
          <p14:tracePt t="93095" x="4781550" y="3195638"/>
          <p14:tracePt t="93112" x="4864100" y="3195638"/>
          <p14:tracePt t="93113" x="4903788" y="3195638"/>
          <p14:tracePt t="93129" x="4957763" y="3195638"/>
          <p14:tracePt t="93144" x="4991100" y="3195638"/>
          <p14:tracePt t="93162" x="4997450" y="3195638"/>
          <p14:tracePt t="93331" x="5002213" y="3195638"/>
          <p14:tracePt t="93339" x="5008563" y="3195638"/>
          <p14:tracePt t="93347" x="5013325" y="3195638"/>
          <p14:tracePt t="93363" x="5035550" y="3195638"/>
          <p14:tracePt t="93378" x="5073650" y="3195638"/>
          <p14:tracePt t="93395" x="5140325" y="3184525"/>
          <p14:tracePt t="93412" x="5207000" y="3184525"/>
          <p14:tracePt t="93413" x="5260975" y="3178175"/>
          <p14:tracePt t="93429" x="5332413" y="3173413"/>
          <p14:tracePt t="93445" x="5414963" y="3173413"/>
          <p14:tracePt t="93462" x="5465763" y="3167063"/>
          <p14:tracePt t="93480" x="5492750" y="3167063"/>
          <p14:tracePt t="93781" x="5514975" y="3167063"/>
          <p14:tracePt t="93789" x="5564188" y="3162300"/>
          <p14:tracePt t="93798" x="5646738" y="3162300"/>
          <p14:tracePt t="93812" x="5845175" y="3144838"/>
          <p14:tracePt t="93829" x="6049963" y="3140075"/>
          <p14:tracePt t="93847" x="6175375" y="3133725"/>
          <p14:tracePt t="93848" x="6226175" y="3133725"/>
          <p14:tracePt t="93864" x="6269038" y="3128963"/>
          <p14:tracePt t="93880" x="6275388" y="3128963"/>
          <p14:tracePt t="94030" x="6280150" y="3128963"/>
          <p14:tracePt t="94036" x="6286500" y="3128963"/>
          <p14:tracePt t="94045" x="6308725" y="3128963"/>
          <p14:tracePt t="94064" x="6324600" y="3128963"/>
          <p14:tracePt t="94065" x="6346825" y="3128963"/>
          <p14:tracePt t="94079" x="6357938" y="3128963"/>
          <p14:tracePt t="94081" x="6369050" y="3128963"/>
          <p14:tracePt t="94097" x="6391275" y="3128963"/>
          <p14:tracePt t="94113" x="6396038" y="3128963"/>
          <p14:tracePt t="94299" x="6402388" y="3128963"/>
          <p14:tracePt t="94306" x="6407150" y="3128963"/>
          <p14:tracePt t="94315" x="6434138" y="3128963"/>
          <p14:tracePt t="94331" x="6527800" y="3128963"/>
          <p14:tracePt t="94346" x="6661150" y="3128963"/>
          <p14:tracePt t="94363" x="6875463" y="3128963"/>
          <p14:tracePt t="94365" x="6958013" y="3128963"/>
          <p14:tracePt t="94380" x="7129463" y="3128963"/>
          <p14:tracePt t="94397" x="7354888" y="3117850"/>
          <p14:tracePt t="94413" x="7392988" y="3117850"/>
          <p14:tracePt t="94430" x="7470775" y="3117850"/>
          <p14:tracePt t="94448" x="7508875" y="3117850"/>
          <p14:tracePt t="94464" x="7519988" y="3117850"/>
          <p14:tracePt t="94480" x="7531100" y="3117850"/>
          <p14:tracePt t="94497" x="7537450" y="3117850"/>
          <p14:tracePt t="95372" x="7546975" y="3122613"/>
          <p14:tracePt t="95378" x="7564438" y="3128963"/>
          <p14:tracePt t="95386" x="7580313" y="3140075"/>
          <p14:tracePt t="95398" x="7597775" y="3144838"/>
          <p14:tracePt t="95400" x="7624763" y="3162300"/>
          <p14:tracePt t="95416" x="7685088" y="3200400"/>
          <p14:tracePt t="95432" x="7740650" y="3238500"/>
          <p14:tracePt t="95448" x="7800975" y="3278188"/>
          <p14:tracePt t="95465" x="7861300" y="3305175"/>
          <p14:tracePt t="95483" x="7939088" y="3343275"/>
          <p14:tracePt t="95500" x="7983538" y="3349625"/>
          <p14:tracePt t="95501" x="7983538" y="3360738"/>
          <p14:tracePt t="95515" x="7999413" y="3371850"/>
          <p14:tracePt t="95532" x="8004175" y="3382963"/>
          <p14:tracePt t="95550" x="8032750" y="3392488"/>
          <p14:tracePt t="95567" x="8066088" y="3392488"/>
          <p14:tracePt t="95582" x="8131175" y="3392488"/>
          <p14:tracePt t="95598" x="8220075" y="3376613"/>
          <p14:tracePt t="95615" x="8296275" y="3360738"/>
          <p14:tracePt t="95632" x="8440738" y="3309938"/>
          <p14:tracePt t="95648" x="8462963" y="3305175"/>
          <p14:tracePt t="95650" x="8501063" y="3289300"/>
          <p14:tracePt t="95665" x="8561388" y="3271838"/>
          <p14:tracePt t="95683" x="8599488" y="3255963"/>
          <p14:tracePt t="95699" x="8632825" y="3244850"/>
          <p14:tracePt t="95700" x="8643938" y="3238500"/>
          <p14:tracePt t="95717" x="8666163" y="3233738"/>
          <p14:tracePt t="95731" x="8670925" y="3233738"/>
          <p14:tracePt t="95753" x="8677275" y="3233738"/>
          <p14:tracePt t="96535" x="8699500" y="3233738"/>
          <p14:tracePt t="96542" x="8743950" y="3233738"/>
          <p14:tracePt t="96550" x="8748713" y="3233738"/>
          <p14:tracePt t="96567" x="8864600" y="3233738"/>
          <p14:tracePt t="96584" x="8936038" y="3233738"/>
          <p14:tracePt t="96586" x="8936038" y="3244850"/>
          <p14:tracePt t="96600" x="8996363" y="3244850"/>
          <p14:tracePt t="96617" x="9051925" y="3244850"/>
          <p14:tracePt t="96633" x="9078913" y="3238500"/>
          <p14:tracePt t="96650" x="9096375" y="3238500"/>
          <p14:tracePt t="96668" x="9139238" y="3233738"/>
          <p14:tracePt t="96685" x="9172575" y="3227388"/>
          <p14:tracePt t="96700" x="9221788" y="3216275"/>
          <p14:tracePt t="96718" x="9288463" y="3211513"/>
          <p14:tracePt t="96735" x="9315450" y="3205163"/>
          <p14:tracePt t="96752" x="9332913" y="3200400"/>
          <p14:tracePt t="96770" x="9337675" y="3200400"/>
          <p14:tracePt t="96785" x="9344025" y="3200400"/>
          <p14:tracePt t="96801" x="9348788" y="3200400"/>
          <p14:tracePt t="96819" x="9355138" y="3200400"/>
          <p14:tracePt t="96834" x="9377363" y="3200400"/>
          <p14:tracePt t="96850" x="9399588" y="3195638"/>
          <p14:tracePt t="96868" x="9415463" y="3195638"/>
          <p14:tracePt t="96884" x="9431338" y="3189288"/>
          <p14:tracePt t="97217" x="9437688" y="3189288"/>
          <p14:tracePt t="97224" x="9442450" y="3189288"/>
          <p14:tracePt t="97234" x="9448800" y="3184525"/>
          <p14:tracePt t="97252" x="9459913" y="3184525"/>
          <p14:tracePt t="97330" x="9464675" y="3184525"/>
          <p14:tracePt t="97352" x="9471025" y="3184525"/>
          <p14:tracePt t="97367" x="9475788" y="3178175"/>
          <p14:tracePt t="97374" x="9482138" y="3178175"/>
          <p14:tracePt t="97385" x="9486900" y="3178175"/>
          <p14:tracePt t="97401" x="9502775" y="3173413"/>
          <p14:tracePt t="97402" x="9513888" y="3173413"/>
          <p14:tracePt t="97502" x="9520238" y="3173413"/>
          <p14:tracePt t="97517" x="9525000" y="3173413"/>
          <p14:tracePt t="97525" x="9525000" y="3167063"/>
          <p14:tracePt t="97535" x="9531350" y="3167063"/>
          <p14:tracePt t="97552" x="9542463" y="3167063"/>
          <p14:tracePt t="97569" x="9564688" y="3167063"/>
          <p14:tracePt t="97585" x="9591675" y="3155950"/>
          <p14:tracePt t="97602" x="9596438" y="3155950"/>
          <p14:tracePt t="97620" x="9607550" y="3155950"/>
          <p14:tracePt t="97637" x="9618663" y="3155950"/>
          <p14:tracePt t="97653" x="9629775" y="3155950"/>
          <p14:tracePt t="97669" x="9652000" y="3151188"/>
          <p14:tracePt t="97686" x="9685338" y="3151188"/>
          <p14:tracePt t="97687" x="9696450" y="3151188"/>
          <p14:tracePt t="97703" x="9712325" y="3151188"/>
          <p14:tracePt t="97719" x="9729788" y="3151188"/>
          <p14:tracePt t="97720" x="9745663" y="3151188"/>
          <p14:tracePt t="97735" x="9763125" y="3144838"/>
          <p14:tracePt t="97752" x="9794875" y="3144838"/>
          <p14:tracePt t="97769" x="9828213" y="3144838"/>
          <p14:tracePt t="97771" x="9850438" y="3144838"/>
          <p14:tracePt t="97788" x="9861550" y="3144838"/>
          <p14:tracePt t="97802" x="9872663" y="3144838"/>
          <p14:tracePt t="97819" x="9877425" y="3144838"/>
          <p14:tracePt t="97877" x="9883775" y="3144838"/>
          <p14:tracePt t="97989" x="9888538" y="3144838"/>
          <p14:tracePt t="98005" x="9894888" y="3144838"/>
          <p14:tracePt t="98020" x="9899650" y="3144838"/>
          <p14:tracePt t="98035" x="9910763" y="3144838"/>
          <p14:tracePt t="98041" x="9921875" y="3144838"/>
          <p14:tracePt t="98052" x="9932988" y="3144838"/>
          <p14:tracePt t="98069" x="9959975" y="3144838"/>
          <p14:tracePt t="98071" x="9971088" y="3144838"/>
          <p14:tracePt t="98087" x="9988550" y="3140075"/>
          <p14:tracePt t="98101" x="9999663" y="3140075"/>
          <p14:tracePt t="98120" x="10004425" y="3140075"/>
          <p14:tracePt t="98136" x="10010775" y="3133725"/>
          <p14:tracePt t="98137" x="10015538" y="3133725"/>
          <p14:tracePt t="98153" x="10026650" y="3133725"/>
          <p14:tracePt t="98177" x="10033000" y="3133725"/>
          <p14:tracePt t="98191" x="10037763" y="3133725"/>
          <p14:tracePt t="98311" x="10044113" y="3133725"/>
          <p14:tracePt t="98335" x="10053638" y="3133725"/>
          <p14:tracePt t="98342" x="10059988" y="3133725"/>
          <p14:tracePt t="98353" x="10071100" y="3133725"/>
          <p14:tracePt t="98370" x="10120313" y="3133725"/>
          <p14:tracePt t="98387" x="10142538" y="3133725"/>
          <p14:tracePt t="98403" x="10158413" y="3133725"/>
          <p14:tracePt t="98420" x="10180638" y="3133725"/>
          <p14:tracePt t="98438" x="10209213" y="3133725"/>
          <p14:tracePt t="98453" x="10225088" y="3128963"/>
          <p14:tracePt t="98469" x="10236200" y="3128963"/>
          <p14:tracePt t="98487" x="10247313" y="3128963"/>
          <p14:tracePt t="98506" x="10252075" y="3128963"/>
          <p14:tracePt t="98520" x="10258425" y="3128963"/>
          <p14:tracePt t="98538" x="10263188" y="3128963"/>
          <p14:tracePt t="98554" x="10269538" y="3128963"/>
          <p14:tracePt t="98570" x="10274300" y="3122613"/>
          <p14:tracePt t="98588" x="10280650" y="3122613"/>
          <p14:tracePt t="98651" x="10285413" y="3122613"/>
          <p14:tracePt t="98671" x="10291763" y="3122613"/>
          <p14:tracePt t="98690" x="10296525" y="3122613"/>
          <p14:tracePt t="98912" x="10302875" y="3122613"/>
          <p14:tracePt t="99129" x="10307638" y="3122613"/>
          <p14:tracePt t="99182" x="10313988" y="3122613"/>
          <p14:tracePt t="99196" x="10325100" y="3122613"/>
          <p14:tracePt t="99205" x="10334625" y="3122613"/>
          <p14:tracePt t="99211" x="10352088" y="3122613"/>
          <p14:tracePt t="99220" x="10363200" y="3122613"/>
          <p14:tracePt t="99239" x="10428288" y="3122613"/>
          <p14:tracePt t="99240" x="10483850" y="3122613"/>
          <p14:tracePt t="99255" x="10533063" y="3117850"/>
          <p14:tracePt t="99256" x="10637838" y="3106738"/>
          <p14:tracePt t="99273" x="10814050" y="3090863"/>
          <p14:tracePt t="99288" x="10958513" y="3084513"/>
          <p14:tracePt t="99304" x="11018838" y="3079750"/>
          <p14:tracePt t="99321" x="11063288" y="3068638"/>
          <p14:tracePt t="99323" x="11079163" y="3068638"/>
          <p14:tracePt t="99338" x="11095038" y="3062288"/>
          <p14:tracePt t="99340" x="11123613" y="3057525"/>
          <p14:tracePt t="99354" x="11177588" y="3046413"/>
          <p14:tracePt t="99372" x="11239500" y="3028950"/>
          <p14:tracePt t="99389" x="11271250" y="3017838"/>
          <p14:tracePt t="99391" x="11277600" y="3013075"/>
          <p14:tracePt t="99405" x="11293475" y="3013075"/>
          <p14:tracePt t="99424" x="11299825" y="3013075"/>
          <p14:tracePt t="99438" x="11304588" y="3013075"/>
          <p14:tracePt t="99455" x="11322050" y="3013075"/>
          <p14:tracePt t="99472" x="11344275" y="3008313"/>
          <p14:tracePt t="99473" x="11349038" y="3008313"/>
          <p14:tracePt t="99489" x="11360150" y="3008313"/>
          <p14:tracePt t="99556" x="11349038" y="3008313"/>
          <p14:tracePt t="99564" x="11282363" y="3008313"/>
          <p14:tracePt t="99574" x="11233150" y="3008313"/>
          <p14:tracePt t="99588" x="11106150" y="3024188"/>
          <p14:tracePt t="99605" x="10985500" y="3057525"/>
          <p14:tracePt t="99622" x="10847388" y="3084513"/>
          <p14:tracePt t="99623" x="10782300" y="3101975"/>
          <p14:tracePt t="99639" x="10445750" y="3140075"/>
          <p14:tracePt t="99654" x="10053638" y="3195638"/>
          <p14:tracePt t="99672" x="9371013" y="3227388"/>
          <p14:tracePt t="99689" x="8715375" y="3289300"/>
          <p14:tracePt t="99690" x="8231188" y="3338513"/>
          <p14:tracePt t="99707" x="7591425" y="3398838"/>
          <p14:tracePt t="99723" x="6792913" y="3425825"/>
          <p14:tracePt t="99738" x="6110288" y="3454400"/>
          <p14:tracePt t="99755" x="5432425" y="3465513"/>
          <p14:tracePt t="99772" x="4545013" y="3481388"/>
          <p14:tracePt t="99790" x="4297363" y="3475038"/>
          <p14:tracePt t="99805" x="3724275" y="3459163"/>
          <p14:tracePt t="99823" x="3151188" y="3454400"/>
          <p14:tracePt t="99825" x="2798763" y="3454400"/>
          <p14:tracePt t="99840" x="2292350" y="3454400"/>
          <p14:tracePt t="99857" x="1625600" y="3465513"/>
          <p14:tracePt t="99872" x="1074738" y="3475038"/>
          <p14:tracePt t="99889" x="358775" y="3481388"/>
          <p14:tracePt t="100224" x="192088" y="3579813"/>
          <p14:tracePt t="100240" x="430213" y="3579813"/>
          <p14:tracePt t="100256" x="539750" y="3579813"/>
          <p14:tracePt t="100273" x="666750" y="3586163"/>
          <p14:tracePt t="100290" x="727075" y="3590925"/>
          <p14:tracePt t="100306" x="749300" y="3590925"/>
          <p14:tracePt t="100308" x="771525" y="3597275"/>
          <p14:tracePt t="100322" x="842963" y="3602038"/>
          <p14:tracePt t="100339" x="947738" y="3613150"/>
          <p14:tracePt t="100356" x="1157288" y="3619500"/>
          <p14:tracePt t="100357" x="1217613" y="3619500"/>
          <p14:tracePt t="100373" x="1344613" y="3619500"/>
          <p14:tracePt t="100389" x="1465263" y="3619500"/>
          <p14:tracePt t="100406" x="1636713" y="3619500"/>
          <p14:tracePt t="100424" x="1817688" y="3624263"/>
          <p14:tracePt t="100426" x="1933575" y="3624263"/>
          <p14:tracePt t="100440" x="2060575" y="3630613"/>
          <p14:tracePt t="100441" x="2116138" y="3630613"/>
          <p14:tracePt t="100457" x="2225675" y="3630613"/>
          <p14:tracePt t="100472" x="2247900" y="3630613"/>
          <p14:tracePt t="100871" x="2252663" y="3630613"/>
          <p14:tracePt t="100876" x="2259013" y="3630613"/>
          <p14:tracePt t="101011" x="2263775" y="3630613"/>
          <p14:tracePt t="101025" x="2270125" y="3630613"/>
          <p14:tracePt t="101034" x="2274888" y="3624263"/>
          <p14:tracePt t="101042" x="2281238" y="3619500"/>
          <p14:tracePt t="101058" x="2308225" y="3608388"/>
          <p14:tracePt t="101074" x="2325688" y="3602038"/>
          <p14:tracePt t="101090" x="2341563" y="3597275"/>
          <p14:tracePt t="101109" x="2363788" y="3586163"/>
          <p14:tracePt t="101125" x="2379663" y="3579813"/>
          <p14:tracePt t="101142" x="2386013" y="3575050"/>
          <p14:tracePt t="101157" x="2397125" y="3568700"/>
          <p14:tracePt t="101174" x="2419350" y="3563938"/>
          <p14:tracePt t="101175" x="2435225" y="3559175"/>
          <p14:tracePt t="101190" x="2462213" y="3552825"/>
          <p14:tracePt t="101206" x="2484438" y="3548063"/>
          <p14:tracePt t="101224" x="2501900" y="3541713"/>
          <p14:tracePt t="101242" x="2506663" y="3541713"/>
          <p14:tracePt t="101312" x="2506663" y="3536950"/>
          <p14:tracePt t="101320" x="2513013" y="3536950"/>
          <p14:tracePt t="101333" x="2517775" y="3536950"/>
          <p14:tracePt t="101427" x="2522538" y="3530600"/>
          <p14:tracePt t="101461" x="2528888" y="3530600"/>
          <p14:tracePt t="101468" x="2528888" y="3525838"/>
          <p14:tracePt t="101852" x="2522538" y="3525838"/>
          <p14:tracePt t="101950" x="2517775" y="3514725"/>
          <p14:tracePt t="101964" x="2513013" y="3503613"/>
          <p14:tracePt t="101971" x="2513013" y="3497263"/>
          <p14:tracePt t="101978" x="2506663" y="3486150"/>
          <p14:tracePt t="101991" x="2506663" y="3475038"/>
          <p14:tracePt t="101993" x="2506663" y="3459163"/>
          <p14:tracePt t="102009" x="2506663" y="3454400"/>
          <p14:tracePt t="102011" x="2506663" y="3436938"/>
          <p14:tracePt t="102025" x="2506663" y="3421063"/>
          <p14:tracePt t="102042" x="2506663" y="3398838"/>
          <p14:tracePt t="102060" x="2506663" y="3371850"/>
          <p14:tracePt t="102061" x="2501900" y="3349625"/>
          <p14:tracePt t="102077" x="2484438" y="3282950"/>
          <p14:tracePt t="102093" x="2468563" y="3216275"/>
          <p14:tracePt t="102109" x="2451100" y="3167063"/>
          <p14:tracePt t="102126" x="2419350" y="3095625"/>
          <p14:tracePt t="102127" x="2413000" y="3084513"/>
          <p14:tracePt t="102143" x="2379663" y="3040063"/>
          <p14:tracePt t="102159" x="2341563" y="2990850"/>
          <p14:tracePt t="102161" x="2314575" y="2957513"/>
          <p14:tracePt t="102175" x="2209800" y="2874963"/>
          <p14:tracePt t="102192" x="2132013" y="2832100"/>
          <p14:tracePt t="102209" x="2098675" y="2803525"/>
          <p14:tracePt t="102211" x="2082800" y="2792413"/>
          <p14:tracePt t="102227" x="2071688" y="2781300"/>
          <p14:tracePt t="102242" x="2065338" y="2781300"/>
          <p14:tracePt t="102259" x="2054225" y="2776538"/>
          <p14:tracePt t="102277" x="2049463" y="2770188"/>
          <p14:tracePt t="102278" x="2044700" y="2770188"/>
          <p14:tracePt t="102293" x="2044700" y="2765425"/>
          <p14:tracePt t="102355" x="2049463" y="2770188"/>
          <p14:tracePt t="102362" x="2076450" y="2787650"/>
          <p14:tracePt t="102368" x="2116138" y="2792413"/>
          <p14:tracePt t="102392" x="2286000" y="2832100"/>
          <p14:tracePt t="102409" x="2374900" y="2836863"/>
          <p14:tracePt t="102427" x="2446338" y="2836863"/>
          <p14:tracePt t="102428" x="2462213" y="2836863"/>
          <p14:tracePt t="102444" x="2468563" y="2836863"/>
          <p14:tracePt t="102925" x="2473325" y="2836863"/>
          <p14:tracePt t="102993" x="2479675" y="2836863"/>
          <p14:tracePt t="103014" x="2484438" y="2836863"/>
          <p14:tracePt t="103020" x="2490788" y="2836863"/>
          <p14:tracePt t="103028" x="2495550" y="2836863"/>
          <p14:tracePt t="103043" x="2501900" y="2836863"/>
          <p14:tracePt t="103210" x="2513013" y="2836863"/>
          <p14:tracePt t="103218" x="2517775" y="2836863"/>
          <p14:tracePt t="103227" x="2551113" y="2836863"/>
          <p14:tracePt t="103244" x="2787650" y="2919413"/>
          <p14:tracePt t="103246" x="2886075" y="2979738"/>
          <p14:tracePt t="103261" x="3300413" y="3184525"/>
          <p14:tracePt t="103278" x="3663950" y="3371850"/>
          <p14:tracePt t="103294" x="4154488" y="3590925"/>
          <p14:tracePt t="103311" x="4473575" y="3673475"/>
          <p14:tracePt t="103313" x="4705350" y="3729038"/>
          <p14:tracePt t="103329" x="4941888" y="3762375"/>
          <p14:tracePt t="103345" x="5207000" y="3773488"/>
          <p14:tracePt t="103361" x="5316538" y="3773488"/>
          <p14:tracePt t="103377" x="5426075" y="3767138"/>
          <p14:tracePt t="103393" x="5492750" y="3746500"/>
          <p14:tracePt t="103411" x="5564188" y="3713163"/>
          <p14:tracePt t="103427" x="5619750" y="3690938"/>
          <p14:tracePt t="103444" x="5675313" y="3673475"/>
          <p14:tracePt t="103460" x="5740400" y="3657600"/>
          <p14:tracePt t="103478" x="5795963" y="3646488"/>
          <p14:tracePt t="103495" x="5845175" y="3635375"/>
          <p14:tracePt t="103511" x="5916613" y="3619500"/>
          <p14:tracePt t="103527" x="6010275" y="3613150"/>
          <p14:tracePt t="103545" x="6164263" y="3586163"/>
          <p14:tracePt t="103561" x="6219825" y="3575050"/>
          <p14:tracePt t="103563" x="6269038" y="3559175"/>
          <p14:tracePt t="103577" x="6351588" y="3536950"/>
          <p14:tracePt t="103594" x="6423025" y="3514725"/>
          <p14:tracePt t="103611" x="6489700" y="3492500"/>
          <p14:tracePt t="103612" x="6523038" y="3475038"/>
          <p14:tracePt t="103628" x="6550025" y="3470275"/>
          <p14:tracePt t="103630" x="6572250" y="3470275"/>
          <p14:tracePt t="103646" x="6632575" y="3448050"/>
          <p14:tracePt t="103661" x="6677025" y="3436938"/>
          <p14:tracePt t="103679" x="6737350" y="3421063"/>
          <p14:tracePt t="103680" x="6759575" y="3414713"/>
          <p14:tracePt t="103695" x="6792913" y="3409950"/>
          <p14:tracePt t="103696" x="6819900" y="3398838"/>
          <p14:tracePt t="103711" x="6831013" y="3398838"/>
          <p14:tracePt t="103713" x="6848475" y="3392488"/>
          <p14:tracePt t="103727" x="6881813" y="3382963"/>
          <p14:tracePt t="103744" x="6902450" y="3382963"/>
          <p14:tracePt t="103761" x="6924675" y="3371850"/>
          <p14:tracePt t="103763" x="6931025" y="3371850"/>
          <p14:tracePt t="103778" x="6942138" y="3371850"/>
          <p14:tracePt t="103780" x="6964363" y="3371850"/>
          <p14:tracePt t="103795" x="6996113" y="3365500"/>
          <p14:tracePt t="103811" x="7040563" y="3365500"/>
          <p14:tracePt t="103828" x="7062788" y="3354388"/>
          <p14:tracePt t="103845" x="7096125" y="3354388"/>
          <p14:tracePt t="103863" x="7112000" y="3354388"/>
          <p14:tracePt t="103878" x="7118350" y="3354388"/>
          <p14:tracePt t="103894" x="7140575" y="3349625"/>
          <p14:tracePt t="103912" x="7145338" y="3349625"/>
          <p14:tracePt t="103913" x="7156450" y="3349625"/>
          <p14:tracePt t="103929" x="7167563" y="3349625"/>
          <p14:tracePt t="103931" x="7183438" y="3349625"/>
          <p14:tracePt t="103944" x="7205663" y="3343275"/>
          <p14:tracePt t="103964" x="7239000" y="3343275"/>
          <p14:tracePt t="103966" x="7256463" y="3338513"/>
          <p14:tracePt t="103980" x="7272338" y="3332163"/>
          <p14:tracePt t="103981" x="7294563" y="3332163"/>
          <p14:tracePt t="103995" x="7305675" y="3332163"/>
          <p14:tracePt t="103997" x="7327900" y="3332163"/>
          <p14:tracePt t="104011" x="7339013" y="3332163"/>
          <p14:tracePt t="104028" x="7381875" y="3327400"/>
          <p14:tracePt t="104045" x="7415213" y="3321050"/>
          <p14:tracePt t="104062" x="7448550" y="3316288"/>
          <p14:tracePt t="104063" x="7453313" y="3316288"/>
          <p14:tracePt t="104079" x="7486650" y="3309938"/>
          <p14:tracePt t="104095" x="7508875" y="3309938"/>
          <p14:tracePt t="104112" x="7553325" y="3309938"/>
          <p14:tracePt t="104128" x="7580313" y="3309938"/>
          <p14:tracePt t="104146" x="7631113" y="3309938"/>
          <p14:tracePt t="104162" x="7658100" y="3309938"/>
          <p14:tracePt t="104163" x="7673975" y="3309938"/>
          <p14:tracePt t="104178" x="7702550" y="3309938"/>
          <p14:tracePt t="104195" x="7740650" y="3309938"/>
          <p14:tracePt t="104212" x="7773988" y="3309938"/>
          <p14:tracePt t="104213" x="7800975" y="3309938"/>
          <p14:tracePt t="104229" x="7827963" y="3309938"/>
          <p14:tracePt t="104245" x="7900988" y="3321050"/>
          <p14:tracePt t="104262" x="7972425" y="3338513"/>
          <p14:tracePt t="104279" x="8077200" y="3376613"/>
          <p14:tracePt t="104281" x="8137525" y="3398838"/>
          <p14:tracePt t="104297" x="8318500" y="3465513"/>
          <p14:tracePt t="104312" x="8374063" y="3475038"/>
          <p14:tracePt t="104314" x="8445500" y="3492500"/>
          <p14:tracePt t="104329" x="8566150" y="3519488"/>
          <p14:tracePt t="104345" x="8659813" y="3536950"/>
          <p14:tracePt t="104363" x="8759825" y="3536950"/>
          <p14:tracePt t="104379" x="8804275" y="3530600"/>
          <p14:tracePt t="104395" x="8842375" y="3519488"/>
          <p14:tracePt t="104412" x="8880475" y="3503613"/>
          <p14:tracePt t="104429" x="8909050" y="3503613"/>
          <p14:tracePt t="104430" x="8920163" y="3503613"/>
          <p14:tracePt t="104446" x="8951913" y="3503613"/>
          <p14:tracePt t="104462" x="8985250" y="3503613"/>
          <p14:tracePt t="104478" x="9029700" y="3497263"/>
          <p14:tracePt t="104496" x="9056688" y="3497263"/>
          <p14:tracePt t="104498" x="9067800" y="3497263"/>
          <p14:tracePt t="104512" x="9085263" y="3497263"/>
          <p14:tracePt t="104530" x="9107488" y="3486150"/>
          <p14:tracePt t="104545" x="9128125" y="3475038"/>
          <p14:tracePt t="104563" x="9150350" y="3465513"/>
          <p14:tracePt t="104581" x="9178925" y="3459163"/>
          <p14:tracePt t="104597" x="9201150" y="3448050"/>
          <p14:tracePt t="104612" x="9232900" y="3436938"/>
          <p14:tracePt t="104629" x="9266238" y="3425825"/>
          <p14:tracePt t="104645" x="9294813" y="3414713"/>
          <p14:tracePt t="104663" x="9348788" y="3398838"/>
          <p14:tracePt t="104679" x="9404350" y="3382963"/>
          <p14:tracePt t="104696" x="9442450" y="3376613"/>
          <p14:tracePt t="104712" x="9486900" y="3371850"/>
          <p14:tracePt t="104730" x="9525000" y="3365500"/>
          <p14:tracePt t="104731" x="9553575" y="3360738"/>
          <p14:tracePt t="104747" x="9580563" y="3360738"/>
          <p14:tracePt t="104762" x="9607550" y="3360738"/>
          <p14:tracePt t="104779" x="9663113" y="3354388"/>
          <p14:tracePt t="104796" x="9712325" y="3343275"/>
          <p14:tracePt t="104798" x="9723438" y="3332163"/>
          <p14:tracePt t="104813" x="9740900" y="3332163"/>
          <p14:tracePt t="104815" x="9763125" y="3327400"/>
          <p14:tracePt t="104830" x="9783763" y="3316288"/>
          <p14:tracePt t="104847" x="9794875" y="3316288"/>
          <p14:tracePt t="104863" x="9812338" y="3298825"/>
          <p14:tracePt t="104865" x="9823450" y="3298825"/>
          <p14:tracePt t="104882" x="9839325" y="3289300"/>
          <p14:tracePt t="104897" x="9850438" y="3282950"/>
          <p14:tracePt t="104913" x="9861550" y="3278188"/>
          <p14:tracePt t="104930" x="9866313" y="3271838"/>
          <p14:tracePt t="104946" x="9877425" y="3267075"/>
          <p14:tracePt t="104948" x="9883775" y="3255963"/>
          <p14:tracePt t="104964" x="9894888" y="3244850"/>
          <p14:tracePt t="104980" x="9910763" y="3233738"/>
          <p14:tracePt t="104997" x="9928225" y="3216275"/>
          <p14:tracePt t="105014" x="9939338" y="3200400"/>
          <p14:tracePt t="105016" x="9950450" y="3189288"/>
          <p14:tracePt t="105030" x="9971088" y="3162300"/>
          <p14:tracePt t="105047" x="10004425" y="3133725"/>
          <p14:tracePt t="105063" x="10015538" y="3128963"/>
          <p14:tracePt t="105081" x="10021888" y="3117850"/>
          <p14:tracePt t="105098" x="10026650" y="3106738"/>
          <p14:tracePt t="105115" x="10026650" y="3101975"/>
          <p14:tracePt t="105130" x="10026650" y="3095625"/>
          <p14:tracePt t="105152" x="10021888" y="3090863"/>
          <p14:tracePt t="105164" x="10010775" y="3084513"/>
          <p14:tracePt t="105165" x="9993313" y="3084513"/>
          <p14:tracePt t="105181" x="9977438" y="3084513"/>
          <p14:tracePt t="105198" x="9959975" y="3084513"/>
          <p14:tracePt t="105199" x="9955213" y="3084513"/>
          <p14:tracePt t="105213" x="9921875" y="3084513"/>
          <p14:tracePt t="105230" x="9917113" y="3084513"/>
          <p14:tracePt t="105248" x="9899650" y="3090863"/>
          <p14:tracePt t="105264" x="9888538" y="3095625"/>
          <p14:tracePt t="105280" x="9877425" y="3101975"/>
          <p14:tracePt t="105297" x="9861550" y="3106738"/>
          <p14:tracePt t="105315" x="9834563" y="3117850"/>
          <p14:tracePt t="105331" x="9817100" y="3122613"/>
          <p14:tracePt t="105348" x="9805988" y="3128963"/>
          <p14:tracePt t="105364" x="9794875" y="3133725"/>
          <p14:tracePt t="105380" x="9790113" y="3133725"/>
          <p14:tracePt t="105422" x="9783763" y="3133725"/>
          <p14:tracePt t="105429" x="9779000" y="3133725"/>
          <p14:tracePt t="105436" x="9767888" y="3133725"/>
          <p14:tracePt t="105446" x="9756775" y="3133725"/>
          <p14:tracePt t="105464" x="9740900" y="3133725"/>
          <p14:tracePt t="105465" x="9734550" y="3133725"/>
          <p14:tracePt t="105488" x="9729788" y="3133725"/>
          <p14:tracePt t="105504" x="9723438" y="3133725"/>
          <p14:tracePt t="105527" x="9718675" y="3133725"/>
          <p14:tracePt t="105550" x="9712325" y="3133725"/>
          <p14:tracePt t="105566" x="9707563" y="3133725"/>
          <p14:tracePt t="105580" x="9701213" y="3133725"/>
          <p14:tracePt t="105610" x="9696450" y="3133725"/>
          <p14:tracePt t="105624" x="9690100" y="3133725"/>
          <p14:tracePt t="105639" x="9685338" y="3133725"/>
          <p14:tracePt t="105654" x="9678988" y="3133725"/>
          <p14:tracePt t="105669" x="9674225" y="3133725"/>
          <p14:tracePt t="106869" x="9678988" y="3133725"/>
          <p14:tracePt t="107409" x="9690100" y="3133725"/>
          <p14:tracePt t="107417" x="9712325" y="3140075"/>
          <p14:tracePt t="107424" x="9718675" y="3140075"/>
          <p14:tracePt t="107433" x="9752013" y="3144838"/>
          <p14:tracePt t="107450" x="9790113" y="3155950"/>
          <p14:tracePt t="107469" x="9861550" y="3173413"/>
          <p14:tracePt t="107485" x="9906000" y="3173413"/>
          <p14:tracePt t="107500" x="9928225" y="3178175"/>
          <p14:tracePt t="107517" x="9959975" y="3178175"/>
          <p14:tracePt t="107534" x="9993313" y="3173413"/>
          <p14:tracePt t="107535" x="10004425" y="3167063"/>
          <p14:tracePt t="107551" x="10026650" y="3167063"/>
          <p14:tracePt t="107567" x="10033000" y="3155950"/>
          <p14:tracePt t="107569" x="10037763" y="3155950"/>
          <p14:tracePt t="107584" x="10048875" y="3151188"/>
          <p14:tracePt t="107600" x="10075863" y="3144838"/>
          <p14:tracePt t="107617" x="10142538" y="3144838"/>
          <p14:tracePt t="107619" x="10175875" y="3140075"/>
          <p14:tracePt t="107634" x="10198100" y="3133725"/>
          <p14:tracePt t="107635" x="10220325" y="3133725"/>
          <p14:tracePt t="107650" x="10263188" y="3128963"/>
          <p14:tracePt t="107667" x="10285413" y="3122613"/>
          <p14:tracePt t="107684" x="10334625" y="3117850"/>
          <p14:tracePt t="107685" x="10385425" y="3106738"/>
          <p14:tracePt t="107702" x="10479088" y="3090863"/>
          <p14:tracePt t="107717" x="10544175" y="3084513"/>
          <p14:tracePt t="107734" x="10599738" y="3084513"/>
          <p14:tracePt t="107750" x="10682288" y="3079750"/>
          <p14:tracePt t="107768" x="10771188" y="3079750"/>
          <p14:tracePt t="107785" x="10891838" y="3079750"/>
          <p14:tracePt t="107801" x="10980738" y="3079750"/>
          <p14:tracePt t="107819" x="11063288" y="3079750"/>
          <p14:tracePt t="107821" x="11083925" y="3084513"/>
          <p14:tracePt t="107835" x="11106150" y="3084513"/>
          <p14:tracePt t="107850" x="11112500" y="3090863"/>
          <p14:tracePt t="107868" x="11117263" y="3095625"/>
          <p14:tracePt t="107884" x="11123613" y="3095625"/>
          <p14:tracePt t="107901" x="11139488" y="3095625"/>
          <p14:tracePt t="107918" x="11183938" y="3095625"/>
          <p14:tracePt t="107935" x="11199813" y="3101975"/>
          <p14:tracePt t="107950" x="11222038" y="3117850"/>
          <p14:tracePt t="107967" x="11239500" y="3122613"/>
          <p14:tracePt t="107986" x="11261725" y="3128963"/>
          <p14:tracePt t="108001" x="11271250" y="3128963"/>
          <p14:tracePt t="108003" x="11282363" y="3128963"/>
          <p14:tracePt t="108018" x="11293475" y="3133725"/>
          <p14:tracePt t="108034" x="11299825" y="3133725"/>
          <p14:tracePt t="108061" x="11304588" y="3133725"/>
          <p14:tracePt t="108541" x="11310938" y="3133725"/>
          <p14:tracePt t="108610" x="11315700" y="3133725"/>
          <p14:tracePt t="108633" x="11322050" y="3133725"/>
          <p14:tracePt t="108677" x="11326813" y="3133725"/>
          <p14:tracePt t="109000" x="11333163" y="3133725"/>
          <p14:tracePt t="109074" x="11337925" y="3133725"/>
          <p14:tracePt t="109089" x="11337925" y="3128963"/>
          <p14:tracePt t="109096" x="11344275" y="3128963"/>
          <p14:tracePt t="109136" x="11344275" y="3122613"/>
          <p14:tracePt t="109156" x="11349038" y="3122613"/>
          <p14:tracePt t="109171" x="11353800" y="3122613"/>
          <p14:tracePt t="109178" x="11353800" y="3117850"/>
          <p14:tracePt t="109209" x="11360150" y="3117850"/>
          <p14:tracePt t="109216" x="11360150" y="3111500"/>
          <p14:tracePt t="109247" x="11360150" y="3106738"/>
          <p14:tracePt t="109253" x="11364913" y="3106738"/>
          <p14:tracePt t="109272" x="11364913" y="3101975"/>
          <p14:tracePt t="109285" x="11371263" y="3101975"/>
          <p14:tracePt t="109301" x="11371263" y="3095625"/>
          <p14:tracePt t="109317" x="11371263" y="3090863"/>
          <p14:tracePt t="109320" x="11376025" y="3090863"/>
          <p14:tracePt t="109341" x="11376025" y="3084513"/>
          <p14:tracePt t="110239" x="11371263" y="3084513"/>
          <p14:tracePt t="110251" x="11364913" y="3084513"/>
          <p14:tracePt t="110268" x="11360150" y="3084513"/>
          <p14:tracePt t="110274" x="11344275" y="3084513"/>
          <p14:tracePt t="110288" x="11333163" y="3084513"/>
          <p14:tracePt t="110291" x="11322050" y="3084513"/>
          <p14:tracePt t="110306" x="11271250" y="3084513"/>
          <p14:tracePt t="110321" x="11222038" y="3095625"/>
          <p14:tracePt t="110338" x="11139488" y="3133725"/>
          <p14:tracePt t="110340" x="11112500" y="3140075"/>
          <p14:tracePt t="110355" x="10985500" y="3189288"/>
          <p14:tracePt t="110372" x="10809288" y="3238500"/>
          <p14:tracePt t="110387" x="10550525" y="3316288"/>
          <p14:tracePt t="110404" x="10274300" y="3387725"/>
          <p14:tracePt t="110422" x="9850438" y="3492500"/>
          <p14:tracePt t="110423" x="9734550" y="3536950"/>
          <p14:tracePt t="110440" x="9321800" y="3657600"/>
          <p14:tracePt t="110455" x="8924925" y="3751263"/>
          <p14:tracePt t="110471" x="8396288" y="3905250"/>
          <p14:tracePt t="110488" x="8054975" y="3983038"/>
          <p14:tracePt t="110506" x="7481888" y="4103688"/>
          <p14:tracePt t="110522" x="7073900" y="4192588"/>
          <p14:tracePt t="110538" x="6859588" y="4230688"/>
          <p14:tracePt t="110555" x="6583363" y="4268788"/>
          <p14:tracePt t="110573" x="6467475" y="4291013"/>
          <p14:tracePt t="110574" x="6335713" y="4306888"/>
          <p14:tracePt t="110589" x="6308725" y="4313238"/>
          <p14:tracePt t="110591" x="6257925" y="4318000"/>
          <p14:tracePt t="110606" x="6181725" y="4318000"/>
          <p14:tracePt t="110622" x="6110288" y="4306888"/>
          <p14:tracePt t="110640" x="5983288" y="4306888"/>
          <p14:tracePt t="110641" x="5945188" y="4306888"/>
          <p14:tracePt t="110657" x="5829300" y="4306888"/>
          <p14:tracePt t="110672" x="5675313" y="4306888"/>
          <p14:tracePt t="110688" x="5487988" y="4306888"/>
          <p14:tracePt t="110705" x="5349875" y="4306888"/>
          <p14:tracePt t="110722" x="5151438" y="4291013"/>
          <p14:tracePt t="110723" x="5106988" y="4279900"/>
          <p14:tracePt t="110739" x="4991100" y="4241800"/>
          <p14:tracePt t="110756" x="4908550" y="4208463"/>
          <p14:tracePt t="110772" x="4841875" y="4170363"/>
          <p14:tracePt t="110789" x="4792663" y="4125913"/>
          <p14:tracePt t="110790" x="4770438" y="4110038"/>
          <p14:tracePt t="110806" x="4727575" y="4076700"/>
          <p14:tracePt t="110822" x="4660900" y="4021138"/>
          <p14:tracePt t="110839" x="4600575" y="3976688"/>
          <p14:tracePt t="110855" x="4540250" y="3927475"/>
          <p14:tracePt t="110872" x="4435475" y="3849688"/>
          <p14:tracePt t="110890" x="4368800" y="3806825"/>
          <p14:tracePt t="110905" x="4297363" y="3746500"/>
          <p14:tracePt t="110923" x="4252913" y="3702050"/>
          <p14:tracePt t="110939" x="4187825" y="3635375"/>
          <p14:tracePt t="110941" x="4170363" y="3619500"/>
          <p14:tracePt t="110957" x="4087813" y="3552825"/>
          <p14:tracePt t="110973" x="4000500" y="3508375"/>
          <p14:tracePt t="110988" x="3813175" y="3432175"/>
          <p14:tracePt t="111005" x="3641725" y="3387725"/>
          <p14:tracePt t="111022" x="3271838" y="3354388"/>
          <p14:tracePt t="111039" x="2974975" y="3343275"/>
          <p14:tracePt t="111055" x="2798763" y="3327400"/>
          <p14:tracePt t="111072" x="2616200" y="3327400"/>
          <p14:tracePt t="111089" x="2528888" y="3327400"/>
          <p14:tracePt t="111091" x="2484438" y="3327400"/>
          <p14:tracePt t="111107" x="2446338" y="3321050"/>
          <p14:tracePt t="111122" x="2428875" y="3321050"/>
          <p14:tracePt t="111139" x="2419350" y="3321050"/>
          <p14:tracePt t="111156" x="2408238" y="3321050"/>
          <p14:tracePt t="111157" x="2401888" y="3321050"/>
          <p14:tracePt t="111172" x="2390775" y="3321050"/>
          <p14:tracePt t="111174" x="2374900" y="3321050"/>
          <p14:tracePt t="111190" x="2352675" y="3321050"/>
          <p14:tracePt t="111206" x="2330450" y="3321050"/>
          <p14:tracePt t="111223" x="2308225" y="3321050"/>
          <p14:tracePt t="111241" x="2286000" y="3321050"/>
          <p14:tracePt t="111257" x="2281238" y="3321050"/>
          <p14:tracePt t="111542" x="2274888" y="3321050"/>
          <p14:tracePt t="111618" x="2274888" y="3327400"/>
          <p14:tracePt t="111631" x="2270125" y="3332163"/>
          <p14:tracePt t="111640" x="2270125" y="3338513"/>
          <p14:tracePt t="111656" x="2270125" y="3360738"/>
          <p14:tracePt t="111674" x="2270125" y="3376613"/>
          <p14:tracePt t="111675" x="2270125" y="3382963"/>
          <p14:tracePt t="111690" x="2270125" y="3392488"/>
          <p14:tracePt t="111714" x="2270125" y="3398838"/>
          <p14:tracePt t="111827" x="2270125" y="3403600"/>
          <p14:tracePt t="111842" x="2270125" y="3409950"/>
          <p14:tracePt t="111874" x="2274888" y="3409950"/>
          <p14:tracePt t="111878" x="2274888" y="3414713"/>
          <p14:tracePt t="112030" x="2281238" y="3414713"/>
          <p14:tracePt t="129543" x="2555875" y="3184525"/>
          <p14:tracePt t="129670" x="2562225" y="3173413"/>
          <p14:tracePt t="129677" x="2578100" y="3140075"/>
          <p14:tracePt t="129685" x="2600325" y="3101975"/>
          <p14:tracePt t="129700" x="2622550" y="3062288"/>
          <p14:tracePt t="129941" x="2627313" y="3062288"/>
          <p14:tracePt t="129949" x="2633663" y="3057525"/>
          <p14:tracePt t="129955" x="2649538" y="3051175"/>
          <p14:tracePt t="129968" x="2655888" y="3051175"/>
          <p14:tracePt t="129970" x="2660650" y="3051175"/>
          <p14:tracePt t="130120" x="2655888" y="3046413"/>
          <p14:tracePt t="130128" x="2633663" y="3046413"/>
          <p14:tracePt t="130136" x="2600325" y="3040063"/>
          <p14:tracePt t="130151" x="2462213" y="3035300"/>
          <p14:tracePt t="130169" x="2379663" y="3028950"/>
          <p14:tracePt t="130185" x="2308225" y="3028950"/>
          <p14:tracePt t="130186" x="2297113" y="3028950"/>
          <p14:tracePt t="130202" x="2247900" y="3028950"/>
          <p14:tracePt t="130218" x="2236788" y="3028950"/>
          <p14:tracePt t="130220" x="2220913" y="3028950"/>
          <p14:tracePt t="130234" x="2203450" y="3028950"/>
          <p14:tracePt t="130684" x="2065338" y="3046413"/>
          <p14:tracePt t="130692" x="1933575" y="3062288"/>
          <p14:tracePt t="130702" x="1023938" y="3205163"/>
          <p14:tracePt t="131064" x="2005013" y="6389688"/>
          <p14:tracePt t="131072" x="2522538" y="6064250"/>
          <p14:tracePt t="131086" x="2903538" y="5834063"/>
          <p14:tracePt t="131087" x="3167063" y="5695950"/>
          <p14:tracePt t="131103" x="3724275" y="5437188"/>
          <p14:tracePt t="131119" x="3989388" y="5348288"/>
          <p14:tracePt t="131136" x="4286250" y="5287963"/>
          <p14:tracePt t="131153" x="4589463" y="5249863"/>
          <p14:tracePt t="131154" x="4832350" y="5189538"/>
          <p14:tracePt t="131170" x="5184775" y="5118100"/>
          <p14:tracePt t="131171" x="5403850" y="5073650"/>
          <p14:tracePt t="131187" x="6038850" y="4940300"/>
          <p14:tracePt t="131203" x="6683375" y="4875213"/>
          <p14:tracePt t="131220" x="7162800" y="4875213"/>
          <p14:tracePt t="131221" x="7256463" y="4875213"/>
          <p14:tracePt t="131238" x="7558088" y="4919663"/>
          <p14:tracePt t="131254" x="7905750" y="4979988"/>
          <p14:tracePt t="131270" x="8269288" y="5056188"/>
          <p14:tracePt t="131287" x="8534400" y="5095875"/>
          <p14:tracePt t="131303" x="8699500" y="5145088"/>
          <p14:tracePt t="131305" x="8743950" y="5149850"/>
          <p14:tracePt t="131321" x="8858250" y="5167313"/>
          <p14:tracePt t="131337" x="8897938" y="5167313"/>
          <p14:tracePt t="131355" x="8913813" y="5167313"/>
          <p14:tracePt t="131369" x="8913813" y="5149850"/>
          <p14:tracePt t="131386" x="8913813" y="5084763"/>
          <p14:tracePt t="131403" x="8902700" y="5013325"/>
          <p14:tracePt t="131419" x="8902700" y="4957763"/>
          <p14:tracePt t="131437" x="8924925" y="4864100"/>
          <p14:tracePt t="131454" x="8980488" y="4748213"/>
          <p14:tracePt t="131456" x="9040813" y="4621213"/>
          <p14:tracePt t="131471" x="9112250" y="4406900"/>
          <p14:tracePt t="131486" x="9178925" y="4032250"/>
          <p14:tracePt t="131503" x="9194800" y="3767138"/>
          <p14:tracePt t="131520" x="9139238" y="3492500"/>
          <p14:tracePt t="131522" x="9118600" y="3421063"/>
          <p14:tracePt t="131538" x="9056688" y="3298825"/>
          <p14:tracePt t="131554" x="9045575" y="3260725"/>
          <p14:tracePt t="131572" x="9045575" y="3255963"/>
          <p14:tracePt t="131673" x="9051925" y="3255963"/>
          <p14:tracePt t="131689" x="9056688" y="3255963"/>
          <p14:tracePt t="131704" x="9063038" y="3255963"/>
          <p14:tracePt t="131720" x="9078913" y="3255963"/>
          <p14:tracePt t="131725" x="9096375" y="3255963"/>
          <p14:tracePt t="131737" x="9112250" y="3255963"/>
          <p14:tracePt t="131754" x="9172575" y="3255963"/>
          <p14:tracePt t="131770" x="9221788" y="3255963"/>
          <p14:tracePt t="131787" x="9277350" y="3244850"/>
          <p14:tracePt t="131804" x="9305925" y="3244850"/>
          <p14:tracePt t="131820" x="9315450" y="3238500"/>
          <p14:tracePt t="132153" x="9321800" y="3238500"/>
          <p14:tracePt t="132160" x="9326563" y="3238500"/>
          <p14:tracePt t="132182" x="9332913" y="3238500"/>
          <p14:tracePt t="132198" x="9344025" y="3233738"/>
          <p14:tracePt t="132205" x="9348788" y="3233738"/>
          <p14:tracePt t="132222" x="9388475" y="3222625"/>
          <p14:tracePt t="132239" x="9475788" y="3211513"/>
          <p14:tracePt t="132256" x="9580563" y="3189288"/>
          <p14:tracePt t="132257" x="9618663" y="3189288"/>
          <p14:tracePt t="132272" x="9701213" y="3167063"/>
          <p14:tracePt t="132288" x="9712325" y="3162300"/>
          <p14:tracePt t="132290" x="9752013" y="3155950"/>
          <p14:tracePt t="132304" x="9783763" y="3151188"/>
          <p14:tracePt t="132322" x="9801225" y="3144838"/>
          <p14:tracePt t="132340" x="9812338" y="3144838"/>
          <p14:tracePt t="132483" x="9817100" y="3144838"/>
          <p14:tracePt t="132498" x="9823450" y="3144838"/>
          <p14:tracePt t="132574" x="9828213" y="3144838"/>
          <p14:tracePt t="132663" x="9834563" y="3144838"/>
          <p14:tracePt t="132678" x="9839325" y="3144838"/>
          <p14:tracePt t="133481" x="9823450" y="3151188"/>
          <p14:tracePt t="133489" x="9805988" y="3155950"/>
          <p14:tracePt t="133495" x="9763125" y="3178175"/>
          <p14:tracePt t="133506" x="9674225" y="3211513"/>
          <p14:tracePt t="133523" x="9613900" y="3227388"/>
          <p14:tracePt t="133525" x="9575800" y="3238500"/>
          <p14:tracePt t="133541" x="9520238" y="3271838"/>
          <p14:tracePt t="133556" x="9502775" y="3289300"/>
          <p14:tracePt t="133573" x="9486900" y="3294063"/>
          <p14:tracePt t="133625" x="9513888" y="3309938"/>
          <p14:tracePt t="133630" x="9547225" y="3327400"/>
          <p14:tracePt t="133639" x="9629775" y="3343275"/>
          <p14:tracePt t="133657" x="9779000" y="3371850"/>
          <p14:tracePt t="133674" x="10098088" y="3376613"/>
          <p14:tracePt t="133690" x="10258425" y="3376613"/>
          <p14:tracePt t="133706" x="10512425" y="3365500"/>
          <p14:tracePt t="133723" x="10726738" y="3354388"/>
          <p14:tracePt t="133740" x="10875963" y="3354388"/>
          <p14:tracePt t="133742" x="10947400" y="3343275"/>
          <p14:tracePt t="133758" x="11128375" y="3321050"/>
          <p14:tracePt t="133773" x="11266488" y="3305175"/>
          <p14:tracePt t="133790" x="11491913" y="3271838"/>
          <p14:tracePt t="133807" x="11645900" y="3238500"/>
          <p14:tracePt t="133824" x="11739563" y="3233738"/>
          <p14:tracePt t="133824" x="11784013" y="3233738"/>
          <p14:tracePt t="133841" x="11828463" y="3227388"/>
          <p14:tracePt t="133842" x="11844338" y="3227388"/>
          <p14:tracePt t="133857" x="11855450" y="3227388"/>
          <p14:tracePt t="133874" x="11861800" y="3227388"/>
          <p14:tracePt t="134560" x="11833225" y="3233738"/>
          <p14:tracePt t="134567" x="11779250" y="3255963"/>
          <p14:tracePt t="134577" x="11531600" y="3343275"/>
          <p14:tracePt t="134591" x="10726738" y="3548063"/>
          <p14:tracePt t="134608" x="9950450" y="3762375"/>
          <p14:tracePt t="134625" x="9459913" y="3844925"/>
          <p14:tracePt t="134626" x="9045575" y="3927475"/>
          <p14:tracePt t="134643" x="8213725" y="4092575"/>
          <p14:tracePt t="134658" x="7580313" y="4152900"/>
          <p14:tracePt t="134675" x="7089775" y="4213225"/>
          <p14:tracePt t="134691" x="6616700" y="4219575"/>
          <p14:tracePt t="134709" x="6153150" y="4010025"/>
          <p14:tracePt t="134726" x="5994400" y="3911600"/>
          <p14:tracePt t="134742" x="5889625" y="3844925"/>
          <p14:tracePt t="134759" x="5778500" y="3773488"/>
          <p14:tracePt t="134776" x="5664200" y="3695700"/>
          <p14:tracePt t="134777" x="5646738" y="3690938"/>
          <p14:tracePt t="134792" x="5586413" y="3652838"/>
          <p14:tracePt t="134810" x="5497513" y="3641725"/>
          <p14:tracePt t="134825" x="5216525" y="3613150"/>
          <p14:tracePt t="134842" x="4821238" y="3590925"/>
          <p14:tracePt t="134859" x="3884613" y="3586163"/>
          <p14:tracePt t="134877" x="3387725" y="3597275"/>
          <p14:tracePt t="134892" x="2865438" y="3602038"/>
          <p14:tracePt t="134908" x="2325688" y="3602038"/>
          <p14:tracePt t="134926" x="1989138" y="3602038"/>
          <p14:tracePt t="134927" x="1817688" y="3597275"/>
          <p14:tracePt t="134943" x="1554163" y="3568700"/>
          <p14:tracePt t="134960" x="1465263" y="3563938"/>
          <p14:tracePt t="134975" x="1438275" y="3563938"/>
          <p14:tracePt t="135386" x="1443038" y="3563938"/>
          <p14:tracePt t="135396" x="1465263" y="3563938"/>
          <p14:tracePt t="135400" x="1492250" y="3563938"/>
          <p14:tracePt t="135409" x="1520825" y="3563938"/>
          <p14:tracePt t="135426" x="1619250" y="3559175"/>
          <p14:tracePt t="135443" x="1708150" y="3552825"/>
          <p14:tracePt t="135444" x="1768475" y="3548063"/>
          <p14:tracePt t="135460" x="1817688" y="3548063"/>
          <p14:tracePt t="135461" x="1873250" y="3536950"/>
          <p14:tracePt t="135476" x="1944688" y="3519488"/>
          <p14:tracePt t="135493" x="1982788" y="3514725"/>
          <p14:tracePt t="135510" x="2016125" y="3503613"/>
          <p14:tracePt t="135512" x="2022475" y="3503613"/>
          <p14:tracePt t="135526" x="2027238" y="3503613"/>
          <p14:tracePt t="135543" x="2033588" y="3503613"/>
          <p14:tracePt t="135597" x="2038350" y="3503613"/>
          <p14:tracePt t="135627" x="2044700" y="3503613"/>
          <p14:tracePt t="135641" x="2049463" y="3503613"/>
          <p14:tracePt t="135979" x="2054225" y="3503613"/>
          <p14:tracePt t="135996" x="2060575" y="3503613"/>
          <p14:tracePt t="136010" x="2065338" y="3503613"/>
          <p14:tracePt t="136029" x="2071688" y="3503613"/>
          <p14:tracePt t="136045" x="2076450" y="3503613"/>
          <p14:tracePt t="136729" x="2082800" y="3497263"/>
          <p14:tracePt t="136735" x="2087563" y="3492500"/>
          <p14:tracePt t="136744" x="2093913" y="3492500"/>
          <p14:tracePt t="136762" x="2105025" y="3492500"/>
          <p14:tracePt t="136778" x="2105025" y="3486150"/>
          <p14:tracePt t="136796" x="2109788" y="3486150"/>
          <p14:tracePt t="136811" x="2116138" y="3486150"/>
          <p14:tracePt t="136828" x="2132013" y="3497263"/>
          <p14:tracePt t="136846" x="2138363" y="3503613"/>
          <p14:tracePt t="142429" x="2132013" y="3503613"/>
          <p14:tracePt t="142556" x="2143125" y="3503613"/>
          <p14:tracePt t="142563" x="2198688" y="3514725"/>
          <p14:tracePt t="142572" x="2236788" y="3530600"/>
          <p14:tracePt t="142587" x="2386013" y="3613150"/>
          <p14:tracePt t="142604" x="2446338" y="3702050"/>
          <p14:tracePt t="142620" x="2501900" y="3833813"/>
          <p14:tracePt t="142622" x="2501900" y="3878263"/>
          <p14:tracePt t="142638" x="2501900" y="3998913"/>
          <p14:tracePt t="142655" x="2490788" y="4070350"/>
          <p14:tracePt t="142671" x="2457450" y="4119563"/>
          <p14:tracePt t="142687" x="2424113" y="4170363"/>
          <p14:tracePt t="142704" x="2346325" y="4246563"/>
          <p14:tracePt t="142705" x="2325688" y="4264025"/>
          <p14:tracePt t="142720" x="2286000" y="4297363"/>
          <p14:tracePt t="142722" x="2241550" y="4335463"/>
          <p14:tracePt t="142737" x="2176463" y="4384675"/>
          <p14:tracePt t="142754" x="2120900" y="4429125"/>
          <p14:tracePt t="142770" x="2093913" y="4451350"/>
          <p14:tracePt t="142787" x="2071688" y="4462463"/>
          <p14:tracePt t="142834" x="2065338" y="4462463"/>
          <p14:tracePt t="142848" x="2060575" y="4462463"/>
          <p14:tracePt t="142854" x="2054225" y="4462463"/>
          <p14:tracePt t="142871" x="2049463" y="4456113"/>
          <p14:tracePt t="142872" x="2049463" y="4451350"/>
          <p14:tracePt t="142887" x="2033588" y="4433888"/>
          <p14:tracePt t="142904" x="2016125" y="4418013"/>
          <p14:tracePt t="142921" x="2000250" y="4400550"/>
          <p14:tracePt t="142922" x="1989138" y="4395788"/>
          <p14:tracePt t="142938" x="1982788" y="4379913"/>
          <p14:tracePt t="142940" x="1971675" y="4373563"/>
          <p14:tracePt t="142954" x="1960563" y="4362450"/>
          <p14:tracePt t="142972" x="1955800" y="4351338"/>
          <p14:tracePt t="142990" x="1928813" y="4324350"/>
          <p14:tracePt t="143006" x="1911350" y="4306888"/>
          <p14:tracePt t="143021" x="1895475" y="4291013"/>
          <p14:tracePt t="143023" x="1884363" y="4286250"/>
          <p14:tracePt t="143037" x="1862138" y="4275138"/>
          <p14:tracePt t="143054" x="1835150" y="4264025"/>
          <p14:tracePt t="143070" x="1824038" y="4257675"/>
          <p14:tracePt t="143072" x="1817688" y="4252913"/>
          <p14:tracePt t="143088" x="1812925" y="4252913"/>
          <p14:tracePt t="143171" x="1812925" y="4246563"/>
          <p14:tracePt t="143187" x="1806575" y="4246563"/>
          <p14:tracePt t="143194" x="1806575" y="4241800"/>
          <p14:tracePt t="143204" x="1806575" y="4235450"/>
          <p14:tracePt t="143220" x="1806575" y="4224338"/>
          <p14:tracePt t="143241" x="1806575" y="4219575"/>
          <p14:tracePt t="143260" x="1806575" y="4213225"/>
          <p14:tracePt t="143271" x="1806575" y="4208463"/>
          <p14:tracePt t="143290" x="1812925" y="4203700"/>
          <p14:tracePt t="143305" x="1817688" y="4192588"/>
          <p14:tracePt t="143322" x="1846263" y="4164013"/>
          <p14:tracePt t="143338" x="1862138" y="4148138"/>
          <p14:tracePt t="143355" x="1889125" y="4137025"/>
          <p14:tracePt t="143371" x="1917700" y="4114800"/>
          <p14:tracePt t="143373" x="1939925" y="4103688"/>
          <p14:tracePt t="143389" x="1955800" y="4092575"/>
          <p14:tracePt t="143404" x="1989138" y="4081463"/>
          <p14:tracePt t="143421" x="2011363" y="4070350"/>
          <p14:tracePt t="143439" x="2022475" y="4059238"/>
          <p14:tracePt t="143455" x="2027238" y="4059238"/>
          <p14:tracePt t="144829" x="2027238" y="4054475"/>
          <p14:tracePt t="144843" x="2027238" y="4048125"/>
          <p14:tracePt t="144851" x="2022475" y="4048125"/>
          <p14:tracePt t="144876" x="2022475" y="4043363"/>
          <p14:tracePt t="144880" x="2011363" y="4032250"/>
          <p14:tracePt t="144890" x="2005013" y="4021138"/>
          <p14:tracePt t="144907" x="2000250" y="4005263"/>
          <p14:tracePt t="145182" x="2016125" y="4005263"/>
          <p14:tracePt t="145188" x="2490788" y="3954463"/>
          <p14:tracePt t="145197" x="2671763" y="3949700"/>
          <p14:tracePt t="145208" x="2959100" y="3949700"/>
          <p14:tracePt t="145210" x="2997200" y="3949700"/>
          <p14:tracePt t="145225" x="3140075" y="3954463"/>
          <p14:tracePt t="145241" x="3206750" y="3965575"/>
          <p14:tracePt t="145242" x="3255963" y="3976688"/>
          <p14:tracePt t="145257" x="3333750" y="3994150"/>
          <p14:tracePt t="145274" x="3394075" y="4005263"/>
          <p14:tracePt t="145292" x="3421063" y="4010025"/>
          <p14:tracePt t="145294" x="3427413" y="4010025"/>
          <p14:tracePt t="145526" x="3427413" y="4016375"/>
          <p14:tracePt t="145542" x="3427413" y="4021138"/>
          <p14:tracePt t="145548" x="3421063" y="4025900"/>
          <p14:tracePt t="145558" x="3409950" y="4032250"/>
          <p14:tracePt t="145575" x="3394075" y="4037013"/>
          <p14:tracePt t="145577" x="3387725" y="4037013"/>
          <p14:tracePt t="145592" x="3371850" y="4048125"/>
          <p14:tracePt t="145594" x="3365500" y="4054475"/>
          <p14:tracePt t="145611" x="3354388" y="4059238"/>
          <p14:tracePt t="145624" x="3349625" y="4065588"/>
          <p14:tracePt t="145642" x="3344863" y="4070350"/>
          <p14:tracePt t="146111" x="3338513" y="4070350"/>
          <p14:tracePt t="146688" x="3344863" y="4070350"/>
          <p14:tracePt t="147110" x="3354388" y="4070350"/>
          <p14:tracePt t="147115" x="3360738" y="4070350"/>
          <p14:tracePt t="147127" x="3398838" y="4070350"/>
          <p14:tracePt t="147145" x="3498850" y="4070350"/>
          <p14:tracePt t="147162" x="3559175" y="4070350"/>
          <p14:tracePt t="147177" x="3619500" y="4070350"/>
          <p14:tracePt t="147194" x="3652838" y="4070350"/>
          <p14:tracePt t="147211" x="3668713" y="4065588"/>
          <p14:tracePt t="147304" x="3675063" y="4065588"/>
          <p14:tracePt t="147318" x="3679825" y="4065588"/>
          <p14:tracePt t="147326" x="3690938" y="4065588"/>
          <p14:tracePt t="147333" x="3702050" y="4059238"/>
          <p14:tracePt t="147343" x="3713163" y="4059238"/>
          <p14:tracePt t="147361" x="3729038" y="4059238"/>
          <p14:tracePt t="147362" x="3746500" y="4059238"/>
          <p14:tracePt t="147379" x="3768725" y="4059238"/>
          <p14:tracePt t="147394" x="3817938" y="4059238"/>
          <p14:tracePt t="147411" x="3873500" y="4059238"/>
          <p14:tracePt t="147429" x="3960813" y="4070350"/>
          <p14:tracePt t="147444" x="4000500" y="4070350"/>
          <p14:tracePt t="147446" x="4027488" y="4070350"/>
          <p14:tracePt t="147462" x="4071938" y="4070350"/>
          <p14:tracePt t="147477" x="4121150" y="4070350"/>
          <p14:tracePt t="147494" x="4159250" y="4070350"/>
          <p14:tracePt t="147511" x="4197350" y="4070350"/>
          <p14:tracePt t="147512" x="4219575" y="4076700"/>
          <p14:tracePt t="147527" x="4270375" y="4081463"/>
          <p14:tracePt t="147529" x="4281488" y="4081463"/>
          <p14:tracePt t="147545" x="4335463" y="4087813"/>
          <p14:tracePt t="147560" x="4384675" y="4087813"/>
          <p14:tracePt t="147578" x="4451350" y="4098925"/>
          <p14:tracePt t="147580" x="4489450" y="4098925"/>
          <p14:tracePt t="147595" x="4556125" y="4098925"/>
          <p14:tracePt t="147612" x="4627563" y="4098925"/>
          <p14:tracePt t="147628" x="4660900" y="4098925"/>
          <p14:tracePt t="147645" x="4683125" y="4098925"/>
          <p14:tracePt t="147814" x="4687888" y="4098925"/>
          <p14:tracePt t="147843" x="4694238" y="4098925"/>
          <p14:tracePt t="147851" x="4705350" y="4098925"/>
          <p14:tracePt t="147862" x="4710113" y="4098925"/>
          <p14:tracePt t="147878" x="4765675" y="4087813"/>
          <p14:tracePt t="147880" x="4770438" y="4081463"/>
          <p14:tracePt t="147895" x="4792663" y="4081463"/>
          <p14:tracePt t="147896" x="4837113" y="4070350"/>
          <p14:tracePt t="147911" x="4926013" y="4054475"/>
          <p14:tracePt t="147929" x="5024438" y="4048125"/>
          <p14:tracePt t="147945" x="5102225" y="4043363"/>
          <p14:tracePt t="147946" x="5167313" y="4032250"/>
          <p14:tracePt t="147963" x="5216525" y="4025900"/>
          <p14:tracePt t="147982" x="5249863" y="4021138"/>
          <p14:tracePt t="147995" x="5260975" y="4016375"/>
          <p14:tracePt t="148107" x="5267325" y="4016375"/>
          <p14:tracePt t="148120" x="5272088" y="4016375"/>
          <p14:tracePt t="148130" x="5289550" y="4016375"/>
          <p14:tracePt t="148145" x="5343525" y="4016375"/>
          <p14:tracePt t="148162" x="5414963" y="4016375"/>
          <p14:tracePt t="148179" x="5508625" y="4016375"/>
          <p14:tracePt t="148180" x="5570538" y="4010025"/>
          <p14:tracePt t="148196" x="5664200" y="3998913"/>
          <p14:tracePt t="148211" x="5751513" y="3994150"/>
          <p14:tracePt t="148228" x="5795963" y="3994150"/>
          <p14:tracePt t="148246" x="5800725" y="3994150"/>
          <p14:tracePt t="149870" x="5800725" y="3983038"/>
          <p14:tracePt t="149878" x="5778500" y="3949700"/>
          <p14:tracePt t="149883" x="5773738" y="3949700"/>
          <p14:tracePt t="149900" x="5751513" y="3922713"/>
          <p14:tracePt t="149966" x="5751513" y="3927475"/>
          <p14:tracePt t="149973" x="5751513" y="3938588"/>
          <p14:tracePt t="149983" x="5762625" y="3965575"/>
          <p14:tracePt t="149997" x="5800725" y="4032250"/>
          <p14:tracePt t="150015" x="5840413" y="4081463"/>
          <p14:tracePt t="150032" x="5878513" y="4125913"/>
          <p14:tracePt t="150049" x="5883275" y="4137025"/>
          <p14:tracePt t="150050" x="5889625" y="4141788"/>
          <p14:tracePt t="150065" x="5894388" y="4148138"/>
          <p14:tracePt t="150469" x="5894388" y="4141788"/>
          <p14:tracePt t="150483" x="5889625" y="4125913"/>
          <p14:tracePt t="150491" x="5889625" y="4114800"/>
          <p14:tracePt t="150500" x="5883275" y="4110038"/>
          <p14:tracePt t="150515" x="5878513" y="4098925"/>
          <p14:tracePt t="150532" x="5872163" y="4087813"/>
          <p14:tracePt t="150552" x="5867400" y="4081463"/>
          <p14:tracePt t="150567" x="5867400" y="4070350"/>
          <p14:tracePt t="150582" x="5862638" y="4059238"/>
          <p14:tracePt t="150600" x="5856288" y="4054475"/>
          <p14:tracePt t="150617" x="5856288" y="4048125"/>
          <p14:tracePt t="150632" x="5851525" y="4048125"/>
          <p14:tracePt t="150650" x="5851525" y="4043363"/>
          <p14:tracePt t="150666" x="5851525" y="4037013"/>
          <p14:tracePt t="150683" x="5845175" y="4037013"/>
          <p14:tracePt t="150700" x="5840413" y="4025900"/>
          <p14:tracePt t="150718" x="5840413" y="4021138"/>
          <p14:tracePt t="150738" x="5834063" y="4021138"/>
          <p14:tracePt t="150749" x="5834063" y="4016375"/>
          <p14:tracePt t="150768" x="5829300" y="4016375"/>
          <p14:tracePt t="150783" x="5829300" y="4010025"/>
          <p14:tracePt t="150800" x="5822950" y="4005263"/>
          <p14:tracePt t="150830" x="5822950" y="3998913"/>
          <p14:tracePt t="150897" x="5818188" y="3998913"/>
          <p14:tracePt t="151054" x="5811838" y="3994150"/>
          <p14:tracePt t="151062" x="5807075" y="3983038"/>
          <p14:tracePt t="151067" x="5800725" y="3971925"/>
          <p14:tracePt t="151086" x="5795963" y="3971925"/>
          <p14:tracePt t="151100" x="5784850" y="3954463"/>
          <p14:tracePt t="151117" x="5784850" y="3949700"/>
          <p14:tracePt t="151133" x="5778500" y="3943350"/>
          <p14:tracePt t="154759" x="5675313" y="4119563"/>
          <p14:tracePt t="154762" x="5597525" y="4264025"/>
          <p14:tracePt t="154765" x="5586413" y="4286250"/>
          <p14:tracePt t="154774" x="5575300" y="4297363"/>
          <p14:tracePt t="154780" x="5570538" y="4306888"/>
          <p14:tracePt t="154790" x="5553075" y="4324350"/>
          <p14:tracePt t="154805" x="5526088" y="4346575"/>
          <p14:tracePt t="154822" x="5503863" y="4362450"/>
          <p14:tracePt t="154839" x="5481638" y="4379913"/>
          <p14:tracePt t="154840" x="5465763" y="4389438"/>
          <p14:tracePt t="154855" x="5414963" y="4400550"/>
          <p14:tracePt t="154873" x="5343525" y="4411663"/>
          <p14:tracePt t="154889" x="5272088" y="4429125"/>
          <p14:tracePt t="154907" x="5133975" y="4462463"/>
          <p14:tracePt t="154908" x="5095875" y="4473575"/>
          <p14:tracePt t="154923" x="4968875" y="4494213"/>
          <p14:tracePt t="154939" x="4919663" y="4500563"/>
          <p14:tracePt t="154941" x="4837113" y="4511675"/>
          <p14:tracePt t="154955" x="4638675" y="4538663"/>
          <p14:tracePt t="154972" x="4500563" y="4556125"/>
          <p14:tracePt t="154991" x="4275138" y="4560888"/>
          <p14:tracePt t="155007" x="4121150" y="4560888"/>
          <p14:tracePt t="155022" x="4010025" y="4560888"/>
          <p14:tracePt t="155039" x="3900488" y="4560888"/>
          <p14:tracePt t="155056" x="3833813" y="4560888"/>
          <p14:tracePt t="155057" x="3795713" y="4560888"/>
          <p14:tracePt t="155076" x="3757613" y="4560888"/>
          <p14:tracePt t="155092" x="3702050" y="4560888"/>
          <p14:tracePt t="155107" x="3630613" y="4556125"/>
          <p14:tracePt t="155123" x="3509963" y="4549775"/>
          <p14:tracePt t="155139" x="3416300" y="4549775"/>
          <p14:tracePt t="155140" x="3365500" y="4549775"/>
          <p14:tracePt t="155156" x="3278188" y="4549775"/>
          <p14:tracePt t="155172" x="3184525" y="4549775"/>
          <p14:tracePt t="155193" x="3124200" y="4549775"/>
          <p14:tracePt t="155196" x="3101975" y="4549775"/>
          <p14:tracePt t="155210" x="3035300" y="4549775"/>
          <p14:tracePt t="155225" x="2970213" y="4549775"/>
          <p14:tracePt t="155243" x="2886075" y="4549775"/>
          <p14:tracePt t="155257" x="2776538" y="4549775"/>
          <p14:tracePt t="155276" x="2600325" y="4567238"/>
          <p14:tracePt t="155292" x="2522538" y="4583113"/>
          <p14:tracePt t="155312" x="2495550" y="4587875"/>
          <p14:tracePt t="155315" x="2490788" y="4587875"/>
          <p14:tracePt t="155331" x="2490788" y="4594225"/>
          <p14:tracePt t="155345" x="2506663" y="4598988"/>
          <p14:tracePt t="155357" x="2551113" y="4605338"/>
          <p14:tracePt t="155359" x="2611438" y="4616450"/>
          <p14:tracePt t="155375" x="2771775" y="4632325"/>
          <p14:tracePt t="155390" x="3200400" y="4638675"/>
          <p14:tracePt t="155407" x="3603625" y="4627563"/>
          <p14:tracePt t="155424" x="4125913" y="4576763"/>
          <p14:tracePt t="155426" x="4424363" y="4556125"/>
          <p14:tracePt t="155441" x="5091113" y="4473575"/>
          <p14:tracePt t="155458" x="5591175" y="4400550"/>
          <p14:tracePt t="155472" x="6186488" y="4313238"/>
          <p14:tracePt t="155491" x="6578600" y="4257675"/>
          <p14:tracePt t="155493" x="6819900" y="4213225"/>
          <p14:tracePt t="155507" x="7046913" y="4175125"/>
          <p14:tracePt t="155525" x="7239000" y="4130675"/>
          <p14:tracePt t="155541" x="7277100" y="4130675"/>
          <p14:tracePt t="155556" x="7294563" y="4125913"/>
          <p14:tracePt t="155613" x="7299325" y="4125913"/>
          <p14:tracePt t="155620" x="7316788" y="4125913"/>
          <p14:tracePt t="155629" x="7332663" y="4125913"/>
          <p14:tracePt t="155640" x="7343775" y="4125913"/>
          <p14:tracePt t="155657" x="7377113" y="4119563"/>
          <p14:tracePt t="155658" x="7381875" y="4114800"/>
          <p14:tracePt t="155674" x="7388225" y="4110038"/>
          <p14:tracePt t="155676" x="7392988" y="4110038"/>
          <p14:tracePt t="155803" x="7388225" y="4103688"/>
          <p14:tracePt t="155811" x="7377113" y="4103688"/>
          <p14:tracePt t="155824" x="7366000" y="4103688"/>
          <p14:tracePt t="155840" x="7354888" y="4103688"/>
          <p14:tracePt t="155857" x="7350125" y="4103688"/>
          <p14:tracePt t="155900" x="7343775" y="4103688"/>
          <p14:tracePt t="155906" x="7339013" y="4103688"/>
          <p14:tracePt t="155913" x="7327900" y="4103688"/>
          <p14:tracePt t="155923" x="7305675" y="4103688"/>
          <p14:tracePt t="155940" x="7212013" y="4103688"/>
          <p14:tracePt t="155960" x="6931025" y="4114800"/>
          <p14:tracePt t="155974" x="6743700" y="4141788"/>
          <p14:tracePt t="155990" x="6538913" y="4159250"/>
          <p14:tracePt t="156007" x="6280150" y="4203700"/>
          <p14:tracePt t="156025" x="5762625" y="4268788"/>
          <p14:tracePt t="156042" x="5184775" y="4329113"/>
          <p14:tracePt t="156058" x="4727575" y="4406900"/>
          <p14:tracePt t="156074" x="4341813" y="4483100"/>
          <p14:tracePt t="156090" x="3922713" y="4567238"/>
          <p14:tracePt t="156108" x="3509963" y="4632325"/>
          <p14:tracePt t="156124" x="3360738" y="4638675"/>
          <p14:tracePt t="156140" x="3240088" y="4649788"/>
          <p14:tracePt t="156157" x="3173413" y="4649788"/>
          <p14:tracePt t="156175" x="3113088" y="4649788"/>
          <p14:tracePt t="156192" x="3095625" y="4649788"/>
          <p14:tracePt t="156207" x="3073400" y="4649788"/>
          <p14:tracePt t="156224" x="3035300" y="4649788"/>
          <p14:tracePt t="156242" x="3013075" y="4649788"/>
          <p14:tracePt t="156243" x="2974975" y="4649788"/>
          <p14:tracePt t="156260" x="2897188" y="4649788"/>
          <p14:tracePt t="156275" x="2782888" y="4649788"/>
          <p14:tracePt t="156291" x="2671763" y="4649788"/>
          <p14:tracePt t="156308" x="2555875" y="4649788"/>
          <p14:tracePt t="156324" x="2479675" y="4649788"/>
          <p14:tracePt t="156326" x="2439988" y="4649788"/>
          <p14:tracePt t="156342" x="2363788" y="4654550"/>
          <p14:tracePt t="156358" x="2330450" y="4654550"/>
          <p14:tracePt t="156375" x="2319338" y="4654550"/>
          <p14:tracePt t="156391" x="2314575" y="4654550"/>
          <p14:tracePt t="156424" x="2308225" y="4654550"/>
          <p14:tracePt t="156446" x="2308225" y="4649788"/>
          <p14:tracePt t="156453" x="2308225" y="4643438"/>
          <p14:tracePt t="156460" x="2303463" y="4643438"/>
          <p14:tracePt t="156476" x="2303463" y="4632325"/>
          <p14:tracePt t="156492" x="2303463" y="4610100"/>
          <p14:tracePt t="156507" x="2303463" y="4587875"/>
          <p14:tracePt t="156525" x="2303463" y="4556125"/>
          <p14:tracePt t="156541" x="2314575" y="4527550"/>
          <p14:tracePt t="156543" x="2325688" y="4511675"/>
          <p14:tracePt t="156559" x="2325688" y="4500563"/>
          <p14:tracePt t="156575" x="2330450" y="4494213"/>
          <p14:tracePt t="156592" x="2330450" y="4489450"/>
          <p14:tracePt t="156609" x="2335213" y="4489450"/>
          <p14:tracePt t="156643" x="2335213" y="4483100"/>
          <p14:tracePt t="156647" x="2341563" y="4483100"/>
          <p14:tracePt t="156658" x="2346325" y="4478338"/>
          <p14:tracePt t="157415" x="2352675" y="4467225"/>
          <p14:tracePt t="157428" x="2357438" y="4462463"/>
          <p14:tracePt t="157436" x="2363788" y="4462463"/>
          <p14:tracePt t="157444" x="2368550" y="4462463"/>
          <p14:tracePt t="157460" x="2379663" y="4456113"/>
          <p14:tracePt t="157476" x="2390775" y="4445000"/>
          <p14:tracePt t="157492" x="2413000" y="4445000"/>
          <p14:tracePt t="157510" x="2435225" y="4445000"/>
          <p14:tracePt t="157512" x="2451100" y="4445000"/>
          <p14:tracePt t="157527" x="2490788" y="4445000"/>
          <p14:tracePt t="157542" x="2562225" y="4445000"/>
          <p14:tracePt t="157560" x="2606675" y="4445000"/>
          <p14:tracePt t="157578" x="2671763" y="4445000"/>
          <p14:tracePt t="157594" x="2709863" y="4445000"/>
          <p14:tracePt t="157609" x="2776538" y="4445000"/>
          <p14:tracePt t="157626" x="2809875" y="4445000"/>
          <p14:tracePt t="157643" x="2847975" y="4445000"/>
          <p14:tracePt t="157661" x="2881313" y="4445000"/>
          <p14:tracePt t="157677" x="2903538" y="4445000"/>
          <p14:tracePt t="157693" x="2930525" y="4445000"/>
          <p14:tracePt t="157710" x="2941638" y="4445000"/>
          <p14:tracePt t="157726" x="2963863" y="4445000"/>
          <p14:tracePt t="157727" x="2974975" y="4445000"/>
          <p14:tracePt t="157744" x="3001963" y="4445000"/>
          <p14:tracePt t="157759" x="3030538" y="4445000"/>
          <p14:tracePt t="157776" x="3068638" y="4445000"/>
          <p14:tracePt t="157793" x="3090863" y="4445000"/>
          <p14:tracePt t="157811" x="3113088" y="4445000"/>
          <p14:tracePt t="157829" x="3117850" y="4445000"/>
          <p14:tracePt t="159214" x="3140075" y="4440238"/>
          <p14:tracePt t="159222" x="3146425" y="4440238"/>
          <p14:tracePt t="159231" x="3189288" y="4429125"/>
          <p14:tracePt t="159245" x="3438525" y="4346575"/>
          <p14:tracePt t="159262" x="3657600" y="4306888"/>
          <p14:tracePt t="159279" x="4098925" y="4208463"/>
          <p14:tracePt t="159280" x="4197350" y="4192588"/>
          <p14:tracePt t="159296" x="4319588" y="4159250"/>
          <p14:tracePt t="159298" x="4402138" y="4152900"/>
          <p14:tracePt t="159312" x="4500563" y="4125913"/>
          <p14:tracePt t="159330" x="4522788" y="4119563"/>
          <p14:tracePt t="159347" x="4529138" y="4119563"/>
          <p14:tracePt t="159507" x="4533900" y="4119563"/>
          <p14:tracePt t="159521" x="4551363" y="4125913"/>
          <p14:tracePt t="159531" x="4556125" y="4137025"/>
          <p14:tracePt t="159545" x="4594225" y="4170363"/>
          <p14:tracePt t="159562" x="4611688" y="4203700"/>
          <p14:tracePt t="159580" x="4638675" y="4230688"/>
          <p14:tracePt t="159581" x="4638675" y="4241800"/>
          <p14:tracePt t="159596" x="4654550" y="4246563"/>
          <p14:tracePt t="159598" x="4660900" y="4257675"/>
          <p14:tracePt t="159612" x="4672013" y="4268788"/>
          <p14:tracePt t="159630" x="4676775" y="4279900"/>
          <p14:tracePt t="159646" x="4683125" y="4279900"/>
          <p14:tracePt t="160272" x="4694238" y="4279900"/>
          <p14:tracePt t="160279" x="4705350" y="4279900"/>
          <p14:tracePt t="160286" x="4759325" y="4286250"/>
          <p14:tracePt t="160296" x="4837113" y="4302125"/>
          <p14:tracePt t="160314" x="4968875" y="4313238"/>
          <p14:tracePt t="160316" x="5035550" y="4313238"/>
          <p14:tracePt t="160330" x="5106988" y="4313238"/>
          <p14:tracePt t="160332" x="5151438" y="4313238"/>
          <p14:tracePt t="160347" x="5260975" y="4313238"/>
          <p14:tracePt t="160364" x="5294313" y="4313238"/>
          <p14:tracePt t="160380" x="5327650" y="4313238"/>
          <p14:tracePt t="160459" x="5332413" y="4313238"/>
          <p14:tracePt t="160465" x="5338763" y="4313238"/>
          <p14:tracePt t="160473" x="5343525" y="4313238"/>
          <p14:tracePt t="160497" x="5365750" y="4313238"/>
          <p14:tracePt t="160515" x="5372100" y="4313238"/>
          <p14:tracePt t="160744" x="5383213" y="4313238"/>
          <p14:tracePt t="160751" x="5387975" y="4313238"/>
          <p14:tracePt t="160764" x="5399088" y="4318000"/>
          <p14:tracePt t="160782" x="5548313" y="4346575"/>
          <p14:tracePt t="160797" x="5680075" y="4357688"/>
          <p14:tracePt t="160814" x="5872163" y="4384675"/>
          <p14:tracePt t="160832" x="6132513" y="4400550"/>
          <p14:tracePt t="160849" x="6208713" y="4400550"/>
          <p14:tracePt t="160865" x="6280150" y="4406900"/>
          <p14:tracePt t="160883" x="6291263" y="4406900"/>
          <p14:tracePt t="160899" x="6297613" y="4406900"/>
          <p14:tracePt t="161037" x="6308725" y="4406900"/>
          <p14:tracePt t="161044" x="6324600" y="4411663"/>
          <p14:tracePt t="161050" x="6369050" y="4418013"/>
          <p14:tracePt t="161066" x="6467475" y="4429125"/>
          <p14:tracePt t="161083" x="6710363" y="4429125"/>
          <p14:tracePt t="161097" x="6969125" y="4429125"/>
          <p14:tracePt t="161115" x="7410450" y="4429125"/>
          <p14:tracePt t="161133" x="7889875" y="4429125"/>
          <p14:tracePt t="161148" x="7988300" y="4429125"/>
          <p14:tracePt t="161150" x="8137525" y="4429125"/>
          <p14:tracePt t="161165" x="8253413" y="4429125"/>
          <p14:tracePt t="161182" x="8324850" y="4422775"/>
          <p14:tracePt t="161200" x="8335963" y="4422775"/>
          <p14:tracePt t="161991" x="8347075" y="4422775"/>
          <p14:tracePt t="161996" x="8385175" y="4411663"/>
          <p14:tracePt t="162003" x="8440738" y="4395788"/>
          <p14:tracePt t="162016" x="8489950" y="4384675"/>
          <p14:tracePt t="162018" x="8534400" y="4373563"/>
          <p14:tracePt t="162033" x="8594725" y="4362450"/>
          <p14:tracePt t="162035" x="8659813" y="4351338"/>
          <p14:tracePt t="162050" x="8743950" y="4346575"/>
          <p14:tracePt t="162066" x="8782050" y="4340225"/>
          <p14:tracePt t="162085" x="8804275" y="4335463"/>
          <p14:tracePt t="162950" x="8793163" y="4335463"/>
          <p14:tracePt t="162968" x="8782050" y="4340225"/>
          <p14:tracePt t="162972" x="8770938" y="4351338"/>
          <p14:tracePt t="162984" x="8753475" y="4357688"/>
          <p14:tracePt t="162985" x="8743950" y="4368800"/>
          <p14:tracePt t="163003" x="8726488" y="4379913"/>
          <p14:tracePt t="163017" x="8715375" y="4384675"/>
          <p14:tracePt t="163036" x="8710613" y="4389438"/>
          <p14:tracePt t="163052" x="8704263" y="4395788"/>
          <p14:tracePt t="164000" x="8682038" y="4395788"/>
          <p14:tracePt t="164008" x="8659813" y="4395788"/>
          <p14:tracePt t="164020" x="8577263" y="4395788"/>
          <p14:tracePt t="164021" x="8512175" y="4395788"/>
          <p14:tracePt t="164037" x="8202613" y="4411663"/>
          <p14:tracePt t="164053" x="7696200" y="4429125"/>
          <p14:tracePt t="164069" x="7256463" y="4451350"/>
          <p14:tracePt t="164086" x="6743700" y="4451350"/>
          <p14:tracePt t="164087" x="6418263" y="4451350"/>
          <p14:tracePt t="164103" x="5872163" y="4462463"/>
          <p14:tracePt t="164119" x="5365750" y="4473575"/>
          <p14:tracePt t="164136" x="5008563" y="4467225"/>
          <p14:tracePt t="164152" x="4892675" y="4500563"/>
          <p14:tracePt t="164170" x="4781550" y="4473575"/>
          <p14:tracePt t="164188" x="4732338" y="4467225"/>
          <p14:tracePt t="164204" x="4710113" y="4462463"/>
          <p14:tracePt t="164220" x="4660900" y="4456113"/>
          <p14:tracePt t="164238" x="4489450" y="4445000"/>
          <p14:tracePt t="164254" x="4324350" y="4451350"/>
          <p14:tracePt t="164272" x="4054475" y="4483100"/>
          <p14:tracePt t="164287" x="3840163" y="4527550"/>
          <p14:tracePt t="164304" x="3548063" y="4556125"/>
          <p14:tracePt t="164305" x="3398838" y="4576763"/>
          <p14:tracePt t="164321" x="3095625" y="4616450"/>
          <p14:tracePt t="164339" x="2870200" y="4638675"/>
          <p14:tracePt t="164353" x="2727325" y="4643438"/>
          <p14:tracePt t="164370" x="2616200" y="4643438"/>
          <p14:tracePt t="164387" x="2544763" y="4643438"/>
          <p14:tracePt t="164389" x="2517775" y="4643438"/>
          <p14:tracePt t="164404" x="2473325" y="4643438"/>
          <p14:tracePt t="164419" x="2446338" y="4643438"/>
          <p14:tracePt t="164436" x="2413000" y="4643438"/>
          <p14:tracePt t="164453" x="2368550" y="4638675"/>
          <p14:tracePt t="164471" x="2263775" y="4638675"/>
          <p14:tracePt t="164488" x="2203450" y="4638675"/>
          <p14:tracePt t="164504" x="2181225" y="4627563"/>
          <p14:tracePt t="164520" x="2159000" y="4621213"/>
          <p14:tracePt t="164538" x="2147888" y="4587875"/>
          <p14:tracePt t="164554" x="2147888" y="4549775"/>
          <p14:tracePt t="164570" x="2147888" y="4505325"/>
          <p14:tracePt t="164587" x="2147888" y="4389438"/>
          <p14:tracePt t="164605" x="2147888" y="4297363"/>
          <p14:tracePt t="164606" x="2159000" y="4241800"/>
          <p14:tracePt t="164621" x="2176463" y="4152900"/>
          <p14:tracePt t="164637" x="2181225" y="4081463"/>
          <p14:tracePt t="164654" x="2181225" y="4021138"/>
          <p14:tracePt t="164670" x="2181225" y="3954463"/>
          <p14:tracePt t="164687" x="2181225" y="3949700"/>
          <p14:tracePt t="164688" x="2176463" y="3943350"/>
          <p14:tracePt t="164720" x="2170113" y="3943350"/>
          <p14:tracePt t="164781" x="2165350" y="3943350"/>
          <p14:tracePt t="164832" x="2159000" y="3943350"/>
          <p14:tracePt t="164846" x="2159000" y="3949700"/>
          <p14:tracePt t="164855" x="2159000" y="3954463"/>
          <p14:tracePt t="164872" x="2176463" y="3971925"/>
          <p14:tracePt t="164887" x="2187575" y="3987800"/>
          <p14:tracePt t="164906" x="2209800" y="4010025"/>
          <p14:tracePt t="164923" x="2220913" y="4021138"/>
          <p14:tracePt t="165027" x="2225675" y="4021138"/>
          <p14:tracePt t="165035" x="2225675" y="4025900"/>
          <p14:tracePt t="165055" x="2232025" y="4025900"/>
          <p14:tracePt t="165282" x="2241550" y="4025900"/>
          <p14:tracePt t="165288" x="2252663" y="4025900"/>
          <p14:tracePt t="165296" x="2252663" y="4021138"/>
          <p14:tracePt t="165304" x="2259013" y="4016375"/>
          <p14:tracePt t="165322" x="2292350" y="3994150"/>
          <p14:tracePt t="165338" x="2308225" y="3976688"/>
          <p14:tracePt t="165356" x="2330450" y="3954463"/>
          <p14:tracePt t="165374" x="2341563" y="3949700"/>
          <p14:tracePt t="165800" x="2335213" y="3960813"/>
          <p14:tracePt t="165806" x="2325688" y="3976688"/>
          <p14:tracePt t="165822" x="2297113" y="4021138"/>
          <p14:tracePt t="165839" x="2270125" y="4076700"/>
          <p14:tracePt t="165855" x="2232025" y="4141788"/>
          <p14:tracePt t="165873" x="2176463" y="4219575"/>
          <p14:tracePt t="165890" x="2143125" y="4264025"/>
          <p14:tracePt t="165905" x="2109788" y="4306888"/>
          <p14:tracePt t="165922" x="2087563" y="4329113"/>
          <p14:tracePt t="165940" x="2054225" y="4373563"/>
          <p14:tracePt t="165956" x="2038350" y="4395788"/>
          <p14:tracePt t="165972" x="2027238" y="4406900"/>
          <p14:tracePt t="165989" x="2011363" y="4422775"/>
          <p14:tracePt t="166007" x="1993900" y="4433888"/>
          <p14:tracePt t="166009" x="1989138" y="4440238"/>
          <p14:tracePt t="166024" x="1989138" y="4451350"/>
          <p14:tracePt t="166040" x="1971675" y="4456113"/>
          <p14:tracePt t="166041" x="1960563" y="4456113"/>
          <p14:tracePt t="166056" x="1955800" y="4462463"/>
          <p14:tracePt t="166072" x="1951038" y="4467225"/>
          <p14:tracePt t="166205" x="1944688" y="4467225"/>
          <p14:tracePt t="166212" x="1939925" y="4462463"/>
          <p14:tracePt t="166222" x="1928813" y="4451350"/>
          <p14:tracePt t="166240" x="1906588" y="4429125"/>
          <p14:tracePt t="166242" x="1900238" y="4429125"/>
          <p14:tracePt t="166256" x="1884363" y="4411663"/>
          <p14:tracePt t="166273" x="1866900" y="4406900"/>
          <p14:tracePt t="166290" x="1862138" y="4400550"/>
          <p14:tracePt t="166333" x="1857375" y="4400550"/>
          <p14:tracePt t="166339" x="1857375" y="4395788"/>
          <p14:tracePt t="166346" x="1851025" y="4395788"/>
          <p14:tracePt t="166362" x="1846263" y="4395788"/>
          <p14:tracePt t="166384" x="1839913" y="4395788"/>
          <p14:tracePt t="166391" x="1839913" y="4389438"/>
          <p14:tracePt t="166632" x="1839913" y="4384675"/>
          <p14:tracePt t="166640" x="1835150" y="4384675"/>
          <p14:tracePt t="166759" x="1862138" y="4384675"/>
          <p14:tracePt t="166766" x="1866900" y="4384675"/>
          <p14:tracePt t="166776" x="1917700" y="4384675"/>
          <p14:tracePt t="166790" x="2033588" y="4384675"/>
          <p14:tracePt t="166807" x="2198688" y="4384675"/>
          <p14:tracePt t="166823" x="2352675" y="4389438"/>
          <p14:tracePt t="166825" x="2528888" y="4389438"/>
          <p14:tracePt t="166842" x="2611438" y="4389438"/>
          <p14:tracePt t="166858" x="2693988" y="4389438"/>
          <p14:tracePt t="166874" x="2720975" y="4389438"/>
          <p14:tracePt t="167059" x="2727325" y="4389438"/>
          <p14:tracePt t="167067" x="2738438" y="4389438"/>
          <p14:tracePt t="167075" x="2743200" y="4389438"/>
          <p14:tracePt t="167091" x="2803525" y="4400550"/>
          <p14:tracePt t="167107" x="2914650" y="4411663"/>
          <p14:tracePt t="167124" x="3019425" y="4411663"/>
          <p14:tracePt t="167142" x="3189288" y="4411663"/>
          <p14:tracePt t="167158" x="3271838" y="4411663"/>
          <p14:tracePt t="167174" x="3300413" y="4411663"/>
          <p14:tracePt t="167192" x="3305175" y="4411663"/>
          <p14:tracePt t="168726" x="3322638" y="4411663"/>
          <p14:tracePt t="168731" x="3360738" y="4411663"/>
          <p14:tracePt t="168743" x="3448050" y="4422775"/>
          <p14:tracePt t="168760" x="3597275" y="4422775"/>
          <p14:tracePt t="168762" x="3702050" y="4422775"/>
          <p14:tracePt t="168777" x="3906838" y="4418013"/>
          <p14:tracePt t="168793" x="4143375" y="4418013"/>
          <p14:tracePt t="168810" x="4302125" y="4411663"/>
          <p14:tracePt t="168827" x="4391025" y="4406900"/>
          <p14:tracePt t="168828" x="4402138" y="4406900"/>
          <p14:tracePt t="168844" x="4424363" y="4406900"/>
          <p14:tracePt t="168862" x="4429125" y="4406900"/>
          <p14:tracePt t="168877" x="4435475" y="4406900"/>
          <p14:tracePt t="168896" x="4440238" y="4406900"/>
          <p14:tracePt t="168911" x="4446588" y="4406900"/>
          <p14:tracePt t="168912" x="4451350" y="4406900"/>
          <p14:tracePt t="168927" x="4457700" y="4406900"/>
          <p14:tracePt t="168928" x="4467225" y="4406900"/>
          <p14:tracePt t="168943" x="4484688" y="4406900"/>
          <p14:tracePt t="168960" x="4495800" y="4411663"/>
          <p14:tracePt t="168979" x="4506913" y="4411663"/>
          <p14:tracePt t="169714" x="4529138" y="4411663"/>
          <p14:tracePt t="169722" x="4540250" y="4411663"/>
          <p14:tracePt t="169730" x="4578350" y="4422775"/>
          <p14:tracePt t="169744" x="4826000" y="4451350"/>
          <p14:tracePt t="169762" x="5106988" y="4494213"/>
          <p14:tracePt t="169778" x="5657850" y="4511675"/>
          <p14:tracePt t="169795" x="6230938" y="4511675"/>
          <p14:tracePt t="169796" x="6545263" y="4505325"/>
          <p14:tracePt t="169812" x="6859588" y="4511675"/>
          <p14:tracePt t="169829" x="7272338" y="4478338"/>
          <p14:tracePt t="169846" x="7508875" y="4433888"/>
          <p14:tracePt t="169861" x="7631113" y="4429125"/>
          <p14:tracePt t="169863" x="7651750" y="4418013"/>
          <p14:tracePt t="169994" x="7658100" y="4418013"/>
          <p14:tracePt t="170014" x="7662863" y="4418013"/>
          <p14:tracePt t="170031" x="7669213" y="4418013"/>
          <p14:tracePt t="170035" x="7680325" y="4418013"/>
          <p14:tracePt t="170045" x="7685088" y="4411663"/>
          <p14:tracePt t="170062" x="7702550" y="4411663"/>
          <p14:tracePt t="170078" x="7729538" y="4406900"/>
          <p14:tracePt t="170096" x="7789863" y="4384675"/>
          <p14:tracePt t="170111" x="7834313" y="4373563"/>
          <p14:tracePt t="170128" x="7905750" y="4362450"/>
          <p14:tracePt t="170145" x="7966075" y="4362450"/>
          <p14:tracePt t="170162" x="8054975" y="4351338"/>
          <p14:tracePt t="170163" x="8077200" y="4351338"/>
          <p14:tracePt t="170180" x="8126413" y="4346575"/>
          <p14:tracePt t="170195" x="8170863" y="4346575"/>
          <p14:tracePt t="170211" x="8231188" y="4346575"/>
          <p14:tracePt t="170229" x="8275638" y="4346575"/>
          <p14:tracePt t="170231" x="8296275" y="4346575"/>
          <p14:tracePt t="170246" x="8340725" y="4346575"/>
          <p14:tracePt t="170262" x="8385175" y="4346575"/>
          <p14:tracePt t="170278" x="8418513" y="4346575"/>
          <p14:tracePt t="170295" x="8440738" y="4346575"/>
          <p14:tracePt t="170313" x="8467725" y="4346575"/>
          <p14:tracePt t="170330" x="8478838" y="4346575"/>
          <p14:tracePt t="170346" x="8494713" y="4346575"/>
          <p14:tracePt t="170362" x="8501063" y="4346575"/>
          <p14:tracePt t="172779" x="7905750" y="4538663"/>
          <p14:tracePt t="172782" x="7321550" y="4714875"/>
          <p14:tracePt t="172784" x="7062788" y="4792663"/>
          <p14:tracePt t="172788" x="6819900" y="4868863"/>
          <p14:tracePt t="172799" x="6516688" y="4957763"/>
          <p14:tracePt t="172817" x="6021388" y="5111750"/>
          <p14:tracePt t="172818" x="5702300" y="5189538"/>
          <p14:tracePt t="172832" x="5497513" y="5243513"/>
          <p14:tracePt t="172834" x="5211763" y="5310188"/>
          <p14:tracePt t="172851" x="4665663" y="5453063"/>
          <p14:tracePt t="172866" x="4313238" y="5437188"/>
          <p14:tracePt t="172882" x="3840163" y="5459413"/>
          <p14:tracePt t="172901" x="3338513" y="5437188"/>
          <p14:tracePt t="172918" x="3140075" y="5414963"/>
          <p14:tracePt t="172933" x="2925763" y="5381625"/>
          <p14:tracePt t="172950" x="2782888" y="5359400"/>
          <p14:tracePt t="172968" x="2693988" y="5337175"/>
          <p14:tracePt t="172970" x="2655888" y="5326063"/>
          <p14:tracePt t="172983" x="2606675" y="5303838"/>
          <p14:tracePt t="172985" x="2562225" y="5294313"/>
          <p14:tracePt t="172999" x="2462213" y="5260975"/>
          <p14:tracePt t="173016" x="2297113" y="5221288"/>
          <p14:tracePt t="173033" x="2154238" y="5200650"/>
          <p14:tracePt t="173050" x="1922463" y="5156200"/>
          <p14:tracePt t="173066" x="1873250" y="5149850"/>
          <p14:tracePt t="173068" x="1824038" y="5145088"/>
          <p14:tracePt t="173083" x="1773238" y="5127625"/>
          <p14:tracePt t="173100" x="1741488" y="5111750"/>
          <p14:tracePt t="173118" x="1730375" y="5100638"/>
          <p14:tracePt t="173136" x="1730375" y="5089525"/>
          <p14:tracePt t="173151" x="1730375" y="5078413"/>
          <p14:tracePt t="173152" x="1735138" y="5062538"/>
          <p14:tracePt t="173166" x="1752600" y="5040313"/>
          <p14:tracePt t="173183" x="1779588" y="4995863"/>
          <p14:tracePt t="173202" x="1801813" y="4924425"/>
          <p14:tracePt t="173218" x="1806575" y="4891088"/>
          <p14:tracePt t="173232" x="1806575" y="4875213"/>
          <p14:tracePt t="173250" x="1801813" y="4852988"/>
          <p14:tracePt t="173267" x="1790700" y="4837113"/>
          <p14:tracePt t="173269" x="1784350" y="4830763"/>
          <p14:tracePt t="173285" x="1768475" y="4814888"/>
          <p14:tracePt t="173301" x="1763713" y="4808538"/>
          <p14:tracePt t="173317" x="1757363" y="4808538"/>
          <p14:tracePt t="173333" x="1752600" y="4803775"/>
          <p14:tracePt t="173351" x="1752600" y="4797425"/>
          <p14:tracePt t="173368" x="1746250" y="4797425"/>
          <p14:tracePt t="173383" x="1735138" y="4792663"/>
          <p14:tracePt t="173400" x="1730375" y="4786313"/>
          <p14:tracePt t="173417" x="1708150" y="4770438"/>
          <p14:tracePt t="173418" x="1690688" y="4770438"/>
          <p14:tracePt t="173435" x="1670050" y="4759325"/>
          <p14:tracePt t="173451" x="1625600" y="4737100"/>
          <p14:tracePt t="173467" x="1592263" y="4721225"/>
          <p14:tracePt t="173484" x="1531938" y="4710113"/>
          <p14:tracePt t="173485" x="1509713" y="4699000"/>
          <p14:tracePt t="173502" x="1420813" y="4676775"/>
          <p14:tracePt t="173518" x="1366838" y="4660900"/>
          <p14:tracePt t="173534" x="1304925" y="4643438"/>
          <p14:tracePt t="173551" x="1244600" y="4627563"/>
          <p14:tracePt t="173570" x="1190625" y="4605338"/>
          <p14:tracePt t="173586" x="1162050" y="4598988"/>
          <p14:tracePt t="173601" x="1150938" y="4594225"/>
          <p14:tracePt t="173617" x="1139825" y="4594225"/>
          <p14:tracePt t="173633" x="1128713" y="4594225"/>
          <p14:tracePt t="173704" x="1123950" y="4594225"/>
          <p14:tracePt t="173728" x="1117600" y="4594225"/>
          <p14:tracePt t="173741" x="1112838" y="4594225"/>
          <p14:tracePt t="173750" x="1108075" y="4598988"/>
          <p14:tracePt t="173756" x="1101725" y="4605338"/>
          <p14:tracePt t="173767" x="1090613" y="4610100"/>
          <p14:tracePt t="173784" x="1068388" y="4627563"/>
          <p14:tracePt t="173786" x="1063625" y="4632325"/>
          <p14:tracePt t="173801" x="1052513" y="4643438"/>
          <p14:tracePt t="173818" x="1041400" y="4649788"/>
          <p14:tracePt t="173834" x="1035050" y="4649788"/>
          <p14:tracePt t="173852" x="1035050" y="4654550"/>
          <p14:tracePt t="173853" x="1035050" y="4660900"/>
          <p14:tracePt t="174035" x="1041400" y="4660900"/>
          <p14:tracePt t="174042" x="1057275" y="4660900"/>
          <p14:tracePt t="174052" x="1068388" y="4660900"/>
          <p14:tracePt t="174067" x="1128713" y="4660900"/>
          <p14:tracePt t="174084" x="1190625" y="4660900"/>
          <p14:tracePt t="174086" x="1222375" y="4660900"/>
          <p14:tracePt t="174103" x="1289050" y="4660900"/>
          <p14:tracePt t="174118" x="1344613" y="4660900"/>
          <p14:tracePt t="174136" x="1377950" y="4649788"/>
          <p14:tracePt t="174455" x="1382713" y="4649788"/>
          <p14:tracePt t="174462" x="1404938" y="4649788"/>
          <p14:tracePt t="174469" x="1449388" y="4649788"/>
          <p14:tracePt t="174485" x="1547813" y="4643438"/>
          <p14:tracePt t="174502" x="1670050" y="4638675"/>
          <p14:tracePt t="174519" x="1806575" y="4638675"/>
          <p14:tracePt t="174537" x="1978025" y="4638675"/>
          <p14:tracePt t="174553" x="2044700" y="4638675"/>
          <p14:tracePt t="174571" x="2054225" y="4632325"/>
          <p14:tracePt t="174777" x="2060575" y="4632325"/>
          <p14:tracePt t="174799" x="2076450" y="4638675"/>
          <p14:tracePt t="174807" x="2093913" y="4643438"/>
          <p14:tracePt t="174819" x="2116138" y="4643438"/>
          <p14:tracePt t="174821" x="2147888" y="4649788"/>
          <p14:tracePt t="174837" x="2209800" y="4654550"/>
          <p14:tracePt t="174853" x="2297113" y="4654550"/>
          <p14:tracePt t="174870" x="2368550" y="4654550"/>
          <p14:tracePt t="174887" x="2446338" y="4654550"/>
          <p14:tracePt t="174889" x="2468563" y="4654550"/>
          <p14:tracePt t="174902" x="2506663" y="4649788"/>
          <p14:tracePt t="174919" x="2517775" y="4649788"/>
          <p14:tracePt t="175205" x="2533650" y="4649788"/>
          <p14:tracePt t="175212" x="2544763" y="4649788"/>
          <p14:tracePt t="175221" x="2600325" y="4649788"/>
          <p14:tracePt t="175236" x="2798763" y="4643438"/>
          <p14:tracePt t="175253" x="2979738" y="4627563"/>
          <p14:tracePt t="175270" x="3244850" y="4610100"/>
          <p14:tracePt t="175271" x="3289300" y="4610100"/>
          <p14:tracePt t="175287" x="3382963" y="4598988"/>
          <p14:tracePt t="175302" x="3427413" y="4598988"/>
          <p14:tracePt t="175321" x="3438525" y="4598988"/>
          <p14:tracePt t="175745" x="3454400" y="4598988"/>
          <p14:tracePt t="175754" x="3476625" y="4605338"/>
          <p14:tracePt t="175759" x="3541713" y="4605338"/>
          <p14:tracePt t="175770" x="3619500" y="4616450"/>
          <p14:tracePt t="175788" x="3840163" y="4616450"/>
          <p14:tracePt t="175804" x="3956050" y="4616450"/>
          <p14:tracePt t="175805" x="4038600" y="4610100"/>
          <p14:tracePt t="175821" x="4125913" y="4598988"/>
          <p14:tracePt t="175837" x="4170363" y="4594225"/>
          <p14:tracePt t="176053" x="4176713" y="4594225"/>
          <p14:tracePt t="176060" x="4181475" y="4594225"/>
          <p14:tracePt t="176071" x="4197350" y="4594225"/>
          <p14:tracePt t="176073" x="4237038" y="4594225"/>
          <p14:tracePt t="176089" x="4291013" y="4594225"/>
          <p14:tracePt t="176105" x="4335463" y="4594225"/>
          <p14:tracePt t="176106" x="4357688" y="4594225"/>
          <p14:tracePt t="176121" x="4429125" y="4594225"/>
          <p14:tracePt t="176138" x="4478338" y="4594225"/>
          <p14:tracePt t="176155" x="4560888" y="4587875"/>
          <p14:tracePt t="176172" x="4572000" y="4587875"/>
          <p14:tracePt t="176173" x="4578350" y="4587875"/>
          <p14:tracePt t="176189" x="4594225" y="4583113"/>
          <p14:tracePt t="176204" x="4616450" y="4583113"/>
          <p14:tracePt t="176221" x="4633913" y="4583113"/>
          <p14:tracePt t="176223" x="4645025" y="4583113"/>
          <p14:tracePt t="176238" x="4676775" y="4583113"/>
          <p14:tracePt t="176256" x="4748213" y="4583113"/>
          <p14:tracePt t="176271" x="4810125" y="4583113"/>
          <p14:tracePt t="176288" x="4881563" y="4583113"/>
          <p14:tracePt t="176304" x="4930775" y="4583113"/>
          <p14:tracePt t="176306" x="4975225" y="4583113"/>
          <p14:tracePt t="176322" x="5013325" y="4583113"/>
          <p14:tracePt t="176337" x="5046663" y="4583113"/>
          <p14:tracePt t="176354" x="5051425" y="4583113"/>
          <p14:tracePt t="176372" x="5057775" y="4583113"/>
          <p14:tracePt t="177329" x="5051425" y="4583113"/>
          <p14:tracePt t="177335" x="5029200" y="4583113"/>
          <p14:tracePt t="177340" x="5024438" y="4583113"/>
          <p14:tracePt t="177356" x="4941888" y="4583113"/>
          <p14:tracePt t="177373" x="4821238" y="4587875"/>
          <p14:tracePt t="177389" x="4687888" y="4598988"/>
          <p14:tracePt t="177408" x="4473575" y="4610100"/>
          <p14:tracePt t="177424" x="4379913" y="4616450"/>
          <p14:tracePt t="177441" x="4302125" y="4616450"/>
          <p14:tracePt t="177456" x="4259263" y="4621213"/>
          <p14:tracePt t="177473" x="4208463" y="4616450"/>
          <p14:tracePt t="177490" x="4148138" y="4616450"/>
          <p14:tracePt t="177491" x="4103688" y="4616450"/>
          <p14:tracePt t="177508" x="4038600" y="4616450"/>
          <p14:tracePt t="177523" x="3967163" y="4616450"/>
          <p14:tracePt t="177540" x="3895725" y="4616450"/>
          <p14:tracePt t="177557" x="3829050" y="4627563"/>
          <p14:tracePt t="177558" x="3784600" y="4632325"/>
          <p14:tracePt t="177573" x="3740150" y="4632325"/>
          <p14:tracePt t="177574" x="3663950" y="4632325"/>
          <p14:tracePt t="177591" x="3635375" y="4632325"/>
          <p14:tracePt t="177592" x="3575050" y="4632325"/>
          <p14:tracePt t="177606" x="3509963" y="4632325"/>
          <p14:tracePt t="177623" x="3354388" y="4632325"/>
          <p14:tracePt t="177645" x="3240088" y="4632325"/>
          <p14:tracePt t="177658" x="3167063" y="4638675"/>
          <p14:tracePt t="177674" x="3101975" y="4638675"/>
          <p14:tracePt t="177690" x="3057525" y="4638675"/>
          <p14:tracePt t="177707" x="2990850" y="4638675"/>
          <p14:tracePt t="177709" x="2959100" y="4638675"/>
          <p14:tracePt t="177724" x="2914650" y="4643438"/>
          <p14:tracePt t="177740" x="2859088" y="4649788"/>
          <p14:tracePt t="177756" x="2754313" y="4654550"/>
          <p14:tracePt t="177773" x="2709863" y="4660900"/>
          <p14:tracePt t="177790" x="2638425" y="4665663"/>
          <p14:tracePt t="177807" x="2611438" y="4665663"/>
          <p14:tracePt t="177823" x="2584450" y="4665663"/>
          <p14:tracePt t="177840" x="2555875" y="4670425"/>
          <p14:tracePt t="177857" x="2517775" y="4670425"/>
          <p14:tracePt t="177858" x="2501900" y="4670425"/>
          <p14:tracePt t="177874" x="2446338" y="4670425"/>
          <p14:tracePt t="177890" x="2386013" y="4670425"/>
          <p14:tracePt t="177907" x="2314575" y="4676775"/>
          <p14:tracePt t="177924" x="2263775" y="4676775"/>
          <p14:tracePt t="177941" x="2220913" y="4676775"/>
          <p14:tracePt t="177958" x="2203450" y="4676775"/>
          <p14:tracePt t="177974" x="2192338" y="4676775"/>
          <p14:tracePt t="177991" x="2181225" y="4676775"/>
          <p14:tracePt t="178009" x="2176463" y="4676775"/>
          <p14:tracePt t="178027" x="2170113" y="4676775"/>
          <p14:tracePt t="178041" x="2159000" y="4676775"/>
          <p14:tracePt t="178058" x="2154238" y="4676775"/>
          <p14:tracePt t="178076" x="2147888" y="4676775"/>
          <p14:tracePt t="178093" x="2143125" y="4676775"/>
          <p14:tracePt t="178108" x="2138363" y="4676775"/>
          <p14:tracePt t="178138" x="2132013" y="4676775"/>
          <p14:tracePt t="178197" x="2127250" y="4676775"/>
          <p14:tracePt t="178220" x="2120900" y="4676775"/>
          <p14:tracePt t="178326" x="2116138" y="4676775"/>
          <p14:tracePt t="184273" x="2109788" y="4891088"/>
          <p14:tracePt t="184275" x="2087563" y="5018088"/>
          <p14:tracePt t="184281" x="2033588" y="5078413"/>
          <p14:tracePt t="184286" x="2005013" y="5106988"/>
          <p14:tracePt t="184300" x="1971675" y="5127625"/>
          <p14:tracePt t="184303" x="1939925" y="5145088"/>
          <p14:tracePt t="184318" x="1857375" y="5178425"/>
          <p14:tracePt t="184333" x="1806575" y="5189538"/>
          <p14:tracePt t="184350" x="1752600" y="5200650"/>
          <p14:tracePt t="184367" x="1712913" y="5205413"/>
          <p14:tracePt t="184369" x="1690688" y="5205413"/>
          <p14:tracePt t="184384" x="1670050" y="5205413"/>
          <p14:tracePt t="184400" x="1636713" y="5200650"/>
          <p14:tracePt t="184417" x="1614488" y="5200650"/>
          <p14:tracePt t="184434" x="1565275" y="5194300"/>
          <p14:tracePt t="184451" x="1514475" y="5194300"/>
          <p14:tracePt t="184468" x="1487488" y="5194300"/>
          <p14:tracePt t="184484" x="1471613" y="5194300"/>
          <p14:tracePt t="184500" x="1460500" y="5194300"/>
          <p14:tracePt t="184640" x="1449388" y="5183188"/>
          <p14:tracePt t="184647" x="1449388" y="5172075"/>
          <p14:tracePt t="184654" x="1449388" y="5160963"/>
          <p14:tracePt t="184667" x="1443038" y="5149850"/>
          <p14:tracePt t="184669" x="1438275" y="5138738"/>
          <p14:tracePt t="184685" x="1431925" y="5118100"/>
          <p14:tracePt t="184701" x="1427163" y="5095875"/>
          <p14:tracePt t="184717" x="1420813" y="5084763"/>
          <p14:tracePt t="184734" x="1416050" y="5067300"/>
          <p14:tracePt t="184736" x="1416050" y="5062538"/>
          <p14:tracePt t="184752" x="1416050" y="5056188"/>
          <p14:tracePt t="184768" x="1409700" y="5056188"/>
          <p14:tracePt t="184873" x="1416050" y="5056188"/>
          <p14:tracePt t="184879" x="1431925" y="5051425"/>
          <p14:tracePt t="184886" x="1460500" y="5045075"/>
          <p14:tracePt t="184902" x="1520825" y="5040313"/>
          <p14:tracePt t="184918" x="1570038" y="5040313"/>
          <p14:tracePt t="184934" x="1630363" y="5024438"/>
          <p14:tracePt t="184952" x="1697038" y="5018088"/>
          <p14:tracePt t="184953" x="1712913" y="5013325"/>
          <p14:tracePt t="184968" x="1779588" y="5002213"/>
          <p14:tracePt t="184986" x="1817688" y="4995863"/>
          <p14:tracePt t="185002" x="1857375" y="4991100"/>
          <p14:tracePt t="185018" x="1873250" y="4991100"/>
          <p14:tracePt t="185034" x="1878013" y="4991100"/>
          <p14:tracePt t="185533" x="1889125" y="4991100"/>
          <p14:tracePt t="185540" x="1900238" y="4991100"/>
          <p14:tracePt t="185551" x="1911350" y="4995863"/>
          <p14:tracePt t="185570" x="1951038" y="5013325"/>
          <p14:tracePt t="185585" x="1960563" y="5018088"/>
          <p14:tracePt t="185602" x="1971675" y="5024438"/>
          <p14:tracePt t="185620" x="1982788" y="5029200"/>
          <p14:tracePt t="185637" x="1989138" y="5029200"/>
          <p14:tracePt t="185653" x="1989138" y="5033963"/>
          <p14:tracePt t="185669" x="2000250" y="5033963"/>
          <p14:tracePt t="185685" x="2022475" y="5040313"/>
          <p14:tracePt t="185702" x="2065338" y="5056188"/>
          <p14:tracePt t="185703" x="2105025" y="5062538"/>
          <p14:tracePt t="185719" x="2127250" y="5067300"/>
          <p14:tracePt t="185721" x="2154238" y="5067300"/>
          <p14:tracePt t="185735" x="2232025" y="5078413"/>
          <p14:tracePt t="185752" x="2325688" y="5089525"/>
          <p14:tracePt t="185769" x="2386013" y="5089525"/>
          <p14:tracePt t="185771" x="2428875" y="5089525"/>
          <p14:tracePt t="185788" x="2495550" y="5089525"/>
          <p14:tracePt t="185803" x="2562225" y="5089525"/>
          <p14:tracePt t="185819" x="2622550" y="5089525"/>
          <p14:tracePt t="185836" x="2682875" y="5084763"/>
          <p14:tracePt t="185838" x="2716213" y="5084763"/>
          <p14:tracePt t="185853" x="2738438" y="5084763"/>
          <p14:tracePt t="185854" x="2792413" y="5078413"/>
          <p14:tracePt t="185871" x="2847975" y="5073650"/>
          <p14:tracePt t="185886" x="2897188" y="5062538"/>
          <p14:tracePt t="185902" x="2925763" y="5062538"/>
          <p14:tracePt t="185920" x="2947988" y="5051425"/>
          <p14:tracePt t="186005" x="2952750" y="5045075"/>
          <p14:tracePt t="186012" x="2952750" y="5040313"/>
          <p14:tracePt t="186021" x="2959100" y="5040313"/>
          <p14:tracePt t="186035" x="2963863" y="5029200"/>
          <p14:tracePt t="186054" x="2970213" y="5018088"/>
          <p14:tracePt t="186070" x="2974975" y="5013325"/>
          <p14:tracePt t="186087" x="2986088" y="5002213"/>
          <p14:tracePt t="186105" x="2986088" y="4995863"/>
          <p14:tracePt t="186119" x="2990850" y="4991100"/>
          <p14:tracePt t="186136" x="2997200" y="4984750"/>
          <p14:tracePt t="186153" x="3008313" y="4984750"/>
          <p14:tracePt t="186170" x="3013075" y="4979988"/>
          <p14:tracePt t="186187" x="3024188" y="4979988"/>
          <p14:tracePt t="186203" x="3035300" y="4973638"/>
          <p14:tracePt t="186220" x="3046413" y="4968875"/>
          <p14:tracePt t="186222" x="3052763" y="4968875"/>
          <p14:tracePt t="186238" x="3063875" y="4957763"/>
          <p14:tracePt t="186254" x="3068638" y="4957763"/>
          <p14:tracePt t="186271" x="3084513" y="4957763"/>
          <p14:tracePt t="186286" x="3101975" y="4957763"/>
          <p14:tracePt t="186303" x="3128963" y="4957763"/>
          <p14:tracePt t="186304" x="3146425" y="4957763"/>
          <p14:tracePt t="186321" x="3195638" y="4957763"/>
          <p14:tracePt t="186336" x="3260725" y="4957763"/>
          <p14:tracePt t="186353" x="3360738" y="4968875"/>
          <p14:tracePt t="186370" x="3432175" y="4991100"/>
          <p14:tracePt t="186371" x="3492500" y="4995863"/>
          <p14:tracePt t="186388" x="3630613" y="5006975"/>
          <p14:tracePt t="186403" x="3757613" y="5006975"/>
          <p14:tracePt t="186421" x="3840163" y="5006975"/>
          <p14:tracePt t="186437" x="3922713" y="5006975"/>
          <p14:tracePt t="186438" x="3938588" y="5006975"/>
          <p14:tracePt t="186453" x="3971925" y="5006975"/>
          <p14:tracePt t="186471" x="3983038" y="5006975"/>
          <p14:tracePt t="186868" x="3994150" y="5006975"/>
          <p14:tracePt t="186876" x="4005263" y="5006975"/>
          <p14:tracePt t="186888" x="4016375" y="5013325"/>
          <p14:tracePt t="186905" x="4065588" y="5013325"/>
          <p14:tracePt t="186920" x="4132263" y="5013325"/>
          <p14:tracePt t="186937" x="4225925" y="5018088"/>
          <p14:tracePt t="186954" x="4291013" y="5018088"/>
          <p14:tracePt t="186956" x="4341813" y="5018088"/>
          <p14:tracePt t="186972" x="4413250" y="5018088"/>
          <p14:tracePt t="186989" x="4495800" y="5018088"/>
          <p14:tracePt t="187005" x="4545013" y="5013325"/>
          <p14:tracePt t="187021" x="4578350" y="5013325"/>
          <p14:tracePt t="187041" x="4611688" y="5013325"/>
          <p14:tracePt t="187055" x="4622800" y="5013325"/>
          <p14:tracePt t="187093" x="4627563" y="5013325"/>
          <p14:tracePt t="187107" x="4633913" y="5013325"/>
          <p14:tracePt t="187115" x="4660900" y="5013325"/>
          <p14:tracePt t="187122" x="4672013" y="5013325"/>
          <p14:tracePt t="187138" x="4694238" y="5013325"/>
          <p14:tracePt t="187156" x="4721225" y="5013325"/>
          <p14:tracePt t="187172" x="4743450" y="5013325"/>
          <p14:tracePt t="187173" x="4765675" y="5006975"/>
          <p14:tracePt t="187188" x="4803775" y="5006975"/>
          <p14:tracePt t="187205" x="4841875" y="5006975"/>
          <p14:tracePt t="187222" x="4886325" y="5006975"/>
          <p14:tracePt t="187238" x="4946650" y="5006975"/>
          <p14:tracePt t="187255" x="5024438" y="5006975"/>
          <p14:tracePt t="187256" x="5057775" y="5006975"/>
          <p14:tracePt t="187272" x="5118100" y="5006975"/>
          <p14:tracePt t="187288" x="5178425" y="5006975"/>
          <p14:tracePt t="187304" x="5233988" y="5006975"/>
          <p14:tracePt t="187321" x="5278438" y="5006975"/>
          <p14:tracePt t="187323" x="5305425" y="5006975"/>
          <p14:tracePt t="187339" x="5343525" y="5006975"/>
          <p14:tracePt t="187355" x="5376863" y="5013325"/>
          <p14:tracePt t="187371" x="5394325" y="5013325"/>
          <p14:tracePt t="187388" x="5414963" y="5013325"/>
          <p14:tracePt t="187405" x="5426075" y="5013325"/>
          <p14:tracePt t="187406" x="5432425" y="5013325"/>
          <p14:tracePt t="187422" x="5448300" y="5013325"/>
          <p14:tracePt t="187438" x="5465763" y="5013325"/>
          <p14:tracePt t="187455" x="5497513" y="5013325"/>
          <p14:tracePt t="187474" x="5548313" y="5013325"/>
          <p14:tracePt t="187490" x="5575300" y="5013325"/>
          <p14:tracePt t="187506" x="5619750" y="5018088"/>
          <p14:tracePt t="187522" x="5653088" y="5018088"/>
          <p14:tracePt t="187537" x="5680075" y="5018088"/>
          <p14:tracePt t="187556" x="5724525" y="5018088"/>
          <p14:tracePt t="187572" x="5740400" y="5018088"/>
          <p14:tracePt t="187588" x="5773738" y="5018088"/>
          <p14:tracePt t="187605" x="5800725" y="5018088"/>
          <p14:tracePt t="187622" x="5829300" y="5018088"/>
          <p14:tracePt t="187623" x="5834063" y="5018088"/>
          <p14:tracePt t="187639" x="5851525" y="5018088"/>
          <p14:tracePt t="187655" x="5867400" y="5029200"/>
          <p14:tracePt t="187671" x="5889625" y="5029200"/>
          <p14:tracePt t="187689" x="5927725" y="5029200"/>
          <p14:tracePt t="187706" x="6005513" y="5040313"/>
          <p14:tracePt t="187723" x="6065838" y="5045075"/>
          <p14:tracePt t="187738" x="6092825" y="5045075"/>
          <p14:tracePt t="187755" x="6110288" y="5045075"/>
          <p14:tracePt t="187773" x="6126163" y="5045075"/>
          <p14:tracePt t="187791" x="6142038" y="5045075"/>
          <p14:tracePt t="187806" x="6175375" y="5045075"/>
          <p14:tracePt t="187822" x="6219825" y="5045075"/>
          <p14:tracePt t="187838" x="6275388" y="5045075"/>
          <p14:tracePt t="187856" x="6369050" y="5045075"/>
          <p14:tracePt t="187872" x="6418263" y="5040313"/>
          <p14:tracePt t="187889" x="6500813" y="5029200"/>
          <p14:tracePt t="187905" x="6616700" y="5029200"/>
          <p14:tracePt t="187922" x="6754813" y="5024438"/>
          <p14:tracePt t="187924" x="6819900" y="5024438"/>
          <p14:tracePt t="187939" x="6886575" y="5024438"/>
          <p14:tracePt t="187942" x="6980238" y="5024438"/>
          <p14:tracePt t="187955" x="7069138" y="5024438"/>
          <p14:tracePt t="187972" x="7156450" y="5024438"/>
          <p14:tracePt t="187990" x="7245350" y="5024438"/>
          <p14:tracePt t="187992" x="7272338" y="5024438"/>
          <p14:tracePt t="188006" x="7283450" y="5024438"/>
          <p14:tracePt t="188008" x="7299325" y="5024438"/>
          <p14:tracePt t="188023" x="7305675" y="5024438"/>
          <p14:tracePt t="188024" x="7310438" y="5024438"/>
          <p14:tracePt t="188039" x="7332663" y="5024438"/>
          <p14:tracePt t="188056" x="7343775" y="5024438"/>
          <p14:tracePt t="188072" x="7366000" y="5024438"/>
          <p14:tracePt t="188074" x="7377113" y="5024438"/>
          <p14:tracePt t="188092" x="7381875" y="5024438"/>
          <p14:tracePt t="188107" x="7388225" y="5024438"/>
          <p14:tracePt t="188123" x="7388225" y="5033963"/>
          <p14:tracePt t="188157" x="7392988" y="5033963"/>
          <p14:tracePt t="188180" x="7399338" y="5033963"/>
          <p14:tracePt t="188195" x="7404100" y="5033963"/>
          <p14:tracePt t="188278" x="7410450" y="5033963"/>
          <p14:tracePt t="188300" x="7415213" y="5033963"/>
          <p14:tracePt t="188315" x="7421563" y="5033963"/>
          <p14:tracePt t="188339" x="7426325" y="5033963"/>
          <p14:tracePt t="188369" x="7432675" y="5033963"/>
          <p14:tracePt t="188382" x="7437438" y="5033963"/>
          <p14:tracePt t="188398" x="7443788" y="5033963"/>
          <p14:tracePt t="188413" x="7448550" y="5033963"/>
          <p14:tracePt t="189381" x="7432675" y="5024438"/>
          <p14:tracePt t="189393" x="7421563" y="5024438"/>
          <p14:tracePt t="189402" x="7415213" y="5018088"/>
          <p14:tracePt t="189417" x="7410450" y="5018088"/>
          <p14:tracePt t="189427" x="7404100" y="5018088"/>
          <p14:tracePt t="189441" x="7388225" y="5013325"/>
          <p14:tracePt t="189458" x="7359650" y="5002213"/>
          <p14:tracePt t="189475" x="7305675" y="4991100"/>
          <p14:tracePt t="189476" x="7272338" y="4991100"/>
          <p14:tracePt t="189492" x="7234238" y="4991100"/>
          <p14:tracePt t="189494" x="7178675" y="4991100"/>
          <p14:tracePt t="189508" x="7013575" y="4991100"/>
          <p14:tracePt t="189525" x="6710363" y="4991100"/>
          <p14:tracePt t="189541" x="6418263" y="4991100"/>
          <p14:tracePt t="189560" x="6059488" y="4979988"/>
          <p14:tracePt t="189575" x="5664200" y="5040313"/>
          <p14:tracePt t="189591" x="5383213" y="5084763"/>
          <p14:tracePt t="189608" x="5118100" y="5118100"/>
          <p14:tracePt t="189625" x="4914900" y="5056188"/>
          <p14:tracePt t="189626" x="4645025" y="5051425"/>
          <p14:tracePt t="189642" x="4589463" y="5051425"/>
          <p14:tracePt t="189644" x="4511675" y="5056188"/>
          <p14:tracePt t="189659" x="4373563" y="5078413"/>
          <p14:tracePt t="189674" x="4192588" y="5106988"/>
          <p14:tracePt t="189691" x="4087813" y="5133975"/>
          <p14:tracePt t="189708" x="4021138" y="5156200"/>
          <p14:tracePt t="189710" x="3983038" y="5156200"/>
          <p14:tracePt t="189725" x="3933825" y="5172075"/>
          <p14:tracePt t="189741" x="3873500" y="5183188"/>
          <p14:tracePt t="189758" x="3817938" y="5200650"/>
          <p14:tracePt t="189775" x="3729038" y="5205413"/>
          <p14:tracePt t="189776" x="3697288" y="5205413"/>
          <p14:tracePt t="189793" x="3532188" y="5205413"/>
          <p14:tracePt t="189809" x="3398838" y="5205413"/>
          <p14:tracePt t="189825" x="3200400" y="5205413"/>
          <p14:tracePt t="189841" x="3073400" y="5205413"/>
          <p14:tracePt t="189843" x="2979738" y="5205413"/>
          <p14:tracePt t="189859" x="2897188" y="5194300"/>
          <p14:tracePt t="189860" x="2854325" y="5189538"/>
          <p14:tracePt t="189877" x="2749550" y="5189538"/>
          <p14:tracePt t="189893" x="2689225" y="5178425"/>
          <p14:tracePt t="189908" x="2627313" y="5172075"/>
          <p14:tracePt t="189926" x="2544763" y="5156200"/>
          <p14:tracePt t="189942" x="2495550" y="5149850"/>
          <p14:tracePt t="189958" x="2435225" y="5145088"/>
          <p14:tracePt t="189975" x="2401888" y="5145088"/>
          <p14:tracePt t="189992" x="2368550" y="5145088"/>
          <p14:tracePt t="189993" x="2363788" y="5145088"/>
          <p14:tracePt t="190009" x="2357438" y="5145088"/>
          <p14:tracePt t="190011" x="2352675" y="5145088"/>
          <p14:tracePt t="190025" x="2352675" y="5138738"/>
          <p14:tracePt t="190160" x="2346325" y="5138738"/>
          <p14:tracePt t="190167" x="2341563" y="5138738"/>
          <p14:tracePt t="190191" x="2335213" y="5138738"/>
          <p14:tracePt t="190197" x="2330450" y="5138738"/>
          <p14:tracePt t="190209" x="2325688" y="5138738"/>
          <p14:tracePt t="190211" x="2319338" y="5138738"/>
          <p14:tracePt t="190227" x="2314575" y="5138738"/>
          <p14:tracePt t="190244" x="2308225" y="5138738"/>
          <p14:tracePt t="191211" x="2314575" y="5138738"/>
          <p14:tracePt t="191217" x="2335213" y="5145088"/>
          <p14:tracePt t="191227" x="2341563" y="5145088"/>
          <p14:tracePt t="191244" x="2386013" y="5156200"/>
          <p14:tracePt t="191262" x="2495550" y="5167313"/>
          <p14:tracePt t="191278" x="2555875" y="5167313"/>
          <p14:tracePt t="191294" x="2611438" y="5167313"/>
          <p14:tracePt t="191312" x="2667000" y="5167313"/>
          <p14:tracePt t="191329" x="2738438" y="5172075"/>
          <p14:tracePt t="191345" x="2803525" y="5178425"/>
          <p14:tracePt t="191361" x="2865438" y="5178425"/>
          <p14:tracePt t="191378" x="2908300" y="5178425"/>
          <p14:tracePt t="191395" x="2952750" y="5183188"/>
          <p14:tracePt t="191396" x="2970213" y="5183188"/>
          <p14:tracePt t="191412" x="2997200" y="5183188"/>
          <p14:tracePt t="191428" x="3030538" y="5183188"/>
          <p14:tracePt t="191444" x="3068638" y="5183188"/>
          <p14:tracePt t="191461" x="3084513" y="5183188"/>
          <p14:tracePt t="191478" x="3117850" y="5183188"/>
          <p14:tracePt t="191479" x="3135313" y="5183188"/>
          <p14:tracePt t="191496" x="3167063" y="5183188"/>
          <p14:tracePt t="191511" x="3200400" y="5178425"/>
          <p14:tracePt t="191528" x="3267075" y="5167313"/>
          <p14:tracePt t="191544" x="3300413" y="5160963"/>
          <p14:tracePt t="191562" x="3360738" y="5149850"/>
          <p14:tracePt t="191578" x="3376613" y="5145088"/>
          <p14:tracePt t="191580" x="3394075" y="5138738"/>
          <p14:tracePt t="191594" x="3421063" y="5133975"/>
          <p14:tracePt t="191612" x="3448050" y="5133975"/>
          <p14:tracePt t="191614" x="3454400" y="5127625"/>
          <p14:tracePt t="191628" x="3465513" y="5127625"/>
          <p14:tracePt t="191630" x="3470275" y="5127625"/>
          <p14:tracePt t="191645" x="3487738" y="5118100"/>
          <p14:tracePt t="191661" x="3498850" y="5118100"/>
          <p14:tracePt t="191678" x="3514725" y="5106988"/>
          <p14:tracePt t="191695" x="3521075" y="5100638"/>
          <p14:tracePt t="191697" x="3525838" y="5100638"/>
          <p14:tracePt t="191714" x="3532188" y="5100638"/>
          <p14:tracePt t="191728" x="3532188" y="5095875"/>
          <p14:tracePt t="191745" x="3536950" y="5095875"/>
          <p14:tracePt t="191810" x="3541713" y="5095875"/>
          <p14:tracePt t="191818" x="3541713" y="5089525"/>
          <p14:tracePt t="191832" x="3548063" y="5089525"/>
          <p14:tracePt t="191856" x="3552825" y="5084763"/>
          <p14:tracePt t="191870" x="3559175" y="5084763"/>
          <p14:tracePt t="191885" x="3563938" y="5078413"/>
          <p14:tracePt t="191923" x="3570288" y="5078413"/>
          <p14:tracePt t="191937" x="3575050" y="5078413"/>
          <p14:tracePt t="191947" x="3581400" y="5078413"/>
          <p14:tracePt t="191951" x="3581400" y="5073650"/>
          <p14:tracePt t="191961" x="3586163" y="5073650"/>
          <p14:tracePt t="191979" x="3592513" y="5073650"/>
          <p14:tracePt t="191995" x="3597275" y="5067300"/>
          <p14:tracePt t="192014" x="3603625" y="5067300"/>
          <p14:tracePt t="192847" x="3614738" y="5067300"/>
          <p14:tracePt t="192854" x="3646488" y="5073650"/>
          <p14:tracePt t="192863" x="3697288" y="5084763"/>
          <p14:tracePt t="192881" x="3833813" y="5100638"/>
          <p14:tracePt t="192897" x="3967163" y="5111750"/>
          <p14:tracePt t="192913" x="4071938" y="5106988"/>
          <p14:tracePt t="192931" x="4192588" y="5100638"/>
          <p14:tracePt t="192947" x="4286250" y="5089525"/>
          <p14:tracePt t="192949" x="4319588" y="5078413"/>
          <p14:tracePt t="192964" x="4368800" y="5073650"/>
          <p14:tracePt t="192981" x="4395788" y="5067300"/>
          <p14:tracePt t="192997" x="4435475" y="5067300"/>
          <p14:tracePt t="193013" x="4462463" y="5067300"/>
          <p14:tracePt t="193031" x="4489450" y="5067300"/>
          <p14:tracePt t="193033" x="4511675" y="5062538"/>
          <p14:tracePt t="193048" x="4560888" y="5062538"/>
          <p14:tracePt t="193063" x="4627563" y="5051425"/>
          <p14:tracePt t="193080" x="4727575" y="5033963"/>
          <p14:tracePt t="193097" x="4792663" y="5033963"/>
          <p14:tracePt t="193098" x="4841875" y="5024438"/>
          <p14:tracePt t="193114" x="4946650" y="5018088"/>
          <p14:tracePt t="193131" x="4979988" y="5013325"/>
          <p14:tracePt t="193133" x="5040313" y="5013325"/>
          <p14:tracePt t="193147" x="5151438" y="5013325"/>
          <p14:tracePt t="193163" x="5249863" y="5013325"/>
          <p14:tracePt t="193180" x="5321300" y="5013325"/>
          <p14:tracePt t="193198" x="5365750" y="5013325"/>
          <p14:tracePt t="193214" x="5372100" y="5013325"/>
          <p14:tracePt t="193281" x="5376863" y="5013325"/>
          <p14:tracePt t="193287" x="5383213" y="5013325"/>
          <p14:tracePt t="193297" x="5399088" y="5013325"/>
          <p14:tracePt t="193314" x="5414963" y="5013325"/>
          <p14:tracePt t="193316" x="5426075" y="5013325"/>
          <p14:tracePt t="193331" x="5432425" y="5013325"/>
          <p14:tracePt t="193347" x="5443538" y="5006975"/>
          <p14:tracePt t="193364" x="5448300" y="5006975"/>
          <p14:tracePt t="193381" x="5454650" y="5006975"/>
          <p14:tracePt t="193415" x="5459413" y="5006975"/>
          <p14:tracePt t="193431" x="5465763" y="5006975"/>
          <p14:tracePt t="193437" x="5470525" y="5006975"/>
          <p14:tracePt t="193994" x="5481638" y="5006975"/>
          <p14:tracePt t="194001" x="5492750" y="5006975"/>
          <p14:tracePt t="194016" x="5530850" y="5006975"/>
          <p14:tracePt t="194032" x="5602288" y="5006975"/>
          <p14:tracePt t="194048" x="5668963" y="5006975"/>
          <p14:tracePt t="194065" x="5762625" y="4995863"/>
          <p14:tracePt t="194067" x="5807075" y="4991100"/>
          <p14:tracePt t="194083" x="5900738" y="4984750"/>
          <p14:tracePt t="194098" x="5999163" y="4962525"/>
          <p14:tracePt t="194115" x="6115050" y="4957763"/>
          <p14:tracePt t="194132" x="6175375" y="4957763"/>
          <p14:tracePt t="194134" x="6215063" y="4957763"/>
          <p14:tracePt t="194149" x="6246813" y="4957763"/>
          <p14:tracePt t="194151" x="6275388" y="4957763"/>
          <p14:tracePt t="194165" x="6402388" y="4957763"/>
          <p14:tracePt t="194182" x="6440488" y="4957763"/>
          <p14:tracePt t="194199" x="6534150" y="4962525"/>
          <p14:tracePt t="194217" x="6661150" y="4979988"/>
          <p14:tracePt t="194233" x="6710363" y="4979988"/>
          <p14:tracePt t="194234" x="6732588" y="4979988"/>
          <p14:tracePt t="194249" x="6792913" y="4979988"/>
          <p14:tracePt t="194266" x="6831013" y="4979988"/>
          <p14:tracePt t="194282" x="6864350" y="4979988"/>
          <p14:tracePt t="194284" x="6875463" y="4979988"/>
          <p14:tracePt t="194299" x="6902450" y="4979988"/>
          <p14:tracePt t="194315" x="6913563" y="4979988"/>
          <p14:tracePt t="195891" x="6924675" y="4979988"/>
          <p14:tracePt t="195904" x="6942138" y="4979988"/>
          <p14:tracePt t="195912" x="6958013" y="4979988"/>
          <p14:tracePt t="195919" x="6969125" y="4973638"/>
          <p14:tracePt t="195936" x="7002463" y="4968875"/>
          <p14:tracePt t="195951" x="7013575" y="4962525"/>
          <p14:tracePt t="195969" x="7018338" y="4962525"/>
          <p14:tracePt t="196287" x="7029450" y="4962525"/>
          <p14:tracePt t="196294" x="7051675" y="4962525"/>
          <p14:tracePt t="196304" x="7062788" y="4962525"/>
          <p14:tracePt t="196319" x="7162800" y="4962525"/>
          <p14:tracePt t="196336" x="7277100" y="4957763"/>
          <p14:tracePt t="196353" x="7448550" y="4957763"/>
          <p14:tracePt t="196354" x="7569200" y="4957763"/>
          <p14:tracePt t="196369" x="7662863" y="4957763"/>
          <p14:tracePt t="196371" x="7718425" y="4951413"/>
          <p14:tracePt t="196385" x="7800975" y="4946650"/>
          <p14:tracePt t="196401" x="7845425" y="4940300"/>
          <p14:tracePt t="196419" x="7861300" y="4935538"/>
          <p14:tracePt t="196437" x="7867650" y="4935538"/>
          <p14:tracePt t="199091" x="7018338" y="5100638"/>
          <p14:tracePt t="199095" x="5394325" y="5392738"/>
          <p14:tracePt t="199100" x="5080000" y="5437188"/>
          <p14:tracePt t="199107" x="4665663" y="5530850"/>
          <p14:tracePt t="199122" x="4357688" y="5584825"/>
          <p14:tracePt t="199138" x="4225925" y="5591175"/>
          <p14:tracePt t="199156" x="3971925" y="5607050"/>
          <p14:tracePt t="199174" x="3751263" y="5613400"/>
          <p14:tracePt t="199191" x="3675063" y="5613400"/>
          <p14:tracePt t="199206" x="3448050" y="5580063"/>
          <p14:tracePt t="199223" x="3271838" y="5541963"/>
          <p14:tracePt t="199241" x="3046413" y="5508625"/>
          <p14:tracePt t="199242" x="2997200" y="5508625"/>
          <p14:tracePt t="199257" x="2843213" y="5502275"/>
          <p14:tracePt t="199274" x="2732088" y="5502275"/>
          <p14:tracePt t="199291" x="2667000" y="5497513"/>
          <p14:tracePt t="199307" x="2638425" y="5491163"/>
          <p14:tracePt t="199324" x="2584450" y="5470525"/>
          <p14:tracePt t="199341" x="2533650" y="5459413"/>
          <p14:tracePt t="199356" x="2522538" y="5453063"/>
          <p14:tracePt t="199374" x="2513013" y="5453063"/>
          <p14:tracePt t="199390" x="2501900" y="5453063"/>
          <p14:tracePt t="199391" x="2495550" y="5453063"/>
          <p14:tracePt t="199408" x="2479675" y="5453063"/>
          <p14:tracePt t="199423" x="2428875" y="5453063"/>
          <p14:tracePt t="199440" x="2352675" y="5453063"/>
          <p14:tracePt t="199456" x="2292350" y="5453063"/>
          <p14:tracePt t="199474" x="2281238" y="5453063"/>
          <p14:tracePt t="199550" x="2281238" y="5459413"/>
          <p14:tracePt t="199557" x="2274888" y="5459413"/>
          <p14:tracePt t="199564" x="2274888" y="5464175"/>
          <p14:tracePt t="199580" x="2274888" y="5470525"/>
          <p14:tracePt t="199589" x="2274888" y="5475288"/>
          <p14:tracePt t="199608" x="2270125" y="5481638"/>
          <p14:tracePt t="199609" x="2270125" y="5486400"/>
          <p14:tracePt t="199624" x="2270125" y="5502275"/>
          <p14:tracePt t="199642" x="2270125" y="5524500"/>
          <p14:tracePt t="199656" x="2270125" y="5535613"/>
          <p14:tracePt t="199674" x="2286000" y="5557838"/>
          <p14:tracePt t="199690" x="2303463" y="5564188"/>
          <p14:tracePt t="199691" x="2325688" y="5575300"/>
          <p14:tracePt t="199707" x="2335213" y="5580063"/>
          <p14:tracePt t="199723" x="2386013" y="5580063"/>
          <p14:tracePt t="199740" x="2428875" y="5580063"/>
          <p14:tracePt t="199757" x="2484438" y="5580063"/>
          <p14:tracePt t="199774" x="2555875" y="5580063"/>
          <p14:tracePt t="199791" x="2589213" y="5580063"/>
          <p14:tracePt t="199806" x="2611438" y="5575300"/>
          <p14:tracePt t="199823" x="2627313" y="5575300"/>
          <p14:tracePt t="199841" x="2655888" y="5575300"/>
          <p14:tracePt t="199858" x="2682875" y="5575300"/>
          <p14:tracePt t="199876" x="2709863" y="5568950"/>
          <p14:tracePt t="199891" x="2743200" y="5568950"/>
          <p14:tracePt t="199908" x="2771775" y="5564188"/>
          <p14:tracePt t="199909" x="2792413" y="5557838"/>
          <p14:tracePt t="199925" x="2803525" y="5557838"/>
          <p14:tracePt t="199942" x="2843213" y="5557838"/>
          <p14:tracePt t="199957" x="2876550" y="5557838"/>
          <p14:tracePt t="199974" x="2936875" y="5557838"/>
          <p14:tracePt t="199992" x="3001963" y="5557838"/>
          <p14:tracePt t="200009" x="3030538" y="5557838"/>
          <p14:tracePt t="200023" x="3041650" y="5557838"/>
          <p14:tracePt t="200041" x="3046413" y="5557838"/>
          <p14:tracePt t="200060" x="3052763" y="5557838"/>
          <p14:tracePt t="200345" x="3063875" y="5557838"/>
          <p14:tracePt t="200353" x="3063875" y="5564188"/>
          <p14:tracePt t="200359" x="3106738" y="5575300"/>
          <p14:tracePt t="200375" x="3151188" y="5591175"/>
          <p14:tracePt t="200377" x="3222625" y="5602288"/>
          <p14:tracePt t="200391" x="3443288" y="5640388"/>
          <p14:tracePt t="200407" x="3608388" y="5695950"/>
          <p14:tracePt t="200424" x="3708400" y="5711825"/>
          <p14:tracePt t="200426" x="3856038" y="5718175"/>
          <p14:tracePt t="200441" x="3971925" y="5718175"/>
          <p14:tracePt t="200443" x="4021138" y="5718175"/>
          <p14:tracePt t="200457" x="4154488" y="5718175"/>
          <p14:tracePt t="200474" x="4197350" y="5718175"/>
          <p14:tracePt t="200492" x="4214813" y="5718175"/>
          <p14:tracePt t="200494" x="4219575" y="5718175"/>
          <p14:tracePt t="200639" x="4225925" y="5718175"/>
          <p14:tracePt t="200645" x="4230688" y="5718175"/>
          <p14:tracePt t="200659" x="4241800" y="5718175"/>
          <p14:tracePt t="200661" x="4259263" y="5718175"/>
          <p14:tracePt t="200676" x="4313238" y="5711825"/>
          <p14:tracePt t="200692" x="4391025" y="5700713"/>
          <p14:tracePt t="200709" x="4540250" y="5668963"/>
          <p14:tracePt t="200712" x="4633913" y="5657850"/>
          <p14:tracePt t="200725" x="4699000" y="5646738"/>
          <p14:tracePt t="200727" x="4826000" y="5635625"/>
          <p14:tracePt t="200742" x="4979988" y="5613400"/>
          <p14:tracePt t="200743" x="5051425" y="5607050"/>
          <p14:tracePt t="200758" x="5316538" y="5575300"/>
          <p14:tracePt t="200775" x="5372100" y="5564188"/>
          <p14:tracePt t="200792" x="5399088" y="5557838"/>
          <p14:tracePt t="202244" x="5421313" y="5557838"/>
          <p14:tracePt t="202250" x="5465763" y="5557838"/>
          <p14:tracePt t="202261" x="5481638" y="5557838"/>
          <p14:tracePt t="202279" x="5680075" y="5557838"/>
          <p14:tracePt t="202295" x="5807075" y="5546725"/>
          <p14:tracePt t="202310" x="5856288" y="5530850"/>
          <p14:tracePt t="202313" x="5905500" y="5530850"/>
          <p14:tracePt t="202327" x="5976938" y="5524500"/>
          <p14:tracePt t="202344" x="6065838" y="5524500"/>
          <p14:tracePt t="202362" x="6142038" y="5524500"/>
          <p14:tracePt t="202378" x="6175375" y="5524500"/>
          <p14:tracePt t="202394" x="6203950" y="5524500"/>
          <p14:tracePt t="202411" x="6219825" y="5524500"/>
          <p14:tracePt t="202428" x="6275388" y="5524500"/>
          <p14:tracePt t="202429" x="6302375" y="5524500"/>
          <p14:tracePt t="202445" x="6373813" y="5524500"/>
          <p14:tracePt t="202462" x="6440488" y="5524500"/>
          <p14:tracePt t="202477" x="6496050" y="5519738"/>
          <p14:tracePt t="202495" x="6507163" y="5519738"/>
          <p14:tracePt t="202496" x="6511925" y="5519738"/>
          <p14:tracePt t="202641" x="6516688" y="5519738"/>
          <p14:tracePt t="202655" x="6538913" y="5519738"/>
          <p14:tracePt t="202663" x="6594475" y="5519738"/>
          <p14:tracePt t="202679" x="6694488" y="5524500"/>
          <p14:tracePt t="202695" x="6924675" y="5530850"/>
          <p14:tracePt t="202711" x="7212013" y="5535613"/>
          <p14:tracePt t="202729" x="7662863" y="5568950"/>
          <p14:tracePt t="202745" x="7845425" y="5584825"/>
          <p14:tracePt t="202761" x="7905750" y="5607050"/>
          <p14:tracePt t="202778" x="7921625" y="5607050"/>
          <p14:tracePt t="203023" x="7916863" y="5607050"/>
          <p14:tracePt t="203038" x="7910513" y="5607050"/>
          <p14:tracePt t="203047" x="7910513" y="5613400"/>
          <p14:tracePt t="203706" x="7916863" y="5613400"/>
          <p14:tracePt t="203716" x="7927975" y="5624513"/>
          <p14:tracePt t="203721" x="7932738" y="5624513"/>
          <p14:tracePt t="203729" x="7966075" y="5635625"/>
          <p14:tracePt t="203746" x="8032750" y="5651500"/>
          <p14:tracePt t="203763" x="8104188" y="5662613"/>
          <p14:tracePt t="203764" x="8148638" y="5673725"/>
          <p14:tracePt t="203781" x="8291513" y="5684838"/>
          <p14:tracePt t="203796" x="8594725" y="5700713"/>
          <p14:tracePt t="203813" x="8693150" y="5707063"/>
          <p14:tracePt t="203831" x="8748713" y="5711825"/>
          <p14:tracePt t="203832" x="8759825" y="5711825"/>
          <p14:tracePt t="203847" x="8770938" y="5718175"/>
          <p14:tracePt t="203960" x="8782050" y="5722938"/>
          <p14:tracePt t="203968" x="8793163" y="5722938"/>
          <p14:tracePt t="203980" x="8820150" y="5729288"/>
          <p14:tracePt t="203997" x="8897938" y="5740400"/>
          <p14:tracePt t="203999" x="8924925" y="5745163"/>
          <p14:tracePt t="204013" x="9018588" y="5756275"/>
          <p14:tracePt t="204029" x="9112250" y="5767388"/>
          <p14:tracePt t="204048" x="9228138" y="5772150"/>
          <p14:tracePt t="204049" x="9255125" y="5772150"/>
          <p14:tracePt t="204064" x="9310688" y="5778500"/>
          <p14:tracePt t="204081" x="9344025" y="5778500"/>
          <p14:tracePt t="204097" x="9359900" y="5778500"/>
          <p14:tracePt t="204114" x="9371013" y="5778500"/>
          <p14:tracePt t="204131" x="9377363" y="5778500"/>
          <p14:tracePt t="204148" x="9393238" y="5778500"/>
          <p14:tracePt t="204164" x="9409113" y="5778500"/>
          <p14:tracePt t="204179" x="9442450" y="5761038"/>
          <p14:tracePt t="204197" x="9482138" y="5751513"/>
          <p14:tracePt t="204214" x="9520238" y="5729288"/>
          <p14:tracePt t="204232" x="9575800" y="5707063"/>
          <p14:tracePt t="204247" x="9647238" y="5689600"/>
          <p14:tracePt t="204263" x="9696450" y="5673725"/>
          <p14:tracePt t="204280" x="9718675" y="5668963"/>
          <p14:tracePt t="204282" x="9718675" y="5662613"/>
          <p14:tracePt t="204297" x="9723438" y="5662613"/>
          <p14:tracePt t="204365" x="9729788" y="5662613"/>
          <p14:tracePt t="204383" x="9734550" y="5662613"/>
          <p14:tracePt t="204387" x="9745663" y="5662613"/>
          <p14:tracePt t="204397" x="9756775" y="5662613"/>
          <p14:tracePt t="204414" x="9767888" y="5657850"/>
          <p14:tracePt t="204416" x="9779000" y="5657850"/>
          <p14:tracePt t="204432" x="9790113" y="5657850"/>
          <p14:tracePt t="204448" x="9805988" y="5657850"/>
          <p14:tracePt t="204464" x="9823450" y="5657850"/>
          <p14:tracePt t="204480" x="9839325" y="5657850"/>
          <p14:tracePt t="204498" x="9856788" y="5657850"/>
          <p14:tracePt t="204500" x="9866313" y="5657850"/>
          <p14:tracePt t="204514" x="9883775" y="5657850"/>
          <p14:tracePt t="204531" x="9888538" y="5657850"/>
          <p14:tracePt t="205393" x="9906000" y="5657850"/>
          <p14:tracePt t="205402" x="9910763" y="5657850"/>
          <p14:tracePt t="205407" x="9959975" y="5640388"/>
          <p14:tracePt t="205431" x="10137775" y="5607050"/>
          <p14:tracePt t="205449" x="10313988" y="5564188"/>
          <p14:tracePt t="205466" x="10461625" y="5508625"/>
          <p14:tracePt t="205483" x="10506075" y="5491163"/>
          <p14:tracePt t="205498" x="10539413" y="5486400"/>
          <p14:tracePt t="205515" x="10561638" y="5486400"/>
          <p14:tracePt t="205533" x="10577513" y="5486400"/>
          <p14:tracePt t="205534" x="10583863" y="5486400"/>
          <p14:tracePt t="205550" x="10599738" y="5481638"/>
          <p14:tracePt t="205566" x="10610850" y="5481638"/>
          <p14:tracePt t="205583" x="10644188" y="5481638"/>
          <p14:tracePt t="205599" x="10671175" y="5481638"/>
          <p14:tracePt t="205617" x="10704513" y="5481638"/>
          <p14:tracePt t="205634" x="10715625" y="5481638"/>
          <p14:tracePt t="205655" x="10720388" y="5481638"/>
          <p14:tracePt t="205670" x="10726738" y="5481638"/>
          <p14:tracePt t="205683" x="10731500" y="5481638"/>
          <p14:tracePt t="205684" x="10737850" y="5481638"/>
          <p14:tracePt t="205699" x="10742613" y="5481638"/>
          <p14:tracePt t="205715" x="10760075" y="5481638"/>
          <p14:tracePt t="205733" x="10764838" y="5481638"/>
          <p14:tracePt t="205749" x="10775950" y="5486400"/>
          <p14:tracePt t="205767" x="10787063" y="5491163"/>
          <p14:tracePt t="205784" x="10802938" y="5497513"/>
          <p14:tracePt t="205799" x="10825163" y="5508625"/>
          <p14:tracePt t="205817" x="10847388" y="5519738"/>
          <p14:tracePt t="205834" x="10880725" y="5535613"/>
          <p14:tracePt t="205851" x="10902950" y="5546725"/>
          <p14:tracePt t="205866" x="10918825" y="5557838"/>
          <p14:tracePt t="205883" x="10936288" y="5568950"/>
          <p14:tracePt t="205900" x="10958513" y="5580063"/>
          <p14:tracePt t="205917" x="10969625" y="5584825"/>
          <p14:tracePt t="205919" x="10985500" y="5591175"/>
          <p14:tracePt t="205934" x="11007725" y="5595938"/>
          <p14:tracePt t="205949" x="11023600" y="5607050"/>
          <p14:tracePt t="205968" x="11034713" y="5607050"/>
          <p14:tracePt t="205983" x="11041063" y="5607050"/>
          <p14:tracePt t="206076" x="11041063" y="5613400"/>
          <p14:tracePt t="206091" x="11041063" y="5618163"/>
          <p14:tracePt t="206097" x="11018838" y="5624513"/>
          <p14:tracePt t="206105" x="10980738" y="5635625"/>
          <p14:tracePt t="206116" x="10907713" y="5640388"/>
          <p14:tracePt t="206134" x="10544175" y="5651500"/>
          <p14:tracePt t="206151" x="10026650" y="5700713"/>
          <p14:tracePt t="206167" x="9513888" y="5740400"/>
          <p14:tracePt t="206184" x="9002713" y="5800725"/>
          <p14:tracePt t="206201" x="8401050" y="5888038"/>
          <p14:tracePt t="206202" x="8015288" y="5932488"/>
          <p14:tracePt t="206218" x="7497763" y="5965825"/>
          <p14:tracePt t="206233" x="6991350" y="5981700"/>
          <p14:tracePt t="206250" x="6313488" y="5981700"/>
          <p14:tracePt t="206267" x="5695950" y="5981700"/>
          <p14:tracePt t="206269" x="5173663" y="5981700"/>
          <p14:tracePt t="206285" x="4291013" y="6003925"/>
          <p14:tracePt t="206300" x="3729038" y="6021388"/>
          <p14:tracePt t="206316" x="3260725" y="6021388"/>
          <p14:tracePt t="206334" x="2555875" y="6037263"/>
          <p14:tracePt t="206351" x="2413000" y="6037263"/>
          <p14:tracePt t="206352" x="2165350" y="6037263"/>
          <p14:tracePt t="206367" x="1933575" y="6037263"/>
          <p14:tracePt t="206368" x="1763713" y="6037263"/>
          <p14:tracePt t="206383" x="1349375" y="6026150"/>
          <p14:tracePt t="206401" x="1123950" y="6026150"/>
          <p14:tracePt t="206417" x="898525" y="6026150"/>
          <p14:tracePt t="206434" x="693738" y="6026150"/>
          <p14:tracePt t="206451" x="655638" y="6026150"/>
          <p14:tracePt t="206466" x="633413" y="6026150"/>
          <p14:tracePt t="207232" x="639763" y="6026150"/>
          <p14:tracePt t="207239" x="644525" y="6026150"/>
          <p14:tracePt t="207253" x="715963" y="6021388"/>
          <p14:tracePt t="207269" x="793750" y="6015038"/>
          <p14:tracePt t="207284" x="869950" y="6015038"/>
          <p14:tracePt t="207301" x="941388" y="6010275"/>
          <p14:tracePt t="207318" x="1008063" y="6010275"/>
          <p14:tracePt t="207320" x="1023938" y="6010275"/>
          <p14:tracePt t="207336" x="1046163" y="6010275"/>
          <p14:tracePt t="207351" x="1057275" y="6010275"/>
          <p14:tracePt t="207380" x="1063625" y="6010275"/>
          <p14:tracePt t="207394" x="1074738" y="6010275"/>
          <p14:tracePt t="207403" x="1085850" y="6010275"/>
          <p14:tracePt t="207419" x="1108075" y="6010275"/>
          <p14:tracePt t="207435" x="1139825" y="6015038"/>
          <p14:tracePt t="207452" x="1179513" y="6021388"/>
          <p14:tracePt t="207469" x="1244600" y="6026150"/>
          <p14:tracePt t="207487" x="1266825" y="6026150"/>
          <p14:tracePt t="207502" x="1304925" y="6026150"/>
          <p14:tracePt t="207519" x="1349375" y="6026150"/>
          <p14:tracePt t="207537" x="1449388" y="6032500"/>
          <p14:tracePt t="207554" x="1514475" y="6032500"/>
          <p14:tracePt t="207570" x="1570038" y="6032500"/>
          <p14:tracePt t="207585" x="1641475" y="6026150"/>
          <p14:tracePt t="207602" x="1658938" y="6026150"/>
          <p14:tracePt t="207604" x="1674813" y="6021388"/>
          <p14:tracePt t="207619" x="1697038" y="6015038"/>
          <p14:tracePt t="207636" x="1730375" y="6015038"/>
          <p14:tracePt t="207652" x="1752600" y="6015038"/>
          <p14:tracePt t="207669" x="1779588" y="6010275"/>
          <p14:tracePt t="207686" x="1828800" y="5988050"/>
          <p14:tracePt t="207703" x="1866900" y="5976938"/>
          <p14:tracePt t="207720" x="1906588" y="5959475"/>
          <p14:tracePt t="207736" x="1928813" y="5948363"/>
          <p14:tracePt t="207753" x="1971675" y="5943600"/>
          <p14:tracePt t="207754" x="1989138" y="5943600"/>
          <p14:tracePt t="207771" x="2011363" y="5938838"/>
          <p14:tracePt t="207786" x="2038350" y="5932488"/>
          <p14:tracePt t="207802" x="2049463" y="5932488"/>
          <p14:tracePt t="207820" x="2065338" y="5927725"/>
          <p14:tracePt t="207836" x="2071688" y="5927725"/>
          <p14:tracePt t="208055" x="2076450" y="5927725"/>
          <p14:tracePt t="208063" x="2082800" y="5927725"/>
          <p14:tracePt t="208070" x="2087563" y="5927725"/>
          <p14:tracePt t="208087" x="2132013" y="5921375"/>
          <p14:tracePt t="208103" x="2203450" y="5921375"/>
          <p14:tracePt t="208120" x="2263775" y="5921375"/>
          <p14:tracePt t="208122" x="2303463" y="5921375"/>
          <p14:tracePt t="208137" x="2368550" y="5921375"/>
          <p14:tracePt t="208154" x="2439988" y="5921375"/>
          <p14:tracePt t="208171" x="2490788" y="5921375"/>
          <p14:tracePt t="208187" x="2540000" y="5916613"/>
          <p14:tracePt t="208203" x="2562225" y="5916613"/>
          <p14:tracePt t="208204" x="2578100" y="5916613"/>
          <p14:tracePt t="208221" x="2611438" y="5916613"/>
          <p14:tracePt t="208236" x="2638425" y="5916613"/>
          <p14:tracePt t="208254" x="2667000" y="5916613"/>
          <p14:tracePt t="208270" x="2698750" y="5916613"/>
          <p14:tracePt t="208289" x="2738438" y="5916613"/>
          <p14:tracePt t="208303" x="2754313" y="5916613"/>
          <p14:tracePt t="208319" x="2765425" y="5916613"/>
          <p14:tracePt t="208337" x="2771775" y="5916613"/>
          <p14:tracePt t="208573" x="2771775" y="5905500"/>
          <p14:tracePt t="208588" x="2771775" y="5888038"/>
          <p14:tracePt t="208595" x="2771775" y="5872163"/>
          <p14:tracePt t="208603" x="2771775" y="5865813"/>
          <p14:tracePt t="208621" x="2776538" y="5845175"/>
          <p14:tracePt t="208636" x="2782888" y="5838825"/>
          <p14:tracePt t="208663" x="2787650" y="5838825"/>
          <p14:tracePt t="208672" x="2792413" y="5838825"/>
          <p14:tracePt t="208687" x="2820988" y="5834063"/>
          <p14:tracePt t="208703" x="2936875" y="5834063"/>
          <p14:tracePt t="208721" x="3124200" y="5834063"/>
          <p14:tracePt t="208722" x="3260725" y="5845175"/>
          <p14:tracePt t="208738" x="3487738" y="5865813"/>
          <p14:tracePt t="208754" x="3806825" y="5899150"/>
          <p14:tracePt t="208771" x="4060825" y="5916613"/>
          <p14:tracePt t="208787" x="4379913" y="5932488"/>
          <p14:tracePt t="208806" x="4792663" y="5959475"/>
          <p14:tracePt t="208821" x="4897438" y="5959475"/>
          <p14:tracePt t="208838" x="5002213" y="5959475"/>
          <p14:tracePt t="208855" x="5068888" y="5965825"/>
          <p14:tracePt t="208857" x="5113338" y="5965825"/>
          <p14:tracePt t="208871" x="5145088" y="5965825"/>
          <p14:tracePt t="208872" x="5167313" y="5970588"/>
          <p14:tracePt t="208887" x="5216525" y="5976938"/>
          <p14:tracePt t="208903" x="5245100" y="5976938"/>
          <p14:tracePt t="208921" x="5267325" y="5976938"/>
          <p14:tracePt t="208937" x="5283200" y="5976938"/>
          <p14:tracePt t="208955" x="5321300" y="5959475"/>
          <p14:tracePt t="208970" x="5354638" y="5948363"/>
          <p14:tracePt t="208987" x="5399088" y="5948363"/>
          <p14:tracePt t="209004" x="5470525" y="5938838"/>
          <p14:tracePt t="209022" x="5530850" y="5932488"/>
          <p14:tracePt t="209039" x="5602288" y="5916613"/>
          <p14:tracePt t="209054" x="5646738" y="5905500"/>
          <p14:tracePt t="209071" x="5675313" y="5899150"/>
          <p14:tracePt t="209088" x="5691188" y="5899150"/>
          <p14:tracePt t="209090" x="5695950" y="5894388"/>
          <p14:tracePt t="209105" x="5702300" y="5894388"/>
          <p14:tracePt t="209122" x="5707063" y="5894388"/>
          <p14:tracePt t="209138" x="5713413" y="5894388"/>
          <p14:tracePt t="209173" x="5718175" y="5894388"/>
          <p14:tracePt t="209189" x="5724525" y="5894388"/>
          <p14:tracePt t="209194" x="5729288" y="5894388"/>
          <p14:tracePt t="209204" x="5740400" y="5894388"/>
          <p14:tracePt t="209221" x="5757863" y="5894388"/>
          <p14:tracePt t="209239" x="5800725" y="5894388"/>
          <p14:tracePt t="209255" x="5822950" y="5888038"/>
          <p14:tracePt t="209272" x="5856288" y="5883275"/>
          <p14:tracePt t="209288" x="5894388" y="5883275"/>
          <p14:tracePt t="209305" x="5934075" y="5883275"/>
          <p14:tracePt t="209306" x="5938838" y="5883275"/>
          <p14:tracePt t="209322" x="5976938" y="5883275"/>
          <p14:tracePt t="209339" x="6016625" y="5876925"/>
          <p14:tracePt t="209355" x="6049963" y="5876925"/>
          <p14:tracePt t="209373" x="6076950" y="5876925"/>
          <p14:tracePt t="209375" x="6092825" y="5876925"/>
          <p14:tracePt t="209390" x="6115050" y="5876925"/>
          <p14:tracePt t="209405" x="6137275" y="5876925"/>
          <p14:tracePt t="209423" x="6153150" y="5876925"/>
          <p14:tracePt t="209438" x="6170613" y="5876925"/>
          <p14:tracePt t="209456" x="6175375" y="5876925"/>
          <p14:tracePt t="209472" x="6181725" y="5876925"/>
          <p14:tracePt t="209512" x="6186488" y="5876925"/>
          <p14:tracePt t="209525" x="6192838" y="5876925"/>
          <p14:tracePt t="209532" x="6197600" y="5876925"/>
          <p14:tracePt t="209539" x="6215063" y="5876925"/>
          <p14:tracePt t="209555" x="6235700" y="5876925"/>
          <p14:tracePt t="209571" x="6269038" y="5876925"/>
          <p14:tracePt t="209588" x="6286500" y="5876925"/>
          <p14:tracePt t="209605" x="6302375" y="5876925"/>
          <p14:tracePt t="209623" x="6313488" y="5876925"/>
          <p14:tracePt t="209653" x="6319838" y="5876925"/>
          <p14:tracePt t="209676" x="6324600" y="5876925"/>
          <p14:tracePt t="209691" x="6329363" y="5876925"/>
          <p14:tracePt t="209698" x="6346825" y="5872163"/>
          <p14:tracePt t="209723" x="6351588" y="5872163"/>
          <p14:tracePt t="210051" x="6346825" y="5872163"/>
          <p14:tracePt t="210057" x="6329363" y="5876925"/>
          <p14:tracePt t="210073" x="6275388" y="5899150"/>
          <p14:tracePt t="210089" x="6186488" y="5932488"/>
          <p14:tracePt t="210106" x="6092825" y="5965825"/>
          <p14:tracePt t="210124" x="5851525" y="6032500"/>
          <p14:tracePt t="210141" x="5646738" y="6064250"/>
          <p14:tracePt t="210156" x="5403850" y="6119813"/>
          <p14:tracePt t="210172" x="5129213" y="6186488"/>
          <p14:tracePt t="210189" x="4953000" y="6224588"/>
          <p14:tracePt t="210207" x="4645025" y="6291263"/>
          <p14:tracePt t="210224" x="4286250" y="6340475"/>
          <p14:tracePt t="210240" x="4010025" y="6389688"/>
          <p14:tracePt t="210256" x="3779838" y="6478588"/>
          <p14:tracePt t="210272" x="3702050" y="6494463"/>
          <p14:tracePt t="210274" x="3630613" y="6550025"/>
          <p14:tracePt t="210291" x="3448050" y="6681788"/>
          <p14:tracePt t="210306" x="3271838" y="6831013"/>
          <p14:tracePt t="210981" x="539750" y="5718175"/>
          <p14:tracePt t="210990" x="820738" y="5607050"/>
          <p14:tracePt t="211007" x="1344613" y="5486400"/>
          <p14:tracePt t="211009" x="1735138" y="5441950"/>
          <p14:tracePt t="211024" x="2274888" y="5419725"/>
          <p14:tracePt t="211040" x="2914650" y="5414963"/>
          <p14:tracePt t="211057" x="3349625" y="5414963"/>
          <p14:tracePt t="211074" x="3757613" y="5513388"/>
          <p14:tracePt t="211091" x="3994150" y="5607050"/>
          <p14:tracePt t="211093" x="4197350" y="5707063"/>
          <p14:tracePt t="211108" x="4533900" y="5854700"/>
          <p14:tracePt t="211123" x="5084763" y="6037263"/>
          <p14:tracePt t="211141" x="5394325" y="6097588"/>
          <p14:tracePt t="211158" x="5586413" y="6126163"/>
          <p14:tracePt t="211159" x="5602288" y="6126163"/>
          <p14:tracePt t="211175" x="5619750" y="6126163"/>
          <p14:tracePt t="211193" x="5624513" y="6126163"/>
          <p14:tracePt t="211213" x="5630863" y="6130925"/>
          <p14:tracePt t="211243" x="5635625" y="6130925"/>
          <p14:tracePt t="211259" x="5641975" y="6130925"/>
          <p14:tracePt t="211265" x="5646738" y="6126163"/>
          <p14:tracePt t="211274" x="5646738" y="6119813"/>
          <p14:tracePt t="211291" x="5664200" y="6092825"/>
          <p14:tracePt t="211308" x="5680075" y="6048375"/>
          <p14:tracePt t="211309" x="5684838" y="6032500"/>
          <p14:tracePt t="211325" x="5691188" y="6003925"/>
          <p14:tracePt t="211341" x="5702300" y="5981700"/>
          <p14:tracePt t="211357" x="5702300" y="5965825"/>
          <p14:tracePt t="211374" x="5695950" y="5943600"/>
          <p14:tracePt t="211392" x="5635625" y="5916613"/>
          <p14:tracePt t="211409" x="5608638" y="5905500"/>
          <p14:tracePt t="211410" x="5564188" y="5905500"/>
          <p14:tracePt t="211425" x="5443538" y="5876925"/>
          <p14:tracePt t="211442" x="5327650" y="5861050"/>
          <p14:tracePt t="211458" x="5091113" y="5822950"/>
          <p14:tracePt t="211459" x="5019675" y="5816600"/>
          <p14:tracePt t="211475" x="4781550" y="5789613"/>
          <p14:tracePt t="211492" x="4687888" y="5778500"/>
          <p14:tracePt t="211508" x="4638675" y="5767388"/>
          <p14:tracePt t="211525" x="4622800" y="5761038"/>
          <p14:tracePt t="211527" x="4616450" y="5761038"/>
          <p14:tracePt t="211545" x="4611688" y="5761038"/>
          <p14:tracePt t="211562" x="4611688" y="5756275"/>
          <p14:tracePt t="211574" x="4605338" y="5751513"/>
          <p14:tracePt t="211591" x="4594225" y="5745163"/>
          <p14:tracePt t="211609" x="4572000" y="5740400"/>
          <p14:tracePt t="211611" x="4567238" y="5734050"/>
          <p14:tracePt t="211625" x="4560888" y="5734050"/>
          <p14:tracePt t="211648" x="4556125" y="5734050"/>
          <p14:tracePt t="211679" x="4556125" y="5729288"/>
          <p14:tracePt t="211685" x="4551363" y="5729288"/>
          <p14:tracePt t="211701" x="4545013" y="5722938"/>
          <p14:tracePt t="211709" x="4540250" y="5718175"/>
          <p14:tracePt t="211724" x="4529138" y="5700713"/>
          <p14:tracePt t="211742" x="4511675" y="5695950"/>
          <p14:tracePt t="211759" x="4506913" y="5684838"/>
          <p14:tracePt t="211777" x="4506913" y="5678488"/>
          <p14:tracePt t="211828" x="4506913" y="5673725"/>
          <p14:tracePt t="211844" x="4518025" y="5668963"/>
          <p14:tracePt t="211850" x="4556125" y="5662613"/>
          <p14:tracePt t="211858" x="4605338" y="5662613"/>
          <p14:tracePt t="211875" x="4721225" y="5646738"/>
          <p14:tracePt t="211893" x="4908550" y="5602288"/>
          <p14:tracePt t="211895" x="5002213" y="5591175"/>
          <p14:tracePt t="211910" x="5173663" y="5557838"/>
          <p14:tracePt t="211926" x="5256213" y="5541963"/>
          <p14:tracePt t="211942" x="5289550" y="5530850"/>
          <p14:tracePt t="212302" x="5294313" y="5530850"/>
          <p14:tracePt t="212309" x="5300663" y="5530850"/>
          <p14:tracePt t="212316" x="5305425" y="5530850"/>
          <p14:tracePt t="212331" x="5310188" y="5530850"/>
          <p14:tracePt t="212342" x="5316538" y="5530850"/>
          <p14:tracePt t="213344" x="5321300" y="5530850"/>
          <p14:tracePt t="213358" x="5349875" y="5530850"/>
          <p14:tracePt t="213365" x="5372100" y="5530850"/>
          <p14:tracePt t="213378" x="5421313" y="5530850"/>
          <p14:tracePt t="213379" x="5487988" y="5530850"/>
          <p14:tracePt t="213395" x="5653088" y="5524500"/>
          <p14:tracePt t="213411" x="5883275" y="5519738"/>
          <p14:tracePt t="213427" x="6132513" y="5519738"/>
          <p14:tracePt t="213444" x="6407150" y="5524500"/>
          <p14:tracePt t="213462" x="6688138" y="5557838"/>
          <p14:tracePt t="213478" x="6797675" y="5575300"/>
          <p14:tracePt t="213495" x="6875463" y="5584825"/>
          <p14:tracePt t="213512" x="6902450" y="5595938"/>
          <p14:tracePt t="213529" x="6980238" y="5624513"/>
          <p14:tracePt t="213545" x="7046913" y="5662613"/>
          <p14:tracePt t="213561" x="7123113" y="5689600"/>
          <p14:tracePt t="213578" x="7216775" y="5707063"/>
          <p14:tracePt t="213594" x="7339013" y="5711825"/>
          <p14:tracePt t="213611" x="7464425" y="5718175"/>
          <p14:tracePt t="213613" x="7508875" y="5718175"/>
          <p14:tracePt t="213628" x="7564438" y="5718175"/>
          <p14:tracePt t="213629" x="7624763" y="5718175"/>
          <p14:tracePt t="213644" x="7762875" y="5707063"/>
          <p14:tracePt t="213661" x="7950200" y="5689600"/>
          <p14:tracePt t="213678" x="8097838" y="5684838"/>
          <p14:tracePt t="213695" x="8224838" y="5673725"/>
          <p14:tracePt t="213696" x="8280400" y="5673725"/>
          <p14:tracePt t="213712" x="8385175" y="5668963"/>
          <p14:tracePt t="213728" x="8456613" y="5668963"/>
          <p14:tracePt t="213746" x="8556625" y="5668963"/>
          <p14:tracePt t="213747" x="8588375" y="5668963"/>
          <p14:tracePt t="213763" x="8704263" y="5668963"/>
          <p14:tracePt t="213779" x="8809038" y="5662613"/>
          <p14:tracePt t="213795" x="8913813" y="5662613"/>
          <p14:tracePt t="213812" x="8947150" y="5662613"/>
          <p14:tracePt t="213814" x="8951913" y="5662613"/>
          <p14:tracePt t="213829" x="8958263" y="5662613"/>
          <p14:tracePt t="216495" x="8385175" y="5618163"/>
          <p14:tracePt t="216500" x="8275638" y="5618163"/>
          <p14:tracePt t="216502" x="7586663" y="5613400"/>
          <p14:tracePt t="216516" x="7035800" y="5535613"/>
          <p14:tracePt t="216532" x="6688138" y="5535613"/>
          <p14:tracePt t="216549" x="6384925" y="5535613"/>
          <p14:tracePt t="216566" x="6043613" y="5524500"/>
          <p14:tracePt t="216584" x="5718175" y="5524500"/>
          <p14:tracePt t="216599" x="5443538" y="5524500"/>
          <p14:tracePt t="216616" x="4957763" y="5557838"/>
          <p14:tracePt t="216633" x="4440238" y="5580063"/>
          <p14:tracePt t="216634" x="4137025" y="5602288"/>
          <p14:tracePt t="216651" x="3641725" y="5613400"/>
          <p14:tracePt t="216666" x="3305175" y="5613400"/>
          <p14:tracePt t="216668" x="3046413" y="5635625"/>
          <p14:tracePt t="216682" x="2606675" y="5662613"/>
          <p14:tracePt t="216699" x="2087563" y="5695950"/>
          <p14:tracePt t="216717" x="1492250" y="5740400"/>
          <p14:tracePt t="216733" x="1420813" y="5740400"/>
          <p14:tracePt t="216749" x="1304925" y="5745163"/>
          <p14:tracePt t="216766" x="1262063" y="5745163"/>
          <p14:tracePt t="216782" x="1233488" y="5745163"/>
          <p14:tracePt t="216784" x="1228725" y="5745163"/>
          <p14:tracePt t="217169" x="1222375" y="5751513"/>
          <p14:tracePt t="217185" x="1217613" y="5751513"/>
          <p14:tracePt t="217190" x="1211263" y="5751513"/>
          <p14:tracePt t="217199" x="1211263" y="5756275"/>
          <p14:tracePt t="217236" x="1206500" y="5756275"/>
          <p14:tracePt t="217267" x="1201738" y="5756275"/>
          <p14:tracePt t="217280" x="1195388" y="5756275"/>
          <p14:tracePt t="217288" x="1184275" y="5761038"/>
          <p14:tracePt t="217303" x="1173163" y="5761038"/>
          <p14:tracePt t="217318" x="1168400" y="5767388"/>
          <p14:tracePt t="217335" x="1162050" y="5767388"/>
          <p14:tracePt t="217350" x="1150938" y="5767388"/>
          <p14:tracePt t="217367" x="1146175" y="5767388"/>
          <p14:tracePt t="217477" x="1162050" y="5767388"/>
          <p14:tracePt t="217485" x="1190625" y="5778500"/>
          <p14:tracePt t="217490" x="1222375" y="5778500"/>
          <p14:tracePt t="217500" x="1277938" y="5778500"/>
          <p14:tracePt t="217517" x="1431925" y="5783263"/>
          <p14:tracePt t="217534" x="1670050" y="5789613"/>
          <p14:tracePt t="217551" x="1724025" y="5789613"/>
          <p14:tracePt t="217553" x="1801813" y="5789613"/>
          <p14:tracePt t="217567" x="1955800" y="5772150"/>
          <p14:tracePt t="217585" x="2049463" y="5761038"/>
          <p14:tracePt t="217587" x="2098675" y="5756275"/>
          <p14:tracePt t="217603" x="2176463" y="5751513"/>
          <p14:tracePt t="217619" x="2286000" y="5740400"/>
          <p14:tracePt t="217635" x="2386013" y="5740400"/>
          <p14:tracePt t="217651" x="2555875" y="5740400"/>
          <p14:tracePt t="217667" x="2660650" y="5734050"/>
          <p14:tracePt t="217684" x="2825750" y="5734050"/>
          <p14:tracePt t="217702" x="2908300" y="5722938"/>
          <p14:tracePt t="217717" x="2941638" y="5718175"/>
          <p14:tracePt t="217734" x="2947988" y="5718175"/>
          <p14:tracePt t="218429" x="2959100" y="5718175"/>
          <p14:tracePt t="218437" x="2963863" y="5718175"/>
          <p14:tracePt t="218443" x="3001963" y="5711825"/>
          <p14:tracePt t="218451" x="3084513" y="5700713"/>
          <p14:tracePt t="218469" x="3333750" y="5668963"/>
          <p14:tracePt t="218486" x="3773488" y="5673725"/>
          <p14:tracePt t="218487" x="4000500" y="5662613"/>
          <p14:tracePt t="218504" x="4341813" y="5629275"/>
          <p14:tracePt t="218519" x="4748213" y="5602288"/>
          <p14:tracePt t="218535" x="5051425" y="5568950"/>
          <p14:tracePt t="218552" x="5245100" y="5553075"/>
          <p14:tracePt t="218570" x="5327650" y="5546725"/>
          <p14:tracePt t="218586" x="5338763" y="5546725"/>
          <p14:tracePt t="218588" x="5349875" y="5546725"/>
          <p14:tracePt t="218602" x="5360988" y="5546725"/>
          <p14:tracePt t="218619" x="5387975" y="5546725"/>
          <p14:tracePt t="218635" x="5426075" y="5553075"/>
          <p14:tracePt t="218637" x="5470525" y="5553075"/>
          <p14:tracePt t="218653" x="5548313" y="5553075"/>
          <p14:tracePt t="218668" x="5602288" y="5591175"/>
          <p14:tracePt t="218686" x="5664200" y="5595938"/>
          <p14:tracePt t="218703" x="5729288" y="5602288"/>
          <p14:tracePt t="218704" x="5762625" y="5607050"/>
          <p14:tracePt t="218720" x="5789613" y="5613400"/>
          <p14:tracePt t="218722" x="5829300" y="5613400"/>
          <p14:tracePt t="218736" x="5867400" y="5624513"/>
          <p14:tracePt t="218737" x="5916613" y="5629275"/>
          <p14:tracePt t="218752" x="5999163" y="5646738"/>
          <p14:tracePt t="218769" x="6099175" y="5662613"/>
          <p14:tracePt t="218787" x="6226175" y="5684838"/>
          <p14:tracePt t="218804" x="6264275" y="5695950"/>
          <p14:tracePt t="218819" x="6297613" y="5700713"/>
          <p14:tracePt t="218835" x="6313488" y="5700713"/>
          <p14:tracePt t="218852" x="6329363" y="5707063"/>
          <p14:tracePt t="218870" x="6357938" y="5711825"/>
          <p14:tracePt t="218886" x="6362700" y="5718175"/>
          <p14:tracePt t="218888" x="6369050" y="5718175"/>
          <p14:tracePt t="218903" x="6373813" y="5718175"/>
          <p14:tracePt t="218919" x="6380163" y="5718175"/>
          <p14:tracePt t="218937" x="6384925" y="5718175"/>
          <p14:tracePt t="218954" x="6391275" y="5718175"/>
          <p14:tracePt t="218970" x="6396038" y="5722938"/>
          <p14:tracePt t="218986" x="6407150" y="5722938"/>
          <p14:tracePt t="219004" x="6434138" y="5729288"/>
          <p14:tracePt t="219005" x="6451600" y="5734050"/>
          <p14:tracePt t="219023" x="6473825" y="5734050"/>
          <p14:tracePt t="219036" x="6489700" y="5740400"/>
          <p14:tracePt t="219053" x="6527800" y="5740400"/>
          <p14:tracePt t="219070" x="6538913" y="5740400"/>
          <p14:tracePt t="219072" x="6545263" y="5740400"/>
          <p14:tracePt t="219087" x="6561138" y="5740400"/>
          <p14:tracePt t="219104" x="6572250" y="5740400"/>
          <p14:tracePt t="219120" x="6578600" y="5740400"/>
          <p14:tracePt t="219136" x="6583363" y="5740400"/>
          <p14:tracePt t="219153" x="6594475" y="5740400"/>
          <p14:tracePt t="219169" x="6605588" y="5745163"/>
          <p14:tracePt t="219171" x="6610350" y="5745163"/>
          <p14:tracePt t="219186" x="6627813" y="5751513"/>
          <p14:tracePt t="219203" x="6632575" y="5751513"/>
          <p14:tracePt t="221767" x="6632575" y="5745163"/>
          <p14:tracePt t="221893" x="6638925" y="5745163"/>
          <p14:tracePt t="221908" x="6643688" y="5745163"/>
          <p14:tracePt t="221924" x="6650038" y="5745163"/>
          <p14:tracePt t="221931" x="6654800" y="5745163"/>
          <p14:tracePt t="221940" x="6654800" y="5751513"/>
          <p14:tracePt t="221960" x="6665913" y="5751513"/>
          <p14:tracePt t="221975" x="6672263" y="5756275"/>
          <p14:tracePt t="221992" x="6683375" y="5767388"/>
          <p14:tracePt t="222007" x="6694488" y="5772150"/>
          <p14:tracePt t="222024" x="6704013" y="5783263"/>
          <p14:tracePt t="222040" x="6710363" y="5789613"/>
          <p14:tracePt t="222041" x="6715125" y="5794375"/>
          <p14:tracePt t="222058" x="6737350" y="5805488"/>
          <p14:tracePt t="222074" x="6759575" y="5816600"/>
          <p14:tracePt t="222091" x="6781800" y="5827713"/>
          <p14:tracePt t="222107" x="6808788" y="5838825"/>
          <p14:tracePt t="222124" x="6859588" y="5849938"/>
          <p14:tracePt t="222142" x="6908800" y="5854700"/>
          <p14:tracePt t="222158" x="6946900" y="5861050"/>
          <p14:tracePt t="222175" x="6975475" y="5861050"/>
          <p14:tracePt t="222192" x="7013575" y="5865813"/>
          <p14:tracePt t="222209" x="7035800" y="5865813"/>
          <p14:tracePt t="222224" x="7046913" y="5865813"/>
          <p14:tracePt t="222241" x="7062788" y="5872163"/>
          <p14:tracePt t="222258" x="7073900" y="5872163"/>
          <p14:tracePt t="222260" x="7089775" y="5872163"/>
          <p14:tracePt t="222275" x="7100888" y="5872163"/>
          <p14:tracePt t="222292" x="7107238" y="5876925"/>
          <p14:tracePt t="222308" x="7112000" y="5876925"/>
          <p14:tracePt t="222381" x="7096125" y="5876925"/>
          <p14:tracePt t="222388" x="7085013" y="5876925"/>
          <p14:tracePt t="222396" x="7073900" y="5876925"/>
          <p14:tracePt t="222419" x="7069138" y="5876925"/>
          <p14:tracePt t="222426" x="7069138" y="5883275"/>
          <p14:tracePt t="222501" x="7069138" y="5876925"/>
          <p14:tracePt t="222510" x="7069138" y="5872163"/>
          <p14:tracePt t="222514" x="7073900" y="5865813"/>
          <p14:tracePt t="222524" x="7078663" y="5849938"/>
          <p14:tracePt t="222542" x="7085013" y="5838825"/>
          <p14:tracePt t="222559" x="7100888" y="5816600"/>
          <p14:tracePt t="222560" x="7100888" y="5800725"/>
          <p14:tracePt t="222575" x="7112000" y="5783263"/>
          <p14:tracePt t="222592" x="7112000" y="5778500"/>
          <p14:tracePt t="222594" x="7112000" y="5772150"/>
          <p14:tracePt t="222614" x="7112000" y="5767388"/>
          <p14:tracePt t="222629" x="7107238" y="5767388"/>
          <p14:tracePt t="222644" x="7096125" y="5767388"/>
          <p14:tracePt t="222665" x="7089775" y="5767388"/>
          <p14:tracePt t="222689" x="7085013" y="576738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700278" y="726165"/>
            <a:ext cx="4128422" cy="56946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867294"/>
            <a:ext cx="11596477" cy="53518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2965" y="894605"/>
            <a:ext cx="11546026"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Specifically, entrepreneurs need to build </a:t>
            </a:r>
            <a:r>
              <a:rPr lang="en-US" sz="2000" b="1" i="0" dirty="0">
                <a:solidFill>
                  <a:srgbClr val="000000"/>
                </a:solidFill>
                <a:effectLst/>
              </a:rPr>
              <a:t>minimum viable products (MVPs). </a:t>
            </a:r>
          </a:p>
          <a:p>
            <a:pPr marL="342900" indent="-342900" algn="just">
              <a:buFont typeface="Arial" panose="020B0604020202020204" pitchFamily="34" charset="0"/>
              <a:buChar char="•"/>
            </a:pPr>
            <a:r>
              <a:rPr lang="en-US" sz="2000" b="0" i="0" dirty="0">
                <a:solidFill>
                  <a:srgbClr val="000000"/>
                </a:solidFill>
                <a:effectLst/>
              </a:rPr>
              <a:t>An </a:t>
            </a:r>
            <a:r>
              <a:rPr lang="en-US" sz="2000" b="1" i="0" dirty="0">
                <a:solidFill>
                  <a:srgbClr val="FF0000"/>
                </a:solidFill>
                <a:effectLst/>
              </a:rPr>
              <a:t>MVP </a:t>
            </a:r>
            <a:r>
              <a:rPr lang="en-US" sz="2000" b="0" i="0" dirty="0">
                <a:solidFill>
                  <a:srgbClr val="000000"/>
                </a:solidFill>
                <a:effectLst/>
              </a:rPr>
              <a:t>is a “</a:t>
            </a:r>
            <a:r>
              <a:rPr lang="en-US" sz="2000" b="0" i="0" dirty="0">
                <a:solidFill>
                  <a:srgbClr val="FF0000"/>
                </a:solidFill>
                <a:effectLst/>
              </a:rPr>
              <a:t>version of the product that enables a full turn of the build-measure-learn loop with a minimum amount of effort and the least amount of development time</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Therefore, an entrepreneur should build and present a first product that has only what he or she hypothesizes to be the critical features of the envisioned product and is sufficient to test that hypothesis quickly. This minimalist approach to experimenting is appropriate because under conditions of high uncertainty, “no amount of design can anticipate the many complexities of bringing a product to life in the real world”. </a:t>
            </a:r>
          </a:p>
          <a:p>
            <a:pPr marL="342900" indent="-342900" algn="just">
              <a:buFont typeface="Arial" panose="020B0604020202020204" pitchFamily="34" charset="0"/>
              <a:buChar char="•"/>
            </a:pPr>
            <a:r>
              <a:rPr lang="en-US" sz="2000" b="1" i="0" dirty="0">
                <a:solidFill>
                  <a:srgbClr val="000000"/>
                </a:solidFill>
                <a:effectLst/>
              </a:rPr>
              <a:t>With an MVP, an entrepreneur aims to learn and use that learning to improve his or her startup’s business model. </a:t>
            </a:r>
          </a:p>
          <a:p>
            <a:pPr marL="342900" indent="-342900" algn="just">
              <a:buFont typeface="Arial" panose="020B0604020202020204" pitchFamily="34" charset="0"/>
              <a:buChar char="•"/>
            </a:pPr>
            <a:r>
              <a:rPr lang="en-US" sz="2000" b="0" i="0" dirty="0">
                <a:solidFill>
                  <a:srgbClr val="000000"/>
                </a:solidFill>
                <a:effectLst/>
              </a:rPr>
              <a:t>Therefore, </a:t>
            </a:r>
            <a:r>
              <a:rPr lang="en-US" sz="2000" b="0" i="0" u="sng" dirty="0">
                <a:solidFill>
                  <a:srgbClr val="000000"/>
                </a:solidFill>
                <a:effectLst/>
              </a:rPr>
              <a:t>adding features to an MVP </a:t>
            </a:r>
            <a:r>
              <a:rPr lang="en-US" sz="2000" dirty="0">
                <a:solidFill>
                  <a:srgbClr val="000000"/>
                </a:solidFill>
              </a:rPr>
              <a:t>(</a:t>
            </a:r>
            <a:r>
              <a:rPr lang="en-US" sz="2000" b="0" i="0" dirty="0">
                <a:solidFill>
                  <a:srgbClr val="FF0000"/>
                </a:solidFill>
                <a:effectLst/>
              </a:rPr>
              <a:t>that do not facilitate learning</a:t>
            </a:r>
            <a:r>
              <a:rPr lang="en-US" sz="2000" b="0" i="0" dirty="0">
                <a:solidFill>
                  <a:srgbClr val="000000"/>
                </a:solidFill>
                <a:effectLst/>
              </a:rPr>
              <a:t>) </a:t>
            </a:r>
            <a:r>
              <a:rPr lang="en-US" sz="2000" b="0" i="0" u="sng" dirty="0">
                <a:solidFill>
                  <a:srgbClr val="000000"/>
                </a:solidFill>
                <a:effectLst/>
              </a:rPr>
              <a:t>is a waste of resources</a:t>
            </a:r>
            <a:r>
              <a:rPr lang="en-US" sz="2000" b="0" i="0" dirty="0">
                <a:solidFill>
                  <a:srgbClr val="000000"/>
                </a:solidFill>
                <a:effectLst/>
              </a:rPr>
              <a:t>.</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u="sng" dirty="0">
                <a:solidFill>
                  <a:srgbClr val="000000"/>
                </a:solidFill>
                <a:effectLst/>
              </a:rPr>
              <a:t>Although there are some challenges with building an MVP—for example, legal issues, fears about competitors, branding risks, and impact on morale</a:t>
            </a:r>
            <a:r>
              <a:rPr lang="en-US" sz="2000" b="0" i="0" dirty="0">
                <a:solidFill>
                  <a:srgbClr val="000000"/>
                </a:solidFill>
                <a:effectLst/>
              </a:rPr>
              <a:t>—</a:t>
            </a:r>
            <a:r>
              <a:rPr lang="en-US" sz="2000" b="1" i="0" dirty="0">
                <a:solidFill>
                  <a:srgbClr val="FF0000"/>
                </a:solidFill>
                <a:effectLst/>
              </a:rPr>
              <a:t>MVPs are critical to reducing the risks associated with starting a new venture.</a:t>
            </a:r>
          </a:p>
        </p:txBody>
      </p:sp>
      <p:pic>
        <p:nvPicPr>
          <p:cNvPr id="2" name="Graphic 21">
            <a:extLst>
              <a:ext uri="{FF2B5EF4-FFF2-40B4-BE49-F238E27FC236}">
                <a16:creationId xmlns:a16="http://schemas.microsoft.com/office/drawing/2014/main" id="{5B017056-1F48-B4E8-A3F8-B3A8126DFD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952845"/>
          </a:xfrm>
          <a:prstGeom prst="rect">
            <a:avLst/>
          </a:prstGeom>
        </p:spPr>
      </p:pic>
    </p:spTree>
    <p:extLst>
      <p:ext uri="{BB962C8B-B14F-4D97-AF65-F5344CB8AC3E}">
        <p14:creationId xmlns:p14="http://schemas.microsoft.com/office/powerpoint/2010/main" val="2214809795"/>
      </p:ext>
    </p:extLst>
  </p:cSld>
  <p:clrMapOvr>
    <a:masterClrMapping/>
  </p:clrMapOvr>
  <mc:AlternateContent xmlns:mc="http://schemas.openxmlformats.org/markup-compatibility/2006" xmlns:p14="http://schemas.microsoft.com/office/powerpoint/2010/main">
    <mc:Choice Requires="p14">
      <p:transition spd="slow" advTm="197147">
        <p14:flash/>
      </p:transition>
    </mc:Choice>
    <mc:Fallback xmlns="">
      <p:transition spd="slow" advTm="197147">
        <p:fade/>
      </p:transition>
    </mc:Fallback>
  </mc:AlternateContent>
  <p:extLst>
    <p:ext uri="{3A86A75C-4F4B-4683-9AE1-C65F6400EC91}">
      <p14:laserTraceLst xmlns:p14="http://schemas.microsoft.com/office/powerpoint/2010/main">
        <p14:tracePtLst>
          <p14:tracePt t="1179" x="6516688" y="5629275"/>
          <p14:tracePt t="1185" x="6357938" y="5497513"/>
          <p14:tracePt t="1187" x="6230938" y="5145088"/>
          <p14:tracePt t="1191" x="6186488" y="4737100"/>
          <p14:tracePt t="1200" x="6175375" y="4522788"/>
          <p14:tracePt t="1209" x="6197600" y="4275138"/>
          <p14:tracePt t="1224" x="6402388" y="3713163"/>
          <p14:tracePt t="1241" x="6638925" y="3111500"/>
          <p14:tracePt t="1258" x="7035800" y="2259013"/>
          <p14:tracePt t="1275" x="7162800" y="2043113"/>
          <p14:tracePt t="1290" x="7332663" y="1746250"/>
          <p14:tracePt t="1308" x="7415213" y="1636713"/>
          <p14:tracePt t="1324" x="7448550" y="1585913"/>
          <p14:tracePt t="1388" x="7432675" y="1581150"/>
          <p14:tracePt t="1395" x="7404100" y="1574800"/>
          <p14:tracePt t="1408" x="7350125" y="1574800"/>
          <p14:tracePt t="1409" x="7316788" y="1574800"/>
          <p14:tracePt t="1425" x="7277100" y="1574800"/>
          <p14:tracePt t="1427" x="7223125" y="1574800"/>
          <p14:tracePt t="1442" x="7151688" y="1574800"/>
          <p14:tracePt t="1458" x="7035800" y="1574800"/>
          <p14:tracePt t="1474" x="6935788" y="1563688"/>
          <p14:tracePt t="1476" x="6881813" y="1558925"/>
          <p14:tracePt t="1493" x="6754813" y="1531938"/>
          <p14:tracePt t="1508" x="6632575" y="1503363"/>
          <p14:tracePt t="1524" x="6496050" y="1454150"/>
          <p14:tracePt t="1541" x="6373813" y="1398588"/>
          <p14:tracePt t="1559" x="6257925" y="1355725"/>
          <p14:tracePt t="1576" x="6242050" y="1344613"/>
          <p14:tracePt t="1591" x="6242050" y="1338263"/>
          <p14:tracePt t="1609" x="6242050" y="1333500"/>
          <p14:tracePt t="1625" x="6235700" y="1333500"/>
          <p14:tracePt t="1626" x="6230938" y="1333500"/>
          <p14:tracePt t="1643" x="6219825" y="1333500"/>
          <p14:tracePt t="1658" x="6192838" y="1327150"/>
          <p14:tracePt t="1674" x="6181725" y="1327150"/>
          <p14:tracePt t="1712" x="6175375" y="1327150"/>
          <p14:tracePt t="1727" x="6164263" y="1327150"/>
          <p14:tracePt t="1732" x="6153150" y="1327150"/>
          <p14:tracePt t="1741" x="6132513" y="1327150"/>
          <p14:tracePt t="1758" x="6099175" y="1327150"/>
          <p14:tracePt t="1775" x="6076950" y="1327150"/>
          <p14:tracePt t="1776" x="6070600" y="1327150"/>
          <p14:tracePt t="1792" x="6059488" y="1327150"/>
          <p14:tracePt t="1808" x="6043613" y="1327150"/>
          <p14:tracePt t="1825" x="6021388" y="1327150"/>
          <p14:tracePt t="1842" x="5988050" y="1327150"/>
          <p14:tracePt t="1844" x="5976938" y="1327150"/>
          <p14:tracePt t="1859" x="5938838" y="1327150"/>
          <p14:tracePt t="1875" x="5927725" y="1327150"/>
          <p14:tracePt t="1877" x="5916613" y="1327150"/>
          <p14:tracePt t="1892" x="5894388" y="1327150"/>
          <p14:tracePt t="1909" x="5889625" y="1327150"/>
          <p14:tracePt t="1925" x="5878513" y="1327150"/>
          <p14:tracePt t="1927" x="5872163" y="1327150"/>
          <p14:tracePt t="1942" x="5867400" y="1327150"/>
          <p14:tracePt t="1957" x="5851525" y="1327150"/>
          <p14:tracePt t="1975" x="5829300" y="1327150"/>
          <p14:tracePt t="1992" x="5811838" y="1327150"/>
          <p14:tracePt t="2009" x="5807075" y="1327150"/>
          <p14:tracePt t="2462" x="5818188" y="1327150"/>
          <p14:tracePt t="2467" x="5840413" y="1327150"/>
          <p14:tracePt t="2475" x="5905500" y="1327150"/>
          <p14:tracePt t="2493" x="6038850" y="1327150"/>
          <p14:tracePt t="2510" x="6219825" y="1327150"/>
          <p14:tracePt t="2512" x="6269038" y="1327150"/>
          <p14:tracePt t="2527" x="6391275" y="1327150"/>
          <p14:tracePt t="2543" x="6478588" y="1327150"/>
          <p14:tracePt t="2560" x="6534150" y="1322388"/>
          <p14:tracePt t="2888" x="6556375" y="1322388"/>
          <p14:tracePt t="2894" x="6583363" y="1322388"/>
          <p14:tracePt t="2911" x="6721475" y="1322388"/>
          <p14:tracePt t="2926" x="6897688" y="1311275"/>
          <p14:tracePt t="2944" x="7089775" y="1289050"/>
          <p14:tracePt t="2960" x="7212013" y="1273175"/>
          <p14:tracePt t="2977" x="7321550" y="1262063"/>
          <p14:tracePt t="2994" x="7332663" y="1255713"/>
          <p14:tracePt t="3286" x="7321550" y="1255713"/>
          <p14:tracePt t="3292" x="7265988" y="1255713"/>
          <p14:tracePt t="3300" x="7205663" y="1255713"/>
          <p14:tracePt t="3311" x="7096125" y="1262063"/>
          <p14:tracePt t="3327" x="6870700" y="1311275"/>
          <p14:tracePt t="3329" x="6704013" y="1344613"/>
          <p14:tracePt t="3345" x="6418263" y="1393825"/>
          <p14:tracePt t="3361" x="6235700" y="1431925"/>
          <p14:tracePt t="3378" x="6142038" y="1449388"/>
          <p14:tracePt t="3394" x="6132513" y="1454150"/>
          <p14:tracePt t="3445" x="6132513" y="1449388"/>
          <p14:tracePt t="3467" x="6132513" y="1443038"/>
          <p14:tracePt t="3473" x="6126163" y="1443038"/>
          <p14:tracePt t="3479" x="6115050" y="1443038"/>
          <p14:tracePt t="3494" x="6110288" y="1443038"/>
          <p14:tracePt t="3496" x="6103938" y="1443038"/>
          <p14:tracePt t="3512" x="6099175" y="1443038"/>
          <p14:tracePt t="3527" x="6081713" y="1443038"/>
          <p14:tracePt t="3545" x="6070600" y="1443038"/>
          <p14:tracePt t="3546" x="6049963" y="1443038"/>
          <p14:tracePt t="3562" x="5994400" y="1443038"/>
          <p14:tracePt t="3578" x="5934075" y="1438275"/>
          <p14:tracePt t="3594" x="5916613" y="1438275"/>
          <p14:tracePt t="3611" x="5911850" y="1438275"/>
          <p14:tracePt t="3631" x="5905500" y="1431925"/>
          <p14:tracePt t="3645" x="5900738" y="1427163"/>
          <p14:tracePt t="3647" x="5900738" y="1420813"/>
          <p14:tracePt t="3661" x="5883275" y="1404938"/>
          <p14:tracePt t="3679" x="5867400" y="1387475"/>
          <p14:tracePt t="3695" x="5834063" y="1371600"/>
          <p14:tracePt t="3696" x="5811838" y="1355725"/>
          <p14:tracePt t="3711" x="5800725" y="1355725"/>
          <p14:tracePt t="3713" x="5784850" y="1344613"/>
          <p14:tracePt t="3729" x="5740400" y="1327150"/>
          <p14:tracePt t="3744" x="5713413" y="1311275"/>
          <p14:tracePt t="3761" x="5668963" y="1300163"/>
          <p14:tracePt t="3778" x="5630863" y="1282700"/>
          <p14:tracePt t="3779" x="5619750" y="1277938"/>
          <p14:tracePt t="3796" x="5613400" y="1273175"/>
          <p14:tracePt t="4208" x="5630863" y="1273175"/>
          <p14:tracePt t="4215" x="5695950" y="1273175"/>
          <p14:tracePt t="4230" x="5757863" y="1273175"/>
          <p14:tracePt t="4245" x="5938838" y="1277938"/>
          <p14:tracePt t="4261" x="6121400" y="1277938"/>
          <p14:tracePt t="4278" x="6291263" y="1277938"/>
          <p14:tracePt t="4295" x="6362700" y="1277938"/>
          <p14:tracePt t="4296" x="6391275" y="1277938"/>
          <p14:tracePt t="4313" x="6407150" y="1277938"/>
          <p14:tracePt t="4712" x="6429375" y="1277938"/>
          <p14:tracePt t="4718" x="6496050" y="1277938"/>
          <p14:tracePt t="4729" x="6610350" y="1277938"/>
          <p14:tracePt t="4748" x="6864350" y="1266825"/>
          <p14:tracePt t="4765" x="6980238" y="1250950"/>
          <p14:tracePt t="4780" x="7035800" y="1244600"/>
          <p14:tracePt t="4797" x="7058025" y="1244600"/>
          <p14:tracePt t="4814" x="7062788" y="1244600"/>
          <p14:tracePt t="5018" x="7069138" y="1244600"/>
          <p14:tracePt t="5024" x="7073900" y="1244600"/>
          <p14:tracePt t="5040" x="7089775" y="1244600"/>
          <p14:tracePt t="5048" x="7140575" y="1244600"/>
          <p14:tracePt t="5065" x="7283450" y="1244600"/>
          <p14:tracePt t="5079" x="7392988" y="1244600"/>
          <p14:tracePt t="5097" x="7537450" y="1244600"/>
          <p14:tracePt t="5114" x="7883525" y="1244600"/>
          <p14:tracePt t="5131" x="7977188" y="1244600"/>
          <p14:tracePt t="5146" x="7999413" y="1244600"/>
          <p14:tracePt t="5311" x="8004175" y="1244600"/>
          <p14:tracePt t="5318" x="8010525" y="1250950"/>
          <p14:tracePt t="5331" x="8021638" y="1262063"/>
          <p14:tracePt t="5333" x="8032750" y="1266825"/>
          <p14:tracePt t="5348" x="8048625" y="1273175"/>
          <p14:tracePt t="5364" x="8070850" y="1273175"/>
          <p14:tracePt t="5381" x="8077200" y="1273175"/>
          <p14:tracePt t="6076" x="8081963" y="1273175"/>
          <p14:tracePt t="6083" x="8097838" y="1273175"/>
          <p14:tracePt t="6098" x="8142288" y="1244600"/>
          <p14:tracePt t="6114" x="8170863" y="1233488"/>
          <p14:tracePt t="6132" x="8186738" y="1228725"/>
          <p14:tracePt t="6134" x="8197850" y="1222375"/>
          <p14:tracePt t="6150" x="8213725" y="1222375"/>
          <p14:tracePt t="6166" x="8224838" y="1222375"/>
          <p14:tracePt t="6181" x="8235950" y="1222375"/>
          <p14:tracePt t="6353" x="8242300" y="1222375"/>
          <p14:tracePt t="6360" x="8247063" y="1222375"/>
          <p14:tracePt t="6367" x="8258175" y="1222375"/>
          <p14:tracePt t="6383" x="8329613" y="1228725"/>
          <p14:tracePt t="6398" x="8423275" y="1233488"/>
          <p14:tracePt t="6415" x="8494713" y="1233488"/>
          <p14:tracePt t="6433" x="8545513" y="1233488"/>
          <p14:tracePt t="6435" x="8556625" y="1233488"/>
          <p14:tracePt t="6449" x="8561388" y="1233488"/>
          <p14:tracePt t="6901" x="8550275" y="1233488"/>
          <p14:tracePt t="6909" x="8534400" y="1233488"/>
          <p14:tracePt t="6915" x="8534400" y="1206500"/>
          <p14:tracePt t="6932" x="8108950" y="1222375"/>
          <p14:tracePt t="6949" x="7464425" y="1282700"/>
          <p14:tracePt t="6966" x="6164263" y="1503363"/>
          <p14:tracePt t="6984" x="5878513" y="1563688"/>
          <p14:tracePt t="6986" x="5487988" y="1657350"/>
          <p14:tracePt t="6999" x="4799013" y="1812925"/>
          <p14:tracePt t="7016" x="4429125" y="1873250"/>
          <p14:tracePt t="7034" x="4197350" y="1906588"/>
          <p14:tracePt t="7050" x="4148138" y="1906588"/>
          <p14:tracePt t="7066" x="4110038" y="1873250"/>
          <p14:tracePt t="7083" x="4054475" y="1851025"/>
          <p14:tracePt t="7100" x="3971925" y="1817688"/>
          <p14:tracePt t="7101" x="3927475" y="1801813"/>
          <p14:tracePt t="7116" x="3817938" y="1773238"/>
          <p14:tracePt t="7133" x="3690938" y="1757363"/>
          <p14:tracePt t="7134" x="3586163" y="1757363"/>
          <p14:tracePt t="7150" x="3432175" y="1751013"/>
          <p14:tracePt t="7166" x="3278188" y="1751013"/>
          <p14:tracePt t="7184" x="3013075" y="1751013"/>
          <p14:tracePt t="7201" x="2908300" y="1751013"/>
          <p14:tracePt t="7215" x="2682875" y="1751013"/>
          <p14:tracePt t="7233" x="2357438" y="1751013"/>
          <p14:tracePt t="7250" x="2232025" y="1751013"/>
          <p14:tracePt t="7252" x="2127250" y="1751013"/>
          <p14:tracePt t="7266" x="1939925" y="1751013"/>
          <p14:tracePt t="7285" x="1752600" y="1751013"/>
          <p14:tracePt t="7300" x="1652588" y="1751013"/>
          <p14:tracePt t="7316" x="1608138" y="1751013"/>
          <p14:tracePt t="7333" x="1592263" y="1751013"/>
          <p14:tracePt t="7380" x="1585913" y="1751013"/>
          <p14:tracePt t="7397" x="1576388" y="1751013"/>
          <p14:tracePt t="7403" x="1565275" y="1751013"/>
          <p14:tracePt t="7417" x="1558925" y="1751013"/>
          <p14:tracePt t="7418" x="1543050" y="1751013"/>
          <p14:tracePt t="7434" x="1514475" y="1751013"/>
          <p14:tracePt t="7450" x="1482725" y="1746250"/>
          <p14:tracePt t="7466" x="1449388" y="1735138"/>
          <p14:tracePt t="7485" x="1404938" y="1708150"/>
          <p14:tracePt t="7501" x="1398588" y="1697038"/>
          <p14:tracePt t="7517" x="1398588" y="1685925"/>
          <p14:tracePt t="7535" x="1420813" y="1674813"/>
          <p14:tracePt t="7552" x="1438275" y="1668463"/>
          <p14:tracePt t="7568" x="1465263" y="1657350"/>
          <p14:tracePt t="7586" x="1520825" y="1646238"/>
          <p14:tracePt t="7600" x="1592263" y="1641475"/>
          <p14:tracePt t="7618" x="1690688" y="1625600"/>
          <p14:tracePt t="7619" x="1735138" y="1619250"/>
          <p14:tracePt t="7634" x="1763713" y="1614488"/>
          <p14:tracePt t="7635" x="1795463" y="1603375"/>
          <p14:tracePt t="7651" x="1812925" y="1603375"/>
          <p14:tracePt t="7652" x="1824038" y="1597025"/>
          <p14:tracePt t="7667" x="1835150" y="1597025"/>
          <p14:tracePt t="7684" x="1839913" y="1592263"/>
          <p14:tracePt t="7703" x="1857375" y="1592263"/>
          <p14:tracePt t="7717" x="1862138" y="1592263"/>
          <p14:tracePt t="7718" x="1878013" y="1585913"/>
          <p14:tracePt t="7734" x="1917700" y="1585913"/>
          <p14:tracePt t="7750" x="1982788" y="1585913"/>
          <p14:tracePt t="7767" x="2054225" y="1581150"/>
          <p14:tracePt t="7769" x="2093913" y="1581150"/>
          <p14:tracePt t="7786" x="2170113" y="1574800"/>
          <p14:tracePt t="7802" x="2203450" y="1574800"/>
          <p14:tracePt t="7804" x="2232025" y="1570038"/>
          <p14:tracePt t="7817" x="2270125" y="1563688"/>
          <p14:tracePt t="7836" x="2281238" y="1563688"/>
          <p14:tracePt t="7837" x="2286000" y="1563688"/>
          <p14:tracePt t="7852" x="2303463" y="1563688"/>
          <p14:tracePt t="7868" x="2330450" y="1570038"/>
          <p14:tracePt t="7883" x="2408238" y="1581150"/>
          <p14:tracePt t="7901" x="2513013" y="1597025"/>
          <p14:tracePt t="7917" x="2644775" y="1608138"/>
          <p14:tracePt t="7919" x="2732088" y="1608138"/>
          <p14:tracePt t="7935" x="2854325" y="1614488"/>
          <p14:tracePt t="7951" x="2959100" y="1614488"/>
          <p14:tracePt t="7967" x="3090863" y="1608138"/>
          <p14:tracePt t="7984" x="3162300" y="1608138"/>
          <p14:tracePt t="8002" x="3195638" y="1597025"/>
          <p14:tracePt t="8019" x="3206750" y="1597025"/>
          <p14:tracePt t="8034" x="3217863" y="1597025"/>
          <p14:tracePt t="9630" x="3228975" y="1597025"/>
          <p14:tracePt t="9639" x="3244850" y="1597025"/>
          <p14:tracePt t="9645" x="3289300" y="1597025"/>
          <p14:tracePt t="9653" x="3349625" y="1603375"/>
          <p14:tracePt t="9670" x="3532188" y="1619250"/>
          <p14:tracePt t="9687" x="3697288" y="1619250"/>
          <p14:tracePt t="9705" x="3971925" y="1619250"/>
          <p14:tracePt t="9721" x="4071938" y="1614488"/>
          <p14:tracePt t="9737" x="4110038" y="1603375"/>
          <p14:tracePt t="9755" x="4154488" y="1597025"/>
          <p14:tracePt t="9756" x="4165600" y="1597025"/>
          <p14:tracePt t="9772" x="4181475" y="1597025"/>
          <p14:tracePt t="9787" x="4187825" y="1597025"/>
          <p14:tracePt t="9789" x="4197350" y="1597025"/>
          <p14:tracePt t="9805" x="4219575" y="1597025"/>
          <p14:tracePt t="9820" x="4241800" y="1597025"/>
          <p14:tracePt t="9839" x="4270375" y="1597025"/>
          <p14:tracePt t="9854" x="4281488" y="1597025"/>
          <p14:tracePt t="9871" x="4291013" y="1597025"/>
          <p14:tracePt t="11341" x="4302125" y="1597025"/>
          <p14:tracePt t="11348" x="4357688" y="1597025"/>
          <p14:tracePt t="11355" x="4402138" y="1597025"/>
          <p14:tracePt t="11373" x="4600575" y="1603375"/>
          <p14:tracePt t="11390" x="4776788" y="1603375"/>
          <p14:tracePt t="11391" x="4946650" y="1603375"/>
          <p14:tracePt t="11407" x="5195888" y="1603375"/>
          <p14:tracePt t="11423" x="5338763" y="1603375"/>
          <p14:tracePt t="11424" x="5465763" y="1603375"/>
          <p14:tracePt t="11439" x="5624513" y="1603375"/>
          <p14:tracePt t="11456" x="5713413" y="1603375"/>
          <p14:tracePt t="11473" x="5735638" y="1603375"/>
          <p14:tracePt t="11475" x="5740400" y="1603375"/>
          <p14:tracePt t="11529" x="5746750" y="1603375"/>
          <p14:tracePt t="11534" x="5751513" y="1603375"/>
          <p14:tracePt t="11542" x="5757863" y="1597025"/>
          <p14:tracePt t="11557" x="5800725" y="1597025"/>
          <p14:tracePt t="11573" x="5829300" y="1597025"/>
          <p14:tracePt t="11574" x="5845175" y="1597025"/>
          <p14:tracePt t="11589" x="5878513" y="1597025"/>
          <p14:tracePt t="11606" x="5900738" y="1597025"/>
          <p14:tracePt t="11624" x="5927725" y="1597025"/>
          <p14:tracePt t="11642" x="5938838" y="1597025"/>
          <p14:tracePt t="12564" x="5949950" y="1597025"/>
          <p14:tracePt t="12570" x="5956300" y="1597025"/>
          <p14:tracePt t="12577" x="5988050" y="1597025"/>
          <p14:tracePt t="12592" x="6032500" y="1597025"/>
          <p14:tracePt t="12594" x="6088063" y="1597025"/>
          <p14:tracePt t="12608" x="6153150" y="1603375"/>
          <p14:tracePt t="12610" x="6203950" y="1603375"/>
          <p14:tracePt t="12624" x="6396038" y="1603375"/>
          <p14:tracePt t="12642" x="6610350" y="1603375"/>
          <p14:tracePt t="12644" x="6859588" y="1619250"/>
          <p14:tracePt t="12659" x="6964363" y="1619250"/>
          <p14:tracePt t="12676" x="7212013" y="1619250"/>
          <p14:tracePt t="12694" x="7354888" y="1625600"/>
          <p14:tracePt t="12709" x="7432675" y="1636713"/>
          <p14:tracePt t="12725" x="7470775" y="1641475"/>
          <p14:tracePt t="12726" x="7486650" y="1641475"/>
          <p14:tracePt t="12742" x="7497763" y="1646238"/>
          <p14:tracePt t="12760" x="7508875" y="1646238"/>
          <p14:tracePt t="12775" x="7526338" y="1652588"/>
          <p14:tracePt t="12793" x="7531100" y="1652588"/>
          <p14:tracePt t="12794" x="7537450" y="1652588"/>
          <p14:tracePt t="12808" x="7546975" y="1657350"/>
          <p14:tracePt t="12810" x="7564438" y="1657350"/>
          <p14:tracePt t="12826" x="7575550" y="1657350"/>
          <p14:tracePt t="12841" x="7597775" y="1668463"/>
          <p14:tracePt t="12861" x="7631113" y="1674813"/>
          <p14:tracePt t="12862" x="7658100" y="1690688"/>
          <p14:tracePt t="12879" x="7702550" y="1697038"/>
          <p14:tracePt t="12894" x="7751763" y="1701800"/>
          <p14:tracePt t="12910" x="7785100" y="1708150"/>
          <p14:tracePt t="12925" x="7834313" y="1719263"/>
          <p14:tracePt t="12942" x="7867650" y="1724025"/>
          <p14:tracePt t="12959" x="7939088" y="1724025"/>
          <p14:tracePt t="12977" x="8010525" y="1724025"/>
          <p14:tracePt t="12993" x="8093075" y="1719263"/>
          <p14:tracePt t="13008" x="8235950" y="1690688"/>
          <p14:tracePt t="13026" x="8318500" y="1674813"/>
          <p14:tracePt t="13027" x="8358188" y="1657350"/>
          <p14:tracePt t="13042" x="8389938" y="1652588"/>
          <p14:tracePt t="13045" x="8412163" y="1641475"/>
          <p14:tracePt t="13060" x="8429625" y="1636713"/>
          <p14:tracePt t="13075" x="8434388" y="1630363"/>
          <p14:tracePt t="13352" x="8440738" y="1630363"/>
          <p14:tracePt t="13411" x="8445500" y="1630363"/>
          <p14:tracePt t="13456" x="8445500" y="1625600"/>
          <p14:tracePt t="13494" x="8451850" y="1625600"/>
          <p14:tracePt t="14634" x="8472488" y="1625600"/>
          <p14:tracePt t="14640" x="8528050" y="1625600"/>
          <p14:tracePt t="14647" x="8583613" y="1625600"/>
          <p14:tracePt t="14662" x="8715375" y="1625600"/>
          <p14:tracePt t="14678" x="8826500" y="1625600"/>
          <p14:tracePt t="14694" x="8936038" y="1636713"/>
          <p14:tracePt t="14713" x="9013825" y="1636713"/>
          <p14:tracePt t="14715" x="9045575" y="1636713"/>
          <p14:tracePt t="14729" x="9101138" y="1636713"/>
          <p14:tracePt t="14745" x="9134475" y="1636713"/>
          <p14:tracePt t="14746" x="9156700" y="1636713"/>
          <p14:tracePt t="14761" x="9190038" y="1636713"/>
          <p14:tracePt t="14778" x="9201150" y="1657350"/>
          <p14:tracePt t="14795" x="9205913" y="1657350"/>
          <p14:tracePt t="15113" x="9217025" y="1657350"/>
          <p14:tracePt t="15120" x="9228138" y="1657350"/>
          <p14:tracePt t="15131" x="9261475" y="1657350"/>
          <p14:tracePt t="15146" x="9321800" y="1641475"/>
          <p14:tracePt t="15163" x="9355138" y="1630363"/>
          <p14:tracePt t="15164" x="9359900" y="1630363"/>
          <p14:tracePt t="15226" x="9371013" y="1625600"/>
          <p14:tracePt t="15234" x="9388475" y="1625600"/>
          <p14:tracePt t="15246" x="9404350" y="1619250"/>
          <p14:tracePt t="15248" x="9420225" y="1614488"/>
          <p14:tracePt t="15265" x="9448800" y="1608138"/>
          <p14:tracePt t="15278" x="9464675" y="1608138"/>
          <p14:tracePt t="15296" x="9475788" y="1608138"/>
          <p14:tracePt t="15313" x="9486900" y="1608138"/>
          <p14:tracePt t="15314" x="9493250" y="1608138"/>
          <p14:tracePt t="15331" x="9498013" y="1603375"/>
          <p14:tracePt t="15399" x="9502775" y="1603375"/>
          <p14:tracePt t="15406" x="9502775" y="1597025"/>
          <p14:tracePt t="15420" x="9509125" y="1597025"/>
          <p14:tracePt t="15435" x="9513888" y="1597025"/>
          <p14:tracePt t="15450" x="9520238" y="1597025"/>
          <p14:tracePt t="15463" x="9531350" y="1608138"/>
          <p14:tracePt t="15464" x="9547225" y="1614488"/>
          <p14:tracePt t="15480" x="9564688" y="1625600"/>
          <p14:tracePt t="15496" x="9607550" y="1641475"/>
          <p14:tracePt t="15512" x="9658350" y="1657350"/>
          <p14:tracePt t="15529" x="9734550" y="1668463"/>
          <p14:tracePt t="15545" x="9812338" y="1679575"/>
          <p14:tracePt t="15547" x="9850438" y="1685925"/>
          <p14:tracePt t="15564" x="9921875" y="1697038"/>
          <p14:tracePt t="15578" x="9993313" y="1712913"/>
          <p14:tracePt t="15596" x="10064750" y="1719263"/>
          <p14:tracePt t="15614" x="10175875" y="1746250"/>
          <p14:tracePt t="15630" x="10236200" y="1762125"/>
          <p14:tracePt t="15647" x="10296525" y="1773238"/>
          <p14:tracePt t="15662" x="10325100" y="1779588"/>
          <p14:tracePt t="15680" x="10334625" y="1790700"/>
          <p14:tracePt t="15683" x="10345738" y="1790700"/>
          <p14:tracePt t="15697" x="10352088" y="1790700"/>
          <p14:tracePt t="15722" x="10356850" y="1790700"/>
          <p14:tracePt t="15728" x="10363200" y="1790700"/>
          <p14:tracePt t="15746" x="10363200" y="1795463"/>
          <p14:tracePt t="15916" x="10374313" y="1795463"/>
          <p14:tracePt t="15922" x="10385425" y="1795463"/>
          <p14:tracePt t="15931" x="10396538" y="1795463"/>
          <p14:tracePt t="15948" x="10445750" y="1795463"/>
          <p14:tracePt t="15962" x="10467975" y="1795463"/>
          <p14:tracePt t="15980" x="10501313" y="1795463"/>
          <p14:tracePt t="15997" x="10539413" y="1795463"/>
          <p14:tracePt t="16013" x="10583863" y="1784350"/>
          <p14:tracePt t="16029" x="10626725" y="1762125"/>
          <p14:tracePt t="16046" x="10682288" y="1735138"/>
          <p14:tracePt t="16065" x="10753725" y="1697038"/>
          <p14:tracePt t="16081" x="10798175" y="1674813"/>
          <p14:tracePt t="16096" x="10847388" y="1652588"/>
          <p14:tracePt t="16113" x="10896600" y="1625600"/>
          <p14:tracePt t="16130" x="10941050" y="1603375"/>
          <p14:tracePt t="16132" x="10958513" y="1597025"/>
          <p14:tracePt t="16147" x="10985500" y="1581150"/>
          <p14:tracePt t="16166" x="10996613" y="1574800"/>
          <p14:tracePt t="16180" x="11018838" y="1563688"/>
          <p14:tracePt t="16197" x="11045825" y="1554163"/>
          <p14:tracePt t="16215" x="11101388" y="1543050"/>
          <p14:tracePt t="16231" x="11117263" y="1531938"/>
          <p14:tracePt t="16246" x="11150600" y="1531938"/>
          <p14:tracePt t="16264" x="11161713" y="1525588"/>
          <p14:tracePt t="16281" x="11183938" y="1525588"/>
          <p14:tracePt t="16282" x="11188700" y="1525588"/>
          <p14:tracePt t="16299" x="11228388" y="1525588"/>
          <p14:tracePt t="16316" x="11250613" y="1525588"/>
          <p14:tracePt t="16331" x="11288713" y="1525588"/>
          <p14:tracePt t="16347" x="11315700" y="1525588"/>
          <p14:tracePt t="16349" x="11322050" y="1525588"/>
          <p14:tracePt t="16366" x="11344275" y="1525588"/>
          <p14:tracePt t="16382" x="11360150" y="1525588"/>
          <p14:tracePt t="16397" x="11364913" y="1525588"/>
          <p14:tracePt t="16414" x="11364913" y="1531938"/>
          <p14:tracePt t="16431" x="11371263" y="1531938"/>
          <p14:tracePt t="17161" x="11364913" y="1536700"/>
          <p14:tracePt t="17168" x="11353800" y="1543050"/>
          <p14:tracePt t="17183" x="11322050" y="1547813"/>
          <p14:tracePt t="17199" x="11277600" y="1558925"/>
          <p14:tracePt t="17214" x="11222038" y="1558925"/>
          <p14:tracePt t="17232" x="11161713" y="1574800"/>
          <p14:tracePt t="17249" x="11041063" y="1585913"/>
          <p14:tracePt t="17265" x="10963275" y="1585913"/>
          <p14:tracePt t="17281" x="10896600" y="1592263"/>
          <p14:tracePt t="17298" x="10875963" y="1592263"/>
          <p14:tracePt t="17315" x="10858500" y="1592263"/>
          <p14:tracePt t="17317" x="10847388" y="1592263"/>
          <p14:tracePt t="17333" x="10825163" y="1592263"/>
          <p14:tracePt t="17350" x="10782300" y="1592263"/>
          <p14:tracePt t="17365" x="10720388" y="1585913"/>
          <p14:tracePt t="17382" x="10688638" y="1585913"/>
          <p14:tracePt t="17399" x="10644188" y="1581150"/>
          <p14:tracePt t="17416" x="10633075" y="1581150"/>
          <p14:tracePt t="17432" x="10615613" y="1581150"/>
          <p14:tracePt t="17448" x="10594975" y="1581150"/>
          <p14:tracePt t="17465" x="10550525" y="1581150"/>
          <p14:tracePt t="17466" x="10521950" y="1581150"/>
          <p14:tracePt t="17483" x="10445750" y="1581150"/>
          <p14:tracePt t="17498" x="10318750" y="1574800"/>
          <p14:tracePt t="17515" x="10236200" y="1570038"/>
          <p14:tracePt t="17532" x="10158413" y="1570038"/>
          <p14:tracePt t="17534" x="10131425" y="1570038"/>
          <p14:tracePt t="17550" x="10104438" y="1570038"/>
          <p14:tracePt t="17567" x="10075863" y="1574800"/>
          <p14:tracePt t="17581" x="10033000" y="1581150"/>
          <p14:tracePt t="17600" x="9988550" y="1585913"/>
          <p14:tracePt t="17602" x="9944100" y="1585913"/>
          <p14:tracePt t="17616" x="9906000" y="1585913"/>
          <p14:tracePt t="17617" x="9872663" y="1585913"/>
          <p14:tracePt t="17634" x="9763125" y="1585913"/>
          <p14:tracePt t="17649" x="9669463" y="1585913"/>
          <p14:tracePt t="17665" x="9531350" y="1597025"/>
          <p14:tracePt t="17683" x="9437688" y="1603375"/>
          <p14:tracePt t="17685" x="9393238" y="1603375"/>
          <p14:tracePt t="17700" x="9321800" y="1608138"/>
          <p14:tracePt t="17715" x="9250363" y="1614488"/>
          <p14:tracePt t="17733" x="9217025" y="1614488"/>
          <p14:tracePt t="17749" x="9178925" y="1614488"/>
          <p14:tracePt t="17767" x="9123363" y="1614488"/>
          <p14:tracePt t="17783" x="9090025" y="1614488"/>
          <p14:tracePt t="17784" x="9078913" y="1614488"/>
          <p14:tracePt t="17799" x="9029700" y="1614488"/>
          <p14:tracePt t="17816" x="8991600" y="1614488"/>
          <p14:tracePt t="17834" x="8958263" y="1614488"/>
          <p14:tracePt t="17836" x="8951913" y="1614488"/>
          <p14:tracePt t="17850" x="8936038" y="1614488"/>
          <p14:tracePt t="17852" x="8920163" y="1614488"/>
          <p14:tracePt t="17866" x="8909050" y="1614488"/>
          <p14:tracePt t="17868" x="8897938" y="1614488"/>
          <p14:tracePt t="17883" x="8869363" y="1614488"/>
          <p14:tracePt t="17900" x="8842375" y="1614488"/>
          <p14:tracePt t="17917" x="8815388" y="1614488"/>
          <p14:tracePt t="17933" x="8797925" y="1614488"/>
          <p14:tracePt t="17935" x="8793163" y="1608138"/>
          <p14:tracePt t="17948" x="8786813" y="1608138"/>
          <p14:tracePt t="17970" x="8782050" y="1608138"/>
          <p14:tracePt t="17983" x="8775700" y="1608138"/>
          <p14:tracePt t="17984" x="8764588" y="1603375"/>
          <p14:tracePt t="18000" x="8753475" y="1597025"/>
          <p14:tracePt t="18017" x="8748713" y="1597025"/>
          <p14:tracePt t="18541" x="8753475" y="1597025"/>
          <p14:tracePt t="18551" x="8764588" y="1597025"/>
          <p14:tracePt t="18556" x="8831263" y="1608138"/>
          <p14:tracePt t="18567" x="8913813" y="1608138"/>
          <p14:tracePt t="18585" x="9355138" y="1636713"/>
          <p14:tracePt t="18601" x="9652000" y="1641475"/>
          <p14:tracePt t="18616" x="9772650" y="1636713"/>
          <p14:tracePt t="18634" x="9850438" y="1630363"/>
          <p14:tracePt t="18651" x="9877425" y="1625600"/>
          <p14:tracePt t="19073" x="9888538" y="1625600"/>
          <p14:tracePt t="19080" x="9917113" y="1625600"/>
          <p14:tracePt t="19087" x="9982200" y="1625600"/>
          <p14:tracePt t="19102" x="10059988" y="1625600"/>
          <p14:tracePt t="19118" x="10044113" y="1690688"/>
          <p14:tracePt t="19134" x="10131425" y="1697038"/>
          <p14:tracePt t="19151" x="10142538" y="1697038"/>
          <p14:tracePt t="19253" x="10147300" y="1697038"/>
          <p14:tracePt t="19262" x="10153650" y="1697038"/>
          <p14:tracePt t="19276" x="10158413" y="1697038"/>
          <p14:tracePt t="19816" x="10153650" y="1697038"/>
          <p14:tracePt t="19824" x="10120313" y="1697038"/>
          <p14:tracePt t="19835" x="10082213" y="1697038"/>
          <p14:tracePt t="19853" x="9899650" y="1690688"/>
          <p14:tracePt t="19868" x="9779000" y="1690688"/>
          <p14:tracePt t="19885" x="9652000" y="1690688"/>
          <p14:tracePt t="19902" x="9564688" y="1685925"/>
          <p14:tracePt t="19904" x="9542463" y="1679575"/>
          <p14:tracePt t="19919" x="9525000" y="1663700"/>
          <p14:tracePt t="19936" x="9502775" y="1646238"/>
          <p14:tracePt t="19952" x="9482138" y="1619250"/>
          <p14:tracePt t="19970" x="9464675" y="1597025"/>
          <p14:tracePt t="19972" x="9453563" y="1585913"/>
          <p14:tracePt t="19985" x="9437688" y="1574800"/>
          <p14:tracePt t="19987" x="9431338" y="1563688"/>
          <p14:tracePt t="20003" x="9415463" y="1563688"/>
          <p14:tracePt t="20005" x="9409113" y="1554163"/>
          <p14:tracePt t="20020" x="9393238" y="1547813"/>
          <p14:tracePt t="20036" x="9388475" y="1543050"/>
          <p14:tracePt t="20053" x="9382125" y="1543050"/>
          <p14:tracePt t="20069" x="9377363" y="1543050"/>
          <p14:tracePt t="20086" x="9355138" y="1543050"/>
          <p14:tracePt t="20102" x="9326563" y="1543050"/>
          <p14:tracePt t="20119" x="9294813" y="1543050"/>
          <p14:tracePt t="20136" x="9255125" y="1554163"/>
          <p14:tracePt t="20153" x="9244013" y="1558925"/>
          <p14:tracePt t="20155" x="9239250" y="1558925"/>
          <p14:tracePt t="20169" x="9228138" y="1558925"/>
          <p14:tracePt t="20186" x="9221788" y="1558925"/>
          <p14:tracePt t="20204" x="9217025" y="1558925"/>
          <p14:tracePt t="20228" x="9212263" y="1558925"/>
          <p14:tracePt t="20242" x="9212263" y="1563688"/>
          <p14:tracePt t="20265" x="9205913" y="1563688"/>
          <p14:tracePt t="20272" x="9194800" y="1563688"/>
          <p14:tracePt t="20288" x="9190038" y="1563688"/>
          <p14:tracePt t="20304" x="9172575" y="1563688"/>
          <p14:tracePt t="20320" x="9156700" y="1563688"/>
          <p14:tracePt t="20337" x="9139238" y="1563688"/>
          <p14:tracePt t="20353" x="9128125" y="1563688"/>
          <p14:tracePt t="20355" x="9123363" y="1563688"/>
          <p14:tracePt t="20461" x="9128125" y="1563688"/>
          <p14:tracePt t="20470" x="9156700" y="1563688"/>
          <p14:tracePt t="20475" x="9190038" y="1563688"/>
          <p14:tracePt t="20486" x="9212263" y="1563688"/>
          <p14:tracePt t="20503" x="9288463" y="1558925"/>
          <p14:tracePt t="20505" x="9315450" y="1558925"/>
          <p14:tracePt t="20522" x="9377363" y="1554163"/>
          <p14:tracePt t="20537" x="9404350" y="1547813"/>
          <p14:tracePt t="20553" x="9415463" y="1547813"/>
          <p14:tracePt t="20912" x="9426575" y="1547813"/>
          <p14:tracePt t="20918" x="9448800" y="1547813"/>
          <p14:tracePt t="20925" x="9475788" y="1536700"/>
          <p14:tracePt t="20937" x="9509125" y="1531938"/>
          <p14:tracePt t="20956" x="9531350" y="1531938"/>
          <p14:tracePt t="21122" x="9553575" y="1531938"/>
          <p14:tracePt t="21129" x="9569450" y="1531938"/>
          <p14:tracePt t="21137" x="9596438" y="1531938"/>
          <p14:tracePt t="21154" x="9707563" y="1531938"/>
          <p14:tracePt t="21172" x="9866313" y="1525588"/>
          <p14:tracePt t="21188" x="9966325" y="1520825"/>
          <p14:tracePt t="21204" x="10059988" y="1520825"/>
          <p14:tracePt t="21221" x="10115550" y="1520825"/>
          <p14:tracePt t="21239" x="10147300" y="1520825"/>
          <p14:tracePt t="21240" x="10153650" y="1520825"/>
          <p14:tracePt t="21256" x="10180638" y="1520825"/>
          <p14:tracePt t="21272" x="10202863" y="1520825"/>
          <p14:tracePt t="21288" x="10231438" y="1520825"/>
          <p14:tracePt t="21305" x="10258425" y="1520825"/>
          <p14:tracePt t="21322" x="10274300" y="1520825"/>
          <p14:tracePt t="21340" x="10280650" y="1520825"/>
          <p14:tracePt t="21362" x="10285413" y="1520825"/>
          <p14:tracePt t="21377" x="10291763" y="1525588"/>
          <p14:tracePt t="21391" x="10307638" y="1525588"/>
          <p14:tracePt t="21405" x="10340975" y="1531938"/>
          <p14:tracePt t="21422" x="10423525" y="1536700"/>
          <p14:tracePt t="21438" x="10506075" y="1558925"/>
          <p14:tracePt t="21456" x="10633075" y="1570038"/>
          <p14:tracePt t="21457" x="10671175" y="1570038"/>
          <p14:tracePt t="21472" x="10748963" y="1581150"/>
          <p14:tracePt t="21488" x="10814050" y="1585913"/>
          <p14:tracePt t="21504" x="10896600" y="1592263"/>
          <p14:tracePt t="21521" x="10974388" y="1603375"/>
          <p14:tracePt t="21538" x="11063288" y="1608138"/>
          <p14:tracePt t="21540" x="11083925" y="1608138"/>
          <p14:tracePt t="21555" x="11150600" y="1619250"/>
          <p14:tracePt t="21571" x="11206163" y="1625600"/>
          <p14:tracePt t="21588" x="11277600" y="1630363"/>
          <p14:tracePt t="21605" x="11326813" y="1641475"/>
          <p14:tracePt t="21622" x="11415713" y="1652588"/>
          <p14:tracePt t="21638" x="11437938" y="1652588"/>
          <p14:tracePt t="21640" x="11464925" y="1657350"/>
          <p14:tracePt t="21655" x="11509375" y="1663700"/>
          <p14:tracePt t="21672" x="11552238" y="1663700"/>
          <p14:tracePt t="21689" x="11603038" y="1668463"/>
          <p14:tracePt t="21706" x="11618913" y="1674813"/>
          <p14:tracePt t="21721" x="11668125" y="1674813"/>
          <p14:tracePt t="21740" x="11701463" y="1674813"/>
          <p14:tracePt t="21742" x="11718925" y="1674813"/>
          <p14:tracePt t="21755" x="11734800" y="1674813"/>
          <p14:tracePt t="21757" x="11745913" y="1674813"/>
          <p14:tracePt t="21773" x="11768138" y="1674813"/>
          <p14:tracePt t="21790" x="11779250" y="1674813"/>
          <p14:tracePt t="21805" x="11790363" y="1674813"/>
          <p14:tracePt t="21821" x="11795125" y="1674813"/>
          <p14:tracePt t="21840" x="11806238" y="1674813"/>
          <p14:tracePt t="21933" x="11806238" y="1679575"/>
          <p14:tracePt t="21941" x="11795125" y="1685925"/>
          <p14:tracePt t="21955" x="11761788" y="1697038"/>
          <p14:tracePt t="21972" x="11668125" y="1724025"/>
          <p14:tracePt t="21974" x="11618913" y="1735138"/>
          <p14:tracePt t="21990" x="11387138" y="1768475"/>
          <p14:tracePt t="22006" x="10952163" y="1828800"/>
          <p14:tracePt t="22022" x="10180638" y="1922463"/>
          <p14:tracePt t="22039" x="9502775" y="2011363"/>
          <p14:tracePt t="22057" x="8258175" y="2181225"/>
          <p14:tracePt t="22074" x="7493000" y="2259013"/>
          <p14:tracePt t="22089" x="6837363" y="2330450"/>
          <p14:tracePt t="22106" x="6297613" y="2368550"/>
          <p14:tracePt t="22123" x="5800725" y="2374900"/>
          <p14:tracePt t="22124" x="5570538" y="2374900"/>
          <p14:tracePt t="22139" x="5354638" y="2374900"/>
          <p14:tracePt t="22141" x="5207000" y="2368550"/>
          <p14:tracePt t="22157" x="4781550" y="2324100"/>
          <p14:tracePt t="22172" x="4395788" y="2290763"/>
          <p14:tracePt t="22189" x="4049713" y="2247900"/>
          <p14:tracePt t="22206" x="3575050" y="2187575"/>
          <p14:tracePt t="22223" x="3354388" y="2154238"/>
          <p14:tracePt t="22239" x="3124200" y="2120900"/>
          <p14:tracePt t="22256" x="3013075" y="2103438"/>
          <p14:tracePt t="22272" x="2892425" y="2103438"/>
          <p14:tracePt t="22290" x="2749550" y="2098675"/>
          <p14:tracePt t="22306" x="2667000" y="2093913"/>
          <p14:tracePt t="22323" x="2562225" y="2087563"/>
          <p14:tracePt t="22339" x="2501900" y="2087563"/>
          <p14:tracePt t="22356" x="2446338" y="2087563"/>
          <p14:tracePt t="22357" x="2435225" y="2087563"/>
          <p14:tracePt t="22374" x="2413000" y="2087563"/>
          <p14:tracePt t="22389" x="2397125" y="2087563"/>
          <p14:tracePt t="22407" x="2386013" y="2082800"/>
          <p14:tracePt t="22424" x="2368550" y="2071688"/>
          <p14:tracePt t="22441" x="2346325" y="2060575"/>
          <p14:tracePt t="22457" x="2341563" y="2054225"/>
          <p14:tracePt t="22459" x="2341563" y="2043113"/>
          <p14:tracePt t="22473" x="2341563" y="2038350"/>
          <p14:tracePt t="22490" x="2341563" y="2032000"/>
          <p14:tracePt t="22506" x="2341563" y="2027238"/>
          <p14:tracePt t="22523" x="2346325" y="2016125"/>
          <p14:tracePt t="22539" x="2357438" y="2005013"/>
          <p14:tracePt t="22556" x="2374900" y="2000250"/>
          <p14:tracePt t="22573" x="2390775" y="1982788"/>
          <p14:tracePt t="22574" x="2397125" y="1982788"/>
          <p14:tracePt t="22591" x="2413000" y="1971675"/>
          <p14:tracePt t="22606" x="2419350" y="1960563"/>
          <p14:tracePt t="22623" x="2428875" y="1960563"/>
          <p14:tracePt t="22640" x="2435225" y="1955800"/>
          <p14:tracePt t="23754" x="2446338" y="1949450"/>
          <p14:tracePt t="23776" x="2522538" y="1933575"/>
          <p14:tracePt t="23792" x="2600325" y="1917700"/>
          <p14:tracePt t="23808" x="2705100" y="1911350"/>
          <p14:tracePt t="23825" x="2738438" y="1911350"/>
          <p14:tracePt t="23827" x="2776538" y="1911350"/>
          <p14:tracePt t="23842" x="2859088" y="1911350"/>
          <p14:tracePt t="23859" x="2941638" y="1911350"/>
          <p14:tracePt t="23875" x="3013075" y="1911350"/>
          <p14:tracePt t="23892" x="3090863" y="1911350"/>
          <p14:tracePt t="23909" x="3140075" y="1911350"/>
          <p14:tracePt t="23910" x="3162300" y="1911350"/>
          <p14:tracePt t="23927" x="3195638" y="1911350"/>
          <p14:tracePt t="23941" x="3228975" y="1911350"/>
          <p14:tracePt t="23960" x="3240088" y="1911350"/>
          <p14:tracePt t="23976" x="3244850" y="1911350"/>
          <p14:tracePt t="23977" x="3251200" y="1911350"/>
          <p14:tracePt t="24016" x="3255963" y="1911350"/>
          <p14:tracePt t="24030" x="3260725" y="1911350"/>
          <p14:tracePt t="24055" x="3267075" y="1911350"/>
          <p14:tracePt t="24878" x="3289300" y="1911350"/>
          <p14:tracePt t="24885" x="3354388" y="1911350"/>
          <p14:tracePt t="24895" x="3421063" y="1911350"/>
          <p14:tracePt t="24910" x="3679825" y="1906588"/>
          <p14:tracePt t="24927" x="3956050" y="1906588"/>
          <p14:tracePt t="24945" x="4500563" y="1906588"/>
          <p14:tracePt t="24961" x="4645025" y="1906588"/>
          <p14:tracePt t="24977" x="4710113" y="1906588"/>
          <p14:tracePt t="24994" x="4743450" y="1906588"/>
          <p14:tracePt t="25011" x="4754563" y="1906588"/>
          <p14:tracePt t="25035" x="4759325" y="1906588"/>
          <p14:tracePt t="25044" x="4765675" y="1906588"/>
          <p14:tracePt t="25060" x="4776788" y="1906588"/>
          <p14:tracePt t="25077" x="4792663" y="1906588"/>
          <p14:tracePt t="25094" x="4814888" y="1906588"/>
          <p14:tracePt t="25111" x="4832350" y="1906588"/>
          <p14:tracePt t="25128" x="4837113" y="1906588"/>
          <p14:tracePt t="25145" x="4841875" y="1906588"/>
          <p14:tracePt t="25147" x="4848225" y="1906588"/>
          <p14:tracePt t="25162" x="4859338" y="1906588"/>
          <p14:tracePt t="25178" x="4875213" y="1906588"/>
          <p14:tracePt t="25195" x="4897438" y="1906588"/>
          <p14:tracePt t="25211" x="4914900" y="1906588"/>
          <p14:tracePt t="25228" x="4926013" y="1906588"/>
          <p14:tracePt t="25846" x="4935538" y="1906588"/>
          <p14:tracePt t="25853" x="4968875" y="1906588"/>
          <p14:tracePt t="25861" x="4975225" y="1906588"/>
          <p14:tracePt t="25879" x="5051425" y="1922463"/>
          <p14:tracePt t="25895" x="5207000" y="1917700"/>
          <p14:tracePt t="25897" x="5289550" y="1911350"/>
          <p14:tracePt t="25913" x="5383213" y="1911350"/>
          <p14:tracePt t="25928" x="5470525" y="1911350"/>
          <p14:tracePt t="25945" x="5519738" y="1911350"/>
          <p14:tracePt t="25962" x="5548313" y="1911350"/>
          <p14:tracePt t="25980" x="5575300" y="1911350"/>
          <p14:tracePt t="25996" x="5597525" y="1911350"/>
          <p14:tracePt t="26012" x="5613400" y="1911350"/>
          <p14:tracePt t="26028" x="5630863" y="1911350"/>
          <p14:tracePt t="26045" x="5641975" y="1911350"/>
          <p14:tracePt t="26062" x="5657850" y="1906588"/>
          <p14:tracePt t="26080" x="5664200" y="1906588"/>
          <p14:tracePt t="26095" x="5668963" y="1906588"/>
          <p14:tracePt t="26112" x="5680075" y="1906588"/>
          <p14:tracePt t="26130" x="5707063" y="1906588"/>
          <p14:tracePt t="26145" x="5724525" y="1906588"/>
          <p14:tracePt t="26147" x="5740400" y="1906588"/>
          <p14:tracePt t="26162" x="5778500" y="1900238"/>
          <p14:tracePt t="26179" x="5807075" y="1900238"/>
          <p14:tracePt t="26195" x="5829300" y="1900238"/>
          <p14:tracePt t="26197" x="5834063" y="1900238"/>
          <p14:tracePt t="26213" x="5840413" y="1895475"/>
          <p14:tracePt t="26229" x="5845175" y="1895475"/>
          <p14:tracePt t="26245" x="5851525" y="1895475"/>
          <p14:tracePt t="26262" x="5862638" y="1895475"/>
          <p14:tracePt t="26280" x="5883275" y="1889125"/>
          <p14:tracePt t="26296" x="5905500" y="1889125"/>
          <p14:tracePt t="26312" x="5934075" y="1889125"/>
          <p14:tracePt t="26329" x="5961063" y="1889125"/>
          <p14:tracePt t="26346" x="5983288" y="1889125"/>
          <p14:tracePt t="26347" x="5999163" y="1889125"/>
          <p14:tracePt t="26363" x="6027738" y="1889125"/>
          <p14:tracePt t="26379" x="6076950" y="1889125"/>
          <p14:tracePt t="26395" x="6132513" y="1889125"/>
          <p14:tracePt t="26412" x="6186488" y="1889125"/>
          <p14:tracePt t="26429" x="6226175" y="1884363"/>
          <p14:tracePt t="26430" x="6242050" y="1884363"/>
          <p14:tracePt t="26445" x="6264275" y="1878013"/>
          <p14:tracePt t="26447" x="6275388" y="1878013"/>
          <p14:tracePt t="26462" x="6329363" y="1878013"/>
          <p14:tracePt t="26479" x="6407150" y="1878013"/>
          <p14:tracePt t="26496" x="6523038" y="1878013"/>
          <p14:tracePt t="26498" x="6561138" y="1878013"/>
          <p14:tracePt t="26514" x="6661150" y="1878013"/>
          <p14:tracePt t="26530" x="6715125" y="1878013"/>
          <p14:tracePt t="26545" x="6765925" y="1878013"/>
          <p14:tracePt t="26563" x="6792913" y="1878013"/>
          <p14:tracePt t="26565" x="6819900" y="1884363"/>
          <p14:tracePt t="26580" x="6859588" y="1889125"/>
          <p14:tracePt t="26597" x="6908800" y="1900238"/>
          <p14:tracePt t="26613" x="6942138" y="1900238"/>
          <p14:tracePt t="26629" x="6969125" y="1900238"/>
          <p14:tracePt t="26646" x="6996113" y="1900238"/>
          <p14:tracePt t="26647" x="7007225" y="1906588"/>
          <p14:tracePt t="26663" x="7029450" y="1906588"/>
          <p14:tracePt t="26679" x="7058025" y="1906588"/>
          <p14:tracePt t="26695" x="7085013" y="1906588"/>
          <p14:tracePt t="26712" x="7118350" y="1906588"/>
          <p14:tracePt t="26714" x="7129463" y="1906588"/>
          <p14:tracePt t="26730" x="7145338" y="1906588"/>
          <p14:tracePt t="26746" x="7167563" y="1906588"/>
          <p14:tracePt t="26762" x="7183438" y="1906588"/>
          <p14:tracePt t="26780" x="7194550" y="1906588"/>
          <p14:tracePt t="26781" x="7200900" y="1906588"/>
          <p14:tracePt t="26797" x="7216775" y="1906588"/>
          <p14:tracePt t="26814" x="7227888" y="1906588"/>
          <p14:tracePt t="26816" x="7239000" y="1906588"/>
          <p14:tracePt t="26829" x="7250113" y="1906588"/>
          <p14:tracePt t="26847" x="7261225" y="1906588"/>
          <p14:tracePt t="26865" x="7277100" y="1906588"/>
          <p14:tracePt t="26881" x="7283450" y="1906588"/>
          <p14:tracePt t="26897" x="7294563" y="1906588"/>
          <p14:tracePt t="26913" x="7305675" y="1906588"/>
          <p14:tracePt t="26929" x="7316788" y="1906588"/>
          <p14:tracePt t="26946" x="7327900" y="1906588"/>
          <p14:tracePt t="26948" x="7332663" y="1906588"/>
          <p14:tracePt t="26963" x="7343775" y="1906588"/>
          <p14:tracePt t="26979" x="7354888" y="1906588"/>
          <p14:tracePt t="26997" x="7366000" y="1906588"/>
          <p14:tracePt t="27013" x="7377113" y="1906588"/>
          <p14:tracePt t="27014" x="7381875" y="1906588"/>
          <p14:tracePt t="27031" x="7404100" y="1906588"/>
          <p14:tracePt t="27047" x="7426325" y="1906588"/>
          <p14:tracePt t="27063" x="7448550" y="1906588"/>
          <p14:tracePt t="27080" x="7459663" y="1911350"/>
          <p14:tracePt t="27082" x="7481888" y="1917700"/>
          <p14:tracePt t="27097" x="7504113" y="1917700"/>
          <p14:tracePt t="27098" x="7508875" y="1917700"/>
          <p14:tracePt t="27114" x="7526338" y="1917700"/>
          <p14:tracePt t="27115" x="7542213" y="1917700"/>
          <p14:tracePt t="27130" x="7575550" y="1922463"/>
          <p14:tracePt t="27147" x="7608888" y="1922463"/>
          <p14:tracePt t="27164" x="7635875" y="1922463"/>
          <p14:tracePt t="27166" x="7651750" y="1922463"/>
          <p14:tracePt t="27181" x="7685088" y="1922463"/>
          <p14:tracePt t="27197" x="7707313" y="1922463"/>
          <p14:tracePt t="27214" x="7729538" y="1922463"/>
          <p14:tracePt t="27231" x="7745413" y="1922463"/>
          <p14:tracePt t="27233" x="7756525" y="1917700"/>
          <p14:tracePt t="27247" x="7773988" y="1911350"/>
          <p14:tracePt t="27263" x="7789863" y="1911350"/>
          <p14:tracePt t="27280" x="7800975" y="1906588"/>
          <p14:tracePt t="27297" x="7818438" y="1906588"/>
          <p14:tracePt t="27315" x="7839075" y="1900238"/>
          <p14:tracePt t="27331" x="7850188" y="1895475"/>
          <p14:tracePt t="27347" x="7856538" y="1895475"/>
          <p14:tracePt t="27364" x="7867650" y="1889125"/>
          <p14:tracePt t="27381" x="7872413" y="1889125"/>
          <p14:tracePt t="27398" x="7872413" y="1884363"/>
          <p14:tracePt t="27415" x="7878763" y="1884363"/>
          <p14:tracePt t="27443" x="7883525" y="1884363"/>
          <p14:tracePt t="27585" x="7878763" y="1884363"/>
          <p14:tracePt t="27600" x="7872413" y="1884363"/>
          <p14:tracePt t="27609" x="7856538" y="1884363"/>
          <p14:tracePt t="27616" x="7850188" y="1889125"/>
          <p14:tracePt t="27632" x="7823200" y="1895475"/>
          <p14:tracePt t="27647" x="7800975" y="1906588"/>
          <p14:tracePt t="27664" x="7740650" y="1938338"/>
          <p14:tracePt t="27681" x="7640638" y="1978025"/>
          <p14:tracePt t="27699" x="7381875" y="2087563"/>
          <p14:tracePt t="27714" x="7134225" y="2203450"/>
          <p14:tracePt t="27731" x="6842125" y="2346325"/>
          <p14:tracePt t="27747" x="6507163" y="2544763"/>
          <p14:tracePt t="27765" x="5994400" y="2881313"/>
          <p14:tracePt t="27781" x="5851525" y="2990850"/>
          <p14:tracePt t="27782" x="5646738" y="3117850"/>
          <p14:tracePt t="27798" x="5151438" y="3392488"/>
          <p14:tracePt t="27816" x="4594225" y="3630613"/>
          <p14:tracePt t="27817" x="4302125" y="3746500"/>
          <p14:tracePt t="27832" x="3989388" y="3867150"/>
          <p14:tracePt t="27848" x="2990850" y="4170363"/>
          <p14:tracePt t="27865" x="2368550" y="4351338"/>
          <p14:tracePt t="27880" x="1536700" y="4556125"/>
          <p14:tracePt t="27898" x="887413" y="4681538"/>
          <p14:tracePt t="27899" x="434975" y="4754563"/>
          <p14:tracePt t="27915" x="138113" y="4797425"/>
          <p14:tracePt t="28306" x="600075" y="3735388"/>
          <p14:tracePt t="28314" x="881063" y="3608388"/>
          <p14:tracePt t="28333" x="1295400" y="3349625"/>
          <p14:tracePt t="28334" x="1465263" y="3200400"/>
          <p14:tracePt t="28349" x="1608138" y="3057525"/>
          <p14:tracePt t="28351" x="1812925" y="2847975"/>
          <p14:tracePt t="28366" x="2274888" y="2219325"/>
          <p14:tracePt t="28382" x="2544763" y="1730375"/>
          <p14:tracePt t="28399" x="3084513" y="1349375"/>
          <p14:tracePt t="28416" x="3768725" y="1206500"/>
          <p14:tracePt t="28417" x="4197350" y="1139825"/>
          <p14:tracePt t="28432" x="4281488" y="1135063"/>
          <p14:tracePt t="28434" x="4291013" y="1135063"/>
          <p14:tracePt t="28466" x="4297363" y="1135063"/>
          <p14:tracePt t="28470" x="4302125" y="1135063"/>
          <p14:tracePt t="28482" x="4313238" y="1135063"/>
          <p14:tracePt t="28499" x="4341813" y="1135063"/>
          <p14:tracePt t="28500" x="4506913" y="1106488"/>
          <p14:tracePt t="28515" x="4710113" y="1041400"/>
          <p14:tracePt t="28532" x="4926013" y="936625"/>
          <p14:tracePt t="28549" x="4957763" y="914400"/>
          <p14:tracePt t="28591" x="4957763" y="925513"/>
          <p14:tracePt t="28599" x="4957763" y="930275"/>
          <p14:tracePt t="28605" x="4953000" y="969963"/>
          <p14:tracePt t="28615" x="4946650" y="1003300"/>
          <p14:tracePt t="28633" x="4946650" y="1123950"/>
          <p14:tracePt t="28635" x="4964113" y="1179513"/>
          <p14:tracePt t="28650" x="4997450" y="1277938"/>
          <p14:tracePt t="28667" x="5024438" y="1344613"/>
          <p14:tracePt t="28683" x="5046663" y="1376363"/>
          <p14:tracePt t="28699" x="5062538" y="1398588"/>
          <p14:tracePt t="28716" x="5080000" y="1420813"/>
          <p14:tracePt t="28718" x="5084763" y="1420813"/>
          <p14:tracePt t="28734" x="5084763" y="1427163"/>
          <p14:tracePt t="28751" x="5091113" y="1427163"/>
          <p14:tracePt t="28786" x="5091113" y="1431925"/>
          <p14:tracePt t="28800" x="5091113" y="1443038"/>
          <p14:tracePt t="28817" x="5084763" y="1454150"/>
          <p14:tracePt t="28822" x="5073650" y="1470025"/>
          <p14:tracePt t="28833" x="5068888" y="1481138"/>
          <p14:tracePt t="28850" x="5057775" y="1503363"/>
          <p14:tracePt t="28866" x="5046663" y="1525588"/>
          <p14:tracePt t="28867" x="5040313" y="1536700"/>
          <p14:tracePt t="28886" x="5035550" y="1543050"/>
          <p14:tracePt t="28900" x="5035550" y="1547813"/>
          <p14:tracePt t="28945" x="5029200" y="1547813"/>
          <p14:tracePt t="28966" x="5024438" y="1554163"/>
          <p14:tracePt t="28972" x="5019675" y="1554163"/>
          <p14:tracePt t="28982" x="5013325" y="1558925"/>
          <p14:tracePt t="28999" x="4997450" y="1570038"/>
          <p14:tracePt t="29017" x="4957763" y="1581150"/>
          <p14:tracePt t="29019" x="4919663" y="1585913"/>
          <p14:tracePt t="29034" x="4870450" y="1597025"/>
          <p14:tracePt t="29051" x="4841875" y="1603375"/>
          <p14:tracePt t="29067" x="4803775" y="1603375"/>
          <p14:tracePt t="29083" x="4799013" y="1603375"/>
          <p14:tracePt t="29084" x="4792663" y="1603375"/>
          <p14:tracePt t="29100" x="4787900" y="1603375"/>
          <p14:tracePt t="29101" x="4781550" y="1603375"/>
          <p14:tracePt t="29117" x="4776788" y="1603375"/>
          <p14:tracePt t="29133" x="4770438" y="1603375"/>
          <p14:tracePt t="29149" x="4754563" y="1603375"/>
          <p14:tracePt t="29167" x="4748213" y="1603375"/>
          <p14:tracePt t="29289" x="4738688" y="1603375"/>
          <p14:tracePt t="29298" x="4732338" y="1603375"/>
          <p14:tracePt t="31634" x="5029200" y="1543050"/>
          <p14:tracePt t="31638" x="5207000" y="1531938"/>
          <p14:tracePt t="31640" x="5289550" y="1531938"/>
          <p14:tracePt t="31644" x="5327650" y="1531938"/>
          <p14:tracePt t="31654" x="5399088" y="1531938"/>
          <p14:tracePt t="31671" x="5443538" y="1531938"/>
          <p14:tracePt t="31672" x="5487988" y="1531938"/>
          <p14:tracePt t="31687" x="5553075" y="1531938"/>
          <p14:tracePt t="31704" x="5624513" y="1536700"/>
          <p14:tracePt t="31720" x="5691188" y="1536700"/>
          <p14:tracePt t="31737" x="5762625" y="1543050"/>
          <p14:tracePt t="31754" x="5894388" y="1543050"/>
          <p14:tracePt t="31771" x="5956300" y="1543050"/>
          <p14:tracePt t="31787" x="6010275" y="1531938"/>
          <p14:tracePt t="31804" x="6065838" y="1531938"/>
          <p14:tracePt t="31821" x="6121400" y="1525588"/>
          <p14:tracePt t="31824" x="6142038" y="1525588"/>
          <p14:tracePt t="31838" x="6186488" y="1520825"/>
          <p14:tracePt t="31854" x="6197600" y="1520825"/>
          <p14:tracePt t="31871" x="6203950" y="1520825"/>
          <p14:tracePt t="31887" x="6208713" y="1520825"/>
          <p14:tracePt t="31944" x="6215063" y="1520825"/>
          <p14:tracePt t="31952" x="6219825" y="1520825"/>
          <p14:tracePt t="31958" x="6235700" y="1520825"/>
          <p14:tracePt t="31971" x="6242050" y="1520825"/>
          <p14:tracePt t="31973" x="6257925" y="1525588"/>
          <p14:tracePt t="31988" x="6280150" y="1531938"/>
          <p14:tracePt t="32004" x="6291263" y="1536700"/>
          <p14:tracePt t="32021" x="6302375" y="1536700"/>
          <p14:tracePt t="32038" x="6308725" y="1543050"/>
          <p14:tracePt t="32109" x="6313488" y="1543050"/>
          <p14:tracePt t="32130" x="6319838" y="1543050"/>
          <p14:tracePt t="32155" x="6324600" y="1547813"/>
          <p14:tracePt t="32177" x="6329363" y="1547813"/>
          <p14:tracePt t="32182" x="6335713" y="1547813"/>
          <p14:tracePt t="32190" x="6346825" y="1554163"/>
          <p14:tracePt t="32207" x="6351588" y="1554163"/>
          <p14:tracePt t="32222" x="6362700" y="1558925"/>
          <p14:tracePt t="32956" x="6373813" y="1558925"/>
          <p14:tracePt t="32963" x="6402388" y="1558925"/>
          <p14:tracePt t="32971" x="6434138" y="1558925"/>
          <p14:tracePt t="32989" x="6496050" y="1543050"/>
          <p14:tracePt t="33007" x="6583363" y="1531938"/>
          <p14:tracePt t="33023" x="6627813" y="1525588"/>
          <p14:tracePt t="33039" x="6654800" y="1520825"/>
          <p14:tracePt t="33055" x="6683375" y="1514475"/>
          <p14:tracePt t="33073" x="6710363" y="1514475"/>
          <p14:tracePt t="33090" x="6743700" y="1514475"/>
          <p14:tracePt t="33108" x="6770688" y="1514475"/>
          <p14:tracePt t="33123" x="6788150" y="1514475"/>
          <p14:tracePt t="33139" x="6819900" y="1514475"/>
          <p14:tracePt t="33155" x="6853238" y="1514475"/>
          <p14:tracePt t="33157" x="6875463" y="1514475"/>
          <p14:tracePt t="33173" x="6924675" y="1514475"/>
          <p14:tracePt t="33189" x="6980238" y="1514475"/>
          <p14:tracePt t="33206" x="7035800" y="1547813"/>
          <p14:tracePt t="33223" x="7096125" y="1547813"/>
          <p14:tracePt t="33224" x="7112000" y="1547813"/>
          <p14:tracePt t="33240" x="7156450" y="1547813"/>
          <p14:tracePt t="33257" x="7205663" y="1547813"/>
          <p14:tracePt t="33272" x="7283450" y="1547813"/>
          <p14:tracePt t="33289" x="7366000" y="1547813"/>
          <p14:tracePt t="33306" x="7453313" y="1547813"/>
          <p14:tracePt t="33308" x="7481888" y="1547813"/>
          <p14:tracePt t="33324" x="7526338" y="1554163"/>
          <p14:tracePt t="33339" x="7546975" y="1554163"/>
          <p14:tracePt t="33356" x="7553325" y="1554163"/>
          <p14:tracePt t="33373" x="7558088" y="1554163"/>
          <p14:tracePt t="33376" x="7558088" y="1558925"/>
          <p14:tracePt t="33390" x="7564438" y="1558925"/>
          <p14:tracePt t="33407" x="7575550" y="1570038"/>
          <p14:tracePt t="33423" x="7580313" y="1574800"/>
          <p14:tracePt t="33551" x="7586663" y="1574800"/>
          <p14:tracePt t="33563" x="7591425" y="1574800"/>
          <p14:tracePt t="33573" x="7597775" y="1581150"/>
          <p14:tracePt t="33590" x="7620000" y="1581150"/>
          <p14:tracePt t="33608" x="7673975" y="1581150"/>
          <p14:tracePt t="33626" x="7718425" y="1581150"/>
          <p14:tracePt t="33641" x="7751763" y="1585913"/>
          <p14:tracePt t="33657" x="7785100" y="1585913"/>
          <p14:tracePt t="33674" x="7812088" y="1592263"/>
          <p14:tracePt t="33691" x="7839075" y="1592263"/>
          <p14:tracePt t="33707" x="7861300" y="1592263"/>
          <p14:tracePt t="33723" x="7872413" y="1592263"/>
          <p14:tracePt t="33740" x="7883525" y="1592263"/>
          <p14:tracePt t="33742" x="7889875" y="1592263"/>
          <p14:tracePt t="33759" x="7900988" y="1592263"/>
          <p14:tracePt t="33776" x="7910513" y="1592263"/>
          <p14:tracePt t="33791" x="7950200" y="1592263"/>
          <p14:tracePt t="33808" x="7966075" y="1592263"/>
          <p14:tracePt t="33810" x="7972425" y="1592263"/>
          <p14:tracePt t="33827" x="7977188" y="1592263"/>
          <p14:tracePt t="34471" x="7988300" y="1592263"/>
          <p14:tracePt t="34478" x="8015288" y="1592263"/>
          <p14:tracePt t="34493" x="8097838" y="1592263"/>
          <p14:tracePt t="34510" x="8186738" y="1592263"/>
          <p14:tracePt t="34524" x="8313738" y="1592263"/>
          <p14:tracePt t="34541" x="8440738" y="1592263"/>
          <p14:tracePt t="34558" x="8545513" y="1597025"/>
          <p14:tracePt t="34559" x="8583613" y="1597025"/>
          <p14:tracePt t="34575" x="8688388" y="1597025"/>
          <p14:tracePt t="34592" x="8737600" y="1597025"/>
          <p14:tracePt t="34593" x="8770938" y="1597025"/>
          <p14:tracePt t="34607" x="8820150" y="1603375"/>
          <p14:tracePt t="34626" x="8847138" y="1603375"/>
          <p14:tracePt t="34627" x="8853488" y="1603375"/>
          <p14:tracePt t="34642" x="8853488" y="1608138"/>
          <p14:tracePt t="35424" x="8847138" y="1608138"/>
          <p14:tracePt t="35439" x="8837613" y="1608138"/>
          <p14:tracePt t="35446" x="8831263" y="1608138"/>
          <p14:tracePt t="35460" x="8804275" y="1608138"/>
          <p14:tracePt t="35476" x="8770938" y="1608138"/>
          <p14:tracePt t="35492" x="8748713" y="1603375"/>
          <p14:tracePt t="35510" x="8726488" y="1603375"/>
          <p14:tracePt t="35528" x="8710613" y="1603375"/>
          <p14:tracePt t="40003" x="8489950" y="1619250"/>
          <p14:tracePt t="40005" x="8374063" y="1625600"/>
          <p14:tracePt t="40008" x="8037513" y="1679575"/>
          <p14:tracePt t="40013" x="7878763" y="1690688"/>
          <p14:tracePt t="40022" x="7707313" y="1701800"/>
          <p14:tracePt t="40034" x="7613650" y="1712913"/>
          <p14:tracePt t="40035" x="7421563" y="1735138"/>
          <p14:tracePt t="40051" x="7058025" y="1757363"/>
          <p14:tracePt t="40069" x="6632575" y="1790700"/>
          <p14:tracePt t="40084" x="6253163" y="1806575"/>
          <p14:tracePt t="40100" x="5724525" y="1873250"/>
          <p14:tracePt t="40102" x="5454650" y="1889125"/>
          <p14:tracePt t="40118" x="4881563" y="1866900"/>
          <p14:tracePt t="40135" x="4286250" y="1906588"/>
          <p14:tracePt t="40150" x="3652838" y="1911350"/>
          <p14:tracePt t="40166" x="3195638" y="1911350"/>
          <p14:tracePt t="40184" x="2678113" y="1922463"/>
          <p14:tracePt t="40185" x="2490788" y="1927225"/>
          <p14:tracePt t="40201" x="2308225" y="1927225"/>
          <p14:tracePt t="40217" x="2214563" y="1927225"/>
          <p14:tracePt t="40234" x="2143125" y="1927225"/>
          <p14:tracePt t="40251" x="2132013" y="1927225"/>
          <p14:tracePt t="40252" x="2127250" y="1927225"/>
          <p14:tracePt t="40278" x="2120900" y="1927225"/>
          <p14:tracePt t="40300" x="2116138" y="1927225"/>
          <p14:tracePt t="40315" x="2109788" y="1927225"/>
          <p14:tracePt t="40322" x="2105025" y="1927225"/>
          <p14:tracePt t="40334" x="2098675" y="1927225"/>
          <p14:tracePt t="40336" x="2087563" y="1927225"/>
          <p14:tracePt t="40353" x="2071688" y="1927225"/>
          <p14:tracePt t="40367" x="2065338" y="1927225"/>
          <p14:tracePt t="40690" x="2071688" y="1927225"/>
          <p14:tracePt t="40698" x="2093913" y="1927225"/>
          <p14:tracePt t="40703" x="2181225" y="1927225"/>
          <p14:tracePt t="40717" x="2386013" y="1917700"/>
          <p14:tracePt t="40734" x="2600325" y="1911350"/>
          <p14:tracePt t="40752" x="2876550" y="1900238"/>
          <p14:tracePt t="40770" x="3001963" y="1895475"/>
          <p14:tracePt t="40772" x="3035300" y="1889125"/>
          <p14:tracePt t="40786" x="3052763" y="1889125"/>
          <p14:tracePt t="40855" x="3063875" y="1889125"/>
          <p14:tracePt t="40860" x="3068638" y="1889125"/>
          <p14:tracePt t="40869" x="3090863" y="1895475"/>
          <p14:tracePt t="40885" x="3251200" y="1911350"/>
          <p14:tracePt t="40902" x="3432175" y="1938338"/>
          <p14:tracePt t="40919" x="3575050" y="1944688"/>
          <p14:tracePt t="40921" x="3625850" y="1949450"/>
          <p14:tracePt t="40935" x="3697288" y="1949450"/>
          <p14:tracePt t="40951" x="3702050" y="1949450"/>
          <p14:tracePt t="41050" x="3708400" y="1949450"/>
          <p14:tracePt t="41057" x="3713163" y="1949450"/>
          <p14:tracePt t="41068" x="3719513" y="1949450"/>
          <p14:tracePt t="41087" x="3724275" y="1949450"/>
          <p14:tracePt t="41103" x="3735388" y="1949450"/>
          <p14:tracePt t="41120" x="3740150" y="1949450"/>
          <p14:tracePt t="41146" x="3740150" y="1944688"/>
          <p14:tracePt t="41282" x="3740150" y="1938338"/>
          <p14:tracePt t="41319" x="3735388" y="1938338"/>
          <p14:tracePt t="41336" x="3724275" y="1938338"/>
          <p14:tracePt t="41340" x="3713163" y="1933575"/>
          <p14:tracePt t="41352" x="3690938" y="1927225"/>
          <p14:tracePt t="41368" x="3635375" y="1917700"/>
          <p14:tracePt t="41370" x="3603625" y="1917700"/>
          <p14:tracePt t="41387" x="3532188" y="1906588"/>
          <p14:tracePt t="41403" x="3470275" y="1900238"/>
          <p14:tracePt t="41418" x="3432175" y="1900238"/>
          <p14:tracePt t="41435" x="3394075" y="1895475"/>
          <p14:tracePt t="41452" x="3344863" y="1889125"/>
          <p14:tracePt t="41469" x="3294063" y="1889125"/>
          <p14:tracePt t="41484" x="3251200" y="1878013"/>
          <p14:tracePt t="41502" x="3211513" y="1878013"/>
          <p14:tracePt t="41519" x="3200400" y="1878013"/>
          <p14:tracePt t="41627" x="3200400" y="1873250"/>
          <p14:tracePt t="41641" x="3217863" y="1873250"/>
          <p14:tracePt t="41648" x="3251200" y="1873250"/>
          <p14:tracePt t="41656" x="3289300" y="1866900"/>
          <p14:tracePt t="41669" x="3338513" y="1855788"/>
          <p14:tracePt t="41687" x="3476625" y="1817688"/>
          <p14:tracePt t="41702" x="3521075" y="1806575"/>
          <p14:tracePt t="41719" x="3525838" y="1801813"/>
          <p14:tracePt t="42677" x="3563938" y="1801813"/>
          <p14:tracePt t="42684" x="3614738" y="1801813"/>
          <p14:tracePt t="42691" x="3713163" y="1806575"/>
          <p14:tracePt t="42704" x="3906838" y="1812925"/>
          <p14:tracePt t="42706" x="4071938" y="1812925"/>
          <p14:tracePt t="42722" x="4275138" y="1812925"/>
          <p14:tracePt t="42737" x="4489450" y="1817688"/>
          <p14:tracePt t="42753" x="4578350" y="1839913"/>
          <p14:tracePt t="42770" x="4605338" y="1862138"/>
          <p14:tracePt t="42788" x="4683125" y="1862138"/>
          <p14:tracePt t="42805" x="4721225" y="1855788"/>
          <p14:tracePt t="42822" x="4821238" y="1855788"/>
          <p14:tracePt t="42837" x="4908550" y="1839913"/>
          <p14:tracePt t="42855" x="5118100" y="1817688"/>
          <p14:tracePt t="42872" x="5300663" y="1795463"/>
          <p14:tracePt t="42887" x="5437188" y="1790700"/>
          <p14:tracePt t="42904" x="5537200" y="1784350"/>
          <p14:tracePt t="42923" x="5586413" y="1784350"/>
          <p14:tracePt t="42937" x="5591175" y="1784350"/>
          <p14:tracePt t="42940" x="5597525" y="1784350"/>
          <p14:tracePt t="43060" x="5602288" y="1784350"/>
          <p14:tracePt t="43073" x="5624513" y="1784350"/>
          <p14:tracePt t="43081" x="5668963" y="1784350"/>
          <p14:tracePt t="43090" x="5773738" y="1795463"/>
          <p14:tracePt t="43105" x="5972175" y="1795463"/>
          <p14:tracePt t="43121" x="6357938" y="1806575"/>
          <p14:tracePt t="43138" x="6683375" y="1806575"/>
          <p14:tracePt t="43156" x="7162800" y="1795463"/>
          <p14:tracePt t="43172" x="7421563" y="1795463"/>
          <p14:tracePt t="43188" x="7508875" y="1790700"/>
          <p14:tracePt t="43204" x="7580313" y="1784350"/>
          <p14:tracePt t="43222" x="7662863" y="1773238"/>
          <p14:tracePt t="43239" x="7702550" y="1773238"/>
          <p14:tracePt t="43256" x="7762875" y="1768475"/>
          <p14:tracePt t="43271" x="7845425" y="1768475"/>
          <p14:tracePt t="43287" x="7939088" y="1768475"/>
          <p14:tracePt t="43305" x="8043863" y="1762125"/>
          <p14:tracePt t="43322" x="8066088" y="1762125"/>
          <p14:tracePt t="43338" x="8077200" y="1762125"/>
          <p14:tracePt t="45448" x="8066088" y="1735138"/>
          <p14:tracePt t="45451" x="8066088" y="1730375"/>
          <p14:tracePt t="45460" x="8059738" y="1724025"/>
          <p14:tracePt t="45477" x="8054975" y="1724025"/>
          <p14:tracePt t="45490" x="8054975" y="1719263"/>
          <p14:tracePt t="45542" x="8054975" y="1712913"/>
          <p14:tracePt t="45556" x="8059738" y="1708150"/>
          <p14:tracePt t="45578" x="8066088" y="1708150"/>
          <p14:tracePt t="46126" x="8070850" y="1708150"/>
          <p14:tracePt t="46133" x="8077200" y="1712913"/>
          <p14:tracePt t="46142" x="8077200" y="1719263"/>
          <p14:tracePt t="46158" x="8081963" y="1724025"/>
          <p14:tracePt t="46176" x="8081963" y="1730375"/>
          <p14:tracePt t="46204" x="8081963" y="1735138"/>
          <p14:tracePt t="46322" x="8077200" y="1735138"/>
          <p14:tracePt t="46329" x="8070850" y="1735138"/>
          <p14:tracePt t="49426" x="8066088" y="1735138"/>
          <p14:tracePt t="50852" x="8077200" y="1724025"/>
          <p14:tracePt t="50860" x="8126413" y="1712913"/>
          <p14:tracePt t="50868" x="8208963" y="1679575"/>
          <p14:tracePt t="50884" x="8451850" y="1597025"/>
          <p14:tracePt t="50900" x="8659813" y="1509713"/>
          <p14:tracePt t="50916" x="8786813" y="1481138"/>
          <p14:tracePt t="50918" x="8847138" y="1470025"/>
          <p14:tracePt t="50935" x="8951913" y="1449388"/>
          <p14:tracePt t="50950" x="9024938" y="1438275"/>
          <p14:tracePt t="50966" x="9056688" y="1431925"/>
          <p14:tracePt t="50983" x="9067800" y="1431925"/>
          <p14:tracePt t="51040" x="9074150" y="1431925"/>
          <p14:tracePt t="51175" x="9067800" y="1431925"/>
          <p14:tracePt t="51182" x="9063038" y="1431925"/>
          <p14:tracePt t="51191" x="9045575" y="1431925"/>
          <p14:tracePt t="51199" x="9040813" y="1431925"/>
          <p14:tracePt t="51216" x="9024938" y="1431925"/>
          <p14:tracePt t="51218" x="9013825" y="1438275"/>
          <p14:tracePt t="51235" x="9002713" y="1443038"/>
          <p14:tracePt t="51251" x="8996363" y="1443038"/>
          <p14:tracePt t="51318" x="8991600" y="1449388"/>
          <p14:tracePt t="51333" x="8985250" y="1449388"/>
          <p14:tracePt t="51338" x="8985250" y="1454150"/>
          <p14:tracePt t="51378" x="8985250" y="1460500"/>
          <p14:tracePt t="51407" x="8985250" y="1465263"/>
          <p14:tracePt t="51422" x="8996363" y="1470025"/>
          <p14:tracePt t="51429" x="9002713" y="1470025"/>
          <p14:tracePt t="51436" x="9007475" y="1470025"/>
          <p14:tracePt t="51451" x="9024938" y="1476375"/>
          <p14:tracePt t="51452" x="9063038" y="1481138"/>
          <p14:tracePt t="51469" x="9123363" y="1492250"/>
          <p14:tracePt t="51485" x="9194800" y="1498600"/>
          <p14:tracePt t="51501" x="9272588" y="1503363"/>
          <p14:tracePt t="51503" x="9277350" y="1503363"/>
          <p14:tracePt t="51518" x="9294813" y="1503363"/>
          <p14:tracePt t="51536" x="9310688" y="1503363"/>
          <p14:tracePt t="51550" x="9332913" y="1503363"/>
          <p14:tracePt t="51567" x="9359900" y="1503363"/>
          <p14:tracePt t="51584" x="9388475" y="1503363"/>
          <p14:tracePt t="51586" x="9404350" y="1503363"/>
          <p14:tracePt t="51602" x="9420225" y="1503363"/>
          <p14:tracePt t="51618" x="9437688" y="1503363"/>
          <p14:tracePt t="51633" x="9448800" y="1503363"/>
          <p14:tracePt t="51650" x="9459913" y="1503363"/>
          <p14:tracePt t="51667" x="9475788" y="1503363"/>
          <p14:tracePt t="51669" x="9482138" y="1503363"/>
          <p14:tracePt t="51686" x="9493250" y="1503363"/>
          <p14:tracePt t="51700" x="9502775" y="1503363"/>
          <p14:tracePt t="51718" x="9509125" y="1503363"/>
          <p14:tracePt t="51734" x="9513888" y="1503363"/>
          <p14:tracePt t="52126" x="9525000" y="1503363"/>
          <p14:tracePt t="52137" x="9531350" y="1503363"/>
          <p14:tracePt t="52142" x="9547225" y="1503363"/>
          <p14:tracePt t="52150" x="9580563" y="1503363"/>
          <p14:tracePt t="52168" x="9652000" y="1503363"/>
          <p14:tracePt t="52186" x="9740900" y="1503363"/>
          <p14:tracePt t="52203" x="9783763" y="1503363"/>
          <p14:tracePt t="52218" x="9823450" y="1492250"/>
          <p14:tracePt t="52235" x="9845675" y="1492250"/>
          <p14:tracePt t="52251" x="9866313" y="1487488"/>
          <p14:tracePt t="52252" x="9872663" y="1487488"/>
          <p14:tracePt t="52269" x="9899650" y="1476375"/>
          <p14:tracePt t="52284" x="9928225" y="1470025"/>
          <p14:tracePt t="52301" x="9950450" y="1470025"/>
          <p14:tracePt t="52318" x="9959975" y="1465263"/>
          <p14:tracePt t="52337" x="9966325" y="1465263"/>
          <p14:tracePt t="52382" x="9971088" y="1465263"/>
          <p14:tracePt t="52396" x="9977438" y="1465263"/>
          <p14:tracePt t="52402" x="9982200" y="1465263"/>
          <p14:tracePt t="52419" x="9988550" y="1465263"/>
          <p14:tracePt t="52435" x="9993313" y="1465263"/>
          <p14:tracePt t="52452" x="9999663" y="1465263"/>
          <p14:tracePt t="52470" x="10004425" y="1465263"/>
          <p14:tracePt t="52471" x="10010775" y="1465263"/>
          <p14:tracePt t="52488" x="10015538" y="1465263"/>
          <p14:tracePt t="52505" x="10021888" y="1465263"/>
          <p14:tracePt t="52519" x="10026650" y="1465263"/>
          <p14:tracePt t="52536" x="10033000" y="1465263"/>
          <p14:tracePt t="52538" x="10037763" y="1465263"/>
          <p14:tracePt t="52551" x="10044113" y="1465263"/>
          <p14:tracePt t="52569" x="10053638" y="1470025"/>
          <p14:tracePt t="52585" x="10071100" y="1476375"/>
          <p14:tracePt t="52603" x="10075863" y="1481138"/>
          <p14:tracePt t="52619" x="10086975" y="1481138"/>
          <p14:tracePt t="52636" x="10093325" y="1481138"/>
          <p14:tracePt t="52652" x="10098088" y="1481138"/>
          <p14:tracePt t="52668" x="10104438" y="1487488"/>
          <p14:tracePt t="52773" x="10109200" y="1492250"/>
          <p14:tracePt t="52780" x="10120313" y="1503363"/>
          <p14:tracePt t="52788" x="10126663" y="1514475"/>
          <p14:tracePt t="52804" x="10137775" y="1525588"/>
          <p14:tracePt t="52820" x="10147300" y="1543050"/>
          <p14:tracePt t="52836" x="10158413" y="1558925"/>
          <p14:tracePt t="52838" x="10164763" y="1563688"/>
          <p14:tracePt t="52852" x="10169525" y="1563688"/>
          <p14:tracePt t="52869" x="10169525" y="1570038"/>
          <p14:tracePt t="53027" x="10175875" y="1570038"/>
          <p14:tracePt t="53042" x="10180638" y="1570038"/>
          <p14:tracePt t="53049" x="10186988" y="1570038"/>
          <p14:tracePt t="53064" x="10186988" y="1574800"/>
          <p14:tracePt t="53070" x="10191750" y="1574800"/>
          <p14:tracePt t="53088" x="10198100" y="1574800"/>
          <p14:tracePt t="53102" x="10198100" y="1581150"/>
          <p14:tracePt t="53120" x="10209213" y="1592263"/>
          <p14:tracePt t="53136" x="10213975" y="1597025"/>
          <p14:tracePt t="53138" x="10220325" y="1597025"/>
          <p14:tracePt t="53153" x="10225088" y="1597025"/>
          <p14:tracePt t="53290" x="10225088" y="1603375"/>
          <p14:tracePt t="53305" x="10231438" y="1603375"/>
          <p14:tracePt t="53732" x="10236200" y="1603375"/>
          <p14:tracePt t="53746" x="10240963" y="1603375"/>
          <p14:tracePt t="53771" x="10247313" y="1603375"/>
          <p14:tracePt t="53776" x="10252075" y="1603375"/>
          <p14:tracePt t="53787" x="10252075" y="1608138"/>
          <p14:tracePt t="53805" x="10263188" y="1608138"/>
          <p14:tracePt t="54196" x="10258425" y="1608138"/>
          <p14:tracePt t="54857" x="10252075" y="1608138"/>
          <p14:tracePt t="55458" x="10247313" y="1608138"/>
          <p14:tracePt t="55464" x="10240963" y="1608138"/>
          <p14:tracePt t="55472" x="10236200" y="1608138"/>
          <p14:tracePt t="55489" x="10225088" y="1608138"/>
          <p14:tracePt t="55507" x="10213975" y="1608138"/>
          <p14:tracePt t="55508" x="10209213" y="1608138"/>
          <p14:tracePt t="55750" x="10209213" y="1614488"/>
          <p14:tracePt t="55764" x="10209213" y="1619250"/>
          <p14:tracePt t="55779" x="10209213" y="1625600"/>
          <p14:tracePt t="55793" x="10209213" y="1630363"/>
          <p14:tracePt t="55809" x="10209213" y="1636713"/>
          <p14:tracePt t="55825" x="10209213" y="1641475"/>
          <p14:tracePt t="55831" x="10202863" y="1641475"/>
          <p14:tracePt t="55840" x="10202863" y="1646238"/>
          <p14:tracePt t="55857" x="10202863" y="1657350"/>
          <p14:tracePt t="55873" x="10198100" y="1668463"/>
          <p14:tracePt t="55892" x="10186988" y="1679575"/>
          <p14:tracePt t="55908" x="10180638" y="1685925"/>
          <p14:tracePt t="55923" x="10175875" y="1697038"/>
          <p14:tracePt t="55941" x="10158413" y="1708150"/>
          <p14:tracePt t="55958" x="10153650" y="1719263"/>
          <p14:tracePt t="55959" x="10153650" y="1724025"/>
          <p14:tracePt t="55975" x="10147300" y="1730375"/>
          <p14:tracePt t="55991" x="10142538" y="1735138"/>
          <p14:tracePt t="56007" x="10137775" y="1739900"/>
          <p14:tracePt t="56025" x="10131425" y="1746250"/>
          <p14:tracePt t="56044" x="10126663" y="1751013"/>
          <p14:tracePt t="56058" x="10120313" y="1751013"/>
          <p14:tracePt t="56074" x="10115550" y="1757363"/>
          <p14:tracePt t="56091" x="10115550" y="1762125"/>
          <p14:tracePt t="56108" x="10109200" y="1768475"/>
          <p14:tracePt t="56148" x="10104438" y="1768475"/>
          <p14:tracePt t="56153" x="10098088" y="1768475"/>
          <p14:tracePt t="56162" x="10086975" y="1768475"/>
          <p14:tracePt t="56174" x="10064750" y="1762125"/>
          <p14:tracePt t="56175" x="10048875" y="1762125"/>
          <p14:tracePt t="56191" x="10033000" y="1751013"/>
          <p14:tracePt t="56192" x="10021888" y="1751013"/>
          <p14:tracePt t="56207" x="9999663" y="1739900"/>
          <p14:tracePt t="56224" x="9971088" y="1730375"/>
          <p14:tracePt t="56241" x="9932988" y="1724025"/>
          <p14:tracePt t="56258" x="9845675" y="1719263"/>
          <p14:tracePt t="56274" x="9756775" y="1719263"/>
          <p14:tracePt t="56276" x="9707563" y="1719263"/>
          <p14:tracePt t="56291" x="9442450" y="1719263"/>
          <p14:tracePt t="56307" x="8996363" y="1719263"/>
          <p14:tracePt t="56324" x="8313738" y="1719263"/>
          <p14:tracePt t="56325" x="8059738" y="1719263"/>
          <p14:tracePt t="56342" x="7366000" y="1724025"/>
          <p14:tracePt t="56357" x="6819900" y="1724025"/>
          <p14:tracePt t="56375" x="6302375" y="1724025"/>
          <p14:tracePt t="56391" x="5878513" y="1724025"/>
          <p14:tracePt t="56393" x="5691188" y="1724025"/>
          <p14:tracePt t="56409" x="5414963" y="1712913"/>
          <p14:tracePt t="56426" x="5118100" y="1701800"/>
          <p14:tracePt t="56441" x="4991100" y="1690688"/>
          <p14:tracePt t="56457" x="4721225" y="1690688"/>
          <p14:tracePt t="56474" x="4533900" y="1690688"/>
          <p14:tracePt t="56475" x="4429125" y="1690688"/>
          <p14:tracePt t="56491" x="4341813" y="1690688"/>
          <p14:tracePt t="56507" x="4230688" y="1690688"/>
          <p14:tracePt t="56524" x="4143375" y="1697038"/>
          <p14:tracePt t="56541" x="4021138" y="1697038"/>
          <p14:tracePt t="56543" x="3983038" y="1697038"/>
          <p14:tracePt t="56558" x="3895725" y="1697038"/>
          <p14:tracePt t="56576" x="3856038" y="1697038"/>
          <p14:tracePt t="56590" x="3833813" y="1701800"/>
          <p14:tracePt t="56608" x="3813175" y="1708150"/>
          <p14:tracePt t="56626" x="3802063" y="1708150"/>
          <p14:tracePt t="56642" x="3795713" y="1708150"/>
          <p14:tracePt t="56658" x="3784600" y="1712913"/>
          <p14:tracePt t="56676" x="3779838" y="1712913"/>
          <p14:tracePt t="56762" x="3773488" y="1712913"/>
          <p14:tracePt t="56778" x="3768725" y="1712913"/>
          <p14:tracePt t="56794" x="3762375" y="1712913"/>
          <p14:tracePt t="56799" x="3762375" y="1719263"/>
          <p14:tracePt t="56807" x="3757613" y="1719263"/>
          <p14:tracePt t="56825" x="3751263" y="1719263"/>
          <p14:tracePt t="56841" x="3740150" y="1712913"/>
          <p14:tracePt t="56843" x="3735388" y="1708150"/>
          <p14:tracePt t="56860" x="3729038" y="1708150"/>
          <p14:tracePt t="56972" x="3746500" y="1708150"/>
          <p14:tracePt t="56980" x="3762375" y="1708150"/>
          <p14:tracePt t="56993" x="3829050" y="1708150"/>
          <p14:tracePt t="57009" x="3900488" y="1708150"/>
          <p14:tracePt t="57025" x="4016375" y="1708150"/>
          <p14:tracePt t="57043" x="4114800" y="1708150"/>
          <p14:tracePt t="57059" x="4225925" y="1701800"/>
          <p14:tracePt t="57061" x="4275138" y="1697038"/>
          <p14:tracePt t="57077" x="4373563" y="1690688"/>
          <p14:tracePt t="57093" x="4440238" y="1679575"/>
          <p14:tracePt t="57108" x="4506913" y="1668463"/>
          <p14:tracePt t="57126" x="4545013" y="1652588"/>
          <p14:tracePt t="57128" x="4578350" y="1646238"/>
          <p14:tracePt t="57144" x="4645025" y="1636713"/>
          <p14:tracePt t="57160" x="4754563" y="1619250"/>
          <p14:tracePt t="57175" x="4875213" y="1592263"/>
          <p14:tracePt t="57193" x="4968875" y="1570038"/>
          <p14:tracePt t="57209" x="5095875" y="1554163"/>
          <p14:tracePt t="57211" x="5140325" y="1536700"/>
          <p14:tracePt t="57226" x="5173663" y="1531938"/>
          <p14:tracePt t="57483" x="5189538" y="1531938"/>
          <p14:tracePt t="57491" x="5211763" y="1536700"/>
          <p14:tracePt t="57496" x="5216525" y="1536700"/>
          <p14:tracePt t="57509" x="5245100" y="1543050"/>
          <p14:tracePt t="57510" x="5300663" y="1554163"/>
          <p14:tracePt t="57527" x="5410200" y="1563688"/>
          <p14:tracePt t="57543" x="5548313" y="1585913"/>
          <p14:tracePt t="57559" x="5773738" y="1619250"/>
          <p14:tracePt t="57576" x="5945188" y="1630363"/>
          <p14:tracePt t="57578" x="6059488" y="1646238"/>
          <p14:tracePt t="57593" x="6153150" y="1657350"/>
          <p14:tracePt t="57595" x="6246813" y="1663700"/>
          <p14:tracePt t="57610" x="6373813" y="1679575"/>
          <p14:tracePt t="57626" x="6473825" y="1697038"/>
          <p14:tracePt t="57643" x="6643688" y="1724025"/>
          <p14:tracePt t="57662" x="6732588" y="1739900"/>
          <p14:tracePt t="57678" x="6815138" y="1757363"/>
          <p14:tracePt t="57693" x="6891338" y="1768475"/>
          <p14:tracePt t="57709" x="6924675" y="1779588"/>
          <p14:tracePt t="57726" x="6946900" y="1779588"/>
          <p14:tracePt t="57744" x="6958013" y="1779588"/>
          <p14:tracePt t="57760" x="6980238" y="1779588"/>
          <p14:tracePt t="57776" x="7029450" y="1779588"/>
          <p14:tracePt t="57793" x="7089775" y="1779588"/>
          <p14:tracePt t="57810" x="7189788" y="1779588"/>
          <p14:tracePt t="57827" x="7205663" y="1779588"/>
          <p14:tracePt t="57828" x="7234238" y="1773238"/>
          <p14:tracePt t="57843" x="7265988" y="1768475"/>
          <p14:tracePt t="57860" x="7294563" y="1762125"/>
          <p14:tracePt t="57877" x="7321550" y="1762125"/>
          <p14:tracePt t="57879" x="7332663" y="1762125"/>
          <p14:tracePt t="57894" x="7339013" y="1762125"/>
          <p14:tracePt t="57896" x="7350125" y="1762125"/>
          <p14:tracePt t="57910" x="7370763" y="1757363"/>
          <p14:tracePt t="57927" x="7399338" y="1757363"/>
          <p14:tracePt t="57944" x="7443788" y="1751013"/>
          <p14:tracePt t="57962" x="7508875" y="1746250"/>
          <p14:tracePt t="57977" x="7531100" y="1739900"/>
          <p14:tracePt t="57978" x="7542213" y="1739900"/>
          <p14:tracePt t="57993" x="7591425" y="1735138"/>
          <p14:tracePt t="58010" x="7602538" y="1730375"/>
          <p14:tracePt t="58027" x="7635875" y="1719263"/>
          <p14:tracePt t="58029" x="7646988" y="1712913"/>
          <p14:tracePt t="58044" x="7658100" y="1701800"/>
          <p14:tracePt t="58046" x="7691438" y="1690688"/>
          <p14:tracePt t="58060" x="7718425" y="1668463"/>
          <p14:tracePt t="58077" x="7789863" y="1625600"/>
          <p14:tracePt t="58095" x="7845425" y="1585913"/>
          <p14:tracePt t="58096" x="7872413" y="1570038"/>
          <p14:tracePt t="58111" x="7905750" y="1547813"/>
          <p14:tracePt t="58127" x="7916863" y="1543050"/>
          <p14:tracePt t="58278" x="7905750" y="1543050"/>
          <p14:tracePt t="58285" x="7900988" y="1543050"/>
          <p14:tracePt t="58293" x="7872413" y="1543050"/>
          <p14:tracePt t="58310" x="7812088" y="1543050"/>
          <p14:tracePt t="58328" x="7734300" y="1547813"/>
          <p14:tracePt t="58345" x="7685088" y="1554163"/>
          <p14:tracePt t="58361" x="7673975" y="1563688"/>
          <p14:tracePt t="58377" x="7658100" y="1563688"/>
          <p14:tracePt t="58396" x="7646988" y="1563688"/>
          <p14:tracePt t="58486" x="7651750" y="1563688"/>
          <p14:tracePt t="58497" x="7680325" y="1563688"/>
          <p14:tracePt t="58503" x="7734300" y="1563688"/>
          <p14:tracePt t="58510" x="7778750" y="1563688"/>
          <p14:tracePt t="58528" x="7850188" y="1563688"/>
          <p14:tracePt t="58545" x="7927975" y="1563688"/>
          <p14:tracePt t="58547" x="7954963" y="1563688"/>
          <p14:tracePt t="58563" x="8021638" y="1563688"/>
          <p14:tracePt t="58578" x="8048625" y="1563688"/>
          <p14:tracePt t="58595" x="8070850" y="1563688"/>
          <p14:tracePt t="58611" x="8093075" y="1563688"/>
          <p14:tracePt t="58613" x="8104188" y="1563688"/>
          <p14:tracePt t="58627" x="8120063" y="1563688"/>
          <p14:tracePt t="58629" x="8131175" y="1563688"/>
          <p14:tracePt t="58645" x="8181975" y="1563688"/>
          <p14:tracePt t="58661" x="8235950" y="1563688"/>
          <p14:tracePt t="58678" x="8324850" y="1563688"/>
          <p14:tracePt t="58695" x="8378825" y="1563688"/>
          <p14:tracePt t="58713" x="8385175" y="1563688"/>
          <p14:tracePt t="58729" x="8389938" y="1563688"/>
          <p14:tracePt t="58749" x="8396288" y="1563688"/>
          <p14:tracePt t="58762" x="8401050" y="1563688"/>
          <p14:tracePt t="58763" x="8407400" y="1563688"/>
          <p14:tracePt t="58778" x="8429625" y="1558925"/>
          <p14:tracePt t="58795" x="8440738" y="1558925"/>
          <p14:tracePt t="58798" x="8445500" y="1554163"/>
          <p14:tracePt t="58811" x="8467725" y="1554163"/>
          <p14:tracePt t="58829" x="8483600" y="1547813"/>
          <p14:tracePt t="58831" x="8489950" y="1547813"/>
          <p14:tracePt t="58846" x="8494713" y="1543050"/>
          <p14:tracePt t="58862" x="8501063" y="1543050"/>
          <p14:tracePt t="58864" x="8516938" y="1543050"/>
          <p14:tracePt t="58878" x="8534400" y="1543050"/>
          <p14:tracePt t="58894" x="8583613" y="1543050"/>
          <p14:tracePt t="58911" x="8639175" y="1543050"/>
          <p14:tracePt t="58928" x="8682038" y="1543050"/>
          <p14:tracePt t="59140" x="8693150" y="1543050"/>
          <p14:tracePt t="59148" x="8715375" y="1547813"/>
          <p14:tracePt t="59154" x="8721725" y="1547813"/>
          <p14:tracePt t="59178" x="8936038" y="1558925"/>
          <p14:tracePt t="59196" x="9139238" y="1570038"/>
          <p14:tracePt t="59197" x="9190038" y="1570038"/>
          <p14:tracePt t="59212" x="9288463" y="1570038"/>
          <p14:tracePt t="59229" x="9315450" y="1570038"/>
          <p14:tracePt t="59297" x="9321800" y="1570038"/>
          <p14:tracePt t="59304" x="9326563" y="1570038"/>
          <p14:tracePt t="59314" x="9344025" y="1570038"/>
          <p14:tracePt t="59329" x="9377363" y="1570038"/>
          <p14:tracePt t="59346" x="9409113" y="1570038"/>
          <p14:tracePt t="59363" x="9442450" y="1570038"/>
          <p14:tracePt t="59507" x="9437688" y="1570038"/>
          <p14:tracePt t="59515" x="9431338" y="1570038"/>
          <p14:tracePt t="59521" x="9426575" y="1570038"/>
          <p14:tracePt t="59546" x="9420225" y="1570038"/>
          <p14:tracePt t="59696" x="9426575" y="1570038"/>
          <p14:tracePt t="59702" x="9437688" y="1570038"/>
          <p14:tracePt t="59713" x="9475788" y="1570038"/>
          <p14:tracePt t="59731" x="9613900" y="1570038"/>
          <p14:tracePt t="59747" x="9696450" y="1570038"/>
          <p14:tracePt t="59763" x="9794875" y="1570038"/>
          <p14:tracePt t="59779" x="9856788" y="1570038"/>
          <p14:tracePt t="59797" x="9955213" y="1574800"/>
          <p14:tracePt t="59799" x="9977438" y="1574800"/>
          <p14:tracePt t="59815" x="10044113" y="1574800"/>
          <p14:tracePt t="59829" x="10053638" y="1574800"/>
          <p14:tracePt t="59831" x="10071100" y="1574800"/>
          <p14:tracePt t="59846" x="10098088" y="1574800"/>
          <p14:tracePt t="59864" x="10104438" y="1574800"/>
          <p14:tracePt t="59880" x="10115550" y="1574800"/>
          <p14:tracePt t="59898" x="10120313" y="1574800"/>
          <p14:tracePt t="59913" x="10126663" y="1574800"/>
          <p14:tracePt t="59931" x="10131425" y="1574800"/>
          <p14:tracePt t="59947" x="10142538" y="1574800"/>
          <p14:tracePt t="60137" x="10147300" y="1574800"/>
          <p14:tracePt t="60146" x="10158413" y="1574800"/>
          <p14:tracePt t="60151" x="10180638" y="1574800"/>
          <p14:tracePt t="60163" x="10209213" y="1574800"/>
          <p14:tracePt t="60180" x="10296525" y="1574800"/>
          <p14:tracePt t="60197" x="10340975" y="1574800"/>
          <p14:tracePt t="60199" x="10385425" y="1574800"/>
          <p14:tracePt t="60213" x="10445750" y="1570038"/>
          <p14:tracePt t="60230" x="10512425" y="1558925"/>
          <p14:tracePt t="60247" x="10588625" y="1558925"/>
          <p14:tracePt t="60248" x="10626725" y="1558925"/>
          <p14:tracePt t="60266" x="10699750" y="1558925"/>
          <p14:tracePt t="60280" x="10771188" y="1558925"/>
          <p14:tracePt t="60298" x="10842625" y="1558925"/>
          <p14:tracePt t="60314" x="10925175" y="1558925"/>
          <p14:tracePt t="60316" x="10958513" y="1558925"/>
          <p14:tracePt t="60331" x="11029950" y="1558925"/>
          <p14:tracePt t="60348" x="11045825" y="1558925"/>
          <p14:tracePt t="60364" x="11056938" y="1558925"/>
          <p14:tracePt t="60408" x="11052175" y="1563688"/>
          <p14:tracePt t="60415" x="11041063" y="1574800"/>
          <p14:tracePt t="60421" x="11001375" y="1585913"/>
          <p14:tracePt t="60430" x="10929938" y="1603375"/>
          <p14:tracePt t="60447" x="10699750" y="1641475"/>
          <p14:tracePt t="60464" x="10236200" y="1735138"/>
          <p14:tracePt t="60465" x="9999663" y="1768475"/>
          <p14:tracePt t="60482" x="9431338" y="1806575"/>
          <p14:tracePt t="60497" x="8837613" y="1844675"/>
          <p14:tracePt t="60514" x="8275638" y="1862138"/>
          <p14:tracePt t="60531" x="7807325" y="1862138"/>
          <p14:tracePt t="60547" x="7178675" y="1862138"/>
          <p14:tracePt t="60548" x="6881813" y="1866900"/>
          <p14:tracePt t="60565" x="6219825" y="1866900"/>
          <p14:tracePt t="60581" x="5664200" y="1866900"/>
          <p14:tracePt t="60598" x="5068888" y="1884363"/>
          <p14:tracePt t="60615" x="4654550" y="1927225"/>
          <p14:tracePt t="60617" x="4424363" y="1933575"/>
          <p14:tracePt t="60633" x="3884613" y="1960563"/>
          <p14:tracePt t="60647" x="3503613" y="1982788"/>
          <p14:tracePt t="60665" x="3117850" y="2005013"/>
          <p14:tracePt t="60682" x="2667000" y="2043113"/>
          <p14:tracePt t="60684" x="2622550" y="2049463"/>
          <p14:tracePt t="60699" x="2540000" y="2060575"/>
          <p14:tracePt t="60714" x="2473325" y="2076450"/>
          <p14:tracePt t="60730" x="2462213" y="2076450"/>
          <p14:tracePt t="60748" x="2457450" y="2076450"/>
          <p14:tracePt t="60765" x="2451100" y="2076450"/>
          <p14:tracePt t="60783" x="2446338" y="2076450"/>
          <p14:tracePt t="60799" x="2439988" y="2076450"/>
          <p14:tracePt t="60815" x="2424113" y="2076450"/>
          <p14:tracePt t="60831" x="2390775" y="2076450"/>
          <p14:tracePt t="60833" x="2379663" y="2071688"/>
          <p14:tracePt t="60849" x="2308225" y="2065338"/>
          <p14:tracePt t="60865" x="2286000" y="2060575"/>
          <p14:tracePt t="60867" x="2263775" y="2060575"/>
          <p14:tracePt t="60882" x="2241550" y="2054225"/>
          <p14:tracePt t="60899" x="2236788" y="2054225"/>
          <p14:tracePt t="61075" x="2232025" y="2049463"/>
          <p14:tracePt t="61105" x="2225675" y="2043113"/>
          <p14:tracePt t="61269" x="2225675" y="2038350"/>
          <p14:tracePt t="61292" x="2225675" y="2032000"/>
          <p14:tracePt t="61307" x="2225675" y="2027238"/>
          <p14:tracePt t="61331" x="2232025" y="2020888"/>
          <p14:tracePt t="61336" x="2236788" y="2020888"/>
          <p14:tracePt t="61349" x="2241550" y="2016125"/>
          <p14:tracePt t="61351" x="2259013" y="2011363"/>
          <p14:tracePt t="61366" x="2325688" y="2005013"/>
          <p14:tracePt t="61383" x="2528888" y="1978025"/>
          <p14:tracePt t="61398" x="2720975" y="1949450"/>
          <p14:tracePt t="61416" x="2990850" y="1900238"/>
          <p14:tracePt t="61433" x="3151188" y="1866900"/>
          <p14:tracePt t="61449" x="3162300" y="1862138"/>
          <p14:tracePt t="61524" x="3167063" y="1862138"/>
          <p14:tracePt t="61534" x="3173413" y="1862138"/>
          <p14:tracePt t="61539" x="3189288" y="1862138"/>
          <p14:tracePt t="61549" x="3206750" y="1862138"/>
          <p14:tracePt t="61567" x="3260725" y="1862138"/>
          <p14:tracePt t="61568" x="3294063" y="1866900"/>
          <p14:tracePt t="61583" x="3338513" y="1873250"/>
          <p14:tracePt t="61585" x="3360738" y="1873250"/>
          <p14:tracePt t="61600" x="3416300" y="1884363"/>
          <p14:tracePt t="61616" x="3427413" y="1884363"/>
          <p14:tracePt t="61633" x="3432175" y="1884363"/>
          <p14:tracePt t="63536" x="3443288" y="1884363"/>
          <p14:tracePt t="63542" x="3465513" y="1884363"/>
          <p14:tracePt t="63552" x="3492500" y="1889125"/>
          <p14:tracePt t="63569" x="3635375" y="1889125"/>
          <p14:tracePt t="63571" x="3746500" y="1889125"/>
          <p14:tracePt t="63587" x="3956050" y="1878013"/>
          <p14:tracePt t="63604" x="4219575" y="1862138"/>
          <p14:tracePt t="63618" x="4413250" y="1828800"/>
          <p14:tracePt t="63636" x="4545013" y="1833563"/>
          <p14:tracePt t="63652" x="4754563" y="1817688"/>
          <p14:tracePt t="63654" x="4897438" y="1812925"/>
          <p14:tracePt t="63669" x="4946650" y="1812925"/>
          <p14:tracePt t="63671" x="5024438" y="1812925"/>
          <p14:tracePt t="63685" x="5140325" y="1812925"/>
          <p14:tracePt t="63703" x="5211763" y="1812925"/>
          <p14:tracePt t="63719" x="5245100" y="1812925"/>
          <p14:tracePt t="63721" x="5260975" y="1812925"/>
          <p14:tracePt t="63736" x="5294313" y="1824038"/>
          <p14:tracePt t="63756" x="5316538" y="1824038"/>
          <p14:tracePt t="63771" x="5321300" y="1828800"/>
          <p14:tracePt t="63842" x="5327650" y="1828800"/>
          <p14:tracePt t="63857" x="5332413" y="1828800"/>
          <p14:tracePt t="63864" x="5365750" y="1828800"/>
          <p14:tracePt t="63873" x="5414963" y="1833563"/>
          <p14:tracePt t="63886" x="5459413" y="1839913"/>
          <p14:tracePt t="63888" x="5537200" y="1844675"/>
          <p14:tracePt t="63904" x="5795963" y="1851025"/>
          <p14:tracePt t="63919" x="6065838" y="1851025"/>
          <p14:tracePt t="63936" x="6380163" y="1851025"/>
          <p14:tracePt t="63952" x="6683375" y="1851025"/>
          <p14:tracePt t="63954" x="6754813" y="1851025"/>
          <p14:tracePt t="63970" x="6848475" y="1851025"/>
          <p14:tracePt t="63986" x="6935788" y="1851025"/>
          <p14:tracePt t="64003" x="6996113" y="1851025"/>
          <p14:tracePt t="64019" x="7078663" y="1851025"/>
          <p14:tracePt t="64020" x="7118350" y="1851025"/>
          <p14:tracePt t="64037" x="7265988" y="1844675"/>
          <p14:tracePt t="64053" x="7392988" y="1844675"/>
          <p14:tracePt t="64069" x="7526338" y="1828800"/>
          <p14:tracePt t="64086" x="7631113" y="1828800"/>
          <p14:tracePt t="64103" x="7673975" y="1828800"/>
          <p14:tracePt t="64120" x="7680325" y="1828800"/>
          <p14:tracePt t="64136" x="7685088" y="1828800"/>
          <p14:tracePt t="64154" x="7691438" y="1828800"/>
          <p14:tracePt t="64255" x="7696200" y="1828800"/>
          <p14:tracePt t="64271" x="7707313" y="1828800"/>
          <p14:tracePt t="64285" x="7713663" y="1833563"/>
          <p14:tracePt t="64292" x="7724775" y="1833563"/>
          <p14:tracePt t="64304" x="7729538" y="1833563"/>
          <p14:tracePt t="64306" x="7734300" y="1833563"/>
          <p14:tracePt t="64320" x="7740650" y="1833563"/>
          <p14:tracePt t="64337" x="7756525" y="1839913"/>
          <p14:tracePt t="64354" x="7762875" y="1839913"/>
          <p14:tracePt t="64370" x="7767638" y="1839913"/>
          <p14:tracePt t="64386" x="7773988" y="1844675"/>
          <p14:tracePt t="64404" x="7785100" y="1844675"/>
          <p14:tracePt t="64422" x="7789863" y="1844675"/>
          <p14:tracePt t="64437" x="7800975" y="1844675"/>
          <p14:tracePt t="64455" x="7812088" y="1844675"/>
          <p14:tracePt t="64457" x="7818438" y="1844675"/>
          <p14:tracePt t="64472" x="7827963" y="1844675"/>
          <p14:tracePt t="64653" x="7812088" y="1844675"/>
          <p14:tracePt t="64660" x="7767638" y="1844675"/>
          <p14:tracePt t="64670" x="7718425" y="1844675"/>
          <p14:tracePt t="64688" x="7415213" y="1844675"/>
          <p14:tracePt t="64689" x="7200900" y="1844675"/>
          <p14:tracePt t="64705" x="6826250" y="1873250"/>
          <p14:tracePt t="64720" x="6594475" y="1917700"/>
          <p14:tracePt t="64738" x="6335713" y="1960563"/>
          <p14:tracePt t="64754" x="6208713" y="1978025"/>
          <p14:tracePt t="64756" x="6170613" y="1978025"/>
          <p14:tracePt t="64771" x="6137275" y="1978025"/>
          <p14:tracePt t="64788" x="6115050" y="1978025"/>
          <p14:tracePt t="64804" x="6092825" y="1971675"/>
          <p14:tracePt t="64820" x="6070600" y="1966913"/>
          <p14:tracePt t="64838" x="6065838" y="1955800"/>
          <p14:tracePt t="65027" x="6059488" y="1955800"/>
          <p14:tracePt t="65041" x="6054725" y="1955800"/>
          <p14:tracePt t="65049" x="6049963" y="1955800"/>
          <p14:tracePt t="65064" x="6043613" y="1955800"/>
          <p14:tracePt t="65124" x="6038850" y="1955800"/>
          <p14:tracePt t="65139" x="6032500" y="1955800"/>
          <p14:tracePt t="65321" x="6027738" y="1955800"/>
          <p14:tracePt t="65326" x="6027738" y="1949450"/>
          <p14:tracePt t="65338" x="6010275" y="1944688"/>
          <p14:tracePt t="65356" x="5983288" y="1933575"/>
          <p14:tracePt t="65374" x="5976938" y="1933575"/>
          <p14:tracePt t="65432" x="5983288" y="1933575"/>
          <p14:tracePt t="65440" x="6027738" y="1922463"/>
          <p14:tracePt t="65446" x="6038850" y="1922463"/>
          <p14:tracePt t="65471" x="6208713" y="1906588"/>
          <p14:tracePt t="65488" x="6346825" y="1889125"/>
          <p14:tracePt t="65506" x="6600825" y="1866900"/>
          <p14:tracePt t="65522" x="6672263" y="1862138"/>
          <p14:tracePt t="65537" x="6694488" y="1855788"/>
          <p14:tracePt t="65555" x="6704013" y="1855788"/>
          <p14:tracePt t="65573" x="6715125" y="1855788"/>
          <p14:tracePt t="65574" x="6732588" y="1855788"/>
          <p14:tracePt t="65589" x="6777038" y="1862138"/>
          <p14:tracePt t="65606" x="6859588" y="1866900"/>
          <p14:tracePt t="65622" x="6902450" y="1873250"/>
          <p14:tracePt t="65638" x="6924675" y="1878013"/>
          <p14:tracePt t="65656" x="6942138" y="1878013"/>
          <p14:tracePt t="65672" x="6953250" y="1878013"/>
          <p14:tracePt t="65674" x="6958013" y="1878013"/>
          <p14:tracePt t="65690" x="6985000" y="1878013"/>
          <p14:tracePt t="65706" x="7018338" y="1878013"/>
          <p14:tracePt t="65723" x="7078663" y="1878013"/>
          <p14:tracePt t="65740" x="7112000" y="1878013"/>
          <p14:tracePt t="65756" x="7151688" y="1878013"/>
          <p14:tracePt t="65771" x="7200900" y="1878013"/>
          <p14:tracePt t="65788" x="7227888" y="1878013"/>
          <p14:tracePt t="65807" x="7321550" y="1866900"/>
          <p14:tracePt t="65823" x="7354888" y="1866900"/>
          <p14:tracePt t="65825" x="7381875" y="1862138"/>
          <p14:tracePt t="65839" x="7415213" y="1855788"/>
          <p14:tracePt t="65857" x="7426325" y="1855788"/>
          <p14:tracePt t="65873" x="7432675" y="1855788"/>
          <p14:tracePt t="66078" x="7437438" y="1855788"/>
          <p14:tracePt t="66091" x="7453313" y="1855788"/>
          <p14:tracePt t="66099" x="7481888" y="1851025"/>
          <p14:tracePt t="66109" x="7504113" y="1851025"/>
          <p14:tracePt t="66123" x="7531100" y="1851025"/>
          <p14:tracePt t="66125" x="7569200" y="1851025"/>
          <p14:tracePt t="66139" x="7624763" y="1851025"/>
          <p14:tracePt t="66158" x="7673975" y="1851025"/>
          <p14:tracePt t="66159" x="7685088" y="1851025"/>
          <p14:tracePt t="66174" x="7713663" y="1851025"/>
          <p14:tracePt t="66190" x="7734300" y="1844675"/>
          <p14:tracePt t="66206" x="7751763" y="1844675"/>
          <p14:tracePt t="66222" x="7773988" y="1844675"/>
          <p14:tracePt t="66239" x="7800975" y="1839913"/>
          <p14:tracePt t="66256" x="7834313" y="1833563"/>
          <p14:tracePt t="66273" x="7861300" y="1828800"/>
          <p14:tracePt t="66290" x="7867650" y="1828800"/>
          <p14:tracePt t="66507" x="7872413" y="1828800"/>
          <p14:tracePt t="66527" x="7878763" y="1828800"/>
          <p14:tracePt t="66534" x="7883525" y="1828800"/>
          <p14:tracePt t="66558" x="7889875" y="1828800"/>
          <p14:tracePt t="66610" x="7894638" y="1828800"/>
          <p14:tracePt t="66625" x="7900988" y="1828800"/>
          <p14:tracePt t="66657" x="7905750" y="1828800"/>
          <p14:tracePt t="66670" x="7910513" y="1828800"/>
          <p14:tracePt t="66676" x="7916863" y="1828800"/>
          <p14:tracePt t="66693" x="7921625" y="1828800"/>
          <p14:tracePt t="67188" x="7900988" y="1828800"/>
          <p14:tracePt t="67194" x="7883525" y="1833563"/>
          <p14:tracePt t="67208" x="7856538" y="1817688"/>
          <p14:tracePt t="67209" x="7724775" y="1851025"/>
          <p14:tracePt t="67224" x="7475538" y="1917700"/>
          <p14:tracePt t="67226" x="7288213" y="1971675"/>
          <p14:tracePt t="67240" x="6665913" y="2143125"/>
          <p14:tracePt t="67259" x="5934075" y="2324100"/>
          <p14:tracePt t="67276" x="4446588" y="2517775"/>
          <p14:tracePt t="67292" x="3305175" y="2705100"/>
          <p14:tracePt t="67308" x="2352675" y="2919413"/>
          <p14:tracePt t="67324" x="1525588" y="3079750"/>
          <p14:tracePt t="67341" x="1117600" y="3151188"/>
          <p14:tracePt t="67358" x="858838" y="3233738"/>
          <p14:tracePt t="67375" x="842963" y="3244850"/>
          <p14:tracePt t="67391" x="838200" y="3244850"/>
          <p14:tracePt t="67408" x="749300" y="3205163"/>
          <p14:tracePt t="67426" x="285750" y="3111500"/>
          <p14:tracePt t="67443" x="127000" y="3084513"/>
          <p14:tracePt t="68334" x="506413" y="3817938"/>
          <p14:tracePt t="68342" x="974725" y="3817938"/>
          <p14:tracePt t="68359" x="2116138" y="3789363"/>
          <p14:tracePt t="68376" x="3251200" y="3778250"/>
          <p14:tracePt t="68393" x="5113338" y="3746500"/>
          <p14:tracePt t="68410" x="6440488" y="3806825"/>
          <p14:tracePt t="68426" x="7497763" y="3849688"/>
          <p14:tracePt t="68443" x="8764588" y="3938588"/>
          <p14:tracePt t="68460" x="10109200" y="4186238"/>
          <p14:tracePt t="68477" x="10577513" y="4340225"/>
          <p14:tracePt t="68478" x="10914063" y="4445000"/>
          <p14:tracePt t="68494" x="11839575" y="4743450"/>
          <p14:tracePt t="68628" x="11437938" y="4654550"/>
          <p14:tracePt t="68634" x="11145838" y="4549775"/>
          <p14:tracePt t="68644" x="10688638" y="4406900"/>
          <p14:tracePt t="68659" x="9894888" y="4152900"/>
          <p14:tracePt t="68676" x="9272588" y="3976688"/>
          <p14:tracePt t="68694" x="8501063" y="3673475"/>
          <p14:tracePt t="68710" x="8340725" y="3602038"/>
          <p14:tracePt t="68711" x="8247063" y="3563938"/>
          <p14:tracePt t="68726" x="8208963" y="3541713"/>
          <p14:tracePt t="68743" x="8208963" y="3536950"/>
          <p14:tracePt t="68760" x="8220075" y="3536950"/>
          <p14:tracePt t="68778" x="8285163" y="3536950"/>
          <p14:tracePt t="68795" x="8412163" y="3536950"/>
          <p14:tracePt t="68810" x="8545513" y="3559175"/>
          <p14:tracePt t="68827" x="8721725" y="3597275"/>
          <p14:tracePt t="68828" x="8786813" y="3608388"/>
          <p14:tracePt t="68845" x="9040813" y="3679825"/>
          <p14:tracePt t="68860" x="9145588" y="3713163"/>
          <p14:tracePt t="68877" x="9194800" y="3740150"/>
          <p14:tracePt t="68895" x="9201150" y="3751263"/>
          <p14:tracePt t="68897" x="9201150" y="3756025"/>
          <p14:tracePt t="68911" x="9161463" y="3773488"/>
          <p14:tracePt t="68928" x="9007475" y="3789363"/>
          <p14:tracePt t="68945" x="8820150" y="3789363"/>
          <p14:tracePt t="68961" x="8396288" y="3746500"/>
          <p14:tracePt t="68977" x="8026400" y="3684588"/>
          <p14:tracePt t="68979" x="7707313" y="3635375"/>
          <p14:tracePt t="68993" x="7553325" y="3597275"/>
          <p14:tracePt t="68994" x="7239000" y="3525838"/>
          <p14:tracePt t="69010" x="6589713" y="3365500"/>
          <p14:tracePt t="69027" x="5911850" y="3211513"/>
          <p14:tracePt t="69043" x="5211763" y="3068638"/>
          <p14:tracePt t="69061" x="4159250" y="2892425"/>
          <p14:tracePt t="69078" x="4010025" y="2859088"/>
          <p14:tracePt t="69079" x="3878263" y="2814638"/>
          <p14:tracePt t="69093" x="3762375" y="2770188"/>
          <p14:tracePt t="69110" x="3751263" y="2747963"/>
          <p14:tracePt t="69128" x="3806825" y="2682875"/>
          <p14:tracePt t="69144" x="3844925" y="2633663"/>
          <p14:tracePt t="69146" x="3851275" y="2633663"/>
          <p14:tracePt t="69161" x="3851275" y="2616200"/>
          <p14:tracePt t="69177" x="3851275" y="2600325"/>
          <p14:tracePt t="69193" x="3833813" y="2582863"/>
          <p14:tracePt t="69211" x="3795713" y="2566988"/>
          <p14:tracePt t="69229" x="3784600" y="2560638"/>
          <p14:tracePt t="69245" x="3773488" y="2560638"/>
          <p14:tracePt t="69261" x="3746500" y="2555875"/>
          <p14:tracePt t="69277" x="3668713" y="2551113"/>
          <p14:tracePt t="69279" x="3625850" y="2544763"/>
          <p14:tracePt t="69294" x="3592513" y="2544763"/>
          <p14:tracePt t="69295" x="3548063" y="2544763"/>
          <p14:tracePt t="69310" x="3487738" y="2544763"/>
          <p14:tracePt t="69327" x="3465513" y="2544763"/>
          <p14:tracePt t="69345" x="3454400" y="2544763"/>
          <p14:tracePt t="69361" x="3448050" y="2544763"/>
          <p14:tracePt t="69378" x="3432175" y="2544763"/>
          <p14:tracePt t="69394" x="3398838" y="2544763"/>
          <p14:tracePt t="69411" x="3360738" y="2533650"/>
          <p14:tracePt t="69430" x="3322638" y="2522538"/>
          <p14:tracePt t="69447" x="3311525" y="2517775"/>
          <p14:tracePt t="69462" x="3305175" y="2511425"/>
          <p14:tracePt t="69479" x="3305175" y="2506663"/>
          <p14:tracePt t="69481" x="3305175" y="2495550"/>
          <p14:tracePt t="69496" x="3300413" y="2484438"/>
          <p14:tracePt t="69617" x="3305175" y="2484438"/>
          <p14:tracePt t="69631" x="3316288" y="2484438"/>
          <p14:tracePt t="69640" x="3333750" y="2484438"/>
          <p14:tracePt t="69646" x="3365500" y="2484438"/>
          <p14:tracePt t="69663" x="3438525" y="2484438"/>
          <p14:tracePt t="69677" x="3509963" y="2495550"/>
          <p14:tracePt t="70187" x="3503613" y="2495550"/>
          <p14:tracePt t="70195" x="3492500" y="2478088"/>
          <p14:tracePt t="70202" x="3470275" y="2462213"/>
          <p14:tracePt t="70212" x="3454400" y="2457450"/>
          <p14:tracePt t="70229" x="3409950" y="2424113"/>
          <p14:tracePt t="70247" x="3333750" y="2363788"/>
          <p14:tracePt t="70263" x="3316288" y="2357438"/>
          <p14:tracePt t="70278" x="3300413" y="2341563"/>
          <p14:tracePt t="70295" x="3278188" y="2335213"/>
          <p14:tracePt t="70312" x="3267075" y="2312988"/>
          <p14:tracePt t="70313" x="3255963" y="2312988"/>
          <p14:tracePt t="70329" x="3228975" y="2290763"/>
          <p14:tracePt t="70346" x="3206750" y="2270125"/>
          <p14:tracePt t="70362" x="3184525" y="2252663"/>
          <p14:tracePt t="70380" x="3178175" y="2241550"/>
          <p14:tracePt t="70382" x="3173413" y="2241550"/>
          <p14:tracePt t="70396" x="3167063" y="2241550"/>
          <p14:tracePt t="70398" x="3162300" y="2236788"/>
          <p14:tracePt t="70416" x="3162300" y="2230438"/>
          <p14:tracePt t="70429" x="3151188" y="2230438"/>
          <p14:tracePt t="70446" x="3140075" y="2225675"/>
          <p14:tracePt t="70463" x="3113088" y="2219325"/>
          <p14:tracePt t="70480" x="3095625" y="2219325"/>
          <p14:tracePt t="70563" x="3090863" y="2219325"/>
          <p14:tracePt t="70584" x="3084513" y="2219325"/>
          <p14:tracePt t="70607" x="3079750" y="2219325"/>
          <p14:tracePt t="70621" x="3073400" y="2219325"/>
          <p14:tracePt t="70637" x="3068638" y="2219325"/>
          <p14:tracePt t="70667" x="3063875" y="2219325"/>
          <p14:tracePt t="70743" x="3057525" y="2219325"/>
          <p14:tracePt t="70758" x="3052763" y="2219325"/>
          <p14:tracePt t="71082" x="3046413" y="2219325"/>
          <p14:tracePt t="71096" x="3041650" y="2219325"/>
          <p14:tracePt t="71102" x="3035300" y="2219325"/>
          <p14:tracePt t="71114" x="3030538" y="2219325"/>
          <p14:tracePt t="71148" x="3024188" y="2219325"/>
          <p14:tracePt t="71170" x="3019425" y="2219325"/>
          <p14:tracePt t="71194" x="3013075" y="2219325"/>
          <p14:tracePt t="73468" x="2886075" y="2214563"/>
          <p14:tracePt t="73473" x="2836863" y="2214563"/>
          <p14:tracePt t="73486" x="2809875" y="2219325"/>
          <p14:tracePt t="73502" x="2787650" y="2219325"/>
          <p14:tracePt t="73518" x="2760663" y="2225675"/>
          <p14:tracePt t="73533" x="2749550" y="2225675"/>
          <p14:tracePt t="73551" x="2738438" y="2225675"/>
          <p14:tracePt t="73568" x="2727325" y="2230438"/>
          <p14:tracePt t="73569" x="2716213" y="2230438"/>
          <p14:tracePt t="73587" x="2709863" y="2230438"/>
          <p14:tracePt t="73878" x="2716213" y="2230438"/>
          <p14:tracePt t="73892" x="2732088" y="2230438"/>
          <p14:tracePt t="73900" x="2743200" y="2230438"/>
          <p14:tracePt t="73907" x="2754313" y="2230438"/>
          <p14:tracePt t="73917" x="2771775" y="2230438"/>
          <p14:tracePt t="73935" x="2792413" y="2230438"/>
          <p14:tracePt t="73936" x="2803525" y="2230438"/>
          <p14:tracePt t="73952" x="2825750" y="2230438"/>
          <p14:tracePt t="73968" x="2865438" y="2230438"/>
          <p14:tracePt t="73985" x="2908300" y="2230438"/>
          <p14:tracePt t="74001" x="2986088" y="2230438"/>
          <p14:tracePt t="74019" x="3095625" y="2236788"/>
          <p14:tracePt t="74037" x="3140075" y="2236788"/>
          <p14:tracePt t="74051" x="3178175" y="2236788"/>
          <p14:tracePt t="74068" x="3206750" y="2236788"/>
          <p14:tracePt t="74084" x="3260725" y="2236788"/>
          <p14:tracePt t="74102" x="3338513" y="2236788"/>
          <p14:tracePt t="74118" x="3405188" y="2236788"/>
          <p14:tracePt t="74134" x="3448050" y="2241550"/>
          <p14:tracePt t="74151" x="3476625" y="2241550"/>
          <p14:tracePt t="74169" x="3514725" y="2241550"/>
          <p14:tracePt t="74185" x="3536950" y="2241550"/>
          <p14:tracePt t="74187" x="3570288" y="2247900"/>
          <p14:tracePt t="74201" x="3635375" y="2252663"/>
          <p14:tracePt t="74218" x="3751263" y="2259013"/>
          <p14:tracePt t="74235" x="3833813" y="2259013"/>
          <p14:tracePt t="74237" x="3878263" y="2259013"/>
          <p14:tracePt t="74253" x="3944938" y="2259013"/>
          <p14:tracePt t="74267" x="4038600" y="2252663"/>
          <p14:tracePt t="74285" x="4087813" y="2252663"/>
          <p14:tracePt t="74302" x="4170363" y="2252663"/>
          <p14:tracePt t="74304" x="4197350" y="2252663"/>
          <p14:tracePt t="74319" x="4259263" y="2252663"/>
          <p14:tracePt t="74336" x="4286250" y="2252663"/>
          <p14:tracePt t="74351" x="4302125" y="2252663"/>
          <p14:tracePt t="74368" x="4313238" y="2252663"/>
          <p14:tracePt t="74385" x="4319588" y="2252663"/>
          <p14:tracePt t="74478" x="4324350" y="2252663"/>
          <p14:tracePt t="74502" x="4330700" y="2252663"/>
          <p14:tracePt t="74517" x="4335463" y="2252663"/>
          <p14:tracePt t="74521" x="4341813" y="2252663"/>
          <p14:tracePt t="74537" x="4352925" y="2259013"/>
          <p14:tracePt t="74553" x="4364038" y="2259013"/>
          <p14:tracePt t="74568" x="4368800" y="2259013"/>
          <p14:tracePt t="74718" x="4373563" y="2259013"/>
          <p14:tracePt t="74724" x="4379913" y="2259013"/>
          <p14:tracePt t="74736" x="4391025" y="2259013"/>
          <p14:tracePt t="74753" x="4451350" y="2259013"/>
          <p14:tracePt t="74754" x="4518025" y="2259013"/>
          <p14:tracePt t="74769" x="4556125" y="2259013"/>
          <p14:tracePt t="74770" x="4611688" y="2259013"/>
          <p14:tracePt t="74787" x="4799013" y="2259013"/>
          <p14:tracePt t="74802" x="4886325" y="2259013"/>
          <p14:tracePt t="74819" x="4964113" y="2252663"/>
          <p14:tracePt t="74821" x="4968875" y="2252663"/>
          <p14:tracePt t="74836" x="4975225" y="2252663"/>
          <p14:tracePt t="75064" x="4986338" y="2252663"/>
          <p14:tracePt t="75071" x="4991100" y="2252663"/>
          <p14:tracePt t="75085" x="5073650" y="2252663"/>
          <p14:tracePt t="75102" x="5200650" y="2252663"/>
          <p14:tracePt t="75120" x="5343525" y="2259013"/>
          <p14:tracePt t="75121" x="5443538" y="2259013"/>
          <p14:tracePt t="75137" x="5646738" y="2259013"/>
          <p14:tracePt t="75154" x="5746750" y="2259013"/>
          <p14:tracePt t="75169" x="5784850" y="2259013"/>
          <p14:tracePt t="75187" x="5800725" y="2259013"/>
          <p14:tracePt t="75333" x="5811838" y="2259013"/>
          <p14:tracePt t="75339" x="5818188" y="2259013"/>
          <p14:tracePt t="75354" x="5900738" y="2259013"/>
          <p14:tracePt t="75371" x="5999163" y="2259013"/>
          <p14:tracePt t="75386" x="6142038" y="2259013"/>
          <p14:tracePt t="75403" x="6351588" y="2252663"/>
          <p14:tracePt t="75420" x="6484938" y="2247900"/>
          <p14:tracePt t="75422" x="6550025" y="2241550"/>
          <p14:tracePt t="75438" x="6605588" y="2241550"/>
          <p14:tracePt t="75455" x="6616700" y="2236788"/>
          <p14:tracePt t="76046" x="6627813" y="2236788"/>
          <p14:tracePt t="76052" x="6643688" y="2236788"/>
          <p14:tracePt t="76060" x="6688138" y="2236788"/>
          <p14:tracePt t="76070" x="6721475" y="2236788"/>
          <p14:tracePt t="76087" x="6826250" y="2241550"/>
          <p14:tracePt t="76089" x="6875463" y="2241550"/>
          <p14:tracePt t="76105" x="6908800" y="2241550"/>
          <p14:tracePt t="76106" x="6953250" y="2241550"/>
          <p14:tracePt t="76121" x="7002463" y="2247900"/>
          <p14:tracePt t="76138" x="7007225" y="2247900"/>
          <p14:tracePt t="76188" x="7018338" y="2247900"/>
          <p14:tracePt t="76194" x="7040563" y="2247900"/>
          <p14:tracePt t="76204" x="7058025" y="2247900"/>
          <p14:tracePt t="76221" x="7123113" y="2247900"/>
          <p14:tracePt t="76238" x="7245350" y="2247900"/>
          <p14:tracePt t="76255" x="7327900" y="2247900"/>
          <p14:tracePt t="76271" x="7392988" y="2247900"/>
          <p14:tracePt t="76288" x="7432675" y="2241550"/>
          <p14:tracePt t="76305" x="7464425" y="2241550"/>
          <p14:tracePt t="76307" x="7486650" y="2241550"/>
          <p14:tracePt t="76323" x="7546975" y="2247900"/>
          <p14:tracePt t="76339" x="7620000" y="2247900"/>
          <p14:tracePt t="76355" x="7685088" y="2247900"/>
          <p14:tracePt t="76371" x="7724775" y="2247900"/>
          <p14:tracePt t="76388" x="7740650" y="2247900"/>
          <p14:tracePt t="76503" x="7745413" y="2247900"/>
          <p14:tracePt t="76517" x="7751763" y="2247900"/>
          <p14:tracePt t="76524" x="7756525" y="2247900"/>
          <p14:tracePt t="76538" x="7827963" y="2252663"/>
          <p14:tracePt t="76555" x="7867650" y="2252663"/>
          <p14:tracePt t="76557" x="7900988" y="2259013"/>
          <p14:tracePt t="76571" x="8015288" y="2263775"/>
          <p14:tracePt t="76588" x="8097838" y="2263775"/>
          <p14:tracePt t="76607" x="8208963" y="2263775"/>
          <p14:tracePt t="76623" x="8242300" y="2263775"/>
          <p14:tracePt t="76638" x="8258175" y="2263775"/>
          <p14:tracePt t="77718" x="8253413" y="2263775"/>
          <p14:tracePt t="77732" x="8247063" y="2263775"/>
          <p14:tracePt t="77759" x="8242300" y="2263775"/>
          <p14:tracePt t="77772" x="8235950" y="2263775"/>
          <p14:tracePt t="77793" x="8231188" y="2263775"/>
          <p14:tracePt t="77891" x="8224838" y="2263775"/>
          <p14:tracePt t="77913" x="8224838" y="2259013"/>
          <p14:tracePt t="77920" x="8220075" y="2259013"/>
          <p14:tracePt t="78124" x="8213725" y="2259013"/>
          <p14:tracePt t="78137" x="8197850" y="2259013"/>
          <p14:tracePt t="78145" x="8175625" y="2252663"/>
          <p14:tracePt t="78157" x="8131175" y="2241550"/>
          <p14:tracePt t="78175" x="7983538" y="2230438"/>
          <p14:tracePt t="78190" x="7883525" y="2225675"/>
          <p14:tracePt t="78207" x="7745413" y="2225675"/>
          <p14:tracePt t="78225" x="7646988" y="2225675"/>
          <p14:tracePt t="78227" x="7597775" y="2225675"/>
          <p14:tracePt t="78241" x="7546975" y="2219325"/>
          <p14:tracePt t="78243" x="7526338" y="2219325"/>
          <p14:tracePt t="78258" x="7515225" y="2219325"/>
          <p14:tracePt t="78340" x="7508875" y="2219325"/>
          <p14:tracePt t="78356" x="7504113" y="2219325"/>
          <p14:tracePt t="78362" x="7497763" y="2219325"/>
          <p14:tracePt t="78374" x="7486650" y="2219325"/>
          <p14:tracePt t="78391" x="7459663" y="2214563"/>
          <p14:tracePt t="78393" x="7443788" y="2214563"/>
          <p14:tracePt t="78408" x="7421563" y="2214563"/>
          <p14:tracePt t="78425" x="7410450" y="2214563"/>
          <p14:tracePt t="78475" x="7437438" y="2214563"/>
          <p14:tracePt t="78482" x="7464425" y="2214563"/>
          <p14:tracePt t="78490" x="7508875" y="2214563"/>
          <p14:tracePt t="78508" x="7631113" y="2230438"/>
          <p14:tracePt t="78525" x="7718425" y="2236788"/>
          <p14:tracePt t="78528" x="7762875" y="2236788"/>
          <p14:tracePt t="78542" x="7789863" y="2236788"/>
          <p14:tracePt t="78544" x="7800975" y="2236788"/>
          <p14:tracePt t="78558" x="7812088" y="2236788"/>
          <p14:tracePt t="78716" x="7818438" y="2236788"/>
          <p14:tracePt t="78722" x="7827963" y="2236788"/>
          <p14:tracePt t="78730" x="7827963" y="2241550"/>
          <p14:tracePt t="78741" x="7839075" y="2241550"/>
          <p14:tracePt t="78783" x="7845425" y="2241550"/>
          <p14:tracePt t="78797" x="7850188" y="2241550"/>
          <p14:tracePt t="78804" x="7861300" y="2247900"/>
          <p14:tracePt t="78811" x="7894638" y="2247900"/>
          <p14:tracePt t="78827" x="8015288" y="2259013"/>
          <p14:tracePt t="78843" x="8197850" y="2263775"/>
          <p14:tracePt t="78860" x="8351838" y="2263775"/>
          <p14:tracePt t="78875" x="8489950" y="2263775"/>
          <p14:tracePt t="78891" x="8583613" y="2263775"/>
          <p14:tracePt t="78908" x="8616950" y="2263775"/>
          <p14:tracePt t="78949" x="8621713" y="2263775"/>
          <p14:tracePt t="78962" x="8643938" y="2263775"/>
          <p14:tracePt t="78970" x="8659813" y="2259013"/>
          <p14:tracePt t="78977" x="8699500" y="2259013"/>
          <p14:tracePt t="78993" x="8770938" y="2241550"/>
          <p14:tracePt t="79008" x="8826500" y="2241550"/>
          <p14:tracePt t="79026" x="8880475" y="2225675"/>
          <p14:tracePt t="79042" x="8909050" y="2214563"/>
          <p14:tracePt t="79043" x="8924925" y="2214563"/>
          <p14:tracePt t="79059" x="8940800" y="2214563"/>
          <p14:tracePt t="79060" x="8958263" y="2214563"/>
          <p14:tracePt t="79076" x="9034463" y="2208213"/>
          <p14:tracePt t="79092" x="9123363" y="2208213"/>
          <p14:tracePt t="79109" x="9261475" y="2208213"/>
          <p14:tracePt t="79111" x="9332913" y="2208213"/>
          <p14:tracePt t="79127" x="9547225" y="2208213"/>
          <p14:tracePt t="79143" x="9674225" y="2203450"/>
          <p14:tracePt t="79158" x="9823450" y="2203450"/>
          <p14:tracePt t="79177" x="9928225" y="2203450"/>
          <p14:tracePt t="79192" x="10015538" y="2203450"/>
          <p14:tracePt t="79193" x="10064750" y="2203450"/>
          <p14:tracePt t="79210" x="10093325" y="2203450"/>
          <p14:tracePt t="79277" x="10098088" y="2203450"/>
          <p14:tracePt t="79294" x="10104438" y="2203450"/>
          <p14:tracePt t="79307" x="10109200" y="2203450"/>
          <p14:tracePt t="79316" x="10115550" y="2203450"/>
          <p14:tracePt t="79326" x="10120313" y="2208213"/>
          <p14:tracePt t="79344" x="10126663" y="2214563"/>
          <p14:tracePt t="79360" x="10131425" y="2214563"/>
          <p14:tracePt t="79376" x="10137775" y="2214563"/>
          <p14:tracePt t="79392" x="10142538" y="2219325"/>
          <p14:tracePt t="79411" x="10153650" y="2225675"/>
          <p14:tracePt t="79427" x="10164763" y="2230438"/>
          <p14:tracePt t="79443" x="10169525" y="2236788"/>
          <p14:tracePt t="79459" x="10186988" y="2247900"/>
          <p14:tracePt t="79476" x="10198100" y="2247900"/>
          <p14:tracePt t="79493" x="10209213" y="2252663"/>
          <p14:tracePt t="79511" x="10225088" y="2252663"/>
          <p14:tracePt t="79526" x="10236200" y="2252663"/>
          <p14:tracePt t="79544" x="10240963" y="2252663"/>
          <p14:tracePt t="79560" x="10258425" y="2252663"/>
          <p14:tracePt t="79562" x="10280650" y="2252663"/>
          <p14:tracePt t="79577" x="10307638" y="2252663"/>
          <p14:tracePt t="79594" x="10356850" y="2252663"/>
          <p14:tracePt t="79610" x="10385425" y="2252663"/>
          <p14:tracePt t="79627" x="10401300" y="2252663"/>
          <p14:tracePt t="79629" x="10418763" y="2252663"/>
          <p14:tracePt t="79644" x="10428288" y="2252663"/>
          <p14:tracePt t="79667" x="10434638" y="2252663"/>
          <p14:tracePt t="79682" x="10445750" y="2252663"/>
          <p14:tracePt t="79693" x="10450513" y="2252663"/>
          <p14:tracePt t="79711" x="10479088" y="2247900"/>
          <p14:tracePt t="79729" x="10501313" y="2241550"/>
          <p14:tracePt t="79743" x="10521950" y="2236788"/>
          <p14:tracePt t="79761" x="10528300" y="2230438"/>
          <p14:tracePt t="79778" x="10533063" y="2230438"/>
          <p14:tracePt t="81326" x="10555288" y="2230438"/>
          <p14:tracePt t="81331" x="10875963" y="2230438"/>
          <p14:tracePt t="81346" x="10936288" y="2230438"/>
          <p14:tracePt t="81348" x="11034713" y="2230438"/>
          <p14:tracePt t="81363" x="11222038" y="2225675"/>
          <p14:tracePt t="81379" x="11344275" y="2219325"/>
          <p14:tracePt t="81396" x="11382375" y="2219325"/>
          <p14:tracePt t="81414" x="11393488" y="2214563"/>
          <p14:tracePt t="81462" x="11398250" y="2214563"/>
          <p14:tracePt t="81478" x="11404600" y="2214563"/>
          <p14:tracePt t="81481" x="11409363" y="2214563"/>
          <p14:tracePt t="81496" x="11426825" y="2214563"/>
          <p14:tracePt t="81497" x="11453813" y="2219325"/>
          <p14:tracePt t="81513" x="11469688" y="2219325"/>
          <p14:tracePt t="81514" x="11491913" y="2225675"/>
          <p14:tracePt t="81529" x="11536363" y="2230438"/>
          <p14:tracePt t="81547" x="11574463" y="2230438"/>
          <p14:tracePt t="81549" x="11585575" y="2259013"/>
          <p14:tracePt t="81566" x="11591925" y="2259013"/>
          <p14:tracePt t="81679" x="11580813" y="2259013"/>
          <p14:tracePt t="81685" x="11541125" y="2259013"/>
          <p14:tracePt t="81696" x="11487150" y="2259013"/>
          <p14:tracePt t="81713" x="10974388" y="2259013"/>
          <p14:tracePt t="81731" x="10374313" y="2259013"/>
          <p14:tracePt t="81746" x="9678988" y="2274888"/>
          <p14:tracePt t="81763" x="8940800" y="2286000"/>
          <p14:tracePt t="81779" x="8224838" y="2301875"/>
          <p14:tracePt t="81781" x="7867650" y="2312988"/>
          <p14:tracePt t="81797" x="7040563" y="2312988"/>
          <p14:tracePt t="81813" x="6242050" y="2312988"/>
          <p14:tracePt t="81830" x="5548313" y="2312988"/>
          <p14:tracePt t="81846" x="5013325" y="2308225"/>
          <p14:tracePt t="81864" x="4352925" y="2301875"/>
          <p14:tracePt t="81880" x="4170363" y="2301875"/>
          <p14:tracePt t="81882" x="4060825" y="2301875"/>
          <p14:tracePt t="81896" x="3779838" y="2301875"/>
          <p14:tracePt t="81913" x="3635375" y="2301875"/>
          <p14:tracePt t="81931" x="3465513" y="2319338"/>
          <p14:tracePt t="81947" x="3371850" y="2330450"/>
          <p14:tracePt t="81965" x="3311525" y="2341563"/>
          <p14:tracePt t="81981" x="3222625" y="2352675"/>
          <p14:tracePt t="81998" x="3162300" y="2352675"/>
          <p14:tracePt t="81999" x="3113088" y="2357438"/>
          <p14:tracePt t="82014" x="3079750" y="2357438"/>
          <p14:tracePt t="82016" x="3057525" y="2357438"/>
          <p14:tracePt t="82030" x="3008313" y="2357438"/>
          <p14:tracePt t="82046" x="2963863" y="2363788"/>
          <p14:tracePt t="82063" x="2903538" y="2368550"/>
          <p14:tracePt t="82080" x="2843213" y="2368550"/>
          <p14:tracePt t="82081" x="2814638" y="2374900"/>
          <p14:tracePt t="82097" x="2798763" y="2374900"/>
          <p14:tracePt t="82098" x="2782888" y="2374900"/>
          <p14:tracePt t="82113" x="2743200" y="2379663"/>
          <p14:tracePt t="82130" x="2727325" y="2379663"/>
          <p14:tracePt t="82148" x="2698750" y="2390775"/>
          <p14:tracePt t="82149" x="2693988" y="2390775"/>
          <p14:tracePt t="82165" x="2678113" y="2395538"/>
          <p14:tracePt t="82181" x="2644775" y="2413000"/>
          <p14:tracePt t="82197" x="2595563" y="2435225"/>
          <p14:tracePt t="82214" x="2566988" y="2451100"/>
          <p14:tracePt t="82232" x="2540000" y="2478088"/>
          <p14:tracePt t="82248" x="2533650" y="2484438"/>
          <p14:tracePt t="82263" x="2528888" y="2495550"/>
          <p14:tracePt t="82285" x="2528888" y="2500313"/>
          <p14:tracePt t="82297" x="2528888" y="2506663"/>
          <p14:tracePt t="82314" x="2522538" y="2517775"/>
          <p14:tracePt t="82331" x="2522538" y="2522538"/>
          <p14:tracePt t="82347" x="2522538" y="2533650"/>
          <p14:tracePt t="82365" x="2517775" y="2540000"/>
          <p14:tracePt t="82366" x="2517775" y="2544763"/>
          <p14:tracePt t="82381" x="2517775" y="2551113"/>
          <p14:tracePt t="82398" x="2517775" y="2555875"/>
          <p14:tracePt t="82631" x="2517775" y="2560638"/>
          <p14:tracePt t="82645" x="2517775" y="2566988"/>
          <p14:tracePt t="82652" x="2522538" y="2566988"/>
          <p14:tracePt t="82665" x="2533650" y="2566988"/>
          <p14:tracePt t="82666" x="2540000" y="2566988"/>
          <p14:tracePt t="82682" x="2566988" y="2571750"/>
          <p14:tracePt t="82698" x="2633663" y="2578100"/>
          <p14:tracePt t="82714" x="2720975" y="2578100"/>
          <p14:tracePt t="82732" x="2792413" y="2578100"/>
          <p14:tracePt t="82748" x="2870200" y="2578100"/>
          <p14:tracePt t="82750" x="2903538" y="2578100"/>
          <p14:tracePt t="82765" x="2947988" y="2578100"/>
          <p14:tracePt t="82768" x="2986088" y="2578100"/>
          <p14:tracePt t="82781" x="3068638" y="2578100"/>
          <p14:tracePt t="82799" x="3162300" y="2560638"/>
          <p14:tracePt t="82816" x="3365500" y="2551113"/>
          <p14:tracePt t="82831" x="3438525" y="2551113"/>
          <p14:tracePt t="82848" x="3686175" y="2533650"/>
          <p14:tracePt t="82864" x="3740150" y="2533650"/>
          <p14:tracePt t="82882" x="3768725" y="2533650"/>
          <p14:tracePt t="82883" x="3773488" y="2533650"/>
          <p14:tracePt t="82932" x="3779838" y="2533650"/>
          <p14:tracePt t="82952" x="3784600" y="2533650"/>
          <p14:tracePt t="82966" x="3790950" y="2533650"/>
          <p14:tracePt t="82984" x="3795713" y="2533650"/>
          <p14:tracePt t="82999" x="3802063" y="2533650"/>
          <p14:tracePt t="83004" x="3806825" y="2533650"/>
          <p14:tracePt t="83014" x="3813175" y="2540000"/>
          <p14:tracePt t="83032" x="3817938" y="2544763"/>
          <p14:tracePt t="83034" x="3829050" y="2551113"/>
          <p14:tracePt t="83049" x="3833813" y="2555875"/>
          <p14:tracePt t="83066" x="3840163" y="2555875"/>
          <p14:tracePt t="83081" x="3844925" y="2560638"/>
          <p14:tracePt t="83098" x="3851275" y="2566988"/>
          <p14:tracePt t="83116" x="3856038" y="2566988"/>
          <p14:tracePt t="83141" x="3862388" y="2571750"/>
          <p14:tracePt t="83154" x="3867150" y="2578100"/>
          <p14:tracePt t="83169" x="3867150" y="2582863"/>
          <p14:tracePt t="83208" x="3873500" y="2582863"/>
          <p14:tracePt t="83216" x="3878263" y="2582863"/>
          <p14:tracePt t="83223" x="3884613" y="2582863"/>
          <p14:tracePt t="83232" x="3889375" y="2589213"/>
          <p14:tracePt t="83249" x="3911600" y="2589213"/>
          <p14:tracePt t="83265" x="3933825" y="2593975"/>
          <p14:tracePt t="83266" x="3949700" y="2593975"/>
          <p14:tracePt t="83283" x="4005263" y="2593975"/>
          <p14:tracePt t="83298" x="4043363" y="2593975"/>
          <p14:tracePt t="83318" x="4087813" y="2593975"/>
          <p14:tracePt t="83320" x="4094163" y="2593975"/>
          <p14:tracePt t="83333" x="4103688" y="2593975"/>
          <p14:tracePt t="83334" x="4121150" y="2593975"/>
          <p14:tracePt t="83349" x="4137025" y="2593975"/>
          <p14:tracePt t="83366" x="4159250" y="2593975"/>
          <p14:tracePt t="83382" x="4181475" y="2593975"/>
          <p14:tracePt t="83398" x="4214813" y="2593975"/>
          <p14:tracePt t="83415" x="4248150" y="2593975"/>
          <p14:tracePt t="83417" x="4275138" y="2593975"/>
          <p14:tracePt t="83432" x="4302125" y="2593975"/>
          <p14:tracePt t="83448" x="4346575" y="2600325"/>
          <p14:tracePt t="83465" x="4357688" y="2600325"/>
          <p14:tracePt t="83483" x="4373563" y="2605088"/>
          <p14:tracePt t="83484" x="4379913" y="2605088"/>
          <p14:tracePt t="83518" x="4384675" y="2605088"/>
          <p14:tracePt t="83537" x="4391025" y="2605088"/>
          <p14:tracePt t="83544" x="4402138" y="2605088"/>
          <p14:tracePt t="83552" x="4424363" y="2605088"/>
          <p14:tracePt t="83567" x="4511675" y="2605088"/>
          <p14:tracePt t="83583" x="4622800" y="2593975"/>
          <p14:tracePt t="83598" x="4754563" y="2593975"/>
          <p14:tracePt t="83616" x="4875213" y="2589213"/>
          <p14:tracePt t="83632" x="4975225" y="2582863"/>
          <p14:tracePt t="83634" x="5002213" y="2582863"/>
          <p14:tracePt t="83649" x="5019675" y="2582863"/>
          <p14:tracePt t="83650" x="5029200" y="2582863"/>
          <p14:tracePt t="83666" x="5040313" y="2578100"/>
          <p14:tracePt t="83683" x="5046663" y="2578100"/>
          <p14:tracePt t="83944" x="5062538" y="2578100"/>
          <p14:tracePt t="83952" x="5091113" y="2578100"/>
          <p14:tracePt t="83957" x="5095875" y="2578100"/>
          <p14:tracePt t="83965" x="5122863" y="2582863"/>
          <p14:tracePt t="83983" x="5222875" y="2593975"/>
          <p14:tracePt t="84001" x="5443538" y="2593975"/>
          <p14:tracePt t="84017" x="5657850" y="2600325"/>
          <p14:tracePt t="84034" x="5784850" y="2600325"/>
          <p14:tracePt t="84050" x="5911850" y="2600325"/>
          <p14:tracePt t="84067" x="5965825" y="2600325"/>
          <p14:tracePt t="84083" x="6005513" y="2600325"/>
          <p14:tracePt t="84101" x="6010275" y="2600325"/>
          <p14:tracePt t="84753" x="6021388" y="2600325"/>
          <p14:tracePt t="84761" x="6027738" y="2605088"/>
          <p14:tracePt t="84770" x="6032500" y="2605088"/>
          <p14:tracePt t="84784" x="6070600" y="2605088"/>
          <p14:tracePt t="84801" x="6099175" y="2605088"/>
          <p14:tracePt t="84819" x="6126163" y="2611438"/>
          <p14:tracePt t="84911" x="6132513" y="2611438"/>
          <p14:tracePt t="84925" x="6137275" y="2611438"/>
          <p14:tracePt t="84932" x="6137275" y="2605088"/>
          <p14:tracePt t="84939" x="6137275" y="2600325"/>
          <p14:tracePt t="84951" x="6142038" y="2600325"/>
          <p14:tracePt t="84995" x="6142038" y="2593975"/>
          <p14:tracePt t="85158" x="6148388" y="2593975"/>
          <p14:tracePt t="85188" x="6153150" y="2593975"/>
          <p14:tracePt t="85204" x="6159500" y="2589213"/>
          <p14:tracePt t="85209" x="6170613" y="2589213"/>
          <p14:tracePt t="85221" x="6208713" y="2582863"/>
          <p14:tracePt t="85235" x="6230938" y="2578100"/>
          <p14:tracePt t="85251" x="6302375" y="2571750"/>
          <p14:tracePt t="85268" x="6434138" y="2555875"/>
          <p14:tracePt t="85285" x="6478588" y="2555875"/>
          <p14:tracePt t="85286" x="6516688" y="2551113"/>
          <p14:tracePt t="85301" x="6621463" y="2551113"/>
          <p14:tracePt t="85318" x="6732588" y="2551113"/>
          <p14:tracePt t="85335" x="6891338" y="2555875"/>
          <p14:tracePt t="85336" x="6946900" y="2555875"/>
          <p14:tracePt t="85352" x="7096125" y="2560638"/>
          <p14:tracePt t="85368" x="7245350" y="2560638"/>
          <p14:tracePt t="85385" x="7354888" y="2560638"/>
          <p14:tracePt t="85402" x="7415213" y="2560638"/>
          <p14:tracePt t="85403" x="7437438" y="2560638"/>
          <p14:tracePt t="85419" x="7448550" y="2560638"/>
          <p14:tracePt t="85420" x="7453313" y="2560638"/>
          <p14:tracePt t="85466" x="7459663" y="2560638"/>
          <p14:tracePt t="85481" x="7470775" y="2560638"/>
          <p14:tracePt t="85486" x="7486650" y="2560638"/>
          <p14:tracePt t="85503" x="7558088" y="2560638"/>
          <p14:tracePt t="85520" x="7631113" y="2560638"/>
          <p14:tracePt t="85537" x="7707313" y="2566988"/>
          <p14:tracePt t="85538" x="7745413" y="2566988"/>
          <p14:tracePt t="85552" x="7778750" y="2571750"/>
          <p14:tracePt t="85553" x="7796213" y="2571750"/>
          <p14:tracePt t="85569" x="7827963" y="2571750"/>
          <p14:tracePt t="85585" x="7839075" y="2571750"/>
          <p14:tracePt t="85646" x="7845425" y="2571750"/>
          <p14:tracePt t="85659" x="7850188" y="2571750"/>
          <p14:tracePt t="85667" x="7856538" y="2571750"/>
          <p14:tracePt t="85686" x="7861300" y="2571750"/>
          <p14:tracePt t="85691" x="7867650" y="2571750"/>
          <p14:tracePt t="86088" x="7878763" y="2571750"/>
          <p14:tracePt t="86096" x="7900988" y="2571750"/>
          <p14:tracePt t="86105" x="7943850" y="2571750"/>
          <p14:tracePt t="86119" x="8037513" y="2560638"/>
          <p14:tracePt t="86137" x="8159750" y="2551113"/>
          <p14:tracePt t="86138" x="8197850" y="2551113"/>
          <p14:tracePt t="86154" x="8302625" y="2551113"/>
          <p14:tracePt t="86171" x="8378825" y="2544763"/>
          <p14:tracePt t="86186" x="8412163" y="2544763"/>
          <p14:tracePt t="86203" x="8423275" y="2544763"/>
          <p14:tracePt t="86220" x="8429625" y="2544763"/>
          <p14:tracePt t="86472" x="8440738" y="2551113"/>
          <p14:tracePt t="86478" x="8445500" y="2551113"/>
          <p14:tracePt t="86487" x="8456613" y="2551113"/>
          <p14:tracePt t="86504" x="8467725" y="2555875"/>
          <p14:tracePt t="86522" x="8472488" y="2560638"/>
          <p14:tracePt t="86538" x="8489950" y="2560638"/>
          <p14:tracePt t="86555" x="8505825" y="2560638"/>
          <p14:tracePt t="86569" x="8545513" y="2560638"/>
          <p14:tracePt t="86587" x="8621713" y="2560638"/>
          <p14:tracePt t="86589" x="8659813" y="2560638"/>
          <p14:tracePt t="86604" x="8743950" y="2560638"/>
          <p14:tracePt t="86621" x="8826500" y="2560638"/>
          <p14:tracePt t="86637" x="8891588" y="2560638"/>
          <p14:tracePt t="86654" x="8940800" y="2551113"/>
          <p14:tracePt t="86670" x="8969375" y="2544763"/>
          <p14:tracePt t="86671" x="8974138" y="2544763"/>
          <p14:tracePt t="86688" x="8996363" y="2544763"/>
          <p14:tracePt t="86703" x="9018588" y="2544763"/>
          <p14:tracePt t="86721" x="9063038" y="2544763"/>
          <p14:tracePt t="86737" x="9101138" y="2544763"/>
          <p14:tracePt t="86739" x="9123363" y="2544763"/>
          <p14:tracePt t="86755" x="9161463" y="2544763"/>
          <p14:tracePt t="86771" x="9183688" y="2544763"/>
          <p14:tracePt t="86787" x="9205913" y="2544763"/>
          <p14:tracePt t="86804" x="9228138" y="2544763"/>
          <p14:tracePt t="86821" x="9266238" y="2540000"/>
          <p14:tracePt t="86823" x="9283700" y="2540000"/>
          <p14:tracePt t="86839" x="9332913" y="2533650"/>
          <p14:tracePt t="86855" x="9382125" y="2528888"/>
          <p14:tracePt t="86870" x="9431338" y="2517775"/>
          <p14:tracePt t="86887" x="9464675" y="2511425"/>
          <p14:tracePt t="86889" x="9486900" y="2506663"/>
          <p14:tracePt t="86904" x="9509125" y="2506663"/>
          <p14:tracePt t="86920" x="9531350" y="2506663"/>
          <p14:tracePt t="86938" x="9564688" y="2506663"/>
          <p14:tracePt t="86954" x="9607550" y="2506663"/>
          <p14:tracePt t="86956" x="9640888" y="2506663"/>
          <p14:tracePt t="86972" x="9690100" y="2506663"/>
          <p14:tracePt t="86987" x="9707563" y="2506663"/>
          <p14:tracePt t="86989" x="9729788" y="2506663"/>
          <p14:tracePt t="87004" x="9767888" y="2500313"/>
          <p14:tracePt t="87021" x="9828213" y="2500313"/>
          <p14:tracePt t="87037" x="9856788" y="2500313"/>
          <p14:tracePt t="87056" x="9977438" y="2500313"/>
          <p14:tracePt t="87071" x="10104438" y="2500313"/>
          <p14:tracePt t="87087" x="10236200" y="2500313"/>
          <p14:tracePt t="87105" x="10456863" y="2500313"/>
          <p14:tracePt t="87106" x="10583863" y="2500313"/>
          <p14:tracePt t="87122" x="10802938" y="2500313"/>
          <p14:tracePt t="87138" x="10947400" y="2500313"/>
          <p14:tracePt t="87154" x="11052175" y="2500313"/>
          <p14:tracePt t="87172" x="11079163" y="2500313"/>
          <p14:tracePt t="87189" x="11083925" y="2500313"/>
          <p14:tracePt t="87731" x="11101388" y="2500313"/>
          <p14:tracePt t="87738" x="11117263" y="2500313"/>
          <p14:tracePt t="87745" x="11150600" y="2511425"/>
          <p14:tracePt t="87755" x="11177588" y="2522538"/>
          <p14:tracePt t="87774" x="11255375" y="2533650"/>
          <p14:tracePt t="87789" x="11271250" y="2540000"/>
          <p14:tracePt t="87790" x="11282363" y="2540000"/>
          <p14:tracePt t="87806" x="11293475" y="2540000"/>
          <p14:tracePt t="87896" x="11299825" y="2540000"/>
          <p14:tracePt t="87910" x="11304588" y="2540000"/>
          <p14:tracePt t="87932" x="11310938" y="2540000"/>
          <p14:tracePt t="87940" x="11315700" y="2540000"/>
          <p14:tracePt t="87948" x="11322050" y="2540000"/>
          <p14:tracePt t="87958" x="11326813" y="2540000"/>
          <p14:tracePt t="88024" x="11333163" y="2540000"/>
          <p14:tracePt t="88047" x="11337925" y="2540000"/>
          <p14:tracePt t="88051" x="11344275" y="2540000"/>
          <p14:tracePt t="88067" x="11349038" y="2540000"/>
          <p14:tracePt t="88083" x="11353800" y="2540000"/>
          <p14:tracePt t="88091" x="11360150" y="2540000"/>
          <p14:tracePt t="88106" x="11371263" y="2533650"/>
          <p14:tracePt t="88122" x="11376025" y="2533650"/>
          <p14:tracePt t="88139" x="11382375" y="2533650"/>
          <p14:tracePt t="88141" x="11387138" y="2533650"/>
          <p14:tracePt t="88156" x="11393488" y="2533650"/>
          <p14:tracePt t="88158" x="11398250" y="2533650"/>
          <p14:tracePt t="88172" x="11404600" y="2533650"/>
          <p14:tracePt t="88174" x="11409363" y="2533650"/>
          <p14:tracePt t="88190" x="11420475" y="2533650"/>
          <p14:tracePt t="88207" x="11426825" y="2528888"/>
          <p14:tracePt t="88208" x="11431588" y="2528888"/>
          <p14:tracePt t="88232" x="11437938" y="2528888"/>
          <p14:tracePt t="88241" x="11442700" y="2528888"/>
          <p14:tracePt t="88257" x="11447463" y="2528888"/>
          <p14:tracePt t="88273" x="11458575" y="2528888"/>
          <p14:tracePt t="88289" x="11469688" y="2528888"/>
          <p14:tracePt t="88307" x="11476038" y="2528888"/>
          <p14:tracePt t="88308" x="11476038" y="2522538"/>
          <p14:tracePt t="88325" x="11480800" y="2522538"/>
          <p14:tracePt t="88488" x="11487150" y="2522538"/>
          <p14:tracePt t="88692" x="11480800" y="2522538"/>
          <p14:tracePt t="88698" x="11458575" y="2522538"/>
          <p14:tracePt t="88706" x="11437938" y="2522538"/>
          <p14:tracePt t="88724" x="11376025" y="2522538"/>
          <p14:tracePt t="88740" x="11344275" y="2522538"/>
          <p14:tracePt t="88742" x="11310938" y="2522538"/>
          <p14:tracePt t="88758" x="11261725" y="2522538"/>
          <p14:tracePt t="88775" x="11161713" y="2522538"/>
          <p14:tracePt t="88790" x="11041063" y="2495550"/>
          <p14:tracePt t="88807" x="10737850" y="2457450"/>
          <p14:tracePt t="88809" x="10594975" y="2446338"/>
          <p14:tracePt t="88824" x="10356850" y="2439988"/>
          <p14:tracePt t="88841" x="10202863" y="2439988"/>
          <p14:tracePt t="88856" x="10104438" y="2457450"/>
          <p14:tracePt t="88874" x="10048875" y="2468563"/>
          <p14:tracePt t="88892" x="9993313" y="2484438"/>
          <p14:tracePt t="88908" x="9950450" y="2484438"/>
          <p14:tracePt t="88923" x="9872663" y="2500313"/>
          <p14:tracePt t="88941" x="9718675" y="2517775"/>
          <p14:tracePt t="88957" x="9509125" y="2533650"/>
          <p14:tracePt t="88959" x="9366250" y="2555875"/>
          <p14:tracePt t="88975" x="9201150" y="2571750"/>
          <p14:tracePt t="88991" x="8897938" y="2582863"/>
          <p14:tracePt t="89007" x="8837613" y="2582863"/>
          <p14:tracePt t="89025" x="8732838" y="2582863"/>
          <p14:tracePt t="89026" x="8699500" y="2582863"/>
          <p14:tracePt t="89042" x="8605838" y="2571750"/>
          <p14:tracePt t="89058" x="8523288" y="2566988"/>
          <p14:tracePt t="89074" x="8423275" y="2566988"/>
          <p14:tracePt t="89091" x="8369300" y="2566988"/>
          <p14:tracePt t="89107" x="8302625" y="2566988"/>
          <p14:tracePt t="89109" x="8280400" y="2566988"/>
          <p14:tracePt t="89124" x="8264525" y="2566988"/>
          <p14:tracePt t="89126" x="8235950" y="2566988"/>
          <p14:tracePt t="89141" x="8213725" y="2566988"/>
          <p14:tracePt t="89158" x="8202613" y="2566988"/>
          <p14:tracePt t="89174" x="8191500" y="2566988"/>
          <p14:tracePt t="89192" x="8175625" y="2566988"/>
          <p14:tracePt t="89208" x="8131175" y="2555875"/>
          <p14:tracePt t="89224" x="8066088" y="2544763"/>
          <p14:tracePt t="89242" x="7927975" y="2533650"/>
          <p14:tracePt t="89258" x="7658100" y="2506663"/>
          <p14:tracePt t="89275" x="7493000" y="2500313"/>
          <p14:tracePt t="89277" x="7437438" y="2495550"/>
          <p14:tracePt t="89291" x="7183438" y="2484438"/>
          <p14:tracePt t="89308" x="7051675" y="2462213"/>
          <p14:tracePt t="89325" x="6958013" y="2446338"/>
          <p14:tracePt t="89327" x="6935788" y="2435225"/>
          <p14:tracePt t="89342" x="6897688" y="2395538"/>
          <p14:tracePt t="89359" x="6864350" y="2346325"/>
          <p14:tracePt t="89375" x="6837363" y="2301875"/>
          <p14:tracePt t="89392" x="6831013" y="2270125"/>
          <p14:tracePt t="89393" x="6831013" y="2252663"/>
          <p14:tracePt t="89409" x="6826250" y="2230438"/>
          <p14:tracePt t="89425" x="6826250" y="2225675"/>
          <p14:tracePt t="89426" x="6826250" y="2214563"/>
          <p14:tracePt t="89440" x="6831013" y="2203450"/>
          <p14:tracePt t="89458" x="6837363" y="2197100"/>
          <p14:tracePt t="89475" x="6842125" y="2197100"/>
          <p14:tracePt t="89477" x="6842125" y="2192338"/>
          <p14:tracePt t="89491" x="6848475" y="2192338"/>
          <p14:tracePt t="89515" x="6853238" y="2192338"/>
          <p14:tracePt t="89524" x="6859588" y="2192338"/>
          <p14:tracePt t="89541" x="6924675" y="2203450"/>
          <p14:tracePt t="89558" x="7018338" y="2214563"/>
          <p14:tracePt t="89559" x="7062788" y="2214563"/>
          <p14:tracePt t="89576" x="7123113" y="2214563"/>
          <p14:tracePt t="89593" x="7178675" y="2203450"/>
          <p14:tracePt t="89609" x="7183438" y="2203450"/>
          <p14:tracePt t="89688" x="7189788" y="2203450"/>
          <p14:tracePt t="89694" x="7200900" y="2203450"/>
          <p14:tracePt t="89709" x="7223125" y="2203450"/>
          <p14:tracePt t="89726" x="7234238" y="2203450"/>
          <p14:tracePt t="89742" x="7234238" y="2197100"/>
          <p14:tracePt t="90019" x="7239000" y="2197100"/>
          <p14:tracePt t="90027" x="7245350" y="2197100"/>
          <p14:tracePt t="90243" x="7250113" y="2197100"/>
          <p14:tracePt t="90250" x="7256463" y="2197100"/>
          <p14:tracePt t="90258" x="7261225" y="2197100"/>
          <p14:tracePt t="90276" x="7305675" y="2197100"/>
          <p14:tracePt t="90293" x="7410450" y="2197100"/>
          <p14:tracePt t="90295" x="7464425" y="2197100"/>
          <p14:tracePt t="90309" x="7508875" y="2197100"/>
          <p14:tracePt t="90311" x="7586663" y="2197100"/>
          <p14:tracePt t="90327" x="7707313" y="2197100"/>
          <p14:tracePt t="90343" x="7818438" y="2197100"/>
          <p14:tracePt t="90359" x="7872413" y="2197100"/>
          <p14:tracePt t="90378" x="7927975" y="2203450"/>
          <p14:tracePt t="90492" x="7932738" y="2203450"/>
          <p14:tracePt t="90506" x="7939088" y="2203450"/>
          <p14:tracePt t="90520" x="7954963" y="2203450"/>
          <p14:tracePt t="90527" x="7961313" y="2203450"/>
          <p14:tracePt t="90543" x="7966075" y="2203450"/>
          <p14:tracePt t="90545" x="7977188" y="2203450"/>
          <p14:tracePt t="90559" x="8021638" y="2203450"/>
          <p14:tracePt t="90576" x="8070850" y="2203450"/>
          <p14:tracePt t="90594" x="8104188" y="2203450"/>
          <p14:tracePt t="90610" x="8104188" y="2197100"/>
          <p14:tracePt t="90663" x="8108950" y="2197100"/>
          <p14:tracePt t="90680" x="8120063" y="2197100"/>
          <p14:tracePt t="90686" x="8126413" y="2197100"/>
          <p14:tracePt t="90694" x="8137525" y="2197100"/>
          <p14:tracePt t="90712" x="8142288" y="2197100"/>
          <p14:tracePt t="90727" x="8148638" y="2197100"/>
          <p14:tracePt t="91158" x="8153400" y="2197100"/>
          <p14:tracePt t="91165" x="8170863" y="2197100"/>
          <p14:tracePt t="91177" x="8220075" y="2214563"/>
          <p14:tracePt t="91194" x="8909050" y="2290763"/>
          <p14:tracePt t="91211" x="9190038" y="2312988"/>
          <p14:tracePt t="91212" x="9640888" y="2368550"/>
          <p14:tracePt t="91227" x="10396538" y="2446338"/>
          <p14:tracePt t="91244" x="10825163" y="2473325"/>
          <p14:tracePt t="91261" x="11034713" y="2511425"/>
          <p14:tracePt t="91262" x="11083925" y="2533650"/>
          <p14:tracePt t="91278" x="11090275" y="2533650"/>
          <p14:tracePt t="91406" x="11079163" y="2533650"/>
          <p14:tracePt t="91412" x="11045825" y="2533650"/>
          <p14:tracePt t="91427" x="11029950" y="2533650"/>
          <p14:tracePt t="91429" x="11018838" y="2533650"/>
          <p14:tracePt t="91445" x="11001375" y="2540000"/>
          <p14:tracePt t="91461" x="10990263" y="2540000"/>
          <p14:tracePt t="91480" x="10980738" y="2540000"/>
          <p14:tracePt t="91494" x="10974388" y="2540000"/>
          <p14:tracePt t="91496" x="10958513" y="2540000"/>
          <p14:tracePt t="91510" x="10896600" y="2540000"/>
          <p14:tracePt t="91527" x="10787063" y="2533650"/>
          <p14:tracePt t="91545" x="10566400" y="2528888"/>
          <p14:tracePt t="91546" x="10501313" y="2528888"/>
          <p14:tracePt t="91562" x="10390188" y="2528888"/>
          <p14:tracePt t="91578" x="10313988" y="2528888"/>
          <p14:tracePt t="91594" x="10296525" y="2528888"/>
          <p14:tracePt t="91675" x="10302875" y="2528888"/>
          <p14:tracePt t="91691" x="10307638" y="2528888"/>
          <p14:tracePt t="91706" x="10318750" y="2528888"/>
          <p14:tracePt t="91712" x="10325100" y="2528888"/>
          <p14:tracePt t="91833" x="10318750" y="2528888"/>
          <p14:tracePt t="91840" x="10313988" y="2528888"/>
          <p14:tracePt t="91847" x="10296525" y="2528888"/>
          <p14:tracePt t="91862" x="10263188" y="2528888"/>
          <p14:tracePt t="91879" x="10240963" y="2528888"/>
          <p14:tracePt t="91895" x="10209213" y="2522538"/>
          <p14:tracePt t="91912" x="10198100" y="2522538"/>
          <p14:tracePt t="91929" x="10191750" y="2522538"/>
          <p14:tracePt t="91946" x="10186988" y="2522538"/>
          <p14:tracePt t="91962" x="10180638" y="2522538"/>
          <p14:tracePt t="92088" x="10175875" y="2522538"/>
          <p14:tracePt t="92104" x="10169525" y="2522538"/>
          <p14:tracePt t="92111" x="10164763" y="2522538"/>
          <p14:tracePt t="92117" x="10158413" y="2522538"/>
          <p14:tracePt t="92129" x="10153650" y="2522538"/>
          <p14:tracePt t="92146" x="10142538" y="2522538"/>
          <p14:tracePt t="92148" x="10137775" y="2522538"/>
          <p14:tracePt t="92162" x="10126663" y="2522538"/>
          <p14:tracePt t="92164" x="10120313" y="2522538"/>
          <p14:tracePt t="92178" x="10098088" y="2522538"/>
          <p14:tracePt t="92196" x="10093325" y="2522538"/>
          <p14:tracePt t="92614" x="10098088" y="2522538"/>
          <p14:tracePt t="92621" x="10142538" y="2522538"/>
          <p14:tracePt t="92629" x="10220325" y="2522538"/>
          <p14:tracePt t="92646" x="10367963" y="2522538"/>
          <p14:tracePt t="92663" x="10615613" y="2517775"/>
          <p14:tracePt t="92665" x="10682288" y="2517775"/>
          <p14:tracePt t="92681" x="10869613" y="2511425"/>
          <p14:tracePt t="92697" x="10974388" y="2500313"/>
          <p14:tracePt t="92713" x="11045825" y="2495550"/>
          <p14:tracePt t="92730" x="11068050" y="2495550"/>
          <p14:tracePt t="92748" x="11074400" y="2495550"/>
          <p14:tracePt t="92764" x="11083925" y="2495550"/>
          <p14:tracePt t="92780" x="11106150" y="2495550"/>
          <p14:tracePt t="92796" x="11161713" y="2506663"/>
          <p14:tracePt t="92813" x="11206163" y="2506663"/>
          <p14:tracePt t="92830" x="11271250" y="2511425"/>
          <p14:tracePt t="92847" x="11293475" y="2517775"/>
          <p14:tracePt t="92863" x="11315700" y="2517775"/>
          <p14:tracePt t="92880" x="11322050" y="2517775"/>
          <p14:tracePt t="92881" x="11326813" y="2517775"/>
          <p14:tracePt t="92897" x="11333163" y="2517775"/>
          <p14:tracePt t="92899" x="11349038" y="2517775"/>
          <p14:tracePt t="92915" x="11360150" y="2517775"/>
          <p14:tracePt t="92930" x="11387138" y="2517775"/>
          <p14:tracePt t="92947" x="11404600" y="2517775"/>
          <p14:tracePt t="92965" x="11409363" y="2517775"/>
          <p14:tracePt t="93010" x="11415713" y="2517775"/>
          <p14:tracePt t="93017" x="11426825" y="2517775"/>
          <p14:tracePt t="93032" x="11447463" y="2517775"/>
          <p14:tracePt t="93047" x="11487150" y="2517775"/>
          <p14:tracePt t="93064" x="11536363" y="2517775"/>
          <p14:tracePt t="93080" x="11558588" y="2517775"/>
          <p14:tracePt t="93097" x="11569700" y="2517775"/>
          <p14:tracePt t="93114" x="11574463" y="2517775"/>
          <p14:tracePt t="93130" x="11580813" y="2517775"/>
          <p14:tracePt t="93146" x="11591925" y="2517775"/>
          <p14:tracePt t="93164" x="11596688" y="2517775"/>
          <p14:tracePt t="93180" x="11618913" y="2517775"/>
          <p14:tracePt t="93198" x="11625263" y="2517775"/>
          <p14:tracePt t="93216" x="11630025" y="2517775"/>
          <p14:tracePt t="93933" x="11634788" y="2517775"/>
          <p14:tracePt t="93949" x="11641138" y="2517775"/>
          <p14:tracePt t="93955" x="11645900" y="2517775"/>
          <p14:tracePt t="93965" x="11652250" y="2517775"/>
          <p14:tracePt t="94000" x="11652250" y="2511425"/>
          <p14:tracePt t="94038" x="11657013" y="2511425"/>
          <p14:tracePt t="94053" x="11663363" y="2511425"/>
          <p14:tracePt t="94067" x="11668125" y="2511425"/>
          <p14:tracePt t="96011" x="11663363" y="2511425"/>
          <p14:tracePt t="96020" x="11645900" y="2511425"/>
          <p14:tracePt t="96024" x="11625263" y="2511425"/>
          <p14:tracePt t="96035" x="11574463" y="2517775"/>
          <p14:tracePt t="96051" x="11266488" y="2566988"/>
          <p14:tracePt t="96069" x="10521950" y="2665413"/>
          <p14:tracePt t="96085" x="9910763" y="2743200"/>
          <p14:tracePt t="96101" x="9205913" y="2859088"/>
          <p14:tracePt t="96118" x="8643938" y="2963863"/>
          <p14:tracePt t="96135" x="8010525" y="3062288"/>
          <p14:tracePt t="96136" x="7856538" y="3084513"/>
          <p14:tracePt t="96152" x="7658100" y="3111500"/>
          <p14:tracePt t="96153" x="7515225" y="3140075"/>
          <p14:tracePt t="96169" x="7366000" y="3178175"/>
          <p14:tracePt t="96184" x="7250113" y="3216275"/>
          <p14:tracePt t="96201" x="7107238" y="3222625"/>
          <p14:tracePt t="96219" x="6754813" y="3233738"/>
          <p14:tracePt t="96236" x="6572250" y="3227388"/>
          <p14:tracePt t="96237" x="6369050" y="3233738"/>
          <p14:tracePt t="96253" x="6005513" y="3255963"/>
          <p14:tracePt t="96268" x="5526088" y="3255963"/>
          <p14:tracePt t="96285" x="5200650" y="3255963"/>
          <p14:tracePt t="96302" x="4852988" y="3255963"/>
          <p14:tracePt t="96304" x="4738688" y="3255963"/>
          <p14:tracePt t="96318" x="4429125" y="3238500"/>
          <p14:tracePt t="96335" x="4137025" y="3222625"/>
          <p14:tracePt t="96351" x="3833813" y="3216275"/>
          <p14:tracePt t="96369" x="3503613" y="3173413"/>
          <p14:tracePt t="96385" x="3416300" y="3155950"/>
          <p14:tracePt t="96387" x="3371850" y="3144838"/>
          <p14:tracePt t="96401" x="3189288" y="3111500"/>
          <p14:tracePt t="96418" x="3030538" y="3084513"/>
          <p14:tracePt t="96436" x="2820988" y="3062288"/>
          <p14:tracePt t="96437" x="2760663" y="3057525"/>
          <p14:tracePt t="96453" x="2551113" y="3024188"/>
          <p14:tracePt t="96468" x="2435225" y="2997200"/>
          <p14:tracePt t="96485" x="2314575" y="2968625"/>
          <p14:tracePt t="96502" x="2252663" y="2952750"/>
          <p14:tracePt t="96520" x="2203450" y="2930525"/>
          <p14:tracePt t="96536" x="2198688" y="2930525"/>
          <p14:tracePt t="96538" x="2198688" y="2925763"/>
          <p14:tracePt t="96551" x="2192338" y="2919413"/>
          <p14:tracePt t="96570" x="2192338" y="2914650"/>
          <p14:tracePt t="96572" x="2192338" y="2908300"/>
          <p14:tracePt t="96587" x="2203450" y="2903538"/>
          <p14:tracePt t="96603" x="2214563" y="2892425"/>
          <p14:tracePt t="96618" x="2232025" y="2881313"/>
          <p14:tracePt t="96635" x="2236788" y="2874963"/>
          <p14:tracePt t="96652" x="2263775" y="2863850"/>
          <p14:tracePt t="96669" x="2325688" y="2847975"/>
          <p14:tracePt t="96686" x="2386013" y="2841625"/>
          <p14:tracePt t="96702" x="2479675" y="2832100"/>
          <p14:tracePt t="96719" x="2551113" y="2825750"/>
          <p14:tracePt t="96736" x="2616200" y="2814638"/>
          <p14:tracePt t="96737" x="2671763" y="2814638"/>
          <p14:tracePt t="96753" x="2760663" y="2814638"/>
          <p14:tracePt t="96769" x="2847975" y="2814638"/>
          <p14:tracePt t="96787" x="2941638" y="2814638"/>
          <p14:tracePt t="96804" x="3008313" y="2814638"/>
          <p14:tracePt t="96820" x="3052763" y="2814638"/>
          <p14:tracePt t="96837" x="3073400" y="2814638"/>
          <p14:tracePt t="96839" x="3095625" y="2814638"/>
          <p14:tracePt t="96853" x="3106738" y="2814638"/>
          <p14:tracePt t="96869" x="3124200" y="2814638"/>
          <p14:tracePt t="96887" x="3178175" y="2825750"/>
          <p14:tracePt t="96903" x="3233738" y="2825750"/>
          <p14:tracePt t="96919" x="3300413" y="2825750"/>
          <p14:tracePt t="96936" x="3349625" y="2825750"/>
          <p14:tracePt t="96953" x="3387725" y="2825750"/>
          <p14:tracePt t="96954" x="3405188" y="2825750"/>
          <p14:tracePt t="96970" x="3459163" y="2825750"/>
          <p14:tracePt t="96986" x="3503613" y="2825750"/>
          <p14:tracePt t="97003" x="3570288" y="2825750"/>
          <p14:tracePt t="97020" x="3635375" y="2825750"/>
          <p14:tracePt t="97021" x="3751263" y="2825750"/>
          <p14:tracePt t="97038" x="3862388" y="2825750"/>
          <p14:tracePt t="97053" x="3983038" y="2825750"/>
          <p14:tracePt t="97069" x="4054475" y="2825750"/>
          <p14:tracePt t="97087" x="4087813" y="2825750"/>
          <p14:tracePt t="97105" x="4094163" y="2825750"/>
          <p14:tracePt t="97152" x="4098925" y="2825750"/>
          <p14:tracePt t="97166" x="4110038" y="2825750"/>
          <p14:tracePt t="97173" x="4132263" y="2825750"/>
          <p14:tracePt t="97188" x="4165600" y="2825750"/>
          <p14:tracePt t="97205" x="4197350" y="2825750"/>
          <p14:tracePt t="97220" x="4219575" y="2825750"/>
          <p14:tracePt t="97237" x="4241800" y="2825750"/>
          <p14:tracePt t="97253" x="4259263" y="2825750"/>
          <p14:tracePt t="97255" x="4264025" y="2825750"/>
          <p14:tracePt t="97270" x="4297363" y="2825750"/>
          <p14:tracePt t="97286" x="4324350" y="2825750"/>
          <p14:tracePt t="97303" x="4346575" y="2825750"/>
          <p14:tracePt t="97320" x="4352925" y="2825750"/>
          <p14:tracePt t="97321" x="4357688" y="2825750"/>
          <p14:tracePt t="97377" x="4364038" y="2825750"/>
          <p14:tracePt t="97397" x="4373563" y="2825750"/>
          <p14:tracePt t="97768" x="4395788" y="2825750"/>
          <p14:tracePt t="97772" x="4451350" y="2825750"/>
          <p14:tracePt t="97789" x="4572000" y="2832100"/>
          <p14:tracePt t="97805" x="4765675" y="2825750"/>
          <p14:tracePt t="97821" x="5013325" y="2820988"/>
          <p14:tracePt t="97837" x="5151438" y="2820988"/>
          <p14:tracePt t="97839" x="5195888" y="2820988"/>
          <p14:tracePt t="97854" x="5227638" y="2820988"/>
          <p14:tracePt t="97870" x="5245100" y="2820988"/>
          <p14:tracePt t="97887" x="5256213" y="2820988"/>
          <p14:tracePt t="97904" x="5267325" y="2820988"/>
          <p14:tracePt t="97922" x="5289550" y="2820988"/>
          <p14:tracePt t="97939" x="5305425" y="2820988"/>
          <p14:tracePt t="97954" x="5327650" y="2820988"/>
          <p14:tracePt t="97971" x="5338763" y="2820988"/>
          <p14:tracePt t="97989" x="5354638" y="2820988"/>
          <p14:tracePt t="98004" x="5360988" y="2820988"/>
          <p14:tracePt t="98105" x="5365750" y="2820988"/>
          <p14:tracePt t="98119" x="5372100" y="2820988"/>
          <p14:tracePt t="98134" x="5376863" y="2820988"/>
          <p14:tracePt t="98156" x="5383213" y="2820988"/>
          <p14:tracePt t="98162" x="5387975" y="2820988"/>
          <p14:tracePt t="98177" x="5394325" y="2820988"/>
          <p14:tracePt t="98187" x="5399088" y="2820988"/>
          <p14:tracePt t="98204" x="5426075" y="2820988"/>
          <p14:tracePt t="98222" x="5514975" y="2825750"/>
          <p14:tracePt t="98239" x="5591175" y="2825750"/>
          <p14:tracePt t="98255" x="5707063" y="2825750"/>
          <p14:tracePt t="98271" x="5807075" y="2832100"/>
          <p14:tracePt t="98288" x="5927725" y="2841625"/>
          <p14:tracePt t="98290" x="5988050" y="2847975"/>
          <p14:tracePt t="98306" x="6126163" y="2852738"/>
          <p14:tracePt t="98322" x="6219825" y="2852738"/>
          <p14:tracePt t="98339" x="6351588" y="2852738"/>
          <p14:tracePt t="98355" x="6451600" y="2852738"/>
          <p14:tracePt t="98357" x="6516688" y="2852738"/>
          <p14:tracePt t="98373" x="6621463" y="2852738"/>
          <p14:tracePt t="98388" x="6710363" y="2852738"/>
          <p14:tracePt t="98404" x="6748463" y="2852738"/>
          <p14:tracePt t="98422" x="6781800" y="2852738"/>
          <p14:tracePt t="98440" x="6815138" y="2852738"/>
          <p14:tracePt t="98456" x="6831013" y="2859088"/>
          <p14:tracePt t="98471" x="6848475" y="2859088"/>
          <p14:tracePt t="98488" x="6886575" y="2863850"/>
          <p14:tracePt t="98505" x="6924675" y="2863850"/>
          <p14:tracePt t="98522" x="6985000" y="2863850"/>
          <p14:tracePt t="98524" x="7007225" y="2863850"/>
          <p14:tracePt t="98538" x="7069138" y="2863850"/>
          <p14:tracePt t="98555" x="7123113" y="2863850"/>
          <p14:tracePt t="98571" x="7156450" y="2863850"/>
          <p14:tracePt t="98589" x="7200900" y="2870200"/>
          <p14:tracePt t="98606" x="7234238" y="2870200"/>
          <p14:tracePt t="98621" x="7245350" y="2870200"/>
          <p14:tracePt t="98639" x="7261225" y="2870200"/>
          <p14:tracePt t="98657" x="7294563" y="2870200"/>
          <p14:tracePt t="98673" x="7321550" y="2870200"/>
          <p14:tracePt t="98688" x="7359650" y="2863850"/>
          <p14:tracePt t="98705" x="7392988" y="2863850"/>
          <p14:tracePt t="98722" x="7421563" y="2863850"/>
          <p14:tracePt t="98724" x="7432675" y="2863850"/>
          <p14:tracePt t="98739" x="7443788" y="2863850"/>
          <p14:tracePt t="98741" x="7453313" y="2863850"/>
          <p14:tracePt t="98756" x="7464425" y="2863850"/>
          <p14:tracePt t="98773" x="7481888" y="2863850"/>
          <p14:tracePt t="98790" x="7486650" y="2863850"/>
          <p14:tracePt t="98807" x="7497763" y="2863850"/>
          <p14:tracePt t="98822" x="7504113" y="2863850"/>
          <p14:tracePt t="98839" x="7508875" y="2863850"/>
          <p14:tracePt t="98855" x="7515225" y="2863850"/>
          <p14:tracePt t="98872" x="7526338" y="2863850"/>
          <p14:tracePt t="98890" x="7537450" y="2863850"/>
          <p14:tracePt t="98909" x="7542213" y="2863850"/>
          <p14:tracePt t="98936" x="7546975" y="2863850"/>
          <p14:tracePt t="98950" x="7553325" y="2863850"/>
          <p14:tracePt t="98965" x="7564438" y="2863850"/>
          <p14:tracePt t="98973" x="7569200" y="2859088"/>
          <p14:tracePt t="98990" x="7586663" y="2859088"/>
          <p14:tracePt t="99007" x="7597775" y="2852738"/>
          <p14:tracePt t="99023" x="7602538" y="2852738"/>
          <p14:tracePt t="99059" x="7608888" y="2852738"/>
          <p14:tracePt t="99072" x="7620000" y="2852738"/>
          <p14:tracePt t="99077" x="7635875" y="2852738"/>
          <p14:tracePt t="99089" x="7662863" y="2852738"/>
          <p14:tracePt t="99106" x="7702550" y="2847975"/>
          <p14:tracePt t="99107" x="7724775" y="2841625"/>
          <p14:tracePt t="99123" x="7756525" y="2841625"/>
          <p14:tracePt t="99139" x="7778750" y="2841625"/>
          <p14:tracePt t="99157" x="7800975" y="2841625"/>
          <p14:tracePt t="99173" x="7818438" y="2841625"/>
          <p14:tracePt t="99174" x="7834313" y="2841625"/>
          <p14:tracePt t="99190" x="7861300" y="2841625"/>
          <p14:tracePt t="99207" x="7910513" y="2841625"/>
          <p14:tracePt t="99223" x="7972425" y="2841625"/>
          <p14:tracePt t="99240" x="7994650" y="2841625"/>
          <p14:tracePt t="99241" x="7999413" y="2841625"/>
          <p14:tracePt t="99257" x="8004175" y="2841625"/>
          <p14:tracePt t="99401" x="8010525" y="2841625"/>
          <p14:tracePt t="99415" x="8015288" y="2841625"/>
          <p14:tracePt t="99438" x="8021638" y="2841625"/>
          <p14:tracePt t="99460" x="8026400" y="2841625"/>
          <p14:tracePt t="99484" x="8037513" y="2841625"/>
          <p14:tracePt t="99490" x="8048625" y="2841625"/>
          <p14:tracePt t="99497" x="8054975" y="2841625"/>
          <p14:tracePt t="99506" x="8070850" y="2841625"/>
          <p14:tracePt t="99523" x="8137525" y="2841625"/>
          <p14:tracePt t="99540" x="8202613" y="2841625"/>
          <p14:tracePt t="99541" x="8242300" y="2841625"/>
          <p14:tracePt t="99558" x="8351838" y="2841625"/>
          <p14:tracePt t="99574" x="8451850" y="2841625"/>
          <p14:tracePt t="99589" x="8550275" y="2841625"/>
          <p14:tracePt t="99607" x="8643938" y="2841625"/>
          <p14:tracePt t="99625" x="8782050" y="2841625"/>
          <p14:tracePt t="99641" x="8853488" y="2841625"/>
          <p14:tracePt t="99657" x="8913813" y="2841625"/>
          <p14:tracePt t="99674" x="8936038" y="2841625"/>
          <p14:tracePt t="99691" x="8958263" y="2836863"/>
          <p14:tracePt t="99692" x="8963025" y="2836863"/>
          <p14:tracePt t="99708" x="8980488" y="2836863"/>
          <p14:tracePt t="99725" x="9002713" y="2836863"/>
          <p14:tracePt t="99740" x="9024938" y="2836863"/>
          <p14:tracePt t="99757" x="9040813" y="2836863"/>
          <p14:tracePt t="99759" x="9051925" y="2836863"/>
          <p14:tracePt t="99775" x="9056688" y="2836863"/>
          <p14:tracePt t="99827" x="9063038" y="2836863"/>
          <p14:tracePt t="99835" x="9067800" y="2836863"/>
          <p14:tracePt t="99842" x="9074150" y="2836863"/>
          <p14:tracePt t="99858" x="9085263" y="2836863"/>
          <p14:tracePt t="99875" x="9090025" y="2836863"/>
          <p14:tracePt t="99891" x="9096375" y="2836863"/>
          <p14:tracePt t="99926" x="9101138" y="2836863"/>
          <p14:tracePt t="99933" x="9107488" y="2836863"/>
          <p14:tracePt t="99948" x="9118600" y="2836863"/>
          <p14:tracePt t="99957" x="9134475" y="2836863"/>
          <p14:tracePt t="99974" x="9150350" y="2836863"/>
          <p14:tracePt t="99991" x="9172575" y="2836863"/>
          <p14:tracePt t="99993" x="9183688" y="2836863"/>
          <p14:tracePt t="100009" x="9221788" y="2836863"/>
          <p14:tracePt t="100024" x="9239250" y="2836863"/>
          <p14:tracePt t="100040" x="9283700" y="2832100"/>
          <p14:tracePt t="100057" x="9326563" y="2825750"/>
          <p14:tracePt t="100074" x="9371013" y="2814638"/>
          <p14:tracePt t="100091" x="9393238" y="2814638"/>
          <p14:tracePt t="100107" x="9404350" y="2814638"/>
          <p14:tracePt t="100124" x="9426575" y="2814638"/>
          <p14:tracePt t="100141" x="9464675" y="2809875"/>
          <p14:tracePt t="100158" x="9493250" y="2803525"/>
          <p14:tracePt t="100174" x="9536113" y="2792413"/>
          <p14:tracePt t="100191" x="9564688" y="2787650"/>
          <p14:tracePt t="100207" x="9602788" y="2781300"/>
          <p14:tracePt t="100226" x="9647238" y="2770188"/>
          <p14:tracePt t="100240" x="9669463" y="2770188"/>
          <p14:tracePt t="100258" x="9701213" y="2765425"/>
          <p14:tracePt t="100275" x="9734550" y="2759075"/>
          <p14:tracePt t="100276" x="9756775" y="2759075"/>
          <p14:tracePt t="100292" x="9767888" y="2759075"/>
          <p14:tracePt t="100310" x="9790113" y="2754313"/>
          <p14:tracePt t="100324" x="9805988" y="2754313"/>
          <p14:tracePt t="100341" x="9828213" y="2747963"/>
          <p14:tracePt t="100359" x="9982200" y="2743200"/>
          <p14:tracePt t="100375" x="10071100" y="2738438"/>
          <p14:tracePt t="100391" x="10169525" y="2732088"/>
          <p14:tracePt t="100408" x="10225088" y="2732088"/>
          <p14:tracePt t="100425" x="10269538" y="2732088"/>
          <p14:tracePt t="100426" x="10285413" y="2732088"/>
          <p14:tracePt t="100442" x="10313988" y="2732088"/>
          <p14:tracePt t="100459" x="10352088" y="2732088"/>
          <p14:tracePt t="100474" x="10396538" y="2743200"/>
          <p14:tracePt t="100491" x="10439400" y="2743200"/>
          <p14:tracePt t="100509" x="10506075" y="2759075"/>
          <p14:tracePt t="100510" x="10528300" y="2759075"/>
          <p14:tracePt t="100527" x="10583863" y="2759075"/>
          <p14:tracePt t="100542" x="10626725" y="2770188"/>
          <p14:tracePt t="100558" x="10677525" y="2770188"/>
          <p14:tracePt t="100575" x="10731500" y="2787650"/>
          <p14:tracePt t="100576" x="10802938" y="2803525"/>
          <p14:tracePt t="100591" x="10831513" y="2809875"/>
          <p14:tracePt t="100608" x="10875963" y="2814638"/>
          <p14:tracePt t="100610" x="10907713" y="2820988"/>
          <p14:tracePt t="100625" x="10958513" y="2820988"/>
          <p14:tracePt t="100641" x="11007725" y="2820988"/>
          <p14:tracePt t="100659" x="11090275" y="2832100"/>
          <p14:tracePt t="100678" x="11161713" y="2832100"/>
          <p14:tracePt t="100692" x="11244263" y="2832100"/>
          <p14:tracePt t="100709" x="11310938" y="2820988"/>
          <p14:tracePt t="100725" x="11376025" y="2820988"/>
          <p14:tracePt t="100727" x="11387138" y="2820988"/>
          <p14:tracePt t="100743" x="11415713" y="2814638"/>
          <p14:tracePt t="100759" x="11437938" y="2814638"/>
          <p14:tracePt t="100775" x="11480800" y="2809875"/>
          <p14:tracePt t="100792" x="11509375" y="2809875"/>
          <p14:tracePt t="100809" x="11536363" y="2809875"/>
          <p14:tracePt t="100828" x="11552238" y="2809875"/>
          <p14:tracePt t="100842" x="11558588" y="2809875"/>
          <p14:tracePt t="100858" x="11569700" y="2809875"/>
          <p14:tracePt t="100876" x="11574463" y="2809875"/>
          <p14:tracePt t="100893" x="11580813" y="2809875"/>
          <p14:tracePt t="100909" x="11585575" y="2809875"/>
          <p14:tracePt t="100926" x="11596688" y="2814638"/>
          <p14:tracePt t="100943" x="11607800" y="2814638"/>
          <p14:tracePt t="100944" x="11614150" y="2820988"/>
          <p14:tracePt t="100959" x="11625263" y="2825750"/>
          <p14:tracePt t="100977" x="11634788" y="2825750"/>
          <p14:tracePt t="101020" x="11634788" y="2832100"/>
          <p14:tracePt t="101027" x="11607800" y="2832100"/>
          <p14:tracePt t="101035" x="11591925" y="2832100"/>
          <p14:tracePt t="101044" x="11487150" y="2832100"/>
          <p14:tracePt t="101058" x="11210925" y="2870200"/>
          <p14:tracePt t="101076" x="10842625" y="2952750"/>
          <p14:tracePt t="101093" x="10506075" y="3068638"/>
          <p14:tracePt t="101094" x="10313988" y="3133725"/>
          <p14:tracePt t="101110" x="9971088" y="3249613"/>
          <p14:tracePt t="101126" x="9542463" y="3338513"/>
          <p14:tracePt t="101142" x="9244013" y="3403600"/>
          <p14:tracePt t="101159" x="8913813" y="3486150"/>
          <p14:tracePt t="101176" x="8732838" y="3514725"/>
          <p14:tracePt t="101177" x="8605838" y="3525838"/>
          <p14:tracePt t="101193" x="8483600" y="3536950"/>
          <p14:tracePt t="101209" x="8318500" y="3541713"/>
          <p14:tracePt t="101226" x="8197850" y="3548063"/>
          <p14:tracePt t="101243" x="8021638" y="3552825"/>
          <p14:tracePt t="101244" x="7966075" y="3559175"/>
          <p14:tracePt t="101259" x="7883525" y="3559175"/>
          <p14:tracePt t="101261" x="7740650" y="3559175"/>
          <p14:tracePt t="101276" x="7635875" y="3559175"/>
          <p14:tracePt t="101278" x="7443788" y="3563938"/>
          <p14:tracePt t="101293" x="7007225" y="3575050"/>
          <p14:tracePt t="101310" x="6672263" y="3579813"/>
          <p14:tracePt t="101326" x="6324600" y="3579813"/>
          <p14:tracePt t="101328" x="6253163" y="3579813"/>
          <p14:tracePt t="101343" x="6027738" y="3586163"/>
          <p14:tracePt t="101359" x="5922963" y="3586163"/>
          <p14:tracePt t="101376" x="5856288" y="3590925"/>
          <p14:tracePt t="101395" x="5807075" y="3590925"/>
          <p14:tracePt t="101410" x="5746750" y="3586163"/>
          <p14:tracePt t="101427" x="5646738" y="3568700"/>
          <p14:tracePt t="101443" x="5459413" y="3559175"/>
          <p14:tracePt t="101459" x="5222875" y="3548063"/>
          <p14:tracePt t="101476" x="5057775" y="3536950"/>
          <p14:tracePt t="101477" x="5002213" y="3530600"/>
          <p14:tracePt t="101493" x="4919663" y="3514725"/>
          <p14:tracePt t="101509" x="4852988" y="3492500"/>
          <p14:tracePt t="101526" x="4781550" y="3465513"/>
          <p14:tracePt t="101543" x="4699000" y="3443288"/>
          <p14:tracePt t="101544" x="4633913" y="3425825"/>
          <p14:tracePt t="101560" x="4391025" y="3365500"/>
          <p14:tracePt t="101576" x="4187825" y="3332163"/>
          <p14:tracePt t="101593" x="3873500" y="3294063"/>
          <p14:tracePt t="101612" x="3476625" y="3255963"/>
          <p14:tracePt t="101628" x="3394075" y="3249613"/>
          <p14:tracePt t="101629" x="3322638" y="3238500"/>
          <p14:tracePt t="101644" x="3046413" y="3216275"/>
          <p14:tracePt t="101659" x="2919413" y="3211513"/>
          <p14:tracePt t="101677" x="2792413" y="3205163"/>
          <p14:tracePt t="101694" x="2660650" y="3205163"/>
          <p14:tracePt t="101710" x="2644775" y="3205163"/>
          <p14:tracePt t="101712" x="2616200" y="3205163"/>
          <p14:tracePt t="101728" x="2595563" y="3205163"/>
          <p14:tracePt t="101744" x="2584450" y="3205163"/>
          <p14:tracePt t="101760" x="2578100" y="3205163"/>
          <p14:tracePt t="101762" x="2573338" y="3205163"/>
          <p14:tracePt t="101780" x="2562225" y="3205163"/>
          <p14:tracePt t="101794" x="2540000" y="3205163"/>
          <p14:tracePt t="101809" x="2501900" y="3205163"/>
          <p14:tracePt t="101826" x="2479675" y="3205163"/>
          <p14:tracePt t="101844" x="2473325" y="3205163"/>
          <p14:tracePt t="102463" x="2484438" y="3205163"/>
          <p14:tracePt t="102467" x="2490788" y="3205163"/>
          <p14:tracePt t="102477" x="2533650" y="3216275"/>
          <p14:tracePt t="102494" x="2655888" y="3227388"/>
          <p14:tracePt t="102511" x="2876550" y="3244850"/>
          <p14:tracePt t="102513" x="2963863" y="3244850"/>
          <p14:tracePt t="102528" x="3068638" y="3249613"/>
          <p14:tracePt t="102529" x="3184525" y="3255963"/>
          <p14:tracePt t="102544" x="3360738" y="3255963"/>
          <p14:tracePt t="102561" x="3498850" y="3255963"/>
          <p14:tracePt t="102578" x="3559175" y="3255963"/>
          <p14:tracePt t="102579" x="3570288" y="3255963"/>
          <p14:tracePt t="102649" x="3575050" y="3255963"/>
          <p14:tracePt t="102664" x="3592513" y="3255963"/>
          <p14:tracePt t="102670" x="3614738" y="3255963"/>
          <p14:tracePt t="102679" x="3630613" y="3255963"/>
          <p14:tracePt t="102694" x="3679825" y="3255963"/>
          <p14:tracePt t="102711" x="3729038" y="3255963"/>
          <p14:tracePt t="102728" x="3762375" y="3255963"/>
          <p14:tracePt t="102747" x="3779838" y="3255963"/>
          <p14:tracePt t="102761" x="3790950" y="3255963"/>
          <p14:tracePt t="102779" x="3795713" y="3255963"/>
          <p14:tracePt t="102795" x="3802063" y="3255963"/>
          <p14:tracePt t="102797" x="3817938" y="3249613"/>
          <p14:tracePt t="102811" x="3840163" y="3249613"/>
          <p14:tracePt t="102829" x="3867150" y="3249613"/>
          <p14:tracePt t="102845" x="3878263" y="3249613"/>
          <p14:tracePt t="102862" x="3889375" y="3249613"/>
          <p14:tracePt t="102926" x="3895725" y="3249613"/>
          <p14:tracePt t="102933" x="3900488" y="3249613"/>
          <p14:tracePt t="102948" x="3916363" y="3249613"/>
          <p14:tracePt t="102964" x="3944938" y="3249613"/>
          <p14:tracePt t="102978" x="3949700" y="3249613"/>
          <p14:tracePt t="102980" x="3960813" y="3249613"/>
          <p14:tracePt t="102995" x="4005263" y="3249613"/>
          <p14:tracePt t="103012" x="4038600" y="3249613"/>
          <p14:tracePt t="103029" x="4094163" y="3249613"/>
          <p14:tracePt t="103048" x="4148138" y="3238500"/>
          <p14:tracePt t="103062" x="4230688" y="3233738"/>
          <p14:tracePt t="103078" x="4335463" y="3222625"/>
          <p14:tracePt t="103095" x="4435475" y="3222625"/>
          <p14:tracePt t="103112" x="4594225" y="3222625"/>
          <p14:tracePt t="103128" x="4660900" y="3216275"/>
          <p14:tracePt t="103145" x="4683125" y="3216275"/>
          <p14:tracePt t="103162" x="4694238" y="3216275"/>
          <p14:tracePt t="103179" x="4699000" y="3216275"/>
          <p14:tracePt t="103196" x="4705350" y="3216275"/>
          <p14:tracePt t="103227" x="4710113" y="3216275"/>
          <p14:tracePt t="103279" x="4716463" y="3216275"/>
          <p14:tracePt t="103303" x="4721225" y="3216275"/>
          <p14:tracePt t="103308" x="4727575" y="3216275"/>
          <p14:tracePt t="103314" x="4732338" y="3216275"/>
          <p14:tracePt t="103329" x="4738688" y="3216275"/>
          <p14:tracePt t="103346" x="4738688" y="3211513"/>
          <p14:tracePt t="103540" x="4743450" y="3211513"/>
          <p14:tracePt t="103547" x="4748213" y="3211513"/>
          <p14:tracePt t="103554" x="4765675" y="3211513"/>
          <p14:tracePt t="103565" x="4826000" y="3200400"/>
          <p14:tracePt t="103580" x="4941888" y="3195638"/>
          <p14:tracePt t="103597" x="5195888" y="3184525"/>
          <p14:tracePt t="103613" x="5410200" y="3178175"/>
          <p14:tracePt t="103615" x="5570538" y="3178175"/>
          <p14:tracePt t="103630" x="5922963" y="3162300"/>
          <p14:tracePt t="103646" x="6226175" y="3162300"/>
          <p14:tracePt t="103663" x="6402388" y="3162300"/>
          <p14:tracePt t="103680" x="6478588" y="3162300"/>
          <p14:tracePt t="103699" x="6496050" y="3162300"/>
          <p14:tracePt t="104172" x="6500813" y="3162300"/>
          <p14:tracePt t="104178" x="6516688" y="3162300"/>
          <p14:tracePt t="104186" x="6523038" y="3162300"/>
          <p14:tracePt t="104196" x="6538913" y="3162300"/>
          <p14:tracePt t="104214" x="6638925" y="3162300"/>
          <p14:tracePt t="104231" x="6732588" y="3162300"/>
          <p14:tracePt t="104246" x="6808788" y="3173413"/>
          <p14:tracePt t="104263" x="6897688" y="3184525"/>
          <p14:tracePt t="104281" x="6969125" y="3189288"/>
          <p14:tracePt t="104282" x="7007225" y="3189288"/>
          <p14:tracePt t="104298" x="7040563" y="3189288"/>
          <p14:tracePt t="104299" x="7069138" y="3189288"/>
          <p14:tracePt t="104315" x="7134225" y="3205163"/>
          <p14:tracePt t="104331" x="7178675" y="3211513"/>
          <p14:tracePt t="104348" x="7227888" y="3216275"/>
          <p14:tracePt t="104350" x="7265988" y="3205163"/>
          <p14:tracePt t="104366" x="7288213" y="3205163"/>
          <p14:tracePt t="104381" x="7294563" y="3205163"/>
          <p14:tracePt t="104404" x="7299325" y="3205163"/>
          <p14:tracePt t="104433" x="7305675" y="3205163"/>
          <p14:tracePt t="104448" x="7316788" y="3205163"/>
          <p14:tracePt t="104455" x="7321550" y="3205163"/>
          <p14:tracePt t="104470" x="7327900" y="3205163"/>
          <p14:tracePt t="104485" x="7332663" y="3205163"/>
          <p14:tracePt t="104500" x="7339013" y="3205163"/>
          <p14:tracePt t="104515" x="7350125" y="3205163"/>
          <p14:tracePt t="104532" x="7392988" y="3205163"/>
          <p14:tracePt t="104548" x="7410450" y="3205163"/>
          <p14:tracePt t="104566" x="7448550" y="3205163"/>
          <p14:tracePt t="104568" x="7453313" y="3205163"/>
          <p14:tracePt t="104581" x="7464425" y="3205163"/>
          <p14:tracePt t="104599" x="7475538" y="3205163"/>
          <p14:tracePt t="104614" x="7493000" y="3205163"/>
          <p14:tracePt t="104632" x="7508875" y="3205163"/>
          <p14:tracePt t="104651" x="7564438" y="3205163"/>
          <p14:tracePt t="104666" x="7613650" y="3205163"/>
          <p14:tracePt t="104681" x="7646988" y="3205163"/>
          <p14:tracePt t="104697" x="7691438" y="3195638"/>
          <p14:tracePt t="104714" x="7734300" y="3195638"/>
          <p14:tracePt t="104731" x="7800975" y="3189288"/>
          <p14:tracePt t="104732" x="7823200" y="3189288"/>
          <p14:tracePt t="104748" x="7861300" y="3178175"/>
          <p14:tracePt t="104750" x="7900988" y="3167063"/>
          <p14:tracePt t="104765" x="7983538" y="3151188"/>
          <p14:tracePt t="104782" x="8043863" y="3140075"/>
          <p14:tracePt t="104799" x="8081963" y="3128963"/>
          <p14:tracePt t="104800" x="8097838" y="3122613"/>
          <p14:tracePt t="104815" x="8115300" y="3122613"/>
          <p14:tracePt t="104817" x="8126413" y="3122613"/>
          <p14:tracePt t="104832" x="8170863" y="3122613"/>
          <p14:tracePt t="104848" x="8213725" y="3122613"/>
          <p14:tracePt t="104865" x="8280400" y="3111500"/>
          <p14:tracePt t="104866" x="8296275" y="3106738"/>
          <p14:tracePt t="104883" x="8351838" y="3101975"/>
          <p14:tracePt t="104900" x="8396288" y="3095625"/>
          <p14:tracePt t="104915" x="8440738" y="3095625"/>
          <p14:tracePt t="104931" x="8483600" y="3095625"/>
          <p14:tracePt t="104948" x="8512175" y="3095625"/>
          <p14:tracePt t="104949" x="8523288" y="3095625"/>
          <p14:tracePt t="104966" x="8534400" y="3095625"/>
          <p14:tracePt t="104981" x="8550275" y="3095625"/>
          <p14:tracePt t="104999" x="8566150" y="3095625"/>
          <p14:tracePt t="105015" x="8583613" y="3090863"/>
          <p14:tracePt t="105017" x="8594725" y="3090863"/>
          <p14:tracePt t="105032" x="8605838" y="3090863"/>
          <p14:tracePt t="105048" x="8616950" y="3090863"/>
          <p14:tracePt t="105049" x="8621713" y="3090863"/>
          <p14:tracePt t="105065" x="8639175" y="3090863"/>
          <p14:tracePt t="105082" x="8655050" y="3090863"/>
          <p14:tracePt t="105084" x="8659813" y="3090863"/>
          <p14:tracePt t="105100" x="8682038" y="3090863"/>
          <p14:tracePt t="105116" x="8688388" y="3090863"/>
          <p14:tracePt t="105132" x="8710613" y="3090863"/>
          <p14:tracePt t="105148" x="8732838" y="3095625"/>
          <p14:tracePt t="105165" x="8764588" y="3095625"/>
          <p14:tracePt t="105167" x="8782050" y="3101975"/>
          <p14:tracePt t="105183" x="8820150" y="3117850"/>
          <p14:tracePt t="105198" x="8842375" y="3122613"/>
          <p14:tracePt t="105200" x="8853488" y="3128963"/>
          <p14:tracePt t="105215" x="8875713" y="3133725"/>
          <p14:tracePt t="105232" x="8897938" y="3140075"/>
          <p14:tracePt t="105249" x="8931275" y="3144838"/>
          <p14:tracePt t="105266" x="8958263" y="3151188"/>
          <p14:tracePt t="105282" x="8980488" y="3151188"/>
          <p14:tracePt t="105299" x="9024938" y="3151188"/>
          <p14:tracePt t="105316" x="9074150" y="3162300"/>
          <p14:tracePt t="105317" x="9090025" y="3162300"/>
          <p14:tracePt t="105333" x="9134475" y="3167063"/>
          <p14:tracePt t="105349" x="9167813" y="3167063"/>
          <p14:tracePt t="105365" x="9190038" y="3173413"/>
          <p14:tracePt t="105382" x="9205913" y="3178175"/>
          <p14:tracePt t="105400" x="9221788" y="3178175"/>
          <p14:tracePt t="105416" x="9228138" y="3178175"/>
          <p14:tracePt t="105417" x="9232900" y="3178175"/>
          <p14:tracePt t="105431" x="9255125" y="3178175"/>
          <p14:tracePt t="105449" x="9277350" y="3178175"/>
          <p14:tracePt t="105466" x="9305925" y="3184525"/>
          <p14:tracePt t="105483" x="9344025" y="3189288"/>
          <p14:tracePt t="105498" x="9366250" y="3189288"/>
          <p14:tracePt t="105516" x="9388475" y="3195638"/>
          <p14:tracePt t="105532" x="9409113" y="3195638"/>
          <p14:tracePt t="105534" x="9420225" y="3195638"/>
          <p14:tracePt t="105550" x="9437688" y="3195638"/>
          <p14:tracePt t="105566" x="9442450" y="3195638"/>
          <p14:tracePt t="105568" x="9464675" y="3195638"/>
          <p14:tracePt t="105582" x="9486900" y="3195638"/>
          <p14:tracePt t="105599" x="9536113" y="3195638"/>
          <p14:tracePt t="105617" x="9613900" y="3195638"/>
          <p14:tracePt t="105634" x="9652000" y="3200400"/>
          <p14:tracePt t="105650" x="9690100" y="3205163"/>
          <p14:tracePt t="105666" x="9718675" y="3216275"/>
          <p14:tracePt t="105683" x="9752013" y="3216275"/>
          <p14:tracePt t="105686" x="9763125" y="3216275"/>
          <p14:tracePt t="105700" x="9790113" y="3222625"/>
          <p14:tracePt t="105716" x="9805988" y="3227388"/>
          <p14:tracePt t="105732" x="9823450" y="3233738"/>
          <p14:tracePt t="105749" x="9834563" y="3233738"/>
          <p14:tracePt t="105767" x="9845675" y="3233738"/>
          <p14:tracePt t="105783" x="9856788" y="3233738"/>
          <p14:tracePt t="105800" x="9861550" y="3233738"/>
          <p14:tracePt t="105817" x="9866313" y="3233738"/>
          <p14:tracePt t="105834" x="9883775" y="3233738"/>
          <p14:tracePt t="105835" x="9894888" y="3233738"/>
          <p14:tracePt t="105850" x="9910763" y="3233738"/>
          <p14:tracePt t="105867" x="9917113" y="3233738"/>
          <p14:tracePt t="105882" x="9928225" y="3233738"/>
          <p14:tracePt t="105903" x="9932988" y="3233738"/>
          <p14:tracePt t="105919" x="9939338" y="3233738"/>
          <p14:tracePt t="106017" x="9944100" y="3233738"/>
          <p14:tracePt t="106218" x="9928225" y="3233738"/>
          <p14:tracePt t="106225" x="9917113" y="3233738"/>
          <p14:tracePt t="106235" x="9899650" y="3233738"/>
          <p14:tracePt t="106250" x="9845675" y="3233738"/>
          <p14:tracePt t="106268" x="9790113" y="3238500"/>
          <p14:tracePt t="106269" x="9756775" y="3244850"/>
          <p14:tracePt t="106286" x="9678988" y="3249613"/>
          <p14:tracePt t="106302" x="9585325" y="3255963"/>
          <p14:tracePt t="106318" x="9482138" y="3271838"/>
          <p14:tracePt t="106334" x="9382125" y="3289300"/>
          <p14:tracePt t="106351" x="9294813" y="3294063"/>
          <p14:tracePt t="106353" x="9239250" y="3298825"/>
          <p14:tracePt t="106368" x="9134475" y="3305175"/>
          <p14:tracePt t="106384" x="9007475" y="3316288"/>
          <p14:tracePt t="106400" x="8815388" y="3343275"/>
          <p14:tracePt t="106417" x="8650288" y="3382963"/>
          <p14:tracePt t="106434" x="8264525" y="3465513"/>
          <p14:tracePt t="106451" x="8004175" y="3503613"/>
          <p14:tracePt t="106466" x="7613650" y="3548063"/>
          <p14:tracePt t="106484" x="7339013" y="3563938"/>
          <p14:tracePt t="106500" x="6975475" y="3597275"/>
          <p14:tracePt t="106502" x="6859588" y="3602038"/>
          <p14:tracePt t="106518" x="6527800" y="3613150"/>
          <p14:tracePt t="106535" x="6369050" y="3619500"/>
          <p14:tracePt t="106551" x="6115050" y="3630613"/>
          <p14:tracePt t="106568" x="5916613" y="3630613"/>
          <p14:tracePt t="106569" x="5778500" y="3630613"/>
          <p14:tracePt t="106585" x="5624513" y="3619500"/>
          <p14:tracePt t="106601" x="5327650" y="3597275"/>
          <p14:tracePt t="106617" x="5084763" y="3586163"/>
          <p14:tracePt t="106635" x="4676775" y="3568700"/>
          <p14:tracePt t="106651" x="4384675" y="3568700"/>
          <p14:tracePt t="106653" x="4208463" y="3568700"/>
          <p14:tracePt t="106669" x="4038600" y="3568700"/>
          <p14:tracePt t="106684" x="3911600" y="3568700"/>
          <p14:tracePt t="106700" x="3856038" y="3568700"/>
          <p14:tracePt t="106717" x="3817938" y="3568700"/>
          <p14:tracePt t="106735" x="3729038" y="3568700"/>
          <p14:tracePt t="106751" x="3646488" y="3559175"/>
          <p14:tracePt t="106768" x="3503613" y="3548063"/>
          <p14:tracePt t="106784" x="3371850" y="3541713"/>
          <p14:tracePt t="106803" x="3117850" y="3541713"/>
          <p14:tracePt t="106819" x="2970213" y="3541713"/>
          <p14:tracePt t="106837" x="2870200" y="3536950"/>
          <p14:tracePt t="106839" x="2836863" y="3536950"/>
          <p14:tracePt t="106851" x="2803525" y="3530600"/>
          <p14:tracePt t="106870" x="2749550" y="3525838"/>
          <p14:tracePt t="106885" x="2727325" y="3519488"/>
          <p14:tracePt t="106901" x="2698750" y="3519488"/>
          <p14:tracePt t="106919" x="2667000" y="3508375"/>
          <p14:tracePt t="106935" x="2638425" y="3508375"/>
          <p14:tracePt t="106937" x="2606675" y="3508375"/>
          <p14:tracePt t="106953" x="2528888" y="3497263"/>
          <p14:tracePt t="106969" x="2457450" y="3486150"/>
          <p14:tracePt t="106985" x="2335213" y="3475038"/>
          <p14:tracePt t="107001" x="2252663" y="3465513"/>
          <p14:tracePt t="107017" x="2176463" y="3465513"/>
          <p14:tracePt t="107035" x="2098675" y="3465513"/>
          <p14:tracePt t="107051" x="2093913" y="3459163"/>
          <p14:tracePt t="107231" x="2087563" y="3459163"/>
          <p14:tracePt t="107246" x="2065338" y="3459163"/>
          <p14:tracePt t="107253" x="2011363" y="3459163"/>
          <p14:tracePt t="107269" x="1955800" y="3454400"/>
          <p14:tracePt t="107270" x="1806575" y="3454400"/>
          <p14:tracePt t="107286" x="1585913" y="3448050"/>
          <p14:tracePt t="107303" x="1184275" y="3448050"/>
          <p14:tracePt t="107305" x="969963" y="3448050"/>
          <p14:tracePt t="107318" x="798513" y="3448050"/>
          <p14:tracePt t="107320" x="490538" y="3448050"/>
          <p14:tracePt t="107335" x="198438" y="3448050"/>
          <p14:tracePt t="107801" x="258763" y="1701800"/>
          <p14:tracePt t="107808" x="468313" y="1790700"/>
          <p14:tracePt t="107819" x="606425" y="1851025"/>
          <p14:tracePt t="107837" x="666750" y="1873250"/>
          <p14:tracePt t="107854" x="671513" y="1873250"/>
          <p14:tracePt t="107876" x="677863" y="1873250"/>
          <p14:tracePt t="107890" x="688975" y="1873250"/>
          <p14:tracePt t="107903" x="722313" y="1862138"/>
          <p14:tracePt t="107904" x="771525" y="1844675"/>
          <p14:tracePt t="107920" x="892175" y="1790700"/>
          <p14:tracePt t="107936" x="1195388" y="1701800"/>
          <p14:tracePt t="107953" x="1592263" y="1563688"/>
          <p14:tracePt t="107969" x="1955800" y="1431925"/>
          <p14:tracePt t="107987" x="2154238" y="1282700"/>
          <p14:tracePt t="107988" x="2176463" y="1250950"/>
          <p14:tracePt t="108004" x="2192338" y="1162050"/>
          <p14:tracePt t="108021" x="2192338" y="1157288"/>
          <p14:tracePt t="108244" x="2203450" y="1150938"/>
          <p14:tracePt t="108255" x="2270125" y="1150938"/>
          <p14:tracePt t="108260" x="2622550" y="1273175"/>
          <p14:tracePt t="108270" x="2919413" y="1371600"/>
          <p14:tracePt t="108288" x="3840163" y="1855788"/>
          <p14:tracePt t="108305" x="4391025" y="2170113"/>
          <p14:tracePt t="108320" x="4826000" y="2435225"/>
          <p14:tracePt t="108337" x="5421313" y="2765425"/>
          <p14:tracePt t="108354" x="5916613" y="3024188"/>
          <p14:tracePt t="108356" x="6186488" y="3151188"/>
          <p14:tracePt t="108371" x="6743700" y="3387725"/>
          <p14:tracePt t="108387" x="7277100" y="3608388"/>
          <p14:tracePt t="108403" x="7591425" y="3702050"/>
          <p14:tracePt t="108420" x="7878763" y="3767138"/>
          <p14:tracePt t="108422" x="7927975" y="3778250"/>
          <p14:tracePt t="108439" x="7977188" y="3784600"/>
          <p14:tracePt t="108581" x="7983538" y="3784600"/>
          <p14:tracePt t="108591" x="7999413" y="3778250"/>
          <p14:tracePt t="108595" x="7999413" y="3773488"/>
          <p14:tracePt t="108621" x="8037513" y="3740150"/>
          <p14:tracePt t="108638" x="8048625" y="3684588"/>
          <p14:tracePt t="108639" x="8054975" y="3662363"/>
          <p14:tracePt t="108656" x="8070850" y="3590925"/>
          <p14:tracePt t="108672" x="8077200" y="3530600"/>
          <p14:tracePt t="108688" x="8070850" y="3465513"/>
          <p14:tracePt t="108704" x="8037513" y="3414713"/>
          <p14:tracePt t="108721" x="8010525" y="3365500"/>
          <p14:tracePt t="108723" x="8004175" y="3349625"/>
          <p14:tracePt t="108739" x="7994650" y="3332163"/>
          <p14:tracePt t="108756" x="7983538" y="3321050"/>
          <p14:tracePt t="108772" x="7977188" y="3305175"/>
          <p14:tracePt t="108788" x="7972425" y="3289300"/>
          <p14:tracePt t="108789" x="7954963" y="3267075"/>
          <p14:tracePt t="108805" x="7932738" y="3227388"/>
          <p14:tracePt t="108823" x="7894638" y="3189288"/>
          <p14:tracePt t="108838" x="7872413" y="3155950"/>
          <p14:tracePt t="108854" x="7856538" y="3133725"/>
          <p14:tracePt t="108871" x="7845425" y="3122613"/>
          <p14:tracePt t="108888" x="7845425" y="3117850"/>
          <p14:tracePt t="108903" x="7845425" y="3111500"/>
          <p14:tracePt t="108921" x="7845425" y="3106738"/>
          <p14:tracePt t="108938" x="7845425" y="3101975"/>
          <p14:tracePt t="108939" x="7845425" y="3095625"/>
          <p14:tracePt t="108956" x="7845425" y="3090863"/>
          <p14:tracePt t="108973" x="7839075" y="3084513"/>
          <p14:tracePt t="108989" x="7834313" y="3079750"/>
          <p14:tracePt t="109006" x="7827963" y="3073400"/>
          <p14:tracePt t="109008" x="7827963" y="3068638"/>
          <p14:tracePt t="109024" x="7827963" y="3062288"/>
          <p14:tracePt t="109038" x="7823200" y="3062288"/>
          <p14:tracePt t="109467" x="7818438" y="3062288"/>
          <p14:tracePt t="109473" x="7818438" y="3057525"/>
          <p14:tracePt t="109489" x="7812088" y="3051175"/>
          <p14:tracePt t="109504" x="7800975" y="3051175"/>
          <p14:tracePt t="109522" x="7800975" y="3046413"/>
          <p14:tracePt t="109630" x="7800975" y="3040063"/>
          <p14:tracePt t="112112" x="7785100" y="3013075"/>
          <p14:tracePt t="112116" x="7778750" y="2997200"/>
          <p14:tracePt t="112129" x="7778750" y="2990850"/>
          <p14:tracePt t="112145" x="7778750" y="2986088"/>
          <p14:tracePt t="112149" x="7778750" y="2979738"/>
          <p14:tracePt t="112175" x="7778750" y="2974975"/>
          <p14:tracePt t="112181" x="7785100" y="2968625"/>
          <p14:tracePt t="112192" x="7785100" y="2963863"/>
          <p14:tracePt t="112209" x="7789863" y="2946400"/>
          <p14:tracePt t="112226" x="7796213" y="2946400"/>
          <p14:tracePt t="112228" x="7796213" y="2941638"/>
          <p14:tracePt t="112243" x="7796213" y="2935288"/>
          <p14:tracePt t="112262" x="7823200" y="2930525"/>
          <p14:tracePt t="112280" x="7827963" y="2925763"/>
          <p14:tracePt t="112296" x="7827963" y="2919413"/>
          <p14:tracePt t="112308" x="7834313" y="2914650"/>
          <p14:tracePt t="112331" x="7834313" y="2908300"/>
          <p14:tracePt t="112370" x="7839075" y="2908300"/>
          <p14:tracePt t="112445" x="7839075" y="2903538"/>
          <p14:tracePt t="112450" x="7839075" y="2897188"/>
          <p14:tracePt t="112466" x="7839075" y="2892425"/>
          <p14:tracePt t="112480" x="7839075" y="2886075"/>
          <p14:tracePt t="112493" x="7834313" y="2874963"/>
          <p14:tracePt t="112494" x="7834313" y="2870200"/>
          <p14:tracePt t="112510" x="7823200" y="2852738"/>
          <p14:tracePt t="112526" x="7812088" y="2836863"/>
          <p14:tracePt t="112542" x="7800975" y="2832100"/>
          <p14:tracePt t="112559" x="7789863" y="2820988"/>
          <p14:tracePt t="113412" x="7778750" y="2820988"/>
          <p14:tracePt t="113418" x="7734300" y="2820988"/>
          <p14:tracePt t="113427" x="7702550" y="2832100"/>
          <p14:tracePt t="113444" x="7546975" y="2852738"/>
          <p14:tracePt t="113462" x="7216775" y="2897188"/>
          <p14:tracePt t="113463" x="7112000" y="2908300"/>
          <p14:tracePt t="113478" x="6710363" y="2963863"/>
          <p14:tracePt t="113493" x="6391275" y="3024188"/>
          <p14:tracePt t="113511" x="6070600" y="3101975"/>
          <p14:tracePt t="113528" x="5845175" y="3167063"/>
          <p14:tracePt t="113529" x="5624513" y="3233738"/>
          <p14:tracePt t="113546" x="5189538" y="3327400"/>
          <p14:tracePt t="113563" x="4754563" y="3443288"/>
          <p14:tracePt t="113577" x="4330700" y="3563938"/>
          <p14:tracePt t="113595" x="3735388" y="3767138"/>
          <p14:tracePt t="113612" x="3146425" y="3927475"/>
          <p14:tracePt t="113629" x="2859088" y="4054475"/>
          <p14:tracePt t="113645" x="2600325" y="4181475"/>
          <p14:tracePt t="113662" x="2439988" y="4291013"/>
          <p14:tracePt t="113678" x="2314575" y="4351338"/>
          <p14:tracePt t="113680" x="2198688" y="4389438"/>
          <p14:tracePt t="113696" x="2127250" y="4418013"/>
          <p14:tracePt t="113697" x="2044700" y="4451350"/>
          <p14:tracePt t="113711" x="1889125" y="4505325"/>
          <p14:tracePt t="113728" x="1719263" y="4560888"/>
          <p14:tracePt t="113744" x="1614488" y="4576763"/>
          <p14:tracePt t="113762" x="1547813" y="4583113"/>
          <p14:tracePt t="113779" x="1503363" y="4583113"/>
          <p14:tracePt t="113794" x="1465263" y="4572000"/>
          <p14:tracePt t="113811" x="1438275" y="4560888"/>
          <p14:tracePt t="113828" x="1398588" y="4545013"/>
          <p14:tracePt t="113830" x="1389063" y="4533900"/>
          <p14:tracePt t="113846" x="1366838" y="4516438"/>
          <p14:tracePt t="113861" x="1344613" y="4500563"/>
          <p14:tracePt t="113879" x="1338263" y="4489450"/>
          <p14:tracePt t="113896" x="1338263" y="4473575"/>
          <p14:tracePt t="113913" x="1371600" y="4422775"/>
          <p14:tracePt t="113929" x="1389063" y="4406900"/>
          <p14:tracePt t="113945" x="1389063" y="4373563"/>
          <p14:tracePt t="113962" x="1393825" y="4340225"/>
          <p14:tracePt t="113980" x="1393825" y="4286250"/>
          <p14:tracePt t="113998" x="1393825" y="4252913"/>
          <p14:tracePt t="114013" x="1393825" y="4230688"/>
          <p14:tracePt t="114029" x="1393825" y="4208463"/>
          <p14:tracePt t="114047" x="1393825" y="4192588"/>
          <p14:tracePt t="114063" x="1393825" y="4181475"/>
          <p14:tracePt t="114080" x="1393825" y="4170363"/>
          <p14:tracePt t="114095" x="1382713" y="4159250"/>
          <p14:tracePt t="114111" x="1377950" y="4159250"/>
          <p14:tracePt t="114128" x="1377950" y="4148138"/>
          <p14:tracePt t="114130" x="1366838" y="4141788"/>
          <p14:tracePt t="114145" x="1360488" y="4141788"/>
          <p14:tracePt t="114147" x="1355725" y="4137025"/>
          <p14:tracePt t="114161" x="1333500" y="4130675"/>
          <p14:tracePt t="114178" x="1311275" y="4119563"/>
          <p14:tracePt t="114195" x="1300163" y="4119563"/>
          <p14:tracePt t="114213" x="1289050" y="4119563"/>
          <p14:tracePt t="114230" x="1289050" y="4114800"/>
          <p14:tracePt t="114246" x="1284288" y="4114800"/>
          <p14:tracePt t="114262" x="1266825" y="4110038"/>
          <p14:tracePt t="114265" x="1255713" y="4110038"/>
          <p14:tracePt t="114279" x="1239838" y="4098925"/>
          <p14:tracePt t="114281" x="1233488" y="4098925"/>
          <p14:tracePt t="114297" x="1201738" y="4081463"/>
          <p14:tracePt t="114313" x="1168400" y="4054475"/>
          <p14:tracePt t="114330" x="1135063" y="4005263"/>
          <p14:tracePt t="114346" x="1108075" y="3960813"/>
          <p14:tracePt t="114348" x="1096963" y="3949700"/>
          <p14:tracePt t="114363" x="1085850" y="3911600"/>
          <p14:tracePt t="114379" x="1085850" y="3883025"/>
          <p14:tracePt t="114396" x="1085850" y="3860800"/>
          <p14:tracePt t="114413" x="1085850" y="3849688"/>
          <p14:tracePt t="114414" x="1085850" y="3844925"/>
          <p14:tracePt t="114430" x="1085850" y="3833813"/>
          <p14:tracePt t="114446" x="1085850" y="3829050"/>
          <p14:tracePt t="114462" x="1085850" y="3817938"/>
          <p14:tracePt t="114479" x="1090613" y="3811588"/>
          <p14:tracePt t="114497" x="1096963" y="3811588"/>
          <p14:tracePt t="114580" x="1101725" y="3806825"/>
          <p14:tracePt t="114599" x="1108075" y="3795713"/>
          <p14:tracePt t="114612" x="1112838" y="3795713"/>
          <p14:tracePt t="114618" x="1112838" y="3789363"/>
          <p14:tracePt t="114630" x="1117600" y="3784600"/>
          <p14:tracePt t="114648" x="1123950" y="3784600"/>
          <p14:tracePt t="114664" x="1128713" y="3778250"/>
          <p14:tracePt t="114889" x="1135063" y="3778250"/>
          <p14:tracePt t="114903" x="1162050" y="3773488"/>
          <p14:tracePt t="114918" x="1201738" y="3773488"/>
          <p14:tracePt t="114925" x="1228725" y="3773488"/>
          <p14:tracePt t="114933" x="1262063" y="3767138"/>
          <p14:tracePt t="114948" x="1327150" y="3767138"/>
          <p14:tracePt t="114964" x="1409700" y="3751263"/>
          <p14:tracePt t="114981" x="1454150" y="3751263"/>
          <p14:tracePt t="114998" x="1487488" y="3751263"/>
          <p14:tracePt t="115000" x="1492250" y="3751263"/>
          <p14:tracePt t="115013" x="1503363" y="3751263"/>
          <p14:tracePt t="115030" x="1514475" y="3751263"/>
          <p14:tracePt t="115047" x="1520825" y="3751263"/>
          <p14:tracePt t="115218" x="1525588" y="3751263"/>
          <p14:tracePt t="115232" x="1531938" y="3751263"/>
          <p14:tracePt t="115250" x="1536700" y="3751263"/>
          <p14:tracePt t="115255" x="1570038" y="3751263"/>
          <p14:tracePt t="115264" x="1619250" y="3751263"/>
          <p14:tracePt t="115281" x="1763713" y="3751263"/>
          <p14:tracePt t="115299" x="1906588" y="3751263"/>
          <p14:tracePt t="115300" x="1951038" y="3751263"/>
          <p14:tracePt t="115314" x="2000250" y="3751263"/>
          <p14:tracePt t="115316" x="2044700" y="3746500"/>
          <p14:tracePt t="115331" x="2093913" y="3746500"/>
          <p14:tracePt t="115347" x="2098675" y="3746500"/>
          <p14:tracePt t="116314" x="2109788" y="3740150"/>
          <p14:tracePt t="116335" x="2116138" y="3735388"/>
          <p14:tracePt t="116343" x="2143125" y="3724275"/>
          <p14:tracePt t="116349" x="2159000" y="3717925"/>
          <p14:tracePt t="116366" x="2203450" y="3706813"/>
          <p14:tracePt t="116381" x="2252663" y="3695700"/>
          <p14:tracePt t="116398" x="2286000" y="3690938"/>
          <p14:tracePt t="117094" x="2297113" y="3690938"/>
          <p14:tracePt t="117101" x="2303463" y="3690938"/>
          <p14:tracePt t="117107" x="2319338" y="3684588"/>
          <p14:tracePt t="117116" x="2346325" y="3684588"/>
          <p14:tracePt t="117133" x="2368550" y="3679825"/>
          <p14:tracePt t="117150" x="2379663" y="3673475"/>
          <p14:tracePt t="117477" x="2401888" y="3673475"/>
          <p14:tracePt t="117486" x="2408238" y="3673475"/>
          <p14:tracePt t="117490" x="2490788" y="3679825"/>
          <p14:tracePt t="117500" x="2540000" y="3690938"/>
          <p14:tracePt t="117517" x="2743200" y="3706813"/>
          <p14:tracePt t="117535" x="2925763" y="3729038"/>
          <p14:tracePt t="117551" x="2986088" y="3729038"/>
          <p14:tracePt t="117567" x="3013075" y="3729038"/>
          <p14:tracePt t="117747" x="3019425" y="3729038"/>
          <p14:tracePt t="117761" x="3024188" y="3729038"/>
          <p14:tracePt t="117770" x="3030538" y="3729038"/>
          <p14:tracePt t="117784" x="3035300" y="3729038"/>
          <p14:tracePt t="117800" x="3041650" y="3729038"/>
          <p14:tracePt t="117818" x="3057525" y="3729038"/>
          <p14:tracePt t="117835" x="3068638" y="3729038"/>
          <p14:tracePt t="117858" x="3073400" y="3729038"/>
          <p14:tracePt t="117867" x="3079750" y="3729038"/>
          <p14:tracePt t="117885" x="3095625" y="3724275"/>
          <p14:tracePt t="118309" x="3101975" y="3724275"/>
          <p14:tracePt t="118315" x="3106738" y="3724275"/>
          <p14:tracePt t="118323" x="3128963" y="3724275"/>
          <p14:tracePt t="118336" x="3167063" y="3735388"/>
          <p14:tracePt t="118337" x="3222625" y="3735388"/>
          <p14:tracePt t="118353" x="3300413" y="3756025"/>
          <p14:tracePt t="118370" x="3409950" y="3767138"/>
          <p14:tracePt t="118385" x="3541713" y="3778250"/>
          <p14:tracePt t="118401" x="3675063" y="3795713"/>
          <p14:tracePt t="118418" x="3729038" y="3817938"/>
          <p14:tracePt t="118419" x="3779838" y="3822700"/>
          <p14:tracePt t="118436" x="3851275" y="3829050"/>
          <p14:tracePt t="118451" x="3938588" y="3844925"/>
          <p14:tracePt t="118469" x="4038600" y="3844925"/>
          <p14:tracePt t="118485" x="4103688" y="3844925"/>
          <p14:tracePt t="118503" x="4165600" y="3849688"/>
          <p14:tracePt t="118519" x="4187825" y="3849688"/>
          <p14:tracePt t="119067" x="4192588" y="3849688"/>
          <p14:tracePt t="119073" x="4241800" y="3849688"/>
          <p14:tracePt t="119087" x="4259263" y="3849688"/>
          <p14:tracePt t="119088" x="4270375" y="3849688"/>
          <p14:tracePt t="119104" x="4319588" y="3840163"/>
          <p14:tracePt t="119119" x="4373563" y="3840163"/>
          <p14:tracePt t="119137" x="4429125" y="3833813"/>
          <p14:tracePt t="119153" x="4495800" y="3822700"/>
          <p14:tracePt t="119154" x="4522788" y="3822700"/>
          <p14:tracePt t="119170" x="4594225" y="3822700"/>
          <p14:tracePt t="119187" x="4622800" y="3822700"/>
          <p14:tracePt t="119203" x="4654550" y="3822700"/>
          <p14:tracePt t="119220" x="4683125" y="3822700"/>
          <p14:tracePt t="119239" x="4748213" y="3806825"/>
          <p14:tracePt t="119254" x="4787900" y="3806825"/>
          <p14:tracePt t="119270" x="4837113" y="3800475"/>
          <p14:tracePt t="119288" x="4870450" y="3795713"/>
          <p14:tracePt t="119303" x="4892675" y="3795713"/>
          <p14:tracePt t="119320" x="4914900" y="3789363"/>
          <p14:tracePt t="119337" x="4919663" y="3789363"/>
          <p14:tracePt t="119366" x="4926013" y="3789363"/>
          <p14:tracePt t="119381" x="4930775" y="3789363"/>
          <p14:tracePt t="119387" x="4935538" y="3784600"/>
          <p14:tracePt t="119405" x="4941888" y="3784600"/>
          <p14:tracePt t="119425" x="4946650" y="3784600"/>
          <p14:tracePt t="119787" x="4953000" y="3784600"/>
          <p14:tracePt t="119794" x="4968875" y="3784600"/>
          <p14:tracePt t="119804" x="4997450" y="3778250"/>
          <p14:tracePt t="119821" x="5084763" y="3767138"/>
          <p14:tracePt t="119823" x="5156200" y="3762375"/>
          <p14:tracePt t="119838" x="5300663" y="3729038"/>
          <p14:tracePt t="119840" x="5338763" y="3724275"/>
          <p14:tracePt t="119854" x="5454650" y="3713163"/>
          <p14:tracePt t="119871" x="5537200" y="3702050"/>
          <p14:tracePt t="119888" x="5591175" y="3684588"/>
          <p14:tracePt t="119890" x="5597525" y="3684588"/>
          <p14:tracePt t="120756" x="5613400" y="3684588"/>
          <p14:tracePt t="120762" x="5641975" y="3690938"/>
          <p14:tracePt t="120773" x="5729288" y="3706813"/>
          <p14:tracePt t="120775" x="5768975" y="3706813"/>
          <p14:tracePt t="120788" x="5851525" y="3717925"/>
          <p14:tracePt t="120789" x="5938838" y="3724275"/>
          <p14:tracePt t="120807" x="6088063" y="3746500"/>
          <p14:tracePt t="120822" x="6192838" y="3751263"/>
          <p14:tracePt t="120839" x="6246813" y="3756025"/>
          <p14:tracePt t="120857" x="6291263" y="3756025"/>
          <p14:tracePt t="120858" x="6291263" y="3762375"/>
          <p14:tracePt t="120872" x="6297613" y="3762375"/>
          <p14:tracePt t="120888" x="6308725" y="3762375"/>
          <p14:tracePt t="120906" x="6313488" y="3762375"/>
          <p14:tracePt t="120922" x="6329363" y="3762375"/>
          <p14:tracePt t="120940" x="6362700" y="3762375"/>
          <p14:tracePt t="120956" x="6380163" y="3762375"/>
          <p14:tracePt t="120958" x="6384925" y="3762375"/>
          <p14:tracePt t="120972" x="6396038" y="3762375"/>
          <p14:tracePt t="120989" x="6418263" y="3762375"/>
          <p14:tracePt t="121007" x="6440488" y="3762375"/>
          <p14:tracePt t="121024" x="6467475" y="3762375"/>
          <p14:tracePt t="121039" x="6507163" y="3762375"/>
          <p14:tracePt t="121056" x="6516688" y="3762375"/>
          <p14:tracePt t="121074" x="6523038" y="3762375"/>
          <p14:tracePt t="121108" x="6527800" y="3762375"/>
          <p14:tracePt t="121113" x="6534150" y="3762375"/>
          <p14:tracePt t="121122" x="6538913" y="3756025"/>
          <p14:tracePt t="121140" x="6556375" y="3756025"/>
          <p14:tracePt t="121157" x="6583363" y="3746500"/>
          <p14:tracePt t="121173" x="6594475" y="3746500"/>
          <p14:tracePt t="121219" x="6600825" y="3746500"/>
          <p14:tracePt t="121234" x="6605588" y="3746500"/>
          <p14:tracePt t="121249" x="6610350" y="3740150"/>
          <p14:tracePt t="121263" x="6616700" y="3740150"/>
          <p14:tracePt t="122148" x="6621463" y="3740150"/>
          <p14:tracePt t="122156" x="6627813" y="3740150"/>
          <p14:tracePt t="122164" x="6643688" y="3740150"/>
          <p14:tracePt t="122174" x="6672263" y="3740150"/>
          <p14:tracePt t="122193" x="6792913" y="3740150"/>
          <p14:tracePt t="122208" x="6848475" y="3740150"/>
          <p14:tracePt t="122210" x="6891338" y="3740150"/>
          <p14:tracePt t="122225" x="6969125" y="3740150"/>
          <p14:tracePt t="122241" x="7040563" y="3740150"/>
          <p14:tracePt t="122258" x="7096125" y="3740150"/>
          <p14:tracePt t="122275" x="7189788" y="3762375"/>
          <p14:tracePt t="122292" x="7256463" y="3784600"/>
          <p14:tracePt t="122308" x="7305675" y="3800475"/>
          <p14:tracePt t="122325" x="7377113" y="3822700"/>
          <p14:tracePt t="122343" x="7475538" y="3849688"/>
          <p14:tracePt t="122359" x="7542213" y="3867150"/>
          <p14:tracePt t="122375" x="7631113" y="3878263"/>
          <p14:tracePt t="122391" x="7762875" y="3889375"/>
          <p14:tracePt t="122408" x="7954963" y="3894138"/>
          <p14:tracePt t="122410" x="8048625" y="3900488"/>
          <p14:tracePt t="122424" x="8296275" y="3900488"/>
          <p14:tracePt t="122441" x="8512175" y="3900488"/>
          <p14:tracePt t="122457" x="8737600" y="3900488"/>
          <p14:tracePt t="122474" x="8847138" y="3900488"/>
          <p14:tracePt t="122492" x="8920163" y="3889375"/>
          <p14:tracePt t="122516" x="8913813" y="3878263"/>
          <p14:tracePt t="122524" x="8913813" y="3871913"/>
          <p14:tracePt t="122541" x="8837613" y="3811588"/>
          <p14:tracePt t="122558" x="8797925" y="3789363"/>
          <p14:tracePt t="122576" x="8782050" y="3773488"/>
          <p14:tracePt t="122591" x="8775700" y="3767138"/>
          <p14:tracePt t="122608" x="8770938" y="3767138"/>
          <p14:tracePt t="122626" x="8764588" y="3762375"/>
          <p14:tracePt t="122809" x="8759825" y="3762375"/>
          <p14:tracePt t="122825" x="8748713" y="3762375"/>
          <p14:tracePt t="122831" x="8732838" y="3773488"/>
          <p14:tracePt t="122841" x="8721725" y="3778250"/>
          <p14:tracePt t="122858" x="8670925" y="3789363"/>
          <p14:tracePt t="122860" x="8655050" y="3795713"/>
          <p14:tracePt t="122876" x="8616950" y="3795713"/>
          <p14:tracePt t="122892" x="8577263" y="3806825"/>
          <p14:tracePt t="122909" x="8561388" y="3806825"/>
          <p14:tracePt t="122926" x="8556625" y="3811588"/>
          <p14:tracePt t="122927" x="8550275" y="3811588"/>
          <p14:tracePt t="123289" x="8561388" y="3811588"/>
          <p14:tracePt t="123296" x="8605838" y="3811588"/>
          <p14:tracePt t="123309" x="8677275" y="3811588"/>
          <p14:tracePt t="123328" x="8909050" y="3811588"/>
          <p14:tracePt t="123343" x="9123363" y="3795713"/>
          <p14:tracePt t="123359" x="9221788" y="3778250"/>
          <p14:tracePt t="123376" x="9294813" y="3773488"/>
          <p14:tracePt t="123377" x="9305925" y="3767138"/>
          <p14:tracePt t="123394" x="9332913" y="3762375"/>
          <p14:tracePt t="123409" x="9348788" y="3756025"/>
          <p14:tracePt t="123426" x="9377363" y="3756025"/>
          <p14:tracePt t="123443" x="9404350" y="3756025"/>
          <p14:tracePt t="123460" x="9437688" y="3751263"/>
          <p14:tracePt t="123477" x="9464675" y="3751263"/>
          <p14:tracePt t="123493" x="9482138" y="3751263"/>
          <p14:tracePt t="123509" x="9493250" y="3751263"/>
          <p14:tracePt t="123527" x="9525000" y="3740150"/>
          <p14:tracePt t="123546" x="9531350" y="3740150"/>
          <p14:tracePt t="123559" x="9536113" y="3740150"/>
          <p14:tracePt t="123844" x="9547225" y="3740150"/>
          <p14:tracePt t="123852" x="9575800" y="3740150"/>
          <p14:tracePt t="123859" x="9652000" y="3762375"/>
          <p14:tracePt t="123877" x="9839325" y="3811588"/>
          <p14:tracePt t="123894" x="10225088" y="3867150"/>
          <p14:tracePt t="123895" x="10302875" y="3867150"/>
          <p14:tracePt t="123911" x="10494963" y="3871913"/>
          <p14:tracePt t="123928" x="10577513" y="3889375"/>
          <p14:tracePt t="123944" x="10615613" y="3889375"/>
          <p14:tracePt t="124001" x="10621963" y="3889375"/>
          <p14:tracePt t="124010" x="10626725" y="3889375"/>
          <p14:tracePt t="124024" x="10633075" y="3889375"/>
          <p14:tracePt t="124031" x="10648950" y="3889375"/>
          <p14:tracePt t="124045" x="10660063" y="3894138"/>
          <p14:tracePt t="124061" x="10709275" y="3894138"/>
          <p14:tracePt t="124077" x="10742613" y="3905250"/>
          <p14:tracePt t="124094" x="10771188" y="3905250"/>
          <p14:tracePt t="124112" x="10814050" y="3905250"/>
          <p14:tracePt t="124113" x="10836275" y="3905250"/>
          <p14:tracePt t="124128" x="10864850" y="3905250"/>
          <p14:tracePt t="124129" x="10896600" y="3900488"/>
          <p14:tracePt t="124145" x="10929938" y="3889375"/>
          <p14:tracePt t="124161" x="10990263" y="3878263"/>
          <p14:tracePt t="124178" x="11023600" y="3860800"/>
          <p14:tracePt t="124195" x="11056938" y="3844925"/>
          <p14:tracePt t="124212" x="11074400" y="3833813"/>
          <p14:tracePt t="124228" x="11095038" y="3822700"/>
          <p14:tracePt t="124245" x="11156950" y="3789363"/>
          <p14:tracePt t="124260" x="11183938" y="3778250"/>
          <p14:tracePt t="124278" x="11222038" y="3767138"/>
          <p14:tracePt t="124294" x="11250613" y="3762375"/>
          <p14:tracePt t="124311" x="11271250" y="3751263"/>
          <p14:tracePt t="124327" x="11304588" y="3746500"/>
          <p14:tracePt t="124345" x="11349038" y="3740150"/>
          <p14:tracePt t="124361" x="11382375" y="3735388"/>
          <p14:tracePt t="124378" x="11404600" y="3735388"/>
          <p14:tracePt t="124394" x="11420475" y="3729038"/>
          <p14:tracePt t="124413" x="11426825" y="3729038"/>
          <p14:tracePt t="124446" x="11431588" y="3729038"/>
          <p14:tracePt t="124450" x="11437938" y="3729038"/>
          <p14:tracePt t="124466" x="11442700" y="3729038"/>
          <p14:tracePt t="124480" x="11447463" y="3729038"/>
          <p14:tracePt t="124496" x="11458575" y="3729038"/>
          <p14:tracePt t="124513" x="11464925" y="3729038"/>
          <p14:tracePt t="124707" x="11458575" y="3729038"/>
          <p14:tracePt t="124714" x="11437938" y="3729038"/>
          <p14:tracePt t="124722" x="11404600" y="3729038"/>
          <p14:tracePt t="124746" x="11150600" y="3729038"/>
          <p14:tracePt t="124762" x="10693400" y="3729038"/>
          <p14:tracePt t="124778" x="10137775" y="3762375"/>
          <p14:tracePt t="124779" x="9690100" y="3789363"/>
          <p14:tracePt t="124796" x="9344025" y="3795713"/>
          <p14:tracePt t="124797" x="9107488" y="3811588"/>
          <p14:tracePt t="124812" x="8324850" y="3840163"/>
          <p14:tracePt t="124828" x="7651750" y="3860800"/>
          <p14:tracePt t="124845" x="6804025" y="3867150"/>
          <p14:tracePt t="124863" x="5746750" y="3867150"/>
          <p14:tracePt t="124880" x="4908550" y="3844925"/>
          <p14:tracePt t="124895" x="4192588" y="3833813"/>
          <p14:tracePt t="124912" x="3575050" y="3829050"/>
          <p14:tracePt t="124929" x="3041650" y="3829050"/>
          <p14:tracePt t="124931" x="2919413" y="3829050"/>
          <p14:tracePt t="124945" x="2660650" y="3829050"/>
          <p14:tracePt t="124961" x="2495550" y="3829050"/>
          <p14:tracePt t="124978" x="2408238" y="3840163"/>
          <p14:tracePt t="124995" x="2346325" y="3844925"/>
          <p14:tracePt t="125012" x="2314575" y="3856038"/>
          <p14:tracePt t="125013" x="2308225" y="3856038"/>
          <p14:tracePt t="125028" x="2303463" y="3856038"/>
          <p14:tracePt t="125030" x="2286000" y="3860800"/>
          <p14:tracePt t="125044" x="2274888" y="3871913"/>
          <p14:tracePt t="125062" x="2252663" y="3878263"/>
          <p14:tracePt t="125079" x="2241550" y="3883025"/>
          <p14:tracePt t="125080" x="2236788" y="3883025"/>
          <p14:tracePt t="125096" x="2232025" y="3883025"/>
          <p14:tracePt t="125098" x="2225675" y="3883025"/>
          <p14:tracePt t="125209" x="2225675" y="3889375"/>
          <p14:tracePt t="125224" x="2225675" y="3894138"/>
          <p14:tracePt t="125231" x="2225675" y="3900488"/>
          <p14:tracePt t="125245" x="2225675" y="3905250"/>
          <p14:tracePt t="125247" x="2225675" y="3922713"/>
          <p14:tracePt t="125262" x="2236788" y="3932238"/>
          <p14:tracePt t="125279" x="2247900" y="3949700"/>
          <p14:tracePt t="125296" x="2263775" y="3954463"/>
          <p14:tracePt t="125297" x="2270125" y="3960813"/>
          <p14:tracePt t="125313" x="2303463" y="3965575"/>
          <p14:tracePt t="125329" x="2341563" y="3976688"/>
          <p14:tracePt t="125345" x="2374900" y="3976688"/>
          <p14:tracePt t="125363" x="2390775" y="3976688"/>
          <p14:tracePt t="125365" x="2397125" y="3976688"/>
          <p14:tracePt t="125381" x="2419350" y="3976688"/>
          <p14:tracePt t="125396" x="2428875" y="3976688"/>
          <p14:tracePt t="125398" x="2439988" y="3976688"/>
          <p14:tracePt t="125412" x="2468563" y="3965575"/>
          <p14:tracePt t="125429" x="2490788" y="3965575"/>
          <p14:tracePt t="125447" x="2513013" y="3960813"/>
          <p14:tracePt t="125465" x="2522538" y="3960813"/>
          <p14:tracePt t="125481" x="2540000" y="3954463"/>
          <p14:tracePt t="125497" x="2555875" y="3954463"/>
          <p14:tracePt t="125513" x="2573338" y="3954463"/>
          <p14:tracePt t="125515" x="2584450" y="3954463"/>
          <p14:tracePt t="125530" x="2595563" y="3954463"/>
          <p14:tracePt t="125546" x="2600325" y="3954463"/>
          <p14:tracePt t="126109" x="2606675" y="3954463"/>
          <p14:tracePt t="126115" x="2616200" y="3954463"/>
          <p14:tracePt t="126132" x="2622550" y="3954463"/>
          <p14:tracePt t="126146" x="2633663" y="3954463"/>
          <p14:tracePt t="127415" x="2644775" y="3949700"/>
          <p14:tracePt t="127422" x="2649538" y="3949700"/>
          <p14:tracePt t="127432" x="2655888" y="3949700"/>
          <p14:tracePt t="127450" x="2678113" y="3943350"/>
          <p14:tracePt t="127466" x="2705100" y="3938588"/>
          <p14:tracePt t="127482" x="2738438" y="3932238"/>
          <p14:tracePt t="127499" x="2765425" y="3932238"/>
          <p14:tracePt t="127516" x="2792413" y="3927475"/>
          <p14:tracePt t="127518" x="2825750" y="3916363"/>
          <p14:tracePt t="127533" x="2836863" y="3916363"/>
          <p14:tracePt t="127534" x="2859088" y="3905250"/>
          <p14:tracePt t="127550" x="2919413" y="3900488"/>
          <p14:tracePt t="127565" x="2970213" y="3883025"/>
          <p14:tracePt t="127582" x="3019425" y="3871913"/>
          <p14:tracePt t="127600" x="3057525" y="3856038"/>
          <p14:tracePt t="127617" x="3084513" y="3833813"/>
          <p14:tracePt t="127632" x="3101975" y="3822700"/>
          <p14:tracePt t="127650" x="3113088" y="3817938"/>
          <p14:tracePt t="127668" x="3135313" y="3806825"/>
          <p14:tracePt t="127759" x="3140075" y="3806825"/>
          <p14:tracePt t="127770" x="3146425" y="3806825"/>
          <p14:tracePt t="127775" x="3146425" y="3811588"/>
          <p14:tracePt t="127782" x="3146425" y="3817938"/>
          <p14:tracePt t="127818" x="3146425" y="3822700"/>
          <p14:tracePt t="127825" x="3146425" y="3833813"/>
          <p14:tracePt t="127834" x="3146425" y="3844925"/>
          <p14:tracePt t="127849" x="3146425" y="3871913"/>
          <p14:tracePt t="127867" x="3146425" y="3894138"/>
          <p14:tracePt t="127884" x="3146425" y="3905250"/>
          <p14:tracePt t="128074" x="3151188" y="3905250"/>
          <p14:tracePt t="128090" x="3173413" y="3911600"/>
          <p14:tracePt t="128097" x="3184525" y="3911600"/>
          <p14:tracePt t="128103" x="3255963" y="3911600"/>
          <p14:tracePt t="128118" x="3668713" y="3911600"/>
          <p14:tracePt t="128135" x="4500563" y="3927475"/>
          <p14:tracePt t="128150" x="5035550" y="3938588"/>
          <p14:tracePt t="128166" x="5514975" y="3938588"/>
          <p14:tracePt t="128184" x="5789613" y="3943350"/>
          <p14:tracePt t="128185" x="5811838" y="3943350"/>
          <p14:tracePt t="128225" x="5818188" y="3949700"/>
          <p14:tracePt t="128230" x="5834063" y="3960813"/>
          <p14:tracePt t="128238" x="5845175" y="3971925"/>
          <p14:tracePt t="128250" x="5856288" y="3976688"/>
          <p14:tracePt t="128268" x="5878513" y="3994150"/>
          <p14:tracePt t="128285" x="5889625" y="3998913"/>
          <p14:tracePt t="128300" x="5905500" y="4005263"/>
          <p14:tracePt t="128319" x="5916613" y="4010025"/>
          <p14:tracePt t="128320" x="5922963" y="4016375"/>
          <p14:tracePt t="128334" x="5938838" y="4025900"/>
          <p14:tracePt t="128335" x="5956300" y="4037013"/>
          <p14:tracePt t="128350" x="5976938" y="4054475"/>
          <p14:tracePt t="128354" x="5994400" y="4065588"/>
          <p14:tracePt t="128367" x="6038850" y="4098925"/>
          <p14:tracePt t="128383" x="6043613" y="4103688"/>
          <p14:tracePt t="128493" x="6038850" y="4103688"/>
          <p14:tracePt t="128502" x="6032500" y="4103688"/>
          <p14:tracePt t="128508" x="6027738" y="4103688"/>
          <p14:tracePt t="128531" x="6021388" y="4103688"/>
          <p14:tracePt t="128548" x="6016625" y="4103688"/>
          <p14:tracePt t="128585" x="6010275" y="4103688"/>
          <p14:tracePt t="128615" x="6005513" y="4103688"/>
          <p14:tracePt t="128636" x="5999163" y="4103688"/>
          <p14:tracePt t="128643" x="5994400" y="4103688"/>
          <p14:tracePt t="128652" x="5994400" y="4098925"/>
          <p14:tracePt t="128668" x="5983288" y="4087813"/>
          <p14:tracePt t="128684" x="5983288" y="4081463"/>
          <p14:tracePt t="128700" x="5976938" y="4076700"/>
          <p14:tracePt t="128717" x="5976938" y="4070350"/>
          <p14:tracePt t="128735" x="5976938" y="4065588"/>
          <p14:tracePt t="128756" x="5976938" y="4059238"/>
          <p14:tracePt t="128786" x="5976938" y="4054475"/>
          <p14:tracePt t="128818" x="5976938" y="4048125"/>
          <p14:tracePt t="128839" x="5976938" y="4043363"/>
          <p14:tracePt t="128845" x="5983288" y="4043363"/>
          <p14:tracePt t="128861" x="5983288" y="4037013"/>
          <p14:tracePt t="128876" x="5983288" y="4032250"/>
          <p14:tracePt t="128891" x="5983288" y="4025900"/>
          <p14:tracePt t="128901" x="5983288" y="4021138"/>
          <p14:tracePt t="128918" x="5983288" y="4010025"/>
          <p14:tracePt t="128936" x="5983288" y="3998913"/>
          <p14:tracePt t="128953" x="5983288" y="3994150"/>
          <p14:tracePt t="128969" x="5983288" y="3976688"/>
          <p14:tracePt t="128984" x="5983288" y="3960813"/>
          <p14:tracePt t="129001" x="5983288" y="3938588"/>
          <p14:tracePt t="129002" x="5983288" y="3932238"/>
          <p14:tracePt t="129019" x="5976938" y="3900488"/>
          <p14:tracePt t="129034" x="5972175" y="3883025"/>
          <p14:tracePt t="129051" x="5956300" y="3849688"/>
          <p14:tracePt t="129069" x="5949950" y="3840163"/>
          <p14:tracePt t="129071" x="5945188" y="3833813"/>
          <p14:tracePt t="129086" x="5945188" y="3829050"/>
          <p14:tracePt t="129454" x="5949950" y="3829050"/>
          <p14:tracePt t="129462" x="5961063" y="3829050"/>
          <p14:tracePt t="129470" x="5965825" y="3829050"/>
          <p14:tracePt t="129487" x="5972175" y="3829050"/>
          <p14:tracePt t="129503" x="5976938" y="3829050"/>
          <p14:tracePt t="129519" x="5983288" y="3829050"/>
          <p14:tracePt t="129537" x="5999163" y="3829050"/>
          <p14:tracePt t="129552" x="6032500" y="3829050"/>
          <p14:tracePt t="129568" x="6076950" y="3822700"/>
          <p14:tracePt t="129586" x="6115050" y="3822700"/>
          <p14:tracePt t="129588" x="6121400" y="3822700"/>
          <p14:tracePt t="129603" x="6132513" y="3822700"/>
          <p14:tracePt t="129604" x="6137275" y="3822700"/>
          <p14:tracePt t="129636" x="6142038" y="3822700"/>
          <p14:tracePt t="129641" x="6148388" y="3822700"/>
          <p14:tracePt t="129652" x="6153150" y="3822700"/>
          <p14:tracePt t="129668" x="6170613" y="3822700"/>
          <p14:tracePt t="129670" x="6181725" y="3829050"/>
          <p14:tracePt t="129686" x="6208713" y="3829050"/>
          <p14:tracePt t="129702" x="6242050" y="3829050"/>
          <p14:tracePt t="129718" x="6264275" y="3829050"/>
          <p14:tracePt t="129737" x="6269038" y="3829050"/>
          <p14:tracePt t="129777" x="6275388" y="3829050"/>
          <p14:tracePt t="129798" x="6280150" y="3829050"/>
          <p14:tracePt t="129814" x="6286500" y="3829050"/>
          <p14:tracePt t="130294" x="6291263" y="3829050"/>
          <p14:tracePt t="130520" x="6297613" y="3829050"/>
          <p14:tracePt t="130534" x="6297613" y="3833813"/>
          <p14:tracePt t="130564" x="6297613" y="3840163"/>
          <p14:tracePt t="130603" x="6302375" y="3840163"/>
          <p14:tracePt t="130616" x="6302375" y="3844925"/>
          <p14:tracePt t="130638" x="6308725" y="3844925"/>
          <p14:tracePt t="130656" x="6308725" y="3849688"/>
          <p14:tracePt t="130676" x="6308725" y="3856038"/>
          <p14:tracePt t="130684" x="6319838" y="3856038"/>
          <p14:tracePt t="130698" x="6324600" y="3856038"/>
          <p14:tracePt t="130705" x="6329363" y="3856038"/>
          <p14:tracePt t="130721" x="6351588" y="3867150"/>
          <p14:tracePt t="130737" x="6351588" y="3871913"/>
          <p14:tracePt t="130754" x="6357938" y="3871913"/>
          <p14:tracePt t="130771" x="6369050" y="3871913"/>
          <p14:tracePt t="130772" x="6373813" y="3871913"/>
          <p14:tracePt t="130788" x="6396038" y="3871913"/>
          <p14:tracePt t="130804" x="6407150" y="3871913"/>
          <p14:tracePt t="130820" x="6418263" y="3871913"/>
          <p14:tracePt t="130839" x="6423025" y="3871913"/>
          <p14:tracePt t="130894" x="6429375" y="3871913"/>
          <p14:tracePt t="130902" x="6434138" y="3871913"/>
          <p14:tracePt t="130908" x="6445250" y="3871913"/>
          <p14:tracePt t="130921" x="6451600" y="3871913"/>
          <p14:tracePt t="130922" x="6456363" y="3867150"/>
          <p14:tracePt t="130938" x="6467475" y="3860800"/>
          <p14:tracePt t="130939" x="6484938" y="3856038"/>
          <p14:tracePt t="130955" x="6496050" y="3849688"/>
          <p14:tracePt t="130971" x="6507163" y="3844925"/>
          <p14:tracePt t="130988" x="6516688" y="3840163"/>
          <p14:tracePt t="131005" x="6545263" y="3833813"/>
          <p14:tracePt t="131022" x="6583363" y="3833813"/>
          <p14:tracePt t="131037" x="6650038" y="3833813"/>
          <p14:tracePt t="131054" x="6732588" y="3833813"/>
          <p14:tracePt t="131071" x="6826250" y="3833813"/>
          <p14:tracePt t="131073" x="6853238" y="3833813"/>
          <p14:tracePt t="131089" x="6924675" y="3844925"/>
          <p14:tracePt t="131105" x="6969125" y="3856038"/>
          <p14:tracePt t="131122" x="6975475" y="3860800"/>
          <p14:tracePt t="131140" x="6975475" y="3871913"/>
          <p14:tracePt t="131156" x="6969125" y="3871913"/>
          <p14:tracePt t="132067" x="6975475" y="3871913"/>
          <p14:tracePt t="132072" x="7013575" y="3889375"/>
          <p14:tracePt t="132078" x="7162800" y="3916363"/>
          <p14:tracePt t="132089" x="7470775" y="3943350"/>
          <p14:tracePt t="132107" x="8181975" y="4048125"/>
          <p14:tracePt t="132108" x="8621713" y="4110038"/>
          <p14:tracePt t="132124" x="9326563" y="4203700"/>
          <p14:tracePt t="132139" x="9834563" y="4241800"/>
          <p14:tracePt t="132156" x="10098088" y="4224338"/>
          <p14:tracePt t="132174" x="10329863" y="4219575"/>
          <p14:tracePt t="132176" x="10367963" y="4219575"/>
          <p14:tracePt t="132190" x="10439400" y="4208463"/>
          <p14:tracePt t="132207" x="10445750" y="4208463"/>
          <p14:tracePt t="132245" x="10456863" y="4203700"/>
          <p14:tracePt t="132258" x="10461625" y="4197350"/>
          <p14:tracePt t="132266" x="10479088" y="4197350"/>
          <p14:tracePt t="132275" x="10501313" y="4181475"/>
          <p14:tracePt t="132289" x="10550525" y="4164013"/>
          <p14:tracePt t="132306" x="10606088" y="4141788"/>
          <p14:tracePt t="132323" x="10644188" y="4130675"/>
          <p14:tracePt t="132340" x="10688638" y="4119563"/>
          <p14:tracePt t="132357" x="10709275" y="4114800"/>
          <p14:tracePt t="132373" x="10726738" y="4110038"/>
          <p14:tracePt t="132390" x="10742613" y="4110038"/>
          <p14:tracePt t="132408" x="10753725" y="4110038"/>
          <p14:tracePt t="132553" x="10760075" y="4103688"/>
          <p14:tracePt t="132560" x="10771188" y="4098925"/>
          <p14:tracePt t="132576" x="10787063" y="4092575"/>
          <p14:tracePt t="132589" x="10825163" y="4076700"/>
          <p14:tracePt t="132607" x="10891838" y="4054475"/>
          <p14:tracePt t="132624" x="10947400" y="4037013"/>
          <p14:tracePt t="132625" x="10969625" y="4021138"/>
          <p14:tracePt t="132641" x="11023600" y="3998913"/>
          <p14:tracePt t="132657" x="11101388" y="3954463"/>
          <p14:tracePt t="132673" x="11150600" y="3922713"/>
          <p14:tracePt t="132692" x="11188700" y="3894138"/>
          <p14:tracePt t="132693" x="11199813" y="3883025"/>
          <p14:tracePt t="132707" x="11210925" y="3878263"/>
          <p14:tracePt t="132709" x="11222038" y="3871913"/>
          <p14:tracePt t="132728" x="11228388" y="3867150"/>
          <p14:tracePt t="132730" x="11233150" y="3860800"/>
          <p14:tracePt t="132746" x="11239500" y="3860800"/>
          <p14:tracePt t="132757" x="11244263" y="3856038"/>
          <p14:tracePt t="132775" x="11250613" y="3849688"/>
          <p14:tracePt t="132777" x="11255375" y="3849688"/>
          <p14:tracePt t="132795" x="11261725" y="3849688"/>
          <p14:tracePt t="132809" x="11266488" y="3849688"/>
          <p14:tracePt t="132881" x="11271250" y="3849688"/>
          <p14:tracePt t="132933" x="11277600" y="3849688"/>
          <p14:tracePt t="132949" x="11282363" y="3849688"/>
          <p14:tracePt t="132979" x="11288713" y="3849688"/>
          <p14:tracePt t="132993" x="11293475" y="3856038"/>
          <p14:tracePt t="133001" x="11299825" y="3856038"/>
          <p14:tracePt t="133009" x="11310938" y="3860800"/>
          <p14:tracePt t="133026" x="11326813" y="3867150"/>
          <p14:tracePt t="133040" x="11364913" y="3878263"/>
          <p14:tracePt t="133059" x="11398250" y="3883025"/>
          <p14:tracePt t="133060" x="11420475" y="3894138"/>
          <p14:tracePt t="133075" x="11458575" y="3900488"/>
          <p14:tracePt t="133091" x="11480800" y="3905250"/>
          <p14:tracePt t="133114" x="11487150" y="3905250"/>
          <p14:tracePt t="133129" x="11491913" y="3905250"/>
          <p14:tracePt t="133646" x="11491913" y="3911600"/>
          <p14:tracePt t="133653" x="11487150" y="3916363"/>
          <p14:tracePt t="133669" x="11480800" y="3927475"/>
          <p14:tracePt t="133677" x="11476038" y="3927475"/>
          <p14:tracePt t="133692" x="11469688" y="3938588"/>
          <p14:tracePt t="133737" x="11464925" y="3938588"/>
          <p14:tracePt t="133752" x="11458575" y="3938588"/>
          <p14:tracePt t="133767" x="11453813" y="3938588"/>
          <p14:tracePt t="133774" x="11437938" y="3943350"/>
          <p14:tracePt t="133792" x="11415713" y="3943350"/>
          <p14:tracePt t="133810" x="11387138" y="3949700"/>
          <p14:tracePt t="133827" x="11364913" y="3949700"/>
          <p14:tracePt t="133842" x="11333163" y="3949700"/>
          <p14:tracePt t="133858" x="11282363" y="3949700"/>
          <p14:tracePt t="133876" x="11206163" y="3954463"/>
          <p14:tracePt t="133877" x="11161713" y="3960813"/>
          <p14:tracePt t="133893" x="11101388" y="3965575"/>
          <p14:tracePt t="133909" x="11063288" y="3971925"/>
          <p14:tracePt t="133911" x="11034713" y="3983038"/>
          <p14:tracePt t="133926" x="10996613" y="3983038"/>
          <p14:tracePt t="133942" x="10936288" y="3994150"/>
          <p14:tracePt t="133959" x="10902950" y="3994150"/>
          <p14:tracePt t="133960" x="10880725" y="3994150"/>
          <p14:tracePt t="133976" x="10842625" y="3994150"/>
          <p14:tracePt t="133977" x="10814050" y="3994150"/>
          <p14:tracePt t="133991" x="10771188" y="3983038"/>
          <p14:tracePt t="134009" x="10753725" y="3983038"/>
          <p14:tracePt t="134026" x="10748963" y="3976688"/>
          <p14:tracePt t="134075" x="10760075" y="3971925"/>
          <p14:tracePt t="134083" x="10782300" y="3954463"/>
          <p14:tracePt t="134092" x="10820400" y="3949700"/>
          <p14:tracePt t="134109" x="10907713" y="3932238"/>
          <p14:tracePt t="134127" x="11079163" y="3916363"/>
          <p14:tracePt t="134143" x="11188700" y="3911600"/>
          <p14:tracePt t="134160" x="11299825" y="3905250"/>
          <p14:tracePt t="134176" x="11360150" y="3905250"/>
          <p14:tracePt t="134177" x="11393488" y="3905250"/>
          <p14:tracePt t="134193" x="11431588" y="3905250"/>
          <p14:tracePt t="134209" x="11464925" y="3905250"/>
          <p14:tracePt t="134226" x="11476038" y="3905250"/>
          <p14:tracePt t="134243" x="11480800" y="3905250"/>
          <p14:tracePt t="134315" x="11487150" y="3905250"/>
          <p14:tracePt t="134328" x="11491913" y="3905250"/>
          <p14:tracePt t="134346" x="11498263" y="3905250"/>
          <p14:tracePt t="134350" x="11503025" y="3905250"/>
          <p14:tracePt t="134443" x="11503025" y="3900488"/>
          <p14:tracePt t="134450" x="11509375" y="3900488"/>
          <p14:tracePt t="134463" x="11531600" y="3894138"/>
          <p14:tracePt t="134477" x="11541125" y="3889375"/>
          <p14:tracePt t="134479" x="11563350" y="3878263"/>
          <p14:tracePt t="134493" x="11569700" y="3871913"/>
          <p14:tracePt t="134495" x="11596688" y="3856038"/>
          <p14:tracePt t="134509" x="11634788" y="3829050"/>
          <p14:tracePt t="134526" x="11663363" y="3817938"/>
          <p14:tracePt t="134543" x="11679238" y="3800475"/>
          <p14:tracePt t="134560" x="11707813" y="3778250"/>
          <p14:tracePt t="134578" x="11712575" y="3778250"/>
          <p14:tracePt t="134593" x="11718925" y="3778250"/>
          <p14:tracePt t="134616" x="11723688" y="3773488"/>
          <p14:tracePt t="134630" x="11728450" y="3773488"/>
          <p14:tracePt t="134644" x="11739563" y="3767138"/>
          <p14:tracePt t="134659" x="11750675" y="3762375"/>
          <p14:tracePt t="134677" x="11757025" y="3762375"/>
          <p14:tracePt t="134694" x="11761788" y="3756025"/>
          <p14:tracePt t="134696" x="11768138" y="3756025"/>
          <p14:tracePt t="134742" x="11772900" y="3756025"/>
          <p14:tracePt t="134758" x="11779250" y="3756025"/>
          <p14:tracePt t="134764" x="11790363" y="3751263"/>
          <p14:tracePt t="134777" x="11801475" y="3746500"/>
          <p14:tracePt t="134795" x="11812588" y="3746500"/>
          <p14:tracePt t="134878" x="11817350" y="3740150"/>
          <p14:tracePt t="134885" x="11822113" y="3740150"/>
          <p14:tracePt t="134898" x="11828463" y="3740150"/>
          <p14:tracePt t="134952" x="11833225" y="3740150"/>
          <p14:tracePt t="136084" x="11828463" y="3740150"/>
          <p14:tracePt t="136099" x="11817350" y="3740150"/>
          <p14:tracePt t="136105" x="11812588" y="3740150"/>
          <p14:tracePt t="136113" x="11801475" y="3740150"/>
          <p14:tracePt t="136129" x="11779250" y="3746500"/>
          <p14:tracePt t="136145" x="11734800" y="3762375"/>
          <p14:tracePt t="136162" x="11657013" y="3773488"/>
          <p14:tracePt t="136179" x="11498263" y="3806825"/>
          <p14:tracePt t="136181" x="11371263" y="3829050"/>
          <p14:tracePt t="136197" x="10798175" y="3916363"/>
          <p14:tracePt t="136213" x="10131425" y="4005263"/>
          <p14:tracePt t="136228" x="9078913" y="4032250"/>
          <p14:tracePt t="136246" x="8048625" y="4110038"/>
          <p14:tracePt t="136247" x="7464425" y="4175125"/>
          <p14:tracePt t="136263" x="6467475" y="4257675"/>
          <p14:tracePt t="136280" x="5503863" y="4329113"/>
          <p14:tracePt t="136296" x="4826000" y="4329113"/>
          <p14:tracePt t="136312" x="4302125" y="4329113"/>
          <p14:tracePt t="136330" x="3956050" y="4268788"/>
          <p14:tracePt t="136348" x="3900488" y="4235450"/>
          <p14:tracePt t="136362" x="3851275" y="4186238"/>
          <p14:tracePt t="136379" x="3806825" y="4152900"/>
          <p14:tracePt t="136396" x="3724275" y="4110038"/>
          <p14:tracePt t="136397" x="3686175" y="4098925"/>
          <p14:tracePt t="136413" x="3563938" y="4059238"/>
          <p14:tracePt t="136429" x="3492500" y="4048125"/>
          <p14:tracePt t="136446" x="3448050" y="4037013"/>
          <p14:tracePt t="136462" x="3438525" y="4037013"/>
          <p14:tracePt t="136480" x="3421063" y="4016375"/>
          <p14:tracePt t="136496" x="3416300" y="4010025"/>
          <p14:tracePt t="136498" x="3409950" y="4005263"/>
          <p14:tracePt t="136512" x="3405188" y="3987800"/>
          <p14:tracePt t="136529" x="3394075" y="3976688"/>
          <p14:tracePt t="136548" x="3387725" y="3954463"/>
          <p14:tracePt t="136564" x="3376613" y="3943350"/>
          <p14:tracePt t="136580" x="3349625" y="3927475"/>
          <p14:tracePt t="136597" x="3300413" y="3916363"/>
          <p14:tracePt t="136613" x="3206750" y="3905250"/>
          <p14:tracePt t="136614" x="3167063" y="3905250"/>
          <p14:tracePt t="136630" x="3068638" y="3900488"/>
          <p14:tracePt t="136648" x="3035300" y="3900488"/>
          <p14:tracePt t="136649" x="2986088" y="3894138"/>
          <p14:tracePt t="136664" x="2914650" y="3889375"/>
          <p14:tracePt t="136679" x="2836863" y="3871913"/>
          <p14:tracePt t="136695" x="2782888" y="3849688"/>
          <p14:tracePt t="136713" x="2698750" y="3817938"/>
          <p14:tracePt t="136729" x="2682875" y="3806825"/>
          <p14:tracePt t="136746" x="2678113" y="3800475"/>
          <p14:tracePt t="136763" x="2678113" y="3795713"/>
          <p14:tracePt t="136781" x="2678113" y="3789363"/>
          <p14:tracePt t="136797" x="2678113" y="3784600"/>
          <p14:tracePt t="136814" x="2667000" y="3784600"/>
          <p14:tracePt t="136830" x="2638425" y="3778250"/>
          <p14:tracePt t="136848" x="2501900" y="3767138"/>
          <p14:tracePt t="136864" x="2401888" y="3767138"/>
          <p14:tracePt t="136880" x="2241550" y="3751263"/>
          <p14:tracePt t="136897" x="2071688" y="3735388"/>
          <p14:tracePt t="136914" x="1878013" y="3702050"/>
          <p14:tracePt t="136916" x="1828800" y="3690938"/>
          <p14:tracePt t="136931" x="1779588" y="3668713"/>
          <p14:tracePt t="136947" x="1768475" y="3668713"/>
          <p14:tracePt t="136963" x="1768475" y="3652838"/>
          <p14:tracePt t="136981" x="1773238" y="3646488"/>
          <p14:tracePt t="136983" x="1779588" y="3641725"/>
          <p14:tracePt t="136998" x="1784350" y="3635375"/>
          <p14:tracePt t="137030" x="1795463" y="3635375"/>
          <p14:tracePt t="137046" x="1806575" y="3635375"/>
          <p14:tracePt t="137051" x="1851025" y="3662363"/>
          <p14:tracePt t="137063" x="1889125" y="3679825"/>
          <p14:tracePt t="137081" x="1951038" y="3729038"/>
          <p14:tracePt t="137098" x="1955800" y="3740150"/>
          <p14:tracePt t="137114" x="1951038" y="3751263"/>
          <p14:tracePt t="137131" x="1933575" y="3756025"/>
          <p14:tracePt t="137132" x="1900238" y="3756025"/>
          <p14:tracePt t="137148" x="1812925" y="3735388"/>
          <p14:tracePt t="137165" x="1746250" y="3724275"/>
          <p14:tracePt t="137181" x="1735138" y="3713163"/>
          <p14:tracePt t="137197" x="1724025" y="3695700"/>
          <p14:tracePt t="137215" x="1724025" y="3668713"/>
          <p14:tracePt t="137232" x="1757363" y="3641725"/>
          <p14:tracePt t="137248" x="1779588" y="3624263"/>
          <p14:tracePt t="137264" x="1824038" y="3602038"/>
          <p14:tracePt t="137281" x="1866900" y="3586163"/>
          <p14:tracePt t="137282" x="1895475" y="3586163"/>
          <p14:tracePt t="137298" x="1951038" y="3586163"/>
          <p14:tracePt t="137314" x="2027238" y="3613150"/>
          <p14:tracePt t="137330" x="2071688" y="3641725"/>
          <p14:tracePt t="137347" x="2098675" y="3668713"/>
          <p14:tracePt t="137364" x="2116138" y="3690938"/>
          <p14:tracePt t="137365" x="2120900" y="3706813"/>
          <p14:tracePt t="137381" x="2120900" y="3717925"/>
          <p14:tracePt t="137397" x="2120900" y="3729038"/>
          <p14:tracePt t="137494" x="2127250" y="3713163"/>
          <p14:tracePt t="137502" x="2132013" y="3702050"/>
          <p14:tracePt t="137514" x="2143125" y="3684588"/>
          <p14:tracePt t="137516" x="2154238" y="3668713"/>
          <p14:tracePt t="137532" x="2176463" y="3635375"/>
          <p14:tracePt t="137548" x="2203450" y="3597275"/>
          <p14:tracePt t="137564" x="2241550" y="3575050"/>
          <p14:tracePt t="137583" x="2325688" y="3563938"/>
          <p14:tracePt t="137599" x="2341563" y="3563938"/>
          <p14:tracePt t="137615" x="2352675" y="3563938"/>
          <p14:tracePt t="137630" x="2352675" y="3586163"/>
          <p14:tracePt t="137648" x="2352675" y="3590925"/>
          <p14:tracePt t="137665" x="2341563" y="3602038"/>
          <p14:tracePt t="137682" x="2325688" y="3619500"/>
          <p14:tracePt t="137697" x="2292350" y="3619500"/>
          <p14:tracePt t="137714" x="2203450" y="3619500"/>
          <p14:tracePt t="137731" x="2159000" y="3619500"/>
          <p14:tracePt t="137732" x="2143125" y="3613150"/>
          <p14:tracePt t="137749" x="2132013" y="3602038"/>
          <p14:tracePt t="137765" x="2127250" y="3579813"/>
          <p14:tracePt t="137781" x="2132013" y="3559175"/>
          <p14:tracePt t="137798" x="2143125" y="3541713"/>
          <p14:tracePt t="137817" x="2170113" y="3514725"/>
          <p14:tracePt t="137832" x="2192338" y="3503613"/>
          <p14:tracePt t="137848" x="2236788" y="3497263"/>
          <p14:tracePt t="137866" x="2297113" y="3503613"/>
          <p14:tracePt t="137882" x="2335213" y="3530600"/>
          <p14:tracePt t="137883" x="2352675" y="3541713"/>
          <p14:tracePt t="137899" x="2363788" y="3559175"/>
          <p14:tracePt t="137916" x="2368550" y="3568700"/>
          <p14:tracePt t="137932" x="2357438" y="3586163"/>
          <p14:tracePt t="137948" x="2330450" y="3602038"/>
          <p14:tracePt t="137950" x="2303463" y="3608388"/>
          <p14:tracePt t="137965" x="2270125" y="3608388"/>
          <p14:tracePt t="137966" x="2236788" y="3608388"/>
          <p14:tracePt t="137983" x="2127250" y="3608388"/>
          <p14:tracePt t="137998" x="2116138" y="3608388"/>
          <p14:tracePt t="138015" x="2098675" y="3590925"/>
          <p14:tracePt t="138033" x="2098675" y="3541713"/>
          <p14:tracePt t="138050" x="2127250" y="3497263"/>
          <p14:tracePt t="138064" x="2170113" y="3454400"/>
          <p14:tracePt t="138082" x="2209800" y="3425825"/>
          <p14:tracePt t="138099" x="2274888" y="3409950"/>
          <p14:tracePt t="138101" x="2297113" y="3409950"/>
          <p14:tracePt t="138117" x="2346325" y="3421063"/>
          <p14:tracePt t="138133" x="2386013" y="3448050"/>
          <p14:tracePt t="138149" x="2424113" y="3475038"/>
          <p14:tracePt t="138166" x="2428875" y="3503613"/>
          <p14:tracePt t="138167" x="2428875" y="3514725"/>
          <p14:tracePt t="138183" x="2428875" y="3536950"/>
          <p14:tracePt t="138200" x="2419350" y="3559175"/>
          <p14:tracePt t="138215" x="2397125" y="3575050"/>
          <p14:tracePt t="138232" x="2386013" y="3579813"/>
          <p14:tracePt t="138248" x="2335213" y="3586163"/>
          <p14:tracePt t="138250" x="2292350" y="3586163"/>
          <p14:tracePt t="138266" x="2232025" y="3579813"/>
          <p14:tracePt t="138282" x="2209800" y="3568700"/>
          <p14:tracePt t="138298" x="2192338" y="3541713"/>
          <p14:tracePt t="138316" x="2192338" y="3514725"/>
          <p14:tracePt t="138333" x="2214563" y="3470275"/>
          <p14:tracePt t="138349" x="2220913" y="3459163"/>
          <p14:tracePt t="138365" x="2232025" y="3459163"/>
          <p14:tracePt t="138382" x="2263775" y="3465513"/>
          <p14:tracePt t="138399" x="2314575" y="3519488"/>
          <p14:tracePt t="138401" x="2330450" y="3541713"/>
          <p14:tracePt t="138417" x="2352675" y="3597275"/>
          <p14:tracePt t="138432" x="2352675" y="3630613"/>
          <p14:tracePt t="138448" x="2346325" y="3657600"/>
          <p14:tracePt t="138466" x="2335213" y="3673475"/>
          <p14:tracePt t="138483" x="2303463" y="3679825"/>
          <p14:tracePt t="138500" x="2241550" y="3679825"/>
          <p14:tracePt t="138516" x="2220913" y="3679825"/>
          <p14:tracePt t="138532" x="2209800" y="3679825"/>
          <p14:tracePt t="138550" x="2209800" y="3668713"/>
          <p14:tracePt t="138568" x="2214563" y="3662363"/>
          <p14:tracePt t="138582" x="2220913" y="3652838"/>
          <p14:tracePt t="138599" x="2225675" y="3646488"/>
          <p14:tracePt t="138616" x="2225675" y="3641725"/>
          <p14:tracePt t="138740" x="2225675" y="3635375"/>
          <p14:tracePt t="138972" x="2247900" y="3635375"/>
          <p14:tracePt t="138979" x="2308225" y="3635375"/>
          <p14:tracePt t="138986" x="2446338" y="3635375"/>
          <p14:tracePt t="139000" x="2649538" y="3646488"/>
          <p14:tracePt t="139002" x="2897188" y="3646488"/>
          <p14:tracePt t="139017" x="3889375" y="3646488"/>
          <p14:tracePt t="139033" x="4738688" y="3646488"/>
          <p14:tracePt t="139050" x="5862638" y="3624263"/>
          <p14:tracePt t="139068" x="7051675" y="3559175"/>
          <p14:tracePt t="139084" x="7443788" y="3552825"/>
          <p14:tracePt t="139101" x="7635875" y="3536950"/>
          <p14:tracePt t="139116" x="7691438" y="3525838"/>
          <p14:tracePt t="139134" x="7745413" y="3503613"/>
          <p14:tracePt t="139135" x="7773988" y="3492500"/>
          <p14:tracePt t="139151" x="7856538" y="3454400"/>
          <p14:tracePt t="139169" x="7943850" y="3392488"/>
          <p14:tracePt t="139184" x="8077200" y="3321050"/>
          <p14:tracePt t="139200" x="8213725" y="3244850"/>
          <p14:tracePt t="139217" x="8385175" y="3140075"/>
          <p14:tracePt t="139219" x="8429625" y="3106738"/>
          <p14:tracePt t="139234" x="8577263" y="3008313"/>
          <p14:tracePt t="139250" x="8759825" y="2886075"/>
          <p14:tracePt t="139267" x="9007475" y="2720975"/>
          <p14:tracePt t="139283" x="9232900" y="2551113"/>
          <p14:tracePt t="139285" x="9359900" y="2462213"/>
          <p14:tracePt t="139301" x="9531350" y="2335213"/>
          <p14:tracePt t="139318" x="9685338" y="2236788"/>
          <p14:tracePt t="139333" x="9779000" y="2203450"/>
          <p14:tracePt t="139350" x="9939338" y="2154238"/>
          <p14:tracePt t="139368" x="10098088" y="2098675"/>
          <p14:tracePt t="139385" x="10137775" y="2082800"/>
          <p14:tracePt t="139401" x="10153650" y="2071688"/>
          <p14:tracePt t="139417" x="10175875" y="2060575"/>
          <p14:tracePt t="139434" x="10225088" y="2043113"/>
          <p14:tracePt t="139435" x="10236200" y="2043113"/>
          <p14:tracePt t="139451" x="10252075" y="2027238"/>
          <p14:tracePt t="139469" x="10258425" y="2005013"/>
          <p14:tracePt t="139484" x="10225088" y="1933575"/>
          <p14:tracePt t="139502" x="10098088" y="1862138"/>
          <p14:tracePt t="139504" x="9932988" y="1784350"/>
          <p14:tracePt t="139517" x="9877425" y="1762125"/>
          <p14:tracePt t="139518" x="9801225" y="1730375"/>
          <p14:tracePt t="139534" x="9729788" y="1663700"/>
          <p14:tracePt t="139550" x="9729788" y="1614488"/>
          <p14:tracePt t="139567" x="9729788" y="1563688"/>
          <p14:tracePt t="139584" x="9729788" y="1547813"/>
          <p14:tracePt t="139585" x="9723438" y="1547813"/>
          <p14:tracePt t="139603" x="9718675" y="1547813"/>
          <p14:tracePt t="139625" x="9712325" y="1547813"/>
          <p14:tracePt t="139647" x="9707563" y="1547813"/>
          <p14:tracePt t="139653" x="9701213" y="1547813"/>
          <p14:tracePt t="139669" x="9663113" y="1547813"/>
          <p14:tracePt t="139686" x="9569450" y="1570038"/>
          <p14:tracePt t="139700" x="9431338" y="1608138"/>
          <p14:tracePt t="139719" x="9272588" y="1646238"/>
          <p14:tracePt t="139721" x="9212263" y="1663700"/>
          <p14:tracePt t="139734" x="9194800" y="1668463"/>
          <p14:tracePt t="139736" x="9190038" y="1668463"/>
          <p14:tracePt t="139759" x="9183688" y="1668463"/>
          <p14:tracePt t="139781" x="9178925" y="1668463"/>
          <p14:tracePt t="139789" x="9172575" y="1668463"/>
          <p14:tracePt t="139804" x="9167813" y="1668463"/>
          <p14:tracePt t="139820" x="9101138" y="1668463"/>
          <p14:tracePt t="139836" x="9018588" y="1668463"/>
          <p14:tracePt t="139850" x="8980488" y="1663700"/>
          <p14:tracePt t="139867" x="8969375" y="1663700"/>
          <p14:tracePt t="139884" x="8958263" y="1657350"/>
          <p14:tracePt t="139902" x="8947150" y="1652588"/>
          <p14:tracePt t="139917" x="8909050" y="1652588"/>
          <p14:tracePt t="139934" x="8875713" y="1646238"/>
          <p14:tracePt t="139951" x="8809038" y="1641475"/>
          <p14:tracePt t="139952" x="8775700" y="1641475"/>
          <p14:tracePt t="139969" x="8748713" y="1641475"/>
          <p14:tracePt t="140046" x="8748713" y="1636713"/>
          <p14:tracePt t="140068" x="8775700" y="1636713"/>
          <p14:tracePt t="140073" x="8782050" y="1636713"/>
          <p14:tracePt t="140085" x="8815388" y="1630363"/>
          <p14:tracePt t="140102" x="8931275" y="1630363"/>
          <p14:tracePt t="140103" x="8991600" y="1630363"/>
          <p14:tracePt t="140119" x="9128125" y="1625600"/>
          <p14:tracePt t="140135" x="9244013" y="1619250"/>
          <p14:tracePt t="140151" x="9310688" y="1619250"/>
          <p14:tracePt t="140170" x="9315450" y="1619250"/>
          <p14:tracePt t="140615" x="9332913" y="1619250"/>
          <p14:tracePt t="140621" x="9366250" y="1619250"/>
          <p14:tracePt t="140637" x="9536113" y="1619250"/>
          <p14:tracePt t="140652" x="9845675" y="1625600"/>
          <p14:tracePt t="140668" x="10048875" y="1625600"/>
          <p14:tracePt t="140687" x="10142538" y="1630363"/>
          <p14:tracePt t="140688" x="10147300" y="1630363"/>
          <p14:tracePt t="140703" x="10158413" y="1636713"/>
          <p14:tracePt t="140751" x="10169525" y="1636713"/>
          <p14:tracePt t="140756" x="10180638" y="1636713"/>
          <p14:tracePt t="140770" x="10209213" y="1636713"/>
          <p14:tracePt t="140771" x="10220325" y="1636713"/>
          <p14:tracePt t="140788" x="10258425" y="1636713"/>
          <p14:tracePt t="140802" x="10269538" y="1636713"/>
          <p14:tracePt t="140820" x="10274300" y="1636713"/>
          <p14:tracePt t="140915" x="10280650" y="1636713"/>
          <p14:tracePt t="140928" x="10285413" y="1636713"/>
          <p14:tracePt t="141019" x="10280650" y="1636713"/>
          <p14:tracePt t="141026" x="10274300" y="1636713"/>
          <p14:tracePt t="141036" x="10231438" y="1636713"/>
          <p14:tracePt t="141053" x="10126663" y="1636713"/>
          <p14:tracePt t="141070" x="9629775" y="1646238"/>
          <p14:tracePt t="141087" x="8947150" y="1746250"/>
          <p14:tracePt t="141103" x="8340725" y="1851025"/>
          <p14:tracePt t="141120" x="7662863" y="1960563"/>
          <p14:tracePt t="141137" x="7029450" y="2087563"/>
          <p14:tracePt t="141138" x="6643688" y="2170113"/>
          <p14:tracePt t="141154" x="6005513" y="2368550"/>
          <p14:tracePt t="141169" x="5403850" y="2551113"/>
          <p14:tracePt t="141186" x="4946650" y="2747963"/>
          <p14:tracePt t="141204" x="4545013" y="2930525"/>
          <p14:tracePt t="141205" x="4451350" y="2974975"/>
          <p14:tracePt t="141221" x="4165600" y="3090863"/>
          <p14:tracePt t="141238" x="3900488" y="3184525"/>
          <p14:tracePt t="141254" x="3635375" y="3255963"/>
          <p14:tracePt t="141270" x="3382963" y="3309938"/>
          <p14:tracePt t="141286" x="3211513" y="3349625"/>
          <p14:tracePt t="141288" x="3173413" y="3360738"/>
          <p14:tracePt t="141304" x="3084513" y="3376613"/>
          <p14:tracePt t="141319" x="3041650" y="3382963"/>
          <p14:tracePt t="141336" x="2990850" y="3382963"/>
          <p14:tracePt t="141353" x="2908300" y="3382963"/>
          <p14:tracePt t="141371" x="2771775" y="3403600"/>
          <p14:tracePt t="141388" x="2689225" y="3421063"/>
          <p14:tracePt t="141403" x="2622550" y="3443288"/>
          <p14:tracePt t="141419" x="2578100" y="3454400"/>
          <p14:tracePt t="141437" x="2555875" y="3465513"/>
          <p14:tracePt t="141439" x="2540000" y="3465513"/>
          <p14:tracePt t="141454" x="2528888" y="3475038"/>
          <p14:tracePt t="141469" x="2495550" y="3486150"/>
          <p14:tracePt t="141487" x="2462213" y="3503613"/>
          <p14:tracePt t="141505" x="2386013" y="3559175"/>
          <p14:tracePt t="141521" x="2368550" y="3579813"/>
          <p14:tracePt t="141538" x="2368550" y="3590925"/>
          <p14:tracePt t="141554" x="2368550" y="3597275"/>
          <p14:tracePt t="141597" x="2363788" y="3597275"/>
          <p14:tracePt t="141605" x="2357438" y="3602038"/>
          <p14:tracePt t="141610" x="2346325" y="3608388"/>
          <p14:tracePt t="141620" x="2335213" y="3608388"/>
          <p14:tracePt t="141637" x="2308225" y="3619500"/>
          <p14:tracePt t="141655" x="2286000" y="3630613"/>
          <p14:tracePt t="141656" x="2281238" y="3630613"/>
          <p14:tracePt t="141670" x="2270125" y="3635375"/>
          <p14:tracePt t="141687" x="2259013" y="3635375"/>
          <p14:tracePt t="141704" x="2252663" y="3635375"/>
          <p14:tracePt t="141793" x="2252663" y="3630613"/>
          <p14:tracePt t="141806" x="2252663" y="3624263"/>
          <p14:tracePt t="141822" x="2252663" y="3613150"/>
          <p14:tracePt t="141837" x="2252663" y="3608388"/>
          <p14:tracePt t="141845" x="2247900" y="3608388"/>
          <p14:tracePt t="141854" x="2247900" y="3597275"/>
          <p14:tracePt t="141873" x="2247900" y="3568700"/>
          <p14:tracePt t="141889" x="2247900" y="3559175"/>
          <p14:tracePt t="141904" x="2247900" y="3541713"/>
          <p14:tracePt t="141921" x="2247900" y="3536950"/>
          <p14:tracePt t="141938" x="2247900" y="3530600"/>
          <p14:tracePt t="142106" x="2259013" y="3530600"/>
          <p14:tracePt t="142114" x="2263775" y="3530600"/>
          <p14:tracePt t="142123" x="2281238" y="3530600"/>
          <p14:tracePt t="142138" x="2330450" y="3525838"/>
          <p14:tracePt t="142155" x="2379663" y="3519488"/>
          <p14:tracePt t="142173" x="2439988" y="3519488"/>
          <p14:tracePt t="142189" x="2462213" y="3514725"/>
          <p14:tracePt t="142205" x="2473325" y="3508375"/>
          <p14:tracePt t="142222" x="2479675" y="3508375"/>
          <p14:tracePt t="142279" x="2484438" y="3508375"/>
          <p14:tracePt t="142452" x="2484438" y="3514725"/>
          <p14:tracePt t="142460" x="2484438" y="3519488"/>
          <p14:tracePt t="142472" x="2479675" y="3519488"/>
          <p14:tracePt t="142490" x="2479675" y="3530600"/>
          <p14:tracePt t="142507" x="2479675" y="3536950"/>
          <p14:tracePt t="142523" x="2473325" y="3541713"/>
          <p14:tracePt t="142565" x="2468563" y="3548063"/>
          <p14:tracePt t="142574" x="2468563" y="3552825"/>
          <p14:tracePt t="142588" x="2468563" y="3559175"/>
          <p14:tracePt t="142594" x="2468563" y="3563938"/>
          <p14:tracePt t="142605" x="2462213" y="3568700"/>
          <p14:tracePt t="142622" x="2462213" y="3579813"/>
          <p14:tracePt t="142624" x="2457450" y="3586163"/>
          <p14:tracePt t="142646" x="2451100" y="3590925"/>
          <p14:tracePt t="142654" x="2451100" y="3602038"/>
          <p14:tracePt t="142672" x="2446338" y="3602038"/>
          <p14:tracePt t="142689" x="2435225" y="3619500"/>
          <p14:tracePt t="142707" x="2424113" y="3635375"/>
          <p14:tracePt t="142722" x="2390775" y="3646488"/>
          <p14:tracePt t="142738" x="2363788" y="3657600"/>
          <p14:tracePt t="142756" x="2335213" y="3668713"/>
          <p14:tracePt t="142773" x="2297113" y="3679825"/>
          <p14:tracePt t="142791" x="2281238" y="3679825"/>
          <p14:tracePt t="142807" x="2274888" y="3679825"/>
          <p14:tracePt t="142823" x="2263775" y="3679825"/>
          <p14:tracePt t="142840" x="2252663" y="3673475"/>
          <p14:tracePt t="142841" x="2247900" y="3662363"/>
          <p14:tracePt t="142856" x="2236788" y="3657600"/>
          <p14:tracePt t="142858" x="2232025" y="3646488"/>
          <p14:tracePt t="142871" x="2225675" y="3624263"/>
          <p14:tracePt t="142888" x="2214563" y="3613150"/>
          <p14:tracePt t="142908" x="2209800" y="3597275"/>
          <p14:tracePt t="142909" x="2209800" y="3590925"/>
          <p14:tracePt t="142923" x="2209800" y="3579813"/>
          <p14:tracePt t="142940" x="2209800" y="3575050"/>
          <p14:tracePt t="142956" x="2209800" y="3568700"/>
          <p14:tracePt t="142975" x="2214563" y="3563938"/>
          <p14:tracePt t="142990" x="2214563" y="3559175"/>
          <p14:tracePt t="142991" x="2220913" y="3559175"/>
          <p14:tracePt t="143007" x="2241550" y="3536950"/>
          <p14:tracePt t="143022" x="2274888" y="3519488"/>
          <p14:tracePt t="143039" x="2341563" y="3497263"/>
          <p14:tracePt t="143056" x="2386013" y="3475038"/>
          <p14:tracePt t="143058" x="2419350" y="3470275"/>
          <p14:tracePt t="143074" x="2468563" y="3459163"/>
          <p14:tracePt t="143091" x="2501900" y="3459163"/>
          <p14:tracePt t="143106" x="2522538" y="3459163"/>
          <p14:tracePt t="143124" x="2551113" y="3459163"/>
          <p14:tracePt t="143127" x="2562225" y="3459163"/>
          <p14:tracePt t="143140" x="2573338" y="3459163"/>
          <p14:tracePt t="143141" x="2584450" y="3465513"/>
          <p14:tracePt t="143158" x="2611438" y="3470275"/>
          <p14:tracePt t="143173" x="2627313" y="3475038"/>
          <p14:tracePt t="143189" x="2644775" y="3475038"/>
          <p14:tracePt t="143205" x="2655888" y="3486150"/>
          <p14:tracePt t="143224" x="2667000" y="3492500"/>
          <p14:tracePt t="143239" x="2678113" y="3497263"/>
          <p14:tracePt t="143257" x="2682875" y="3503613"/>
          <p14:tracePt t="143273" x="2689225" y="3508375"/>
          <p14:tracePt t="143290" x="2689225" y="3514725"/>
          <p14:tracePt t="143307" x="2693988" y="3519488"/>
          <p14:tracePt t="143324" x="2698750" y="3525838"/>
          <p14:tracePt t="143344" x="2698750" y="3530600"/>
          <p14:tracePt t="143366" x="2698750" y="3536950"/>
          <p14:tracePt t="143390" x="2698750" y="3541713"/>
          <p14:tracePt t="143412" x="2693988" y="3548063"/>
          <p14:tracePt t="143449" x="2693988" y="3552825"/>
          <p14:tracePt t="143459" x="2689225" y="3559175"/>
          <p14:tracePt t="143472" x="2682875" y="3559175"/>
          <p14:tracePt t="143487" x="2678113" y="3563938"/>
          <p14:tracePt t="143493" x="2671763" y="3568700"/>
          <p14:tracePt t="143507" x="2660650" y="3568700"/>
          <p14:tracePt t="143523" x="2616200" y="3586163"/>
          <p14:tracePt t="143539" x="2589213" y="3597275"/>
          <p14:tracePt t="143556" x="2544763" y="3608388"/>
          <p14:tracePt t="143573" x="2517775" y="3619500"/>
          <p14:tracePt t="143575" x="2501900" y="3619500"/>
          <p14:tracePt t="143590" x="2468563" y="3630613"/>
          <p14:tracePt t="143607" x="2428875" y="3635375"/>
          <p14:tracePt t="143623" x="2424113" y="3635375"/>
          <p14:tracePt t="143640" x="2419350" y="3641725"/>
          <p14:tracePt t="143658" x="2413000" y="3646488"/>
          <p14:tracePt t="143727" x="2408238" y="3646488"/>
          <p14:tracePt t="143742" x="2401888" y="3646488"/>
          <p14:tracePt t="143760" x="2397125" y="3646488"/>
          <p14:tracePt t="143990" x="2408238" y="3646488"/>
          <p14:tracePt t="143997" x="2413000" y="3641725"/>
          <p14:tracePt t="144007" x="2419350" y="3641725"/>
          <p14:tracePt t="144024" x="2457450" y="3641725"/>
          <p14:tracePt t="144026" x="2468563" y="3641725"/>
          <p14:tracePt t="144042" x="2522538" y="3641725"/>
          <p14:tracePt t="144057" x="2595563" y="3641725"/>
          <p14:tracePt t="144074" x="2678113" y="3646488"/>
          <p14:tracePt t="144091" x="2792413" y="3679825"/>
          <p14:tracePt t="144093" x="2881313" y="3702050"/>
          <p14:tracePt t="144110" x="3084513" y="3729038"/>
          <p14:tracePt t="144126" x="3333750" y="3762375"/>
          <p14:tracePt t="144141" x="3614738" y="3811588"/>
          <p14:tracePt t="144158" x="3878263" y="3817938"/>
          <p14:tracePt t="144174" x="4094163" y="3817938"/>
          <p14:tracePt t="144191" x="4413250" y="3829050"/>
          <p14:tracePt t="144207" x="4694238" y="3840163"/>
          <p14:tracePt t="144224" x="4953000" y="3840163"/>
          <p14:tracePt t="144241" x="5321300" y="3840163"/>
          <p14:tracePt t="144242" x="5459413" y="3840163"/>
          <p14:tracePt t="144259" x="5883275" y="3840163"/>
          <p14:tracePt t="144275" x="6286500" y="3840163"/>
          <p14:tracePt t="144290" x="6770688" y="3840163"/>
          <p14:tracePt t="144308" x="7058025" y="3811588"/>
          <p14:tracePt t="144325" x="7250113" y="3800475"/>
          <p14:tracePt t="144326" x="7277100" y="3795713"/>
          <p14:tracePt t="144341" x="7339013" y="3789363"/>
          <p14:tracePt t="144357" x="7377113" y="3789363"/>
          <p14:tracePt t="144376" x="7415213" y="3789363"/>
          <p14:tracePt t="144377" x="7421563" y="3789363"/>
          <p14:tracePt t="144391" x="7437438" y="3789363"/>
          <p14:tracePt t="144393" x="7448550" y="3789363"/>
          <p14:tracePt t="144409" x="7486650" y="3789363"/>
          <p14:tracePt t="144425" x="7531100" y="3789363"/>
          <p14:tracePt t="144441" x="7553325" y="3789363"/>
          <p14:tracePt t="144458" x="7580313" y="3789363"/>
          <p14:tracePt t="144460" x="7591425" y="3789363"/>
          <p14:tracePt t="144476" x="7631113" y="3800475"/>
          <p14:tracePt t="144493" x="7685088" y="3811588"/>
          <p14:tracePt t="144508" x="7751763" y="3817938"/>
          <p14:tracePt t="144524" x="7861300" y="3829050"/>
          <p14:tracePt t="144542" x="8015288" y="3849688"/>
          <p14:tracePt t="144543" x="8066088" y="3849688"/>
          <p14:tracePt t="144558" x="8258175" y="3871913"/>
          <p14:tracePt t="144575" x="8440738" y="3889375"/>
          <p14:tracePt t="144592" x="8605838" y="3900488"/>
          <p14:tracePt t="144608" x="8786813" y="3905250"/>
          <p14:tracePt t="144625" x="9018588" y="3905250"/>
          <p14:tracePt t="144641" x="9161463" y="3905250"/>
          <p14:tracePt t="144643" x="9255125" y="3905250"/>
          <p14:tracePt t="144659" x="9393238" y="3894138"/>
          <p14:tracePt t="144675" x="9580563" y="3894138"/>
          <p14:tracePt t="144692" x="9745663" y="3889375"/>
          <p14:tracePt t="144694" x="9861550" y="3883025"/>
          <p14:tracePt t="144710" x="9971088" y="3883025"/>
          <p14:tracePt t="144725" x="10147300" y="3878263"/>
          <p14:tracePt t="144742" x="10263188" y="3878263"/>
          <p14:tracePt t="144760" x="10467975" y="3878263"/>
          <p14:tracePt t="144775" x="10517188" y="3878263"/>
          <p14:tracePt t="144777" x="10566400" y="3878263"/>
          <p14:tracePt t="144792" x="10633075" y="3878263"/>
          <p14:tracePt t="144808" x="10693400" y="3878263"/>
          <p14:tracePt t="144826" x="10726738" y="3878263"/>
          <p14:tracePt t="144828" x="10748963" y="3878263"/>
          <p14:tracePt t="144843" x="10802938" y="3878263"/>
          <p14:tracePt t="144860" x="10842625" y="3878263"/>
          <p14:tracePt t="144875" x="10864850" y="3878263"/>
          <p14:tracePt t="144892" x="10896600" y="3871913"/>
          <p14:tracePt t="144909" x="10907713" y="3867150"/>
          <p14:tracePt t="144911" x="10914063" y="3867150"/>
          <p14:tracePt t="144928" x="10918825" y="3867150"/>
          <p14:tracePt t="144943" x="10929938" y="3860800"/>
          <p14:tracePt t="144959" x="10941050" y="3856038"/>
          <p14:tracePt t="144977" x="10952163" y="3849688"/>
          <p14:tracePt t="144978" x="10958513" y="3849688"/>
          <p14:tracePt t="144993" x="10974388" y="3844925"/>
          <p14:tracePt t="145010" x="10985500" y="3840163"/>
          <p14:tracePt t="145025" x="11001375" y="3840163"/>
          <p14:tracePt t="145043" x="11018838" y="3833813"/>
          <p14:tracePt t="145060" x="11052175" y="3829050"/>
          <p14:tracePt t="145077" x="11083925" y="3822700"/>
          <p14:tracePt t="145093" x="11106150" y="3822700"/>
          <p14:tracePt t="145110" x="11145838" y="3822700"/>
          <p14:tracePt t="145126" x="11188700" y="3811588"/>
          <p14:tracePt t="145143" x="11250613" y="3811588"/>
          <p14:tracePt t="145159" x="11266488" y="3806825"/>
          <p14:tracePt t="145176" x="11271250" y="3806825"/>
          <p14:tracePt t="145250" x="11277600" y="3806825"/>
          <p14:tracePt t="145272" x="11282363" y="3806825"/>
          <p14:tracePt t="145286" x="11282363" y="3800475"/>
          <p14:tracePt t="145310" x="11288713" y="3800475"/>
          <p14:tracePt t="145348" x="11293475" y="3800475"/>
          <p14:tracePt t="145353" x="11293475" y="3795713"/>
          <p14:tracePt t="145369" x="11299825" y="3795713"/>
          <p14:tracePt t="145452" x="11304588" y="3789363"/>
          <p14:tracePt t="145466" x="11310938" y="3789363"/>
          <p14:tracePt t="145481" x="11315700" y="3784600"/>
          <p14:tracePt t="145505" x="11322050" y="3784600"/>
          <p14:tracePt t="145564" x="11310938" y="3784600"/>
          <p14:tracePt t="145573" x="11299825" y="3784600"/>
          <p14:tracePt t="145579" x="11255375" y="3784600"/>
          <p14:tracePt t="145594" x="10996613" y="3784600"/>
          <p14:tracePt t="145610" x="10802938" y="3784600"/>
          <p14:tracePt t="145628" x="10439400" y="3817938"/>
          <p14:tracePt t="145643" x="10048875" y="3860800"/>
          <p14:tracePt t="145661" x="9277350" y="3943350"/>
          <p14:tracePt t="145678" x="8599488" y="3983038"/>
          <p14:tracePt t="145695" x="8104188" y="4016375"/>
          <p14:tracePt t="145710" x="7691438" y="4065588"/>
          <p14:tracePt t="145728" x="7046913" y="4119563"/>
          <p14:tracePt t="145746" x="6672263" y="4130675"/>
          <p14:tracePt t="145760" x="6242050" y="4141788"/>
          <p14:tracePt t="145776" x="5883275" y="4137025"/>
          <p14:tracePt t="145793" x="5432425" y="4125913"/>
          <p14:tracePt t="145811" x="4638675" y="4098925"/>
          <p14:tracePt t="145828" x="4330700" y="4081463"/>
          <p14:tracePt t="145843" x="4083050" y="4076700"/>
          <p14:tracePt t="145860" x="3938588" y="4070350"/>
          <p14:tracePt t="145877" x="3851275" y="4065588"/>
          <p14:tracePt t="145895" x="3713163" y="4054475"/>
          <p14:tracePt t="145910" x="3619500" y="4054475"/>
          <p14:tracePt t="145928" x="3552825" y="4054475"/>
          <p14:tracePt t="145945" x="3492500" y="4054475"/>
          <p14:tracePt t="145946" x="3476625" y="4054475"/>
          <p14:tracePt t="145961" x="3448050" y="4054475"/>
          <p14:tracePt t="145978" x="3394075" y="4054475"/>
          <p14:tracePt t="145994" x="3349625" y="4048125"/>
          <p14:tracePt t="146011" x="3271838" y="4043363"/>
          <p14:tracePt t="146028" x="3140075" y="4043363"/>
          <p14:tracePt t="146045" x="3090863" y="4043363"/>
          <p14:tracePt t="146060" x="3057525" y="4043363"/>
          <p14:tracePt t="146079" x="3046413" y="4043363"/>
          <p14:tracePt t="146080" x="3035300" y="4043363"/>
          <p14:tracePt t="146095" x="3030538" y="4043363"/>
          <p14:tracePt t="146111" x="3019425" y="4043363"/>
          <p14:tracePt t="146134" x="3013075" y="4043363"/>
          <p14:tracePt t="146149" x="3008313" y="4043363"/>
          <p14:tracePt t="146163" x="3001963" y="4043363"/>
          <p14:tracePt t="146187" x="2997200" y="4043363"/>
          <p14:tracePt t="146201" x="2990850" y="4043363"/>
          <p14:tracePt t="146211" x="2986088" y="4043363"/>
          <p14:tracePt t="146232" x="2979738" y="4043363"/>
          <p14:tracePt t="146245" x="2974975" y="4037013"/>
          <p14:tracePt t="146246" x="2970213" y="4037013"/>
          <p14:tracePt t="146262" x="2963863" y="4037013"/>
          <p14:tracePt t="146279" x="2963863" y="4032250"/>
          <p14:tracePt t="146524" x="2979738" y="4037013"/>
          <p14:tracePt t="146532" x="3041650" y="4043363"/>
          <p14:tracePt t="146538" x="3157538" y="4059238"/>
          <p14:tracePt t="146563" x="3521075" y="4130675"/>
          <p14:tracePt t="146579" x="3563938" y="4148138"/>
          <p14:tracePt t="146787" x="3559175" y="4148138"/>
          <p14:tracePt t="146795" x="3521075" y="4148138"/>
          <p14:tracePt t="146802" x="3427413" y="4148138"/>
          <p14:tracePt t="146811" x="3255963" y="4148138"/>
          <p14:tracePt t="146828" x="3052763" y="4159250"/>
          <p14:tracePt t="146846" x="2798763" y="4257675"/>
          <p14:tracePt t="146862" x="2705100" y="4302125"/>
          <p14:tracePt t="146878" x="2573338" y="4346575"/>
          <p14:tracePt t="146895" x="2428875" y="4395788"/>
          <p14:tracePt t="146913" x="2252663" y="4462463"/>
          <p14:tracePt t="146930" x="2209800" y="4483100"/>
          <p14:tracePt t="146946" x="2198688" y="4489450"/>
          <p14:tracePt t="146963" x="2198688" y="4494213"/>
          <p14:tracePt t="146979" x="2192338" y="4494213"/>
          <p14:tracePt t="147004" x="2187575" y="4494213"/>
          <p14:tracePt t="147013" x="2187575" y="4500563"/>
          <p14:tracePt t="147049" x="2181225" y="4500563"/>
          <p14:tracePt t="147055" x="2181225" y="4505325"/>
          <p14:tracePt t="147072" x="2176463" y="4505325"/>
          <p14:tracePt t="147079" x="2176463" y="4511675"/>
          <p14:tracePt t="147095" x="2170113" y="4511675"/>
          <p14:tracePt t="147147" x="2159000" y="4511675"/>
          <p14:tracePt t="147163" x="2120900" y="4505325"/>
          <p14:tracePt t="147168" x="2076450" y="4500563"/>
          <p14:tracePt t="147179" x="2038350" y="4489450"/>
          <p14:tracePt t="147196" x="1933575" y="4462463"/>
          <p14:tracePt t="147213" x="1857375" y="4429125"/>
          <p14:tracePt t="147230" x="1835150" y="4418013"/>
          <p14:tracePt t="147245" x="1824038" y="4411663"/>
          <p14:tracePt t="147263" x="1824038" y="4406900"/>
          <p14:tracePt t="147280" x="1824038" y="4395788"/>
          <p14:tracePt t="147297" x="1828800" y="4384675"/>
          <p14:tracePt t="147313" x="1835150" y="4384675"/>
          <p14:tracePt t="147329" x="1873250" y="4373563"/>
          <p14:tracePt t="147346" x="1928813" y="4362450"/>
          <p14:tracePt t="147363" x="2011363" y="4346575"/>
          <p14:tracePt t="147379" x="2022475" y="4346575"/>
          <p14:tracePt t="147381" x="2027238" y="4346575"/>
          <p14:tracePt t="147425" x="1989138" y="4346575"/>
          <p14:tracePt t="147431" x="1944688" y="4346575"/>
          <p14:tracePt t="147438" x="1889125" y="4346575"/>
          <p14:tracePt t="147447" x="1846263" y="4346575"/>
          <p14:tracePt t="147462" x="1724025" y="4346575"/>
          <p14:tracePt t="147479" x="1663700" y="4346575"/>
          <p14:tracePt t="147496" x="1625600" y="4346575"/>
          <p14:tracePt t="147513" x="1597025" y="4346575"/>
          <p14:tracePt t="147529" x="1585913" y="4346575"/>
          <p14:tracePt t="147531" x="1576388" y="4346575"/>
          <p14:tracePt t="147546" x="1543050" y="4329113"/>
          <p14:tracePt t="147563" x="1514475" y="4318000"/>
          <p14:tracePt t="147579" x="1487488" y="4306888"/>
          <p14:tracePt t="147581" x="1482725" y="4306888"/>
          <p14:tracePt t="147597" x="1471613" y="4302125"/>
          <p14:tracePt t="147882" x="1476375" y="4302125"/>
          <p14:tracePt t="147890" x="1503363" y="4306888"/>
          <p14:tracePt t="147899" x="1520825" y="4313238"/>
          <p14:tracePt t="147913" x="1647825" y="4329113"/>
          <p14:tracePt t="147930" x="1878013" y="4351338"/>
          <p14:tracePt t="147948" x="2286000" y="4351338"/>
          <p14:tracePt t="147965" x="2468563" y="4351338"/>
          <p14:tracePt t="147980" x="2566988" y="4346575"/>
          <p14:tracePt t="147998" x="2573338" y="4346575"/>
          <p14:tracePt t="148310" x="2578100" y="4346575"/>
          <p14:tracePt t="148316" x="2589213" y="4346575"/>
          <p14:tracePt t="148331" x="2633663" y="4351338"/>
          <p14:tracePt t="148348" x="2693988" y="4362450"/>
          <p14:tracePt t="148365" x="2814638" y="4379913"/>
          <p14:tracePt t="148381" x="2925763" y="4379913"/>
          <p14:tracePt t="148398" x="3008313" y="4379913"/>
          <p14:tracePt t="148399" x="3041650" y="4379913"/>
          <p14:tracePt t="148414" x="3068638" y="4379913"/>
          <p14:tracePt t="149082" x="3063875" y="4379913"/>
          <p14:tracePt t="149088" x="3057525" y="4379913"/>
          <p14:tracePt t="149098" x="3052763" y="4379913"/>
          <p14:tracePt t="149115" x="3041650" y="4379913"/>
          <p14:tracePt t="149133" x="3019425" y="4368800"/>
          <p14:tracePt t="149150" x="3008313" y="4368800"/>
          <p14:tracePt t="149167" x="3001963" y="4368800"/>
          <p14:tracePt t="149182" x="2997200" y="4368800"/>
          <p14:tracePt t="149261" x="3013075" y="4368800"/>
          <p14:tracePt t="149268" x="3024188" y="4368800"/>
          <p14:tracePt t="149276" x="3095625" y="4389438"/>
          <p14:tracePt t="149300" x="3575050" y="4400550"/>
          <p14:tracePt t="149316" x="3956050" y="4411663"/>
          <p14:tracePt t="149332" x="4330700" y="4411663"/>
          <p14:tracePt t="149349" x="4540250" y="4411663"/>
          <p14:tracePt t="149350" x="4633913" y="4411663"/>
          <p14:tracePt t="149365" x="4676775" y="4411663"/>
          <p14:tracePt t="149367" x="4683125" y="4411663"/>
          <p14:tracePt t="150358" x="4649788" y="4411663"/>
          <p14:tracePt t="150364" x="4529138" y="4406900"/>
          <p14:tracePt t="150371" x="4313238" y="4400550"/>
          <p14:tracePt t="150383" x="4154488" y="4400550"/>
          <p14:tracePt t="150401" x="3394075" y="4373563"/>
          <p14:tracePt t="150417" x="3024188" y="4373563"/>
          <p14:tracePt t="150434" x="2825750" y="4373563"/>
          <p14:tracePt t="150450" x="2743200" y="4379913"/>
          <p14:tracePt t="150470" x="2720975" y="4379913"/>
          <p14:tracePt t="150844" x="2727325" y="4379913"/>
          <p14:tracePt t="150859" x="2727325" y="4373563"/>
          <p14:tracePt t="150875" x="2738438" y="4362450"/>
          <p14:tracePt t="150881" x="2738438" y="4357688"/>
          <p14:tracePt t="150888" x="2743200" y="4351338"/>
          <p14:tracePt t="150904" x="2754313" y="4335463"/>
          <p14:tracePt t="150919" x="2765425" y="4313238"/>
          <p14:tracePt t="150937" x="2798763" y="4297363"/>
          <p14:tracePt t="150951" x="2814638" y="4291013"/>
          <p14:tracePt t="150969" x="2881313" y="4279900"/>
          <p14:tracePt t="150971" x="2914650" y="4279900"/>
          <p14:tracePt t="150987" x="3001963" y="4275138"/>
          <p14:tracePt t="151002" x="3084513" y="4268788"/>
          <p14:tracePt t="151018" x="3189288" y="4268788"/>
          <p14:tracePt t="151034" x="3267075" y="4268788"/>
          <p14:tracePt t="151051" x="3327400" y="4279900"/>
          <p14:tracePt t="151053" x="3338513" y="4279900"/>
          <p14:tracePt t="151069" x="3349625" y="4291013"/>
          <p14:tracePt t="151085" x="3360738" y="4297363"/>
          <p14:tracePt t="151102" x="3365500" y="4302125"/>
          <p14:tracePt t="151121" x="3371850" y="4306888"/>
          <p14:tracePt t="151153" x="3371850" y="4313238"/>
          <p14:tracePt t="153036" x="3387725" y="4313238"/>
          <p14:tracePt t="153041" x="3394075" y="4313238"/>
          <p14:tracePt t="153054" x="3432175" y="4313238"/>
          <p14:tracePt t="153072" x="3536950" y="4313238"/>
          <p14:tracePt t="153087" x="3575050" y="4318000"/>
          <p14:tracePt t="153105" x="3603625" y="4318000"/>
          <p14:tracePt t="153122" x="3614738" y="4318000"/>
          <p14:tracePt t="153123" x="3619500" y="4318000"/>
          <p14:tracePt t="153141" x="3625850" y="4318000"/>
          <p14:tracePt t="153155" x="3630613" y="4318000"/>
          <p14:tracePt t="153157" x="3635375" y="4318000"/>
          <p14:tracePt t="153171" x="3657600" y="4318000"/>
          <p14:tracePt t="153188" x="3679825" y="4313238"/>
          <p14:tracePt t="153190" x="3686175" y="4313238"/>
          <p14:tracePt t="153208" x="3690938" y="4313238"/>
          <p14:tracePt t="153223" x="3702050" y="4313238"/>
          <p14:tracePt t="153238" x="3751263" y="4306888"/>
          <p14:tracePt t="153255" x="3822700" y="4306888"/>
          <p14:tracePt t="153272" x="3906838" y="4306888"/>
          <p14:tracePt t="153274" x="3933825" y="4306888"/>
          <p14:tracePt t="153290" x="3989388" y="4306888"/>
          <p14:tracePt t="153305" x="4016375" y="4306888"/>
          <p14:tracePt t="153322" x="4038600" y="4306888"/>
          <p14:tracePt t="153339" x="4043363" y="4306888"/>
          <p14:tracePt t="153341" x="4049713" y="4306888"/>
          <p14:tracePt t="153354" x="4054475" y="4306888"/>
          <p14:tracePt t="153356" x="4060825" y="4306888"/>
          <p14:tracePt t="153372" x="4094163" y="4306888"/>
          <p14:tracePt t="153388" x="4137025" y="4313238"/>
          <p14:tracePt t="153405" x="4197350" y="4313238"/>
          <p14:tracePt t="153423" x="4252913" y="4318000"/>
          <p14:tracePt t="153424" x="4291013" y="4318000"/>
          <p14:tracePt t="153439" x="4379913" y="4324350"/>
          <p14:tracePt t="153455" x="4451350" y="4324350"/>
          <p14:tracePt t="153472" x="4518025" y="4324350"/>
          <p14:tracePt t="153488" x="4572000" y="4324350"/>
          <p14:tracePt t="153505" x="4627563" y="4324350"/>
          <p14:tracePt t="153508" x="4660900" y="4324350"/>
          <p14:tracePt t="153523" x="4716463" y="4324350"/>
          <p14:tracePt t="153539" x="4781550" y="4318000"/>
          <p14:tracePt t="153555" x="4814888" y="4302125"/>
          <p14:tracePt t="153572" x="4832350" y="4297363"/>
          <p14:tracePt t="153650" x="4837113" y="4297363"/>
          <p14:tracePt t="153656" x="4837113" y="4291013"/>
          <p14:tracePt t="153673" x="4848225" y="4291013"/>
          <p14:tracePt t="153689" x="4852988" y="4286250"/>
          <p14:tracePt t="153705" x="4864100" y="4286250"/>
          <p14:tracePt t="153724" x="4870450" y="4286250"/>
          <p14:tracePt t="153739" x="4875213" y="4279900"/>
          <p14:tracePt t="153755" x="4897438" y="4279900"/>
          <p14:tracePt t="153772" x="4935538" y="4279900"/>
          <p14:tracePt t="153789" x="5051425" y="4279900"/>
          <p14:tracePt t="153790" x="5122863" y="4279900"/>
          <p14:tracePt t="153807" x="5602288" y="4286250"/>
          <p14:tracePt t="153822" x="6076950" y="4306888"/>
          <p14:tracePt t="153839" x="6550025" y="4335463"/>
          <p14:tracePt t="153856" x="7100888" y="4368800"/>
          <p14:tracePt t="153857" x="7283450" y="4384675"/>
          <p14:tracePt t="153873" x="7497763" y="4400550"/>
          <p14:tracePt t="153890" x="7553325" y="4418013"/>
          <p14:tracePt t="153907" x="7558088" y="4418013"/>
          <p14:tracePt t="154018" x="7537450" y="4418013"/>
          <p14:tracePt t="154025" x="7508875" y="4422775"/>
          <p14:tracePt t="154031" x="7486650" y="4422775"/>
          <p14:tracePt t="154055" x="7359650" y="4422775"/>
          <p14:tracePt t="154072" x="7183438" y="4422775"/>
          <p14:tracePt t="154089" x="7040563" y="4422775"/>
          <p14:tracePt t="154091" x="6969125" y="4422775"/>
          <p14:tracePt t="154107" x="6881813" y="4429125"/>
          <p14:tracePt t="154123" x="6837363" y="4433888"/>
          <p14:tracePt t="154139" x="6808788" y="4433888"/>
          <p14:tracePt t="154157" x="6788150" y="4433888"/>
          <p14:tracePt t="154175" x="6770688" y="4440238"/>
          <p14:tracePt t="154191" x="6737350" y="4440238"/>
          <p14:tracePt t="154207" x="6638925" y="4440238"/>
          <p14:tracePt t="154223" x="6496050" y="4445000"/>
          <p14:tracePt t="154239" x="6402388" y="4451350"/>
          <p14:tracePt t="154241" x="6351588" y="4462463"/>
          <p14:tracePt t="154256" x="6319838" y="4462463"/>
          <p14:tracePt t="154258" x="6280150" y="4462463"/>
          <p14:tracePt t="154273" x="6219825" y="4462463"/>
          <p14:tracePt t="154290" x="6115050" y="4462463"/>
          <p14:tracePt t="154306" x="6076950" y="4462463"/>
          <p14:tracePt t="154308" x="6043613" y="4462463"/>
          <p14:tracePt t="154324" x="5945188" y="4462463"/>
          <p14:tracePt t="154339" x="5800725" y="4462463"/>
          <p14:tracePt t="154356" x="5668963" y="4462463"/>
          <p14:tracePt t="154373" x="5508625" y="4462463"/>
          <p14:tracePt t="154375" x="5448300" y="4462463"/>
          <p14:tracePt t="154390" x="5403850" y="4462463"/>
          <p14:tracePt t="154391" x="5300663" y="4467225"/>
          <p14:tracePt t="154407" x="5272088" y="4467225"/>
          <p14:tracePt t="154409" x="5260975" y="4467225"/>
          <p14:tracePt t="154423" x="5256213" y="4467225"/>
          <p14:tracePt t="154440" x="5249863" y="4467225"/>
          <p14:tracePt t="154535" x="5245100" y="4467225"/>
          <p14:tracePt t="154566" x="5238750" y="4462463"/>
          <p14:tracePt t="154729" x="5238750" y="4456113"/>
          <p14:tracePt t="154790" x="5245100" y="4456113"/>
          <p14:tracePt t="154925" x="5249863" y="4451350"/>
          <p14:tracePt t="154969" x="5249863" y="4445000"/>
          <p14:tracePt t="154976" x="5256213" y="4445000"/>
          <p14:tracePt t="155112" x="5256213" y="4440238"/>
          <p14:tracePt t="155158" x="5260975" y="4440238"/>
          <p14:tracePt t="155173" x="5267325" y="4440238"/>
          <p14:tracePt t="155187" x="5283200" y="4440238"/>
          <p14:tracePt t="155201" x="5300663" y="4440238"/>
          <p14:tracePt t="155210" x="5338763" y="4440238"/>
          <p14:tracePt t="155225" x="5414963" y="4440238"/>
          <p14:tracePt t="155240" x="5526088" y="4440238"/>
          <p14:tracePt t="155258" x="5613400" y="4440238"/>
          <p14:tracePt t="155275" x="5768975" y="4440238"/>
          <p14:tracePt t="155292" x="5845175" y="4440238"/>
          <p14:tracePt t="155308" x="5900738" y="4440238"/>
          <p14:tracePt t="155325" x="5972175" y="4445000"/>
          <p14:tracePt t="155341" x="5976938" y="4445000"/>
          <p14:tracePt t="155819" x="5988050" y="4445000"/>
          <p14:tracePt t="155824" x="5994400" y="4445000"/>
          <p14:tracePt t="155831" x="6032500" y="4445000"/>
          <p14:tracePt t="155841" x="6070600" y="4429125"/>
          <p14:tracePt t="155859" x="6186488" y="4411663"/>
          <p14:tracePt t="155860" x="6230938" y="4411663"/>
          <p14:tracePt t="155876" x="6269038" y="4406900"/>
          <p14:tracePt t="155878" x="6319838" y="4400550"/>
          <p14:tracePt t="155892" x="6402388" y="4400550"/>
          <p14:tracePt t="155909" x="6467475" y="4400550"/>
          <p14:tracePt t="155926" x="6507163" y="4411663"/>
          <p14:tracePt t="155943" x="6556375" y="4418013"/>
          <p14:tracePt t="155959" x="6572250" y="4422775"/>
          <p14:tracePt t="155976" x="6583363" y="4429125"/>
          <p14:tracePt t="155992" x="6605588" y="4429125"/>
          <p14:tracePt t="156010" x="6616700" y="4433888"/>
          <p14:tracePt t="156011" x="6621463" y="4433888"/>
          <p14:tracePt t="156028" x="6643688" y="4433888"/>
          <p14:tracePt t="156043" x="6661150" y="4433888"/>
          <p14:tracePt t="156059" x="6672263" y="4440238"/>
          <p14:tracePt t="156076" x="6688138" y="4440238"/>
          <p14:tracePt t="156079" x="6688138" y="4445000"/>
          <p14:tracePt t="156093" x="6699250" y="4445000"/>
          <p14:tracePt t="156110" x="6704013" y="4445000"/>
          <p14:tracePt t="156127" x="6715125" y="4445000"/>
          <p14:tracePt t="156142" x="6726238" y="4445000"/>
          <p14:tracePt t="156159" x="6737350" y="4445000"/>
          <p14:tracePt t="156161" x="6743700" y="4445000"/>
          <p14:tracePt t="156177" x="6748463" y="4445000"/>
          <p14:tracePt t="156297" x="6754813" y="4445000"/>
          <p14:tracePt t="156311" x="6759575" y="4445000"/>
          <p14:tracePt t="156329" x="6765925" y="4445000"/>
          <p14:tracePt t="156342" x="6770688" y="4440238"/>
          <p14:tracePt t="156359" x="6777038" y="4440238"/>
          <p14:tracePt t="156372" x="6781800" y="4433888"/>
          <p14:tracePt t="156417" x="6788150" y="4433888"/>
          <p14:tracePt t="156433" x="6792913" y="4433888"/>
          <p14:tracePt t="156439" x="6797675" y="4433888"/>
          <p14:tracePt t="156446" x="6808788" y="4433888"/>
          <p14:tracePt t="156460" x="6831013" y="4433888"/>
          <p14:tracePt t="156476" x="6853238" y="4429125"/>
          <p14:tracePt t="156478" x="6875463" y="4429125"/>
          <p14:tracePt t="156492" x="6931025" y="4429125"/>
          <p14:tracePt t="156509" x="7007225" y="4429125"/>
          <p14:tracePt t="156526" x="7100888" y="4429125"/>
          <p14:tracePt t="156528" x="7151688" y="4429125"/>
          <p14:tracePt t="156544" x="7227888" y="4429125"/>
          <p14:tracePt t="156559" x="7359650" y="4429125"/>
          <p14:tracePt t="156577" x="7381875" y="4429125"/>
          <p14:tracePt t="156593" x="7437438" y="4429125"/>
          <p14:tracePt t="156610" x="7481888" y="4429125"/>
          <p14:tracePt t="156628" x="7497763" y="4433888"/>
          <p14:tracePt t="156643" x="7508875" y="4433888"/>
          <p14:tracePt t="156660" x="7531100" y="4433888"/>
          <p14:tracePt t="156678" x="7575550" y="4445000"/>
          <p14:tracePt t="156680" x="7597775" y="4451350"/>
          <p14:tracePt t="156695" x="7658100" y="4462463"/>
          <p14:tracePt t="156710" x="7713663" y="4473575"/>
          <p14:tracePt t="156727" x="7773988" y="4494213"/>
          <p14:tracePt t="156743" x="7812088" y="4505325"/>
          <p14:tracePt t="156760" x="7850188" y="4516438"/>
          <p14:tracePt t="156778" x="7861300" y="4516438"/>
          <p14:tracePt t="156794" x="7867650" y="4516438"/>
          <p14:tracePt t="156810" x="7872413" y="4516438"/>
          <p14:tracePt t="156829" x="7878763" y="4522788"/>
          <p14:tracePt t="156844" x="7883525" y="4522788"/>
          <p14:tracePt t="156860" x="7889875" y="4522788"/>
          <p14:tracePt t="156878" x="7894638" y="4522788"/>
          <p14:tracePt t="156896" x="7905750" y="4527550"/>
          <p14:tracePt t="156910" x="7910513" y="4527550"/>
          <p14:tracePt t="157040" x="7916863" y="4527550"/>
          <p14:tracePt t="157071" x="7916863" y="4522788"/>
          <p14:tracePt t="157084" x="7916863" y="4516438"/>
          <p14:tracePt t="157091" x="7916863" y="4511675"/>
          <p14:tracePt t="157099" x="7916863" y="4500563"/>
          <p14:tracePt t="157112" x="7910513" y="4494213"/>
          <p14:tracePt t="157113" x="7905750" y="4489450"/>
          <p14:tracePt t="157129" x="7883525" y="4473575"/>
          <p14:tracePt t="157145" x="7872413" y="4462463"/>
          <p14:tracePt t="157160" x="7856538" y="4451350"/>
          <p14:tracePt t="157177" x="7850188" y="4451350"/>
          <p14:tracePt t="157194" x="7850188" y="4445000"/>
          <p14:tracePt t="157212" x="7845425" y="4445000"/>
          <p14:tracePt t="157229" x="7839075" y="4445000"/>
          <p14:tracePt t="157244" x="7839075" y="4440238"/>
          <p14:tracePt t="157261" x="7834313" y="4440238"/>
          <p14:tracePt t="157263" x="7827963" y="4440238"/>
          <p14:tracePt t="157280" x="7823200" y="4440238"/>
          <p14:tracePt t="157519" x="7818438" y="4440238"/>
          <p14:tracePt t="157549" x="7812088" y="4440238"/>
          <p14:tracePt t="158713" x="7818438" y="4440238"/>
          <p14:tracePt t="158719" x="7823200" y="4440238"/>
          <p14:tracePt t="158730" x="7856538" y="4440238"/>
          <p14:tracePt t="158747" x="7927975" y="4429125"/>
          <p14:tracePt t="158748" x="7977188" y="4429125"/>
          <p14:tracePt t="158763" x="8081963" y="4429125"/>
          <p14:tracePt t="158781" x="8142288" y="4429125"/>
          <p14:tracePt t="158796" x="8181975" y="4429125"/>
          <p14:tracePt t="158813" x="8224838" y="4429125"/>
          <p14:tracePt t="158830" x="8253413" y="4429125"/>
          <p14:tracePt t="158847" x="8269288" y="4429125"/>
          <p14:tracePt t="158849" x="8285163" y="4429125"/>
          <p14:tracePt t="158864" x="8351838" y="4429125"/>
          <p14:tracePt t="158880" x="8434388" y="4429125"/>
          <p14:tracePt t="158897" x="8478838" y="4451350"/>
          <p14:tracePt t="158898" x="8523288" y="4451350"/>
          <p14:tracePt t="158914" x="8588375" y="4440238"/>
          <p14:tracePt t="158929" x="8628063" y="4433888"/>
          <p14:tracePt t="158946" x="8677275" y="4422775"/>
          <p14:tracePt t="158963" x="8699500" y="4418013"/>
          <p14:tracePt t="158981" x="8737600" y="4411663"/>
          <p14:tracePt t="158998" x="8748713" y="4406900"/>
          <p14:tracePt t="158999" x="8775700" y="4400550"/>
          <p14:tracePt t="159013" x="8804275" y="4389438"/>
          <p14:tracePt t="159030" x="8853488" y="4379913"/>
          <p14:tracePt t="159048" x="8886825" y="4379913"/>
          <p14:tracePt t="159064" x="8902700" y="4373563"/>
          <p14:tracePt t="159080" x="8920163" y="4373563"/>
          <p14:tracePt t="159097" x="8940800" y="4373563"/>
          <p14:tracePt t="159114" x="8980488" y="4373563"/>
          <p14:tracePt t="159115" x="9002713" y="4373563"/>
          <p14:tracePt t="159131" x="9034463" y="4373563"/>
          <p14:tracePt t="159147" x="9067800" y="4373563"/>
          <p14:tracePt t="159150" x="9078913" y="4373563"/>
          <p14:tracePt t="159164" x="9134475" y="4373563"/>
          <p14:tracePt t="159182" x="9161463" y="4373563"/>
          <p14:tracePt t="159183" x="9178925" y="4373563"/>
          <p14:tracePt t="159199" x="9221788" y="4373563"/>
          <p14:tracePt t="159215" x="9277350" y="4373563"/>
          <p14:tracePt t="159230" x="9321800" y="4373563"/>
          <p14:tracePt t="159247" x="9382125" y="4379913"/>
          <p14:tracePt t="159264" x="9437688" y="4379913"/>
          <p14:tracePt t="159280" x="9509125" y="4384675"/>
          <p14:tracePt t="159298" x="9558338" y="4389438"/>
          <p14:tracePt t="159313" x="9602788" y="4389438"/>
          <p14:tracePt t="159330" x="9663113" y="4389438"/>
          <p14:tracePt t="159348" x="9734550" y="4389438"/>
          <p14:tracePt t="159365" x="9756775" y="4395788"/>
          <p14:tracePt t="159380" x="9783763" y="4395788"/>
          <p14:tracePt t="159398" x="9801225" y="4395788"/>
          <p14:tracePt t="159416" x="9839325" y="4395788"/>
          <p14:tracePt t="159432" x="9872663" y="4395788"/>
          <p14:tracePt t="159449" x="9899650" y="4395788"/>
          <p14:tracePt t="159464" x="9944100" y="4395788"/>
          <p14:tracePt t="159481" x="9966325" y="4400550"/>
          <p14:tracePt t="159500" x="10033000" y="4406900"/>
          <p14:tracePt t="159514" x="10093325" y="4406900"/>
          <p14:tracePt t="159530" x="10120313" y="4406900"/>
          <p14:tracePt t="159548" x="10153650" y="4406900"/>
          <p14:tracePt t="159565" x="10175875" y="4406900"/>
          <p14:tracePt t="159566" x="10186988" y="4406900"/>
          <p14:tracePt t="159582" x="10202863" y="4406900"/>
          <p14:tracePt t="159597" x="10225088" y="4406900"/>
          <p14:tracePt t="159614" x="10247313" y="4406900"/>
          <p14:tracePt t="159631" x="10258425" y="4406900"/>
          <p14:tracePt t="159649" x="10269538" y="4406900"/>
          <p14:tracePt t="159672" x="10274300" y="4406900"/>
          <p14:tracePt t="159687" x="10280650" y="4406900"/>
          <p14:tracePt t="159697" x="10285413" y="4406900"/>
          <p14:tracePt t="159715" x="10291763" y="4406900"/>
          <p14:tracePt t="159749" x="10296525" y="4406900"/>
          <p14:tracePt t="159784" x="10302875" y="4406900"/>
          <p14:tracePt t="159848" x="10307638" y="4406900"/>
          <p14:tracePt t="159889" x="10313988" y="4400550"/>
          <p14:tracePt t="159904" x="10318750" y="4400550"/>
          <p14:tracePt t="159911" x="10318750" y="4389438"/>
          <p14:tracePt t="159919" x="10325100" y="4384675"/>
          <p14:tracePt t="159932" x="10329863" y="4379913"/>
          <p14:tracePt t="159933" x="10334625" y="4373563"/>
          <p14:tracePt t="159950" x="10356850" y="4357688"/>
          <p14:tracePt t="159967" x="10374313" y="4346575"/>
          <p14:tracePt t="159982" x="10385425" y="4329113"/>
          <p14:tracePt t="159999" x="10401300" y="4313238"/>
          <p14:tracePt t="160016" x="10423525" y="4286250"/>
          <p14:tracePt t="160033" x="10434638" y="4264025"/>
          <p14:tracePt t="160049" x="10439400" y="4246563"/>
          <p14:tracePt t="160068" x="10445750" y="4230688"/>
          <p14:tracePt t="160069" x="10450513" y="4224338"/>
          <p14:tracePt t="160084" x="10456863" y="4203700"/>
          <p14:tracePt t="160100" x="10456863" y="4197350"/>
          <p14:tracePt t="160119" x="10461625" y="4192588"/>
          <p14:tracePt t="160121" x="10461625" y="4186238"/>
          <p14:tracePt t="160133" x="10461625" y="4181475"/>
          <p14:tracePt t="160150" x="10467975" y="4170363"/>
          <p14:tracePt t="160168" x="10472738" y="4164013"/>
          <p14:tracePt t="160184" x="10472738" y="4159250"/>
          <p14:tracePt t="160200" x="10472738" y="4148138"/>
          <p14:tracePt t="160216" x="10472738" y="4141788"/>
          <p14:tracePt t="160235" x="10479088" y="4137025"/>
          <p14:tracePt t="160251" x="10479088" y="4130675"/>
          <p14:tracePt t="160505" x="10479088" y="4125913"/>
          <p14:tracePt t="160519" x="10472738" y="4125913"/>
          <p14:tracePt t="160534" x="10467975" y="4125913"/>
          <p14:tracePt t="160552" x="10461625" y="4125913"/>
          <p14:tracePt t="160557" x="10461625" y="4119563"/>
          <p14:tracePt t="160566" x="10456863" y="4119563"/>
          <p14:tracePt t="160583" x="10445750" y="4119563"/>
          <p14:tracePt t="160600" x="10434638" y="4114800"/>
          <p14:tracePt t="160601" x="10407650" y="4114800"/>
          <p14:tracePt t="160618" x="10379075" y="4114800"/>
          <p14:tracePt t="160635" x="10345738" y="4119563"/>
          <p14:tracePt t="160650" x="10307638" y="4130675"/>
          <p14:tracePt t="160667" x="10236200" y="4152900"/>
          <p14:tracePt t="160685" x="10131425" y="4192588"/>
          <p14:tracePt t="160699" x="10059988" y="4213225"/>
          <p14:tracePt t="160715" x="9944100" y="4230688"/>
          <p14:tracePt t="160733" x="9845675" y="4246563"/>
          <p14:tracePt t="160751" x="9718675" y="4257675"/>
          <p14:tracePt t="160768" x="9652000" y="4264025"/>
          <p14:tracePt t="160784" x="9613900" y="4264025"/>
          <p14:tracePt t="160800" x="9558338" y="4264025"/>
          <p14:tracePt t="160816" x="9509125" y="4268788"/>
          <p14:tracePt t="160834" x="9399588" y="4286250"/>
          <p14:tracePt t="160851" x="9315450" y="4302125"/>
          <p14:tracePt t="160868" x="9244013" y="4313238"/>
          <p14:tracePt t="160884" x="9156700" y="4335463"/>
          <p14:tracePt t="160885" x="9123363" y="4340225"/>
          <p14:tracePt t="160901" x="9045575" y="4362450"/>
          <p14:tracePt t="160918" x="8980488" y="4373563"/>
          <p14:tracePt t="160933" x="8924925" y="4389438"/>
          <p14:tracePt t="160950" x="8869363" y="4400550"/>
          <p14:tracePt t="160967" x="8809038" y="4411663"/>
          <p14:tracePt t="160969" x="8786813" y="4418013"/>
          <p14:tracePt t="160984" x="8748713" y="4418013"/>
          <p14:tracePt t="161000" x="8726488" y="4418013"/>
          <p14:tracePt t="161017" x="8721725" y="4418013"/>
          <p14:tracePt t="161127" x="8726488" y="4418013"/>
          <p14:tracePt t="161135" x="8759825" y="4411663"/>
          <p14:tracePt t="161141" x="8826500" y="4395788"/>
          <p14:tracePt t="161152" x="8886825" y="4384675"/>
          <p14:tracePt t="161167" x="9034463" y="4362450"/>
          <p14:tracePt t="161184" x="9332913" y="4302125"/>
          <p14:tracePt t="161185" x="9415463" y="4275138"/>
          <p14:tracePt t="161201" x="9636125" y="4219575"/>
          <p14:tracePt t="161218" x="9718675" y="4192588"/>
          <p14:tracePt t="161233" x="9805988" y="4148138"/>
          <p14:tracePt t="161250" x="9866313" y="4119563"/>
          <p14:tracePt t="161269" x="9939338" y="4081463"/>
          <p14:tracePt t="161285" x="9988550" y="4059238"/>
          <p14:tracePt t="161300" x="10026650" y="4032250"/>
          <p14:tracePt t="161318" x="10059988" y="4016375"/>
          <p14:tracePt t="161334" x="10071100" y="4005263"/>
          <p14:tracePt t="161336" x="10075863" y="4005263"/>
          <p14:tracePt t="161352" x="10086975" y="3998913"/>
          <p14:tracePt t="161370" x="10093325" y="3998913"/>
          <p14:tracePt t="161400" x="10098088" y="3994150"/>
          <p14:tracePt t="161404" x="10104438" y="3994150"/>
          <p14:tracePt t="161419" x="10131425" y="3994150"/>
          <p14:tracePt t="161435" x="10153650" y="3994150"/>
          <p14:tracePt t="161451" x="10175875" y="3998913"/>
          <p14:tracePt t="161467" x="10202863" y="4010025"/>
          <p14:tracePt t="161485" x="10225088" y="4021138"/>
          <p14:tracePt t="161487" x="10240963" y="4025900"/>
          <p14:tracePt t="161501" x="10269538" y="4043363"/>
          <p14:tracePt t="161519" x="10302875" y="4054475"/>
          <p14:tracePt t="161535" x="10329863" y="4065588"/>
          <p14:tracePt t="161551" x="10352088" y="4076700"/>
          <p14:tracePt t="161569" x="10363200" y="4087813"/>
          <p14:tracePt t="161585" x="10367963" y="4087813"/>
          <p14:tracePt t="161602" x="10374313" y="4092575"/>
          <p14:tracePt t="161618" x="10379075" y="4098925"/>
          <p14:tracePt t="161705" x="10385425" y="4103688"/>
          <p14:tracePt t="161938" x="10379075" y="4103688"/>
          <p14:tracePt t="161945" x="10374313" y="4103688"/>
          <p14:tracePt t="161954" x="10367963" y="4103688"/>
          <p14:tracePt t="161968" x="10352088" y="4103688"/>
          <p14:tracePt t="161985" x="10340975" y="4103688"/>
          <p14:tracePt t="162003" x="10325100" y="4098925"/>
          <p14:tracePt t="162020" x="10318750" y="4098925"/>
          <p14:tracePt t="162035" x="10313988" y="4092575"/>
          <p14:tracePt t="162052" x="10307638" y="4092575"/>
          <p14:tracePt t="162069" x="10302875" y="4092575"/>
          <p14:tracePt t="162071" x="10296525" y="4092575"/>
          <p14:tracePt t="162555" x="10285413" y="4092575"/>
          <p14:tracePt t="162561" x="10252075" y="4092575"/>
          <p14:tracePt t="162569" x="10247313" y="4092575"/>
          <p14:tracePt t="162587" x="10169525" y="4087813"/>
          <p14:tracePt t="162588" x="10131425" y="4081463"/>
          <p14:tracePt t="162603" x="10075863" y="4081463"/>
          <p14:tracePt t="162620" x="9993313" y="4076700"/>
          <p14:tracePt t="162636" x="9899650" y="4076700"/>
          <p14:tracePt t="162652" x="9740900" y="4087813"/>
          <p14:tracePt t="162669" x="9525000" y="4119563"/>
          <p14:tracePt t="162685" x="8891588" y="4224338"/>
          <p14:tracePt t="162703" x="8478838" y="4335463"/>
          <p14:tracePt t="162719" x="8164513" y="4429125"/>
          <p14:tracePt t="162735" x="7827963" y="4527550"/>
          <p14:tracePt t="162753" x="7437438" y="4643438"/>
          <p14:tracePt t="162770" x="7172325" y="4737100"/>
          <p14:tracePt t="162786" x="6777038" y="4841875"/>
          <p14:tracePt t="162803" x="6402388" y="4902200"/>
          <p14:tracePt t="162820" x="5956300" y="4962525"/>
          <p14:tracePt t="162821" x="5834063" y="4991100"/>
          <p14:tracePt t="162837" x="5537200" y="5040313"/>
          <p14:tracePt t="162852" x="5421313" y="5056188"/>
          <p14:tracePt t="162869" x="5294313" y="5062538"/>
          <p14:tracePt t="162888" x="5195888" y="5062538"/>
          <p14:tracePt t="162890" x="5140325" y="5062538"/>
          <p14:tracePt t="162904" x="5008563" y="5062538"/>
          <p14:tracePt t="162920" x="4946650" y="5056188"/>
          <p14:tracePt t="162921" x="4897438" y="5056188"/>
          <p14:tracePt t="162936" x="4814888" y="5051425"/>
          <p14:tracePt t="162953" x="4803775" y="5051425"/>
          <p14:tracePt t="163004" x="4792663" y="5051425"/>
          <p14:tracePt t="163010" x="4781550" y="5056188"/>
          <p14:tracePt t="163019" x="4754563" y="5062538"/>
          <p14:tracePt t="163037" x="4676775" y="5084763"/>
          <p14:tracePt t="163038" x="4649788" y="5095875"/>
          <p14:tracePt t="163054" x="4589463" y="5118100"/>
          <p14:tracePt t="163070" x="4567238" y="5122863"/>
          <p14:tracePt t="163086" x="4533900" y="5127625"/>
          <p14:tracePt t="163103" x="4500563" y="5127625"/>
          <p14:tracePt t="163120" x="4418013" y="5127625"/>
          <p14:tracePt t="163122" x="4379913" y="5127625"/>
          <p14:tracePt t="163137" x="4302125" y="5122863"/>
          <p14:tracePt t="163140" x="4230688" y="5118100"/>
          <p14:tracePt t="163152" x="4087813" y="5111750"/>
          <p14:tracePt t="163170" x="3840163" y="5078413"/>
          <p14:tracePt t="163188" x="3702050" y="5051425"/>
          <p14:tracePt t="163189" x="3581400" y="5024438"/>
          <p14:tracePt t="163204" x="3459163" y="4995863"/>
          <p14:tracePt t="163221" x="3322638" y="4957763"/>
          <p14:tracePt t="163237" x="3240088" y="4940300"/>
          <p14:tracePt t="163253" x="3173413" y="4919663"/>
          <p14:tracePt t="163270" x="3140075" y="4902200"/>
          <p14:tracePt t="163271" x="3117850" y="4897438"/>
          <p14:tracePt t="163288" x="3101975" y="4891088"/>
          <p14:tracePt t="163303" x="3090863" y="4891088"/>
          <p14:tracePt t="163324" x="3084513" y="4891088"/>
          <p14:tracePt t="163339" x="3079750" y="4891088"/>
          <p14:tracePt t="163355" x="3068638" y="4891088"/>
          <p14:tracePt t="163379" x="3063875" y="4891088"/>
          <p14:tracePt t="163400" x="3057525" y="4891088"/>
          <p14:tracePt t="163421" x="3052763" y="4891088"/>
          <p14:tracePt t="163439" x="3046413" y="4891088"/>
          <p14:tracePt t="163460" x="3041650" y="4891088"/>
          <p14:tracePt t="163489" x="3035300" y="4891088"/>
          <p14:tracePt t="163505" x="3030538" y="4891088"/>
          <p14:tracePt t="163511" x="3024188" y="4897438"/>
          <p14:tracePt t="163520" x="3024188" y="4902200"/>
          <p14:tracePt t="163537" x="3001963" y="4913313"/>
          <p14:tracePt t="163554" x="2997200" y="4924425"/>
          <p14:tracePt t="163571" x="2986088" y="4935538"/>
          <p14:tracePt t="163708" x="2997200" y="4935538"/>
          <p14:tracePt t="163716" x="3013075" y="4935538"/>
          <p14:tracePt t="163722" x="3046413" y="4935538"/>
          <p14:tracePt t="163738" x="3079750" y="4935538"/>
          <p14:tracePt t="163740" x="3140075" y="4930775"/>
          <p14:tracePt t="163754" x="3206750" y="4930775"/>
          <p14:tracePt t="163771" x="3244850" y="4919663"/>
          <p14:tracePt t="163773" x="3251200" y="4919663"/>
          <p14:tracePt t="163789" x="3255963" y="4919663"/>
          <p14:tracePt t="163948" x="3260725" y="4919663"/>
          <p14:tracePt t="163957" x="3278188" y="4919663"/>
          <p14:tracePt t="163961" x="3300413" y="4919663"/>
          <p14:tracePt t="163970" x="3344863" y="4919663"/>
          <p14:tracePt t="163989" x="3416300" y="4924425"/>
          <p14:tracePt t="164006" x="3548063" y="4935538"/>
          <p14:tracePt t="164022" x="3614738" y="4940300"/>
          <p14:tracePt t="164037" x="3686175" y="4940300"/>
          <p14:tracePt t="164054" x="3729038" y="4940300"/>
          <p14:tracePt t="164071" x="3751263" y="4940300"/>
          <p14:tracePt t="164089" x="3773488" y="4940300"/>
          <p14:tracePt t="164090" x="3784600" y="4940300"/>
          <p14:tracePt t="164106" x="3813175" y="4940300"/>
          <p14:tracePt t="164121" x="3833813" y="4940300"/>
          <p14:tracePt t="164138" x="3878263" y="4940300"/>
          <p14:tracePt t="164154" x="3895725" y="4940300"/>
          <p14:tracePt t="164155" x="3911600" y="4940300"/>
          <p14:tracePt t="164171" x="3938588" y="4940300"/>
          <p14:tracePt t="164188" x="3978275" y="4940300"/>
          <p14:tracePt t="164206" x="4005263" y="4940300"/>
          <p14:tracePt t="164224" x="4043363" y="4940300"/>
          <p14:tracePt t="164240" x="4065588" y="4940300"/>
          <p14:tracePt t="164256" x="4076700" y="4940300"/>
          <p14:tracePt t="164271" x="4094163" y="4940300"/>
          <p14:tracePt t="164290" x="4098925" y="4940300"/>
          <p14:tracePt t="164305" x="4103688" y="4940300"/>
          <p14:tracePt t="164322" x="4110038" y="4940300"/>
          <p14:tracePt t="164340" x="4114800" y="4940300"/>
          <p14:tracePt t="164356" x="4125913" y="4940300"/>
          <p14:tracePt t="164372" x="4143375" y="4940300"/>
          <p14:tracePt t="164374" x="4159250" y="4940300"/>
          <p14:tracePt t="164390" x="4176713" y="4940300"/>
          <p14:tracePt t="164405" x="4203700" y="4940300"/>
          <p14:tracePt t="164422" x="4219575" y="4935538"/>
          <p14:tracePt t="164438" x="4252913" y="4935538"/>
          <p14:tracePt t="164440" x="4270375" y="4935538"/>
          <p14:tracePt t="164456" x="4291013" y="4930775"/>
          <p14:tracePt t="164472" x="4330700" y="4930775"/>
          <p14:tracePt t="164488" x="4364038" y="4930775"/>
          <p14:tracePt t="164505" x="4373563" y="4930775"/>
          <p14:tracePt t="164522" x="4391025" y="4930775"/>
          <p14:tracePt t="164523" x="4395788" y="4930775"/>
          <p14:tracePt t="164540" x="4406900" y="4930775"/>
          <p14:tracePt t="164556" x="4424363" y="4930775"/>
          <p14:tracePt t="164572" x="4440238" y="4930775"/>
          <p14:tracePt t="164589" x="4446588" y="4930775"/>
          <p14:tracePt t="164591" x="4451350" y="4930775"/>
          <p14:tracePt t="164606" x="4462463" y="4930775"/>
          <p14:tracePt t="164623" x="4489450" y="4930775"/>
          <p14:tracePt t="164638" x="4522788" y="4930775"/>
          <p14:tracePt t="164657" x="4583113" y="4935538"/>
          <p14:tracePt t="164659" x="4638675" y="4940300"/>
          <p14:tracePt t="164672" x="4672013" y="4951413"/>
          <p14:tracePt t="164673" x="4721225" y="4957763"/>
          <p14:tracePt t="164690" x="4821238" y="4984750"/>
          <p14:tracePt t="164705" x="5002213" y="5013325"/>
          <p14:tracePt t="164722" x="5145088" y="5029200"/>
          <p14:tracePt t="164739" x="5372100" y="5045075"/>
          <p14:tracePt t="164757" x="5675313" y="5062538"/>
          <p14:tracePt t="164775" x="5789613" y="5067300"/>
          <p14:tracePt t="164789" x="5889625" y="5067300"/>
          <p14:tracePt t="164805" x="5949950" y="5067300"/>
          <p14:tracePt t="164823" x="6010275" y="5067300"/>
          <p14:tracePt t="164840" x="6038850" y="5067300"/>
          <p14:tracePt t="164855" x="6049963" y="5067300"/>
          <p14:tracePt t="164872" x="6065838" y="5067300"/>
          <p14:tracePt t="164889" x="6076950" y="5067300"/>
          <p14:tracePt t="164891" x="6081713" y="5067300"/>
          <p14:tracePt t="164907" x="6092825" y="5067300"/>
          <p14:tracePt t="164923" x="6110288" y="5067300"/>
          <p14:tracePt t="164940" x="6126163" y="5067300"/>
          <p14:tracePt t="164955" x="6142038" y="5073650"/>
          <p14:tracePt t="165125" x="6142038" y="5078413"/>
          <p14:tracePt t="165154" x="6137275" y="5078413"/>
          <p14:tracePt t="165163" x="6132513" y="5078413"/>
          <p14:tracePt t="165176" x="6126163" y="5078413"/>
          <p14:tracePt t="165192" x="6103938" y="5078413"/>
          <p14:tracePt t="165210" x="6092825" y="5078413"/>
          <p14:tracePt t="165223" x="6076950" y="5078413"/>
          <p14:tracePt t="165240" x="6070600" y="5078413"/>
          <p14:tracePt t="165305" x="6076950" y="5078413"/>
          <p14:tracePt t="165312" x="6081713" y="5073650"/>
          <p14:tracePt t="165323" x="6088063" y="5073650"/>
          <p14:tracePt t="165339" x="6110288" y="5067300"/>
          <p14:tracePt t="165340" x="6115050" y="5067300"/>
          <p14:tracePt t="165357" x="6137275" y="5067300"/>
          <p14:tracePt t="165373" x="6175375" y="5062538"/>
          <p14:tracePt t="165389" x="6226175" y="5062538"/>
          <p14:tracePt t="165409" x="6257925" y="5062538"/>
          <p14:tracePt t="165424" x="6264275" y="5062538"/>
          <p14:tracePt t="165620" x="6269038" y="5062538"/>
          <p14:tracePt t="165626" x="6275388" y="5056188"/>
          <p14:tracePt t="165643" x="6280150" y="5051425"/>
          <p14:tracePt t="165661" x="6286500" y="5045075"/>
          <p14:tracePt t="165674" x="6291263" y="5040313"/>
          <p14:tracePt t="165693" x="6313488" y="5033963"/>
          <p14:tracePt t="165695" x="6319838" y="5029200"/>
          <p14:tracePt t="165709" x="6351588" y="5018088"/>
          <p14:tracePt t="165724" x="6380163" y="5013325"/>
          <p14:tracePt t="165740" x="6445250" y="5002213"/>
          <p14:tracePt t="165758" x="6516688" y="4995863"/>
          <p14:tracePt t="165774" x="6621463" y="4984750"/>
          <p14:tracePt t="165792" x="6754813" y="4979988"/>
          <p14:tracePt t="165808" x="6781800" y="4973638"/>
          <p14:tracePt t="165809" x="6815138" y="4973638"/>
          <p14:tracePt t="165824" x="6859588" y="4973638"/>
          <p14:tracePt t="165841" x="6881813" y="4973638"/>
          <p14:tracePt t="165857" x="6924675" y="4973638"/>
          <p14:tracePt t="165859" x="6942138" y="4973638"/>
          <p14:tracePt t="165875" x="6969125" y="4973638"/>
          <p14:tracePt t="165890" x="6985000" y="4979988"/>
          <p14:tracePt t="165908" x="6991350" y="4979988"/>
          <p14:tracePt t="165926" x="6996113" y="4979988"/>
          <p14:tracePt t="165941" x="7007225" y="4979988"/>
          <p14:tracePt t="165960" x="7018338" y="4991100"/>
          <p14:tracePt t="165975" x="7035800" y="4991100"/>
          <p14:tracePt t="165991" x="7046913" y="4991100"/>
          <p14:tracePt t="166008" x="7046913" y="4995863"/>
          <p14:tracePt t="166025" x="7058025" y="4995863"/>
          <p14:tracePt t="166043" x="7062788" y="4995863"/>
          <p14:tracePt t="166058" x="7069138" y="4995863"/>
          <p14:tracePt t="166075" x="7073900" y="4995863"/>
          <p14:tracePt t="166076" x="7078663" y="4995863"/>
          <p14:tracePt t="166092" x="7085013" y="4995863"/>
          <p14:tracePt t="166112" x="7089775" y="4995863"/>
          <p14:tracePt t="166236" x="7096125" y="4995863"/>
          <p14:tracePt t="166242" x="7100888" y="4995863"/>
          <p14:tracePt t="166249" x="7112000" y="4995863"/>
          <p14:tracePt t="166274" x="7151688" y="4991100"/>
          <p14:tracePt t="166291" x="7172325" y="4991100"/>
          <p14:tracePt t="166309" x="7194550" y="4984750"/>
          <p14:tracePt t="166326" x="7216775" y="4979988"/>
          <p14:tracePt t="166340" x="7239000" y="4979988"/>
          <p14:tracePt t="166358" x="7272338" y="4973638"/>
          <p14:tracePt t="166374" x="7310438" y="4962525"/>
          <p14:tracePt t="166376" x="7332663" y="4957763"/>
          <p14:tracePt t="166392" x="7359650" y="4951413"/>
          <p14:tracePt t="166409" x="7366000" y="4946650"/>
          <p14:tracePt t="166426" x="7370763" y="4946650"/>
          <p14:tracePt t="166442" x="7377113" y="4946650"/>
          <p14:tracePt t="166443" x="7381875" y="4940300"/>
          <p14:tracePt t="166460" x="7388225" y="4935538"/>
          <p14:tracePt t="166476" x="7404100" y="4935538"/>
          <p14:tracePt t="166492" x="7415213" y="4930775"/>
          <p14:tracePt t="166724" x="7421563" y="4930775"/>
          <p14:tracePt t="166739" x="7426325" y="4930775"/>
          <p14:tracePt t="166743" x="7437438" y="4924425"/>
          <p14:tracePt t="166761" x="7453313" y="4924425"/>
          <p14:tracePt t="166778" x="7464425" y="4924425"/>
          <p14:tracePt t="166792" x="7475538" y="4919663"/>
          <p14:tracePt t="166811" x="7493000" y="4919663"/>
          <p14:tracePt t="166827" x="7515225" y="4919663"/>
          <p14:tracePt t="166843" x="7537450" y="4919663"/>
          <p14:tracePt t="166859" x="7553325" y="4913313"/>
          <p14:tracePt t="166875" x="7564438" y="4913313"/>
          <p14:tracePt t="167000" x="7569200" y="4913313"/>
          <p14:tracePt t="167053" x="7575550" y="4913313"/>
          <p14:tracePt t="167082" x="7580313" y="4913313"/>
          <p14:tracePt t="167089" x="7586663" y="4913313"/>
          <p14:tracePt t="167096" x="7591425" y="4913313"/>
          <p14:tracePt t="167109" x="7597775" y="4913313"/>
          <p14:tracePt t="167111" x="7602538" y="4913313"/>
          <p14:tracePt t="167127" x="7608888" y="4913313"/>
          <p14:tracePt t="167144" x="7613650" y="4913313"/>
          <p14:tracePt t="167159" x="7620000" y="4913313"/>
          <p14:tracePt t="167176" x="7624763" y="4913313"/>
          <p14:tracePt t="167194" x="7651750" y="4913313"/>
          <p14:tracePt t="167210" x="7669213" y="4913313"/>
          <p14:tracePt t="167226" x="7673975" y="4913313"/>
          <p14:tracePt t="167377" x="7680325" y="4913313"/>
          <p14:tracePt t="167382" x="7685088" y="4913313"/>
          <p14:tracePt t="167393" x="7702550" y="4913313"/>
          <p14:tracePt t="167410" x="7745413" y="4913313"/>
          <p14:tracePt t="167412" x="7778750" y="4913313"/>
          <p14:tracePt t="167427" x="7839075" y="4913313"/>
          <p14:tracePt t="167442" x="7900988" y="4913313"/>
          <p14:tracePt t="167459" x="7939088" y="4913313"/>
          <p14:tracePt t="167476" x="7988300" y="4924425"/>
          <p14:tracePt t="167494" x="8043863" y="4940300"/>
          <p14:tracePt t="167512" x="8081963" y="4957763"/>
          <p14:tracePt t="167527" x="8108950" y="4962525"/>
          <p14:tracePt t="167543" x="8120063" y="4968875"/>
          <p14:tracePt t="167561" x="8148638" y="4973638"/>
          <p14:tracePt t="167578" x="8164513" y="4979988"/>
          <p14:tracePt t="167593" x="8186738" y="4984750"/>
          <p14:tracePt t="167609" x="8231188" y="4984750"/>
          <p14:tracePt t="167626" x="8253413" y="4991100"/>
          <p14:tracePt t="167643" x="8291513" y="4995863"/>
          <p14:tracePt t="167645" x="8302625" y="5002213"/>
          <p14:tracePt t="167660" x="8329613" y="5006975"/>
          <p14:tracePt t="167678" x="8347075" y="5006975"/>
          <p14:tracePt t="167694" x="8369300" y="5018088"/>
          <p14:tracePt t="167696" x="8374063" y="5018088"/>
          <p14:tracePt t="167711" x="8396288" y="5018088"/>
          <p14:tracePt t="167729" x="8418513" y="5024438"/>
          <p14:tracePt t="167743" x="8434388" y="5024438"/>
          <p14:tracePt t="167760" x="8445500" y="5024438"/>
          <p14:tracePt t="167777" x="8467725" y="5029200"/>
          <p14:tracePt t="167778" x="8472488" y="5029200"/>
          <p14:tracePt t="167794" x="8501063" y="5029200"/>
          <p14:tracePt t="167810" x="8528050" y="5029200"/>
          <p14:tracePt t="167826" x="8561388" y="5029200"/>
          <p14:tracePt t="167844" x="8588375" y="5029200"/>
          <p14:tracePt t="167860" x="8628063" y="5029200"/>
          <p14:tracePt t="167861" x="8639175" y="5029200"/>
          <p14:tracePt t="167878" x="8677275" y="5024438"/>
          <p14:tracePt t="167894" x="8699500" y="5018088"/>
          <p14:tracePt t="167910" x="8732838" y="5006975"/>
          <p14:tracePt t="167928" x="8764588" y="5002213"/>
          <p14:tracePt t="167946" x="8786813" y="4995863"/>
          <p14:tracePt t="167961" x="8815388" y="4995863"/>
          <p14:tracePt t="167977" x="8842375" y="4984750"/>
          <p14:tracePt t="167995" x="8864600" y="4984750"/>
          <p14:tracePt t="167997" x="8875713" y="4979988"/>
          <p14:tracePt t="168011" x="8897938" y="4979988"/>
          <p14:tracePt t="168031" x="8913813" y="4973638"/>
          <p14:tracePt t="168043" x="8936038" y="4968875"/>
          <p14:tracePt t="168062" x="8963025" y="4957763"/>
          <p14:tracePt t="168063" x="8974138" y="4957763"/>
          <p14:tracePt t="168078" x="8991600" y="4957763"/>
          <p14:tracePt t="168095" x="9029700" y="4946650"/>
          <p14:tracePt t="168111" x="9063038" y="4930775"/>
          <p14:tracePt t="168127" x="9107488" y="4924425"/>
          <p14:tracePt t="168144" x="9134475" y="4919663"/>
          <p14:tracePt t="168161" x="9161463" y="4919663"/>
          <p14:tracePt t="168178" x="9190038" y="4919663"/>
          <p14:tracePt t="168194" x="9217025" y="4919663"/>
          <p14:tracePt t="168210" x="9266238" y="4919663"/>
          <p14:tracePt t="168228" x="9310688" y="4919663"/>
          <p14:tracePt t="168229" x="9359900" y="4919663"/>
          <p14:tracePt t="168245" x="9388475" y="4919663"/>
          <p14:tracePt t="168260" x="9431338" y="4913313"/>
          <p14:tracePt t="168278" x="9471025" y="4913313"/>
          <p14:tracePt t="168294" x="9509125" y="4913313"/>
          <p14:tracePt t="168296" x="9513888" y="4913313"/>
          <p14:tracePt t="168312" x="9531350" y="4913313"/>
          <p14:tracePt t="168328" x="9547225" y="4913313"/>
          <p14:tracePt t="168330" x="9553575" y="4913313"/>
          <p14:tracePt t="168344" x="9585325" y="4913313"/>
          <p14:tracePt t="168361" x="9602788" y="4913313"/>
          <p14:tracePt t="168380" x="9640888" y="4919663"/>
          <p14:tracePt t="168397" x="9652000" y="4919663"/>
          <p14:tracePt t="168411" x="9663113" y="4924425"/>
          <p14:tracePt t="168428" x="9674225" y="4924425"/>
          <p14:tracePt t="168444" x="9690100" y="4930775"/>
          <p14:tracePt t="168446" x="9701213" y="4930775"/>
          <p14:tracePt t="168464" x="9707563" y="4930775"/>
          <p14:tracePt t="168478" x="9718675" y="4930775"/>
          <p14:tracePt t="168496" x="9723438" y="4930775"/>
          <p14:tracePt t="168512" x="9729788" y="4930775"/>
          <p14:tracePt t="168513" x="9740900" y="4935538"/>
          <p14:tracePt t="168530" x="9756775" y="4935538"/>
          <p14:tracePt t="168546" x="9772650" y="4935538"/>
          <p14:tracePt t="168561" x="9783763" y="4935538"/>
          <p14:tracePt t="168578" x="9790113" y="4935538"/>
          <p14:tracePt t="168596" x="9817100" y="4935538"/>
          <p14:tracePt t="168611" x="9839325" y="4940300"/>
          <p14:tracePt t="168628" x="9856788" y="4940300"/>
          <p14:tracePt t="168645" x="9872663" y="4940300"/>
          <p14:tracePt t="168662" x="9883775" y="4940300"/>
          <p14:tracePt t="168663" x="9888538" y="4940300"/>
          <p14:tracePt t="168679" x="9899650" y="4940300"/>
          <p14:tracePt t="168698" x="9906000" y="4940300"/>
          <p14:tracePt t="168713" x="9917113" y="4940300"/>
          <p14:tracePt t="168728" x="9921875" y="4940300"/>
          <p14:tracePt t="168786" x="9928225" y="4940300"/>
          <p14:tracePt t="168807" x="9932988" y="4940300"/>
          <p14:tracePt t="168814" x="9932988" y="4946650"/>
          <p14:tracePt t="168822" x="9939338" y="4946650"/>
          <p14:tracePt t="168837" x="9944100" y="4946650"/>
          <p14:tracePt t="168852" x="9950450" y="4946650"/>
          <p14:tracePt t="168867" x="9955213" y="4946650"/>
          <p14:tracePt t="168920" x="9959975" y="4946650"/>
          <p14:tracePt t="169040" x="9959975" y="4951413"/>
          <p14:tracePt t="169055" x="9950450" y="4951413"/>
          <p14:tracePt t="169065" x="9932988" y="4951413"/>
          <p14:tracePt t="169079" x="9910763" y="4957763"/>
          <p14:tracePt t="169095" x="9894888" y="4957763"/>
          <p14:tracePt t="169112" x="9877425" y="4957763"/>
          <p14:tracePt t="169189" x="9883775" y="4962525"/>
          <p14:tracePt t="169196" x="9888538" y="4962525"/>
          <p14:tracePt t="169204" x="9899650" y="4962525"/>
          <p14:tracePt t="169215" x="9917113" y="4962525"/>
          <p14:tracePt t="169231" x="9932988" y="4968875"/>
          <p14:tracePt t="169247" x="9959975" y="4968875"/>
          <p14:tracePt t="169250" x="9966325" y="4968875"/>
          <p14:tracePt t="169262" x="9977438" y="4968875"/>
          <p14:tracePt t="169264" x="9982200" y="4968875"/>
          <p14:tracePt t="169280" x="10004425" y="4968875"/>
          <p14:tracePt t="169295" x="10033000" y="4968875"/>
          <p14:tracePt t="169313" x="10053638" y="4968875"/>
          <p14:tracePt t="169330" x="10071100" y="4968875"/>
          <p14:tracePt t="169331" x="10075863" y="4968875"/>
          <p14:tracePt t="169347" x="10082213" y="4968875"/>
          <p14:tracePt t="169348" x="10086975" y="4968875"/>
          <p14:tracePt t="169363" x="10098088" y="4962525"/>
          <p14:tracePt t="169380" x="10120313" y="4962525"/>
          <p14:tracePt t="169396" x="10137775" y="4957763"/>
          <p14:tracePt t="169412" x="10186988" y="4951413"/>
          <p14:tracePt t="169414" x="10202863" y="4946650"/>
          <p14:tracePt t="169430" x="10220325" y="4946650"/>
          <p14:tracePt t="169446" x="10231438" y="4946650"/>
          <p14:tracePt t="169463" x="10258425" y="4946650"/>
          <p14:tracePt t="169479" x="10280650" y="4940300"/>
          <p14:tracePt t="169481" x="10291763" y="4940300"/>
          <p14:tracePt t="169497" x="10313988" y="4935538"/>
          <p14:tracePt t="169513" x="10329863" y="4930775"/>
          <p14:tracePt t="169530" x="10334625" y="4930775"/>
          <p14:tracePt t="169547" x="10340975" y="4930775"/>
          <p14:tracePt t="169564" x="10345738" y="4930775"/>
          <p14:tracePt t="169580" x="10356850" y="4924425"/>
          <p14:tracePt t="169596" x="10363200" y="4919663"/>
          <p14:tracePt t="169613" x="10367963" y="4919663"/>
          <p14:tracePt t="169631" x="10385425" y="4902200"/>
          <p14:tracePt t="169648" x="10390188" y="4897438"/>
          <p14:tracePt t="169664" x="10396538" y="4886325"/>
          <p14:tracePt t="169680" x="10401300" y="4886325"/>
          <p14:tracePt t="169697" x="10401300" y="4879975"/>
          <p14:tracePt t="169699" x="10401300" y="4875213"/>
          <p14:tracePt t="169714" x="10401300" y="4868863"/>
          <p14:tracePt t="169729" x="10401300" y="4864100"/>
          <p14:tracePt t="169768" x="10401300" y="4857750"/>
          <p14:tracePt t="169865" x="10407650" y="4857750"/>
          <p14:tracePt t="169910" x="10412413" y="4857750"/>
          <p14:tracePt t="169925" x="10418763" y="4857750"/>
          <p14:tracePt t="169941" x="10423525" y="4857750"/>
          <p14:tracePt t="169966" x="10428288" y="4857750"/>
          <p14:tracePt t="169981" x="10434638" y="4857750"/>
          <p14:tracePt t="169984" x="10434638" y="4864100"/>
          <p14:tracePt t="169997" x="10439400" y="4864100"/>
          <p14:tracePt t="170015" x="10450513" y="4864100"/>
          <p14:tracePt t="170031" x="10461625" y="4868863"/>
          <p14:tracePt t="170047" x="10467975" y="4875213"/>
          <p14:tracePt t="170065" x="10472738" y="4875213"/>
          <p14:tracePt t="170114" x="10479088" y="4875213"/>
          <p14:tracePt t="170263" x="10483850" y="4868863"/>
          <p14:tracePt t="170271" x="10483850" y="4864100"/>
          <p14:tracePt t="170284" x="10483850" y="4857750"/>
          <p14:tracePt t="170300" x="10483850" y="4852988"/>
          <p14:tracePt t="170317" x="10483850" y="4846638"/>
          <p14:tracePt t="170331" x="10483850" y="4841875"/>
          <p14:tracePt t="170369" x="10483850" y="4837113"/>
          <p14:tracePt t="170780" x="10479088" y="4837113"/>
          <p14:tracePt t="170787" x="10479088" y="4841875"/>
          <p14:tracePt t="170798" x="10479088" y="4846638"/>
          <p14:tracePt t="170817" x="10456863" y="4864100"/>
          <p14:tracePt t="170831" x="10450513" y="4875213"/>
          <p14:tracePt t="170848" x="10439400" y="4897438"/>
          <p14:tracePt t="170865" x="10428288" y="4908550"/>
          <p14:tracePt t="170882" x="10423525" y="4913313"/>
          <p14:tracePt t="170884" x="10418763" y="4913313"/>
          <p14:tracePt t="170901" x="10412413" y="4913313"/>
          <p14:tracePt t="170915" x="10407650" y="4919663"/>
          <p14:tracePt t="170917" x="10401300" y="4919663"/>
          <p14:tracePt t="170931" x="10396538" y="4919663"/>
          <p14:tracePt t="170949" x="10390188" y="4919663"/>
          <p14:tracePt t="170966" x="10374313" y="4913313"/>
          <p14:tracePt t="170983" x="10367963" y="4913313"/>
          <p14:tracePt t="170999" x="10363200" y="4908550"/>
          <p14:tracePt t="171015" x="10356850" y="4897438"/>
          <p14:tracePt t="171033" x="10352088" y="4891088"/>
          <p14:tracePt t="171034" x="10352088" y="4886325"/>
          <p14:tracePt t="171049" x="10352088" y="4879975"/>
          <p14:tracePt t="171050" x="10352088" y="4875213"/>
          <p14:tracePt t="171064" x="10345738" y="4864100"/>
          <p14:tracePt t="171082" x="10340975" y="4857750"/>
          <p14:tracePt t="171101" x="10340975" y="4852988"/>
          <p14:tracePt t="171117" x="10334625" y="4846638"/>
          <p14:tracePt t="171132" x="10313988" y="4846638"/>
          <p14:tracePt t="171148" x="10291763" y="4846638"/>
          <p14:tracePt t="171165" x="10269538" y="4846638"/>
          <p14:tracePt t="171182" x="10231438" y="4852988"/>
          <p14:tracePt t="171183" x="10198100" y="4864100"/>
          <p14:tracePt t="171200" x="10147300" y="4875213"/>
          <p14:tracePt t="171215" x="10064750" y="4886325"/>
          <p14:tracePt t="171232" x="9982200" y="4897438"/>
          <p14:tracePt t="171249" x="9883775" y="4919663"/>
          <p14:tracePt t="171266" x="9834563" y="4919663"/>
          <p14:tracePt t="171268" x="9817100" y="4924425"/>
          <p14:tracePt t="171283" x="9812338" y="4924425"/>
          <p14:tracePt t="171301" x="9790113" y="4924425"/>
          <p14:tracePt t="171316" x="9783763" y="4924425"/>
          <p14:tracePt t="171333" x="9772650" y="4924425"/>
          <p14:tracePt t="171352" x="9767888" y="4924425"/>
          <p14:tracePt t="171368" x="9763125" y="4924425"/>
          <p14:tracePt t="171387" x="9756775" y="4924425"/>
          <p14:tracePt t="171398" x="9752013" y="4924425"/>
          <p14:tracePt t="171415" x="9740900" y="4924425"/>
          <p14:tracePt t="171417" x="9734550" y="4924425"/>
          <p14:tracePt t="171432" x="9729788" y="4924425"/>
          <p14:tracePt t="171455" x="9723438" y="4924425"/>
          <p14:tracePt t="171478" x="9718675" y="4924425"/>
          <p14:tracePt t="171492" x="9712325" y="4924425"/>
          <p14:tracePt t="171567" x="9718675" y="4924425"/>
          <p14:tracePt t="171575" x="9734550" y="4930775"/>
          <p14:tracePt t="171584" x="9767888" y="4930775"/>
          <p14:tracePt t="171599" x="9839325" y="4940300"/>
          <p14:tracePt t="171617" x="9921875" y="4957763"/>
          <p14:tracePt t="171619" x="9971088" y="4962525"/>
          <p14:tracePt t="171634" x="10037763" y="4962525"/>
          <p14:tracePt t="171650" x="10126663" y="4962525"/>
          <p14:tracePt t="171666" x="10175875" y="4962525"/>
          <p14:tracePt t="171682" x="10220325" y="4962525"/>
          <p14:tracePt t="171701" x="10274300" y="4957763"/>
          <p14:tracePt t="171716" x="10291763" y="4957763"/>
          <p14:tracePt t="171732" x="10313988" y="4951413"/>
          <p14:tracePt t="171749" x="10334625" y="4946650"/>
          <p14:tracePt t="171767" x="10363200" y="4946650"/>
          <p14:tracePt t="171769" x="10379075" y="4946650"/>
          <p14:tracePt t="171784" x="10401300" y="4946650"/>
          <p14:tracePt t="171801" x="10418763" y="4946650"/>
          <p14:tracePt t="171816" x="10439400" y="4946650"/>
          <p14:tracePt t="171833" x="10456863" y="4946650"/>
          <p14:tracePt t="171849" x="10467975" y="4946650"/>
          <p14:tracePt t="171851" x="10472738" y="4946650"/>
          <p14:tracePt t="171867" x="10490200" y="4946650"/>
          <p14:tracePt t="171883" x="10512425" y="4946650"/>
          <p14:tracePt t="171899" x="10539413" y="4946650"/>
          <p14:tracePt t="171916" x="10583863" y="4935538"/>
          <p14:tracePt t="171934" x="10621963" y="4930775"/>
          <p14:tracePt t="171951" x="10637838" y="4924425"/>
          <p14:tracePt t="171966" x="10666413" y="4913313"/>
          <p14:tracePt t="171984" x="10693400" y="4902200"/>
          <p14:tracePt t="171985" x="10709275" y="4897438"/>
          <p14:tracePt t="172001" x="10748963" y="4891088"/>
          <p14:tracePt t="172018" x="10775950" y="4879975"/>
          <p14:tracePt t="172033" x="10798175" y="4868863"/>
          <p14:tracePt t="172050" x="10814050" y="4868863"/>
          <p14:tracePt t="172067" x="10825163" y="4864100"/>
          <p14:tracePt t="172068" x="10836275" y="4864100"/>
          <p14:tracePt t="172084" x="10853738" y="4857750"/>
          <p14:tracePt t="172101" x="10864850" y="4852988"/>
          <p14:tracePt t="172117" x="10880725" y="4852988"/>
          <p14:tracePt t="172135" x="10902950" y="4846638"/>
          <p14:tracePt t="172136" x="10914063" y="4846638"/>
          <p14:tracePt t="172150" x="10925175" y="4846638"/>
          <p14:tracePt t="172152" x="10929938" y="4841875"/>
          <p14:tracePt t="172168" x="10947400" y="4841875"/>
          <p14:tracePt t="172183" x="10958513" y="4841875"/>
          <p14:tracePt t="172199" x="10969625" y="4841875"/>
          <p14:tracePt t="172216" x="10990263" y="4837113"/>
          <p14:tracePt t="172235" x="11012488" y="4837113"/>
          <p14:tracePt t="172250" x="11023600" y="4837113"/>
          <p14:tracePt t="172267" x="11052175" y="4837113"/>
          <p14:tracePt t="172284" x="11063288" y="4837113"/>
          <p14:tracePt t="172300" x="11090275" y="4837113"/>
          <p14:tracePt t="172317" x="11123613" y="4837113"/>
          <p14:tracePt t="172333" x="11139488" y="4841875"/>
          <p14:tracePt t="172350" x="11161713" y="4841875"/>
          <p14:tracePt t="172367" x="11177588" y="4841875"/>
          <p14:tracePt t="172369" x="11188700" y="4841875"/>
          <p14:tracePt t="172384" x="11199813" y="4841875"/>
          <p14:tracePt t="172401" x="11206163" y="4841875"/>
          <p14:tracePt t="172468" x="11199813" y="4841875"/>
          <p14:tracePt t="172476" x="11177588" y="4841875"/>
          <p14:tracePt t="172483" x="11161713" y="4841875"/>
          <p14:tracePt t="172501" x="10925175" y="4846638"/>
          <p14:tracePt t="172518" x="10479088" y="4846638"/>
          <p14:tracePt t="172519" x="10213975" y="4846638"/>
          <p14:tracePt t="172536" x="9712325" y="4879975"/>
          <p14:tracePt t="172549" x="9382125" y="4940300"/>
          <p14:tracePt t="172568" x="9167813" y="4984750"/>
          <p14:tracePt t="172584" x="8958263" y="5029200"/>
          <p14:tracePt t="172586" x="8837613" y="5056188"/>
          <p14:tracePt t="172601" x="8704263" y="5084763"/>
          <p14:tracePt t="172602" x="8594725" y="5106988"/>
          <p14:tracePt t="172619" x="8224838" y="5167313"/>
          <p14:tracePt t="172635" x="7905750" y="5216525"/>
          <p14:tracePt t="172651" x="7475538" y="5314950"/>
          <p14:tracePt t="172669" x="6946900" y="5430838"/>
          <p14:tracePt t="172686" x="6743700" y="5459413"/>
          <p14:tracePt t="172703" x="6473825" y="5486400"/>
          <p14:tracePt t="172718" x="6313488" y="5491163"/>
          <p14:tracePt t="172734" x="6070600" y="5491163"/>
          <p14:tracePt t="172751" x="5675313" y="5486400"/>
          <p14:tracePt t="172769" x="5426075" y="5486400"/>
          <p14:tracePt t="172783" x="5102225" y="5481638"/>
          <p14:tracePt t="172801" x="4875213" y="5475288"/>
          <p14:tracePt t="172819" x="4545013" y="5464175"/>
          <p14:tracePt t="172836" x="4313238" y="5426075"/>
          <p14:tracePt t="172851" x="4248150" y="5408613"/>
          <p14:tracePt t="172871" x="4060825" y="5348288"/>
          <p14:tracePt t="172884" x="4021138" y="5326063"/>
          <p14:tracePt t="172886" x="3967163" y="5310188"/>
          <p14:tracePt t="172902" x="3889375" y="5283200"/>
          <p14:tracePt t="172917" x="3802063" y="5265738"/>
          <p14:tracePt t="172934" x="3675063" y="5243513"/>
          <p14:tracePt t="172951" x="3470275" y="5211763"/>
          <p14:tracePt t="172968" x="3113088" y="5133975"/>
          <p14:tracePt t="172987" x="2876550" y="5100638"/>
          <p14:tracePt t="173002" x="2705100" y="5062538"/>
          <p14:tracePt t="173018" x="2611438" y="5051425"/>
          <p14:tracePt t="173035" x="2573338" y="5040313"/>
          <p14:tracePt t="173036" x="2551113" y="5040313"/>
          <p14:tracePt t="173054" x="2506663" y="5024438"/>
          <p14:tracePt t="173068" x="2462213" y="5013325"/>
          <p14:tracePt t="173085" x="2397125" y="5013325"/>
          <p14:tracePt t="173102" x="2346325" y="5013325"/>
          <p14:tracePt t="173104" x="2325688" y="5013325"/>
          <p14:tracePt t="173119" x="2297113" y="5013325"/>
          <p14:tracePt t="173136" x="2292350" y="5013325"/>
          <p14:tracePt t="173151" x="2286000" y="5013325"/>
          <p14:tracePt t="173170" x="2270125" y="5013325"/>
          <p14:tracePt t="173171" x="2259013" y="5013325"/>
          <p14:tracePt t="173185" x="2232025" y="5013325"/>
          <p14:tracePt t="173187" x="2187575" y="5013325"/>
          <p14:tracePt t="173203" x="2127250" y="5013325"/>
          <p14:tracePt t="173219" x="2076450" y="5013325"/>
          <p14:tracePt t="173277" x="2071688" y="5013325"/>
          <p14:tracePt t="173288" x="2065338" y="5013325"/>
          <p14:tracePt t="173291" x="2060575" y="5013325"/>
          <p14:tracePt t="173307" x="2054225" y="5013325"/>
          <p14:tracePt t="173319" x="2049463" y="5013325"/>
          <p14:tracePt t="173338" x="2033588" y="5024438"/>
          <p14:tracePt t="173354" x="2033588" y="5029200"/>
          <p14:tracePt t="173369" x="2027238" y="5029200"/>
          <p14:tracePt t="173399" x="2022475" y="5029200"/>
          <p14:tracePt t="173413" x="2016125" y="5029200"/>
          <p14:tracePt t="173420" x="2016125" y="5033963"/>
          <p14:tracePt t="173438" x="2011363" y="5040313"/>
          <p14:tracePt t="173453" x="2000250" y="5045075"/>
          <p14:tracePt t="173469" x="1993900" y="5045075"/>
          <p14:tracePt t="173471" x="1993900" y="5051425"/>
          <p14:tracePt t="173488" x="1989138" y="5056188"/>
          <p14:tracePt t="173504" x="1978025" y="5056188"/>
          <p14:tracePt t="173520" x="1951038" y="5073650"/>
          <p14:tracePt t="173535" x="1928813" y="5084763"/>
          <p14:tracePt t="173552" x="1906588" y="5095875"/>
          <p14:tracePt t="173553" x="1895475" y="5095875"/>
          <p14:tracePt t="173570" x="1878013" y="5111750"/>
          <p14:tracePt t="173586" x="1866900" y="5111750"/>
          <p14:tracePt t="173602" x="1857375" y="5118100"/>
          <p14:tracePt t="173619" x="1839913" y="5122863"/>
          <p14:tracePt t="173637" x="1824038" y="5122863"/>
          <p14:tracePt t="173653" x="1824038" y="5127625"/>
          <p14:tracePt t="173742" x="1817688" y="5127625"/>
          <p14:tracePt t="174304" x="1817688" y="5133975"/>
          <p14:tracePt t="174314" x="1824038" y="5138738"/>
          <p14:tracePt t="174319" x="1824038" y="5145088"/>
          <p14:tracePt t="174336" x="1828800" y="5145088"/>
          <p14:tracePt t="174355" x="1835150" y="5156200"/>
          <p14:tracePt t="174357" x="1835150" y="5160963"/>
          <p14:tracePt t="174448" x="1835150" y="5167313"/>
          <p14:tracePt t="174462" x="1806575" y="5172075"/>
          <p14:tracePt t="174472" x="1757363" y="5200650"/>
          <p14:tracePt t="174488" x="1679575" y="5238750"/>
          <p14:tracePt t="174505" x="1603375" y="5299075"/>
          <p14:tracePt t="174507" x="1570038" y="5321300"/>
          <p14:tracePt t="174522" x="1531938" y="5348288"/>
          <p14:tracePt t="174539" x="1503363" y="5376863"/>
          <p14:tracePt t="174554" x="1471613" y="5397500"/>
          <p14:tracePt t="174570" x="1431925" y="5426075"/>
          <p14:tracePt t="174588" x="1420813" y="5448300"/>
          <p14:tracePt t="174605" x="1416050" y="5448300"/>
          <p14:tracePt t="174622" x="1420813" y="5464175"/>
          <p14:tracePt t="174638" x="1482725" y="5486400"/>
          <p14:tracePt t="174654" x="1576388" y="5513388"/>
          <p14:tracePt t="174656" x="1663700" y="5524500"/>
          <p14:tracePt t="174674" x="2005013" y="5546725"/>
          <p14:tracePt t="174689" x="2314575" y="5557838"/>
          <p14:tracePt t="174705" x="2693988" y="5564188"/>
          <p14:tracePt t="174723" x="3046413" y="5564188"/>
          <p14:tracePt t="174724" x="3151188" y="5557838"/>
          <p14:tracePt t="174739" x="3200400" y="5546725"/>
          <p14:tracePt t="174757" x="3206750" y="5546725"/>
          <p14:tracePt t="174774" x="3206750" y="5541963"/>
          <p14:tracePt t="174789" x="3184525" y="5519738"/>
          <p14:tracePt t="174791" x="3178175" y="5513388"/>
          <p14:tracePt t="174804" x="3140075" y="5491163"/>
          <p14:tracePt t="174806" x="3128963" y="5486400"/>
          <p14:tracePt t="174822" x="3117850" y="5481638"/>
          <p14:tracePt t="174823" x="3106738" y="5475288"/>
          <p14:tracePt t="174839" x="3095625" y="5464175"/>
          <p14:tracePt t="174855" x="3073400" y="5453063"/>
          <p14:tracePt t="174871" x="3057525" y="5430838"/>
          <p14:tracePt t="174888" x="2970213" y="5403850"/>
          <p14:tracePt t="174906" x="2886075" y="5387975"/>
          <p14:tracePt t="174923" x="2836863" y="5376863"/>
          <p14:tracePt t="174938" x="2782888" y="5376863"/>
          <p14:tracePt t="174956" x="2760663" y="5376863"/>
          <p14:tracePt t="174958" x="2754313" y="5376863"/>
          <p14:tracePt t="174972" x="2743200" y="5376863"/>
          <p14:tracePt t="174989" x="2727325" y="5376863"/>
          <p14:tracePt t="175005" x="2689225" y="5370513"/>
          <p14:tracePt t="175022" x="2595563" y="5359400"/>
          <p14:tracePt t="175023" x="2540000" y="5354638"/>
          <p14:tracePt t="175040" x="2457450" y="5348288"/>
          <p14:tracePt t="175056" x="2346325" y="5326063"/>
          <p14:tracePt t="175071" x="2241550" y="5299075"/>
          <p14:tracePt t="175089" x="2116138" y="5260975"/>
          <p14:tracePt t="175107" x="1955800" y="5211763"/>
          <p14:tracePt t="175123" x="1922463" y="5200650"/>
          <p14:tracePt t="175139" x="1906588" y="5194300"/>
          <p14:tracePt t="175154" x="1895475" y="5194300"/>
          <p14:tracePt t="175356" x="1911350" y="5194300"/>
          <p14:tracePt t="175363" x="1955800" y="5194300"/>
          <p14:tracePt t="175371" x="2054225" y="5194300"/>
          <p14:tracePt t="175389" x="2274888" y="5205413"/>
          <p14:tracePt t="175407" x="2627313" y="5211763"/>
          <p14:tracePt t="175423" x="2930525" y="5221288"/>
          <p14:tracePt t="175439" x="3057525" y="5221288"/>
          <p14:tracePt t="175455" x="3146425" y="5221288"/>
          <p14:tracePt t="175472" x="3195638" y="5221288"/>
          <p14:tracePt t="175753" x="3184525" y="5221288"/>
          <p14:tracePt t="175760" x="3178175" y="5221288"/>
          <p14:tracePt t="175771" x="3173413" y="5221288"/>
          <p14:tracePt t="175789" x="3167063" y="5221288"/>
          <p14:tracePt t="175805" x="3157538" y="5221288"/>
          <p14:tracePt t="175823" x="3146425" y="5221288"/>
          <p14:tracePt t="175839" x="3117850" y="5221288"/>
          <p14:tracePt t="175856" x="3073400" y="5227638"/>
          <p14:tracePt t="175873" x="3057525" y="5232400"/>
          <p14:tracePt t="175874" x="3041650" y="5238750"/>
          <p14:tracePt t="175888" x="2986088" y="5238750"/>
          <p14:tracePt t="175908" x="2970213" y="5238750"/>
          <p14:tracePt t="176098" x="2979738" y="5243513"/>
          <p14:tracePt t="176104" x="3001963" y="5243513"/>
          <p14:tracePt t="176113" x="3024188" y="5254625"/>
          <p14:tracePt t="176122" x="3068638" y="5254625"/>
          <p14:tracePt t="176140" x="3195638" y="5254625"/>
          <p14:tracePt t="176142" x="3228975" y="5254625"/>
          <p14:tracePt t="176157" x="3322638" y="5254625"/>
          <p14:tracePt t="176158" x="3421063" y="5254625"/>
          <p14:tracePt t="176172" x="3509963" y="5249863"/>
          <p14:tracePt t="176189" x="3559175" y="5249863"/>
          <p14:tracePt t="176592" x="3559175" y="5243513"/>
          <p14:tracePt t="176608" x="3563938" y="5232400"/>
          <p14:tracePt t="176614" x="3563938" y="5227638"/>
          <p14:tracePt t="176734" x="3575050" y="5227638"/>
          <p14:tracePt t="176742" x="3586163" y="5227638"/>
          <p14:tracePt t="176750" x="3619500" y="5238750"/>
          <p14:tracePt t="176758" x="3646488" y="5249863"/>
          <p14:tracePt t="176774" x="3652838" y="5287963"/>
          <p14:tracePt t="176791" x="3690938" y="5303838"/>
          <p14:tracePt t="176809" x="3702050" y="5314950"/>
          <p14:tracePt t="176825" x="3708400" y="5314950"/>
          <p14:tracePt t="176900" x="3702050" y="5321300"/>
          <p14:tracePt t="176909" x="3702050" y="5326063"/>
          <p14:tracePt t="176914" x="3697288" y="5326063"/>
          <p14:tracePt t="176924" x="3690938" y="5332413"/>
          <p14:tracePt t="176940" x="3675063" y="5332413"/>
          <p14:tracePt t="176957" x="3652838" y="5337175"/>
          <p14:tracePt t="176959" x="3635375" y="5337175"/>
          <p14:tracePt t="176974" x="3586163" y="5332413"/>
          <p14:tracePt t="176990" x="3541713" y="5310188"/>
          <p14:tracePt t="177007" x="3503613" y="5287963"/>
          <p14:tracePt t="177024" x="3498850" y="5265738"/>
          <p14:tracePt t="177026" x="3498850" y="5254625"/>
          <p14:tracePt t="177041" x="3498850" y="5238750"/>
          <p14:tracePt t="177058" x="3503613" y="5227638"/>
          <p14:tracePt t="177059" x="3514725" y="5216525"/>
          <p14:tracePt t="177074" x="3532188" y="5211763"/>
          <p14:tracePt t="177091" x="3548063" y="5205413"/>
          <p14:tracePt t="177108" x="3575050" y="5205413"/>
          <p14:tracePt t="177109" x="3586163" y="5205413"/>
          <p14:tracePt t="177125" x="3619500" y="5221288"/>
          <p14:tracePt t="177140" x="3630613" y="5238750"/>
          <p14:tracePt t="177158" x="3641725" y="5254625"/>
          <p14:tracePt t="177175" x="3635375" y="5254625"/>
          <p14:tracePt t="177177" x="3635375" y="5260975"/>
          <p14:tracePt t="177191" x="3630613" y="5260975"/>
          <p14:tracePt t="177193" x="3619500" y="5260975"/>
          <p14:tracePt t="177208" x="3603625" y="5265738"/>
          <p14:tracePt t="177210" x="3575050" y="5260975"/>
          <p14:tracePt t="177225" x="3536950" y="5254625"/>
          <p14:tracePt t="177241" x="3521075" y="5238750"/>
          <p14:tracePt t="177258" x="3521075" y="5227638"/>
          <p14:tracePt t="177259" x="3521075" y="5216525"/>
          <p14:tracePt t="177275" x="3525838" y="5205413"/>
          <p14:tracePt t="177290" x="3552825" y="5183188"/>
          <p14:tracePt t="177308" x="3570288" y="5167313"/>
          <p14:tracePt t="177324" x="3608388" y="5167313"/>
          <p14:tracePt t="177326" x="3619500" y="5167313"/>
          <p14:tracePt t="177341" x="3646488" y="5167313"/>
          <p14:tracePt t="177358" x="3657600" y="5167313"/>
          <p14:tracePt t="177376" x="3663950" y="5167313"/>
          <p14:tracePt t="177392" x="3668713" y="5167313"/>
          <p14:tracePt t="177470" x="3663950" y="5167313"/>
          <p14:tracePt t="177538" x="3657600" y="5167313"/>
          <p14:tracePt t="177551" x="3646488" y="5167313"/>
          <p14:tracePt t="177560" x="3630613" y="5167313"/>
          <p14:tracePt t="177576" x="3552825" y="5183188"/>
          <p14:tracePt t="177591" x="3421063" y="5194300"/>
          <p14:tracePt t="177609" x="3371850" y="5194300"/>
          <p14:tracePt t="177626" x="3211513" y="5194300"/>
          <p14:tracePt t="177642" x="3162300" y="5194300"/>
          <p14:tracePt t="177643" x="3090863" y="5189538"/>
          <p14:tracePt t="177658" x="2990850" y="5172075"/>
          <p14:tracePt t="177675" x="2903538" y="5172075"/>
          <p14:tracePt t="177692" x="2870200" y="5167313"/>
          <p14:tracePt t="177694" x="2865438" y="5167313"/>
          <p14:tracePt t="177792" x="2870200" y="5167313"/>
          <p14:tracePt t="177801" x="2897188" y="5178425"/>
          <p14:tracePt t="177808" x="2941638" y="5189538"/>
          <p14:tracePt t="177826" x="3057525" y="5221288"/>
          <p14:tracePt t="177843" x="3282950" y="5265738"/>
          <p14:tracePt t="177844" x="3371850" y="5283200"/>
          <p14:tracePt t="177859" x="3552825" y="5310188"/>
          <p14:tracePt t="177861" x="3690938" y="5321300"/>
          <p14:tracePt t="177877" x="3906838" y="5337175"/>
          <p14:tracePt t="177892" x="4203700" y="5376863"/>
          <p14:tracePt t="177909" x="4440238" y="5392738"/>
          <p14:tracePt t="177926" x="4545013" y="5408613"/>
          <p14:tracePt t="177927" x="4567238" y="5414963"/>
          <p14:tracePt t="177944" x="4589463" y="5414963"/>
          <p14:tracePt t="178070" x="4583113" y="5414963"/>
          <p14:tracePt t="178099" x="4578350" y="5408613"/>
          <p14:tracePt t="178107" x="4567238" y="5403850"/>
          <p14:tracePt t="178115" x="4560888" y="5403850"/>
          <p14:tracePt t="178125" x="4551363" y="5397500"/>
          <p14:tracePt t="178144" x="4522788" y="5381625"/>
          <p14:tracePt t="178159" x="4506913" y="5370513"/>
          <p14:tracePt t="178176" x="4467225" y="5354638"/>
          <p14:tracePt t="178192" x="4462463" y="5348288"/>
          <p14:tracePt t="178303" x="4462463" y="5343525"/>
          <p14:tracePt t="178312" x="4457700" y="5343525"/>
          <p14:tracePt t="178325" x="4457700" y="5337175"/>
          <p14:tracePt t="178342" x="4451350" y="5337175"/>
          <p14:tracePt t="178346" x="4451350" y="5332413"/>
          <p14:tracePt t="178360" x="4446588" y="5332413"/>
          <p14:tracePt t="178361" x="4446588" y="5326063"/>
          <p14:tracePt t="178378" x="4435475" y="5314950"/>
          <p14:tracePt t="178393" x="4429125" y="5310188"/>
          <p14:tracePt t="178409" x="4406900" y="5299075"/>
          <p14:tracePt t="178426" x="4384675" y="5287963"/>
          <p14:tracePt t="178445" x="4357688" y="5272088"/>
          <p14:tracePt t="178461" x="4330700" y="5260975"/>
          <p14:tracePt t="178476" x="4313238" y="5254625"/>
          <p14:tracePt t="178493" x="4302125" y="5249863"/>
          <p14:tracePt t="178510" x="4291013" y="5243513"/>
          <p14:tracePt t="178512" x="4275138" y="5238750"/>
          <p14:tracePt t="178529" x="4270375" y="5232400"/>
          <p14:tracePt t="178542" x="4252913" y="5227638"/>
          <p14:tracePt t="178560" x="4248150" y="5227638"/>
          <p14:tracePt t="178576" x="4241800" y="5221288"/>
          <p14:tracePt t="178594" x="4237038" y="5216525"/>
          <p14:tracePt t="178611" x="4230688" y="5216525"/>
          <p14:tracePt t="178632" x="4225925" y="5216525"/>
          <p14:tracePt t="178643" x="4219575" y="5216525"/>
          <p14:tracePt t="178660" x="4214813" y="5216525"/>
          <p14:tracePt t="178701" x="4219575" y="5216525"/>
          <p14:tracePt t="178707" x="4230688" y="5216525"/>
          <p14:tracePt t="178714" x="4241800" y="5221288"/>
          <p14:tracePt t="178726" x="4264025" y="5221288"/>
          <p14:tracePt t="178745" x="4330700" y="5227638"/>
          <p14:tracePt t="178760" x="4402138" y="5232400"/>
          <p14:tracePt t="178777" x="4467225" y="5232400"/>
          <p14:tracePt t="178794" x="4556125" y="5243513"/>
          <p14:tracePt t="178810" x="4638675" y="5249863"/>
          <p14:tracePt t="178827" x="4727575" y="5260975"/>
          <p14:tracePt t="178829" x="4748213" y="5265738"/>
          <p14:tracePt t="178843" x="4810125" y="5276850"/>
          <p14:tracePt t="178861" x="4841875" y="5294313"/>
          <p14:tracePt t="178878" x="4908550" y="5310188"/>
          <p14:tracePt t="178880" x="4935538" y="5310188"/>
          <p14:tracePt t="178896" x="4991100" y="5326063"/>
          <p14:tracePt t="178910" x="4997450" y="5332413"/>
          <p14:tracePt t="178962" x="5002213" y="5332413"/>
          <p14:tracePt t="178970" x="5008563" y="5332413"/>
          <p14:tracePt t="178978" x="5024438" y="5332413"/>
          <p14:tracePt t="178994" x="5051425" y="5332413"/>
          <p14:tracePt t="179010" x="5073650" y="5332413"/>
          <p14:tracePt t="179027" x="5091113" y="5332413"/>
          <p14:tracePt t="179029" x="5095875" y="5337175"/>
          <p14:tracePt t="179045" x="5122863" y="5343525"/>
          <p14:tracePt t="179061" x="5162550" y="5343525"/>
          <p14:tracePt t="179077" x="5195888" y="5343525"/>
          <p14:tracePt t="179095" x="5222875" y="5343525"/>
          <p14:tracePt t="179096" x="5227638" y="5343525"/>
          <p14:tracePt t="179111" x="5238750" y="5343525"/>
          <p14:tracePt t="179112" x="5256213" y="5343525"/>
          <p14:tracePt t="179127" x="5272088" y="5343525"/>
          <p14:tracePt t="179128" x="5294313" y="5343525"/>
          <p14:tracePt t="179143" x="5349875" y="5332413"/>
          <p14:tracePt t="179160" x="5426075" y="5326063"/>
          <p14:tracePt t="179177" x="5497513" y="5310188"/>
          <p14:tracePt t="179178" x="5530850" y="5310188"/>
          <p14:tracePt t="179194" x="5619750" y="5299075"/>
          <p14:tracePt t="179210" x="5675313" y="5299075"/>
          <p14:tracePt t="179227" x="5735638" y="5299075"/>
          <p14:tracePt t="179244" x="5773738" y="5299075"/>
          <p14:tracePt t="179261" x="5834063" y="5299075"/>
          <p14:tracePt t="179280" x="5867400" y="5299075"/>
          <p14:tracePt t="179295" x="5878513" y="5299075"/>
          <p14:tracePt t="179311" x="5889625" y="5299075"/>
          <p14:tracePt t="179313" x="5894388" y="5299075"/>
          <p14:tracePt t="179328" x="5905500" y="5294313"/>
          <p14:tracePt t="179330" x="5938838" y="5287963"/>
          <p14:tracePt t="179345" x="5965825" y="5287963"/>
          <p14:tracePt t="179360" x="5999163" y="5287963"/>
          <p14:tracePt t="179378" x="6021388" y="5287963"/>
          <p14:tracePt t="179394" x="6049963" y="5287963"/>
          <p14:tracePt t="179396" x="6054725" y="5287963"/>
          <p14:tracePt t="179412" x="6070600" y="5287963"/>
          <p14:tracePt t="179429" x="6088063" y="5287963"/>
          <p14:tracePt t="179444" x="6110288" y="5294313"/>
          <p14:tracePt t="179461" x="6126163" y="5294313"/>
          <p14:tracePt t="179478" x="6137275" y="5294313"/>
          <p14:tracePt t="179480" x="6142038" y="5294313"/>
          <p14:tracePt t="179497" x="6153150" y="5294313"/>
          <p14:tracePt t="179511" x="6159500" y="5294313"/>
          <p14:tracePt t="179528" x="6164263" y="5294313"/>
          <p14:tracePt t="179544" x="6175375" y="5294313"/>
          <p14:tracePt t="179563" x="6186488" y="5294313"/>
          <p14:tracePt t="179579" x="6192838" y="5294313"/>
          <p14:tracePt t="179601" x="6197600" y="5294313"/>
          <p14:tracePt t="179614" x="6203950" y="5294313"/>
          <p14:tracePt t="179698" x="6203950" y="5287963"/>
          <p14:tracePt t="179728" x="6203950" y="5283200"/>
          <p14:tracePt t="179751" x="6203950" y="5276850"/>
          <p14:tracePt t="179765" x="6203950" y="5272088"/>
          <p14:tracePt t="179781" x="6203950" y="5265738"/>
          <p14:tracePt t="179802" x="6203950" y="5260975"/>
          <p14:tracePt t="179817" x="6203950" y="5254625"/>
          <p14:tracePt t="179840" x="6203950" y="5249863"/>
          <p14:tracePt t="179871" x="6203950" y="5243513"/>
          <p14:tracePt t="179983" x="6208713" y="5243513"/>
          <p14:tracePt t="180020" x="6215063" y="5243513"/>
          <p14:tracePt t="180034" x="6219825" y="5243513"/>
          <p14:tracePt t="180042" x="6226175" y="5243513"/>
          <p14:tracePt t="180057" x="6235700" y="5243513"/>
          <p14:tracePt t="180064" x="6242050" y="5243513"/>
          <p14:tracePt t="180079" x="6246813" y="5243513"/>
          <p14:tracePt t="180081" x="6257925" y="5243513"/>
          <p14:tracePt t="180095" x="6286500" y="5249863"/>
          <p14:tracePt t="180112" x="6313488" y="5249863"/>
          <p14:tracePt t="180129" x="6340475" y="5249863"/>
          <p14:tracePt t="180131" x="6357938" y="5249863"/>
          <p14:tracePt t="180146" x="6396038" y="5254625"/>
          <p14:tracePt t="180163" x="6418263" y="5254625"/>
          <p14:tracePt t="180164" x="6451600" y="5254625"/>
          <p14:tracePt t="180179" x="6511925" y="5265738"/>
          <p14:tracePt t="180196" x="6556375" y="5272088"/>
          <p14:tracePt t="180214" x="6600825" y="5272088"/>
          <p14:tracePt t="180216" x="6616700" y="5272088"/>
          <p14:tracePt t="180230" x="6638925" y="5276850"/>
          <p14:tracePt t="180245" x="6661150" y="5276850"/>
          <p14:tracePt t="180263" x="6683375" y="5276850"/>
          <p14:tracePt t="180280" x="6704013" y="5283200"/>
          <p14:tracePt t="180281" x="6726238" y="5283200"/>
          <p14:tracePt t="180295" x="6737350" y="5283200"/>
          <p14:tracePt t="180297" x="6748463" y="5283200"/>
          <p14:tracePt t="180314" x="6777038" y="5283200"/>
          <p14:tracePt t="180328" x="6788150" y="5283200"/>
          <p14:tracePt t="180345" x="6797675" y="5283200"/>
          <p14:tracePt t="180363" x="6804025" y="5283200"/>
          <p14:tracePt t="180364" x="6808788" y="5283200"/>
          <p14:tracePt t="180379" x="6819900" y="5283200"/>
          <p14:tracePt t="180395" x="6831013" y="5283200"/>
          <p14:tracePt t="180412" x="6842125" y="5283200"/>
          <p14:tracePt t="180429" x="6853238" y="5283200"/>
          <p14:tracePt t="180447" x="6875463" y="5287963"/>
          <p14:tracePt t="180463" x="6902450" y="5294313"/>
          <p14:tracePt t="180479" x="6931025" y="5294313"/>
          <p14:tracePt t="180495" x="6953250" y="5294313"/>
          <p14:tracePt t="180513" x="6969125" y="5294313"/>
          <p14:tracePt t="180514" x="6975475" y="5294313"/>
          <p14:tracePt t="180530" x="6996113" y="5294313"/>
          <p14:tracePt t="180545" x="7024688" y="5294313"/>
          <p14:tracePt t="180563" x="7062788" y="5294313"/>
          <p14:tracePt t="180581" x="7112000" y="5294313"/>
          <p14:tracePt t="180597" x="7123113" y="5294313"/>
          <p14:tracePt t="180598" x="7140575" y="5294313"/>
          <p14:tracePt t="180613" x="7162800" y="5294313"/>
          <p14:tracePt t="180630" x="7194550" y="5294313"/>
          <p14:tracePt t="180645" x="7234238" y="5294313"/>
          <p14:tracePt t="180663" x="7256463" y="5294313"/>
          <p14:tracePt t="180664" x="7272338" y="5294313"/>
          <p14:tracePt t="180681" x="7294563" y="5294313"/>
          <p14:tracePt t="180697" x="7310438" y="5294313"/>
          <p14:tracePt t="180713" x="7350125" y="5294313"/>
          <p14:tracePt t="180729" x="7370763" y="5294313"/>
          <p14:tracePt t="180731" x="7388225" y="5294313"/>
          <p14:tracePt t="180747" x="7415213" y="5287963"/>
          <p14:tracePt t="180762" x="7432675" y="5287963"/>
          <p14:tracePt t="180779" x="7448550" y="5287963"/>
          <p14:tracePt t="180797" x="7470775" y="5287963"/>
          <p14:tracePt t="180799" x="7486650" y="5287963"/>
          <p14:tracePt t="180814" x="7504113" y="5287963"/>
          <p14:tracePt t="180815" x="7537450" y="5287963"/>
          <p14:tracePt t="180831" x="7580313" y="5287963"/>
          <p14:tracePt t="180846" x="7631113" y="5294313"/>
          <p14:tracePt t="180864" x="7673975" y="5303838"/>
          <p14:tracePt t="180881" x="7734300" y="5314950"/>
          <p14:tracePt t="180882" x="7756525" y="5321300"/>
          <p14:tracePt t="180898" x="7812088" y="5326063"/>
          <p14:tracePt t="180915" x="7856538" y="5332413"/>
          <p14:tracePt t="180930" x="7894638" y="5337175"/>
          <p14:tracePt t="180948" x="7921625" y="5337175"/>
          <p14:tracePt t="180950" x="7932738" y="5343525"/>
          <p14:tracePt t="180966" x="7966075" y="5343525"/>
          <p14:tracePt t="180982" x="7999413" y="5343525"/>
          <p14:tracePt t="180997" x="8021638" y="5343525"/>
          <p14:tracePt t="181014" x="8054975" y="5343525"/>
          <p14:tracePt t="181032" x="8088313" y="5343525"/>
          <p14:tracePt t="181048" x="8108950" y="5343525"/>
          <p14:tracePt t="181064" x="8142288" y="5343525"/>
          <p14:tracePt t="181081" x="8153400" y="5343525"/>
          <p14:tracePt t="181101" x="8175625" y="5337175"/>
          <p14:tracePt t="181115" x="8197850" y="5332413"/>
          <p14:tracePt t="181131" x="8224838" y="5321300"/>
          <p14:tracePt t="181147" x="8253413" y="5314950"/>
          <p14:tracePt t="181166" x="8275638" y="5303838"/>
          <p14:tracePt t="181167" x="8285163" y="5303838"/>
          <p14:tracePt t="181183" x="8302625" y="5303838"/>
          <p14:tracePt t="181199" x="8340725" y="5287963"/>
          <p14:tracePt t="181214" x="8374063" y="5283200"/>
          <p14:tracePt t="181230" x="8412163" y="5276850"/>
          <p14:tracePt t="181247" x="8440738" y="5265738"/>
          <p14:tracePt t="181248" x="8462963" y="5260975"/>
          <p14:tracePt t="181264" x="8494713" y="5254625"/>
          <p14:tracePt t="181280" x="8539163" y="5249863"/>
          <p14:tracePt t="181297" x="8572500" y="5249863"/>
          <p14:tracePt t="181314" x="8605838" y="5243513"/>
          <p14:tracePt t="181315" x="8616950" y="5243513"/>
          <p14:tracePt t="181331" x="8655050" y="5243513"/>
          <p14:tracePt t="181347" x="8670925" y="5243513"/>
          <p14:tracePt t="181364" x="8715375" y="5243513"/>
          <p14:tracePt t="181381" x="8748713" y="5243513"/>
          <p14:tracePt t="181399" x="8815388" y="5243513"/>
          <p14:tracePt t="181415" x="8886825" y="5243513"/>
          <p14:tracePt t="181430" x="8909050" y="5249863"/>
          <p14:tracePt t="181448" x="8963025" y="5254625"/>
          <p14:tracePt t="181465" x="8996363" y="5260975"/>
          <p14:tracePt t="181466" x="9024938" y="5265738"/>
          <p14:tracePt t="181483" x="9051925" y="5272088"/>
          <p14:tracePt t="181499" x="9090025" y="5283200"/>
          <p14:tracePt t="181514" x="9123363" y="5287963"/>
          <p14:tracePt t="181531" x="9150350" y="5294313"/>
          <p14:tracePt t="181547" x="9178925" y="5299075"/>
          <p14:tracePt t="181549" x="9194800" y="5303838"/>
          <p14:tracePt t="181566" x="9228138" y="5314950"/>
          <p14:tracePt t="181581" x="9255125" y="5321300"/>
          <p14:tracePt t="181598" x="9277350" y="5326063"/>
          <p14:tracePt t="181615" x="9294813" y="5332413"/>
          <p14:tracePt t="181616" x="9305925" y="5332413"/>
          <p14:tracePt t="181631" x="9332913" y="5337175"/>
          <p14:tracePt t="181649" x="9348788" y="5337175"/>
          <p14:tracePt t="181650" x="9355138" y="5343525"/>
          <p14:tracePt t="181664" x="9393238" y="5359400"/>
          <p14:tracePt t="181681" x="9420225" y="5359400"/>
          <p14:tracePt t="181699" x="9453563" y="5365750"/>
          <p14:tracePt t="181715" x="9509125" y="5381625"/>
          <p14:tracePt t="181730" x="9542463" y="5381625"/>
          <p14:tracePt t="181748" x="9558338" y="5381625"/>
          <p14:tracePt t="181766" x="9575800" y="5381625"/>
          <p14:tracePt t="181782" x="9585325" y="5381625"/>
          <p14:tracePt t="181799" x="9602788" y="5381625"/>
          <p14:tracePt t="181814" x="9618663" y="5387975"/>
          <p14:tracePt t="181832" x="9629775" y="5387975"/>
          <p14:tracePt t="181849" x="9636125" y="5387975"/>
          <p14:tracePt t="181865" x="9640888" y="5387975"/>
          <p14:tracePt t="181881" x="9647238" y="5387975"/>
          <p14:tracePt t="181899" x="9652000" y="5387975"/>
          <p14:tracePt t="181916" x="9663113" y="5387975"/>
          <p14:tracePt t="181940" x="9669463" y="5387975"/>
          <p14:tracePt t="181948" x="9674225" y="5387975"/>
          <p14:tracePt t="181965" x="9678988" y="5387975"/>
          <p14:tracePt t="181982" x="9690100" y="5387975"/>
          <p14:tracePt t="182001" x="9696450" y="5387975"/>
          <p14:tracePt t="182039" x="9701213" y="5387975"/>
          <p14:tracePt t="182044" x="9701213" y="5392738"/>
          <p14:tracePt t="182100" x="9707563" y="5392738"/>
          <p14:tracePt t="182113" x="9712325" y="5392738"/>
          <p14:tracePt t="182128" x="9718675" y="5392738"/>
          <p14:tracePt t="182134" x="9723438" y="5392738"/>
          <p14:tracePt t="182166" x="9723438" y="5397500"/>
          <p14:tracePt t="182172" x="9729788" y="5397500"/>
          <p14:tracePt t="182226" x="9734550" y="5397500"/>
          <p14:tracePt t="182241" x="9740900" y="5397500"/>
          <p14:tracePt t="182265" x="9745663" y="5397500"/>
          <p14:tracePt t="182284" x="9752013" y="5397500"/>
          <p14:tracePt t="182300" x="9756775" y="5397500"/>
          <p14:tracePt t="182318" x="9763125" y="5397500"/>
          <p14:tracePt t="182329" x="9767888" y="5397500"/>
          <p14:tracePt t="182344" x="9772650" y="5397500"/>
          <p14:tracePt t="182368" x="9779000" y="5397500"/>
          <p14:tracePt t="182374" x="9783763" y="5397500"/>
          <p14:tracePt t="182390" x="9790113" y="5397500"/>
          <p14:tracePt t="182406" x="9794875" y="5397500"/>
          <p14:tracePt t="182415" x="9801225" y="5397500"/>
          <p14:tracePt t="182433" x="9805988" y="5397500"/>
          <p14:tracePt t="182434" x="9812338" y="5397500"/>
          <p14:tracePt t="182457" x="9817100" y="5397500"/>
          <p14:tracePt t="182465" x="9823450" y="5397500"/>
          <p14:tracePt t="182483" x="9828213" y="5397500"/>
          <p14:tracePt t="182500" x="9834563" y="5397500"/>
          <p14:tracePt t="182502" x="9839325" y="5397500"/>
          <p14:tracePt t="182518" x="9845675" y="5397500"/>
          <p14:tracePt t="182534" x="9850438" y="5397500"/>
          <p14:tracePt t="182819" x="9850438" y="5403850"/>
          <p14:tracePt t="182893" x="9850438" y="5408613"/>
          <p14:tracePt t="182902" x="9845675" y="5408613"/>
          <p14:tracePt t="182907" x="9845675" y="5414963"/>
          <p14:tracePt t="182939" x="9839325" y="5414963"/>
          <p14:tracePt t="182967" x="9828213" y="5414963"/>
          <p14:tracePt t="182976" x="9823450" y="5419725"/>
          <p14:tracePt t="182983" x="9805988" y="5419725"/>
          <p14:tracePt t="183000" x="9779000" y="5430838"/>
          <p14:tracePt t="183017" x="9734550" y="5453063"/>
          <p14:tracePt t="183019" x="9712325" y="5470525"/>
          <p14:tracePt t="183034" x="9674225" y="5497513"/>
          <p14:tracePt t="183050" x="9613900" y="5535613"/>
          <p14:tracePt t="183066" x="9558338" y="5564188"/>
          <p14:tracePt t="183083" x="9536113" y="5580063"/>
          <p14:tracePt t="183100" x="9498013" y="5607050"/>
          <p14:tracePt t="183101" x="9459913" y="5624513"/>
          <p14:tracePt t="183118" x="9442450" y="5635625"/>
          <p14:tracePt t="183119" x="9415463" y="5651500"/>
          <p14:tracePt t="183133" x="9332913" y="5684838"/>
          <p14:tracePt t="183150" x="9239250" y="5718175"/>
          <p14:tracePt t="183167" x="9118600" y="5751513"/>
          <p14:tracePt t="183169" x="9063038" y="5761038"/>
          <p14:tracePt t="183183" x="9024938" y="5767388"/>
          <p14:tracePt t="183185" x="8969375" y="5778500"/>
          <p14:tracePt t="183201" x="8891588" y="5800725"/>
          <p14:tracePt t="183216" x="8804275" y="5827713"/>
          <p14:tracePt t="183234" x="8753475" y="5834063"/>
          <p14:tracePt t="183250" x="8715375" y="5845175"/>
          <p14:tracePt t="183252" x="8677275" y="5845175"/>
          <p14:tracePt t="183268" x="8594725" y="5845175"/>
          <p14:tracePt t="183284" x="8539163" y="5845175"/>
          <p14:tracePt t="183301" x="8478838" y="5845175"/>
          <p14:tracePt t="183318" x="8429625" y="5849938"/>
          <p14:tracePt t="183319" x="8412163" y="5849938"/>
          <p14:tracePt t="183334" x="8385175" y="5854700"/>
          <p14:tracePt t="183350" x="8358188" y="5854700"/>
          <p14:tracePt t="183367" x="8335963" y="5854700"/>
          <p14:tracePt t="183384" x="8313738" y="5861050"/>
          <p14:tracePt t="183386" x="8302625" y="5861050"/>
          <p14:tracePt t="183401" x="8280400" y="5865813"/>
          <p14:tracePt t="183418" x="8258175" y="5865813"/>
          <p14:tracePt t="183433" x="8247063" y="5865813"/>
          <p14:tracePt t="183451" x="8235950" y="5872163"/>
          <p14:tracePt t="183468" x="8224838" y="5872163"/>
          <p14:tracePt t="183469" x="8220075" y="5872163"/>
          <p14:tracePt t="183485" x="8208963" y="5872163"/>
          <p14:tracePt t="183501" x="8197850" y="5872163"/>
          <p14:tracePt t="183517" x="8186738" y="5872163"/>
          <p14:tracePt t="183535" x="8181975" y="5872163"/>
          <p14:tracePt t="183551" x="8175625" y="5872163"/>
          <p14:tracePt t="183568" x="8170863" y="5872163"/>
          <p14:tracePt t="183884" x="8164513" y="5872163"/>
          <p14:tracePt t="183899" x="8159750" y="5872163"/>
          <p14:tracePt t="183914" x="8153400" y="5872163"/>
          <p14:tracePt t="183928" x="8148638" y="5876925"/>
          <p14:tracePt t="183942" x="8142288" y="5876925"/>
          <p14:tracePt t="183950" x="8137525" y="5876925"/>
          <p14:tracePt t="183968" x="8108950" y="5883275"/>
          <p14:tracePt t="183985" x="8093075" y="5888038"/>
          <p14:tracePt t="184003" x="8088313" y="5888038"/>
          <p14:tracePt t="184019" x="8077200" y="5888038"/>
          <p14:tracePt t="184035" x="8070850" y="5888038"/>
          <p14:tracePt t="184053" x="8048625" y="5888038"/>
          <p14:tracePt t="184055" x="8032750" y="5888038"/>
          <p14:tracePt t="184069" x="7994650" y="5888038"/>
          <p14:tracePt t="184087" x="7966075" y="5888038"/>
          <p14:tracePt t="184101" x="7905750" y="5888038"/>
          <p14:tracePt t="184118" x="7878763" y="5888038"/>
          <p14:tracePt t="184135" x="7827963" y="5888038"/>
          <p14:tracePt t="184136" x="7796213" y="5888038"/>
          <p14:tracePt t="184153" x="7734300" y="5888038"/>
          <p14:tracePt t="184168" x="7646988" y="5888038"/>
          <p14:tracePt t="184185" x="7553325" y="5888038"/>
          <p14:tracePt t="184201" x="7437438" y="5888038"/>
          <p14:tracePt t="184219" x="7299325" y="5888038"/>
          <p14:tracePt t="184236" x="7234238" y="5888038"/>
          <p14:tracePt t="184252" x="7172325" y="5872163"/>
          <p14:tracePt t="184268" x="7100888" y="5865813"/>
          <p14:tracePt t="184286" x="6969125" y="5854700"/>
          <p14:tracePt t="184303" x="6886575" y="5838825"/>
          <p14:tracePt t="184319" x="6770688" y="5822950"/>
          <p14:tracePt t="184335" x="6683375" y="5800725"/>
          <p14:tracePt t="184352" x="6600825" y="5778500"/>
          <p14:tracePt t="184354" x="6572250" y="5772150"/>
          <p14:tracePt t="184369" x="6473825" y="5734050"/>
          <p14:tracePt t="184387" x="6346825" y="5700713"/>
          <p14:tracePt t="184402" x="6126163" y="5640388"/>
          <p14:tracePt t="184419" x="5965825" y="5613400"/>
          <p14:tracePt t="184436" x="5724525" y="5591175"/>
          <p14:tracePt t="184437" x="5664200" y="5591175"/>
          <p14:tracePt t="184454" x="5365750" y="5584825"/>
          <p14:tracePt t="184468" x="5294313" y="5584825"/>
          <p14:tracePt t="184485" x="5091113" y="5575300"/>
          <p14:tracePt t="184502" x="4957763" y="5568950"/>
          <p14:tracePt t="184504" x="4870450" y="5568950"/>
          <p14:tracePt t="184520" x="4781550" y="5553075"/>
          <p14:tracePt t="184536" x="4716463" y="5541963"/>
          <p14:tracePt t="184553" x="4649788" y="5535613"/>
          <p14:tracePt t="184569" x="4556125" y="5535613"/>
          <p14:tracePt t="184571" x="4522788" y="5535613"/>
          <p14:tracePt t="184585" x="4484688" y="5535613"/>
          <p14:tracePt t="184587" x="4435475" y="5535613"/>
          <p14:tracePt t="184603" x="4324350" y="5530850"/>
          <p14:tracePt t="184618" x="4181475" y="5519738"/>
          <p14:tracePt t="184635" x="4076700" y="5513388"/>
          <p14:tracePt t="184652" x="3994150" y="5513388"/>
          <p14:tracePt t="184654" x="3983038" y="5508625"/>
          <p14:tracePt t="184669" x="3967163" y="5508625"/>
          <p14:tracePt t="184671" x="3956050" y="5508625"/>
          <p14:tracePt t="184761" x="3949700" y="5508625"/>
          <p14:tracePt t="184768" x="3944938" y="5508625"/>
          <p14:tracePt t="184783" x="3933825" y="5508625"/>
          <p14:tracePt t="184790" x="3927475" y="5513388"/>
          <p14:tracePt t="184803" x="3906838" y="5513388"/>
          <p14:tracePt t="184821" x="3844925" y="5513388"/>
          <p14:tracePt t="184836" x="3795713" y="5524500"/>
          <p14:tracePt t="184853" x="3784600" y="5524500"/>
          <p14:tracePt t="184881" x="3784600" y="5530850"/>
          <p14:tracePt t="184887" x="3790950" y="5541963"/>
          <p14:tracePt t="184905" x="4027488" y="5673725"/>
          <p14:tracePt t="184919" x="4821238" y="5921375"/>
          <p14:tracePt t="184936" x="5564188" y="6097588"/>
          <p14:tracePt t="184953" x="6413500" y="6257925"/>
          <p14:tracePt t="184954" x="6572250" y="6296025"/>
          <p14:tracePt t="184969" x="6704013" y="6323013"/>
          <p14:tracePt t="184971" x="6759575" y="6334125"/>
          <p14:tracePt t="184987" x="6792913" y="6345238"/>
          <p14:tracePt t="185005" x="6808788" y="6351588"/>
          <p14:tracePt t="185007" x="6815138" y="6351588"/>
          <p14:tracePt t="185019" x="6831013" y="6351588"/>
          <p14:tracePt t="185038" x="6935788" y="6323013"/>
          <p14:tracePt t="185053" x="7051675" y="6280150"/>
          <p14:tracePt t="185069" x="7129463" y="6246813"/>
          <p14:tracePt t="185086" x="7178675" y="6213475"/>
          <p14:tracePt t="185104" x="7189788" y="6164263"/>
          <p14:tracePt t="185121" x="7140575" y="6092825"/>
          <p14:tracePt t="185137" x="6985000" y="5988050"/>
          <p14:tracePt t="185153" x="6621463" y="5845175"/>
          <p14:tracePt t="185170" x="6110288" y="5745163"/>
          <p14:tracePt t="185172" x="5905500" y="5711825"/>
          <p14:tracePt t="185190" x="5289550" y="5618163"/>
          <p14:tracePt t="185204" x="4814888" y="5535613"/>
          <p14:tracePt t="185221" x="4435475" y="5426075"/>
          <p14:tracePt t="185237" x="4137025" y="5310188"/>
          <p14:tracePt t="185238" x="4054475" y="5260975"/>
          <p14:tracePt t="185254" x="3983038" y="5205413"/>
          <p14:tracePt t="185254" x="3949700" y="5172075"/>
          <p14:tracePt t="185270" x="3911600" y="5127625"/>
          <p14:tracePt t="185272" x="3884613" y="5084763"/>
          <p14:tracePt t="185286" x="3829050" y="5002213"/>
          <p14:tracePt t="185303" x="3729038" y="4879975"/>
          <p14:tracePt t="185319" x="3675063" y="4819650"/>
          <p14:tracePt t="185337" x="3641725" y="4781550"/>
          <p14:tracePt t="185354" x="3635375" y="4764088"/>
          <p14:tracePt t="185370" x="3635375" y="4754563"/>
          <p14:tracePt t="185387" x="3641725" y="4721225"/>
          <p14:tracePt t="185389" x="3641725" y="4714875"/>
          <p14:tracePt t="185404" x="3663950" y="4681538"/>
          <p14:tracePt t="185420" x="3675063" y="4670425"/>
          <p14:tracePt t="185422" x="3690938" y="4649788"/>
          <p14:tracePt t="185436" x="3746500" y="4605338"/>
          <p14:tracePt t="185454" x="3757613" y="4594225"/>
          <p14:tracePt t="185470" x="3795713" y="4572000"/>
          <p14:tracePt t="185472" x="3829050" y="4556125"/>
          <p14:tracePt t="185488" x="3916363" y="4500563"/>
          <p14:tracePt t="185503" x="4043363" y="4467225"/>
          <p14:tracePt t="185520" x="4187825" y="4422775"/>
          <p14:tracePt t="185537" x="4379913" y="4384675"/>
          <p14:tracePt t="185538" x="4589463" y="4357688"/>
          <p14:tracePt t="185555" x="5035550" y="4313238"/>
          <p14:tracePt t="185571" x="5530850" y="4279900"/>
          <p14:tracePt t="185587" x="6115050" y="4257675"/>
          <p14:tracePt t="185603" x="6781800" y="4257675"/>
          <p14:tracePt t="185620" x="7486650" y="4257675"/>
          <p14:tracePt t="185621" x="7867650" y="4268788"/>
          <p14:tracePt t="185637" x="8148638" y="4279900"/>
          <p14:tracePt t="185639" x="8621713" y="4313238"/>
          <p14:tracePt t="185653" x="9377363" y="4418013"/>
          <p14:tracePt t="185670" x="9894888" y="4516438"/>
          <p14:tracePt t="185689" x="10213975" y="4643438"/>
          <p14:tracePt t="185705" x="10329863" y="4759325"/>
          <p14:tracePt t="185720" x="10379075" y="4819650"/>
          <p14:tracePt t="185737" x="10428288" y="4864100"/>
          <p14:tracePt t="185755" x="10467975" y="4913313"/>
          <p14:tracePt t="185757" x="10501313" y="4951413"/>
          <p14:tracePt t="185772" x="10555288" y="5024438"/>
          <p14:tracePt t="185789" x="10626725" y="5122863"/>
          <p14:tracePt t="185804" x="10666413" y="5178425"/>
          <p14:tracePt t="185821" x="10688638" y="5232400"/>
          <p14:tracePt t="185837" x="10693400" y="5249863"/>
          <p14:tracePt t="185838" x="10693400" y="5254625"/>
          <p14:tracePt t="185856" x="10693400" y="5260975"/>
          <p14:tracePt t="185870" x="10677525" y="5294313"/>
          <p14:tracePt t="185887" x="10644188" y="5337175"/>
          <p14:tracePt t="185904" x="10588625" y="5392738"/>
          <p14:tracePt t="185922" x="10490200" y="5441950"/>
          <p14:tracePt t="185938" x="10396538" y="5448300"/>
          <p14:tracePt t="185954" x="10142538" y="5448300"/>
          <p14:tracePt t="185971" x="9866313" y="5426075"/>
          <p14:tracePt t="185990" x="9585325" y="5414963"/>
          <p14:tracePt t="186005" x="9475788" y="5414963"/>
          <p14:tracePt t="186021" x="9404350" y="5414963"/>
          <p14:tracePt t="186038" x="9344025" y="5414963"/>
          <p14:tracePt t="186055" x="9255125" y="5441950"/>
          <p14:tracePt t="186056" x="9201150" y="5464175"/>
          <p14:tracePt t="186073" x="9056688" y="5502275"/>
          <p14:tracePt t="186089" x="8847138" y="5546725"/>
          <p14:tracePt t="186105" x="8666163" y="5568950"/>
          <p14:tracePt t="186122" x="8523288" y="5575300"/>
          <p14:tracePt t="186123" x="8462963" y="5575300"/>
          <p14:tracePt t="186138" x="8318500" y="5575300"/>
          <p14:tracePt t="186139" x="8224838" y="5564188"/>
          <p14:tracePt t="186155" x="8066088" y="5564188"/>
          <p14:tracePt t="186171" x="7807325" y="5564188"/>
          <p14:tracePt t="186188" x="7658100" y="5564188"/>
          <p14:tracePt t="186205" x="7481888" y="5564188"/>
          <p14:tracePt t="186206" x="7366000" y="5568950"/>
          <p14:tracePt t="186222" x="7167563" y="5591175"/>
          <p14:tracePt t="186239" x="7123113" y="5591175"/>
          <p14:tracePt t="186240" x="7085013" y="5591175"/>
          <p14:tracePt t="186255" x="6985000" y="5591175"/>
          <p14:tracePt t="186272" x="6902450" y="5591175"/>
          <p14:tracePt t="186288" x="6792913" y="5580063"/>
          <p14:tracePt t="186306" x="6726238" y="5568950"/>
          <p14:tracePt t="186322" x="6688138" y="5564188"/>
          <p14:tracePt t="186339" x="6654800" y="5553075"/>
          <p14:tracePt t="186355" x="6632575" y="5546725"/>
          <p14:tracePt t="186357" x="6627813" y="5541963"/>
          <p14:tracePt t="186372" x="6621463" y="5541963"/>
          <p14:tracePt t="186390" x="6616700" y="5541963"/>
          <p14:tracePt t="186418" x="6616700" y="5535613"/>
          <p14:tracePt t="186433" x="6616700" y="5524500"/>
          <p14:tracePt t="186439" x="6621463" y="5513388"/>
          <p14:tracePt t="186458" x="6643688" y="5486400"/>
          <p14:tracePt t="186471" x="6665913" y="5453063"/>
          <p14:tracePt t="186489" x="6699250" y="5430838"/>
          <p14:tracePt t="186506" x="6726238" y="5408613"/>
          <p14:tracePt t="186507" x="6748463" y="5397500"/>
          <p14:tracePt t="186523" x="6770688" y="5381625"/>
          <p14:tracePt t="186539" x="6770688" y="5376863"/>
          <p14:tracePt t="186779" x="6770688" y="5370513"/>
          <p14:tracePt t="186792" x="6777038" y="5365750"/>
          <p14:tracePt t="186799" x="6777038" y="5359400"/>
          <p14:tracePt t="186806" x="6777038" y="5354638"/>
          <p14:tracePt t="186824" x="6777038" y="5348288"/>
          <p14:tracePt t="186839" x="6781800" y="5348288"/>
          <p14:tracePt t="186855" x="6788150" y="5343525"/>
          <p14:tracePt t="186872" x="6788150" y="5337175"/>
          <p14:tracePt t="186891" x="6792913" y="5337175"/>
          <p14:tracePt t="187130" x="6792913" y="5332413"/>
          <p14:tracePt t="187144" x="6792913" y="5326063"/>
          <p14:tracePt t="187159" x="6792913" y="5321300"/>
          <p14:tracePt t="187183" x="6792913" y="5314950"/>
          <p14:tracePt t="187191" x="6797675" y="5314950"/>
          <p14:tracePt t="187207" x="6797675" y="5310188"/>
          <p14:tracePt t="187211" x="6804025" y="5310188"/>
          <p14:tracePt t="187258" x="6804025" y="5303838"/>
          <p14:tracePt t="187265" x="6808788" y="5303838"/>
          <p14:tracePt t="187325" x="6815138" y="5303838"/>
          <p14:tracePt t="187350" x="6815138" y="5299075"/>
          <p14:tracePt t="187370" x="6819900" y="5299075"/>
          <p14:tracePt t="189051" x="6815138" y="5299075"/>
          <p14:tracePt t="189059" x="6804025" y="5299075"/>
          <p14:tracePt t="189067" x="6792913" y="5294313"/>
          <p14:tracePt t="189075" x="6777038" y="5287963"/>
          <p14:tracePt t="189095" x="6726238" y="5283200"/>
          <p14:tracePt t="189110" x="6710363" y="5283200"/>
          <p14:tracePt t="189126" x="6683375" y="5272088"/>
          <p14:tracePt t="189143" x="6650038" y="5265738"/>
          <p14:tracePt t="189160" x="6627813" y="5265738"/>
          <p14:tracePt t="189161" x="6621463" y="5260975"/>
          <p14:tracePt t="189177" x="6616700" y="5260975"/>
          <p14:tracePt t="189359" x="6638925" y="5260975"/>
          <p14:tracePt t="189365" x="6672263" y="5260975"/>
          <p14:tracePt t="189376" x="6715125" y="5260975"/>
          <p14:tracePt t="189394" x="6842125" y="5265738"/>
          <p14:tracePt t="189410" x="6935788" y="5272088"/>
          <p14:tracePt t="189426" x="7013575" y="5272088"/>
          <p14:tracePt t="189444" x="7058025" y="5272088"/>
          <p14:tracePt t="189460" x="7069138" y="5272088"/>
          <p14:tracePt t="189461" x="7073900" y="5272088"/>
          <p14:tracePt t="189732" x="7078663" y="5272088"/>
          <p14:tracePt t="189741" x="7089775" y="5272088"/>
          <p14:tracePt t="189756" x="7096125" y="5272088"/>
          <p14:tracePt t="189762" x="7107238" y="5272088"/>
          <p14:tracePt t="189778" x="7112000" y="5265738"/>
          <p14:tracePt t="189935" x="7123113" y="5265738"/>
          <p14:tracePt t="189943" x="7156450" y="5265738"/>
          <p14:tracePt t="189950" x="7189788" y="5265738"/>
          <p14:tracePt t="189960" x="7265988" y="5272088"/>
          <p14:tracePt t="189977" x="7404100" y="5294313"/>
          <p14:tracePt t="189994" x="7631113" y="5326063"/>
          <p14:tracePt t="190011" x="7691438" y="5343525"/>
          <p14:tracePt t="190027" x="7740650" y="5354638"/>
          <p14:tracePt t="190044" x="7800975" y="5370513"/>
          <p14:tracePt t="190061" x="7872413" y="5392738"/>
          <p14:tracePt t="190062" x="7916863" y="5403850"/>
          <p14:tracePt t="190078" x="7983538" y="5419725"/>
          <p14:tracePt t="190094" x="8021638" y="5430838"/>
          <p14:tracePt t="190111" x="8048625" y="5437188"/>
          <p14:tracePt t="190128" x="8077200" y="5441950"/>
          <p14:tracePt t="190129" x="8081963" y="5448300"/>
          <p14:tracePt t="190145" x="8093075" y="5453063"/>
          <p14:tracePt t="190161" x="8097838" y="5453063"/>
          <p14:tracePt t="190177" x="8108950" y="5453063"/>
          <p14:tracePt t="190195" x="8115300" y="5459413"/>
          <p14:tracePt t="190250" x="8120063" y="5459413"/>
          <p14:tracePt t="190265" x="8126413" y="5459413"/>
          <p14:tracePt t="190272" x="8131175" y="5459413"/>
          <p14:tracePt t="190401" x="8137525" y="5459413"/>
          <p14:tracePt t="190409" x="8142288" y="5459413"/>
          <p14:tracePt t="190414" x="8142288" y="5453063"/>
          <p14:tracePt t="190429" x="8142288" y="5441950"/>
          <p14:tracePt t="190445" x="8142288" y="5430838"/>
          <p14:tracePt t="190461" x="8142288" y="5419725"/>
          <p14:tracePt t="190478" x="8142288" y="5397500"/>
          <p14:tracePt t="190496" x="8142288" y="5387975"/>
          <p14:tracePt t="190512" x="8142288" y="5381625"/>
          <p14:tracePt t="190528" x="8142288" y="5376863"/>
          <p14:tracePt t="190545" x="8148638" y="5376863"/>
          <p14:tracePt t="190573" x="8153400" y="5370513"/>
          <p14:tracePt t="190602" x="8159750" y="5370513"/>
          <p14:tracePt t="190617" x="8164513" y="5370513"/>
          <p14:tracePt t="190624" x="8170863" y="5370513"/>
          <p14:tracePt t="190632" x="8181975" y="5365750"/>
          <p14:tracePt t="190645" x="8191500" y="5365750"/>
          <p14:tracePt t="190646" x="8208963" y="5365750"/>
          <p14:tracePt t="190662" x="8258175" y="5359400"/>
          <p14:tracePt t="190681" x="8302625" y="5359400"/>
          <p14:tracePt t="190696" x="8378825" y="5376863"/>
          <p14:tracePt t="190712" x="8451850" y="5392738"/>
          <p14:tracePt t="190729" x="8566150" y="5437188"/>
          <p14:tracePt t="190746" x="8650288" y="5464175"/>
          <p14:tracePt t="190761" x="8704263" y="5491163"/>
          <p14:tracePt t="190778" x="8770938" y="5524500"/>
          <p14:tracePt t="190795" x="8820150" y="5535613"/>
          <p14:tracePt t="190796" x="8847138" y="5546725"/>
          <p14:tracePt t="190813" x="8902700" y="5557838"/>
          <p14:tracePt t="190829" x="8920163" y="5564188"/>
          <p14:tracePt t="190830" x="8947150" y="5564188"/>
          <p14:tracePt t="190845" x="8996363" y="5575300"/>
          <p14:tracePt t="190862" x="9029700" y="5575300"/>
          <p14:tracePt t="190864" x="9040813" y="5575300"/>
          <p14:tracePt t="190879" x="9074150" y="5575300"/>
          <p14:tracePt t="190896" x="9128125" y="5575300"/>
          <p14:tracePt t="190911" x="9190038" y="5575300"/>
          <p14:tracePt t="190928" x="9244013" y="5575300"/>
          <p14:tracePt t="190945" x="9283700" y="5575300"/>
          <p14:tracePt t="190946" x="9288463" y="5575300"/>
          <p14:tracePt t="190962" x="9337675" y="5568950"/>
          <p14:tracePt t="190978" x="9355138" y="5568950"/>
          <p14:tracePt t="190995" x="9382125" y="5568950"/>
          <p14:tracePt t="191012" x="9399588" y="5564188"/>
          <p14:tracePt t="191013" x="9409113" y="5564188"/>
          <p14:tracePt t="191030" x="9426575" y="5564188"/>
          <p14:tracePt t="191046" x="9437688" y="5564188"/>
          <p14:tracePt t="191048" x="9448800" y="5557838"/>
          <p14:tracePt t="191061" x="9464675" y="5553075"/>
          <p14:tracePt t="191079" x="9493250" y="5546725"/>
          <p14:tracePt t="191096" x="9542463" y="5541963"/>
          <p14:tracePt t="191113" x="9569450" y="5535613"/>
          <p14:tracePt t="191129" x="9602788" y="5535613"/>
          <p14:tracePt t="191145" x="9629775" y="5535613"/>
          <p14:tracePt t="191161" x="9663113" y="5530850"/>
          <p14:tracePt t="191179" x="9701213" y="5524500"/>
          <p14:tracePt t="191195" x="9712325" y="5524500"/>
          <p14:tracePt t="191212" x="9729788" y="5519738"/>
          <p14:tracePt t="191229" x="9745663" y="5519738"/>
          <p14:tracePt t="191246" x="9767888" y="5508625"/>
          <p14:tracePt t="191263" x="9794875" y="5497513"/>
          <p14:tracePt t="191279" x="9812338" y="5491163"/>
          <p14:tracePt t="191296" x="9828213" y="5486400"/>
          <p14:tracePt t="191312" x="9839325" y="5486400"/>
          <p14:tracePt t="191313" x="9845675" y="5481638"/>
          <p14:tracePt t="191329" x="9856788" y="5475288"/>
          <p14:tracePt t="191331" x="9861550" y="5475288"/>
          <p14:tracePt t="191346" x="9872663" y="5475288"/>
          <p14:tracePt t="191363" x="9894888" y="5464175"/>
          <p14:tracePt t="191379" x="9906000" y="5464175"/>
          <p14:tracePt t="191397" x="9928225" y="5459413"/>
          <p14:tracePt t="191413" x="9939338" y="5453063"/>
          <p14:tracePt t="191430" x="9944100" y="5453063"/>
          <p14:tracePt t="191446" x="9955213" y="5448300"/>
          <p14:tracePt t="191464" x="9977438" y="5441950"/>
          <p14:tracePt t="191480" x="9993313" y="5437188"/>
          <p14:tracePt t="191495" x="10004425" y="5437188"/>
          <p14:tracePt t="191513" x="10015538" y="5430838"/>
          <p14:tracePt t="191530" x="10026650" y="5426075"/>
          <p14:tracePt t="191531" x="10033000" y="5426075"/>
          <p14:tracePt t="191555" x="10037763" y="5426075"/>
          <p14:tracePt t="191588" x="10044113" y="5419725"/>
          <p14:tracePt t="191599" x="10048875" y="5419725"/>
          <p14:tracePt t="191623" x="10048875" y="5414963"/>
          <p14:tracePt t="191637" x="10053638" y="5414963"/>
          <p14:tracePt t="191670" x="10059988" y="5414963"/>
          <p14:tracePt t="191707" x="10064750" y="5414963"/>
          <p14:tracePt t="191720" x="10064750" y="5408613"/>
          <p14:tracePt t="191743" x="10071100" y="5408613"/>
          <p14:tracePt t="191773" x="10075863" y="5408613"/>
          <p14:tracePt t="191781" x="10075863" y="5403850"/>
          <p14:tracePt t="191787" x="10082213" y="5403850"/>
          <p14:tracePt t="191811" x="10086975" y="5403850"/>
          <p14:tracePt t="191826" x="10093325" y="5397500"/>
          <p14:tracePt t="191831" x="10104438" y="5397500"/>
          <p14:tracePt t="191846" x="10109200" y="5397500"/>
          <p14:tracePt t="191848" x="10115550" y="5397500"/>
          <p14:tracePt t="191863" x="10126663" y="5392738"/>
          <p14:tracePt t="191880" x="10131425" y="5392738"/>
          <p14:tracePt t="191897" x="10137775" y="5392738"/>
          <p14:tracePt t="191899" x="10142538" y="5392738"/>
          <p14:tracePt t="191914" x="10147300" y="5387975"/>
          <p14:tracePt t="191930" x="10153650" y="5387975"/>
          <p14:tracePt t="191931" x="10158413" y="5387975"/>
          <p14:tracePt t="191946" x="10164763" y="5387975"/>
          <p14:tracePt t="191963" x="10175875" y="5387975"/>
          <p14:tracePt t="191980" x="10180638" y="5381625"/>
          <p14:tracePt t="191997" x="10186988" y="5381625"/>
          <p14:tracePt t="192015" x="10191750" y="5381625"/>
          <p14:tracePt t="192031" x="10198100" y="5381625"/>
          <p14:tracePt t="192047" x="10202863" y="5381625"/>
          <p14:tracePt t="192048" x="10209213" y="5381625"/>
          <p14:tracePt t="192064" x="10225088" y="5381625"/>
          <p14:tracePt t="192080" x="10231438" y="5381625"/>
          <p14:tracePt t="192082" x="10236200" y="5381625"/>
          <p14:tracePt t="192104" x="10240963" y="5381625"/>
          <p14:tracePt t="192117" x="10247313" y="5381625"/>
          <p14:tracePt t="192134" x="10252075" y="5381625"/>
          <p14:tracePt t="192156" x="10258425" y="5381625"/>
          <p14:tracePt t="192170" x="10263188" y="5381625"/>
          <p14:tracePt t="192194" x="10269538" y="5381625"/>
          <p14:tracePt t="192231" x="10274300" y="5381625"/>
          <p14:tracePt t="192298" x="10280650" y="5381625"/>
          <p14:tracePt t="192320" x="10285413" y="5381625"/>
          <p14:tracePt t="192334" x="10285413" y="5387975"/>
          <p14:tracePt t="192793" x="10291763" y="5387975"/>
          <p14:tracePt t="192808" x="10296525" y="5387975"/>
          <p14:tracePt t="192815" x="10296525" y="5392738"/>
          <p14:tracePt t="192831" x="10302875" y="5392738"/>
          <p14:tracePt t="192860" x="10307638" y="5392738"/>
          <p14:tracePt t="192907" x="10313988" y="5392738"/>
          <p14:tracePt t="192912" x="10318750" y="5392738"/>
          <p14:tracePt t="192928" x="10325100" y="5392738"/>
          <p14:tracePt t="192950" x="10329863" y="5392738"/>
          <p14:tracePt t="192958" x="10334625" y="5397500"/>
          <p14:tracePt t="192967" x="10340975" y="5397500"/>
          <p14:tracePt t="192981" x="10345738" y="5397500"/>
          <p14:tracePt t="192999" x="10345738" y="5403850"/>
          <p14:tracePt t="193025" x="10345738" y="5408613"/>
          <p14:tracePt t="193033" x="10352088" y="5408613"/>
          <p14:tracePt t="193055" x="10356850" y="5408613"/>
          <p14:tracePt t="193065" x="10356850" y="5414963"/>
          <p14:tracePt t="193289" x="10352088" y="5414963"/>
          <p14:tracePt t="193295" x="10340975" y="5414963"/>
          <p14:tracePt t="193302" x="10313988" y="5426075"/>
          <p14:tracePt t="193316" x="10225088" y="5459413"/>
          <p14:tracePt t="193319" x="10209213" y="5464175"/>
          <p14:tracePt t="193334" x="10082213" y="5491163"/>
          <p14:tracePt t="193348" x="9955213" y="5519738"/>
          <p14:tracePt t="193366" x="9783763" y="5568950"/>
          <p14:tracePt t="193383" x="9625013" y="5629275"/>
          <p14:tracePt t="193384" x="9531350" y="5651500"/>
          <p14:tracePt t="193400" x="9348788" y="5718175"/>
          <p14:tracePt t="193415" x="9194800" y="5772150"/>
          <p14:tracePt t="193433" x="9007475" y="5834063"/>
          <p14:tracePt t="193449" x="8858250" y="5876925"/>
          <p14:tracePt t="193466" x="8666163" y="5927725"/>
          <p14:tracePt t="193483" x="8556625" y="5959475"/>
          <p14:tracePt t="193499" x="8478838" y="5981700"/>
          <p14:tracePt t="193516" x="8412163" y="5999163"/>
          <p14:tracePt t="193532" x="8351838" y="6015038"/>
          <p14:tracePt t="193534" x="8318500" y="6026150"/>
          <p14:tracePt t="193550" x="8269288" y="6037263"/>
          <p14:tracePt t="193567" x="8220075" y="6059488"/>
          <p14:tracePt t="193582" x="8153400" y="6081713"/>
          <p14:tracePt t="193600" x="8115300" y="6092825"/>
          <p14:tracePt t="193602" x="8108950" y="6097588"/>
          <p14:tracePt t="193618" x="8088313" y="6103938"/>
          <p14:tracePt t="193635" x="8081963" y="6103938"/>
          <p14:tracePt t="193648" x="8077200" y="6103938"/>
          <p14:tracePt t="193667" x="8070850" y="6108700"/>
          <p14:tracePt t="193684" x="8059738" y="6115050"/>
          <p14:tracePt t="193700" x="8054975" y="6115050"/>
          <p14:tracePt t="193701" x="8048625" y="6115050"/>
          <p14:tracePt t="193718" x="8037513" y="6119813"/>
          <p14:tracePt t="193733" x="8021638" y="6119813"/>
          <p14:tracePt t="193750" x="7988300" y="6126163"/>
          <p14:tracePt t="193752" x="7977188" y="6130925"/>
          <p14:tracePt t="193767" x="7950200" y="6130925"/>
          <p14:tracePt t="193783" x="7939088" y="6130925"/>
          <p14:tracePt t="193799" x="7921625" y="6135688"/>
          <p14:tracePt t="193816" x="7910513" y="6135688"/>
          <p14:tracePt t="193834" x="7861300" y="6135688"/>
          <p14:tracePt t="193851" x="7812088" y="6142038"/>
          <p14:tracePt t="193866" x="7751763" y="6142038"/>
          <p14:tracePt t="193883" x="7662863" y="6146800"/>
          <p14:tracePt t="193900" x="7580313" y="6153150"/>
          <p14:tracePt t="193901" x="7531100" y="6164263"/>
          <p14:tracePt t="193917" x="7470775" y="6169025"/>
          <p14:tracePt t="193919" x="7437438" y="6175375"/>
          <p14:tracePt t="193933" x="7332663" y="6191250"/>
          <p14:tracePt t="193949" x="7200900" y="6191250"/>
          <p14:tracePt t="193967" x="7029450" y="6202363"/>
          <p14:tracePt t="193969" x="6881813" y="6202363"/>
          <p14:tracePt t="193984" x="6815138" y="6202363"/>
          <p14:tracePt t="193985" x="6704013" y="6202363"/>
          <p14:tracePt t="194001" x="6556375" y="6202363"/>
          <p14:tracePt t="194002" x="6467475" y="6202363"/>
          <p14:tracePt t="194016" x="6280150" y="6191250"/>
          <p14:tracePt t="194034" x="6092825" y="6169025"/>
          <p14:tracePt t="194051" x="5878513" y="6130925"/>
          <p14:tracePt t="194052" x="5768975" y="6103938"/>
          <p14:tracePt t="194066" x="5597525" y="6042025"/>
          <p14:tracePt t="194068" x="5443538" y="5959475"/>
          <p14:tracePt t="194083" x="5227638" y="5729288"/>
          <p14:tracePt t="194099" x="5035550" y="5508625"/>
          <p14:tracePt t="194116" x="4881563" y="5337175"/>
          <p14:tracePt t="194134" x="4583113" y="5084763"/>
          <p14:tracePt t="194150" x="4330700" y="4868863"/>
          <p14:tracePt t="194166" x="4286250" y="4808538"/>
          <p14:tracePt t="194183" x="4252913" y="4632325"/>
          <p14:tracePt t="194200" x="4270375" y="4456113"/>
          <p14:tracePt t="194201" x="4319588" y="4241800"/>
          <p14:tracePt t="194218" x="4324350" y="3938588"/>
          <p14:tracePt t="194234" x="4324350" y="3536950"/>
          <p14:tracePt t="194251" x="4302125" y="3289300"/>
          <p14:tracePt t="194268" x="4252913" y="2919413"/>
          <p14:tracePt t="194269" x="4237038" y="2809875"/>
          <p14:tracePt t="194284" x="4219575" y="2660650"/>
          <p14:tracePt t="194286" x="4214813" y="2478088"/>
          <p14:tracePt t="194302" x="4219575" y="2259013"/>
          <p14:tracePt t="194318" x="4248150" y="2016125"/>
          <p14:tracePt t="194335" x="4248150" y="1906588"/>
          <p14:tracePt t="194352" x="4281488" y="1824038"/>
          <p14:tracePt t="194367" x="4286250" y="1817688"/>
          <p14:tracePt t="194369" x="4291013" y="1812925"/>
          <p14:tracePt t="194383" x="4308475" y="1795463"/>
          <p14:tracePt t="194400" x="4335463" y="1784350"/>
          <p14:tracePt t="194417" x="4368800" y="1779588"/>
          <p14:tracePt t="194419" x="4406900" y="1773238"/>
          <p14:tracePt t="194434" x="4511675" y="1768475"/>
          <p14:tracePt t="194450" x="4622800" y="1762125"/>
          <p14:tracePt t="194467" x="4765675" y="1751013"/>
          <p14:tracePt t="194484" x="4964113" y="1730375"/>
          <p14:tracePt t="194501" x="5376863" y="1657350"/>
          <p14:tracePt t="194518" x="5454650" y="1646238"/>
          <p14:tracePt t="194534" x="5530850" y="1630363"/>
          <p14:tracePt t="194551" x="5581650" y="1614488"/>
          <p14:tracePt t="194568" x="5591175" y="1608138"/>
          <p14:tracePt t="194592" x="5597525" y="1614488"/>
          <p14:tracePt t="194600" x="5597525" y="1625600"/>
          <p14:tracePt t="194618" x="5619750" y="1685925"/>
          <p14:tracePt t="194635" x="5641975" y="1773238"/>
          <p14:tracePt t="194636" x="5657850" y="1851025"/>
          <p14:tracePt t="194651" x="5664200" y="1993900"/>
          <p14:tracePt t="194668" x="5602288" y="2363788"/>
          <p14:tracePt t="194684" x="5426075" y="2820988"/>
          <p14:tracePt t="194701" x="5073650" y="3470275"/>
          <p14:tracePt t="194717" x="4748213" y="3983038"/>
          <p14:tracePt t="194719" x="4518025" y="4313238"/>
          <p14:tracePt t="194735" x="4208463" y="4732338"/>
          <p14:tracePt t="194751" x="3840163" y="5216525"/>
          <p14:tracePt t="194768" x="3563938" y="5557838"/>
          <p14:tracePt t="194785" x="3052763" y="6015038"/>
          <p14:tracePt t="194801" x="2116138" y="6665913"/>
          <p14:tracePt t="195358" x="2225675" y="6434138"/>
          <p14:tracePt t="195368" x="2462213" y="6086475"/>
          <p14:tracePt t="195385" x="3063875" y="5294313"/>
          <p14:tracePt t="195387" x="3278188" y="5045075"/>
          <p14:tracePt t="195403" x="3813175" y="4456113"/>
          <p14:tracePt t="195418" x="4237038" y="3987800"/>
          <p14:tracePt t="195435" x="4638675" y="3646488"/>
          <p14:tracePt t="195453" x="5040313" y="3448050"/>
          <p14:tracePt t="195454" x="5238750" y="3409950"/>
          <p14:tracePt t="195470" x="5657850" y="3414713"/>
          <p14:tracePt t="195487" x="6319838" y="3530600"/>
          <p14:tracePt t="195503" x="6788150" y="3657600"/>
          <p14:tracePt t="195520" x="6991350" y="3735388"/>
          <p14:tracePt t="195521" x="7018338" y="3756025"/>
          <p14:tracePt t="195537" x="7100888" y="3833813"/>
          <p14:tracePt t="195553" x="7205663" y="3894138"/>
          <p14:tracePt t="195569" x="7265988" y="3938588"/>
          <p14:tracePt t="195585" x="7265988" y="3949700"/>
          <p14:tracePt t="195605" x="7272338" y="3949700"/>
          <p14:tracePt t="195619" x="7283450" y="3949700"/>
          <p14:tracePt t="195621" x="7299325" y="3938588"/>
          <p14:tracePt t="195635" x="7392988" y="3867150"/>
          <p14:tracePt t="195652" x="7542213" y="3751263"/>
          <p14:tracePt t="195669" x="7662863" y="3657600"/>
          <p14:tracePt t="195687" x="7796213" y="3597275"/>
          <p14:tracePt t="195703" x="8191500" y="3652838"/>
          <p14:tracePt t="195720" x="8748713" y="3811588"/>
          <p14:tracePt t="195736" x="9305925" y="4037013"/>
          <p14:tracePt t="195752" x="9547225" y="4164013"/>
          <p14:tracePt t="195771" x="9625013" y="4230688"/>
          <p14:tracePt t="195786" x="9613900" y="4268788"/>
          <p14:tracePt t="195803" x="9536113" y="4357688"/>
          <p14:tracePt t="195820" x="9442450" y="4533900"/>
          <p14:tracePt t="195821" x="9393238" y="4721225"/>
          <p14:tracePt t="195838" x="9344025" y="4951413"/>
          <p14:tracePt t="195853" x="9310688" y="5084763"/>
          <p14:tracePt t="195869" x="9266238" y="5178425"/>
          <p14:tracePt t="195886" x="9190038" y="5249863"/>
          <p14:tracePt t="195903" x="9107488" y="5287963"/>
          <p14:tracePt t="195905" x="9045575" y="5303838"/>
          <p14:tracePt t="195920" x="8947150" y="5321300"/>
          <p14:tracePt t="195921" x="8875713" y="5326063"/>
          <p14:tracePt t="195936" x="8764588" y="5332413"/>
          <p14:tracePt t="195953" x="8704263" y="5337175"/>
          <p14:tracePt t="195969" x="8655050" y="5343525"/>
          <p14:tracePt t="195987" x="8610600" y="5326063"/>
          <p14:tracePt t="196004" x="8545513" y="5294313"/>
          <p14:tracePt t="196019" x="8451850" y="5272088"/>
          <p14:tracePt t="196037" x="8318500" y="5260975"/>
          <p14:tracePt t="196039" x="8264525" y="5260975"/>
          <p14:tracePt t="196055" x="8159750" y="5283200"/>
          <p14:tracePt t="196071" x="8093075" y="5303838"/>
          <p14:tracePt t="196087" x="8077200" y="5314950"/>
          <p14:tracePt t="196125" x="8088313" y="5314950"/>
          <p14:tracePt t="196129" x="8108950" y="5314950"/>
          <p14:tracePt t="196138" x="8131175" y="5314950"/>
          <p14:tracePt t="196154" x="8148638" y="5303838"/>
          <p14:tracePt t="196170" x="8148638" y="5249863"/>
          <p14:tracePt t="196186" x="7988300" y="4951413"/>
          <p14:tracePt t="196203" x="7591425" y="4538663"/>
          <p14:tracePt t="196205" x="7118350" y="4103688"/>
          <p14:tracePt t="196220" x="6627813" y="3690938"/>
          <p14:tracePt t="196222" x="6153150" y="3289300"/>
          <p14:tracePt t="196236" x="5207000" y="2406650"/>
          <p14:tracePt t="196254" x="4572000" y="1614488"/>
          <p14:tracePt t="196271" x="4137025" y="461963"/>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66618"/>
            <a:ext cx="4128422" cy="559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09227"/>
            <a:ext cx="11498399" cy="4850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74" y="1131820"/>
            <a:ext cx="11355052" cy="4708981"/>
          </a:xfrm>
          <a:prstGeom prst="rect">
            <a:avLst/>
          </a:prstGeom>
          <a:noFill/>
        </p:spPr>
        <p:txBody>
          <a:bodyPr wrap="square" rtlCol="0">
            <a:spAutoFit/>
          </a:bodyPr>
          <a:lstStyle/>
          <a:p>
            <a:pPr algn="just"/>
            <a:r>
              <a:rPr lang="en-US" sz="2000" b="0" i="0" dirty="0">
                <a:solidFill>
                  <a:srgbClr val="000000"/>
                </a:solidFill>
                <a:effectLst/>
              </a:rPr>
              <a:t>The notion of prototyping can provide insights into the </a:t>
            </a:r>
            <a:r>
              <a:rPr lang="en-US" sz="2000" b="0" i="1" dirty="0">
                <a:solidFill>
                  <a:srgbClr val="000000"/>
                </a:solidFill>
                <a:effectLst/>
              </a:rPr>
              <a:t>minimum </a:t>
            </a:r>
            <a:r>
              <a:rPr lang="en-US" sz="2000" b="0" i="0" dirty="0">
                <a:solidFill>
                  <a:srgbClr val="000000"/>
                </a:solidFill>
                <a:effectLst/>
              </a:rPr>
              <a:t>element of MVPs. </a:t>
            </a:r>
          </a:p>
          <a:p>
            <a:pPr marL="342900" indent="-342900" algn="just">
              <a:buFont typeface="Arial" panose="020B0604020202020204" pitchFamily="34" charset="0"/>
              <a:buChar char="•"/>
            </a:pPr>
            <a:r>
              <a:rPr lang="en-US" sz="2000" b="1" i="0" dirty="0">
                <a:solidFill>
                  <a:srgbClr val="FF0000"/>
                </a:solidFill>
                <a:effectLst/>
              </a:rPr>
              <a:t>Prototyping</a:t>
            </a:r>
            <a:r>
              <a:rPr lang="en-US" sz="2000" b="0" i="0" dirty="0">
                <a:solidFill>
                  <a:srgbClr val="000000"/>
                </a:solidFill>
                <a:effectLst/>
              </a:rPr>
              <a:t> refers to “</a:t>
            </a:r>
            <a:r>
              <a:rPr lang="en-US" sz="2000" b="0" i="0" dirty="0">
                <a:solidFill>
                  <a:srgbClr val="FF0000"/>
                </a:solidFill>
                <a:effectLst/>
              </a:rPr>
              <a:t>designers’ visualization and materialization skills, which they use to make intangible insights, ideas, and concepts tangible, sharable and understandable</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FF0000"/>
                </a:solidFill>
                <a:effectLst/>
              </a:rPr>
              <a:t>A </a:t>
            </a:r>
            <a:r>
              <a:rPr lang="en-US" sz="2000" b="1" i="0" dirty="0">
                <a:solidFill>
                  <a:srgbClr val="FF0000"/>
                </a:solidFill>
                <a:effectLst/>
              </a:rPr>
              <a:t>prototype</a:t>
            </a:r>
            <a:r>
              <a:rPr lang="en-US" sz="2000" b="0" i="0" dirty="0">
                <a:solidFill>
                  <a:srgbClr val="FF0000"/>
                </a:solidFill>
                <a:effectLst/>
              </a:rPr>
              <a:t> is </a:t>
            </a:r>
            <a:r>
              <a:rPr lang="en-US" sz="2000" b="0" i="0" u="sng" dirty="0">
                <a:solidFill>
                  <a:srgbClr val="FF0000"/>
                </a:solidFill>
                <a:effectLst/>
              </a:rPr>
              <a:t>below the minimum of an MVP when it fails </a:t>
            </a:r>
            <a:r>
              <a:rPr lang="en-US" sz="2000" b="0" i="0" dirty="0">
                <a:solidFill>
                  <a:srgbClr val="FF0000"/>
                </a:solidFill>
                <a:effectLst/>
              </a:rPr>
              <a:t>to make intangible insights, ideas, and concepts tangible, sharable, and understandable to hypothesized stakeholders. </a:t>
            </a:r>
          </a:p>
          <a:p>
            <a:pPr marL="342900" indent="-342900" algn="just">
              <a:buFont typeface="Arial" panose="020B0604020202020204" pitchFamily="34" charset="0"/>
              <a:buChar char="•"/>
            </a:pPr>
            <a:r>
              <a:rPr lang="en-US" sz="2000" b="0" i="0" dirty="0">
                <a:solidFill>
                  <a:srgbClr val="FF0000"/>
                </a:solidFill>
                <a:effectLst/>
              </a:rPr>
              <a:t>In contrast, </a:t>
            </a:r>
            <a:r>
              <a:rPr lang="en-US" sz="2000" b="0" i="0" u="sng" dirty="0">
                <a:solidFill>
                  <a:srgbClr val="FF0000"/>
                </a:solidFill>
                <a:effectLst/>
              </a:rPr>
              <a:t>when a prototype makes a potential opportunity tangible</a:t>
            </a:r>
            <a:r>
              <a:rPr lang="en-US" sz="2000" b="0" i="0" dirty="0">
                <a:solidFill>
                  <a:srgbClr val="FF0000"/>
                </a:solidFill>
                <a:effectLst/>
              </a:rPr>
              <a:t>, sharable, and understandable to stakeholders, then </a:t>
            </a:r>
            <a:r>
              <a:rPr lang="en-US" sz="2000" b="0" i="0" u="sng" dirty="0">
                <a:solidFill>
                  <a:srgbClr val="FF0000"/>
                </a:solidFill>
                <a:effectLst/>
              </a:rPr>
              <a:t>the prototype is an MVP and has served its purpose as a vehicle for learning</a:t>
            </a:r>
            <a:r>
              <a:rPr lang="en-US" sz="2000" b="0" i="0" dirty="0">
                <a:solidFill>
                  <a:srgbClr val="FF0000"/>
                </a:solidFill>
                <a:effectLst/>
              </a:rPr>
              <a:t>. </a:t>
            </a:r>
          </a:p>
          <a:p>
            <a:pPr marL="342900" indent="-342900" algn="just">
              <a:buFont typeface="Arial" panose="020B0604020202020204" pitchFamily="34" charset="0"/>
              <a:buChar char="•"/>
            </a:pPr>
            <a:r>
              <a:rPr lang="en-US" sz="2000" b="0" i="0" dirty="0">
                <a:solidFill>
                  <a:srgbClr val="000000"/>
                </a:solidFill>
                <a:effectLst/>
              </a:rPr>
              <a:t>Although we often think of MVPs as three-dimensional objects, they can include sketches, simulations, and thought experiments. However, entrepreneurs need to recognize that what is sharable and understandable to one stakeholder group may not be so for a different stakeholder group. Therefore, entrepreneurs may need to create different versions of their MVPs for different target </a:t>
            </a:r>
            <a:r>
              <a:rPr lang="en-US" sz="2000" b="0" i="0" dirty="0" err="1">
                <a:solidFill>
                  <a:srgbClr val="000000"/>
                </a:solidFill>
                <a:effectLst/>
              </a:rPr>
              <a:t>udiences</a:t>
            </a:r>
            <a:r>
              <a:rPr lang="en-US" sz="2000" b="0" i="0" dirty="0">
                <a:solidFill>
                  <a:srgbClr val="000000"/>
                </a:solidFill>
                <a:effectLst/>
              </a:rPr>
              <a:t>.</a:t>
            </a:r>
          </a:p>
          <a:p>
            <a:pPr marL="342900" indent="-342900" algn="just">
              <a:buFont typeface="Arial" panose="020B0604020202020204" pitchFamily="34" charset="0"/>
              <a:buChar char="•"/>
            </a:pPr>
            <a:r>
              <a:rPr lang="en-US" sz="2000" b="1" i="0" dirty="0">
                <a:solidFill>
                  <a:srgbClr val="FF0000"/>
                </a:solidFill>
                <a:effectLst/>
              </a:rPr>
              <a:t>MVPs are boundary objects</a:t>
            </a:r>
            <a:r>
              <a:rPr lang="en-US" sz="2000" b="0" i="0" dirty="0">
                <a:solidFill>
                  <a:srgbClr val="000000"/>
                </a:solidFill>
                <a:effectLst/>
              </a:rPr>
              <a:t>. Recognizing MVPs’ role as boundary objects </a:t>
            </a:r>
            <a:r>
              <a:rPr lang="en-US" sz="2000" b="0" i="0" u="sng" dirty="0">
                <a:solidFill>
                  <a:srgbClr val="000000"/>
                </a:solidFill>
                <a:effectLst/>
              </a:rPr>
              <a:t>can help entrepreneurs formulate and make the most of their MVPs.</a:t>
            </a:r>
            <a:r>
              <a:rPr lang="en-US" sz="2000" b="0" i="0" dirty="0">
                <a:solidFill>
                  <a:srgbClr val="000000"/>
                </a:solidFill>
                <a:effectLst/>
              </a:rPr>
              <a:t> This role as a boundary object is important because it can be difficult to transfer knowledge across boundaries, such as the boundary</a:t>
            </a:r>
            <a:r>
              <a:rPr lang="en-US" sz="2000" dirty="0"/>
              <a:t> </a:t>
            </a:r>
            <a:r>
              <a:rPr lang="en-US" sz="2000" b="0" i="0" dirty="0">
                <a:solidFill>
                  <a:srgbClr val="000000"/>
                </a:solidFill>
                <a:effectLst/>
                <a:latin typeface="Galliard-Roman4"/>
              </a:rPr>
              <a:t>between an emerging startup and its stakeholder groups (e.g., potential customers). </a:t>
            </a:r>
            <a:endParaRPr lang="en-US" sz="20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F54ACFC5-00FB-9F1F-1C0B-8BA3B1BA75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379380576"/>
      </p:ext>
    </p:extLst>
  </p:cSld>
  <p:clrMapOvr>
    <a:masterClrMapping/>
  </p:clrMapOvr>
  <mc:AlternateContent xmlns:mc="http://schemas.openxmlformats.org/markup-compatibility/2006" xmlns:p14="http://schemas.microsoft.com/office/powerpoint/2010/main">
    <mc:Choice Requires="p14">
      <p:transition spd="slow" advTm="282749">
        <p14:flash/>
      </p:transition>
    </mc:Choice>
    <mc:Fallback xmlns="">
      <p:transition spd="slow" advTm="282749">
        <p:fade/>
      </p:transition>
    </mc:Fallback>
  </mc:AlternateContent>
  <p:extLst>
    <p:ext uri="{3A86A75C-4F4B-4683-9AE1-C65F6400EC91}">
      <p14:laserTraceLst xmlns:p14="http://schemas.microsoft.com/office/powerpoint/2010/main">
        <p14:tracePtLst>
          <p14:tracePt t="63585" x="4667250" y="6791325"/>
          <p14:tracePt t="63759" x="1763713" y="5437188"/>
          <p14:tracePt t="63775" x="1233488" y="4984750"/>
          <p14:tracePt t="63793" x="969963" y="4665663"/>
          <p14:tracePt t="63794" x="858838" y="4467225"/>
          <p14:tracePt t="63809" x="754063" y="4208463"/>
          <p14:tracePt t="63812" x="722313" y="4065588"/>
          <p14:tracePt t="63826" x="693738" y="3525838"/>
          <p14:tracePt t="63842" x="693738" y="3321050"/>
          <p14:tracePt t="63861" x="693738" y="2903538"/>
          <p14:tracePt t="63876" x="682625" y="2743200"/>
          <p14:tracePt t="63878" x="639763" y="2627313"/>
          <p14:tracePt t="63894" x="557213" y="2428875"/>
          <p14:tracePt t="63910" x="495300" y="2312988"/>
          <p14:tracePt t="63925" x="463550" y="2230438"/>
          <p14:tracePt t="63943" x="452438" y="2176463"/>
          <p14:tracePt t="63944" x="452438" y="2165350"/>
          <p14:tracePt t="63960" x="452438" y="2114550"/>
          <p14:tracePt t="63975" x="463550" y="2082800"/>
          <p14:tracePt t="63993" x="463550" y="2043113"/>
          <p14:tracePt t="64010" x="468313" y="2016125"/>
          <p14:tracePt t="64011" x="468313" y="2005013"/>
          <p14:tracePt t="64027" x="468313" y="1993900"/>
          <p14:tracePt t="64049" x="468313" y="2000250"/>
          <p14:tracePt t="64059" x="468313" y="2016125"/>
          <p14:tracePt t="64076" x="506413" y="2098675"/>
          <p14:tracePt t="64093" x="711200" y="2214563"/>
          <p14:tracePt t="64112" x="854075" y="2247900"/>
          <p14:tracePt t="64126" x="1023938" y="2247900"/>
          <p14:tracePt t="64142" x="1146175" y="2230438"/>
          <p14:tracePt t="64160" x="1211263" y="2197100"/>
          <p14:tracePt t="64161" x="1222375" y="2187575"/>
          <p14:tracePt t="64176" x="1222375" y="2159000"/>
          <p14:tracePt t="64192" x="1211263" y="2143125"/>
          <p14:tracePt t="64209" x="1195388" y="2125663"/>
          <p14:tracePt t="64226" x="1190625" y="2120900"/>
          <p14:tracePt t="64289" x="1201738" y="2120900"/>
          <p14:tracePt t="64297" x="1217613" y="2120900"/>
          <p14:tracePt t="64310" x="1244600" y="2120900"/>
          <p14:tracePt t="64311" x="1289050" y="2120900"/>
          <p14:tracePt t="64327" x="1416050" y="2125663"/>
          <p14:tracePt t="64342" x="1492250" y="2125663"/>
          <p14:tracePt t="64360" x="1503363" y="2125663"/>
          <p14:tracePt t="64379" x="1482725" y="2120900"/>
          <p14:tracePt t="64393" x="1476375" y="2120900"/>
          <p14:tracePt t="64395" x="1398588" y="2114550"/>
          <p14:tracePt t="64412" x="1041400" y="2114550"/>
          <p14:tracePt t="64428" x="831850" y="2114550"/>
          <p14:tracePt t="64444" x="782638" y="2120900"/>
          <p14:tracePt t="64469" x="793750" y="2125663"/>
          <p14:tracePt t="64477" x="838200" y="2132013"/>
          <p14:tracePt t="64492" x="992188" y="2136775"/>
          <p14:tracePt t="64510" x="1217613" y="2136775"/>
          <p14:tracePt t="64527" x="1371600" y="2136775"/>
          <p14:tracePt t="64528" x="1420813" y="2136775"/>
          <p14:tracePt t="64544" x="1443038" y="2136775"/>
          <p14:tracePt t="64575" x="1416050" y="2143125"/>
          <p14:tracePt t="64582" x="1360488" y="2147888"/>
          <p14:tracePt t="64593" x="1316038" y="2154238"/>
          <p14:tracePt t="64611" x="1277938" y="2159000"/>
          <p14:tracePt t="64630" x="1277938" y="2165350"/>
          <p14:tracePt t="64643" x="1300163" y="2165350"/>
          <p14:tracePt t="64661" x="1404938" y="2181225"/>
          <p14:tracePt t="64677" x="1597025" y="2192338"/>
          <p14:tracePt t="64694" x="1724025" y="2192338"/>
          <p14:tracePt t="64712" x="1730375" y="2192338"/>
          <p14:tracePt t="64727" x="1701800" y="2192338"/>
          <p14:tracePt t="64744" x="1465263" y="2192338"/>
          <p14:tracePt t="64746" x="1316038" y="2192338"/>
          <p14:tracePt t="64763" x="1184275" y="2203450"/>
          <p14:tracePt t="64779" x="1179513" y="2203450"/>
          <p14:tracePt t="64823" x="1195388" y="2203450"/>
          <p14:tracePt t="64829" x="1222375" y="2203450"/>
          <p14:tracePt t="64845" x="1262063" y="2197100"/>
          <p14:tracePt t="64861" x="1289050" y="2197100"/>
          <p14:tracePt t="64928" x="1289050" y="2192338"/>
          <p14:tracePt t="64935" x="1284288" y="2192338"/>
          <p14:tracePt t="64944" x="1277938" y="2192338"/>
          <p14:tracePt t="64988" x="1304925" y="2192338"/>
          <p14:tracePt t="64994" x="1311275" y="2192338"/>
          <p14:tracePt t="65002" x="1355725" y="2187575"/>
          <p14:tracePt t="65011" x="1454150" y="2170113"/>
          <p14:tracePt t="65028" x="1828800" y="2109788"/>
          <p14:tracePt t="65045" x="2065338" y="2071688"/>
          <p14:tracePt t="65046" x="2120900" y="2054225"/>
          <p14:tracePt t="65062" x="2127250" y="2054225"/>
          <p14:tracePt t="65080" x="2087563" y="2054225"/>
          <p14:tracePt t="65094" x="1851025" y="2054225"/>
          <p14:tracePt t="65111" x="1277938" y="2165350"/>
          <p14:tracePt t="65128" x="1046163" y="2225675"/>
          <p14:tracePt t="65130" x="963613" y="2247900"/>
          <p14:tracePt t="65145" x="952500" y="2252663"/>
          <p14:tracePt t="65146" x="947738" y="2252663"/>
          <p14:tracePt t="65205" x="947738" y="2259013"/>
          <p14:tracePt t="65213" x="958850" y="2259013"/>
          <p14:tracePt t="65220" x="981075" y="2259013"/>
          <p14:tracePt t="65227" x="1019175" y="2259013"/>
          <p14:tracePt t="65244" x="1108075" y="2259013"/>
          <p14:tracePt t="65261" x="1179513" y="2259013"/>
          <p14:tracePt t="65279" x="1228725" y="2259013"/>
          <p14:tracePt t="65294" x="1233488" y="2259013"/>
          <p14:tracePt t="65429" x="1239838" y="2259013"/>
          <p14:tracePt t="65446" x="1244600" y="2259013"/>
          <p14:tracePt t="65451" x="1250950" y="2259013"/>
          <p14:tracePt t="65462" x="1262063" y="2259013"/>
          <p14:tracePt t="65478" x="1322388" y="2263775"/>
          <p14:tracePt t="65496" x="1382713" y="2263775"/>
          <p14:tracePt t="65512" x="1420813" y="2263775"/>
          <p14:tracePt t="65626" x="1427163" y="2259013"/>
          <p14:tracePt t="65633" x="1443038" y="2259013"/>
          <p14:tracePt t="65645" x="1465263" y="2252663"/>
          <p14:tracePt t="65647" x="1509713" y="2247900"/>
          <p14:tracePt t="65662" x="1592263" y="2241550"/>
          <p14:tracePt t="65679" x="1697038" y="2241550"/>
          <p14:tracePt t="65694" x="1824038" y="2236788"/>
          <p14:tracePt t="65711" x="1878013" y="2236788"/>
          <p14:tracePt t="65729" x="1889125" y="2236788"/>
          <p14:tracePt t="65746" x="1873250" y="2230438"/>
          <p14:tracePt t="65761" x="1835150" y="2219325"/>
          <p14:tracePt t="65778" x="1547813" y="2159000"/>
          <p14:tracePt t="65796" x="1030288" y="2120900"/>
          <p14:tracePt t="65812" x="914400" y="2120900"/>
          <p14:tracePt t="65829" x="892175" y="2120900"/>
          <p14:tracePt t="65858" x="903288" y="2120900"/>
          <p14:tracePt t="65864" x="914400" y="2120900"/>
          <p14:tracePt t="65879" x="947738" y="2125663"/>
          <p14:tracePt t="65881" x="1030288" y="2143125"/>
          <p14:tracePt t="65895" x="1168400" y="2165350"/>
          <p14:tracePt t="65912" x="1443038" y="2187575"/>
          <p14:tracePt t="65929" x="1592263" y="2192338"/>
          <p14:tracePt t="65931" x="1652588" y="2197100"/>
          <p14:tracePt t="65946" x="1690688" y="2197100"/>
          <p14:tracePt t="65979" x="1658938" y="2192338"/>
          <p14:tracePt t="65984" x="1652588" y="2192338"/>
          <p14:tracePt t="65996" x="1608138" y="2181225"/>
          <p14:tracePt t="66013" x="1498600" y="2165350"/>
          <p14:tracePt t="66014" x="1487488" y="2159000"/>
          <p14:tracePt t="66054" x="1503363" y="2159000"/>
          <p14:tracePt t="66059" x="1547813" y="2187575"/>
          <p14:tracePt t="66067" x="1630363" y="2214563"/>
          <p14:tracePt t="66079" x="1719263" y="2241550"/>
          <p14:tracePt t="66097" x="2065338" y="2335213"/>
          <p14:tracePt t="66113" x="2203450" y="2363788"/>
          <p14:tracePt t="66129" x="2274888" y="2384425"/>
          <p14:tracePt t="66149" x="2281238" y="2384425"/>
          <p14:tracePt t="66181" x="2286000" y="2384425"/>
          <p14:tracePt t="66186" x="2292350" y="2384425"/>
          <p14:tracePt t="66196" x="2314575" y="2390775"/>
          <p14:tracePt t="66212" x="2397125" y="2390775"/>
          <p14:tracePt t="66230" x="2468563" y="2390775"/>
          <p14:tracePt t="66232" x="2522538" y="2390775"/>
          <p14:tracePt t="66247" x="2589213" y="2379663"/>
          <p14:tracePt t="66263" x="2644775" y="2379663"/>
          <p14:tracePt t="66280" x="2667000" y="2379663"/>
          <p14:tracePt t="66296" x="2689225" y="2379663"/>
          <p14:tracePt t="66314" x="2738438" y="2379663"/>
          <p14:tracePt t="66329" x="2765425" y="2379663"/>
          <p14:tracePt t="66331" x="2798763" y="2379663"/>
          <p14:tracePt t="66345" x="2919413" y="2379663"/>
          <p14:tracePt t="66362" x="3079750" y="2363788"/>
          <p14:tracePt t="66379" x="3322638" y="2301875"/>
          <p14:tracePt t="66397" x="3563938" y="2219325"/>
          <p14:tracePt t="66412" x="3719513" y="2176463"/>
          <p14:tracePt t="66429" x="3817938" y="2136775"/>
          <p14:tracePt t="66447" x="3867150" y="2132013"/>
          <p14:tracePt t="66448" x="3900488" y="2125663"/>
          <p14:tracePt t="66463" x="3960813" y="2114550"/>
          <p14:tracePt t="66481" x="4038600" y="2109788"/>
          <p14:tracePt t="66496" x="4137025" y="2087563"/>
          <p14:tracePt t="66513" x="4264025" y="2071688"/>
          <p14:tracePt t="66530" x="4435475" y="2043113"/>
          <p14:tracePt t="66532" x="4551363" y="2032000"/>
          <p14:tracePt t="66548" x="4748213" y="2005013"/>
          <p14:tracePt t="66563" x="4941888" y="1982788"/>
          <p14:tracePt t="66580" x="5008563" y="1971675"/>
          <p14:tracePt t="66597" x="5040313" y="1960563"/>
          <p14:tracePt t="66598" x="5051425" y="1960563"/>
          <p14:tracePt t="66654" x="5057775" y="1960563"/>
          <p14:tracePt t="66660" x="5062538" y="1960563"/>
          <p14:tracePt t="66667" x="5073650" y="1960563"/>
          <p14:tracePt t="66680" x="5091113" y="1960563"/>
          <p14:tracePt t="66681" x="5102225" y="1960563"/>
          <p14:tracePt t="66697" x="5151438" y="1960563"/>
          <p14:tracePt t="66712" x="5195888" y="1966913"/>
          <p14:tracePt t="66730" x="5256213" y="1971675"/>
          <p14:tracePt t="66746" x="5289550" y="1971675"/>
          <p14:tracePt t="66748" x="5305425" y="1971675"/>
          <p14:tracePt t="66764" x="5316538" y="1971675"/>
          <p14:tracePt t="66781" x="5327650" y="1978025"/>
          <p14:tracePt t="66796" x="5332413" y="1978025"/>
          <p14:tracePt t="66813" x="5338763" y="1978025"/>
          <p14:tracePt t="66832" x="5338763" y="1982788"/>
          <p14:tracePt t="66854" x="5332413" y="1989138"/>
          <p14:tracePt t="66863" x="5327650" y="1989138"/>
          <p14:tracePt t="66880" x="5283200" y="2005013"/>
          <p14:tracePt t="66898" x="5238750" y="2027238"/>
          <p14:tracePt t="66899" x="5233988" y="2032000"/>
          <p14:tracePt t="66914" x="5227638" y="2032000"/>
          <p14:tracePt t="66931" x="5227638" y="2038350"/>
          <p14:tracePt t="66948" x="5227638" y="2043113"/>
          <p14:tracePt t="66964" x="5249863" y="2060575"/>
          <p14:tracePt t="66980" x="5289550" y="2076450"/>
          <p14:tracePt t="66981" x="5294313" y="2082800"/>
          <p14:tracePt t="66998" x="5310188" y="2093913"/>
          <p14:tracePt t="67042" x="5300663" y="2093913"/>
          <p14:tracePt t="67050" x="5245100" y="2093913"/>
          <p14:tracePt t="67057" x="5167313" y="2093913"/>
          <p14:tracePt t="67065" x="5122863" y="2093913"/>
          <p14:tracePt t="67081" x="5068888" y="2109788"/>
          <p14:tracePt t="67097" x="5062538" y="2109788"/>
          <p14:tracePt t="67117" x="5062538" y="2114550"/>
          <p14:tracePt t="67131" x="5073650" y="2114550"/>
          <p14:tracePt t="67133" x="5113338" y="2114550"/>
          <p14:tracePt t="67148" x="5151438" y="2114550"/>
          <p14:tracePt t="67150" x="5178425" y="2120900"/>
          <p14:tracePt t="67163" x="5260975" y="2120900"/>
          <p14:tracePt t="67181" x="5310188" y="2120900"/>
          <p14:tracePt t="67200" x="5349875" y="2120900"/>
          <p14:tracePt t="67246" x="5305425" y="2114550"/>
          <p14:tracePt t="67251" x="5267325" y="2114550"/>
          <p14:tracePt t="67264" x="5227638" y="2114550"/>
          <p14:tracePt t="67283" x="5216525" y="2114550"/>
          <p14:tracePt t="67314" x="5227638" y="2114550"/>
          <p14:tracePt t="67319" x="5256213" y="2114550"/>
          <p14:tracePt t="67331" x="5305425" y="2114550"/>
          <p14:tracePt t="67348" x="5376863" y="2114550"/>
          <p14:tracePt t="67349" x="5414963" y="2114550"/>
          <p14:tracePt t="67365" x="5476875" y="2114550"/>
          <p14:tracePt t="67381" x="5492750" y="2114550"/>
          <p14:tracePt t="67409" x="5465763" y="2109788"/>
          <p14:tracePt t="67417" x="5414963" y="2103438"/>
          <p14:tracePt t="67433" x="5283200" y="2087563"/>
          <p14:tracePt t="67449" x="5245100" y="2087563"/>
          <p14:tracePt t="67465" x="5238750" y="2087563"/>
          <p14:tracePt t="67501" x="5245100" y="2087563"/>
          <p14:tracePt t="67507" x="5267325" y="2087563"/>
          <p14:tracePt t="67515" x="5300663" y="2087563"/>
          <p14:tracePt t="67531" x="5383213" y="2087563"/>
          <p14:tracePt t="67549" x="5465763" y="2087563"/>
          <p14:tracePt t="67565" x="5514975" y="2087563"/>
          <p14:tracePt t="67567" x="5548313" y="2087563"/>
          <p14:tracePt t="67582" x="5553075" y="2087563"/>
          <p14:tracePt t="67606" x="5548313" y="2087563"/>
          <p14:tracePt t="67614" x="5526088" y="2087563"/>
          <p14:tracePt t="67631" x="5437188" y="2087563"/>
          <p14:tracePt t="67648" x="5426075" y="2093913"/>
          <p14:tracePt t="67665" x="5426075" y="2098675"/>
          <p14:tracePt t="67687" x="5437188" y="2098675"/>
          <p14:tracePt t="67698" x="5448300" y="2103438"/>
          <p14:tracePt t="67715" x="5476875" y="2103438"/>
          <p14:tracePt t="67717" x="5481638" y="2103438"/>
          <p14:tracePt t="67732" x="5492750" y="2103438"/>
          <p14:tracePt t="67749" x="5492750" y="2109788"/>
          <p14:tracePt t="67801" x="5487988" y="2109788"/>
          <p14:tracePt t="67818" x="5481638" y="2109788"/>
          <p14:tracePt t="67831" x="5476875" y="2109788"/>
          <p14:tracePt t="67845" x="5476875" y="2114550"/>
          <p14:tracePt t="67851" x="5470525" y="2114550"/>
          <p14:tracePt t="67898" x="5465763" y="2114550"/>
          <p14:tracePt t="67912" x="5459413" y="2114550"/>
          <p14:tracePt t="68212" x="5454650" y="2120900"/>
          <p14:tracePt t="68245" x="5454650" y="2125663"/>
          <p14:tracePt t="68250" x="5459413" y="2125663"/>
          <p14:tracePt t="68266" x="5459413" y="2132013"/>
          <p14:tracePt t="68296" x="5465763" y="2132013"/>
          <p14:tracePt t="68320" x="5470525" y="2132013"/>
          <p14:tracePt t="68323" x="5481638" y="2132013"/>
          <p14:tracePt t="68334" x="5487988" y="2132013"/>
          <p14:tracePt t="68350" x="5503863" y="2132013"/>
          <p14:tracePt t="68366" x="5508625" y="2136775"/>
          <p14:tracePt t="68384" x="5519738" y="2136775"/>
          <p14:tracePt t="68400" x="5530850" y="2143125"/>
          <p14:tracePt t="68416" x="5537200" y="2143125"/>
          <p14:tracePt t="68433" x="5564188" y="2143125"/>
          <p14:tracePt t="68449" x="5668963" y="2159000"/>
          <p14:tracePt t="68467" x="5934075" y="2159000"/>
          <p14:tracePt t="68483" x="6088063" y="2170113"/>
          <p14:tracePt t="68499" x="6257925" y="2181225"/>
          <p14:tracePt t="68516" x="6351588" y="2181225"/>
          <p14:tracePt t="68533" x="6423025" y="2181225"/>
          <p14:tracePt t="68551" x="6473825" y="2181225"/>
          <p14:tracePt t="68566" x="6484938" y="2181225"/>
          <p14:tracePt t="68583" x="6489700" y="2181225"/>
          <p14:tracePt t="68600" x="6500813" y="2181225"/>
          <p14:tracePt t="68601" x="6507163" y="2181225"/>
          <p14:tracePt t="68618" x="6527800" y="2181225"/>
          <p14:tracePt t="68632" x="6567488" y="2181225"/>
          <p14:tracePt t="68651" x="6594475" y="2181225"/>
          <p14:tracePt t="68666" x="6616700" y="2181225"/>
          <p14:tracePt t="68683" x="6627813" y="2181225"/>
          <p14:tracePt t="68701" x="6632575" y="2181225"/>
          <p14:tracePt t="68835" x="6632575" y="2176463"/>
          <p14:tracePt t="68873" x="6632575" y="2170113"/>
          <p14:tracePt t="68903" x="6627813" y="2170113"/>
          <p14:tracePt t="68940" x="6627813" y="2165350"/>
          <p14:tracePt t="68954" x="6621463" y="2165350"/>
          <p14:tracePt t="69060" x="6616700" y="2165350"/>
          <p14:tracePt t="69165" x="6643688" y="2165350"/>
          <p14:tracePt t="69171" x="6683375" y="2170113"/>
          <p14:tracePt t="69183" x="6732588" y="2176463"/>
          <p14:tracePt t="69202" x="6946900" y="2197100"/>
          <p14:tracePt t="69218" x="7216775" y="2203450"/>
          <p14:tracePt t="69233" x="7519988" y="2203450"/>
          <p14:tracePt t="69252" x="7773988" y="2197100"/>
          <p14:tracePt t="69254" x="7856538" y="2181225"/>
          <p14:tracePt t="69267" x="7916863" y="2176463"/>
          <p14:tracePt t="69269" x="7954963" y="2165350"/>
          <p14:tracePt t="69283" x="8010525" y="2154238"/>
          <p14:tracePt t="69285" x="8043863" y="2147888"/>
          <p14:tracePt t="69300" x="8093075" y="2125663"/>
          <p14:tracePt t="69317" x="8137525" y="2114550"/>
          <p14:tracePt t="69334" x="8181975" y="2109788"/>
          <p14:tracePt t="69352" x="8247063" y="2103438"/>
          <p14:tracePt t="69368" x="8296275" y="2103438"/>
          <p14:tracePt t="69384" x="8313738" y="2103438"/>
          <p14:tracePt t="69401" x="8329613" y="2103438"/>
          <p14:tracePt t="69615" x="8335963" y="2103438"/>
          <p14:tracePt t="70201" x="8307388" y="2103438"/>
          <p14:tracePt t="70207" x="8208963" y="2103438"/>
          <p14:tracePt t="70218" x="8021638" y="2136775"/>
          <p14:tracePt t="70236" x="7481888" y="2259013"/>
          <p14:tracePt t="70252" x="7250113" y="2308225"/>
          <p14:tracePt t="70254" x="7085013" y="2341563"/>
          <p14:tracePt t="70269" x="6413500" y="2473325"/>
          <p14:tracePt t="70286" x="5784850" y="2600325"/>
          <p14:tracePt t="70302" x="5233988" y="2698750"/>
          <p14:tracePt t="70303" x="5013325" y="2732088"/>
          <p14:tracePt t="70319" x="4727575" y="2787650"/>
          <p14:tracePt t="70321" x="4429125" y="2832100"/>
          <p14:tracePt t="70335" x="4005263" y="2874963"/>
          <p14:tracePt t="70352" x="3575050" y="2903538"/>
          <p14:tracePt t="70369" x="3278188" y="2925763"/>
          <p14:tracePt t="70371" x="3157538" y="2925763"/>
          <p14:tracePt t="70387" x="3073400" y="2925763"/>
          <p14:tracePt t="70403" x="3063875" y="2925763"/>
          <p14:tracePt t="70404" x="3057525" y="2925763"/>
          <p14:tracePt t="70418" x="3030538" y="2919413"/>
          <p14:tracePt t="70435" x="2963863" y="2874963"/>
          <p14:tracePt t="70453" x="2892425" y="2836863"/>
          <p14:tracePt t="70454" x="2832100" y="2820988"/>
          <p14:tracePt t="70470" x="2716213" y="2781300"/>
          <p14:tracePt t="70485" x="2495550" y="2743200"/>
          <p14:tracePt t="70502" x="2390775" y="2727325"/>
          <p14:tracePt t="70520" x="2292350" y="2727325"/>
          <p14:tracePt t="70522" x="2263775" y="2720975"/>
          <p14:tracePt t="70536" x="2236788" y="2709863"/>
          <p14:tracePt t="70538" x="2198688" y="2709863"/>
          <p14:tracePt t="70553" x="2187575" y="2698750"/>
          <p14:tracePt t="70554" x="2159000" y="2687638"/>
          <p14:tracePt t="70569" x="2116138" y="2665413"/>
          <p14:tracePt t="70586" x="2093913" y="2649538"/>
          <p14:tracePt t="70602" x="2065338" y="2616200"/>
          <p14:tracePt t="70620" x="2038350" y="2589213"/>
          <p14:tracePt t="70622" x="2005013" y="2560638"/>
          <p14:tracePt t="70635" x="1971675" y="2533650"/>
          <p14:tracePt t="70652" x="1928813" y="2506663"/>
          <p14:tracePt t="70670" x="1906588" y="2495550"/>
          <p14:tracePt t="70672" x="1900238" y="2489200"/>
          <p14:tracePt t="70687" x="1884363" y="2484438"/>
          <p14:tracePt t="70705" x="1878013" y="2478088"/>
          <p14:tracePt t="70815" x="1878013" y="2473325"/>
          <p14:tracePt t="70853" x="1878013" y="2468563"/>
          <p14:tracePt t="70882" x="1878013" y="2462213"/>
          <p14:tracePt t="70890" x="1884363" y="2462213"/>
          <p14:tracePt t="72188" x="1895475" y="2462213"/>
          <p14:tracePt t="72194" x="1951038" y="2489200"/>
          <p14:tracePt t="72205" x="1960563" y="2495550"/>
          <p14:tracePt t="72221" x="2120900" y="2582863"/>
          <p14:tracePt t="72239" x="2281238" y="2654300"/>
          <p14:tracePt t="72255" x="2379663" y="2698750"/>
          <p14:tracePt t="72271" x="2578100" y="2727325"/>
          <p14:tracePt t="72288" x="2689225" y="2727325"/>
          <p14:tracePt t="72305" x="2760663" y="2727325"/>
          <p14:tracePt t="72473" x="2760663" y="2720975"/>
          <p14:tracePt t="72489" x="2754313" y="2716213"/>
          <p14:tracePt t="72495" x="2754313" y="2709863"/>
          <p14:tracePt t="72509" x="2749550" y="2705100"/>
          <p14:tracePt t="72522" x="2749550" y="2693988"/>
          <p14:tracePt t="72539" x="2743200" y="2682875"/>
          <p14:tracePt t="72541" x="2738438" y="2665413"/>
          <p14:tracePt t="72555" x="2732088" y="2644775"/>
          <p14:tracePt t="72572" x="2727325" y="2611438"/>
          <p14:tracePt t="72589" x="2727325" y="2589213"/>
          <p14:tracePt t="72606" x="2727325" y="2566988"/>
          <p14:tracePt t="72624" x="2727325" y="2560638"/>
          <p14:tracePt t="72639" x="2727325" y="2555875"/>
          <p14:tracePt t="72690" x="2727325" y="2551113"/>
          <p14:tracePt t="72705" x="2732088" y="2551113"/>
          <p14:tracePt t="72735" x="2732088" y="2544763"/>
          <p14:tracePt t="72797" x="2732088" y="2540000"/>
          <p14:tracePt t="72802" x="2738438" y="2540000"/>
          <p14:tracePt t="72810" x="2743200" y="2533650"/>
          <p14:tracePt t="72833" x="2754313" y="2528888"/>
          <p14:tracePt t="72840" x="2776538" y="2522538"/>
          <p14:tracePt t="72856" x="2814638" y="2511425"/>
          <p14:tracePt t="72872" x="2914650" y="2500313"/>
          <p14:tracePt t="72890" x="3073400" y="2489200"/>
          <p14:tracePt t="72891" x="3178175" y="2484438"/>
          <p14:tracePt t="72907" x="3376613" y="2473325"/>
          <p14:tracePt t="72923" x="3646488" y="2462213"/>
          <p14:tracePt t="72939" x="3762375" y="2462213"/>
          <p14:tracePt t="72956" x="3817938" y="2462213"/>
          <p14:tracePt t="72972" x="3822700" y="2462213"/>
          <p14:tracePt t="73156" x="3829050" y="2462213"/>
          <p14:tracePt t="73162" x="3862388" y="2473325"/>
          <p14:tracePt t="73173" x="3922713" y="2489200"/>
          <p14:tracePt t="73190" x="4005263" y="2511425"/>
          <p14:tracePt t="73191" x="4054475" y="2517775"/>
          <p14:tracePt t="73207" x="4094163" y="2522538"/>
          <p14:tracePt t="73209" x="4148138" y="2528888"/>
          <p14:tracePt t="73223" x="4219575" y="2533650"/>
          <p14:tracePt t="73240" x="4241800" y="2533650"/>
          <p14:tracePt t="73312" x="4248150" y="2533650"/>
          <p14:tracePt t="73327" x="4252913" y="2533650"/>
          <p14:tracePt t="73341" x="4259263" y="2533650"/>
          <p14:tracePt t="73868" x="4281488" y="2533650"/>
          <p14:tracePt t="73875" x="4352925" y="2533650"/>
          <p14:tracePt t="73882" x="4368800" y="2533650"/>
          <p14:tracePt t="73891" x="4462463" y="2522538"/>
          <p14:tracePt t="73907" x="4645025" y="2484438"/>
          <p14:tracePt t="73925" x="4810125" y="2451100"/>
          <p14:tracePt t="73927" x="4832350" y="2451100"/>
          <p14:tracePt t="73942" x="4881563" y="2439988"/>
          <p14:tracePt t="73961" x="4886325" y="2439988"/>
          <p14:tracePt t="74002" x="4897438" y="2439988"/>
          <p14:tracePt t="74009" x="4908550" y="2439988"/>
          <p14:tracePt t="74026" x="4926013" y="2439988"/>
          <p14:tracePt t="74032" x="4930775" y="2446338"/>
          <p14:tracePt t="74041" x="4935538" y="2446338"/>
          <p14:tracePt t="74059" x="4953000" y="2451100"/>
          <p14:tracePt t="74074" x="4964113" y="2451100"/>
          <p14:tracePt t="74191" x="4968875" y="2451100"/>
          <p14:tracePt t="74197" x="4975225" y="2451100"/>
          <p14:tracePt t="74208" x="4986338" y="2451100"/>
          <p14:tracePt t="74225" x="5013325" y="2451100"/>
          <p14:tracePt t="74226" x="5035550" y="2451100"/>
          <p14:tracePt t="74242" x="5084763" y="2451100"/>
          <p14:tracePt t="74259" x="5118100" y="2439988"/>
          <p14:tracePt t="74275" x="5133975" y="2439988"/>
          <p14:tracePt t="74292" x="5151438" y="2435225"/>
          <p14:tracePt t="74293" x="5156200" y="2435225"/>
          <p14:tracePt t="74309" x="5162550" y="2428875"/>
          <p14:tracePt t="74325" x="5167313" y="2428875"/>
          <p14:tracePt t="74326" x="5173663" y="2424113"/>
          <p14:tracePt t="74342" x="5178425" y="2424113"/>
          <p14:tracePt t="74359" x="5200650" y="2417763"/>
          <p14:tracePt t="74376" x="5238750" y="2406650"/>
          <p14:tracePt t="74394" x="5256213" y="2401888"/>
          <p14:tracePt t="74410" x="5272088" y="2401888"/>
          <p14:tracePt t="74425" x="5289550" y="2401888"/>
          <p14:tracePt t="74442" x="5316538" y="2395538"/>
          <p14:tracePt t="74443" x="5327650" y="2395538"/>
          <p14:tracePt t="74458" x="5343525" y="2395538"/>
          <p14:tracePt t="74482" x="5349875" y="2395538"/>
          <p14:tracePt t="74559" x="5354638" y="2395538"/>
          <p14:tracePt t="74565" x="5360988" y="2395538"/>
          <p14:tracePt t="74575" x="5372100" y="2395538"/>
          <p14:tracePt t="74592" x="5394325" y="2401888"/>
          <p14:tracePt t="74593" x="5421313" y="2406650"/>
          <p14:tracePt t="74610" x="5465763" y="2413000"/>
          <p14:tracePt t="74625" x="5508625" y="2417763"/>
          <p14:tracePt t="74642" x="5575300" y="2424113"/>
          <p14:tracePt t="74659" x="5613400" y="2424113"/>
          <p14:tracePt t="74661" x="5641975" y="2424113"/>
          <p14:tracePt t="74676" x="5664200" y="2424113"/>
          <p14:tracePt t="74677" x="5675313" y="2424113"/>
          <p14:tracePt t="74694" x="5684838" y="2424113"/>
          <p14:tracePt t="74709" x="5707063" y="2424113"/>
          <p14:tracePt t="74725" x="5740400" y="2424113"/>
          <p14:tracePt t="74742" x="5757863" y="2424113"/>
          <p14:tracePt t="74759" x="5795963" y="2424113"/>
          <p14:tracePt t="74775" x="5822950" y="2417763"/>
          <p14:tracePt t="74792" x="5834063" y="2417763"/>
          <p14:tracePt t="74809" x="5845175" y="2417763"/>
          <p14:tracePt t="74826" x="5856288" y="2417763"/>
          <p14:tracePt t="74843" x="5872163" y="2417763"/>
          <p14:tracePt t="74860" x="5878513" y="2417763"/>
          <p14:tracePt t="74876" x="5883275" y="2424113"/>
          <p14:tracePt t="74929" x="5889625" y="2424113"/>
          <p14:tracePt t="75128" x="5894388" y="2424113"/>
          <p14:tracePt t="75145" x="5894388" y="2428875"/>
          <p14:tracePt t="75166" x="5900738" y="2428875"/>
          <p14:tracePt t="75294" x="5905500" y="2428875"/>
          <p14:tracePt t="75315" x="5911850" y="2428875"/>
          <p14:tracePt t="75321" x="5916613" y="2428875"/>
          <p14:tracePt t="75338" x="5922963" y="2428875"/>
          <p14:tracePt t="75345" x="5927725" y="2428875"/>
          <p14:tracePt t="75363" x="5934075" y="2428875"/>
          <p14:tracePt t="75376" x="5945188" y="2428875"/>
          <p14:tracePt t="75394" x="5949950" y="2428875"/>
          <p14:tracePt t="75396" x="5956300" y="2428875"/>
          <p14:tracePt t="75413" x="5961063" y="2428875"/>
          <p14:tracePt t="75435" x="5965825" y="2428875"/>
          <p14:tracePt t="75443" x="5976938" y="2428875"/>
          <p14:tracePt t="75461" x="6059488" y="2417763"/>
          <p14:tracePt t="75478" x="6297613" y="2417763"/>
          <p14:tracePt t="75494" x="6456363" y="2417763"/>
          <p14:tracePt t="75512" x="6600825" y="2417763"/>
          <p14:tracePt t="75526" x="6748463" y="2417763"/>
          <p14:tracePt t="75544" x="6891338" y="2417763"/>
          <p14:tracePt t="75562" x="7029450" y="2428875"/>
          <p14:tracePt t="75578" x="7058025" y="2428875"/>
          <p14:tracePt t="75594" x="7078663" y="2428875"/>
          <p14:tracePt t="75610" x="7089775" y="2428875"/>
          <p14:tracePt t="75626" x="7118350" y="2435225"/>
          <p14:tracePt t="75644" x="7172325" y="2435225"/>
          <p14:tracePt t="75661" x="7223125" y="2435225"/>
          <p14:tracePt t="75677" x="7261225" y="2435225"/>
          <p14:tracePt t="75695" x="7272338" y="2435225"/>
          <p14:tracePt t="75697" x="7277100" y="2435225"/>
          <p14:tracePt t="75711" x="7283450" y="2435225"/>
          <p14:tracePt t="75735" x="7288213" y="2435225"/>
          <p14:tracePt t="75743" x="7294563" y="2435225"/>
          <p14:tracePt t="75761" x="7310438" y="2435225"/>
          <p14:tracePt t="75777" x="7332663" y="2435225"/>
          <p14:tracePt t="75779" x="7343775" y="2435225"/>
          <p14:tracePt t="75795" x="7354888" y="2435225"/>
          <p14:tracePt t="75811" x="7366000" y="2435225"/>
          <p14:tracePt t="76186" x="7359650" y="2435225"/>
          <p14:tracePt t="76192" x="7339013" y="2439988"/>
          <p14:tracePt t="76199" x="7299325" y="2462213"/>
          <p14:tracePt t="76211" x="7261225" y="2473325"/>
          <p14:tracePt t="76229" x="6964363" y="2560638"/>
          <p14:tracePt t="76246" x="6699250" y="2622550"/>
          <p14:tracePt t="76262" x="6319838" y="2705100"/>
          <p14:tracePt t="76278" x="5934075" y="2803525"/>
          <p14:tracePt t="76295" x="5553075" y="2897188"/>
          <p14:tracePt t="76296" x="5338763" y="2963863"/>
          <p14:tracePt t="76312" x="4870450" y="3111500"/>
          <p14:tracePt t="76330" x="4352925" y="3222625"/>
          <p14:tracePt t="76344" x="3833813" y="3316288"/>
          <p14:tracePt t="76361" x="3184525" y="3414713"/>
          <p14:tracePt t="76363" x="2847975" y="3448050"/>
          <p14:tracePt t="76378" x="2638425" y="3475038"/>
          <p14:tracePt t="76380" x="2379663" y="3508375"/>
          <p14:tracePt t="76395" x="2105025" y="3530600"/>
          <p14:tracePt t="76411" x="1989138" y="3530600"/>
          <p14:tracePt t="76428" x="1906588" y="3525838"/>
          <p14:tracePt t="76445" x="1839913" y="3475038"/>
          <p14:tracePt t="76446" x="1806575" y="3448050"/>
          <p14:tracePt t="76463" x="1757363" y="3365500"/>
          <p14:tracePt t="76479" x="1712913" y="3294063"/>
          <p14:tracePt t="76495" x="1663700" y="3205163"/>
          <p14:tracePt t="76512" x="1630363" y="3144838"/>
          <p14:tracePt t="76513" x="1619250" y="3111500"/>
          <p14:tracePt t="76529" x="1603375" y="3084513"/>
          <p14:tracePt t="76531" x="1592263" y="3068638"/>
          <p14:tracePt t="76546" x="1576388" y="3035300"/>
          <p14:tracePt t="76561" x="1554163" y="3013075"/>
          <p14:tracePt t="76578" x="1531938" y="2979738"/>
          <p14:tracePt t="76596" x="1509713" y="2946400"/>
          <p14:tracePt t="76613" x="1498600" y="2914650"/>
          <p14:tracePt t="76630" x="1498600" y="2874963"/>
          <p14:tracePt t="76645" x="1482725" y="2832100"/>
          <p14:tracePt t="76662" x="1471613" y="2792413"/>
          <p14:tracePt t="76679" x="1454150" y="2727325"/>
          <p14:tracePt t="76695" x="1449388" y="2705100"/>
          <p14:tracePt t="76712" x="1449388" y="2682875"/>
          <p14:tracePt t="76729" x="1454150" y="2671763"/>
          <p14:tracePt t="76746" x="1465263" y="2654300"/>
          <p14:tracePt t="76762" x="1471613" y="2654300"/>
          <p14:tracePt t="76778" x="1476375" y="2649538"/>
          <p14:tracePt t="76808" x="1476375" y="2644775"/>
          <p14:tracePt t="76815" x="1482725" y="2644775"/>
          <p14:tracePt t="76831" x="1482725" y="2638425"/>
          <p14:tracePt t="76847" x="1487488" y="2633663"/>
          <p14:tracePt t="76862" x="1487488" y="2627313"/>
          <p14:tracePt t="76878" x="1487488" y="2622550"/>
          <p14:tracePt t="76897" x="1487488" y="2611438"/>
          <p14:tracePt t="77071" x="1509713" y="2605088"/>
          <p14:tracePt t="77078" x="1554163" y="2605088"/>
          <p14:tracePt t="77085" x="1630363" y="2605088"/>
          <p14:tracePt t="77095" x="1730375" y="2605088"/>
          <p14:tracePt t="77114" x="2060575" y="2571750"/>
          <p14:tracePt t="77130" x="2225675" y="2566988"/>
          <p14:tracePt t="77146" x="2308225" y="2566988"/>
          <p14:tracePt t="77163" x="2352675" y="2566988"/>
          <p14:tracePt t="77179" x="2397125" y="2566988"/>
          <p14:tracePt t="77181" x="2413000" y="2566988"/>
          <p14:tracePt t="77196" x="2501900" y="2566988"/>
          <p14:tracePt t="77214" x="2584450" y="2566988"/>
          <p14:tracePt t="77230" x="2693988" y="2566988"/>
          <p14:tracePt t="77246" x="2754313" y="2551113"/>
          <p14:tracePt t="77263" x="2782888" y="2551113"/>
          <p14:tracePt t="77279" x="2787650" y="2544763"/>
          <p14:tracePt t="77356" x="2792413" y="2544763"/>
          <p14:tracePt t="77379" x="2798763" y="2544763"/>
          <p14:tracePt t="77385" x="2798763" y="2540000"/>
          <p14:tracePt t="77543" x="2803525" y="2540000"/>
          <p14:tracePt t="77566" x="2809875" y="2540000"/>
          <p14:tracePt t="77588" x="2814638" y="2540000"/>
          <p14:tracePt t="77783" x="2809875" y="2540000"/>
          <p14:tracePt t="77790" x="2803525" y="2540000"/>
          <p14:tracePt t="77798" x="2792413" y="2540000"/>
          <p14:tracePt t="77814" x="2760663" y="2533650"/>
          <p14:tracePt t="77831" x="2446338" y="2578100"/>
          <p14:tracePt t="77848" x="1928813" y="2582863"/>
          <p14:tracePt t="77849" x="1438275" y="2582863"/>
          <p14:tracePt t="77864" x="847725" y="2582863"/>
          <p14:tracePt t="77865" x="314325" y="2605088"/>
          <p14:tracePt t="78367" x="265113" y="4257675"/>
          <p14:tracePt t="78381" x="319088" y="4257675"/>
          <p14:tracePt t="78383" x="419100" y="4246563"/>
          <p14:tracePt t="78399" x="677863" y="4152900"/>
          <p14:tracePt t="78415" x="920750" y="4025900"/>
          <p14:tracePt t="78433" x="1344613" y="3729038"/>
          <p14:tracePt t="78434" x="1492250" y="3613150"/>
          <p14:tracePt t="78449" x="1900238" y="3271838"/>
          <p14:tracePt t="78465" x="2049463" y="3162300"/>
          <p14:tracePt t="78466" x="2274888" y="2979738"/>
          <p14:tracePt t="78482" x="2551113" y="2747963"/>
          <p14:tracePt t="78498" x="2776538" y="2555875"/>
          <p14:tracePt t="78514" x="2892425" y="2451100"/>
          <p14:tracePt t="78516" x="2959100" y="2379663"/>
          <p14:tracePt t="78531" x="2990850" y="2352675"/>
          <p14:tracePt t="78533" x="3024188" y="2319338"/>
          <p14:tracePt t="78548" x="3073400" y="2281238"/>
          <p14:tracePt t="78564" x="3101975" y="2259013"/>
          <p14:tracePt t="78581" x="3117850" y="2247900"/>
          <p14:tracePt t="78682" x="3124200" y="2259013"/>
          <p14:tracePt t="78690" x="3135313" y="2281238"/>
          <p14:tracePt t="78698" x="3140075" y="2286000"/>
          <p14:tracePt t="78715" x="3178175" y="2308225"/>
          <p14:tracePt t="78732" x="3271838" y="2346325"/>
          <p14:tracePt t="78751" x="3300413" y="2346325"/>
          <p14:tracePt t="78766" x="3305175" y="2352675"/>
          <p14:tracePt t="78782" x="3322638" y="2363788"/>
          <p14:tracePt t="78811" x="3322638" y="2368550"/>
          <p14:tracePt t="78825" x="3322638" y="2379663"/>
          <p14:tracePt t="78833" x="3327400" y="2413000"/>
          <p14:tracePt t="78849" x="3344863" y="2468563"/>
          <p14:tracePt t="78866" x="3371850" y="2506663"/>
          <p14:tracePt t="78882" x="3398838" y="2544763"/>
          <p14:tracePt t="78899" x="3405188" y="2566988"/>
          <p14:tracePt t="78901" x="3405188" y="2589213"/>
          <p14:tracePt t="78916" x="3394075" y="2616200"/>
          <p14:tracePt t="78917" x="3365500" y="2654300"/>
          <p14:tracePt t="78931" x="3311525" y="2759075"/>
          <p14:tracePt t="78951" x="3300413" y="2841625"/>
          <p14:tracePt t="78954" x="3300413" y="2886075"/>
          <p14:tracePt t="78967" x="3338513" y="2952750"/>
          <p14:tracePt t="78984" x="3376613" y="3008313"/>
          <p14:tracePt t="78998" x="3427413" y="3040063"/>
          <p14:tracePt t="79015" x="3498850" y="3057525"/>
          <p14:tracePt t="79032" x="3532188" y="3062288"/>
          <p14:tracePt t="79034" x="3536950" y="3062288"/>
          <p14:tracePt t="79051" x="3541713" y="3062288"/>
          <p14:tracePt t="79103" x="3548063" y="3062288"/>
          <p14:tracePt t="79125" x="3552825" y="3046413"/>
          <p14:tracePt t="79134" x="3559175" y="3040063"/>
          <p14:tracePt t="79140" x="3563938" y="3024188"/>
          <p14:tracePt t="79151" x="3570288" y="3013075"/>
          <p14:tracePt t="79166" x="3586163" y="2990850"/>
          <p14:tracePt t="79183" x="3597275" y="2968625"/>
          <p14:tracePt t="79185" x="3597275" y="2952750"/>
          <p14:tracePt t="79200" x="3603625" y="2925763"/>
          <p14:tracePt t="79216" x="3603625" y="2886075"/>
          <p14:tracePt t="79233" x="3603625" y="2847975"/>
          <p14:tracePt t="79251" x="3597275" y="2809875"/>
          <p14:tracePt t="79253" x="3597275" y="2792413"/>
          <p14:tracePt t="79267" x="3592513" y="2776538"/>
          <p14:tracePt t="79284" x="3592513" y="2759075"/>
          <p14:tracePt t="79300" x="3597275" y="2754313"/>
          <p14:tracePt t="79317" x="3597275" y="2747963"/>
          <p14:tracePt t="79333" x="3603625" y="2743200"/>
          <p14:tracePt t="79351" x="3608388" y="2732088"/>
          <p14:tracePt t="79366" x="3614738" y="2716213"/>
          <p14:tracePt t="79383" x="3630613" y="2698750"/>
          <p14:tracePt t="79400" x="3657600" y="2676525"/>
          <p14:tracePt t="79401" x="3663950" y="2665413"/>
          <p14:tracePt t="79418" x="3679825" y="2649538"/>
          <p14:tracePt t="79434" x="3690938" y="2644775"/>
          <p14:tracePt t="79450" x="3690938" y="2638425"/>
          <p14:tracePt t="79466" x="3690938" y="2627313"/>
          <p14:tracePt t="79484" x="3690938" y="2616200"/>
          <p14:tracePt t="79500" x="3690938" y="2605088"/>
          <p14:tracePt t="79501" x="3686175" y="2605088"/>
          <p14:tracePt t="79516" x="3686175" y="2600325"/>
          <p14:tracePt t="79592" x="3679825" y="2600325"/>
          <p14:tracePt t="79605" x="3668713" y="2600325"/>
          <p14:tracePt t="79611" x="3657600" y="2600325"/>
          <p14:tracePt t="79619" x="3625850" y="2600325"/>
          <p14:tracePt t="79632" x="3575050" y="2600325"/>
          <p14:tracePt t="79651" x="3465513" y="2649538"/>
          <p14:tracePt t="79666" x="3438525" y="2665413"/>
          <p14:tracePt t="79682" x="3416300" y="2682875"/>
          <p14:tracePt t="79700" x="3387725" y="2698750"/>
          <p14:tracePt t="79702" x="3376613" y="2709863"/>
          <p14:tracePt t="79718" x="3349625" y="2732088"/>
          <p14:tracePt t="79734" x="3322638" y="2754313"/>
          <p14:tracePt t="79751" x="3271838" y="2792413"/>
          <p14:tracePt t="79766" x="3244850" y="2814638"/>
          <p14:tracePt t="79784" x="3206750" y="2852738"/>
          <p14:tracePt t="79801" x="3189288" y="2870200"/>
          <p14:tracePt t="79817" x="3178175" y="2870200"/>
          <p14:tracePt t="79899" x="3173413" y="2874963"/>
          <p14:tracePt t="79912" x="3167063" y="2881313"/>
          <p14:tracePt t="79928" x="3162300" y="2886075"/>
          <p14:tracePt t="79944" x="3157538" y="2886075"/>
          <p14:tracePt t="80026" x="3167063" y="2886075"/>
          <p14:tracePt t="80034" x="3178175" y="2874963"/>
          <p14:tracePt t="80039" x="3206750" y="2847975"/>
          <p14:tracePt t="80050" x="3233738" y="2832100"/>
          <p14:tracePt t="80069" x="3344863" y="2747963"/>
          <p14:tracePt t="80085" x="3427413" y="2705100"/>
          <p14:tracePt t="80101" x="3470275" y="2682875"/>
          <p14:tracePt t="80102" x="3536950" y="2660650"/>
          <p14:tracePt t="80116" x="3646488" y="2627313"/>
          <p14:tracePt t="80134" x="3729038" y="2593975"/>
          <p14:tracePt t="80152" x="3822700" y="2555875"/>
          <p14:tracePt t="80168" x="3862388" y="2540000"/>
          <p14:tracePt t="80183" x="3884613" y="2522538"/>
          <p14:tracePt t="80200" x="3911600" y="2511425"/>
          <p14:tracePt t="80218" x="3938588" y="2506663"/>
          <p14:tracePt t="80219" x="3949700" y="2506663"/>
          <p14:tracePt t="80234" x="3978275" y="2500313"/>
          <p14:tracePt t="80252" x="4000500" y="2489200"/>
          <p14:tracePt t="80267" x="4021138" y="2489200"/>
          <p14:tracePt t="80284" x="4038600" y="2484438"/>
          <p14:tracePt t="80286" x="4049713" y="2478088"/>
          <p14:tracePt t="80301" x="4060825" y="2473325"/>
          <p14:tracePt t="80303" x="4076700" y="2468563"/>
          <p14:tracePt t="80318" x="4098925" y="2457450"/>
          <p14:tracePt t="80320" x="4148138" y="2435225"/>
          <p14:tracePt t="80333" x="4219575" y="2406650"/>
          <p14:tracePt t="80351" x="4330700" y="2390775"/>
          <p14:tracePt t="80369" x="4551363" y="2384425"/>
          <p14:tracePt t="80385" x="4694238" y="2417763"/>
          <p14:tracePt t="80402" x="4935538" y="2500313"/>
          <p14:tracePt t="80417" x="5106988" y="2593975"/>
          <p14:tracePt t="80434" x="5321300" y="2727325"/>
          <p14:tracePt t="80451" x="5448300" y="2820988"/>
          <p14:tracePt t="80468" x="5465763" y="2836863"/>
          <p14:tracePt t="80469" x="5503863" y="2863850"/>
          <p14:tracePt t="80484" x="5548313" y="2914650"/>
          <p14:tracePt t="80501" x="5570538" y="2935288"/>
          <p14:tracePt t="80519" x="5586413" y="2952750"/>
          <p14:tracePt t="80535" x="5591175" y="2957513"/>
          <p14:tracePt t="80552" x="5591175" y="2963863"/>
          <p14:tracePt t="80568" x="5591175" y="2974975"/>
          <p14:tracePt t="80584" x="5586413" y="2990850"/>
          <p14:tracePt t="80586" x="5586413" y="2997200"/>
          <p14:tracePt t="80791" x="5581650" y="2997200"/>
          <p14:tracePt t="80804" x="5570538" y="2990850"/>
          <p14:tracePt t="80812" x="5559425" y="2990850"/>
          <p14:tracePt t="80819" x="5548313" y="2986088"/>
          <p14:tracePt t="80836" x="5537200" y="2979738"/>
          <p14:tracePt t="80851" x="5526088" y="2979738"/>
          <p14:tracePt t="80868" x="5519738" y="2974975"/>
          <p14:tracePt t="80885" x="5508625" y="2968625"/>
          <p14:tracePt t="80886" x="5497513" y="2968625"/>
          <p14:tracePt t="80902" x="5470525" y="2952750"/>
          <p14:tracePt t="80919" x="5394325" y="2925763"/>
          <p14:tracePt t="80935" x="5316538" y="2903538"/>
          <p14:tracePt t="80953" x="5233988" y="2892425"/>
          <p14:tracePt t="80954" x="5222875" y="2892425"/>
          <p14:tracePt t="80970" x="5211763" y="2892425"/>
          <p14:tracePt t="80985" x="5207000" y="2892425"/>
          <p14:tracePt t="80986" x="5195888" y="2892425"/>
          <p14:tracePt t="81001" x="5173663" y="2892425"/>
          <p14:tracePt t="81018" x="5145088" y="2886075"/>
          <p14:tracePt t="81035" x="5129213" y="2881313"/>
          <p14:tracePt t="81036" x="5118100" y="2881313"/>
          <p14:tracePt t="81052" x="5102225" y="2874963"/>
          <p14:tracePt t="81069" x="5073650" y="2870200"/>
          <p14:tracePt t="81086" x="5035550" y="2859088"/>
          <p14:tracePt t="81103" x="4997450" y="2841625"/>
          <p14:tracePt t="81104" x="4964113" y="2832100"/>
          <p14:tracePt t="81119" x="4919663" y="2814638"/>
          <p14:tracePt t="81135" x="4892675" y="2809875"/>
          <p14:tracePt t="81137" x="4881563" y="2803525"/>
          <p14:tracePt t="81152" x="4848225" y="2798763"/>
          <p14:tracePt t="81169" x="4832350" y="2787650"/>
          <p14:tracePt t="81171" x="4821238" y="2787650"/>
          <p14:tracePt t="81185" x="4810125" y="2776538"/>
          <p14:tracePt t="81187" x="4803775" y="2776538"/>
          <p14:tracePt t="81203" x="4792663" y="2776538"/>
          <p14:tracePt t="81218" x="4781550" y="2770188"/>
          <p14:tracePt t="81330" x="4781550" y="2765425"/>
          <p14:tracePt t="81344" x="4781550" y="2759075"/>
          <p14:tracePt t="81353" x="4792663" y="2754313"/>
          <p14:tracePt t="81368" x="4799013" y="2743200"/>
          <p14:tracePt t="81385" x="4810125" y="2738438"/>
          <p14:tracePt t="81403" x="4814888" y="2727325"/>
          <p14:tracePt t="81405" x="4821238" y="2727325"/>
          <p14:tracePt t="81420" x="4821238" y="2720975"/>
          <p14:tracePt t="81436" x="4826000" y="2716213"/>
          <p14:tracePt t="81452" x="4832350" y="2709863"/>
          <p14:tracePt t="81469" x="4837113" y="2705100"/>
          <p14:tracePt t="81487" x="4848225" y="2698750"/>
          <p14:tracePt t="81505" x="4852988" y="2693988"/>
          <p14:tracePt t="81520" x="4852988" y="2687638"/>
          <p14:tracePt t="81537" x="4859338" y="2682875"/>
          <p14:tracePt t="81541" x="4875213" y="2676525"/>
          <p14:tracePt t="81555" x="4881563" y="2671763"/>
          <p14:tracePt t="81571" x="4903788" y="2660650"/>
          <p14:tracePt t="81587" x="4919663" y="2649538"/>
          <p14:tracePt t="81604" x="4941888" y="2644775"/>
          <p14:tracePt t="81621" x="4957763" y="2633663"/>
          <p14:tracePt t="81622" x="4968875" y="2633663"/>
          <p14:tracePt t="81639" x="4979988" y="2627313"/>
          <p14:tracePt t="81654" x="4997450" y="2622550"/>
          <p14:tracePt t="81671" x="5019675" y="2616200"/>
          <p14:tracePt t="81687" x="5051425" y="2616200"/>
          <p14:tracePt t="81702" x="5068888" y="2616200"/>
          <p14:tracePt t="81704" x="5080000" y="2616200"/>
          <p14:tracePt t="81721" x="5095875" y="2616200"/>
          <p14:tracePt t="81736" x="5102225" y="2616200"/>
          <p14:tracePt t="81820" x="5106988" y="2616200"/>
          <p14:tracePt t="81827" x="5113338" y="2616200"/>
          <p14:tracePt t="81837" x="5118100" y="2616200"/>
          <p14:tracePt t="81855" x="5133975" y="2633663"/>
          <p14:tracePt t="81872" x="5151438" y="2649538"/>
          <p14:tracePt t="81886" x="5156200" y="2654300"/>
          <p14:tracePt t="82200" x="5167313" y="2654300"/>
          <p14:tracePt t="82207" x="5173663" y="2654300"/>
          <p14:tracePt t="82222" x="5216525" y="2638425"/>
          <p14:tracePt t="82241" x="5300663" y="2611438"/>
          <p14:tracePt t="82257" x="5421313" y="2566988"/>
          <p14:tracePt t="82261" x="5487988" y="2540000"/>
          <p14:tracePt t="82272" x="5537200" y="2511425"/>
          <p14:tracePt t="82289" x="5597525" y="2473325"/>
          <p14:tracePt t="82291" x="5619750" y="2457450"/>
          <p14:tracePt t="82305" x="5657850" y="2428875"/>
          <p14:tracePt t="82322" x="5668963" y="2417763"/>
          <p14:tracePt t="82338" x="5675313" y="2413000"/>
          <p14:tracePt t="82354" x="5675313" y="2406650"/>
          <p14:tracePt t="82397" x="5680075" y="2406650"/>
          <p14:tracePt t="82402" x="5680075" y="2401888"/>
          <p14:tracePt t="82436" x="5684838" y="2401888"/>
          <p14:tracePt t="82995" x="5691188" y="2401888"/>
          <p14:tracePt t="83004" x="5702300" y="2390775"/>
          <p14:tracePt t="83010" x="5740400" y="2379663"/>
          <p14:tracePt t="83023" x="5751513" y="2374900"/>
          <p14:tracePt t="83025" x="5762625" y="2374900"/>
          <p14:tracePt t="83039" x="5784850" y="2368550"/>
          <p14:tracePt t="83056" x="5811838" y="2357438"/>
          <p14:tracePt t="83072" x="5822950" y="2352675"/>
          <p14:tracePt t="83088" x="5829300" y="2352675"/>
          <p14:tracePt t="83105" x="5834063" y="2352675"/>
          <p14:tracePt t="83130" x="5840413" y="2352675"/>
          <p14:tracePt t="83145" x="5845175" y="2352675"/>
          <p14:tracePt t="83155" x="5851525" y="2346325"/>
          <p14:tracePt t="83172" x="5867400" y="2346325"/>
          <p14:tracePt t="83190" x="5883275" y="2346325"/>
          <p14:tracePt t="83431" x="5889625" y="2346325"/>
          <p14:tracePt t="83475" x="5894388" y="2346325"/>
          <p14:tracePt t="83492" x="5900738" y="2346325"/>
          <p14:tracePt t="83507" x="5905500" y="2346325"/>
          <p14:tracePt t="83512" x="5911850" y="2346325"/>
          <p14:tracePt t="83522" x="5916613" y="2352675"/>
          <p14:tracePt t="83540" x="5938838" y="2357438"/>
          <p14:tracePt t="83557" x="5945188" y="2363788"/>
          <p14:tracePt t="83574" x="5949950" y="2363788"/>
          <p14:tracePt t="83590" x="5956300" y="2363788"/>
          <p14:tracePt t="83606" x="5961063" y="2368550"/>
          <p14:tracePt t="83656" x="5965825" y="2374900"/>
          <p14:tracePt t="84557" x="5972175" y="2374900"/>
          <p14:tracePt t="84563" x="5976938" y="2374900"/>
          <p14:tracePt t="84574" x="5988050" y="2379663"/>
          <p14:tracePt t="84591" x="6021388" y="2395538"/>
          <p14:tracePt t="84593" x="6059488" y="2401888"/>
          <p14:tracePt t="84608" x="6121400" y="2424113"/>
          <p14:tracePt t="84624" x="6226175" y="2439988"/>
          <p14:tracePt t="84641" x="6324600" y="2451100"/>
          <p14:tracePt t="84657" x="6418263" y="2462213"/>
          <p14:tracePt t="84676" x="6507163" y="2468563"/>
          <p14:tracePt t="84691" x="6545263" y="2468563"/>
          <p14:tracePt t="84707" x="6594475" y="2468563"/>
          <p14:tracePt t="84724" x="6627813" y="2468563"/>
          <p14:tracePt t="84742" x="6694488" y="2468563"/>
          <p14:tracePt t="84758" x="6732588" y="2473325"/>
          <p14:tracePt t="84775" x="6743700" y="2473325"/>
          <p14:tracePt t="85005" x="6748463" y="2473325"/>
          <p14:tracePt t="85015" x="6754813" y="2478088"/>
          <p14:tracePt t="85025" x="6759575" y="2478088"/>
          <p14:tracePt t="85027" x="6777038" y="2478088"/>
          <p14:tracePt t="85042" x="6819900" y="2478088"/>
          <p14:tracePt t="85043" x="6842125" y="2478088"/>
          <p14:tracePt t="85059" x="6908800" y="2478088"/>
          <p14:tracePt t="85075" x="6980238" y="2478088"/>
          <p14:tracePt t="85091" x="7040563" y="2478088"/>
          <p14:tracePt t="85109" x="7085013" y="2473325"/>
          <p14:tracePt t="85126" x="7089775" y="2473325"/>
          <p14:tracePt t="85141" x="7096125" y="2473325"/>
          <p14:tracePt t="85143" x="7100888" y="2473325"/>
          <p14:tracePt t="85159" x="7107238" y="2473325"/>
          <p14:tracePt t="85175" x="7112000" y="2473325"/>
          <p14:tracePt t="85177" x="7123113" y="2473325"/>
          <p14:tracePt t="85192" x="7156450" y="2473325"/>
          <p14:tracePt t="85210" x="7183438" y="2473325"/>
          <p14:tracePt t="85225" x="7223125" y="2473325"/>
          <p14:tracePt t="85242" x="7245350" y="2473325"/>
          <p14:tracePt t="85258" x="7265988" y="2473325"/>
          <p14:tracePt t="85259" x="7272338" y="2473325"/>
          <p14:tracePt t="86536" x="7283450" y="2473325"/>
          <p14:tracePt t="86547" x="7294563" y="2473325"/>
          <p14:tracePt t="86551" x="7299325" y="2473325"/>
          <p14:tracePt t="86559" x="7316788" y="2468563"/>
          <p14:tracePt t="86577" x="7350125" y="2451100"/>
          <p14:tracePt t="86595" x="7421563" y="2439988"/>
          <p14:tracePt t="86611" x="7475538" y="2435225"/>
          <p14:tracePt t="86627" x="7542213" y="2428875"/>
          <p14:tracePt t="86644" x="7602538" y="2424113"/>
          <p14:tracePt t="86661" x="7713663" y="2424113"/>
          <p14:tracePt t="86677" x="7827963" y="2424113"/>
          <p14:tracePt t="86694" x="7932738" y="2424113"/>
          <p14:tracePt t="86711" x="8043863" y="2428875"/>
          <p14:tracePt t="86728" x="8148638" y="2435225"/>
          <p14:tracePt t="86729" x="8197850" y="2439988"/>
          <p14:tracePt t="86745" x="8264525" y="2439988"/>
          <p14:tracePt t="86761" x="8307388" y="2439988"/>
          <p14:tracePt t="86778" x="8340725" y="2446338"/>
          <p14:tracePt t="86794" x="8358188" y="2451100"/>
          <p14:tracePt t="86811" x="8401050" y="2451100"/>
          <p14:tracePt t="86812" x="8429625" y="2457450"/>
          <p14:tracePt t="86827" x="8440738" y="2457450"/>
          <p14:tracePt t="86829" x="8472488" y="2468563"/>
          <p14:tracePt t="86843" x="8550275" y="2478088"/>
          <p14:tracePt t="86861" x="8616950" y="2478088"/>
          <p14:tracePt t="86879" x="8732838" y="2489200"/>
          <p14:tracePt t="86895" x="8764588" y="2495550"/>
          <p14:tracePt t="86911" x="8770938" y="2495550"/>
          <p14:tracePt t="86979" x="8775700" y="2495550"/>
          <p14:tracePt t="86994" x="8782050" y="2495550"/>
          <p14:tracePt t="87007" x="8786813" y="2495550"/>
          <p14:tracePt t="87015" x="8793163" y="2495550"/>
          <p14:tracePt t="87028" x="8809038" y="2495550"/>
          <p14:tracePt t="87029" x="8815388" y="2495550"/>
          <p14:tracePt t="87046" x="8826500" y="2495550"/>
          <p14:tracePt t="87061" x="8831263" y="2495550"/>
          <p14:tracePt t="87083" x="8837613" y="2495550"/>
          <p14:tracePt t="87097" x="8842375" y="2495550"/>
          <p14:tracePt t="88779" x="8847138" y="2495550"/>
          <p14:tracePt t="89018" x="8853488" y="2495550"/>
          <p14:tracePt t="89025" x="8858250" y="2495550"/>
          <p14:tracePt t="89032" x="8875713" y="2495550"/>
          <p14:tracePt t="89048" x="8947150" y="2495550"/>
          <p14:tracePt t="89063" x="9002713" y="2484438"/>
          <p14:tracePt t="89081" x="9074150" y="2478088"/>
          <p14:tracePt t="89097" x="9145588" y="2478088"/>
          <p14:tracePt t="89115" x="9228138" y="2473325"/>
          <p14:tracePt t="89133" x="9277350" y="2473325"/>
          <p14:tracePt t="89148" x="9315450" y="2473325"/>
          <p14:tracePt t="89165" x="9359900" y="2473325"/>
          <p14:tracePt t="89167" x="9371013" y="2473325"/>
          <p14:tracePt t="89180" x="9393238" y="2473325"/>
          <p14:tracePt t="89182" x="9409113" y="2473325"/>
          <p14:tracePt t="89199" x="9437688" y="2473325"/>
          <p14:tracePt t="89215" x="9471025" y="2473325"/>
          <p14:tracePt t="89231" x="9498013" y="2473325"/>
          <p14:tracePt t="89248" x="9513888" y="2473325"/>
          <p14:tracePt t="91353" x="9509125" y="2473325"/>
          <p14:tracePt t="91358" x="9502775" y="2473325"/>
          <p14:tracePt t="91372" x="9498013" y="2473325"/>
          <p14:tracePt t="91387" x="9493250" y="2473325"/>
          <p14:tracePt t="91402" x="9482138" y="2468563"/>
          <p14:tracePt t="91419" x="9471025" y="2462213"/>
          <p14:tracePt t="91434" x="9464675" y="2457450"/>
          <p14:tracePt t="91455" x="9459913" y="2457450"/>
          <p14:tracePt t="91470" x="9459913" y="2451100"/>
          <p14:tracePt t="91485" x="9453563" y="2451100"/>
          <p14:tracePt t="91546" x="9448800" y="2451100"/>
          <p14:tracePt t="91552" x="9448800" y="2446338"/>
          <p14:tracePt t="91570" x="9442450" y="2446338"/>
          <p14:tracePt t="91621" x="9442450" y="2439988"/>
          <p14:tracePt t="91666" x="9437688" y="2439988"/>
          <p14:tracePt t="91680" x="9437688" y="2435225"/>
          <p14:tracePt t="91703" x="9431338" y="2435225"/>
          <p14:tracePt t="91725" x="9426575" y="2435225"/>
          <p14:tracePt t="91779" x="9420225" y="2428875"/>
          <p14:tracePt t="91794" x="9415463" y="2428875"/>
          <p14:tracePt t="92199" x="9404350" y="2428875"/>
          <p14:tracePt t="92205" x="9393238" y="2428875"/>
          <p14:tracePt t="92219" x="9305925" y="2428875"/>
          <p14:tracePt t="92235" x="9190038" y="2439988"/>
          <p14:tracePt t="92253" x="9034463" y="2451100"/>
          <p14:tracePt t="92268" x="8759825" y="2451100"/>
          <p14:tracePt t="92285" x="8440738" y="2473325"/>
          <p14:tracePt t="92286" x="8258175" y="2489200"/>
          <p14:tracePt t="92303" x="8010525" y="2489200"/>
          <p14:tracePt t="92319" x="7631113" y="2489200"/>
          <p14:tracePt t="92336" x="7145338" y="2506663"/>
          <p14:tracePt t="92353" x="6462713" y="2589213"/>
          <p14:tracePt t="92354" x="6115050" y="2622550"/>
          <p14:tracePt t="92370" x="5653088" y="2705100"/>
          <p14:tracePt t="92386" x="5354638" y="2770188"/>
          <p14:tracePt t="92402" x="4975225" y="2874963"/>
          <p14:tracePt t="92420" x="4826000" y="2863850"/>
          <p14:tracePt t="92421" x="4649788" y="2886075"/>
          <p14:tracePt t="92436" x="4500563" y="2892425"/>
          <p14:tracePt t="92437" x="4364038" y="2892425"/>
          <p14:tracePt t="92454" x="4159250" y="2881313"/>
          <p14:tracePt t="92469" x="4000500" y="2870200"/>
          <p14:tracePt t="92486" x="3833813" y="2820988"/>
          <p14:tracePt t="92502" x="3757613" y="2781300"/>
          <p14:tracePt t="92504" x="3713163" y="2759075"/>
          <p14:tracePt t="92519" x="3679825" y="2720975"/>
          <p14:tracePt t="92520" x="3657600" y="2709863"/>
          <p14:tracePt t="92536" x="3614738" y="2649538"/>
          <p14:tracePt t="92553" x="3581400" y="2605088"/>
          <p14:tracePt t="92569" x="3541713" y="2555875"/>
          <p14:tracePt t="92587" x="3481388" y="2495550"/>
          <p14:tracePt t="92603" x="3421063" y="2473325"/>
          <p14:tracePt t="92619" x="3349625" y="2457450"/>
          <p14:tracePt t="92636" x="3271838" y="2451100"/>
          <p14:tracePt t="92654" x="3178175" y="2446338"/>
          <p14:tracePt t="92655" x="3151188" y="2439988"/>
          <p14:tracePt t="92670" x="3095625" y="2435225"/>
          <p14:tracePt t="92672" x="3046413" y="2435225"/>
          <p14:tracePt t="92686" x="2970213" y="2435225"/>
          <p14:tracePt t="92703" x="2870200" y="2435225"/>
          <p14:tracePt t="92719" x="2814638" y="2435225"/>
          <p14:tracePt t="92737" x="2705100" y="2435225"/>
          <p14:tracePt t="92754" x="2611438" y="2435225"/>
          <p14:tracePt t="92770" x="2544763" y="2435225"/>
          <p14:tracePt t="92786" x="2473325" y="2435225"/>
          <p14:tracePt t="92803" x="2413000" y="2435225"/>
          <p14:tracePt t="92804" x="2374900" y="2435225"/>
          <p14:tracePt t="92820" x="2330450" y="2435225"/>
          <p14:tracePt t="92836" x="2286000" y="2435225"/>
          <p14:tracePt t="92853" x="2274888" y="2435225"/>
          <p14:tracePt t="92870" x="2252663" y="2435225"/>
          <p14:tracePt t="92888" x="2214563" y="2435225"/>
          <p14:tracePt t="92903" x="2187575" y="2435225"/>
          <p14:tracePt t="92919" x="2132013" y="2435225"/>
          <p14:tracePt t="92936" x="2087563" y="2435225"/>
          <p14:tracePt t="92953" x="2033588" y="2435225"/>
          <p14:tracePt t="92954" x="2016125" y="2435225"/>
          <p14:tracePt t="92971" x="2000250" y="2435225"/>
          <p14:tracePt t="92973" x="1982788" y="2435225"/>
          <p14:tracePt t="92986" x="1939925" y="2435225"/>
          <p14:tracePt t="93003" x="1906588" y="2435225"/>
          <p14:tracePt t="93020" x="1866900" y="2435225"/>
          <p14:tracePt t="93021" x="1846263" y="2435225"/>
          <p14:tracePt t="93038" x="1801813" y="2435225"/>
          <p14:tracePt t="93053" x="1790700" y="2439988"/>
          <p14:tracePt t="93055" x="1779588" y="2439988"/>
          <p14:tracePt t="93071" x="1768475" y="2439988"/>
          <p14:tracePt t="93087" x="1763713" y="2446338"/>
          <p14:tracePt t="93089" x="1757363" y="2446338"/>
          <p14:tracePt t="93241" x="1752600" y="2446338"/>
          <p14:tracePt t="93264" x="1746250" y="2446338"/>
          <p14:tracePt t="93286" x="1741488" y="2446338"/>
          <p14:tracePt t="93301" x="1735138" y="2446338"/>
          <p14:tracePt t="93307" x="1730375" y="2446338"/>
          <p14:tracePt t="93338" x="1724025" y="2446338"/>
          <p14:tracePt t="93355" x="1719263" y="2446338"/>
          <p14:tracePt t="93368" x="1712913" y="2446338"/>
          <p14:tracePt t="93375" x="1708150" y="2446338"/>
          <p14:tracePt t="93387" x="1701800" y="2446338"/>
          <p14:tracePt t="93389" x="1697038" y="2446338"/>
          <p14:tracePt t="93413" x="1697038" y="2439988"/>
          <p14:tracePt t="93512" x="1690688" y="2439988"/>
          <p14:tracePt t="93541" x="1685925" y="2439988"/>
          <p14:tracePt t="93593" x="1679575" y="2439988"/>
          <p14:tracePt t="93631" x="1674813" y="2439988"/>
          <p14:tracePt t="93654" x="1670050" y="2439988"/>
          <p14:tracePt t="93698" x="1663700" y="2439988"/>
          <p14:tracePt t="93735" x="1658938" y="2439988"/>
          <p14:tracePt t="93759" x="1652588" y="2439988"/>
          <p14:tracePt t="93781" x="1647825" y="2439988"/>
          <p14:tracePt t="93796" x="1641475" y="2439988"/>
          <p14:tracePt t="93802" x="1636713" y="2439988"/>
          <p14:tracePt t="93810" x="1630363" y="2439988"/>
          <p14:tracePt t="93821" x="1625600" y="2439988"/>
          <p14:tracePt t="93839" x="1619250" y="2439988"/>
          <p14:tracePt t="94148" x="1614488" y="2439988"/>
          <p14:tracePt t="94163" x="1608138" y="2439988"/>
          <p14:tracePt t="94170" x="1597025" y="2439988"/>
          <p14:tracePt t="94177" x="1592263" y="2439988"/>
          <p14:tracePt t="94188" x="1581150" y="2439988"/>
          <p14:tracePt t="94206" x="1570038" y="2439988"/>
          <p14:tracePt t="94207" x="1565275" y="2439988"/>
          <p14:tracePt t="94223" x="1558925" y="2439988"/>
          <p14:tracePt t="94241" x="1554163" y="2439988"/>
          <p14:tracePt t="94255" x="1547813" y="2439988"/>
          <p14:tracePt t="95064" x="1543050" y="2439988"/>
          <p14:tracePt t="95206" x="1536700" y="2439988"/>
          <p14:tracePt t="96460" x="1543050" y="2439988"/>
          <p14:tracePt t="96465" x="1547813" y="2439988"/>
          <p14:tracePt t="96475" x="1558925" y="2439988"/>
          <p14:tracePt t="96492" x="1625600" y="2446338"/>
          <p14:tracePt t="96494" x="1679575" y="2446338"/>
          <p14:tracePt t="96509" x="1719263" y="2446338"/>
          <p14:tracePt t="96510" x="1784350" y="2451100"/>
          <p14:tracePt t="96526" x="1966913" y="2451100"/>
          <p14:tracePt t="96541" x="2105025" y="2451100"/>
          <p14:tracePt t="96558" x="2274888" y="2451100"/>
          <p14:tracePt t="96576" x="2428875" y="2451100"/>
          <p14:tracePt t="96577" x="2451100" y="2451100"/>
          <p14:tracePt t="96593" x="2495550" y="2451100"/>
          <p14:tracePt t="96608" x="2517775" y="2451100"/>
          <p14:tracePt t="96625" x="2533650" y="2451100"/>
          <p14:tracePt t="96961" x="2528888" y="2451100"/>
          <p14:tracePt t="96984" x="2528888" y="2446338"/>
          <p14:tracePt t="96990" x="2522538" y="2446338"/>
          <p14:tracePt t="97202" x="2528888" y="2446338"/>
          <p14:tracePt t="97207" x="2533650" y="2446338"/>
          <p14:tracePt t="97217" x="2562225" y="2439988"/>
          <p14:tracePt t="97226" x="2578100" y="2435225"/>
          <p14:tracePt t="97243" x="2649538" y="2424113"/>
          <p14:tracePt t="97244" x="2678113" y="2417763"/>
          <p14:tracePt t="97261" x="2760663" y="2417763"/>
          <p14:tracePt t="97277" x="2820988" y="2417763"/>
          <p14:tracePt t="97293" x="2859088" y="2417763"/>
          <p14:tracePt t="97314" x="2881313" y="2417763"/>
          <p14:tracePt t="97945" x="2892425" y="2417763"/>
          <p14:tracePt t="97951" x="2897188" y="2417763"/>
          <p14:tracePt t="97961" x="2947988" y="2417763"/>
          <p14:tracePt t="97978" x="3057525" y="2406650"/>
          <p14:tracePt t="97979" x="3135313" y="2401888"/>
          <p14:tracePt t="97995" x="3217863" y="2401888"/>
          <p14:tracePt t="97996" x="3316288" y="2401888"/>
          <p14:tracePt t="98012" x="3448050" y="2401888"/>
          <p14:tracePt t="98028" x="3597275" y="2401888"/>
          <p14:tracePt t="98044" x="3668713" y="2406650"/>
          <p14:tracePt t="98061" x="3697288" y="2413000"/>
          <p14:tracePt t="98062" x="3702050" y="2413000"/>
          <p14:tracePt t="98078" x="3713163" y="2413000"/>
          <p14:tracePt t="98094" x="3735388" y="2428875"/>
          <p14:tracePt t="98111" x="3768725" y="2439988"/>
          <p14:tracePt t="98128" x="3790950" y="2457450"/>
          <p14:tracePt t="98130" x="3795713" y="2457450"/>
          <p14:tracePt t="98146" x="3806825" y="2468563"/>
          <p14:tracePt t="98641" x="3813175" y="2468563"/>
          <p14:tracePt t="98648" x="3829050" y="2468563"/>
          <p14:tracePt t="98663" x="3916363" y="2468563"/>
          <p14:tracePt t="98681" x="4237038" y="2428875"/>
          <p14:tracePt t="98696" x="4654550" y="2406650"/>
          <p14:tracePt t="98713" x="5256213" y="2352675"/>
          <p14:tracePt t="98714" x="5426075" y="2330450"/>
          <p14:tracePt t="98729" x="5949950" y="2281238"/>
          <p14:tracePt t="98746" x="6110288" y="2270125"/>
          <p14:tracePt t="98747" x="6192838" y="2263775"/>
          <p14:tracePt t="98762" x="6391275" y="2241550"/>
          <p14:tracePt t="98779" x="6445250" y="2241550"/>
          <p14:tracePt t="98948" x="6440488" y="2241550"/>
          <p14:tracePt t="98964" x="6434138" y="2241550"/>
          <p14:tracePt t="98970" x="6423025" y="2247900"/>
          <p14:tracePt t="98981" x="6413500" y="2252663"/>
          <p14:tracePt t="98996" x="6391275" y="2252663"/>
          <p14:tracePt t="99013" x="6369050" y="2263775"/>
          <p14:tracePt t="99015" x="6362700" y="2270125"/>
          <p14:tracePt t="99028" x="6340475" y="2274888"/>
          <p14:tracePt t="99030" x="6335713" y="2281238"/>
          <p14:tracePt t="99046" x="6313488" y="2281238"/>
          <p14:tracePt t="99062" x="6297613" y="2286000"/>
          <p14:tracePt t="99079" x="6291263" y="2290763"/>
          <p14:tracePt t="99294" x="6280150" y="2290763"/>
          <p14:tracePt t="99302" x="6269038" y="2290763"/>
          <p14:tracePt t="99312" x="6264275" y="2290763"/>
          <p14:tracePt t="99332" x="6208713" y="2301875"/>
          <p14:tracePt t="99347" x="6186488" y="2312988"/>
          <p14:tracePt t="99363" x="6175375" y="2319338"/>
          <p14:tracePt t="99380" x="6170613" y="2319338"/>
          <p14:tracePt t="99396" x="6164263" y="2324100"/>
          <p14:tracePt t="99428" x="6164263" y="2330450"/>
          <p14:tracePt t="99446" x="6164263" y="2335213"/>
          <p14:tracePt t="99489" x="6170613" y="2335213"/>
          <p14:tracePt t="99498" x="6170613" y="2341563"/>
          <p14:tracePt t="99511" x="6175375" y="2341563"/>
          <p14:tracePt t="99517" x="6181725" y="2341563"/>
          <p14:tracePt t="99530" x="6192838" y="2346325"/>
          <p14:tracePt t="99547" x="6275388" y="2346325"/>
          <p14:tracePt t="99564" x="6340475" y="2346325"/>
          <p14:tracePt t="99580" x="6445250" y="2346325"/>
          <p14:tracePt t="99596" x="6527800" y="2346325"/>
          <p14:tracePt t="99613" x="6632575" y="2346325"/>
          <p14:tracePt t="99615" x="6654800" y="2341563"/>
          <p14:tracePt t="99630" x="6672263" y="2341563"/>
          <p14:tracePt t="99632" x="6688138" y="2341563"/>
          <p14:tracePt t="99646" x="6699250" y="2341563"/>
          <p14:tracePt t="99665" x="6704013" y="2341563"/>
          <p14:tracePt t="100216" x="6721475" y="2341563"/>
          <p14:tracePt t="100225" x="6743700" y="2341563"/>
          <p14:tracePt t="100230" x="6777038" y="2346325"/>
          <p14:tracePt t="100247" x="6935788" y="2363788"/>
          <p14:tracePt t="100264" x="7007225" y="2363788"/>
          <p14:tracePt t="100282" x="7167563" y="2346325"/>
          <p14:tracePt t="100300" x="7212013" y="2341563"/>
          <p14:tracePt t="100315" x="7227888" y="2335213"/>
          <p14:tracePt t="100817" x="7239000" y="2335213"/>
          <p14:tracePt t="100827" x="7277100" y="2341563"/>
          <p14:tracePt t="100837" x="7354888" y="2357438"/>
          <p14:tracePt t="100840" x="7437438" y="2363788"/>
          <p14:tracePt t="100851" x="7508875" y="2368550"/>
          <p14:tracePt t="100856" x="7613650" y="2374900"/>
          <p14:tracePt t="100861" x="7729538" y="2379663"/>
          <p14:tracePt t="100868" x="7531100" y="2540000"/>
          <p14:tracePt t="100877" x="7631113" y="2551113"/>
          <p14:tracePt t="100885" x="7702550" y="2560638"/>
          <p14:tracePt t="100911" x="7878763" y="2578100"/>
          <p14:tracePt t="100921" x="7900988" y="2578100"/>
          <p14:tracePt t="100925" x="7905750" y="2578100"/>
          <p14:tracePt t="100934" x="7910513" y="2578100"/>
          <p14:tracePt t="100938" x="7916863" y="2578100"/>
          <p14:tracePt t="100952" x="7921625" y="2578100"/>
          <p14:tracePt t="100970" x="7927975" y="2582863"/>
          <p14:tracePt t="100976" x="7932738" y="2582863"/>
          <p14:tracePt t="100989" x="7939088" y="2582863"/>
          <p14:tracePt t="101002" x="7943850" y="2582863"/>
          <p14:tracePt t="101308" x="7950200" y="2582863"/>
          <p14:tracePt t="101322" x="7954963" y="2582863"/>
          <p14:tracePt t="101328" x="7961313" y="2582863"/>
          <p14:tracePt t="101337" x="7972425" y="2571750"/>
          <p14:tracePt t="101344" x="7977188" y="2571750"/>
          <p14:tracePt t="101352" x="7988300" y="2566988"/>
          <p14:tracePt t="101359" x="7999413" y="2560638"/>
          <p14:tracePt t="101364" x="8010525" y="2560638"/>
          <p14:tracePt t="101376" x="8021638" y="2555875"/>
          <p14:tracePt t="101389" x="8070850" y="2544763"/>
          <p14:tracePt t="101395" x="8093075" y="2544763"/>
          <p14:tracePt t="101406" x="8108950" y="2533650"/>
          <p14:tracePt t="101416" x="8126413" y="2533650"/>
          <p14:tracePt t="101429" x="8148638" y="2528888"/>
          <p14:tracePt t="101442" x="8159750" y="2528888"/>
          <p14:tracePt t="101458" x="8164513" y="2528888"/>
          <p14:tracePt t="101472" x="8170863" y="2528888"/>
          <p14:tracePt t="101478" x="8181975" y="2522538"/>
          <p14:tracePt t="101502" x="8220075" y="2517775"/>
          <p14:tracePt t="101510" x="8231188" y="2511425"/>
          <p14:tracePt t="101522" x="8280400" y="2506663"/>
          <p14:tracePt t="101533" x="8285163" y="2506663"/>
          <p14:tracePt t="101545" x="8307388" y="2500313"/>
          <p14:tracePt t="101561" x="8335963" y="2495550"/>
          <p14:tracePt t="101572" x="8347075" y="2495550"/>
          <p14:tracePt t="101579" x="8369300" y="2495550"/>
          <p14:tracePt t="101591" x="8401050" y="2495550"/>
          <p14:tracePt t="101608" x="8451850" y="2495550"/>
          <p14:tracePt t="101614" x="8489950" y="2495550"/>
          <p14:tracePt t="101623" x="8516938" y="2495550"/>
          <p14:tracePt t="101628" x="8561388" y="2495550"/>
          <p14:tracePt t="101643" x="8616950" y="2495550"/>
          <p14:tracePt t="101657" x="8650288" y="2495550"/>
          <p14:tracePt t="101661" x="8693150" y="2495550"/>
          <p14:tracePt t="101673" x="8743950" y="2495550"/>
          <p14:tracePt t="101688" x="8793163" y="2495550"/>
          <p14:tracePt t="101704" x="8820150" y="2489200"/>
          <p14:tracePt t="101721" x="8858250" y="2484438"/>
          <p14:tracePt t="101724" x="8869363" y="2484438"/>
          <p14:tracePt t="101736" x="8886825" y="2484438"/>
          <p14:tracePt t="101739" x="8897938" y="2484438"/>
          <p14:tracePt t="101755" x="8924925" y="2484438"/>
          <p14:tracePt t="101770" x="8947150" y="2484438"/>
          <p14:tracePt t="101786" x="8963025" y="2484438"/>
          <p14:tracePt t="101802" x="8969375" y="2484438"/>
          <p14:tracePt t="102032" x="8974138" y="2484438"/>
          <p14:tracePt t="102132" x="8980488" y="2484438"/>
          <p14:tracePt t="102767" x="8985250" y="2484438"/>
          <p14:tracePt t="102773" x="8991600" y="2484438"/>
          <p14:tracePt t="102791" x="8996363" y="2484438"/>
          <p14:tracePt t="102796" x="9002713" y="2484438"/>
          <p14:tracePt t="102806" x="9007475" y="2484438"/>
          <p14:tracePt t="102820" x="9013825" y="2484438"/>
          <p14:tracePt t="102836" x="9018588" y="2489200"/>
          <p14:tracePt t="103450" x="9013825" y="2484438"/>
          <p14:tracePt t="103456" x="9002713" y="2484438"/>
          <p14:tracePt t="103470" x="8980488" y="2478088"/>
          <p14:tracePt t="103488" x="8963025" y="2478088"/>
          <p14:tracePt t="103503" x="8951913" y="2478088"/>
          <p14:tracePt t="103519" x="8947150" y="2478088"/>
          <p14:tracePt t="103613" x="8974138" y="2478088"/>
          <p14:tracePt t="103619" x="8991600" y="2478088"/>
          <p14:tracePt t="103628" x="9040813" y="2478088"/>
          <p14:tracePt t="103636" x="9096375" y="2473325"/>
          <p14:tracePt t="103653" x="9183688" y="2462213"/>
          <p14:tracePt t="103670" x="9255125" y="2446338"/>
          <p14:tracePt t="103685" x="9277350" y="2439988"/>
          <p14:tracePt t="103750" x="9277350" y="2435225"/>
          <p14:tracePt t="103771" x="9272588" y="2435225"/>
          <p14:tracePt t="103778" x="9266238" y="2435225"/>
          <p14:tracePt t="103788" x="9255125" y="2435225"/>
          <p14:tracePt t="103803" x="9205913" y="2424113"/>
          <p14:tracePt t="103821" x="9112250" y="2417763"/>
          <p14:tracePt t="103822" x="9074150" y="2417763"/>
          <p14:tracePt t="103838" x="9045575" y="2417763"/>
          <p14:tracePt t="103854" x="9029700" y="2417763"/>
          <p14:tracePt t="103943" x="9040813" y="2417763"/>
          <p14:tracePt t="103951" x="9056688" y="2424113"/>
          <p14:tracePt t="103958" x="9096375" y="2424113"/>
          <p14:tracePt t="103970" x="9134475" y="2424113"/>
          <p14:tracePt t="103972" x="9167813" y="2424113"/>
          <p14:tracePt t="103987" x="9272588" y="2424113"/>
          <p14:tracePt t="104004" x="9344025" y="2406650"/>
          <p14:tracePt t="104020" x="9409113" y="2395538"/>
          <p14:tracePt t="104037" x="9448800" y="2384425"/>
          <p14:tracePt t="104054" x="9464675" y="2379663"/>
          <p14:tracePt t="104115" x="9459913" y="2379663"/>
          <p14:tracePt t="104124" x="9442450" y="2379663"/>
          <p14:tracePt t="104138" x="9382125" y="2374900"/>
          <p14:tracePt t="104155" x="9326563" y="2374900"/>
          <p14:tracePt t="104170" x="9310688" y="2379663"/>
          <p14:tracePt t="104188" x="9299575" y="2379663"/>
          <p14:tracePt t="104274" x="9299575" y="2384425"/>
          <p14:tracePt t="104288" x="9305925" y="2384425"/>
          <p14:tracePt t="104295" x="9310688" y="2390775"/>
          <p14:tracePt t="104304" x="9315450" y="2390775"/>
          <p14:tracePt t="104321" x="9326563" y="2390775"/>
          <p14:tracePt t="104338" x="9344025" y="2395538"/>
          <p14:tracePt t="104339" x="9355138" y="2395538"/>
          <p14:tracePt t="104354" x="9377363" y="2395538"/>
          <p14:tracePt t="104372" x="9415463" y="2401888"/>
          <p14:tracePt t="104388" x="9453563" y="2401888"/>
          <p14:tracePt t="104404" x="9498013" y="2401888"/>
          <p14:tracePt t="104421" x="9531350" y="2401888"/>
          <p14:tracePt t="104422" x="9542463" y="2401888"/>
          <p14:tracePt t="104438" x="9558338" y="2395538"/>
          <p14:tracePt t="104454" x="9564688" y="2395538"/>
          <p14:tracePt t="104470" x="9575800" y="2390775"/>
          <p14:tracePt t="104488" x="9607550" y="2390775"/>
          <p14:tracePt t="104490" x="9625013" y="2390775"/>
          <p14:tracePt t="104505" x="9652000" y="2390775"/>
          <p14:tracePt t="104709" x="9658350" y="2390775"/>
          <p14:tracePt t="104722" x="9678988" y="2390775"/>
          <p14:tracePt t="104730" x="9685338" y="2390775"/>
          <p14:tracePt t="104740" x="9696450" y="2390775"/>
          <p14:tracePt t="104754" x="9712325" y="2384425"/>
          <p14:tracePt t="104771" x="9729788" y="2384425"/>
          <p14:tracePt t="104788" x="9740900" y="2379663"/>
          <p14:tracePt t="104789" x="9752013" y="2379663"/>
          <p14:tracePt t="104806" x="9794875" y="2379663"/>
          <p14:tracePt t="104823" x="9834563" y="2379663"/>
          <p14:tracePt t="104838" x="9866313" y="2379663"/>
          <p14:tracePt t="104855" x="9894888" y="2379663"/>
          <p14:tracePt t="104857" x="9917113" y="2379663"/>
          <p14:tracePt t="104871" x="9932988" y="2379663"/>
          <p14:tracePt t="104873" x="9944100" y="2379663"/>
          <p14:tracePt t="104888" x="9988550" y="2384425"/>
          <p14:tracePt t="104904" x="10037763" y="2384425"/>
          <p14:tracePt t="104921" x="10086975" y="2384425"/>
          <p14:tracePt t="104937" x="10131425" y="2390775"/>
          <p14:tracePt t="104956" x="10191750" y="2390775"/>
          <p14:tracePt t="104972" x="10213975" y="2401888"/>
          <p14:tracePt t="104988" x="10252075" y="2401888"/>
          <p14:tracePt t="105005" x="10280650" y="2406650"/>
          <p14:tracePt t="105023" x="10313988" y="2417763"/>
          <p14:tracePt t="105040" x="10334625" y="2417763"/>
          <p14:tracePt t="105055" x="10367963" y="2428875"/>
          <p14:tracePt t="105072" x="10396538" y="2428875"/>
          <p14:tracePt t="105088" x="10423525" y="2439988"/>
          <p14:tracePt t="105090" x="10434638" y="2439988"/>
          <p14:tracePt t="105106" x="10461625" y="2451100"/>
          <p14:tracePt t="105122" x="10483850" y="2457450"/>
          <p14:tracePt t="105139" x="10494963" y="2462213"/>
          <p14:tracePt t="105155" x="10506075" y="2462213"/>
          <p14:tracePt t="105173" x="10512425" y="2468563"/>
          <p14:tracePt t="105221" x="10517188" y="2468563"/>
          <p14:tracePt t="105226" x="10521950" y="2468563"/>
          <p14:tracePt t="105239" x="10528300" y="2468563"/>
          <p14:tracePt t="105258" x="10533063" y="2468563"/>
          <p14:tracePt t="105272" x="10544175" y="2468563"/>
          <p14:tracePt t="105289" x="10550525" y="2468563"/>
          <p14:tracePt t="105305" x="10561638" y="2468563"/>
          <p14:tracePt t="105443" x="10555288" y="2468563"/>
          <p14:tracePt t="105461" x="10544175" y="2468563"/>
          <p14:tracePt t="105465" x="10533063" y="2468563"/>
          <p14:tracePt t="105474" x="10521950" y="2468563"/>
          <p14:tracePt t="105489" x="10467975" y="2473325"/>
          <p14:tracePt t="105506" x="10418763" y="2489200"/>
          <p14:tracePt t="105522" x="10363200" y="2506663"/>
          <p14:tracePt t="105539" x="10213975" y="2533650"/>
          <p14:tracePt t="105556" x="10048875" y="2560638"/>
          <p14:tracePt t="105572" x="9712325" y="2611438"/>
          <p14:tracePt t="105589" x="9388475" y="2654300"/>
          <p14:tracePt t="105607" x="8864600" y="2738438"/>
          <p14:tracePt t="105623" x="8693150" y="2754313"/>
          <p14:tracePt t="105624" x="8539163" y="2770188"/>
          <p14:tracePt t="105639" x="8242300" y="2787650"/>
          <p14:tracePt t="105656" x="7961313" y="2803525"/>
          <p14:tracePt t="105673" x="7662863" y="2809875"/>
          <p14:tracePt t="105674" x="7515225" y="2814638"/>
          <p14:tracePt t="105689" x="7200900" y="2832100"/>
          <p14:tracePt t="105707" x="6781800" y="2836863"/>
          <p14:tracePt t="105722" x="6391275" y="2852738"/>
          <p14:tracePt t="105739" x="6088063" y="2852738"/>
          <p14:tracePt t="105757" x="5365750" y="2881313"/>
          <p14:tracePt t="105774" x="4832350" y="2886075"/>
          <p14:tracePt t="105791" x="4225925" y="2908300"/>
          <p14:tracePt t="105805" x="3773488" y="2935288"/>
          <p14:tracePt t="105823" x="3260725" y="2979738"/>
          <p14:tracePt t="105825" x="3008313" y="3013075"/>
          <p14:tracePt t="105839" x="2792413" y="3017838"/>
          <p14:tracePt t="105841" x="2573338" y="3028950"/>
          <p14:tracePt t="105857" x="2363788" y="3040063"/>
          <p14:tracePt t="105873" x="2225675" y="3046413"/>
          <p14:tracePt t="105890" x="2138363" y="3046413"/>
          <p14:tracePt t="105892" x="2093913" y="3046413"/>
          <p14:tracePt t="105908" x="2049463" y="3046413"/>
          <p14:tracePt t="105923" x="1971675" y="3024188"/>
          <p14:tracePt t="105939" x="1895475" y="3008313"/>
          <p14:tracePt t="105957" x="1812925" y="3001963"/>
          <p14:tracePt t="105974" x="1719263" y="2997200"/>
          <p14:tracePt t="105975" x="1679575" y="2990850"/>
          <p14:tracePt t="105991" x="1619250" y="2986088"/>
          <p14:tracePt t="106007" x="1554163" y="2968625"/>
          <p14:tracePt t="106023" x="1503363" y="2957513"/>
          <p14:tracePt t="106040" x="1454150" y="2952750"/>
          <p14:tracePt t="106042" x="1431925" y="2952750"/>
          <p14:tracePt t="106058" x="1416050" y="2946400"/>
          <p14:tracePt t="106074" x="1409700" y="2946400"/>
          <p14:tracePt t="106156" x="1409700" y="2941638"/>
          <p14:tracePt t="106171" x="1416050" y="2935288"/>
          <p14:tracePt t="106178" x="1420813" y="2935288"/>
          <p14:tracePt t="106190" x="1427163" y="2930525"/>
          <p14:tracePt t="106207" x="1443038" y="2914650"/>
          <p14:tracePt t="106225" x="1454150" y="2908300"/>
          <p14:tracePt t="106240" x="1465263" y="2903538"/>
          <p14:tracePt t="106261" x="1471613" y="2897188"/>
          <p14:tracePt t="106276" x="1476375" y="2897188"/>
          <p14:tracePt t="106291" x="1482725" y="2892425"/>
          <p14:tracePt t="106313" x="1487488" y="2892425"/>
          <p14:tracePt t="106323" x="1487488" y="2886075"/>
          <p14:tracePt t="106342" x="1492250" y="2886075"/>
          <p14:tracePt t="106359" x="1498600" y="2886075"/>
          <p14:tracePt t="106376" x="1498600" y="2881313"/>
          <p14:tracePt t="106391" x="1503363" y="2881313"/>
          <p14:tracePt t="106408" x="1514475" y="2881313"/>
          <p14:tracePt t="106410" x="1520825" y="2874963"/>
          <p14:tracePt t="106423" x="1525588" y="2874963"/>
          <p14:tracePt t="106424" x="1531938" y="2874963"/>
          <p14:tracePt t="106440" x="1531938" y="2870200"/>
          <p14:tracePt t="106457" x="1554163" y="2870200"/>
          <p14:tracePt t="106475" x="1597025" y="2863850"/>
          <p14:tracePt t="106491" x="1730375" y="2863850"/>
          <p14:tracePt t="106492" x="1806575" y="2863850"/>
          <p14:tracePt t="106509" x="1966913" y="2863850"/>
          <p14:tracePt t="106524" x="2159000" y="2863850"/>
          <p14:tracePt t="106541" x="2386013" y="2863850"/>
          <p14:tracePt t="106558" x="2513013" y="2852738"/>
          <p14:tracePt t="106559" x="2540000" y="2847975"/>
          <p14:tracePt t="106613" x="2533650" y="2841625"/>
          <p14:tracePt t="106621" x="2528888" y="2836863"/>
          <p14:tracePt t="106628" x="2522538" y="2836863"/>
          <p14:tracePt t="106913" x="2513013" y="2836863"/>
          <p14:tracePt t="106920" x="2506663" y="2832100"/>
          <p14:tracePt t="106928" x="2501900" y="2832100"/>
          <p14:tracePt t="106942" x="2473325" y="2825750"/>
          <p14:tracePt t="106960" x="2462213" y="2825750"/>
          <p14:tracePt t="106974" x="2439988" y="2820988"/>
          <p14:tracePt t="106993" x="2428875" y="2814638"/>
          <p14:tracePt t="106995" x="2424113" y="2814638"/>
          <p14:tracePt t="107009" x="2419350" y="2814638"/>
          <p14:tracePt t="107010" x="2413000" y="2814638"/>
          <p14:tracePt t="107026" x="2408238" y="2814638"/>
          <p14:tracePt t="107093" x="2424113" y="2814638"/>
          <p14:tracePt t="107100" x="2533650" y="2803525"/>
          <p14:tracePt t="107110" x="2705100" y="2781300"/>
          <p14:tracePt t="107124" x="2925763" y="2738438"/>
          <p14:tracePt t="107141" x="3146425" y="2693988"/>
          <p14:tracePt t="107159" x="3217863" y="2665413"/>
          <p14:tracePt t="107160" x="3233738" y="2665413"/>
          <p14:tracePt t="107192" x="3228975" y="2665413"/>
          <p14:tracePt t="107199" x="3211513" y="2665413"/>
          <p14:tracePt t="107209" x="3173413" y="2665413"/>
          <p14:tracePt t="107226" x="3008313" y="2665413"/>
          <p14:tracePt t="107227" x="2959100" y="2665413"/>
          <p14:tracePt t="107243" x="2876550" y="2665413"/>
          <p14:tracePt t="107260" x="2836863" y="2671763"/>
          <p14:tracePt t="107292" x="2847975" y="2676525"/>
          <p14:tracePt t="107295" x="2881313" y="2682875"/>
          <p14:tracePt t="107308" x="2970213" y="2682875"/>
          <p14:tracePt t="107310" x="3024188" y="2682875"/>
          <p14:tracePt t="107326" x="3135313" y="2682875"/>
          <p14:tracePt t="107343" x="3222625" y="2660650"/>
          <p14:tracePt t="107359" x="3233738" y="2660650"/>
          <p14:tracePt t="107378" x="3217863" y="2660650"/>
          <p14:tracePt t="107392" x="3140075" y="2660650"/>
          <p14:tracePt t="107409" x="2803525" y="2654300"/>
          <p14:tracePt t="107425" x="2522538" y="2654300"/>
          <p14:tracePt t="107443" x="2341563" y="2693988"/>
          <p14:tracePt t="107444" x="2319338" y="2705100"/>
          <p14:tracePt t="107459" x="2314575" y="2705100"/>
          <p14:tracePt t="108399" x="2297113" y="2705100"/>
          <p14:tracePt t="108406" x="2263775" y="2720975"/>
          <p14:tracePt t="108413" x="2209800" y="2743200"/>
          <p14:tracePt t="108427" x="2087563" y="2787650"/>
          <p14:tracePt t="108428" x="1730375" y="2886075"/>
          <p14:tracePt t="108444" x="1416050" y="2990850"/>
          <p14:tracePt t="108460" x="809625" y="3189288"/>
          <p14:tracePt t="108477" x="303213" y="3338513"/>
          <p14:tracePt t="108856" x="258763" y="6637338"/>
          <p14:tracePt t="108863" x="423863" y="6532563"/>
          <p14:tracePt t="108878" x="566738" y="6445250"/>
          <p14:tracePt t="108880" x="671513" y="6378575"/>
          <p14:tracePt t="108894" x="909638" y="6202363"/>
          <p14:tracePt t="108910" x="981075" y="6119813"/>
          <p14:tracePt t="108927" x="1023938" y="6037263"/>
          <p14:tracePt t="108945" x="1057275" y="5954713"/>
          <p14:tracePt t="108961" x="1074738" y="5916613"/>
          <p14:tracePt t="108977" x="1085850" y="5883275"/>
          <p14:tracePt t="108994" x="1090613" y="5861050"/>
          <p14:tracePt t="109010" x="1096963" y="5822950"/>
          <p14:tracePt t="109012" x="1108075" y="5811838"/>
          <p14:tracePt t="109029" x="1135063" y="5778500"/>
          <p14:tracePt t="109044" x="1157288" y="5756275"/>
          <p14:tracePt t="109061" x="1228725" y="5707063"/>
          <p14:tracePt t="109078" x="1431925" y="5624513"/>
          <p14:tracePt t="109079" x="1670050" y="5557838"/>
          <p14:tracePt t="109095" x="2159000" y="5403850"/>
          <p14:tracePt t="109113" x="2743200" y="5221288"/>
          <p14:tracePt t="109127" x="3282950" y="5013325"/>
          <p14:tracePt t="109145" x="3675063" y="4879975"/>
          <p14:tracePt t="109147" x="3719513" y="4857750"/>
          <p14:tracePt t="109162" x="3784600" y="4819650"/>
          <p14:tracePt t="109180" x="3795713" y="4786313"/>
          <p14:tracePt t="109194" x="3802063" y="4770438"/>
          <p14:tracePt t="109212" x="3802063" y="4764088"/>
          <p14:tracePt t="109227" x="3802063" y="4754563"/>
          <p14:tracePt t="109245" x="3768725" y="4703763"/>
          <p14:tracePt t="109261" x="3708400" y="4665663"/>
          <p14:tracePt t="109278" x="3641725" y="4621213"/>
          <p14:tracePt t="109295" x="3608388" y="4610100"/>
          <p14:tracePt t="109312" x="3525838" y="4587875"/>
          <p14:tracePt t="109329" x="3416300" y="4549775"/>
          <p14:tracePt t="109344" x="3327400" y="4516438"/>
          <p14:tracePt t="109362" x="3251200" y="4505325"/>
          <p14:tracePt t="109378" x="3157538" y="4505325"/>
          <p14:tracePt t="109380" x="3079750" y="4505325"/>
          <p14:tracePt t="109397" x="2963863" y="4494213"/>
          <p14:tracePt t="109413" x="2836863" y="4467225"/>
          <p14:tracePt t="109428" x="2765425" y="4440238"/>
          <p14:tracePt t="109446" x="2667000" y="4346575"/>
          <p14:tracePt t="109447" x="2633663" y="4306888"/>
          <p14:tracePt t="109464" x="2522538" y="4125913"/>
          <p14:tracePt t="109479" x="2462213" y="4021138"/>
          <p14:tracePt t="109495" x="2352675" y="3833813"/>
          <p14:tracePt t="109512" x="2281238" y="3740150"/>
          <p14:tracePt t="109528" x="2214563" y="3652838"/>
          <p14:tracePt t="109529" x="2159000" y="3597275"/>
          <p14:tracePt t="109545" x="2076450" y="3508375"/>
          <p14:tracePt t="109562" x="2027238" y="3454400"/>
          <p14:tracePt t="109578" x="1989138" y="3409950"/>
          <p14:tracePt t="109595" x="1960563" y="3382963"/>
          <p14:tracePt t="109613" x="1928813" y="3354388"/>
          <p14:tracePt t="109629" x="1906588" y="3338513"/>
          <p14:tracePt t="109645" x="1884363" y="3321050"/>
          <p14:tracePt t="109662" x="1857375" y="3294063"/>
          <p14:tracePt t="109679" x="1812925" y="3267075"/>
          <p14:tracePt t="109681" x="1784350" y="3244850"/>
          <p14:tracePt t="109696" x="1730375" y="3222625"/>
          <p14:tracePt t="109712" x="1679575" y="3189288"/>
          <p14:tracePt t="109728" x="1630363" y="3162300"/>
          <p14:tracePt t="109746" x="1597025" y="3140075"/>
          <p14:tracePt t="109747" x="1570038" y="3128963"/>
          <p14:tracePt t="109763" x="1536700" y="3117850"/>
          <p14:tracePt t="109764" x="1514475" y="3106738"/>
          <p14:tracePt t="109780" x="1460500" y="3090863"/>
          <p14:tracePt t="109795" x="1393825" y="3079750"/>
          <p14:tracePt t="109812" x="1366838" y="3073400"/>
          <p14:tracePt t="109828" x="1344613" y="3073400"/>
          <p14:tracePt t="109830" x="1333500" y="3073400"/>
          <p14:tracePt t="109847" x="1304925" y="3073400"/>
          <p14:tracePt t="109862" x="1284288" y="3073400"/>
          <p14:tracePt t="109879" x="1250950" y="3073400"/>
          <p14:tracePt t="109896" x="1206500" y="3068638"/>
          <p14:tracePt t="109897" x="1179513" y="3068638"/>
          <p14:tracePt t="109912" x="1168400" y="3062288"/>
          <p14:tracePt t="109914" x="1162050" y="3057525"/>
          <p14:tracePt t="109930" x="1123950" y="3051175"/>
          <p14:tracePt t="109945" x="1101725" y="3051175"/>
          <p14:tracePt t="109963" x="1079500" y="3040063"/>
          <p14:tracePt t="109964" x="1068388" y="3040063"/>
          <p14:tracePt t="109980" x="1052513" y="3035300"/>
          <p14:tracePt t="109996" x="1041400" y="3035300"/>
          <p14:tracePt t="110086" x="1046163" y="3035300"/>
          <p14:tracePt t="110109" x="1052513" y="3035300"/>
          <p14:tracePt t="110139" x="1057275" y="3035300"/>
          <p14:tracePt t="110153" x="1074738" y="3035300"/>
          <p14:tracePt t="110160" x="1079500" y="3035300"/>
          <p14:tracePt t="110168" x="1108075" y="3035300"/>
          <p14:tracePt t="110180" x="1135063" y="3035300"/>
          <p14:tracePt t="110197" x="1277938" y="3035300"/>
          <p14:tracePt t="110213" x="1349375" y="3035300"/>
          <p14:tracePt t="110229" x="1389063" y="3035300"/>
          <p14:tracePt t="110246" x="1420813" y="3035300"/>
          <p14:tracePt t="110265" x="1438275" y="3035300"/>
          <p14:tracePt t="110280" x="1443038" y="3035300"/>
          <p14:tracePt t="110298" x="1454150" y="3035300"/>
          <p14:tracePt t="111625" x="1443038" y="3035300"/>
          <p14:tracePt t="111647" x="1438275" y="3035300"/>
          <p14:tracePt t="111677" x="1431925" y="3035300"/>
          <p14:tracePt t="112255" x="1438275" y="3035300"/>
          <p14:tracePt t="112261" x="1449388" y="3040063"/>
          <p14:tracePt t="112267" x="1454150" y="3040063"/>
          <p14:tracePt t="112283" x="1509713" y="3062288"/>
          <p14:tracePt t="112300" x="1597025" y="3090863"/>
          <p14:tracePt t="112316" x="1735138" y="3122613"/>
          <p14:tracePt t="112332" x="1873250" y="3140075"/>
          <p14:tracePt t="112350" x="2143125" y="3155950"/>
          <p14:tracePt t="112351" x="2236788" y="3155950"/>
          <p14:tracePt t="112366" x="2457450" y="3140075"/>
          <p14:tracePt t="112382" x="2611438" y="3144838"/>
          <p14:tracePt t="112400" x="2705100" y="3140075"/>
          <p14:tracePt t="112403" x="2732088" y="3133725"/>
          <p14:tracePt t="112417" x="2765425" y="3122613"/>
          <p14:tracePt t="112433" x="2771775" y="3122613"/>
          <p14:tracePt t="112435" x="2776538" y="3117850"/>
          <p14:tracePt t="112450" x="2798763" y="3111500"/>
          <p14:tracePt t="112467" x="2825750" y="3101975"/>
          <p14:tracePt t="112484" x="2854325" y="3090863"/>
          <p14:tracePt t="112485" x="2865438" y="3084513"/>
          <p14:tracePt t="112500" x="2865438" y="3079750"/>
          <p14:tracePt t="112892" x="2870200" y="3079750"/>
          <p14:tracePt t="112907" x="2876550" y="3079750"/>
          <p14:tracePt t="112913" x="2881313" y="3079750"/>
          <p14:tracePt t="112920" x="2886075" y="3079750"/>
          <p14:tracePt t="112933" x="2903538" y="3084513"/>
          <p14:tracePt t="112952" x="2959100" y="3084513"/>
          <p14:tracePt t="112966" x="3024188" y="3095625"/>
          <p14:tracePt t="112983" x="3063875" y="3101975"/>
          <p14:tracePt t="113001" x="3084513" y="3106738"/>
          <p14:tracePt t="113018" x="3090863" y="3106738"/>
          <p14:tracePt t="114887" x="3095625" y="3106738"/>
          <p14:tracePt t="114895" x="3101975" y="3106738"/>
          <p14:tracePt t="114902" x="3146425" y="3117850"/>
          <p14:tracePt t="114920" x="3233738" y="3133725"/>
          <p14:tracePt t="114937" x="3470275" y="3151188"/>
          <p14:tracePt t="114955" x="3833813" y="3133725"/>
          <p14:tracePt t="114970" x="4132263" y="3111500"/>
          <p14:tracePt t="114987" x="4391025" y="3101975"/>
          <p14:tracePt t="115004" x="4533900" y="3095625"/>
          <p14:tracePt t="115005" x="4589463" y="3095625"/>
          <p14:tracePt t="115020" x="4665663" y="3090863"/>
          <p14:tracePt t="115036" x="4694238" y="3090863"/>
          <p14:tracePt t="115541" x="4705350" y="3090863"/>
          <p14:tracePt t="115546" x="4732338" y="3090863"/>
          <p14:tracePt t="115553" x="4759325" y="3090863"/>
          <p14:tracePt t="115571" x="4864100" y="3079750"/>
          <p14:tracePt t="115588" x="4968875" y="3073400"/>
          <p14:tracePt t="115605" x="5118100" y="3051175"/>
          <p14:tracePt t="115622" x="5195888" y="3046413"/>
          <p14:tracePt t="115638" x="5227638" y="3046413"/>
          <p14:tracePt t="115654" x="5245100" y="3040063"/>
          <p14:tracePt t="115720" x="5249863" y="3040063"/>
          <p14:tracePt t="115725" x="5256213" y="3040063"/>
          <p14:tracePt t="116201" x="5272088" y="3040063"/>
          <p14:tracePt t="116207" x="5310188" y="3040063"/>
          <p14:tracePt t="116223" x="5338763" y="3040063"/>
          <p14:tracePt t="116239" x="5448300" y="3040063"/>
          <p14:tracePt t="116255" x="5537200" y="3035300"/>
          <p14:tracePt t="116273" x="5707063" y="3028950"/>
          <p14:tracePt t="116289" x="5751513" y="3028950"/>
          <p14:tracePt t="116291" x="5818188" y="3028950"/>
          <p14:tracePt t="116305" x="5911850" y="3035300"/>
          <p14:tracePt t="116323" x="6027738" y="3035300"/>
          <p14:tracePt t="116340" x="6115050" y="3040063"/>
          <p14:tracePt t="116356" x="6164263" y="3040063"/>
          <p14:tracePt t="116373" x="6197600" y="3046413"/>
          <p14:tracePt t="116389" x="6226175" y="3046413"/>
          <p14:tracePt t="116406" x="6275388" y="3051175"/>
          <p14:tracePt t="116408" x="6302375" y="3051175"/>
          <p14:tracePt t="116424" x="6324600" y="3057525"/>
          <p14:tracePt t="116439" x="6340475" y="3057525"/>
          <p14:tracePt t="116441" x="6346825" y="3057525"/>
          <p14:tracePt t="116455" x="6351588" y="3057525"/>
          <p14:tracePt t="117017" x="6369050" y="3057525"/>
          <p14:tracePt t="117025" x="6373813" y="3057525"/>
          <p14:tracePt t="117030" x="6418263" y="3057525"/>
          <p14:tracePt t="117039" x="6473825" y="3057525"/>
          <p14:tracePt t="117058" x="6600825" y="3057525"/>
          <p14:tracePt t="117074" x="6804025" y="3057525"/>
          <p14:tracePt t="117075" x="6859588" y="3057525"/>
          <p14:tracePt t="117091" x="7051675" y="3057525"/>
          <p14:tracePt t="117106" x="7212013" y="3057525"/>
          <p14:tracePt t="117123" x="7366000" y="3057525"/>
          <p14:tracePt t="117140" x="7426325" y="3051175"/>
          <p14:tracePt t="117157" x="7470775" y="3051175"/>
          <p14:tracePt t="117174" x="7508875" y="3057525"/>
          <p14:tracePt t="117189" x="7546975" y="3068638"/>
          <p14:tracePt t="117207" x="7575550" y="3068638"/>
          <p14:tracePt t="117224" x="7586663" y="3068638"/>
          <p14:tracePt t="117225" x="7591425" y="3068638"/>
          <p14:tracePt t="117241" x="7591425" y="3073400"/>
          <p14:tracePt t="117264" x="7597775" y="3073400"/>
          <p14:tracePt t="117279" x="7602538" y="3073400"/>
          <p14:tracePt t="117292" x="7608888" y="3073400"/>
          <p14:tracePt t="117737" x="7602538" y="3073400"/>
          <p14:tracePt t="117743" x="7591425" y="3068638"/>
          <p14:tracePt t="117758" x="7537450" y="3057525"/>
          <p14:tracePt t="117774" x="7459663" y="3035300"/>
          <p14:tracePt t="117791" x="7305675" y="3024188"/>
          <p14:tracePt t="117807" x="7140575" y="3008313"/>
          <p14:tracePt t="117825" x="6842125" y="3001963"/>
          <p14:tracePt t="117842" x="6721475" y="3001963"/>
          <p14:tracePt t="117857" x="6605588" y="3001963"/>
          <p14:tracePt t="117874" x="6478588" y="3008313"/>
          <p14:tracePt t="117891" x="6429375" y="3008313"/>
          <p14:tracePt t="117893" x="6391275" y="3008313"/>
          <p14:tracePt t="117910" x="6319838" y="3013075"/>
          <p14:tracePt t="117924" x="6257925" y="3024188"/>
          <p14:tracePt t="117941" x="6219825" y="3028950"/>
          <p14:tracePt t="117958" x="6148388" y="3040063"/>
          <p14:tracePt t="117959" x="6121400" y="3046413"/>
          <p14:tracePt t="117976" x="5994400" y="3068638"/>
          <p14:tracePt t="117993" x="5916613" y="3079750"/>
          <p14:tracePt t="118007" x="5795963" y="3095625"/>
          <p14:tracePt t="118024" x="5735638" y="3101975"/>
          <p14:tracePt t="118042" x="5624513" y="3117850"/>
          <p14:tracePt t="118059" x="5591175" y="3117850"/>
          <p14:tracePt t="118074" x="5541963" y="3117850"/>
          <p14:tracePt t="118091" x="5465763" y="3117850"/>
          <p14:tracePt t="118108" x="5372100" y="3106738"/>
          <p14:tracePt t="118109" x="5327650" y="3106738"/>
          <p14:tracePt t="118125" x="5222875" y="3090863"/>
          <p14:tracePt t="118142" x="5095875" y="3090863"/>
          <p14:tracePt t="118157" x="4930775" y="3084513"/>
          <p14:tracePt t="118175" x="4803775" y="3084513"/>
          <p14:tracePt t="118194" x="4654550" y="3084513"/>
          <p14:tracePt t="118210" x="4583113" y="3084513"/>
          <p14:tracePt t="118226" x="4462463" y="3084513"/>
          <p14:tracePt t="118242" x="4424363" y="3084513"/>
          <p14:tracePt t="118261" x="4302125" y="3084513"/>
          <p14:tracePt t="118276" x="4252913" y="3084513"/>
          <p14:tracePt t="118292" x="4197350" y="3084513"/>
          <p14:tracePt t="118307" x="4110038" y="3084513"/>
          <p14:tracePt t="118325" x="4065588" y="3079750"/>
          <p14:tracePt t="118342" x="3994150" y="3073400"/>
          <p14:tracePt t="118344" x="3978275" y="3068638"/>
          <p14:tracePt t="118360" x="3933825" y="3057525"/>
          <p14:tracePt t="118375" x="3906838" y="3051175"/>
          <p14:tracePt t="118392" x="3873500" y="3046413"/>
          <p14:tracePt t="118410" x="3833813" y="3024188"/>
          <p14:tracePt t="118426" x="3813175" y="3017838"/>
          <p14:tracePt t="118442" x="3806825" y="3013075"/>
          <p14:tracePt t="118459" x="3802063" y="3013075"/>
          <p14:tracePt t="118477" x="3790950" y="3008313"/>
          <p14:tracePt t="118495" x="3784600" y="3008313"/>
          <p14:tracePt t="119184" x="3802063" y="3008313"/>
          <p14:tracePt t="119191" x="3833813" y="3008313"/>
          <p14:tracePt t="119201" x="3889375" y="3008313"/>
          <p14:tracePt t="119210" x="3960813" y="3008313"/>
          <p14:tracePt t="119226" x="4083050" y="3008313"/>
          <p14:tracePt t="119228" x="4148138" y="3008313"/>
          <p14:tracePt t="119244" x="4281488" y="2990850"/>
          <p14:tracePt t="119261" x="4413250" y="2986088"/>
          <p14:tracePt t="119277" x="4478338" y="2979738"/>
          <p14:tracePt t="119294" x="4484688" y="2979738"/>
          <p14:tracePt t="120790" x="4500563" y="2979738"/>
          <p14:tracePt t="120798" x="4518025" y="2990850"/>
          <p14:tracePt t="120811" x="4616450" y="3013075"/>
          <p14:tracePt t="120828" x="4694238" y="3028950"/>
          <p14:tracePt t="120845" x="4738688" y="3035300"/>
          <p14:tracePt t="120847" x="4770438" y="3035300"/>
          <p14:tracePt t="120864" x="4852988" y="3057525"/>
          <p14:tracePt t="120880" x="4968875" y="3062288"/>
          <p14:tracePt t="120895" x="5073650" y="3068638"/>
          <p14:tracePt t="120912" x="5145088" y="3101975"/>
          <p14:tracePt t="120929" x="5227638" y="3101975"/>
          <p14:tracePt t="120931" x="5289550" y="3101975"/>
          <p14:tracePt t="120946" x="5365750" y="3101975"/>
          <p14:tracePt t="120962" x="5426075" y="3101975"/>
          <p14:tracePt t="120978" x="5448300" y="3101975"/>
          <p14:tracePt t="120996" x="5470525" y="3101975"/>
          <p14:tracePt t="120998" x="5476875" y="3101975"/>
          <p14:tracePt t="121021" x="5481638" y="3101975"/>
          <p14:tracePt t="121681" x="5497513" y="3101975"/>
          <p14:tracePt t="121689" x="5514975" y="3095625"/>
          <p14:tracePt t="121696" x="5541963" y="3095625"/>
          <p14:tracePt t="121713" x="5635625" y="3079750"/>
          <p14:tracePt t="121730" x="5773738" y="3040063"/>
          <p14:tracePt t="121747" x="5845175" y="3028950"/>
          <p14:tracePt t="121749" x="5883275" y="3024188"/>
          <p14:tracePt t="121764" x="5934075" y="3017838"/>
          <p14:tracePt t="121780" x="5965825" y="3017838"/>
          <p14:tracePt t="121797" x="6005513" y="3017838"/>
          <p14:tracePt t="121813" x="6032500" y="3017838"/>
          <p14:tracePt t="121815" x="6059488" y="3017838"/>
          <p14:tracePt t="121830" x="6076950" y="3017838"/>
          <p14:tracePt t="121832" x="6103938" y="3017838"/>
          <p14:tracePt t="121848" x="6137275" y="3017838"/>
          <p14:tracePt t="121863" x="6170613" y="3017838"/>
          <p14:tracePt t="121881" x="6203950" y="3017838"/>
          <p14:tracePt t="121882" x="6219825" y="3013075"/>
          <p14:tracePt t="121898" x="6242050" y="3013075"/>
          <p14:tracePt t="121914" x="6257925" y="3008313"/>
          <p14:tracePt t="121932" x="6264275" y="3008313"/>
          <p14:tracePt t="122094" x="6269038" y="3008313"/>
          <p14:tracePt t="122100" x="6308725" y="3008313"/>
          <p14:tracePt t="122115" x="6407150" y="2990850"/>
          <p14:tracePt t="122132" x="6500813" y="2963863"/>
          <p14:tracePt t="122147" x="6556375" y="2952750"/>
          <p14:tracePt t="122164" x="6600825" y="2946400"/>
          <p14:tracePt t="122181" x="6627813" y="2941638"/>
          <p14:tracePt t="122183" x="6632575" y="2941638"/>
          <p14:tracePt t="122199" x="6638925" y="2941638"/>
          <p14:tracePt t="122387" x="6638925" y="2952750"/>
          <p14:tracePt t="122394" x="6638925" y="2957513"/>
          <p14:tracePt t="122400" x="6627813" y="2997200"/>
          <p14:tracePt t="122415" x="6567488" y="3057525"/>
          <p14:tracePt t="122432" x="6550025" y="3062288"/>
          <p14:tracePt t="124292" x="6567488" y="3062288"/>
          <p14:tracePt t="124298" x="6600825" y="3062288"/>
          <p14:tracePt t="124307" x="6610350" y="3062288"/>
          <p14:tracePt t="124318" x="6638925" y="3062288"/>
          <p14:tracePt t="124334" x="6694488" y="3062288"/>
          <p14:tracePt t="124336" x="6710363" y="3062288"/>
          <p14:tracePt t="124352" x="6726238" y="3062288"/>
          <p14:tracePt t="124367" x="6737350" y="3062288"/>
          <p14:tracePt t="124385" x="6743700" y="3062288"/>
          <p14:tracePt t="124401" x="6748463" y="3062288"/>
          <p14:tracePt t="124402" x="6754813" y="3062288"/>
          <p14:tracePt t="124418" x="6765925" y="3062288"/>
          <p14:tracePt t="124434" x="6777038" y="3057525"/>
          <p14:tracePt t="124451" x="6792913" y="3057525"/>
          <p14:tracePt t="124468" x="6804025" y="3046413"/>
          <p14:tracePt t="124484" x="6831013" y="3046413"/>
          <p14:tracePt t="124485" x="6864350" y="3040063"/>
          <p14:tracePt t="124502" x="6953250" y="3040063"/>
          <p14:tracePt t="124517" x="7096125" y="3024188"/>
          <p14:tracePt t="124535" x="7223125" y="2997200"/>
          <p14:tracePt t="124552" x="7321550" y="2997200"/>
          <p14:tracePt t="124553" x="7366000" y="2997200"/>
          <p14:tracePt t="124568" x="7399338" y="2997200"/>
          <p14:tracePt t="124571" x="7459663" y="2997200"/>
          <p14:tracePt t="124584" x="7546975" y="2997200"/>
          <p14:tracePt t="124602" x="7707313" y="3001963"/>
          <p14:tracePt t="124618" x="7861300" y="3013075"/>
          <p14:tracePt t="124619" x="7950200" y="3024188"/>
          <p14:tracePt t="124636" x="8077200" y="3040063"/>
          <p14:tracePt t="124653" x="8159750" y="3051175"/>
          <p14:tracePt t="124667" x="8191500" y="3057525"/>
          <p14:tracePt t="124685" x="8208963" y="3062288"/>
          <p14:tracePt t="124701" x="8224838" y="3068638"/>
          <p14:tracePt t="124702" x="8231188" y="3073400"/>
          <p14:tracePt t="124720" x="8264525" y="3090863"/>
          <p14:tracePt t="124734" x="8280400" y="3101975"/>
          <p14:tracePt t="124752" x="8285163" y="3101975"/>
          <p14:tracePt t="124810" x="8296275" y="3101975"/>
          <p14:tracePt t="124824" x="8296275" y="3106738"/>
          <p14:tracePt t="124838" x="8302625" y="3111500"/>
          <p14:tracePt t="124846" x="8302625" y="3117850"/>
          <p14:tracePt t="124853" x="8307388" y="3117850"/>
          <p14:tracePt t="124870" x="8313738" y="3122613"/>
          <p14:tracePt t="124989" x="8318500" y="3128963"/>
          <p14:tracePt t="125004" x="8318500" y="3133725"/>
          <p14:tracePt t="125020" x="8324850" y="3140075"/>
          <p14:tracePt t="125042" x="8324850" y="3144838"/>
          <p14:tracePt t="125081" x="8324850" y="3151188"/>
          <p14:tracePt t="125094" x="8318500" y="3151188"/>
          <p14:tracePt t="125236" x="8329613" y="3151188"/>
          <p14:tracePt t="125244" x="8335963" y="3151188"/>
          <p14:tracePt t="125251" x="8351838" y="3151188"/>
          <p14:tracePt t="125269" x="8369300" y="3151188"/>
          <p14:tracePt t="125286" x="8374063" y="3151188"/>
          <p14:tracePt t="125287" x="8378825" y="3151188"/>
          <p14:tracePt t="125305" x="8385175" y="3151188"/>
          <p14:tracePt t="125320" x="8401050" y="3144838"/>
          <p14:tracePt t="125335" x="8423275" y="3133725"/>
          <p14:tracePt t="125352" x="8440738" y="3128963"/>
          <p14:tracePt t="125370" x="8445500" y="3122613"/>
          <p14:tracePt t="125386" x="8456613" y="3122613"/>
          <p14:tracePt t="125402" x="8462963" y="3122613"/>
          <p14:tracePt t="125419" x="8478838" y="3111500"/>
          <p14:tracePt t="125436" x="8489950" y="3106738"/>
          <p14:tracePt t="125437" x="8505825" y="3101975"/>
          <p14:tracePt t="125453" x="8512175" y="3095625"/>
          <p14:tracePt t="125470" x="8516938" y="3095625"/>
          <p14:tracePt t="125544" x="8523288" y="3090863"/>
          <p14:tracePt t="125558" x="8528050" y="3090863"/>
          <p14:tracePt t="125566" x="8534400" y="3090863"/>
          <p14:tracePt t="125573" x="8539163" y="3084513"/>
          <p14:tracePt t="125588" x="8545513" y="3079750"/>
          <p14:tracePt t="125605" x="8556625" y="3079750"/>
          <p14:tracePt t="125620" x="8566150" y="3073400"/>
          <p14:tracePt t="125636" x="8588375" y="3068638"/>
          <p14:tracePt t="125653" x="8610600" y="3062288"/>
          <p14:tracePt t="125670" x="8655050" y="3046413"/>
          <p14:tracePt t="125687" x="8682038" y="3040063"/>
          <p14:tracePt t="125702" x="8693150" y="3035300"/>
          <p14:tracePt t="125720" x="8704263" y="3035300"/>
          <p14:tracePt t="125754" x="8704263" y="3028950"/>
          <p14:tracePt t="125760" x="8710613" y="3028950"/>
          <p14:tracePt t="125776" x="8715375" y="3028950"/>
          <p14:tracePt t="126226" x="8721725" y="3028950"/>
          <p14:tracePt t="126234" x="8726488" y="3028950"/>
          <p14:tracePt t="126252" x="8732838" y="3028950"/>
          <p14:tracePt t="126257" x="8737600" y="3028950"/>
          <p14:tracePt t="126272" x="8743950" y="3028950"/>
          <p14:tracePt t="126287" x="8759825" y="3028950"/>
          <p14:tracePt t="126304" x="8770938" y="3028950"/>
          <p14:tracePt t="126320" x="8786813" y="3028950"/>
          <p14:tracePt t="126340" x="8804275" y="3028950"/>
          <p14:tracePt t="126355" x="8815388" y="3028950"/>
          <p14:tracePt t="126371" x="8820150" y="3028950"/>
          <p14:tracePt t="126609" x="8826500" y="3028950"/>
          <p14:tracePt t="126632" x="8831263" y="3028950"/>
          <p14:tracePt t="127173" x="8837613" y="3028950"/>
          <p14:tracePt t="127179" x="8842375" y="3028950"/>
          <p14:tracePt t="127188" x="8858250" y="3028950"/>
          <p14:tracePt t="127205" x="8963025" y="3028950"/>
          <p14:tracePt t="127224" x="9167813" y="3028950"/>
          <p14:tracePt t="127240" x="9393238" y="3028950"/>
          <p14:tracePt t="127255" x="9652000" y="3028950"/>
          <p14:tracePt t="127272" x="9828213" y="3028950"/>
          <p14:tracePt t="127289" x="10048875" y="3035300"/>
          <p14:tracePt t="127290" x="10115550" y="3035300"/>
          <p14:tracePt t="127307" x="10213975" y="3035300"/>
          <p14:tracePt t="127323" x="10269538" y="3040063"/>
          <p14:tracePt t="127340" x="10302875" y="3040063"/>
          <p14:tracePt t="127356" x="10307638" y="3040063"/>
          <p14:tracePt t="127487" x="10313988" y="3040063"/>
          <p14:tracePt t="127495" x="10325100" y="3040063"/>
          <p14:tracePt t="127506" x="10345738" y="3040063"/>
          <p14:tracePt t="127525" x="10396538" y="3040063"/>
          <p14:tracePt t="127542" x="10428288" y="3035300"/>
          <p14:tracePt t="127555" x="10445750" y="3035300"/>
          <p14:tracePt t="127574" x="10456863" y="3035300"/>
          <p14:tracePt t="127575" x="10467975" y="3035300"/>
          <p14:tracePt t="127591" x="10472738" y="3028950"/>
          <p14:tracePt t="127606" x="10483850" y="3028950"/>
          <p14:tracePt t="127622" x="10494963" y="3028950"/>
          <p14:tracePt t="127639" x="10512425" y="3024188"/>
          <p14:tracePt t="127656" x="10528300" y="3017838"/>
          <p14:tracePt t="127658" x="10533063" y="3013075"/>
          <p14:tracePt t="127675" x="10539413" y="3013075"/>
          <p14:tracePt t="127691" x="10539413" y="3008313"/>
          <p14:tracePt t="127706" x="10544175" y="3008313"/>
          <p14:tracePt t="127742" x="10550525" y="3008313"/>
          <p14:tracePt t="127748" x="10561638" y="3008313"/>
          <p14:tracePt t="127758" x="10566400" y="3008313"/>
          <p14:tracePt t="127774" x="10610850" y="3001963"/>
          <p14:tracePt t="127789" x="10655300" y="2997200"/>
          <p14:tracePt t="127806" x="10720388" y="2997200"/>
          <p14:tracePt t="127808" x="10737850" y="2997200"/>
          <p14:tracePt t="127824" x="10775950" y="2997200"/>
          <p14:tracePt t="127839" x="10802938" y="2997200"/>
          <p14:tracePt t="127856" x="10820400" y="2997200"/>
          <p14:tracePt t="127874" x="10831513" y="2997200"/>
          <p14:tracePt t="127875" x="10836275" y="2997200"/>
          <p14:tracePt t="127890" x="10842625" y="2997200"/>
          <p14:tracePt t="127907" x="10853738" y="2997200"/>
          <p14:tracePt t="127928" x="10858500" y="2997200"/>
          <p14:tracePt t="127943" x="10864850" y="2997200"/>
          <p14:tracePt t="127957" x="10875963" y="2997200"/>
          <p14:tracePt t="127974" x="10891838" y="3001963"/>
          <p14:tracePt t="127992" x="10902950" y="3001963"/>
          <p14:tracePt t="128007" x="10914063" y="3001963"/>
          <p14:tracePt t="128025" x="10918825" y="3001963"/>
          <p14:tracePt t="128043" x="10925175" y="3001963"/>
          <p14:tracePt t="128058" x="10929938" y="3001963"/>
          <p14:tracePt t="128074" x="10936288" y="3001963"/>
          <p14:tracePt t="128090" x="10941050" y="3001963"/>
          <p14:tracePt t="128109" x="10958513" y="3008313"/>
          <p14:tracePt t="128124" x="10980738" y="3013075"/>
          <p14:tracePt t="128140" x="10996613" y="3017838"/>
          <p14:tracePt t="128156" x="11007725" y="3017838"/>
          <p14:tracePt t="128173" x="11018838" y="3024188"/>
          <p14:tracePt t="128259" x="11012488" y="3024188"/>
          <p14:tracePt t="128266" x="11007725" y="3024188"/>
          <p14:tracePt t="128275" x="10980738" y="3024188"/>
          <p14:tracePt t="128290" x="10820400" y="3057525"/>
          <p14:tracePt t="128307" x="10688638" y="3068638"/>
          <p14:tracePt t="128325" x="10240963" y="3128963"/>
          <p14:tracePt t="128341" x="9794875" y="3205163"/>
          <p14:tracePt t="128357" x="9482138" y="3249613"/>
          <p14:tracePt t="128375" x="8985250" y="3316288"/>
          <p14:tracePt t="128392" x="8467725" y="3365500"/>
          <p14:tracePt t="128393" x="7927975" y="3392488"/>
          <p14:tracePt t="128406" x="7756525" y="3409950"/>
          <p14:tracePt t="128408" x="7497763" y="3414713"/>
          <p14:tracePt t="128424" x="6792913" y="3443288"/>
          <p14:tracePt t="128440" x="6076950" y="3475038"/>
          <p14:tracePt t="128457" x="5200650" y="3525838"/>
          <p14:tracePt t="128474" x="4545013" y="3530600"/>
          <p14:tracePt t="128475" x="4214813" y="3552825"/>
          <p14:tracePt t="128492" x="3668713" y="3559175"/>
          <p14:tracePt t="128509" x="3217863" y="3575050"/>
          <p14:tracePt t="128524" x="2859088" y="3575050"/>
          <p14:tracePt t="128542" x="2578100" y="3575050"/>
          <p14:tracePt t="128559" x="2522538" y="3568700"/>
          <p14:tracePt t="128561" x="2501900" y="3559175"/>
          <p14:tracePt t="128574" x="2462213" y="3559175"/>
          <p14:tracePt t="128591" x="2446338" y="3552825"/>
          <p14:tracePt t="128607" x="2419350" y="3541713"/>
          <p14:tracePt t="128625" x="2314575" y="3541713"/>
          <p14:tracePt t="128644" x="2220913" y="3541713"/>
          <p14:tracePt t="128659" x="2147888" y="3541713"/>
          <p14:tracePt t="128675" x="2065338" y="3541713"/>
          <p14:tracePt t="128691" x="2005013" y="3548063"/>
          <p14:tracePt t="128692" x="1960563" y="3552825"/>
          <p14:tracePt t="128708" x="1922463" y="3559175"/>
          <p14:tracePt t="128724" x="1906588" y="3559175"/>
          <p14:tracePt t="128741" x="1900238" y="3559175"/>
          <p14:tracePt t="128758" x="1895475" y="3559175"/>
          <p14:tracePt t="128874" x="1911350" y="3559175"/>
          <p14:tracePt t="128882" x="1911350" y="3563938"/>
          <p14:tracePt t="128891" x="1922463" y="3563938"/>
          <p14:tracePt t="128908" x="1933575" y="3563938"/>
          <p14:tracePt t="128911" x="1939925" y="3563938"/>
          <p14:tracePt t="129129" x="1922463" y="3541713"/>
          <p14:tracePt t="129137" x="1906588" y="3530600"/>
          <p14:tracePt t="129143" x="1900238" y="3525838"/>
          <p14:tracePt t="129159" x="1866900" y="3497263"/>
          <p14:tracePt t="129175" x="1851025" y="3486150"/>
          <p14:tracePt t="129192" x="1835150" y="3465513"/>
          <p14:tracePt t="129208" x="1824038" y="3454400"/>
          <p14:tracePt t="129227" x="1817688" y="3448050"/>
          <p14:tracePt t="129243" x="1817688" y="3443288"/>
          <p14:tracePt t="129244" x="1817688" y="3436938"/>
          <p14:tracePt t="129258" x="1812925" y="3432175"/>
          <p14:tracePt t="129274" x="1806575" y="3421063"/>
          <p14:tracePt t="129302" x="1806575" y="3414713"/>
          <p14:tracePt t="129316" x="1806575" y="3409950"/>
          <p14:tracePt t="129331" x="1806575" y="3403600"/>
          <p14:tracePt t="129342" x="1801813" y="3392488"/>
          <p14:tracePt t="129358" x="1801813" y="3387725"/>
          <p14:tracePt t="129376" x="1801813" y="3376613"/>
          <p14:tracePt t="129394" x="1801813" y="3371850"/>
          <p14:tracePt t="129422" x="1801813" y="3365500"/>
          <p14:tracePt t="129429" x="1801813" y="3360738"/>
          <p14:tracePt t="129445" x="1801813" y="3354388"/>
          <p14:tracePt t="129461" x="1801813" y="3349625"/>
          <p14:tracePt t="129475" x="1806575" y="3338513"/>
          <p14:tracePt t="129492" x="1806575" y="3332163"/>
          <p14:tracePt t="129509" x="1806575" y="3321050"/>
          <p14:tracePt t="130644" x="1824038" y="3321050"/>
          <p14:tracePt t="130652" x="1839913" y="3327400"/>
          <p14:tracePt t="130660" x="1884363" y="3338513"/>
          <p14:tracePt t="130677" x="1911350" y="3354388"/>
          <p14:tracePt t="130694" x="1951038" y="3387725"/>
          <p14:tracePt t="130695" x="2011363" y="3414713"/>
          <p14:tracePt t="130712" x="2116138" y="3503613"/>
          <p14:tracePt t="130728" x="2170113" y="3541713"/>
          <p14:tracePt t="130870" x="2176463" y="3541713"/>
          <p14:tracePt t="130878" x="2225675" y="3541713"/>
          <p14:tracePt t="130885" x="2241550" y="3541713"/>
          <p14:tracePt t="130894" x="2274888" y="3541713"/>
          <p14:tracePt t="130912" x="2473325" y="3514725"/>
          <p14:tracePt t="130913" x="2562225" y="3497263"/>
          <p14:tracePt t="130929" x="2633663" y="3481388"/>
          <p14:tracePt t="130945" x="2698750" y="3459163"/>
          <p14:tracePt t="130961" x="2798763" y="3436938"/>
          <p14:tracePt t="130979" x="2876550" y="3414713"/>
          <p14:tracePt t="130981" x="2919413" y="3409950"/>
          <p14:tracePt t="130997" x="2952750" y="3398838"/>
          <p14:tracePt t="131012" x="2990850" y="3387725"/>
          <p14:tracePt t="131027" x="3024188" y="3382963"/>
          <p14:tracePt t="131044" x="3079750" y="3365500"/>
          <p14:tracePt t="131061" x="3124200" y="3349625"/>
          <p14:tracePt t="131079" x="3206750" y="3327400"/>
          <p14:tracePt t="131096" x="3228975" y="3321050"/>
          <p14:tracePt t="131113" x="3233738" y="3316288"/>
          <p14:tracePt t="131342" x="3244850" y="3316288"/>
          <p14:tracePt t="131349" x="3255963" y="3316288"/>
          <p14:tracePt t="131361" x="3305175" y="3305175"/>
          <p14:tracePt t="131378" x="3416300" y="3294063"/>
          <p14:tracePt t="131380" x="3465513" y="3289300"/>
          <p14:tracePt t="131394" x="3625850" y="3267075"/>
          <p14:tracePt t="131412" x="3729038" y="3249613"/>
          <p14:tracePt t="131429" x="3840163" y="3233738"/>
          <p14:tracePt t="131430" x="3856038" y="3227388"/>
          <p14:tracePt t="131445" x="3867150" y="3227388"/>
          <p14:tracePt t="131859" x="3884613" y="3227388"/>
          <p14:tracePt t="131865" x="3906838" y="3227388"/>
          <p14:tracePt t="131879" x="3927475" y="3238500"/>
          <p14:tracePt t="131881" x="3967163" y="3238500"/>
          <p14:tracePt t="131896" x="4103688" y="3260725"/>
          <p14:tracePt t="131914" x="4187825" y="3267075"/>
          <p14:tracePt t="131929" x="4219575" y="3271838"/>
          <p14:tracePt t="131946" x="4225925" y="3271838"/>
          <p14:tracePt t="132466" x="4230688" y="3278188"/>
          <p14:tracePt t="132475" x="4230688" y="3282950"/>
          <p14:tracePt t="132480" x="4237038" y="3282950"/>
          <p14:tracePt t="132497" x="4248150" y="3298825"/>
          <p14:tracePt t="132513" x="4248150" y="3305175"/>
          <p14:tracePt t="132532" x="4248150" y="3309938"/>
          <p14:tracePt t="132556" x="4248150" y="3321050"/>
          <p14:tracePt t="132571" x="4241800" y="3321050"/>
          <p14:tracePt t="132580" x="4237038" y="3321050"/>
          <p14:tracePt t="132597" x="4230688" y="3327400"/>
          <p14:tracePt t="132618" x="4225925" y="3332163"/>
          <p14:tracePt t="132632" x="4219575" y="3332163"/>
          <p14:tracePt t="132647" x="4219575" y="3338513"/>
          <p14:tracePt t="132835" x="4225925" y="3338513"/>
          <p14:tracePt t="132842" x="4230688" y="3338513"/>
          <p14:tracePt t="132848" x="4264025" y="3343275"/>
          <p14:tracePt t="132864" x="4352925" y="3354388"/>
          <p14:tracePt t="132881" x="4402138" y="3354388"/>
          <p14:tracePt t="132898" x="4457700" y="3360738"/>
          <p14:tracePt t="132915" x="4506913" y="3360738"/>
          <p14:tracePt t="132930" x="4594225" y="3376613"/>
          <p14:tracePt t="132948" x="4716463" y="3398838"/>
          <p14:tracePt t="132963" x="4814888" y="3421063"/>
          <p14:tracePt t="132981" x="4859338" y="3421063"/>
          <p14:tracePt t="132982" x="4875213" y="3421063"/>
          <p14:tracePt t="132997" x="4881563" y="3421063"/>
          <p14:tracePt t="133413" x="4886325" y="3421063"/>
          <p14:tracePt t="133442" x="4886325" y="3414713"/>
          <p14:tracePt t="133450" x="4886325" y="3409950"/>
          <p14:tracePt t="133457" x="4886325" y="3403600"/>
          <p14:tracePt t="133540" x="4886325" y="3398838"/>
          <p14:tracePt t="133676" x="4892675" y="3398838"/>
          <p14:tracePt t="133684" x="4903788" y="3398838"/>
          <p14:tracePt t="133696" x="4914900" y="3398838"/>
          <p14:tracePt t="133703" x="4941888" y="3398838"/>
          <p14:tracePt t="133715" x="4968875" y="3398838"/>
          <p14:tracePt t="133732" x="5024438" y="3398838"/>
          <p14:tracePt t="133733" x="5073650" y="3398838"/>
          <p14:tracePt t="133750" x="5113338" y="3392488"/>
          <p14:tracePt t="133764" x="5151438" y="3376613"/>
          <p14:tracePt t="133782" x="5173663" y="3365500"/>
          <p14:tracePt t="133801" x="5184775" y="3365500"/>
          <p14:tracePt t="133892" x="5184775" y="3360738"/>
          <p14:tracePt t="133908" x="5167313" y="3354388"/>
          <p14:tracePt t="133914" x="5140325" y="3349625"/>
          <p14:tracePt t="133921" x="5091113" y="3349625"/>
          <p14:tracePt t="133932" x="4991100" y="3332163"/>
          <p14:tracePt t="133949" x="4781550" y="3321050"/>
          <p14:tracePt t="133950" x="4622800" y="3321050"/>
          <p14:tracePt t="133965" x="4252913" y="3321050"/>
          <p14:tracePt t="133982" x="3873500" y="3321050"/>
          <p14:tracePt t="133999" x="3641725" y="3327400"/>
          <p14:tracePt t="134016" x="3575050" y="3338513"/>
          <p14:tracePt t="134124" x="3581400" y="3338513"/>
          <p14:tracePt t="134132" x="3586163" y="3338513"/>
          <p14:tracePt t="134138" x="3603625" y="3338513"/>
          <p14:tracePt t="134149" x="3608388" y="3338513"/>
          <p14:tracePt t="134166" x="3614738" y="3338513"/>
          <p14:tracePt t="134274" x="3619500" y="3338513"/>
          <p14:tracePt t="134372" x="3581400" y="3327400"/>
          <p14:tracePt t="134380" x="3552825" y="3321050"/>
          <p14:tracePt t="134386" x="3541713" y="3321050"/>
          <p14:tracePt t="134401" x="3536950" y="3321050"/>
          <p14:tracePt t="134449" x="3552825" y="3321050"/>
          <p14:tracePt t="134454" x="3570288" y="3321050"/>
          <p14:tracePt t="134467" x="3614738" y="3321050"/>
          <p14:tracePt t="134468" x="3668713" y="3321050"/>
          <p14:tracePt t="134485" x="3806825" y="3321050"/>
          <p14:tracePt t="134502" x="3956050" y="3309938"/>
          <p14:tracePt t="134516" x="4054475" y="3305175"/>
          <p14:tracePt t="134533" x="4094163" y="3298825"/>
          <p14:tracePt t="134553" x="4094163" y="3294063"/>
          <p14:tracePt t="134569" x="4087813" y="3282950"/>
          <p14:tracePt t="134583" x="3960813" y="3244850"/>
          <p14:tracePt t="134599" x="3862388" y="3222625"/>
          <p14:tracePt t="134616" x="3833813" y="3216275"/>
          <p14:tracePt t="134701" x="3851275" y="3216275"/>
          <p14:tracePt t="134711" x="3873500" y="3227388"/>
          <p14:tracePt t="134718" x="3878263" y="3227388"/>
          <p14:tracePt t="134733" x="3889375" y="3233738"/>
          <p14:tracePt t="134792" x="3884613" y="3233738"/>
          <p14:tracePt t="134800" x="3862388" y="3227388"/>
          <p14:tracePt t="134806" x="3833813" y="3216275"/>
          <p14:tracePt t="134817" x="3806825" y="3211513"/>
          <p14:tracePt t="134834" x="3802063" y="3205163"/>
          <p14:tracePt t="134897" x="3806825" y="3205163"/>
          <p14:tracePt t="134904" x="3817938" y="3205163"/>
          <p14:tracePt t="134917" x="3844925" y="3216275"/>
          <p14:tracePt t="134918" x="3856038" y="3222625"/>
          <p14:tracePt t="134933" x="3878263" y="3227388"/>
          <p14:tracePt t="134935" x="3906838" y="3227388"/>
          <p14:tracePt t="134950" x="3927475" y="3227388"/>
          <p14:tracePt t="134995" x="3922713" y="3227388"/>
          <p14:tracePt t="135001" x="3916363" y="3227388"/>
          <p14:tracePt t="135008" x="3889375" y="3227388"/>
          <p14:tracePt t="135018" x="3884613" y="3222625"/>
          <p14:tracePt t="135102" x="3889375" y="3222625"/>
          <p14:tracePt t="135108" x="3900488" y="3222625"/>
          <p14:tracePt t="135117" x="3911600" y="3222625"/>
          <p14:tracePt t="135134" x="3944938" y="3227388"/>
          <p14:tracePt t="135136" x="3956050" y="3227388"/>
          <p14:tracePt t="135152" x="3960813" y="3227388"/>
          <p14:tracePt t="135504" x="3983038" y="3227388"/>
          <p14:tracePt t="135511" x="4000500" y="3227388"/>
          <p14:tracePt t="135522" x="4027488" y="3227388"/>
          <p14:tracePt t="135536" x="4103688" y="3233738"/>
          <p14:tracePt t="135551" x="4176713" y="3233738"/>
          <p14:tracePt t="135568" x="4270375" y="3233738"/>
          <p14:tracePt t="135584" x="4364038" y="3233738"/>
          <p14:tracePt t="135602" x="4440238" y="3233738"/>
          <p14:tracePt t="135618" x="4457700" y="3233738"/>
          <p14:tracePt t="135634" x="4462463" y="3233738"/>
          <p14:tracePt t="135653" x="4467225" y="3238500"/>
          <p14:tracePt t="135669" x="4473575" y="3238500"/>
          <p14:tracePt t="135685" x="4500563" y="3249613"/>
          <p14:tracePt t="135702" x="4556125" y="3260725"/>
          <p14:tracePt t="135718" x="4616450" y="3260725"/>
          <p14:tracePt t="135735" x="4694238" y="3278188"/>
          <p14:tracePt t="135753" x="4732338" y="3294063"/>
          <p14:tracePt t="135768" x="4781550" y="3298825"/>
          <p14:tracePt t="135785" x="4832350" y="3305175"/>
          <p14:tracePt t="135802" x="4926013" y="3327400"/>
          <p14:tracePt t="135803" x="4975225" y="3327400"/>
          <p14:tracePt t="135819" x="5073650" y="3349625"/>
          <p14:tracePt t="135834" x="5167313" y="3360738"/>
          <p14:tracePt t="135851" x="5260975" y="3382963"/>
          <p14:tracePt t="135869" x="5332413" y="3403600"/>
          <p14:tracePt t="135871" x="5372100" y="3414713"/>
          <p14:tracePt t="135886" x="5432425" y="3425825"/>
          <p14:tracePt t="135902" x="5454650" y="3432175"/>
          <p14:tracePt t="135919" x="5459413" y="3432175"/>
          <p14:tracePt t="136059" x="5454650" y="3432175"/>
          <p14:tracePt t="136074" x="5448300" y="3432175"/>
          <p14:tracePt t="136082" x="5432425" y="3432175"/>
          <p14:tracePt t="136089" x="5414963" y="3432175"/>
          <p14:tracePt t="136104" x="5387975" y="3432175"/>
          <p14:tracePt t="136120" x="5360988" y="3432175"/>
          <p14:tracePt t="136135" x="5321300" y="3432175"/>
          <p14:tracePt t="136152" x="5260975" y="3432175"/>
          <p14:tracePt t="136170" x="5211763" y="3425825"/>
          <p14:tracePt t="136171" x="5173663" y="3421063"/>
          <p14:tracePt t="136187" x="5102225" y="3409950"/>
          <p14:tracePt t="136204" x="5051425" y="3403600"/>
          <p14:tracePt t="136218" x="5013325" y="3392488"/>
          <p14:tracePt t="136235" x="4953000" y="3376613"/>
          <p14:tracePt t="136253" x="4914900" y="3360738"/>
          <p14:tracePt t="136271" x="4892675" y="3349625"/>
          <p14:tracePt t="136286" x="4886325" y="3349625"/>
          <p14:tracePt t="136303" x="4881563" y="3343275"/>
          <p14:tracePt t="136320" x="4875213" y="3343275"/>
          <p14:tracePt t="136336" x="4870450" y="3338513"/>
          <p14:tracePt t="136353" x="4864100" y="3338513"/>
          <p14:tracePt t="136509" x="4875213" y="3338513"/>
          <p14:tracePt t="136517" x="4881563" y="3338513"/>
          <p14:tracePt t="136524" x="4892675" y="3338513"/>
          <p14:tracePt t="136536" x="4897438" y="3338513"/>
          <p14:tracePt t="136552" x="4914900" y="3338513"/>
          <p14:tracePt t="136554" x="4919663" y="3338513"/>
          <p14:tracePt t="136569" x="4926013" y="3338513"/>
          <p14:tracePt t="136571" x="4926013" y="3332163"/>
          <p14:tracePt t="136862" x="4930775" y="3332163"/>
          <p14:tracePt t="136872" x="4935538" y="3332163"/>
          <p14:tracePt t="136884" x="4941888" y="3332163"/>
          <p14:tracePt t="136892" x="4946650" y="3321050"/>
          <p14:tracePt t="136902" x="4953000" y="3321050"/>
          <p14:tracePt t="136920" x="4964113" y="3321050"/>
          <p14:tracePt t="136921" x="4968875" y="3316288"/>
          <p14:tracePt t="136937" x="4975225" y="3316288"/>
          <p14:tracePt t="136954" x="4979988" y="3316288"/>
          <p14:tracePt t="136972" x="4986338" y="3316288"/>
          <p14:tracePt t="136973" x="4991100" y="3316288"/>
          <p14:tracePt t="136988" x="4997450" y="3316288"/>
          <p14:tracePt t="137004" x="5002213" y="3309938"/>
          <p14:tracePt t="137020" x="5008563" y="3309938"/>
          <p14:tracePt t="137042" x="5013325" y="3309938"/>
          <p14:tracePt t="137056" x="5013325" y="3305175"/>
          <p14:tracePt t="137071" x="5019675" y="3305175"/>
          <p14:tracePt t="137094" x="5024438" y="3305175"/>
          <p14:tracePt t="137116" x="5029200" y="3305175"/>
          <p14:tracePt t="137147" x="5035550" y="3305175"/>
          <p14:tracePt t="137162" x="5040313" y="3305175"/>
          <p14:tracePt t="137177" x="5046663" y="3309938"/>
          <p14:tracePt t="137191" x="5051425" y="3316288"/>
          <p14:tracePt t="137206" x="5057775" y="3316288"/>
          <p14:tracePt t="137221" x="5062538" y="3316288"/>
          <p14:tracePt t="137228" x="5062538" y="3321050"/>
          <p14:tracePt t="137312" x="5068888" y="3321050"/>
          <p14:tracePt t="137320" x="5073650" y="3321050"/>
          <p14:tracePt t="137327" x="5080000" y="3321050"/>
          <p14:tracePt t="137350" x="5084763" y="3321050"/>
          <p14:tracePt t="137417" x="5091113" y="3321050"/>
          <p14:tracePt t="137447" x="5095875" y="3321050"/>
          <p14:tracePt t="137470" x="5102225" y="3321050"/>
          <p14:tracePt t="137501" x="5106988" y="3321050"/>
          <p14:tracePt t="137523" x="5113338" y="3321050"/>
          <p14:tracePt t="137536" x="5118100" y="3321050"/>
          <p14:tracePt t="137559" x="5122863" y="3321050"/>
          <p14:tracePt t="138092" x="5129213" y="3321050"/>
          <p14:tracePt t="138099" x="5133975" y="3321050"/>
          <p14:tracePt t="138108" x="5140325" y="3316288"/>
          <p14:tracePt t="138122" x="5156200" y="3316288"/>
          <p14:tracePt t="138124" x="5167313" y="3316288"/>
          <p14:tracePt t="138138" x="5195888" y="3309938"/>
          <p14:tracePt t="138155" x="5233988" y="3309938"/>
          <p14:tracePt t="138172" x="5267325" y="3309938"/>
          <p14:tracePt t="138173" x="5272088" y="3309938"/>
          <p14:tracePt t="138189" x="5278438" y="3309938"/>
          <p14:tracePt t="138205" x="5283200" y="3309938"/>
          <p14:tracePt t="138902" x="5289550" y="3309938"/>
          <p14:tracePt t="138916" x="5294313" y="3309938"/>
          <p14:tracePt t="138931" x="5300663" y="3309938"/>
          <p14:tracePt t="138963" x="5305425" y="3309938"/>
          <p14:tracePt t="138977" x="5310188" y="3309938"/>
          <p14:tracePt t="138992" x="5310188" y="3305175"/>
          <p14:tracePt t="138998" x="5310188" y="3298825"/>
          <p14:tracePt t="139009" x="5310188" y="3294063"/>
          <p14:tracePt t="139023" x="5305425" y="3278188"/>
          <p14:tracePt t="139041" x="5300663" y="3267075"/>
          <p14:tracePt t="139043" x="5294313" y="3260725"/>
          <p14:tracePt t="139057" x="5294313" y="3255963"/>
          <p14:tracePt t="139058" x="5289550" y="3249613"/>
          <p14:tracePt t="139074" x="5283200" y="3238500"/>
          <p14:tracePt t="139090" x="5283200" y="3227388"/>
          <p14:tracePt t="139107" x="5283200" y="3222625"/>
          <p14:tracePt t="139165" x="5283200" y="3216275"/>
          <p14:tracePt t="139180" x="5289550" y="3211513"/>
          <p14:tracePt t="139186" x="5289550" y="3205163"/>
          <p14:tracePt t="139193" x="5294313" y="3200400"/>
          <p14:tracePt t="139208" x="5294313" y="3195638"/>
          <p14:tracePt t="139209" x="5294313" y="3189288"/>
          <p14:tracePt t="139227" x="5300663" y="3184525"/>
          <p14:tracePt t="139241" x="5300663" y="3178175"/>
          <p14:tracePt t="139259" x="5300663" y="3173413"/>
          <p14:tracePt t="139841" x="5300663" y="3178175"/>
          <p14:tracePt t="139848" x="5300663" y="3184525"/>
          <p14:tracePt t="139857" x="5300663" y="3189288"/>
          <p14:tracePt t="139876" x="5305425" y="3195638"/>
          <p14:tracePt t="139892" x="5305425" y="3216275"/>
          <p14:tracePt t="139907" x="5310188" y="3222625"/>
          <p14:tracePt t="140087" x="5310188" y="3227388"/>
          <p14:tracePt t="140094" x="5305425" y="3233738"/>
          <p14:tracePt t="140111" x="5300663" y="3233738"/>
          <p14:tracePt t="140124" x="5289550" y="3238500"/>
          <p14:tracePt t="140141" x="5283200" y="3238500"/>
          <p14:tracePt t="140160" x="5272088" y="3244850"/>
          <p14:tracePt t="140161" x="5267325" y="3244850"/>
          <p14:tracePt t="140176" x="5249863" y="3244850"/>
          <p14:tracePt t="140193" x="5245100" y="3244850"/>
          <p14:tracePt t="140194" x="5238750" y="3244850"/>
          <p14:tracePt t="140208" x="5222875" y="3244850"/>
          <p14:tracePt t="140225" x="5211763" y="3244850"/>
          <p14:tracePt t="140243" x="5200650" y="3244850"/>
          <p14:tracePt t="140266" x="5195888" y="3244850"/>
          <p14:tracePt t="140274" x="5189538" y="3244850"/>
          <p14:tracePt t="140292" x="5184775" y="3244850"/>
          <p14:tracePt t="140308" x="5178425" y="3244850"/>
          <p14:tracePt t="140325" x="5167313" y="3244850"/>
          <p14:tracePt t="140342" x="5162550" y="3244850"/>
          <p14:tracePt t="140358" x="5156200" y="3244850"/>
          <p14:tracePt t="141415" x="5151438" y="3244850"/>
          <p14:tracePt t="141865" x="5145088" y="3244850"/>
          <p14:tracePt t="141947" x="5140325" y="3244850"/>
          <p14:tracePt t="142007" x="5133975" y="3244850"/>
          <p14:tracePt t="142021" x="5129213" y="3244850"/>
          <p14:tracePt t="142052" x="5122863" y="3244850"/>
          <p14:tracePt t="142104" x="5118100" y="3244850"/>
          <p14:tracePt t="142127" x="5113338" y="3244850"/>
          <p14:tracePt t="142142" x="5106988" y="3244850"/>
          <p14:tracePt t="142163" x="5102225" y="3244850"/>
          <p14:tracePt t="142254" x="5095875" y="3244850"/>
          <p14:tracePt t="142272" x="5091113" y="3244850"/>
          <p14:tracePt t="142283" x="5084763" y="3244850"/>
          <p14:tracePt t="142314" x="5080000" y="3244850"/>
          <p14:tracePt t="142337" x="5073650" y="3244850"/>
          <p14:tracePt t="142361" x="5068888" y="3244850"/>
          <p14:tracePt t="142373" x="5062538" y="3244850"/>
          <p14:tracePt t="142382" x="5062538" y="3238500"/>
          <p14:tracePt t="142394" x="5057775" y="3238500"/>
          <p14:tracePt t="142772" x="5062538" y="3244850"/>
          <p14:tracePt t="142787" x="5068888" y="3249613"/>
          <p14:tracePt t="142794" x="5068888" y="3255963"/>
          <p14:tracePt t="142802" x="5068888" y="3260725"/>
          <p14:tracePt t="144055" x="5068888" y="3267075"/>
          <p14:tracePt t="144063" x="5068888" y="3271838"/>
          <p14:tracePt t="144068" x="5068888" y="3278188"/>
          <p14:tracePt t="144081" x="5068888" y="3282950"/>
          <p14:tracePt t="144083" x="5068888" y="3289300"/>
          <p14:tracePt t="144167" x="5062538" y="3289300"/>
          <p14:tracePt t="144174" x="5057775" y="3289300"/>
          <p14:tracePt t="144189" x="5051425" y="3289300"/>
          <p14:tracePt t="144198" x="5046663" y="3294063"/>
          <p14:tracePt t="144215" x="5035550" y="3298825"/>
          <p14:tracePt t="144232" x="5029200" y="3298825"/>
          <p14:tracePt t="144249" x="5019675" y="3298825"/>
          <p14:tracePt t="144265" x="4997450" y="3305175"/>
          <p14:tracePt t="144282" x="4941888" y="3305175"/>
          <p14:tracePt t="144297" x="4892675" y="3305175"/>
          <p14:tracePt t="144316" x="4743450" y="3305175"/>
          <p14:tracePt t="144332" x="4665663" y="3305175"/>
          <p14:tracePt t="144349" x="4611688" y="3305175"/>
          <p14:tracePt t="144365" x="4540250" y="3305175"/>
          <p14:tracePt t="144385" x="4418013" y="3305175"/>
          <p14:tracePt t="144400" x="4297363" y="3305175"/>
          <p14:tracePt t="144416" x="4083050" y="3294063"/>
          <p14:tracePt t="144431" x="3960813" y="3294063"/>
          <p14:tracePt t="144448" x="3856038" y="3294063"/>
          <p14:tracePt t="144465" x="3757613" y="3294063"/>
          <p14:tracePt t="144466" x="3702050" y="3294063"/>
          <p14:tracePt t="144483" x="3635375" y="3298825"/>
          <p14:tracePt t="144499" x="3570288" y="3309938"/>
          <p14:tracePt t="144516" x="3541713" y="3316288"/>
          <p14:tracePt t="144534" x="3514725" y="3321050"/>
          <p14:tracePt t="144549" x="3503613" y="3327400"/>
          <p14:tracePt t="144551" x="3492500" y="3327400"/>
          <p14:tracePt t="144566" x="3470275" y="3338513"/>
          <p14:tracePt t="144582" x="3459163" y="3338513"/>
          <p14:tracePt t="144598" x="3438525" y="3343275"/>
          <p14:tracePt t="144615" x="3409950" y="3354388"/>
          <p14:tracePt t="144616" x="3405188" y="3354388"/>
          <p14:tracePt t="144634" x="3394075" y="3365500"/>
          <p14:tracePt t="144708" x="3387725" y="3365500"/>
          <p14:tracePt t="144722" x="3382963" y="3365500"/>
          <p14:tracePt t="144737" x="3376613" y="3365500"/>
          <p14:tracePt t="144744" x="3371850" y="3365500"/>
          <p14:tracePt t="144751" x="3365500" y="3365500"/>
          <p14:tracePt t="144765" x="3354388" y="3371850"/>
          <p14:tracePt t="144766" x="3349625" y="3371850"/>
          <p14:tracePt t="144786" x="3338513" y="3371850"/>
          <p14:tracePt t="144798" x="3322638" y="3371850"/>
          <p14:tracePt t="144815" x="3305175" y="3371850"/>
          <p14:tracePt t="144833" x="3289300" y="3365500"/>
          <p14:tracePt t="144924" x="3294063" y="3365500"/>
          <p14:tracePt t="144933" x="3338513" y="3365500"/>
          <p14:tracePt t="144939" x="3376613" y="3365500"/>
          <p14:tracePt t="144948" x="3438525" y="3365500"/>
          <p14:tracePt t="144966" x="3552825" y="3365500"/>
          <p14:tracePt t="144983" x="3697288" y="3365500"/>
          <p14:tracePt t="144984" x="3762375" y="3365500"/>
          <p14:tracePt t="144999" x="3817938" y="3365500"/>
          <p14:tracePt t="145001" x="3922713" y="3365500"/>
          <p14:tracePt t="145015" x="4038600" y="3365500"/>
          <p14:tracePt t="145032" x="4176713" y="3376613"/>
          <p14:tracePt t="145049" x="4259263" y="3382963"/>
          <p14:tracePt t="145067" x="4489450" y="3425825"/>
          <p14:tracePt t="145083" x="4645025" y="3443288"/>
          <p14:tracePt t="145098" x="4770438" y="3454400"/>
          <p14:tracePt t="145116" x="5040313" y="3475038"/>
          <p14:tracePt t="145133" x="5118100" y="3475038"/>
          <p14:tracePt t="145135" x="5178425" y="3481388"/>
          <p14:tracePt t="145150" x="5300663" y="3492500"/>
          <p14:tracePt t="145166" x="5394325" y="3503613"/>
          <p14:tracePt t="145183" x="5454650" y="3508375"/>
          <p14:tracePt t="145199" x="5503863" y="3508375"/>
          <p14:tracePt t="145200" x="5526088" y="3508375"/>
          <p14:tracePt t="145216" x="5548313" y="3514725"/>
          <p14:tracePt t="145232" x="5575300" y="3514725"/>
          <p14:tracePt t="145248" x="5591175" y="3514725"/>
          <p14:tracePt t="145266" x="5602288" y="3519488"/>
          <p14:tracePt t="145284" x="5613400" y="3519488"/>
          <p14:tracePt t="145299" x="5619750" y="3519488"/>
          <p14:tracePt t="145316" x="5653088" y="3519488"/>
          <p14:tracePt t="145333" x="5757863" y="3530600"/>
          <p14:tracePt t="145350" x="5851525" y="3530600"/>
          <p14:tracePt t="145351" x="5900738" y="3530600"/>
          <p14:tracePt t="145367" x="5983288" y="3530600"/>
          <p14:tracePt t="145383" x="6076950" y="3530600"/>
          <p14:tracePt t="145400" x="6110288" y="3530600"/>
          <p14:tracePt t="145608" x="6115050" y="3530600"/>
          <p14:tracePt t="145616" x="6126163" y="3525838"/>
          <p14:tracePt t="145629" x="6137275" y="3519488"/>
          <p14:tracePt t="145636" x="6142038" y="3519488"/>
          <p14:tracePt t="145650" x="6153150" y="3514725"/>
          <p14:tracePt t="145652" x="6181725" y="3503613"/>
          <p14:tracePt t="145667" x="6208713" y="3497263"/>
          <p14:tracePt t="145668" x="6242050" y="3486150"/>
          <p14:tracePt t="145683" x="6302375" y="3470275"/>
          <p14:tracePt t="145700" x="6351588" y="3459163"/>
          <p14:tracePt t="145716" x="6373813" y="3448050"/>
          <p14:tracePt t="145734" x="6402388" y="3443288"/>
          <p14:tracePt t="145750" x="6413500" y="3436938"/>
          <p14:tracePt t="145766" x="6423025" y="3432175"/>
          <p14:tracePt t="145784" x="6434138" y="3432175"/>
          <p14:tracePt t="145786" x="6445250" y="3425825"/>
          <p14:tracePt t="145801" x="6456363" y="3425825"/>
          <p14:tracePt t="145802" x="6467475" y="3421063"/>
          <p14:tracePt t="145817" x="6478588" y="3414713"/>
          <p14:tracePt t="145819" x="6489700" y="3414713"/>
          <p14:tracePt t="145835" x="6500813" y="3409950"/>
          <p14:tracePt t="145850" x="6507163" y="3409950"/>
          <p14:tracePt t="145867" x="6507163" y="3403600"/>
          <p14:tracePt t="146043" x="6511925" y="3403600"/>
          <p14:tracePt t="146057" x="6523038" y="3403600"/>
          <p14:tracePt t="146064" x="6527800" y="3403600"/>
          <p14:tracePt t="146071" x="6538913" y="3398838"/>
          <p14:tracePt t="146084" x="6550025" y="3398838"/>
          <p14:tracePt t="146086" x="6567488" y="3398838"/>
          <p14:tracePt t="146102" x="6616700" y="3387725"/>
          <p14:tracePt t="146118" x="6699250" y="3382963"/>
          <p14:tracePt t="146134" x="6788150" y="3365500"/>
          <p14:tracePt t="146150" x="6870700" y="3360738"/>
          <p14:tracePt t="146168" x="6953250" y="3349625"/>
          <p14:tracePt t="146184" x="6980238" y="3349625"/>
          <p14:tracePt t="146185" x="6996113" y="3349625"/>
          <p14:tracePt t="146200" x="7024688" y="3349625"/>
          <p14:tracePt t="146217" x="7046913" y="3349625"/>
          <p14:tracePt t="146234" x="7062788" y="3349625"/>
          <p14:tracePt t="146251" x="7096125" y="3360738"/>
          <p14:tracePt t="146269" x="7107238" y="3371850"/>
          <p14:tracePt t="146284" x="7129463" y="3371850"/>
          <p14:tracePt t="146301" x="7156450" y="3371850"/>
          <p14:tracePt t="146319" x="7234238" y="3371850"/>
          <p14:tracePt t="146336" x="7294563" y="3371850"/>
          <p14:tracePt t="146352" x="7332663" y="3371850"/>
          <p14:tracePt t="146368" x="7410450" y="3371850"/>
          <p14:tracePt t="146386" x="7515225" y="3371850"/>
          <p14:tracePt t="146404" x="7542213" y="3371850"/>
          <p14:tracePt t="146418" x="7586663" y="3371850"/>
          <p14:tracePt t="146435" x="7602538" y="3371850"/>
          <p14:tracePt t="146451" x="7631113" y="3365500"/>
          <p14:tracePt t="146453" x="7640638" y="3365500"/>
          <p14:tracePt t="146468" x="7658100" y="3360738"/>
          <p14:tracePt t="146470" x="7662863" y="3360738"/>
          <p14:tracePt t="146485" x="7691438" y="3349625"/>
          <p14:tracePt t="146501" x="7718425" y="3338513"/>
          <p14:tracePt t="146518" x="7734300" y="3338513"/>
          <p14:tracePt t="146535" x="7762875" y="3332163"/>
          <p14:tracePt t="146536" x="7767638" y="3332163"/>
          <p14:tracePt t="146552" x="7773988" y="3332163"/>
          <p14:tracePt t="146568" x="7778750" y="3332163"/>
          <p14:tracePt t="146585" x="7785100" y="3327400"/>
          <p14:tracePt t="146603" x="7807325" y="3327400"/>
          <p14:tracePt t="146619" x="7823200" y="3327400"/>
          <p14:tracePt t="146635" x="7856538" y="3321050"/>
          <p14:tracePt t="146652" x="7883525" y="3321050"/>
          <p14:tracePt t="146668" x="7905750" y="3321050"/>
          <p14:tracePt t="146686" x="7910513" y="3321050"/>
          <p14:tracePt t="146709" x="7916863" y="3321050"/>
          <p14:tracePt t="146724" x="7921625" y="3321050"/>
          <p14:tracePt t="146734" x="7927975" y="3321050"/>
          <p14:tracePt t="146752" x="7943850" y="3321050"/>
          <p14:tracePt t="146753" x="7950200" y="3321050"/>
          <p14:tracePt t="146769" x="7972425" y="3321050"/>
          <p14:tracePt t="146785" x="7983538" y="3321050"/>
          <p14:tracePt t="146802" x="7988300" y="3321050"/>
          <p14:tracePt t="146819" x="7994650" y="3321050"/>
          <p14:tracePt t="146868" x="7999413" y="3321050"/>
          <p14:tracePt t="146897" x="8004175" y="3321050"/>
          <p14:tracePt t="146928" x="8010525" y="3321050"/>
          <p14:tracePt t="146935" x="8015288" y="3321050"/>
          <p14:tracePt t="146942" x="8021638" y="3321050"/>
          <p14:tracePt t="146952" x="8037513" y="3321050"/>
          <p14:tracePt t="146969" x="8048625" y="3327400"/>
          <p14:tracePt t="146986" x="8081963" y="3327400"/>
          <p14:tracePt t="147003" x="8104188" y="3327400"/>
          <p14:tracePt t="147018" x="8153400" y="3332163"/>
          <p14:tracePt t="147035" x="8191500" y="3343275"/>
          <p14:tracePt t="147053" x="8269288" y="3365500"/>
          <p14:tracePt t="147070" x="8335963" y="3382963"/>
          <p14:tracePt t="147085" x="8407400" y="3398838"/>
          <p14:tracePt t="147102" x="8501063" y="3409950"/>
          <p14:tracePt t="147119" x="8643938" y="3425825"/>
          <p14:tracePt t="147120" x="8726488" y="3432175"/>
          <p14:tracePt t="147136" x="8875713" y="3459163"/>
          <p14:tracePt t="147152" x="8924925" y="3465513"/>
          <p14:tracePt t="147154" x="8963025" y="3475038"/>
          <p14:tracePt t="147168" x="9034463" y="3481388"/>
          <p14:tracePt t="147185" x="9096375" y="3492500"/>
          <p14:tracePt t="147204" x="9161463" y="3503613"/>
          <p14:tracePt t="147221" x="9205913" y="3503613"/>
          <p14:tracePt t="147235" x="9255125" y="3503613"/>
          <p14:tracePt t="147253" x="9283700" y="3503613"/>
          <p14:tracePt t="147269" x="9315450" y="3503613"/>
          <p14:tracePt t="147270" x="9326563" y="3503613"/>
          <p14:tracePt t="147286" x="9359900" y="3503613"/>
          <p14:tracePt t="147304" x="9388475" y="3503613"/>
          <p14:tracePt t="147319" x="9420225" y="3503613"/>
          <p14:tracePt t="147336" x="9442450" y="3503613"/>
          <p14:tracePt t="147353" x="9475788" y="3497263"/>
          <p14:tracePt t="147371" x="9493250" y="3497263"/>
          <p14:tracePt t="147385" x="9502775" y="3492500"/>
          <p14:tracePt t="147402" x="9513888" y="3492500"/>
          <p14:tracePt t="147418" x="9525000" y="3486150"/>
          <p14:tracePt t="147436" x="9547225" y="3481388"/>
          <p14:tracePt t="147452" x="9564688" y="3475038"/>
          <p14:tracePt t="147469" x="9575800" y="3470275"/>
          <p14:tracePt t="147486" x="9591675" y="3465513"/>
          <p14:tracePt t="147503" x="9613900" y="3454400"/>
          <p14:tracePt t="147522" x="9618663" y="3454400"/>
          <p14:tracePt t="147536" x="9625013" y="3448050"/>
          <p14:tracePt t="147554" x="9629775" y="3443288"/>
          <p14:tracePt t="147556" x="9636125" y="3436938"/>
          <p14:tracePt t="147569" x="9636125" y="3432175"/>
          <p14:tracePt t="147588" x="9647238" y="3425825"/>
          <p14:tracePt t="147605" x="9652000" y="3421063"/>
          <p14:tracePt t="147624" x="9652000" y="3414713"/>
          <p14:tracePt t="147638" x="9658350" y="3409950"/>
          <p14:tracePt t="147656" x="9658350" y="3403600"/>
          <p14:tracePt t="147672" x="9658350" y="3398838"/>
          <p14:tracePt t="147715" x="9658350" y="3392488"/>
          <p14:tracePt t="147737" x="9658350" y="3387725"/>
          <p14:tracePt t="147753" x="9652000" y="3387725"/>
          <p14:tracePt t="147759" x="9647238" y="3382963"/>
          <p14:tracePt t="147774" x="9640888" y="3376613"/>
          <p14:tracePt t="147787" x="9629775" y="3376613"/>
          <p14:tracePt t="147789" x="9618663" y="3371850"/>
          <p14:tracePt t="147804" x="9602788" y="3371850"/>
          <p14:tracePt t="147822" x="9596438" y="3371850"/>
          <p14:tracePt t="147836" x="9585325" y="3365500"/>
          <p14:tracePt t="147864" x="9580563" y="3365500"/>
          <p14:tracePt t="147871" x="9575800" y="3365500"/>
          <p14:tracePt t="147894" x="9569450" y="3365500"/>
          <p14:tracePt t="147910" x="9564688" y="3365500"/>
          <p14:tracePt t="148030" x="9575800" y="3365500"/>
          <p14:tracePt t="148039" x="9602788" y="3365500"/>
          <p14:tracePt t="148043" x="9629775" y="3365500"/>
          <p14:tracePt t="148052" x="9663113" y="3365500"/>
          <p14:tracePt t="148069" x="9729788" y="3365500"/>
          <p14:tracePt t="148088" x="9817100" y="3365500"/>
          <p14:tracePt t="148104" x="9877425" y="3365500"/>
          <p14:tracePt t="148120" x="9921875" y="3365500"/>
          <p14:tracePt t="148137" x="9950450" y="3360738"/>
          <p14:tracePt t="148154" x="9999663" y="3349625"/>
          <p14:tracePt t="148155" x="10021888" y="3343275"/>
          <p14:tracePt t="148171" x="10053638" y="3343275"/>
          <p14:tracePt t="148187" x="10071100" y="3338513"/>
          <p14:tracePt t="148188" x="10082213" y="3332163"/>
          <p14:tracePt t="148203" x="10104438" y="3327400"/>
          <p14:tracePt t="148220" x="10126663" y="3327400"/>
          <p14:tracePt t="148237" x="10137775" y="3327400"/>
          <p14:tracePt t="148239" x="10147300" y="3321050"/>
          <p14:tracePt t="148257" x="10153650" y="3321050"/>
          <p14:tracePt t="148272" x="10158413" y="3321050"/>
          <p14:tracePt t="148287" x="10175875" y="3321050"/>
          <p14:tracePt t="148304" x="10191750" y="3316288"/>
          <p14:tracePt t="148321" x="10213975" y="3316288"/>
          <p14:tracePt t="148337" x="10231438" y="3309938"/>
          <p14:tracePt t="148354" x="10247313" y="3309938"/>
          <p14:tracePt t="148370" x="10269538" y="3305175"/>
          <p14:tracePt t="148388" x="10280650" y="3305175"/>
          <p14:tracePt t="148404" x="10291763" y="3298825"/>
          <p14:tracePt t="148420" x="10302875" y="3294063"/>
          <p14:tracePt t="148438" x="10313988" y="3294063"/>
          <p14:tracePt t="148454" x="10329863" y="3289300"/>
          <p14:tracePt t="148455" x="10334625" y="3289300"/>
          <p14:tracePt t="148471" x="10340975" y="3289300"/>
          <p14:tracePt t="148488" x="10352088" y="3282950"/>
          <p14:tracePt t="148504" x="10363200" y="3278188"/>
          <p14:tracePt t="148521" x="10379075" y="3271838"/>
          <p14:tracePt t="148523" x="10385425" y="3271838"/>
          <p14:tracePt t="148539" x="10390188" y="3271838"/>
          <p14:tracePt t="148541" x="10396538" y="3267075"/>
          <p14:tracePt t="148557" x="10407650" y="3267075"/>
          <p14:tracePt t="148570" x="10412413" y="3260725"/>
          <p14:tracePt t="148588" x="10428288" y="3255963"/>
          <p14:tracePt t="148604" x="10445750" y="3255963"/>
          <p14:tracePt t="148606" x="10450513" y="3249613"/>
          <p14:tracePt t="148622" x="10461625" y="3249613"/>
          <p14:tracePt t="148638" x="10472738" y="3244850"/>
          <p14:tracePt t="148654" x="10483850" y="3233738"/>
          <p14:tracePt t="148671" x="10494963" y="3233738"/>
          <p14:tracePt t="148688" x="10501313" y="3227388"/>
          <p14:tracePt t="148712" x="10506075" y="3227388"/>
          <p14:tracePt t="148727" x="10506075" y="3222625"/>
          <p14:tracePt t="148983" x="10506075" y="3216275"/>
          <p14:tracePt t="149012" x="10501313" y="3216275"/>
          <p14:tracePt t="149027" x="10494963" y="3216275"/>
          <p14:tracePt t="149041" x="10490200" y="3216275"/>
          <p14:tracePt t="149102" x="10483850" y="3216275"/>
          <p14:tracePt t="149125" x="10479088" y="3216275"/>
          <p14:tracePt t="149131" x="10472738" y="3216275"/>
          <p14:tracePt t="149146" x="10467975" y="3216275"/>
          <p14:tracePt t="149154" x="10461625" y="3216275"/>
          <p14:tracePt t="149172" x="10450513" y="3222625"/>
          <p14:tracePt t="149188" x="10439400" y="3222625"/>
          <p14:tracePt t="149205" x="10423525" y="3233738"/>
          <p14:tracePt t="149224" x="10401300" y="3233738"/>
          <p14:tracePt t="149239" x="10356850" y="3238500"/>
          <p14:tracePt t="149256" x="10334625" y="3244850"/>
          <p14:tracePt t="149273" x="10318750" y="3249613"/>
          <p14:tracePt t="149290" x="10302875" y="3249613"/>
          <p14:tracePt t="149306" x="10296525" y="3249613"/>
          <p14:tracePt t="149322" x="10291763" y="3255963"/>
          <p14:tracePt t="149339" x="10285413" y="3260725"/>
          <p14:tracePt t="149341" x="10280650" y="3267075"/>
          <p14:tracePt t="149356" x="10274300" y="3271838"/>
          <p14:tracePt t="149612" x="10274300" y="3278188"/>
          <p14:tracePt t="149627" x="10280650" y="3278188"/>
          <p14:tracePt t="149634" x="10280650" y="3282950"/>
          <p14:tracePt t="149641" x="10285413" y="3282950"/>
          <p14:tracePt t="149740" x="10274300" y="3289300"/>
          <p14:tracePt t="149748" x="10209213" y="3298825"/>
          <p14:tracePt t="149756" x="10104438" y="3309938"/>
          <p14:tracePt t="149773" x="9888538" y="3349625"/>
          <p14:tracePt t="149790" x="9547225" y="3425825"/>
          <p14:tracePt t="149792" x="9388475" y="3470275"/>
          <p14:tracePt t="149807" x="8842375" y="3630613"/>
          <p14:tracePt t="149824" x="8572500" y="3706813"/>
          <p14:tracePt t="149825" x="8362950" y="3746500"/>
          <p14:tracePt t="149840" x="7702550" y="3889375"/>
          <p14:tracePt t="149857" x="7167563" y="3998913"/>
          <p14:tracePt t="149858" x="6859588" y="4065588"/>
          <p14:tracePt t="149875" x="6219825" y="4213225"/>
          <p14:tracePt t="149891" x="5454650" y="4379913"/>
          <p14:tracePt t="149906" x="4897438" y="4527550"/>
          <p14:tracePt t="149923" x="4197350" y="4692650"/>
          <p14:tracePt t="149939" x="3746500" y="4781550"/>
          <p14:tracePt t="149941" x="3525838" y="4819650"/>
          <p14:tracePt t="149956" x="3140075" y="4908550"/>
          <p14:tracePt t="149973" x="2803525" y="5006975"/>
          <p14:tracePt t="149990" x="2479675" y="5089525"/>
          <p14:tracePt t="150007" x="2127250" y="5194300"/>
          <p14:tracePt t="150008" x="1960563" y="5243513"/>
          <p14:tracePt t="150025" x="1547813" y="5365750"/>
          <p14:tracePt t="150042" x="1046163" y="5508625"/>
          <p14:tracePt t="150056" x="369888" y="5689600"/>
          <p14:tracePt t="150477" x="198438" y="4181475"/>
          <p14:tracePt t="150483" x="303213" y="3867150"/>
          <p14:tracePt t="150491" x="396875" y="3530600"/>
          <p14:tracePt t="150507" x="550863" y="2820988"/>
          <p14:tracePt t="150523" x="600075" y="2125663"/>
          <p14:tracePt t="150541" x="517525" y="1416050"/>
          <p14:tracePt t="150558" x="430213" y="1101725"/>
          <p14:tracePt t="150573" x="363538" y="815975"/>
          <p14:tracePt t="150590" x="358775" y="754063"/>
          <p14:tracePt t="150608" x="358775" y="742950"/>
          <p14:tracePt t="150715" x="358775" y="749300"/>
          <p14:tracePt t="150721" x="358775" y="760413"/>
          <p14:tracePt t="150729" x="363538" y="782638"/>
          <p14:tracePt t="150741" x="401638" y="825500"/>
          <p14:tracePt t="150743" x="468313" y="876300"/>
          <p14:tracePt t="150759" x="573088" y="936625"/>
          <p14:tracePt t="150775" x="671513" y="981075"/>
          <p14:tracePt t="150791" x="858838" y="1057275"/>
          <p14:tracePt t="150808" x="969963" y="1096963"/>
          <p14:tracePt t="150825" x="1035050" y="1123950"/>
          <p14:tracePt t="150826" x="1068388" y="1135063"/>
          <p14:tracePt t="150841" x="1090613" y="1150938"/>
          <p14:tracePt t="150843" x="1112838" y="1162050"/>
          <p14:tracePt t="150857" x="1162050" y="1206500"/>
          <p14:tracePt t="150874" x="1217613" y="1273175"/>
          <p14:tracePt t="150891" x="1295400" y="1366838"/>
          <p14:tracePt t="150909" x="1398588" y="1536700"/>
          <p14:tracePt t="150925" x="1476375" y="1652588"/>
          <p14:tracePt t="150942" x="1547813" y="1730375"/>
          <p14:tracePt t="150958" x="1585913" y="1779588"/>
          <p14:tracePt t="150976" x="1614488" y="1812925"/>
          <p14:tracePt t="151075" x="1614488" y="1817688"/>
          <p14:tracePt t="151082" x="1614488" y="1824038"/>
          <p14:tracePt t="151091" x="1619250" y="1828800"/>
          <p14:tracePt t="151108" x="1619250" y="1839913"/>
          <p14:tracePt t="151126" x="1625600" y="1862138"/>
          <p14:tracePt t="151142" x="1625600" y="1866900"/>
          <p14:tracePt t="151143" x="1630363" y="1884363"/>
          <p14:tracePt t="151158" x="1636713" y="1900238"/>
          <p14:tracePt t="151175" x="1636713" y="1906588"/>
          <p14:tracePt t="151192" x="1641475" y="1917700"/>
          <p14:tracePt t="151194" x="1652588" y="1933575"/>
          <p14:tracePt t="151209" x="1674813" y="1960563"/>
          <p14:tracePt t="151225" x="1724025" y="2011363"/>
          <p14:tracePt t="151241" x="1757363" y="2043113"/>
          <p14:tracePt t="151259" x="1795463" y="2071688"/>
          <p14:tracePt t="151276" x="1817688" y="2098675"/>
          <p14:tracePt t="151292" x="1824038" y="2098675"/>
          <p14:tracePt t="151308" x="1828800" y="2109788"/>
          <p14:tracePt t="151325" x="1839913" y="2120900"/>
          <p14:tracePt t="151344" x="1846263" y="2125663"/>
          <p14:tracePt t="151459" x="1846263" y="2132013"/>
          <p14:tracePt t="151466" x="1851025" y="2136775"/>
          <p14:tracePt t="151479" x="1851025" y="2143125"/>
          <p14:tracePt t="151492" x="1851025" y="2147888"/>
          <p14:tracePt t="151508" x="1851025" y="2154238"/>
          <p14:tracePt t="151532" x="1851025" y="2159000"/>
          <p14:tracePt t="151542" x="1851025" y="2170113"/>
          <p14:tracePt t="151558" x="1862138" y="2214563"/>
          <p14:tracePt t="151576" x="1862138" y="2263775"/>
          <p14:tracePt t="151593" x="1862138" y="2274888"/>
          <p14:tracePt t="151594" x="1862138" y="2281238"/>
          <p14:tracePt t="151609" x="1862138" y="2297113"/>
          <p14:tracePt t="151625" x="1862138" y="2308225"/>
          <p14:tracePt t="152126" x="1873250" y="2308225"/>
          <p14:tracePt t="152140" x="1895475" y="2312988"/>
          <p14:tracePt t="152147" x="1933575" y="2324100"/>
          <p14:tracePt t="152160" x="1955800" y="2341563"/>
          <p14:tracePt t="152179" x="2060575" y="2379663"/>
          <p14:tracePt t="152193" x="2138363" y="2401888"/>
          <p14:tracePt t="152211" x="2203450" y="2417763"/>
          <p14:tracePt t="152229" x="2263775" y="2439988"/>
          <p14:tracePt t="152246" x="2286000" y="2451100"/>
          <p14:tracePt t="152262" x="2308225" y="2462213"/>
          <p14:tracePt t="152277" x="2319338" y="2468563"/>
          <p14:tracePt t="152294" x="2325688" y="2473325"/>
          <p14:tracePt t="152312" x="2341563" y="2478088"/>
          <p14:tracePt t="152327" x="2352675" y="2484438"/>
          <p14:tracePt t="152343" x="2408238" y="2495550"/>
          <p14:tracePt t="152360" x="2468563" y="2511425"/>
          <p14:tracePt t="152378" x="2562225" y="2540000"/>
          <p14:tracePt t="152395" x="2655888" y="2551113"/>
          <p14:tracePt t="152411" x="2754313" y="2566988"/>
          <p14:tracePt t="152426" x="2897188" y="2578100"/>
          <p14:tracePt t="152443" x="2990850" y="2578100"/>
          <p14:tracePt t="152460" x="3084513" y="2571750"/>
          <p14:tracePt t="152462" x="3113088" y="2566988"/>
          <p14:tracePt t="152477" x="3222625" y="2551113"/>
          <p14:tracePt t="152493" x="3233738" y="2551113"/>
          <p14:tracePt t="152510" x="3251200" y="2540000"/>
          <p14:tracePt t="152528" x="3255963" y="2528888"/>
          <p14:tracePt t="152544" x="3255963" y="2522538"/>
          <p14:tracePt t="152546" x="3255963" y="2517775"/>
          <p14:tracePt t="152560" x="3255963" y="2495550"/>
          <p14:tracePt t="152577" x="3244850" y="2478088"/>
          <p14:tracePt t="152595" x="3244850" y="2473325"/>
          <p14:tracePt t="152725" x="3260725" y="2473325"/>
          <p14:tracePt t="152736" x="3278188" y="2473325"/>
          <p14:tracePt t="152744" x="3294063" y="2473325"/>
          <p14:tracePt t="152761" x="3338513" y="2473325"/>
          <p14:tracePt t="152777" x="3349625" y="2473325"/>
          <p14:tracePt t="152794" x="3354388" y="2473325"/>
          <p14:tracePt t="152811" x="3360738" y="2473325"/>
          <p14:tracePt t="152827" x="3376613" y="2473325"/>
          <p14:tracePt t="152828" x="3470275" y="2473325"/>
          <p14:tracePt t="152844" x="3619500" y="2478088"/>
          <p14:tracePt t="152860" x="4148138" y="2506663"/>
          <p14:tracePt t="152877" x="4892675" y="2506663"/>
          <p14:tracePt t="152894" x="5784850" y="2506663"/>
          <p14:tracePt t="152896" x="6208713" y="2489200"/>
          <p14:tracePt t="152911" x="6853238" y="2478088"/>
          <p14:tracePt t="152913" x="7493000" y="2478088"/>
          <p14:tracePt t="152928" x="8605838" y="2462213"/>
          <p14:tracePt t="152945" x="9712325" y="2395538"/>
          <p14:tracePt t="152961" x="10439400" y="2346325"/>
          <p14:tracePt t="152963" x="10787063" y="2341563"/>
          <p14:tracePt t="152979" x="11195050" y="2312988"/>
          <p14:tracePt t="152995" x="11431588" y="2312988"/>
          <p14:tracePt t="153011" x="11458575" y="2324100"/>
          <p14:tracePt t="153028" x="11458575" y="2330450"/>
          <p14:tracePt t="153045" x="11453813" y="2346325"/>
          <p14:tracePt t="153046" x="11447463" y="2352675"/>
          <p14:tracePt t="153064" x="11442700" y="2363788"/>
          <p14:tracePt t="153078" x="11420475" y="2368550"/>
          <p14:tracePt t="153094" x="11404600" y="2374900"/>
          <p14:tracePt t="153112" x="11349038" y="2379663"/>
          <p14:tracePt t="153113" x="11304588" y="2379663"/>
          <p14:tracePt t="153128" x="11222038" y="2379663"/>
          <p14:tracePt t="153129" x="11083925" y="2379663"/>
          <p14:tracePt t="153144" x="10918825" y="2379663"/>
          <p14:tracePt t="153162" x="10633075" y="2379663"/>
          <p14:tracePt t="153178" x="10450513" y="2379663"/>
          <p14:tracePt t="153194" x="10236200" y="2379663"/>
          <p14:tracePt t="153196" x="10220325" y="2379663"/>
          <p14:tracePt t="153212" x="10198100" y="2379663"/>
          <p14:tracePt t="153264" x="10191750" y="2374900"/>
          <p14:tracePt t="153272" x="10186988" y="2368550"/>
          <p14:tracePt t="153279" x="10175875" y="2363788"/>
          <p14:tracePt t="153296" x="10158413" y="2357438"/>
          <p14:tracePt t="153312" x="10153650" y="2352675"/>
          <p14:tracePt t="153328" x="10142538" y="2346325"/>
          <p14:tracePt t="153346" x="10131425" y="2341563"/>
          <p14:tracePt t="153362" x="10126663" y="2341563"/>
          <p14:tracePt t="153429" x="10120313" y="2341563"/>
          <p14:tracePt t="153445" x="10115550" y="2341563"/>
          <p14:tracePt t="153467" x="10109200" y="2341563"/>
          <p14:tracePt t="153497" x="10104438" y="2341563"/>
          <p14:tracePt t="153678" x="10098088" y="2341563"/>
          <p14:tracePt t="153693" x="10093325" y="2341563"/>
          <p14:tracePt t="153699" x="10086975" y="2346325"/>
          <p14:tracePt t="153713" x="10082213" y="2346325"/>
          <p14:tracePt t="153715" x="10075863" y="2346325"/>
          <p14:tracePt t="153730" x="10053638" y="2357438"/>
          <p14:tracePt t="153746" x="10026650" y="2363788"/>
          <p14:tracePt t="153762" x="9977438" y="2368550"/>
          <p14:tracePt t="153778" x="9928225" y="2368550"/>
          <p14:tracePt t="153796" x="9856788" y="2368550"/>
          <p14:tracePt t="153812" x="9828213" y="2374900"/>
          <p14:tracePt t="153918" x="9828213" y="2379663"/>
          <p14:tracePt t="153925" x="9834563" y="2379663"/>
          <p14:tracePt t="153931" x="9839325" y="2390775"/>
          <p14:tracePt t="153946" x="9877425" y="2417763"/>
          <p14:tracePt t="153963" x="9883775" y="2424113"/>
          <p14:tracePt t="153965" x="9899650" y="2439988"/>
          <p14:tracePt t="153979" x="9928225" y="2451100"/>
          <p14:tracePt t="153996" x="9932988" y="2457450"/>
          <p14:tracePt t="154013" x="9939338" y="2462213"/>
          <p14:tracePt t="154165" x="9932988" y="2462213"/>
          <p14:tracePt t="154172" x="9928225" y="2462213"/>
          <p14:tracePt t="154181" x="9921875" y="2462213"/>
          <p14:tracePt t="154195" x="9906000" y="2462213"/>
          <p14:tracePt t="154213" x="9866313" y="2457450"/>
          <p14:tracePt t="154230" x="9828213" y="2451100"/>
          <p14:tracePt t="154231" x="9823450" y="2451100"/>
          <p14:tracePt t="154249" x="9817100" y="2451100"/>
          <p14:tracePt t="154585" x="9812338" y="2451100"/>
          <p14:tracePt t="154592" x="9805988" y="2451100"/>
          <p14:tracePt t="154598" x="9801225" y="2451100"/>
          <p14:tracePt t="154615" x="9772650" y="2468563"/>
          <p14:tracePt t="154631" x="9752013" y="2468563"/>
          <p14:tracePt t="154647" x="9734550" y="2473325"/>
          <p14:tracePt t="154664" x="9729788" y="2473325"/>
          <p14:tracePt t="154666" x="9718675" y="2478088"/>
          <p14:tracePt t="154680" x="9707563" y="2478088"/>
          <p14:tracePt t="154682" x="9696450" y="2478088"/>
          <p14:tracePt t="154698" x="9685338" y="2478088"/>
          <p14:tracePt t="154713" x="9674225" y="2478088"/>
          <p14:tracePt t="154730" x="9669463" y="2478088"/>
          <p14:tracePt t="154747" x="9663113" y="2478088"/>
          <p14:tracePt t="154749" x="9658350" y="2484438"/>
          <p14:tracePt t="154794" x="9652000" y="2484438"/>
          <p14:tracePt t="154809" x="9647238" y="2489200"/>
          <p14:tracePt t="154825" x="9640888" y="2489200"/>
          <p14:tracePt t="154840" x="9636125" y="2489200"/>
          <p14:tracePt t="154854" x="9629775" y="2489200"/>
          <p14:tracePt t="154869" x="9625013" y="2489200"/>
          <p14:tracePt t="154880" x="9618663" y="2489200"/>
          <p14:tracePt t="154898" x="9613900" y="2489200"/>
          <p14:tracePt t="154915" x="9602788" y="2495550"/>
          <p14:tracePt t="154945" x="9596438" y="2495550"/>
          <p14:tracePt t="155006" x="9596438" y="2500313"/>
          <p14:tracePt t="155012" x="9591675" y="2500313"/>
          <p14:tracePt t="155064" x="9585325" y="2500313"/>
          <p14:tracePt t="155080" x="9580563" y="2500313"/>
          <p14:tracePt t="155087" x="9575800" y="2500313"/>
          <p14:tracePt t="155097" x="9564688" y="2500313"/>
          <p14:tracePt t="155115" x="9536113" y="2500313"/>
          <p14:tracePt t="155116" x="9513888" y="2500313"/>
          <p14:tracePt t="155132" x="9482138" y="2495550"/>
          <p14:tracePt t="155148" x="9471025" y="2489200"/>
          <p14:tracePt t="155164" x="9459913" y="2484438"/>
          <p14:tracePt t="155182" x="9453563" y="2484438"/>
          <p14:tracePt t="155183" x="9448800" y="2484438"/>
          <p14:tracePt t="155231" x="9442450" y="2478088"/>
          <p14:tracePt t="155245" x="9437688" y="2478088"/>
          <p14:tracePt t="155260" x="9431338" y="2478088"/>
          <p14:tracePt t="155266" x="9431338" y="2473325"/>
          <p14:tracePt t="155283" x="9426575" y="2473325"/>
          <p14:tracePt t="155298" x="9415463" y="2468563"/>
          <p14:tracePt t="155315" x="9409113" y="2462213"/>
          <p14:tracePt t="155331" x="9399588" y="2462213"/>
          <p14:tracePt t="155349" x="9382125" y="2451100"/>
          <p14:tracePt t="155365" x="9359900" y="2446338"/>
          <p14:tracePt t="155380" x="9348788" y="2439988"/>
          <p14:tracePt t="155399" x="9344025" y="2439988"/>
          <p14:tracePt t="155561" x="9337675" y="2439988"/>
          <p14:tracePt t="155568" x="9337675" y="2435225"/>
          <p14:tracePt t="155585" x="9332913" y="2428875"/>
          <p14:tracePt t="155598" x="9321800" y="2428875"/>
          <p14:tracePt t="155616" x="9315450" y="2424113"/>
          <p14:tracePt t="155632" x="9305925" y="2417763"/>
          <p14:tracePt t="156025" x="9310688" y="2413000"/>
          <p14:tracePt t="156033" x="9326563" y="2406650"/>
          <p14:tracePt t="156039" x="9332913" y="2395538"/>
          <p14:tracePt t="156048" x="9420225" y="2379663"/>
          <p14:tracePt t="156066" x="9486900" y="2368550"/>
          <p14:tracePt t="156083" x="9658350" y="2346325"/>
          <p14:tracePt t="156085" x="9712325" y="2335213"/>
          <p14:tracePt t="156100" x="9906000" y="2319338"/>
          <p14:tracePt t="156115" x="10044113" y="2297113"/>
          <p14:tracePt t="156133" x="10153650" y="2286000"/>
          <p14:tracePt t="156149" x="10213975" y="2286000"/>
          <p14:tracePt t="156150" x="10252075" y="2286000"/>
          <p14:tracePt t="156166" x="10334625" y="2290763"/>
          <p14:tracePt t="156183" x="10434638" y="2312988"/>
          <p14:tracePt t="156199" x="10501313" y="2324100"/>
          <p14:tracePt t="156216" x="10550525" y="2324100"/>
          <p14:tracePt t="156235" x="10594975" y="2330450"/>
          <p14:tracePt t="156251" x="10606088" y="2335213"/>
          <p14:tracePt t="156266" x="10621963" y="2346325"/>
          <p14:tracePt t="156282" x="10677525" y="2357438"/>
          <p14:tracePt t="156300" x="10748963" y="2384425"/>
          <p14:tracePt t="156301" x="10760075" y="2390775"/>
          <p14:tracePt t="156317" x="10814050" y="2413000"/>
          <p14:tracePt t="156333" x="10842625" y="2428875"/>
          <p14:tracePt t="156350" x="10869613" y="2451100"/>
          <p14:tracePt t="156367" x="10896600" y="2473325"/>
          <p14:tracePt t="156368" x="10902950" y="2484438"/>
          <p14:tracePt t="156384" x="10907713" y="2495550"/>
          <p14:tracePt t="156401" x="10914063" y="2495550"/>
          <p14:tracePt t="156799" x="10891838" y="2495550"/>
          <p14:tracePt t="156805" x="10869613" y="2495550"/>
          <p14:tracePt t="156816" x="10726738" y="2484438"/>
          <p14:tracePt t="156835" x="9745663" y="2428875"/>
          <p14:tracePt t="156851" x="8831263" y="2428875"/>
          <p14:tracePt t="156867" x="7850188" y="2457450"/>
          <p14:tracePt t="156886" x="6643688" y="2478088"/>
          <p14:tracePt t="156901" x="5916613" y="2506663"/>
          <p14:tracePt t="156918" x="5376863" y="2533650"/>
          <p14:tracePt t="156933" x="5151438" y="2533650"/>
          <p14:tracePt t="156951" x="5046663" y="2528888"/>
          <p14:tracePt t="156968" x="5024438" y="2528888"/>
          <p14:tracePt t="157008" x="5019675" y="2528888"/>
          <p14:tracePt t="157014" x="5019675" y="2522538"/>
          <p14:tracePt t="157022" x="4997450" y="2517775"/>
          <p14:tracePt t="157034" x="4957763" y="2506663"/>
          <p14:tracePt t="157035" x="4930775" y="2506663"/>
          <p14:tracePt t="157052" x="4721225" y="2484438"/>
          <p14:tracePt t="157068" x="4583113" y="2457450"/>
          <p14:tracePt t="157084" x="4330700" y="2435225"/>
          <p14:tracePt t="157101" x="4203700" y="2428875"/>
          <p14:tracePt t="157118" x="3949700" y="2406650"/>
          <p14:tracePt t="157119" x="3844925" y="2401888"/>
          <p14:tracePt t="157135" x="3762375" y="2390775"/>
          <p14:tracePt t="157136" x="3646488" y="2390775"/>
          <p14:tracePt t="157152" x="3552825" y="2390775"/>
          <p14:tracePt t="157168" x="3465513" y="2390775"/>
          <p14:tracePt t="157184" x="3421063" y="2390775"/>
          <p14:tracePt t="157186" x="3394075" y="2390775"/>
          <p14:tracePt t="157202" x="3360738" y="2390775"/>
          <p14:tracePt t="157218" x="3327400" y="2390775"/>
          <p14:tracePt t="157235" x="3305175" y="2390775"/>
          <p14:tracePt t="157251" x="3260725" y="2390775"/>
          <p14:tracePt t="157268" x="3244850" y="2390775"/>
          <p14:tracePt t="157270" x="3240088" y="2390775"/>
          <p14:tracePt t="157285" x="3228975" y="2395538"/>
          <p14:tracePt t="157302" x="3211513" y="2395538"/>
          <p14:tracePt t="157319" x="3206750" y="2395538"/>
          <p14:tracePt t="157321" x="3200400" y="2395538"/>
          <p14:tracePt t="157334" x="3195638" y="2395538"/>
          <p14:tracePt t="157336" x="3189288" y="2395538"/>
          <p14:tracePt t="157351" x="3184525" y="2395538"/>
          <p14:tracePt t="157353" x="3173413" y="2395538"/>
          <p14:tracePt t="157367" x="3167063" y="2395538"/>
          <p14:tracePt t="157369" x="3151188" y="2395538"/>
          <p14:tracePt t="157384" x="3128963" y="2395538"/>
          <p14:tracePt t="157401" x="3117850" y="2395538"/>
          <p14:tracePt t="157419" x="3113088" y="2401888"/>
          <p14:tracePt t="157735" x="3117850" y="2406650"/>
          <p14:tracePt t="157741" x="3135313" y="2413000"/>
          <p14:tracePt t="157750" x="3146425" y="2413000"/>
          <p14:tracePt t="157769" x="3195638" y="2413000"/>
          <p14:tracePt t="157786" x="3294063" y="2417763"/>
          <p14:tracePt t="157803" x="3387725" y="2417763"/>
          <p14:tracePt t="157818" x="3481388" y="2417763"/>
          <p14:tracePt t="157834" x="3581400" y="2417763"/>
          <p14:tracePt t="157851" x="3690938" y="2417763"/>
          <p14:tracePt t="157869" x="3851275" y="2428875"/>
          <p14:tracePt t="157885" x="3906838" y="2428875"/>
          <p14:tracePt t="157886" x="3960813" y="2428875"/>
          <p14:tracePt t="157902" x="4027488" y="2428875"/>
          <p14:tracePt t="157918" x="4076700" y="2428875"/>
          <p14:tracePt t="157935" x="4165600" y="2428875"/>
          <p14:tracePt t="157936" x="4203700" y="2428875"/>
          <p14:tracePt t="157953" x="4230688" y="2428875"/>
          <p14:tracePt t="157954" x="4270375" y="2428875"/>
          <p14:tracePt t="157968" x="4302125" y="2428875"/>
          <p14:tracePt t="157986" x="4308475" y="2428875"/>
          <p14:tracePt t="158002" x="4313238" y="2428875"/>
          <p14:tracePt t="158147" x="4319588" y="2428875"/>
          <p14:tracePt t="158155" x="4330700" y="2428875"/>
          <p14:tracePt t="158162" x="4341813" y="2428875"/>
          <p14:tracePt t="158185" x="4457700" y="2435225"/>
          <p14:tracePt t="158202" x="4556125" y="2439988"/>
          <p14:tracePt t="158219" x="4672013" y="2439988"/>
          <p14:tracePt t="158236" x="4821238" y="2439988"/>
          <p14:tracePt t="158253" x="4848225" y="2439988"/>
          <p14:tracePt t="158269" x="4859338" y="2439988"/>
          <p14:tracePt t="158286" x="4864100" y="2439988"/>
          <p14:tracePt t="158404" x="4870450" y="2439988"/>
          <p14:tracePt t="158409" x="4875213" y="2439988"/>
          <p14:tracePt t="158419" x="4892675" y="2439988"/>
          <p14:tracePt t="158436" x="4946650" y="2446338"/>
          <p14:tracePt t="158453" x="5091113" y="2457450"/>
          <p14:tracePt t="158469" x="5129213" y="2457450"/>
          <p14:tracePt t="158471" x="5207000" y="2457450"/>
          <p14:tracePt t="158485" x="5289550" y="2446338"/>
          <p14:tracePt t="158502" x="5354638" y="2428875"/>
          <p14:tracePt t="158520" x="5372100" y="2424113"/>
          <p14:tracePt t="158590" x="5376863" y="2424113"/>
          <p14:tracePt t="158604" x="5399088" y="2424113"/>
          <p14:tracePt t="158623" x="5403850" y="2424113"/>
          <p14:tracePt t="158628" x="5410200" y="2424113"/>
          <p14:tracePt t="158635" x="5421313" y="2424113"/>
          <p14:tracePt t="158653" x="5437188" y="2417763"/>
          <p14:tracePt t="158670" x="5492750" y="2413000"/>
          <p14:tracePt t="158672" x="5537200" y="2413000"/>
          <p14:tracePt t="158687" x="5613400" y="2413000"/>
          <p14:tracePt t="158703" x="5713413" y="2406650"/>
          <p14:tracePt t="158719" x="5800725" y="2406650"/>
          <p14:tracePt t="158737" x="5856288" y="2401888"/>
          <p14:tracePt t="158739" x="5862638" y="2401888"/>
          <p14:tracePt t="158754" x="5867400" y="2395538"/>
          <p14:tracePt t="158988" x="5867400" y="2390775"/>
          <p14:tracePt t="159115" x="5872163" y="2395538"/>
          <p14:tracePt t="159130" x="5878513" y="2395538"/>
          <p14:tracePt t="159250" x="5878513" y="2390775"/>
          <p14:tracePt t="159257" x="5883275" y="2390775"/>
          <p14:tracePt t="159371" x="5878513" y="2390775"/>
          <p14:tracePt t="159388" x="5872163" y="2390775"/>
          <p14:tracePt t="159392" x="5867400" y="2390775"/>
          <p14:tracePt t="159404" x="5862638" y="2390775"/>
          <p14:tracePt t="159421" x="5784850" y="2390775"/>
          <p14:tracePt t="159438" x="5729288" y="2390775"/>
          <p14:tracePt t="159454" x="5684838" y="2379663"/>
          <p14:tracePt t="159471" x="5635625" y="2379663"/>
          <p14:tracePt t="159487" x="5597525" y="2357438"/>
          <p14:tracePt t="159488" x="5586413" y="2346325"/>
          <p14:tracePt t="159505" x="5575300" y="2346325"/>
          <p14:tracePt t="159580" x="5597525" y="2357438"/>
          <p14:tracePt t="159589" x="5630863" y="2374900"/>
          <p14:tracePt t="159594" x="5646738" y="2384425"/>
          <p14:tracePt t="159604" x="5675313" y="2384425"/>
          <p14:tracePt t="159622" x="5724525" y="2401888"/>
          <p14:tracePt t="159624" x="5751513" y="2401888"/>
          <p14:tracePt t="159639" x="5811838" y="2401888"/>
          <p14:tracePt t="159656" x="5851525" y="2401888"/>
          <p14:tracePt t="159672" x="5862638" y="2401888"/>
          <p14:tracePt t="160277" x="5856288" y="2401888"/>
          <p14:tracePt t="160284" x="5851525" y="2401888"/>
          <p14:tracePt t="160292" x="5840413" y="2401888"/>
          <p14:tracePt t="160305" x="5834063" y="2401888"/>
          <p14:tracePt t="160307" x="5822950" y="2401888"/>
          <p14:tracePt t="160324" x="5795963" y="2401888"/>
          <p14:tracePt t="160338" x="5768975" y="2401888"/>
          <p14:tracePt t="160355" x="5735638" y="2401888"/>
          <p14:tracePt t="160372" x="5713413" y="2401888"/>
          <p14:tracePt t="160374" x="5702300" y="2401888"/>
          <p14:tracePt t="160390" x="5680075" y="2401888"/>
          <p14:tracePt t="160406" x="5675313" y="2401888"/>
          <p14:tracePt t="160422" x="5668963" y="2401888"/>
          <p14:tracePt t="160439" x="5664200" y="2401888"/>
          <p14:tracePt t="162125" x="5668963" y="2401888"/>
          <p14:tracePt t="162138" x="5680075" y="2395538"/>
          <p14:tracePt t="162144" x="5684838" y="2390775"/>
          <p14:tracePt t="162160" x="5695950" y="2384425"/>
          <p14:tracePt t="162176" x="5707063" y="2374900"/>
          <p14:tracePt t="162192" x="5713413" y="2374900"/>
          <p14:tracePt t="162265" x="5718175" y="2374900"/>
          <p14:tracePt t="162289" x="5724525" y="2374900"/>
          <p14:tracePt t="162303" x="5729288" y="2374900"/>
          <p14:tracePt t="162309" x="5735638" y="2374900"/>
          <p14:tracePt t="162327" x="5757863" y="2374900"/>
          <p14:tracePt t="162342" x="5773738" y="2374900"/>
          <p14:tracePt t="162359" x="5800725" y="2374900"/>
          <p14:tracePt t="162408" x="5807075" y="2374900"/>
          <p14:tracePt t="162423" x="5811838" y="2374900"/>
          <p14:tracePt t="162438" x="5818188" y="2374900"/>
          <p14:tracePt t="162444" x="5822950" y="2374900"/>
          <p14:tracePt t="162461" x="5829300" y="2374900"/>
          <p14:tracePt t="162475" x="5840413" y="2374900"/>
          <p14:tracePt t="162493" x="5851525" y="2374900"/>
          <p14:tracePt t="162509" x="5856288" y="2374900"/>
          <p14:tracePt t="162526" x="5862638" y="2374900"/>
          <p14:tracePt t="162543" x="5867400" y="2374900"/>
          <p14:tracePt t="162545" x="5883275" y="2374900"/>
          <p14:tracePt t="162559" x="5889625" y="2374900"/>
          <p14:tracePt t="162577" x="5894388" y="2374900"/>
          <p14:tracePt t="162592" x="5900738" y="2374900"/>
          <p14:tracePt t="163024" x="5894388" y="2374900"/>
          <p14:tracePt t="163029" x="5872163" y="2379663"/>
          <p14:tracePt t="163044" x="5800725" y="2395538"/>
          <p14:tracePt t="163045" x="5718175" y="2424113"/>
          <p14:tracePt t="163059" x="5530850" y="2500313"/>
          <p14:tracePt t="163076" x="5321300" y="2582863"/>
          <p14:tracePt t="163093" x="4953000" y="2765425"/>
          <p14:tracePt t="163110" x="4676775" y="2870200"/>
          <p14:tracePt t="163111" x="4522788" y="2946400"/>
          <p14:tracePt t="163127" x="4346575" y="3017838"/>
          <p14:tracePt t="163143" x="4187825" y="3090863"/>
          <p14:tracePt t="163160" x="4114800" y="3128963"/>
          <p14:tracePt t="163176" x="4083050" y="3140075"/>
          <p14:tracePt t="163194" x="4076700" y="3151188"/>
          <p14:tracePt t="163234" x="4071938" y="3155950"/>
          <p14:tracePt t="163247" x="4065588" y="3162300"/>
          <p14:tracePt t="163254" x="4054475" y="3162300"/>
          <p14:tracePt t="163261" x="4049713" y="3167063"/>
          <p14:tracePt t="163277" x="4032250" y="3184525"/>
          <p14:tracePt t="163293" x="4005263" y="3200400"/>
          <p14:tracePt t="163310" x="3978275" y="3216275"/>
          <p14:tracePt t="163326" x="3949700" y="3238500"/>
          <p14:tracePt t="163345" x="3900488" y="3255963"/>
          <p14:tracePt t="163360" x="3878263" y="3255963"/>
          <p14:tracePt t="163362" x="3862388" y="3260725"/>
          <p14:tracePt t="163377" x="3822700" y="3267075"/>
          <p14:tracePt t="163394" x="3784600" y="3267075"/>
          <p14:tracePt t="163412" x="3740150" y="3267075"/>
          <p14:tracePt t="163427" x="3724275" y="3267075"/>
          <p14:tracePt t="163444" x="3697288" y="3267075"/>
          <p14:tracePt t="163461" x="3675063" y="3267075"/>
          <p14:tracePt t="163477" x="3635375" y="3271838"/>
          <p14:tracePt t="163478" x="3630613" y="3278188"/>
          <p14:tracePt t="163495" x="3592513" y="3289300"/>
          <p14:tracePt t="163512" x="3570288" y="3298825"/>
          <p14:tracePt t="163527" x="3552825" y="3309938"/>
          <p14:tracePt t="163543" x="3536950" y="3309938"/>
          <p14:tracePt t="163562" x="3525838" y="3309938"/>
          <p14:tracePt t="163578" x="3503613" y="3309938"/>
          <p14:tracePt t="163594" x="3492500" y="3309938"/>
          <p14:tracePt t="163610" x="3470275" y="3298825"/>
          <p14:tracePt t="163627" x="3448050" y="3294063"/>
          <p14:tracePt t="163628" x="3432175" y="3289300"/>
          <p14:tracePt t="163644" x="3409950" y="3278188"/>
          <p14:tracePt t="163660" x="3394075" y="3278188"/>
          <p14:tracePt t="163678" x="3382963" y="3271838"/>
          <p14:tracePt t="163694" x="3376613" y="3271838"/>
          <p14:tracePt t="163711" x="3371850" y="3267075"/>
          <p14:tracePt t="163712" x="3360738" y="3267075"/>
          <p14:tracePt t="163728" x="3338513" y="3260725"/>
          <p14:tracePt t="163744" x="3294063" y="3249613"/>
          <p14:tracePt t="163760" x="3255963" y="3249613"/>
          <p14:tracePt t="163777" x="3222625" y="3244850"/>
          <p14:tracePt t="163779" x="3206750" y="3244850"/>
          <p14:tracePt t="163796" x="3162300" y="3244850"/>
          <p14:tracePt t="163811" x="3117850" y="3244850"/>
          <p14:tracePt t="163827" x="3041650" y="3244850"/>
          <p14:tracePt t="163845" x="2970213" y="3238500"/>
          <p14:tracePt t="163846" x="2925763" y="3233738"/>
          <p14:tracePt t="163862" x="2892425" y="3233738"/>
          <p14:tracePt t="163878" x="2865438" y="3233738"/>
          <p14:tracePt t="163894" x="2847975" y="3233738"/>
          <p14:tracePt t="163911" x="2825750" y="3233738"/>
          <p14:tracePt t="163928" x="2814638" y="3233738"/>
          <p14:tracePt t="163929" x="2792413" y="3227388"/>
          <p14:tracePt t="163944" x="2782888" y="3227388"/>
          <p14:tracePt t="163945" x="2765425" y="3227388"/>
          <p14:tracePt t="163960" x="2705100" y="3216275"/>
          <p14:tracePt t="163977" x="2644775" y="3216275"/>
          <p14:tracePt t="163994" x="2551113" y="3216275"/>
          <p14:tracePt t="163996" x="2517775" y="3216275"/>
          <p14:tracePt t="164012" x="2413000" y="3216275"/>
          <p14:tracePt t="164028" x="2297113" y="3216275"/>
          <p14:tracePt t="164044" x="2203450" y="3216275"/>
          <p14:tracePt t="164061" x="2127250" y="3200400"/>
          <p14:tracePt t="164079" x="2049463" y="3189288"/>
          <p14:tracePt t="164096" x="2033588" y="3178175"/>
          <p14:tracePt t="164111" x="2027238" y="3178175"/>
          <p14:tracePt t="164128" x="2011363" y="3167063"/>
          <p14:tracePt t="164144" x="1993900" y="3155950"/>
          <p14:tracePt t="164161" x="1939925" y="3128963"/>
          <p14:tracePt t="164178" x="1900238" y="3117850"/>
          <p14:tracePt t="164194" x="1873250" y="3111500"/>
          <p14:tracePt t="164213" x="1846263" y="3111500"/>
          <p14:tracePt t="164215" x="1839913" y="3111500"/>
          <p14:tracePt t="164229" x="1828800" y="3111500"/>
          <p14:tracePt t="164245" x="1824038" y="3111500"/>
          <p14:tracePt t="164261" x="1812925" y="3111500"/>
          <p14:tracePt t="164278" x="1806575" y="3111500"/>
          <p14:tracePt t="164296" x="1790700" y="3111500"/>
          <p14:tracePt t="164313" x="1779588" y="3111500"/>
          <p14:tracePt t="164328" x="1768475" y="3101975"/>
          <p14:tracePt t="164344" x="1752600" y="3095625"/>
          <p14:tracePt t="164362" x="1735138" y="3090863"/>
          <p14:tracePt t="164364" x="1719263" y="3084513"/>
          <p14:tracePt t="164378" x="1712913" y="3079750"/>
          <p14:tracePt t="164380" x="1708150" y="3079750"/>
          <p14:tracePt t="164398" x="1701800" y="3079750"/>
          <p14:tracePt t="164412" x="1697038" y="3073400"/>
          <p14:tracePt t="165017" x="1701800" y="3073400"/>
          <p14:tracePt t="165032" x="1712913" y="3073400"/>
          <p14:tracePt t="165040" x="1730375" y="3073400"/>
          <p14:tracePt t="165047" x="1752600" y="3073400"/>
          <p14:tracePt t="165064" x="1828800" y="3073400"/>
          <p14:tracePt t="165079" x="1917700" y="3079750"/>
          <p14:tracePt t="165096" x="2093913" y="3090863"/>
          <p14:tracePt t="165114" x="2374900" y="3090863"/>
          <p14:tracePt t="165131" x="2544763" y="3095625"/>
          <p14:tracePt t="165146" x="2738438" y="3101975"/>
          <p14:tracePt t="165163" x="2814638" y="3111500"/>
          <p14:tracePt t="165180" x="2876550" y="3117850"/>
          <p14:tracePt t="165182" x="2892425" y="3122613"/>
          <p14:tracePt t="165196" x="2908300" y="3128963"/>
          <p14:tracePt t="165213" x="2914650" y="3133725"/>
          <p14:tracePt t="165252" x="2930525" y="3133725"/>
          <p14:tracePt t="165256" x="2959100" y="3140075"/>
          <p14:tracePt t="165264" x="2970213" y="3144838"/>
          <p14:tracePt t="165281" x="2986088" y="3144838"/>
          <p14:tracePt t="165296" x="2990850" y="3144838"/>
          <p14:tracePt t="165313" x="2997200" y="3151188"/>
          <p14:tracePt t="165330" x="3001963" y="3151188"/>
          <p14:tracePt t="165347" x="3008313" y="3151188"/>
          <p14:tracePt t="165364" x="3019425" y="3151188"/>
          <p14:tracePt t="165380" x="3041650" y="3151188"/>
          <p14:tracePt t="165396" x="3068638" y="3151188"/>
          <p14:tracePt t="165413" x="3095625" y="3144838"/>
          <p14:tracePt t="165416" x="3106738" y="3140075"/>
          <p14:tracePt t="165431" x="3124200" y="3128963"/>
          <p14:tracePt t="165446" x="3135313" y="3117850"/>
          <p14:tracePt t="165464" x="3151188" y="3106738"/>
          <p14:tracePt t="165482" x="3211513" y="3084513"/>
          <p14:tracePt t="165497" x="3260725" y="3068638"/>
          <p14:tracePt t="165513" x="3300413" y="3057525"/>
          <p14:tracePt t="165530" x="3327400" y="3046413"/>
          <p14:tracePt t="165547" x="3333750" y="3040063"/>
          <p14:tracePt t="167200" x="3338513" y="3040063"/>
          <p14:tracePt t="167208" x="3354388" y="3040063"/>
          <p14:tracePt t="167215" x="3376613" y="3040063"/>
          <p14:tracePt t="167233" x="3448050" y="3062288"/>
          <p14:tracePt t="167250" x="3532188" y="3084513"/>
          <p14:tracePt t="167252" x="3581400" y="3101975"/>
          <p14:tracePt t="167268" x="3663950" y="3117850"/>
          <p14:tracePt t="167283" x="3719513" y="3162300"/>
          <p14:tracePt t="167285" x="3779838" y="3162300"/>
          <p14:tracePt t="167300" x="3911600" y="3178175"/>
          <p14:tracePt t="167316" x="4083050" y="3205163"/>
          <p14:tracePt t="167334" x="4259263" y="3216275"/>
          <p14:tracePt t="167351" x="4364038" y="3216275"/>
          <p14:tracePt t="167365" x="4489450" y="3216275"/>
          <p14:tracePt t="167382" x="4611688" y="3211513"/>
          <p14:tracePt t="167399" x="4781550" y="3195638"/>
          <p14:tracePt t="167401" x="4841875" y="3184525"/>
          <p14:tracePt t="167416" x="5019675" y="3151188"/>
          <p14:tracePt t="167434" x="5113338" y="3140075"/>
          <p14:tracePt t="167449" x="5238750" y="3128963"/>
          <p14:tracePt t="167467" x="5272088" y="3122613"/>
          <p14:tracePt t="167469" x="5294313" y="3117850"/>
          <p14:tracePt t="167485" x="5305425" y="3117850"/>
          <p14:tracePt t="167503" x="5310188" y="3117850"/>
          <p14:tracePt t="167597" x="5316538" y="3111500"/>
          <p14:tracePt t="167620" x="5321300" y="3106738"/>
          <p14:tracePt t="167643" x="5327650" y="3101975"/>
          <p14:tracePt t="167674" x="5327650" y="3095625"/>
          <p14:tracePt t="167687" x="5327650" y="3090863"/>
          <p14:tracePt t="167702" x="5327650" y="3084513"/>
          <p14:tracePt t="167709" x="5327650" y="3079750"/>
          <p14:tracePt t="167718" x="5327650" y="3073400"/>
          <p14:tracePt t="167734" x="5327650" y="3068638"/>
          <p14:tracePt t="167750" x="5316538" y="3051175"/>
          <p14:tracePt t="167769" x="5316538" y="3040063"/>
          <p14:tracePt t="167785" x="5310188" y="3040063"/>
          <p14:tracePt t="169150" x="5316538" y="3040063"/>
          <p14:tracePt t="169157" x="5349875" y="3040063"/>
          <p14:tracePt t="169169" x="5414963" y="3040063"/>
          <p14:tracePt t="169187" x="5778500" y="3046413"/>
          <p14:tracePt t="169203" x="6175375" y="3046413"/>
          <p14:tracePt t="169219" x="6688138" y="3046413"/>
          <p14:tracePt t="169235" x="7085013" y="3035300"/>
          <p14:tracePt t="169253" x="7508875" y="3028950"/>
          <p14:tracePt t="169269" x="7640638" y="3024188"/>
          <p14:tracePt t="169285" x="7651750" y="3024188"/>
          <p14:tracePt t="173213" x="7245350" y="3051175"/>
          <p14:tracePt t="173215" x="6953250" y="3090863"/>
          <p14:tracePt t="173217" x="6826250" y="3117850"/>
          <p14:tracePt t="173221" x="6694488" y="3133725"/>
          <p14:tracePt t="173230" x="6627813" y="3144838"/>
          <p14:tracePt t="173242" x="6484938" y="3189288"/>
          <p14:tracePt t="173259" x="6142038" y="3305175"/>
          <p14:tracePt t="173275" x="5938838" y="3387725"/>
          <p14:tracePt t="173292" x="5773738" y="3443288"/>
          <p14:tracePt t="173308" x="5624513" y="3492500"/>
          <p14:tracePt t="173324" x="5514975" y="3530600"/>
          <p14:tracePt t="173326" x="5465763" y="3559175"/>
          <p14:tracePt t="173342" x="5376863" y="3579813"/>
          <p14:tracePt t="173358" x="5300663" y="3613150"/>
          <p14:tracePt t="173374" x="5238750" y="3635375"/>
          <p14:tracePt t="173392" x="5084763" y="3657600"/>
          <p14:tracePt t="173393" x="5051425" y="3662363"/>
          <p14:tracePt t="173410" x="4979988" y="3679825"/>
          <p14:tracePt t="173425" x="4946650" y="3684588"/>
          <p14:tracePt t="173427" x="4926013" y="3690938"/>
          <p14:tracePt t="173441" x="4864100" y="3706813"/>
          <p14:tracePt t="173458" x="4803775" y="3713163"/>
          <p14:tracePt t="173475" x="4716463" y="3717925"/>
          <p14:tracePt t="173476" x="4683125" y="3717925"/>
          <p14:tracePt t="173493" x="4583113" y="3717925"/>
          <p14:tracePt t="173508" x="4540250" y="3717925"/>
          <p14:tracePt t="173525" x="4506913" y="3717925"/>
          <p14:tracePt t="173543" x="4489450" y="3717925"/>
          <p14:tracePt t="173560" x="4484688" y="3717925"/>
          <p14:tracePt t="173576" x="4478338" y="3717925"/>
          <p14:tracePt t="173592" x="4467225" y="3713163"/>
          <p14:tracePt t="173608" x="4457700" y="3695700"/>
          <p14:tracePt t="173627" x="4413250" y="3662363"/>
          <p14:tracePt t="173644" x="4364038" y="3624263"/>
          <p14:tracePt t="173659" x="4302125" y="3590925"/>
          <p14:tracePt t="173675" x="4259263" y="3568700"/>
          <p14:tracePt t="173693" x="4214813" y="3536950"/>
          <p14:tracePt t="173694" x="4197350" y="3525838"/>
          <p14:tracePt t="173710" x="4176713" y="3519488"/>
          <p14:tracePt t="173726" x="4165600" y="3508375"/>
          <p14:tracePt t="173742" x="4154488" y="3503613"/>
          <p14:tracePt t="173759" x="4148138" y="3497263"/>
          <p14:tracePt t="173776" x="4132263" y="3486150"/>
          <p14:tracePt t="173794" x="4114800" y="3470275"/>
          <p14:tracePt t="173809" x="4103688" y="3465513"/>
          <p14:tracePt t="173826" x="4094163" y="3454400"/>
          <p14:tracePt t="173845" x="4083050" y="3443288"/>
          <p14:tracePt t="173861" x="4071938" y="3436938"/>
          <p14:tracePt t="173876" x="4065588" y="3436938"/>
          <p14:tracePt t="173892" x="4060825" y="3432175"/>
          <p14:tracePt t="173910" x="4054475" y="3425825"/>
          <p14:tracePt t="173911" x="4049713" y="3421063"/>
          <p14:tracePt t="173928" x="4043363" y="3414713"/>
          <p14:tracePt t="173943" x="4038600" y="3414713"/>
          <p14:tracePt t="173945" x="4038600" y="3409950"/>
          <p14:tracePt t="173959" x="4032250" y="3409950"/>
          <p14:tracePt t="174093" x="4032250" y="3403600"/>
          <p14:tracePt t="174123" x="4032250" y="3398838"/>
          <p14:tracePt t="174138" x="4027488" y="3398838"/>
          <p14:tracePt t="174145" x="4027488" y="3392488"/>
          <p14:tracePt t="174178" x="4027488" y="3387725"/>
          <p14:tracePt t="174182" x="4027488" y="3382963"/>
          <p14:tracePt t="174215" x="4027488" y="3376613"/>
          <p14:tracePt t="174235" x="4021138" y="3376613"/>
          <p14:tracePt t="174244" x="4021138" y="3371850"/>
          <p14:tracePt t="174260" x="4016375" y="3371850"/>
          <p14:tracePt t="174289" x="4016375" y="3365500"/>
          <p14:tracePt t="174319" x="4010025" y="3365500"/>
          <p14:tracePt t="174378" x="4010025" y="3360738"/>
          <p14:tracePt t="174410" x="4005263" y="3360738"/>
          <p14:tracePt t="174423" x="4000500" y="3354388"/>
          <p14:tracePt t="174430" x="3994150" y="3354388"/>
          <p14:tracePt t="174447" x="3989388" y="3354388"/>
          <p14:tracePt t="174499" x="3989388" y="3349625"/>
          <p14:tracePt t="174505" x="3983038" y="3349625"/>
          <p14:tracePt t="174948" x="3983038" y="3343275"/>
          <p14:tracePt t="175413" x="3983038" y="3338513"/>
          <p14:tracePt t="175420" x="3978275" y="3338513"/>
          <p14:tracePt t="175428" x="3978275" y="3332163"/>
          <p14:tracePt t="176455" x="3971925" y="3338513"/>
          <p14:tracePt t="176467" x="3949700" y="3360738"/>
          <p14:tracePt t="176472" x="3911600" y="3392488"/>
          <p14:tracePt t="176480" x="3889375" y="3421063"/>
          <p14:tracePt t="176497" x="3878263" y="3432175"/>
          <p14:tracePt t="176515" x="3922713" y="3525838"/>
          <p14:tracePt t="176532" x="4302125" y="3994150"/>
          <p14:tracePt t="176546" x="4832350" y="4632325"/>
          <p14:tracePt t="176564" x="5586413" y="5448300"/>
          <p14:tracePt t="176582" x="6610350" y="6461125"/>
          <p14:tracePt t="176966" x="7024688" y="6577013"/>
          <p14:tracePt t="176982" x="6908800" y="6208713"/>
          <p14:tracePt t="176997" x="6777038" y="5800725"/>
          <p14:tracePt t="177015" x="6600825" y="5348288"/>
          <p14:tracePt t="177032" x="6496050" y="5051425"/>
          <p14:tracePt t="177048" x="6473825" y="4919663"/>
          <p14:tracePt t="177064" x="6456363" y="4837113"/>
          <p14:tracePt t="177081" x="6434138" y="4743450"/>
          <p14:tracePt t="177099" x="6396038" y="4594225"/>
          <p14:tracePt t="177115" x="6362700" y="4511675"/>
          <p14:tracePt t="177133" x="6313488" y="4411663"/>
          <p14:tracePt t="177147" x="6257925" y="4324350"/>
          <p14:tracePt t="177164" x="6197600" y="4241800"/>
          <p14:tracePt t="177181" x="6092825" y="4114800"/>
          <p14:tracePt t="177199" x="6059488" y="4054475"/>
          <p14:tracePt t="177214" x="6021388" y="3987800"/>
          <p14:tracePt t="177231" x="5976938" y="3905250"/>
          <p14:tracePt t="177248" x="5949950" y="3856038"/>
          <p14:tracePt t="177249" x="5945188" y="3840163"/>
          <p14:tracePt t="177265" x="5927725" y="3795713"/>
          <p14:tracePt t="177281" x="5916613" y="3773488"/>
          <p14:tracePt t="177297" x="5905500" y="3756025"/>
          <p14:tracePt t="177314" x="5872163" y="3729038"/>
          <p14:tracePt t="177332" x="5834063" y="3706813"/>
          <p14:tracePt t="177349" x="5818188" y="3702050"/>
          <p14:tracePt t="177366" x="5807075" y="3695700"/>
          <p14:tracePt t="177656" x="5795963" y="3695700"/>
          <p14:tracePt t="177664" x="5768975" y="3684588"/>
          <p14:tracePt t="177670" x="5641975" y="3652838"/>
          <p14:tracePt t="177682" x="5383213" y="3548063"/>
          <p14:tracePt t="177699" x="4600575" y="3289300"/>
          <p14:tracePt t="177716" x="4402138" y="3294063"/>
          <p14:tracePt t="177733" x="4391025" y="3294063"/>
          <p14:tracePt t="177783" x="4402138" y="3305175"/>
          <p14:tracePt t="177790" x="4418013" y="3305175"/>
          <p14:tracePt t="177798" x="4451350" y="3316288"/>
          <p14:tracePt t="177815" x="4551363" y="3343275"/>
          <p14:tracePt t="177833" x="4654550" y="3354388"/>
          <p14:tracePt t="177834" x="4732338" y="3365500"/>
          <p14:tracePt t="177849" x="4826000" y="3371850"/>
          <p14:tracePt t="177866" x="4930775" y="3354388"/>
          <p14:tracePt t="177882" x="5013325" y="3338513"/>
          <p14:tracePt t="177899" x="5102225" y="3321050"/>
          <p14:tracePt t="177916" x="5145088" y="3316288"/>
          <p14:tracePt t="177933" x="5156200" y="3316288"/>
          <p14:tracePt t="177948" x="5156200" y="3309938"/>
          <p14:tracePt t="177966" x="5167313" y="3305175"/>
          <p14:tracePt t="177982" x="5178425" y="3305175"/>
          <p14:tracePt t="177984" x="5184775" y="3305175"/>
          <p14:tracePt t="178000" x="5189538" y="3298825"/>
          <p14:tracePt t="178016" x="5195888" y="3298825"/>
          <p14:tracePt t="178083" x="5200650" y="3298825"/>
          <p14:tracePt t="178099" x="5207000" y="3298825"/>
          <p14:tracePt t="178105" x="5211763" y="3298825"/>
          <p14:tracePt t="178116" x="5216525" y="3298825"/>
          <p14:tracePt t="178134" x="5216525" y="3294063"/>
          <p14:tracePt t="178218" x="5222875" y="3294063"/>
          <p14:tracePt t="178255" x="5227638" y="3294063"/>
          <p14:tracePt t="178285" x="5233988" y="3294063"/>
          <p14:tracePt t="179455" x="5227638" y="3294063"/>
          <p14:tracePt t="179463" x="5207000" y="3294063"/>
          <p14:tracePt t="179469" x="5189538" y="3294063"/>
          <p14:tracePt t="179485" x="5129213" y="3305175"/>
          <p14:tracePt t="179501" x="5118100" y="3305175"/>
          <p14:tracePt t="179547" x="5113338" y="3305175"/>
          <p14:tracePt t="179553" x="5113338" y="3309938"/>
          <p14:tracePt t="179570" x="5106988" y="3309938"/>
          <p14:tracePt t="179600" x="5102225" y="3309938"/>
          <p14:tracePt t="179643" x="5095875" y="3309938"/>
          <p14:tracePt t="179659" x="5091113" y="3309938"/>
          <p14:tracePt t="179965" x="5113338" y="3309938"/>
          <p14:tracePt t="179973" x="5200650" y="3309938"/>
          <p14:tracePt t="179985" x="5338763" y="3332163"/>
          <p14:tracePt t="180004" x="5829300" y="3316288"/>
          <p14:tracePt t="180018" x="6192838" y="3294063"/>
          <p14:tracePt t="180035" x="6384925" y="3289300"/>
          <p14:tracePt t="180053" x="6496050" y="3278188"/>
          <p14:tracePt t="180055" x="6516688" y="3271838"/>
          <p14:tracePt t="180070" x="6527800" y="3271838"/>
          <p14:tracePt t="180145" x="6534150" y="3271838"/>
          <p14:tracePt t="180161" x="6538913" y="3271838"/>
          <p14:tracePt t="180175" x="6556375" y="3271838"/>
          <p14:tracePt t="180185" x="6561138" y="3271838"/>
          <p14:tracePt t="180190" x="6567488" y="3271838"/>
          <p14:tracePt t="180203" x="6578600" y="3271838"/>
          <p14:tracePt t="180220" x="6583363" y="3271838"/>
          <p14:tracePt t="180235" x="6605588" y="3271838"/>
          <p14:tracePt t="180252" x="6654800" y="3271838"/>
          <p14:tracePt t="180269" x="6737350" y="3271838"/>
          <p14:tracePt t="180286" x="6826250" y="3278188"/>
          <p14:tracePt t="180287" x="6870700" y="3278188"/>
          <p14:tracePt t="180304" x="6942138" y="3278188"/>
          <p14:tracePt t="180318" x="7040563" y="3282950"/>
          <p14:tracePt t="180336" x="7100888" y="3282950"/>
          <p14:tracePt t="180353" x="7183438" y="3282950"/>
          <p14:tracePt t="180354" x="7212013" y="3282950"/>
          <p14:tracePt t="180369" x="7261225" y="3282950"/>
          <p14:tracePt t="180371" x="7299325" y="3282950"/>
          <p14:tracePt t="180385" x="7370763" y="3289300"/>
          <p14:tracePt t="180402" x="7519988" y="3294063"/>
          <p14:tracePt t="180419" x="7591425" y="3294063"/>
          <p14:tracePt t="180437" x="7685088" y="3294063"/>
          <p14:tracePt t="180454" x="7778750" y="3294063"/>
          <p14:tracePt t="180470" x="7834313" y="3294063"/>
          <p14:tracePt t="180486" x="7900988" y="3294063"/>
          <p14:tracePt t="180503" x="7921625" y="3294063"/>
          <p14:tracePt t="180505" x="7939088" y="3294063"/>
          <p14:tracePt t="180520" x="7954963" y="3294063"/>
          <p14:tracePt t="180536" x="7961313" y="3294063"/>
          <p14:tracePt t="180785" x="7966075" y="3294063"/>
          <p14:tracePt t="180790" x="7983538" y="3294063"/>
          <p14:tracePt t="180803" x="7988300" y="3289300"/>
          <p14:tracePt t="180820" x="8037513" y="3278188"/>
          <p14:tracePt t="180836" x="8093075" y="3271838"/>
          <p14:tracePt t="180853" x="8153400" y="3267075"/>
          <p14:tracePt t="180870" x="8235950" y="3267075"/>
          <p14:tracePt t="180871" x="8280400" y="3267075"/>
          <p14:tracePt t="180887" x="8418513" y="3282950"/>
          <p14:tracePt t="180904" x="8545513" y="3298825"/>
          <p14:tracePt t="180920" x="8737600" y="3327400"/>
          <p14:tracePt t="180937" x="8947150" y="3338513"/>
          <p14:tracePt t="180954" x="9190038" y="3343275"/>
          <p14:tracePt t="180971" x="9366250" y="3338513"/>
          <p14:tracePt t="180986" x="9453563" y="3321050"/>
          <p14:tracePt t="181004" x="9531350" y="3305175"/>
          <p14:tracePt t="181021" x="9585325" y="3289300"/>
          <p14:tracePt t="181022" x="9613900" y="3289300"/>
          <p14:tracePt t="181037" x="9647238" y="3282950"/>
          <p14:tracePt t="181055" x="9690100" y="3282950"/>
          <p14:tracePt t="181070" x="9767888" y="3282950"/>
          <p14:tracePt t="181087" x="9856788" y="3289300"/>
          <p14:tracePt t="181105" x="10053638" y="3327400"/>
          <p14:tracePt t="181121" x="10169525" y="3338513"/>
          <p14:tracePt t="181137" x="10280650" y="3343275"/>
          <p14:tracePt t="181153" x="10467975" y="3371850"/>
          <p14:tracePt t="181170" x="10512425" y="3376613"/>
          <p14:tracePt t="181172" x="10539413" y="3382963"/>
          <p14:tracePt t="181188" x="10577513" y="3387725"/>
          <p14:tracePt t="181203" x="10588625" y="3387725"/>
          <p14:tracePt t="181758" x="10577513" y="3387725"/>
          <p14:tracePt t="181773" x="10555288" y="3387725"/>
          <p14:tracePt t="181779" x="10512425" y="3387725"/>
          <p14:tracePt t="181790" x="10445750" y="3392488"/>
          <p14:tracePt t="181804" x="10313988" y="3421063"/>
          <p14:tracePt t="181821" x="10115550" y="3497263"/>
          <p14:tracePt t="181839" x="9536113" y="3717925"/>
          <p14:tracePt t="181855" x="9377363" y="3778250"/>
          <p14:tracePt t="181857" x="9101138" y="3883025"/>
          <p14:tracePt t="181871" x="8616950" y="4098925"/>
          <p14:tracePt t="181888" x="8191500" y="4329113"/>
          <p14:tracePt t="181904" x="7900988" y="4489450"/>
          <p14:tracePt t="181922" x="7459663" y="4714875"/>
          <p14:tracePt t="181924" x="7437438" y="4732338"/>
          <p14:tracePt t="181938" x="7350125" y="4786313"/>
          <p14:tracePt t="181955" x="7310438" y="4803775"/>
          <p14:tracePt t="181972" x="7294563" y="4808538"/>
          <p14:tracePt t="181989" x="7288213" y="4808538"/>
          <p14:tracePt t="182007" x="7283450" y="4808538"/>
          <p14:tracePt t="182022" x="7277100" y="4808538"/>
          <p14:tracePt t="182040" x="7272338" y="4808538"/>
          <p14:tracePt t="182042" x="7265988" y="4808538"/>
          <p14:tracePt t="182057" x="7261225" y="4808538"/>
          <p14:tracePt t="182074" x="7256463" y="4808538"/>
          <p14:tracePt t="182089" x="7250113" y="4814888"/>
          <p14:tracePt t="182105" x="7227888" y="4819650"/>
          <p14:tracePt t="182122" x="7216775" y="4826000"/>
          <p14:tracePt t="182140" x="7167563" y="4837113"/>
          <p14:tracePt t="182157" x="7134225" y="4846638"/>
          <p14:tracePt t="182172" x="7100888" y="4846638"/>
          <p14:tracePt t="182188" x="7069138" y="4857750"/>
          <p14:tracePt t="182206" x="7051675" y="4868863"/>
          <p14:tracePt t="182208" x="7046913" y="4868863"/>
          <p14:tracePt t="182223" x="7029450" y="4879975"/>
          <p14:tracePt t="182238" x="7013575" y="4897438"/>
          <p14:tracePt t="182256" x="6996113" y="4913313"/>
          <p14:tracePt t="182272" x="6969125" y="4962525"/>
          <p14:tracePt t="182289" x="6946900" y="5006975"/>
          <p14:tracePt t="182306" x="6935788" y="5040313"/>
          <p14:tracePt t="182322" x="6931025" y="5078413"/>
          <p14:tracePt t="182339" x="6919913" y="5095875"/>
          <p14:tracePt t="182356" x="6913563" y="5122863"/>
          <p14:tracePt t="182376" x="6902450" y="5138738"/>
          <p14:tracePt t="182515" x="6897688" y="5138738"/>
          <p14:tracePt t="182526" x="6886575" y="5138738"/>
          <p14:tracePt t="184945" x="6891338" y="5138738"/>
          <p14:tracePt t="184961" x="6902450" y="5156200"/>
          <p14:tracePt t="184967" x="6931025" y="5189538"/>
          <p14:tracePt t="184975" x="6969125" y="5232400"/>
          <p14:tracePt t="184992" x="7024688" y="5283200"/>
          <p14:tracePt t="185009" x="7058025" y="5303838"/>
          <p14:tracePt t="185027" x="7058025" y="5370513"/>
          <p14:tracePt t="185043" x="7058025" y="5381625"/>
          <p14:tracePt t="185044" x="7058025" y="5387975"/>
          <p14:tracePt t="185059" x="7046913" y="5397500"/>
          <p14:tracePt t="185076" x="7018338" y="5397500"/>
          <p14:tracePt t="185093" x="6913563" y="5397500"/>
          <p14:tracePt t="185094" x="6886575" y="5397500"/>
          <p14:tracePt t="185111" x="6819900" y="5403850"/>
          <p14:tracePt t="185126" x="6777038" y="5419725"/>
          <p14:tracePt t="185143" x="6743700" y="5426075"/>
          <p14:tracePt t="185159" x="6710363" y="5437188"/>
          <p14:tracePt t="185177" x="6694488" y="5441950"/>
          <p14:tracePt t="185195" x="6677025" y="5441950"/>
          <p14:tracePt t="185210" x="6654800" y="5441950"/>
          <p14:tracePt t="185228" x="6632575" y="5437188"/>
          <p14:tracePt t="185229" x="6616700" y="5430838"/>
          <p14:tracePt t="185244" x="6583363" y="5426075"/>
          <p14:tracePt t="185260" x="6578600" y="5419725"/>
          <p14:tracePt t="185276" x="6567488" y="5419725"/>
          <p14:tracePt t="185293" x="6545263" y="5408613"/>
          <p14:tracePt t="185310" x="6516688" y="5403850"/>
          <p14:tracePt t="185328" x="6462713" y="5387975"/>
          <p14:tracePt t="185344" x="6413500" y="5359400"/>
          <p14:tracePt t="185360" x="6357938" y="5326063"/>
          <p14:tracePt t="185376" x="6319838" y="5303838"/>
          <p14:tracePt t="185393" x="6297613" y="5294313"/>
          <p14:tracePt t="185395" x="6291263" y="5294313"/>
          <p14:tracePt t="185411" x="6286500" y="5287963"/>
          <p14:tracePt t="185427" x="6280150" y="5283200"/>
          <p14:tracePt t="185444" x="6269038" y="5272088"/>
          <p14:tracePt t="185461" x="6257925" y="5260975"/>
          <p14:tracePt t="185462" x="6253163" y="5243513"/>
          <p14:tracePt t="185476" x="6246813" y="5232400"/>
          <p14:tracePt t="185478" x="6242050" y="5221288"/>
          <p14:tracePt t="185494" x="6226175" y="5189538"/>
          <p14:tracePt t="185515" x="6226175" y="5183188"/>
          <p14:tracePt t="185527" x="6219825" y="5178425"/>
          <p14:tracePt t="185545" x="6219825" y="5167313"/>
          <p14:tracePt t="185659" x="6215063" y="5167313"/>
          <p14:tracePt t="185673" x="6208713" y="5167313"/>
          <p14:tracePt t="185688" x="6203950" y="5167313"/>
          <p14:tracePt t="185750" x="6208713" y="5167313"/>
          <p14:tracePt t="185762" x="6208713" y="5172075"/>
          <p14:tracePt t="185771" x="6208713" y="5178425"/>
          <p14:tracePt t="185779" x="6208713" y="5183188"/>
          <p14:tracePt t="185795" x="6215063" y="5189538"/>
          <p14:tracePt t="185952" x="6203950" y="5189538"/>
          <p14:tracePt t="185960" x="6137275" y="5167313"/>
          <p14:tracePt t="185965" x="6076950" y="5138738"/>
          <p14:tracePt t="185977" x="5972175" y="5100638"/>
          <p14:tracePt t="185995" x="5646738" y="5067300"/>
          <p14:tracePt t="186013" x="5343525" y="4973638"/>
          <p14:tracePt t="186027" x="5256213" y="4897438"/>
          <p14:tracePt t="186044" x="5133975" y="4748213"/>
          <p14:tracePt t="186062" x="4770438" y="4478338"/>
          <p14:tracePt t="186078" x="4478338" y="4329113"/>
          <p14:tracePt t="186094" x="4110038" y="4141788"/>
          <p14:tracePt t="186111" x="3873500" y="4037013"/>
          <p14:tracePt t="186128" x="3608388" y="3943350"/>
          <p14:tracePt t="186130" x="3552825" y="3927475"/>
          <p14:tracePt t="186145" x="3492500" y="3905250"/>
          <p14:tracePt t="186147" x="3448050" y="3883025"/>
          <p14:tracePt t="186162" x="3376613" y="3860800"/>
          <p14:tracePt t="186178" x="3344863" y="3833813"/>
          <p14:tracePt t="186195" x="3294063" y="3817938"/>
          <p14:tracePt t="186197" x="3267075" y="3800475"/>
          <p14:tracePt t="186213" x="3195638" y="3778250"/>
          <p14:tracePt t="186229" x="3090863" y="3751263"/>
          <p14:tracePt t="186245" x="3008313" y="3735388"/>
          <p14:tracePt t="186261" x="2947988" y="3724275"/>
          <p14:tracePt t="186278" x="2870200" y="3713163"/>
          <p14:tracePt t="186279" x="2832100" y="3702050"/>
          <p14:tracePt t="186295" x="2727325" y="3690938"/>
          <p14:tracePt t="186311" x="2544763" y="3679825"/>
          <p14:tracePt t="186328" x="2363788" y="3679825"/>
          <p14:tracePt t="186345" x="2232025" y="3679825"/>
          <p14:tracePt t="186347" x="2198688" y="3679825"/>
          <p14:tracePt t="186362" x="2116138" y="3679825"/>
          <p14:tracePt t="186363" x="2060575" y="3679825"/>
          <p14:tracePt t="186379" x="1982788" y="3679825"/>
          <p14:tracePt t="186395" x="1878013" y="3679825"/>
          <p14:tracePt t="186412" x="1806575" y="3690938"/>
          <p14:tracePt t="186414" x="1757363" y="3690938"/>
          <p14:tracePt t="186429" x="1697038" y="3690938"/>
          <p14:tracePt t="186446" x="1663700" y="3702050"/>
          <p14:tracePt t="186447" x="1636713" y="3706813"/>
          <p14:tracePt t="186462" x="1608138" y="3717925"/>
          <p14:tracePt t="186479" x="1597025" y="3729038"/>
          <p14:tracePt t="186495" x="1592263" y="3735388"/>
          <p14:tracePt t="186588" x="1592263" y="3740150"/>
          <p14:tracePt t="186603" x="1592263" y="3746500"/>
          <p14:tracePt t="186611" x="1597025" y="3746500"/>
          <p14:tracePt t="186627" x="1603375" y="3746500"/>
          <p14:tracePt t="186641" x="1608138" y="3751263"/>
          <p14:tracePt t="186647" x="1625600" y="3756025"/>
          <p14:tracePt t="186663" x="1641475" y="3762375"/>
          <p14:tracePt t="186664" x="1658938" y="3762375"/>
          <p14:tracePt t="186678" x="1690688" y="3767138"/>
          <p14:tracePt t="186696" x="1712913" y="3767138"/>
          <p14:tracePt t="186712" x="1746250" y="3767138"/>
          <p14:tracePt t="186729" x="1801813" y="3767138"/>
          <p14:tracePt t="186748" x="1851025" y="3767138"/>
          <p14:tracePt t="186762" x="1895475" y="3767138"/>
          <p14:tracePt t="186779" x="1922463" y="3767138"/>
          <p14:tracePt t="186796" x="1978025" y="3762375"/>
          <p14:tracePt t="186814" x="2005013" y="3756025"/>
          <p14:tracePt t="186829" x="2038350" y="3751263"/>
          <p14:tracePt t="186845" x="2049463" y="3751263"/>
          <p14:tracePt t="186874" x="2054225" y="3751263"/>
          <p14:tracePt t="186887" x="2060575" y="3751263"/>
          <p14:tracePt t="186897" x="2065338" y="3751263"/>
          <p14:tracePt t="186912" x="2098675" y="3751263"/>
          <p14:tracePt t="186929" x="2127250" y="3751263"/>
          <p14:tracePt t="186948" x="2170113" y="3746500"/>
          <p14:tracePt t="186965" x="2203450" y="3746500"/>
          <p14:tracePt t="186978" x="2220913" y="3740150"/>
          <p14:tracePt t="186995" x="2232025" y="3740150"/>
          <p14:tracePt t="187013" x="2252663" y="3735388"/>
          <p14:tracePt t="187014" x="2270125" y="3735388"/>
          <p14:tracePt t="187030" x="2292350" y="3735388"/>
          <p14:tracePt t="187046" x="2341563" y="3735388"/>
          <p14:tracePt t="187063" x="2374900" y="3729038"/>
          <p14:tracePt t="187079" x="2401888" y="3724275"/>
          <p14:tracePt t="187096" x="2424113" y="3713163"/>
          <p14:tracePt t="187097" x="2428875" y="3713163"/>
          <p14:tracePt t="187114" x="2439988" y="3706813"/>
          <p14:tracePt t="187129" x="2468563" y="3702050"/>
          <p14:tracePt t="187148" x="2522538" y="3702050"/>
          <p14:tracePt t="187149" x="2555875" y="3702050"/>
          <p14:tracePt t="187163" x="2578100" y="3702050"/>
          <p14:tracePt t="187165" x="2616200" y="3702050"/>
          <p14:tracePt t="187180" x="2660650" y="3702050"/>
          <p14:tracePt t="187196" x="2693988" y="3702050"/>
          <p14:tracePt t="187212" x="2716213" y="3702050"/>
          <p14:tracePt t="187229" x="2754313" y="3702050"/>
          <p14:tracePt t="187247" x="2870200" y="3729038"/>
          <p14:tracePt t="187264" x="2990850" y="3746500"/>
          <p14:tracePt t="187279" x="3106738" y="3756025"/>
          <p14:tracePt t="187296" x="3189288" y="3756025"/>
          <p14:tracePt t="187314" x="3251200" y="3756025"/>
          <p14:tracePt t="187331" x="3255963" y="3756025"/>
          <p14:tracePt t="187683" x="3278188" y="3756025"/>
          <p14:tracePt t="187690" x="3333750" y="3756025"/>
          <p14:tracePt t="187698" x="3432175" y="3740150"/>
          <p14:tracePt t="187713" x="3603625" y="3706813"/>
          <p14:tracePt t="187730" x="3702050" y="3684588"/>
          <p14:tracePt t="187748" x="3746500" y="3668713"/>
          <p14:tracePt t="187749" x="3751263" y="3662363"/>
          <p14:tracePt t="188044" x="3762375" y="3662363"/>
          <p14:tracePt t="188050" x="3768725" y="3662363"/>
          <p14:tracePt t="188065" x="3795713" y="3662363"/>
          <p14:tracePt t="188081" x="3873500" y="3662363"/>
          <p14:tracePt t="188097" x="3938588" y="3662363"/>
          <p14:tracePt t="188115" x="4027488" y="3657600"/>
          <p14:tracePt t="188117" x="4054475" y="3652838"/>
          <p14:tracePt t="188131" x="4076700" y="3646488"/>
          <p14:tracePt t="188133" x="4103688" y="3641725"/>
          <p14:tracePt t="188149" x="4125913" y="3641725"/>
          <p14:tracePt t="188472" x="4143375" y="3641725"/>
          <p14:tracePt t="188477" x="4165600" y="3641725"/>
          <p14:tracePt t="188485" x="4181475" y="3641725"/>
          <p14:tracePt t="188498" x="4237038" y="3641725"/>
          <p14:tracePt t="188500" x="4297363" y="3646488"/>
          <p14:tracePt t="188515" x="4384675" y="3646488"/>
          <p14:tracePt t="188517" x="4429125" y="3646488"/>
          <p14:tracePt t="188531" x="4622800" y="3646488"/>
          <p14:tracePt t="188548" x="4665663" y="3646488"/>
          <p14:tracePt t="188565" x="4721225" y="3646488"/>
          <p14:tracePt t="188567" x="4727575" y="3652838"/>
          <p14:tracePt t="188585" x="4732338" y="3652838"/>
          <p14:tracePt t="188600" x="4738688" y="3652838"/>
          <p14:tracePt t="188615" x="4748213" y="3652838"/>
          <p14:tracePt t="188632" x="4759325" y="3652838"/>
          <p14:tracePt t="188649" x="4781550" y="3657600"/>
          <p14:tracePt t="188666" x="4799013" y="3657600"/>
          <p14:tracePt t="188681" x="4810125" y="3657600"/>
          <p14:tracePt t="188698" x="4821238" y="3657600"/>
          <p14:tracePt t="188716" x="4837113" y="3657600"/>
          <p14:tracePt t="188717" x="4848225" y="3657600"/>
          <p14:tracePt t="188801" x="4852988" y="3657600"/>
          <p14:tracePt t="188884" x="4859338" y="3657600"/>
          <p14:tracePt t="188899" x="4864100" y="3657600"/>
          <p14:tracePt t="188906" x="4875213" y="3657600"/>
          <p14:tracePt t="188915" x="4908550" y="3657600"/>
          <p14:tracePt t="188933" x="4979988" y="3657600"/>
          <p14:tracePt t="188935" x="5035550" y="3657600"/>
          <p14:tracePt t="188950" x="5178425" y="3662363"/>
          <p14:tracePt t="188966" x="5372100" y="3662363"/>
          <p14:tracePt t="188982" x="5575300" y="3668713"/>
          <p14:tracePt t="188998" x="5773738" y="3668713"/>
          <p14:tracePt t="189015" x="5856288" y="3657600"/>
          <p14:tracePt t="189017" x="5883275" y="3657600"/>
          <p14:tracePt t="189032" x="5894388" y="3652838"/>
          <p14:tracePt t="189942" x="5900738" y="3652838"/>
          <p14:tracePt t="189956" x="5916613" y="3652838"/>
          <p14:tracePt t="189963" x="5927725" y="3652838"/>
          <p14:tracePt t="189970" x="5938838" y="3652838"/>
          <p14:tracePt t="189984" x="5956300" y="3657600"/>
          <p14:tracePt t="190001" x="5972175" y="3657600"/>
          <p14:tracePt t="190016" x="5988050" y="3662363"/>
          <p14:tracePt t="190034" x="5999163" y="3662363"/>
          <p14:tracePt t="190050" x="6021388" y="3668713"/>
          <p14:tracePt t="190051" x="6032500" y="3668713"/>
          <p14:tracePt t="190068" x="6065838" y="3668713"/>
          <p14:tracePt t="190085" x="6088063" y="3673475"/>
          <p14:tracePt t="190100" x="6103938" y="3673475"/>
          <p14:tracePt t="190117" x="6126163" y="3673475"/>
          <p14:tracePt t="190136" x="6137275" y="3673475"/>
          <p14:tracePt t="190152" x="6142038" y="3673475"/>
          <p14:tracePt t="190308" x="6148388" y="3673475"/>
          <p14:tracePt t="190323" x="6159500" y="3673475"/>
          <p14:tracePt t="190331" x="6170613" y="3673475"/>
          <p14:tracePt t="190338" x="6186488" y="3673475"/>
          <p14:tracePt t="190351" x="6208713" y="3673475"/>
          <p14:tracePt t="190352" x="6246813" y="3673475"/>
          <p14:tracePt t="190369" x="6313488" y="3668713"/>
          <p14:tracePt t="190384" x="6396038" y="3662363"/>
          <p14:tracePt t="190401" x="6489700" y="3657600"/>
          <p14:tracePt t="190418" x="6621463" y="3657600"/>
          <p14:tracePt t="190419" x="6683375" y="3657600"/>
          <p14:tracePt t="190436" x="6781800" y="3652838"/>
          <p14:tracePt t="190452" x="6902450" y="3646488"/>
          <p14:tracePt t="190467" x="7013575" y="3641725"/>
          <p14:tracePt t="190485" x="7123113" y="3641725"/>
          <p14:tracePt t="190502" x="7189788" y="3630613"/>
          <p14:tracePt t="190521" x="7194550" y="3630613"/>
          <p14:tracePt t="190535" x="7200900" y="3630613"/>
          <p14:tracePt t="190766" x="7205663" y="3630613"/>
          <p14:tracePt t="190780" x="7212013" y="3630613"/>
          <p14:tracePt t="190787" x="7216775" y="3630613"/>
          <p14:tracePt t="190805" x="7223125" y="3630613"/>
          <p14:tracePt t="190819" x="7227888" y="3630613"/>
          <p14:tracePt t="190894" x="7234238" y="3630613"/>
          <p14:tracePt t="190923" x="7239000" y="3630613"/>
          <p14:tracePt t="190946" x="7245350" y="3630613"/>
          <p14:tracePt t="190961" x="7250113" y="3630613"/>
          <p14:tracePt t="190975" x="7256463" y="3630613"/>
          <p14:tracePt t="190998" x="7261225" y="3630613"/>
          <p14:tracePt t="191006" x="7265988" y="3635375"/>
          <p14:tracePt t="191019" x="7277100" y="3635375"/>
          <p14:tracePt t="191038" x="7283450" y="3635375"/>
          <p14:tracePt t="191517" x="7288213" y="3635375"/>
          <p14:tracePt t="191524" x="7305675" y="3635375"/>
          <p14:tracePt t="191536" x="7332663" y="3635375"/>
          <p14:tracePt t="191554" x="7432675" y="3646488"/>
          <p14:tracePt t="191569" x="7620000" y="3657600"/>
          <p14:tracePt t="191585" x="7773988" y="3657600"/>
          <p14:tracePt t="191603" x="7966075" y="3662363"/>
          <p14:tracePt t="191604" x="8021638" y="3662363"/>
          <p14:tracePt t="191620" x="8126413" y="3662363"/>
          <p14:tracePt t="191635" x="8186738" y="3668713"/>
          <p14:tracePt t="191652" x="8213725" y="3673475"/>
          <p14:tracePt t="191670" x="8220075" y="3673475"/>
          <p14:tracePt t="192088" x="8224838" y="3673475"/>
          <p14:tracePt t="192092" x="8235950" y="3673475"/>
          <p14:tracePt t="192103" x="8269288" y="3684588"/>
          <p14:tracePt t="192122" x="8369300" y="3695700"/>
          <p14:tracePt t="192123" x="8407400" y="3706813"/>
          <p14:tracePt t="192138" x="8539163" y="3724275"/>
          <p14:tracePt t="192156" x="8688388" y="3729038"/>
          <p14:tracePt t="192170" x="8826500" y="3735388"/>
          <p14:tracePt t="192187" x="8909050" y="3735388"/>
          <p14:tracePt t="192203" x="8980488" y="3729038"/>
          <p14:tracePt t="192205" x="8991600" y="3729038"/>
          <p14:tracePt t="192222" x="9013825" y="3729038"/>
          <p14:tracePt t="192417" x="9018588" y="3729038"/>
          <p14:tracePt t="192423" x="9040813" y="3729038"/>
          <p14:tracePt t="192438" x="9107488" y="3729038"/>
          <p14:tracePt t="192455" x="9221788" y="3724275"/>
          <p14:tracePt t="192470" x="9382125" y="3717925"/>
          <p14:tracePt t="192487" x="9531350" y="3706813"/>
          <p14:tracePt t="192506" x="9794875" y="3668713"/>
          <p14:tracePt t="192521" x="9839325" y="3657600"/>
          <p14:tracePt t="192523" x="9861550" y="3646488"/>
          <p14:tracePt t="192538" x="9872663" y="3646488"/>
          <p14:tracePt t="194106" x="9883775" y="3646488"/>
          <p14:tracePt t="194111" x="9917113" y="3646488"/>
          <p14:tracePt t="194123" x="9932988" y="3646488"/>
          <p14:tracePt t="194142" x="10115550" y="3641725"/>
          <p14:tracePt t="194156" x="10385425" y="3619500"/>
          <p14:tracePt t="194175" x="10644188" y="3608388"/>
          <p14:tracePt t="194192" x="10990263" y="3579813"/>
          <p14:tracePt t="194208" x="11139488" y="3579813"/>
          <p14:tracePt t="194224" x="11217275" y="3579813"/>
          <p14:tracePt t="194240" x="11228388" y="3579813"/>
          <p14:tracePt t="194733" x="11233150" y="3579813"/>
          <p14:tracePt t="194764" x="11239500" y="3579813"/>
          <p14:tracePt t="194778" x="11244263" y="3579813"/>
          <p14:tracePt t="194785" x="11255375" y="3579813"/>
          <p14:tracePt t="194792" x="11261725" y="3579813"/>
          <p14:tracePt t="194809" x="11271250" y="3575050"/>
          <p14:tracePt t="194825" x="11293475" y="3575050"/>
          <p14:tracePt t="194841" x="11310938" y="3575050"/>
          <p14:tracePt t="194859" x="11322050" y="3575050"/>
          <p14:tracePt t="194860" x="11326813" y="3575050"/>
          <p14:tracePt t="194876" x="11337925" y="3575050"/>
          <p14:tracePt t="194891" x="11349038" y="3575050"/>
          <p14:tracePt t="194892" x="11353800" y="3575050"/>
          <p14:tracePt t="194907" x="11364913" y="3575050"/>
          <p14:tracePt t="194924" x="11387138" y="3575050"/>
          <p14:tracePt t="194942" x="11426825" y="3575050"/>
          <p14:tracePt t="194959" x="11442700" y="3575050"/>
          <p14:tracePt t="194975" x="11464925" y="3575050"/>
          <p14:tracePt t="194992" x="11476038" y="3575050"/>
          <p14:tracePt t="195116" x="11469688" y="3575050"/>
          <p14:tracePt t="195123" x="11453813" y="3575050"/>
          <p14:tracePt t="195130" x="11415713" y="3575050"/>
          <p14:tracePt t="195141" x="11360150" y="3575050"/>
          <p14:tracePt t="195159" x="11217275" y="3590925"/>
          <p14:tracePt t="195161" x="11112500" y="3613150"/>
          <p14:tracePt t="195177" x="10782300" y="3662363"/>
          <p14:tracePt t="195195" x="10137775" y="3729038"/>
          <p14:tracePt t="195208" x="9486900" y="3773488"/>
          <p14:tracePt t="195225" x="8516938" y="3800475"/>
          <p14:tracePt t="195242" x="7035800" y="3811588"/>
          <p14:tracePt t="195259" x="5972175" y="3856038"/>
          <p14:tracePt t="195275" x="5040313" y="3905250"/>
          <p14:tracePt t="195292" x="4446588" y="3954463"/>
          <p14:tracePt t="195308" x="3856038" y="4016375"/>
          <p14:tracePt t="195309" x="3697288" y="4025900"/>
          <p14:tracePt t="195326" x="3365500" y="4037013"/>
          <p14:tracePt t="195341" x="3211513" y="4048125"/>
          <p14:tracePt t="195359" x="3106738" y="4048125"/>
          <p14:tracePt t="195375" x="3063875" y="4048125"/>
          <p14:tracePt t="195393" x="3035300" y="4048125"/>
          <p14:tracePt t="195394" x="3030538" y="4048125"/>
          <p14:tracePt t="195410" x="2963863" y="4059238"/>
          <p14:tracePt t="195425" x="2925763" y="4059238"/>
          <p14:tracePt t="195442" x="2832100" y="4059238"/>
          <p14:tracePt t="195460" x="2644775" y="4054475"/>
          <p14:tracePt t="195477" x="2501900" y="4054475"/>
          <p14:tracePt t="195492" x="2401888" y="4054475"/>
          <p14:tracePt t="195510" x="2325688" y="4059238"/>
          <p14:tracePt t="195526" x="2270125" y="4059238"/>
          <p14:tracePt t="195527" x="2259013" y="4059238"/>
          <p14:tracePt t="195541" x="2252663" y="4065588"/>
          <p14:tracePt t="195583" x="2247900" y="4065588"/>
          <p14:tracePt t="195587" x="2241550" y="4065588"/>
          <p14:tracePt t="195595" x="2225675" y="4065588"/>
          <p14:tracePt t="195610" x="2192338" y="4065588"/>
          <p14:tracePt t="195626" x="2143125" y="4065588"/>
          <p14:tracePt t="195642" x="2132013" y="4065588"/>
          <p14:tracePt t="195659" x="2120900" y="4065588"/>
          <p14:tracePt t="195926" x="2127250" y="4065588"/>
          <p14:tracePt t="195950" x="2132013" y="4065588"/>
          <p14:tracePt t="196107" x="2138363" y="4065588"/>
          <p14:tracePt t="196204" x="2143125" y="4065588"/>
          <p14:tracePt t="196414" x="2154238" y="4065588"/>
          <p14:tracePt t="196428" x="2198688" y="4065588"/>
          <p14:tracePt t="196436" x="2236788" y="4065588"/>
          <p14:tracePt t="196446" x="2308225" y="4065588"/>
          <p14:tracePt t="196460" x="2484438" y="4070350"/>
          <p14:tracePt t="196476" x="2754313" y="4070350"/>
          <p14:tracePt t="196494" x="2914650" y="4070350"/>
          <p14:tracePt t="196496" x="2986088" y="4065588"/>
          <p14:tracePt t="196513" x="3084513" y="4048125"/>
          <p14:tracePt t="196528" x="3106738" y="4043363"/>
          <p14:tracePt t="196544" x="3106738" y="4037013"/>
          <p14:tracePt t="196561" x="3113088" y="4032250"/>
          <p14:tracePt t="197915" x="3113088" y="4025900"/>
          <p14:tracePt t="197922" x="3113088" y="4021138"/>
          <p14:tracePt t="197930" x="3095625" y="4005263"/>
          <p14:tracePt t="197946" x="3041650" y="3954463"/>
          <p14:tracePt t="197963" x="3013075" y="3927475"/>
          <p14:tracePt t="197965" x="2997200" y="3916363"/>
          <p14:tracePt t="197980" x="2990850" y="3905250"/>
          <p14:tracePt t="197997" x="2986088" y="3900488"/>
          <p14:tracePt t="198013" x="2979738" y="3894138"/>
          <p14:tracePt t="198029" x="2979738" y="3883025"/>
          <p14:tracePt t="198046" x="2974975" y="3878263"/>
          <p14:tracePt t="198063" x="2974975" y="3871913"/>
          <p14:tracePt t="198139" x="2974975" y="3867150"/>
          <p14:tracePt t="198161" x="2974975" y="3860800"/>
          <p14:tracePt t="198168" x="2979738" y="3860800"/>
          <p14:tracePt t="198179" x="2979738" y="3856038"/>
          <p14:tracePt t="198197" x="2986088" y="3849688"/>
          <p14:tracePt t="198216" x="2986088" y="3844925"/>
          <p14:tracePt t="198230" x="2990850" y="3844925"/>
          <p14:tracePt t="198247" x="2997200" y="3844925"/>
          <p14:tracePt t="198266" x="2997200" y="3840163"/>
          <p14:tracePt t="198281" x="3001963" y="3833813"/>
          <p14:tracePt t="198297" x="3035300" y="3822700"/>
          <p14:tracePt t="198314" x="3079750" y="3806825"/>
          <p14:tracePt t="198330" x="3124200" y="3778250"/>
          <p14:tracePt t="198346" x="3173413" y="3751263"/>
          <p14:tracePt t="198348" x="3200400" y="3735388"/>
          <p14:tracePt t="198363" x="3228975" y="3724275"/>
          <p14:tracePt t="198380" x="3240088" y="3717925"/>
          <p14:tracePt t="198397" x="3244850" y="3713163"/>
          <p14:tracePt t="198539" x="3251200" y="3713163"/>
          <p14:tracePt t="198551" x="3255963" y="3713163"/>
          <p14:tracePt t="198559" x="3260725" y="3713163"/>
          <p14:tracePt t="198565" x="3267075" y="3713163"/>
          <p14:tracePt t="198582" x="3282950" y="3713163"/>
          <p14:tracePt t="198597" x="3305175" y="3713163"/>
          <p14:tracePt t="198614" x="3322638" y="3713163"/>
          <p14:tracePt t="198631" x="3338513" y="3713163"/>
          <p14:tracePt t="198632" x="3344863" y="3713163"/>
          <p14:tracePt t="198647" x="3360738" y="3713163"/>
          <p14:tracePt t="198664" x="3376613" y="3713163"/>
          <p14:tracePt t="198679" x="3398838" y="3713163"/>
          <p14:tracePt t="198697" x="3409950" y="3713163"/>
          <p14:tracePt t="198714" x="3421063" y="3713163"/>
          <p14:tracePt t="198715" x="3427413" y="3713163"/>
          <p14:tracePt t="198798" x="3432175" y="3713163"/>
          <p14:tracePt t="198807" x="3438525" y="3713163"/>
          <p14:tracePt t="198815" x="3443288" y="3713163"/>
          <p14:tracePt t="198831" x="3481388" y="3713163"/>
          <p14:tracePt t="198847" x="3552825" y="3717925"/>
          <p14:tracePt t="198866" x="3652838" y="3724275"/>
          <p14:tracePt t="198882" x="3740150" y="3724275"/>
          <p14:tracePt t="198897" x="3802063" y="3724275"/>
          <p14:tracePt t="198915" x="3829050" y="3724275"/>
          <p14:tracePt t="199377" x="3833813" y="3724275"/>
          <p14:tracePt t="199384" x="3840163" y="3724275"/>
          <p14:tracePt t="199401" x="3851275" y="3717925"/>
          <p14:tracePt t="199415" x="3862388" y="3713163"/>
          <p14:tracePt t="199432" x="3889375" y="3706813"/>
          <p14:tracePt t="199449" x="3906838" y="3695700"/>
          <p14:tracePt t="199450" x="3911600" y="3695700"/>
          <p14:tracePt t="199467" x="3927475" y="3684588"/>
          <p14:tracePt t="199483" x="3933825" y="3684588"/>
          <p14:tracePt t="199504" x="3938588" y="3684588"/>
          <p14:tracePt t="199699" x="3938588" y="3679825"/>
          <p14:tracePt t="199706" x="3944938" y="3679825"/>
          <p14:tracePt t="199714" x="3949700" y="3679825"/>
          <p14:tracePt t="199732" x="3960813" y="3673475"/>
          <p14:tracePt t="199750" x="3983038" y="3668713"/>
          <p14:tracePt t="199767" x="3994150" y="3668713"/>
          <p14:tracePt t="199785" x="4010025" y="3668713"/>
          <p14:tracePt t="199800" x="4021138" y="3662363"/>
          <p14:tracePt t="199803" x="4027488" y="3662363"/>
          <p14:tracePt t="199816" x="4032250" y="3662363"/>
          <p14:tracePt t="199818" x="4043363" y="3662363"/>
          <p14:tracePt t="199832" x="4049713" y="3662363"/>
          <p14:tracePt t="199834" x="4065588" y="3662363"/>
          <p14:tracePt t="199849" x="4083050" y="3657600"/>
          <p14:tracePt t="199866" x="4094163" y="3657600"/>
          <p14:tracePt t="199882" x="4114800" y="3657600"/>
          <p14:tracePt t="199901" x="4181475" y="3641725"/>
          <p14:tracePt t="199916" x="4252913" y="3630613"/>
          <p14:tracePt t="199932" x="4286250" y="3630613"/>
          <p14:tracePt t="199949" x="4324350" y="3630613"/>
          <p14:tracePt t="199965" x="4341813" y="3624263"/>
          <p14:tracePt t="199967" x="4346575" y="3624263"/>
          <p14:tracePt t="199983" x="4357688" y="3624263"/>
          <p14:tracePt t="199999" x="4364038" y="3624263"/>
          <p14:tracePt t="200015" x="4373563" y="3624263"/>
          <p14:tracePt t="200033" x="4379913" y="3624263"/>
          <p14:tracePt t="200035" x="4384675" y="3624263"/>
          <p14:tracePt t="200049" x="4391025" y="3624263"/>
          <p14:tracePt t="200069" x="4395788" y="3624263"/>
          <p14:tracePt t="200096" x="4406900" y="3630613"/>
          <p14:tracePt t="200104" x="4413250" y="3630613"/>
          <p14:tracePt t="200117" x="4435475" y="3635375"/>
          <p14:tracePt t="200135" x="4500563" y="3652838"/>
          <p14:tracePt t="200149" x="4560888" y="3662363"/>
          <p14:tracePt t="200166" x="4645025" y="3662363"/>
          <p14:tracePt t="200182" x="4694238" y="3662363"/>
          <p14:tracePt t="200199" x="4732338" y="3668713"/>
          <p14:tracePt t="200216" x="4738688" y="3668713"/>
          <p14:tracePt t="201260" x="4743450" y="3668713"/>
          <p14:tracePt t="201267" x="4748213" y="3668713"/>
          <p14:tracePt t="201273" x="4759325" y="3668713"/>
          <p14:tracePt t="201284" x="4776788" y="3668713"/>
          <p14:tracePt t="201301" x="4799013" y="3668713"/>
          <p14:tracePt t="201303" x="4810125" y="3662363"/>
          <p14:tracePt t="201319" x="4826000" y="3657600"/>
          <p14:tracePt t="201335" x="4837113" y="3657600"/>
          <p14:tracePt t="201351" x="4841875" y="3657600"/>
          <p14:tracePt t="201971" x="4848225" y="3657600"/>
          <p14:tracePt t="202153" x="4852988" y="3657600"/>
          <p14:tracePt t="202158" x="4859338" y="3657600"/>
          <p14:tracePt t="202182" x="4864100" y="3657600"/>
          <p14:tracePt t="202198" x="4870450" y="3657600"/>
          <p14:tracePt t="202211" x="4875213" y="3657600"/>
          <p14:tracePt t="202218" x="4881563" y="3657600"/>
          <p14:tracePt t="202235" x="4897438" y="3662363"/>
          <p14:tracePt t="202253" x="4926013" y="3679825"/>
          <p14:tracePt t="202254" x="4957763" y="3684588"/>
          <p14:tracePt t="202269" x="4997450" y="3702050"/>
          <p14:tracePt t="202271" x="5035550" y="3702050"/>
          <p14:tracePt t="202286" x="5283200" y="3729038"/>
          <p14:tracePt t="202303" x="5459413" y="3740150"/>
          <p14:tracePt t="202319" x="5691188" y="3751263"/>
          <p14:tracePt t="202337" x="5894388" y="3751263"/>
          <p14:tracePt t="202338" x="6110288" y="3767138"/>
          <p14:tracePt t="202354" x="6192838" y="3767138"/>
          <p14:tracePt t="202369" x="6302375" y="3767138"/>
          <p14:tracePt t="202386" x="6357938" y="3767138"/>
          <p14:tracePt t="202403" x="6413500" y="3767138"/>
          <p14:tracePt t="202404" x="6429375" y="3767138"/>
          <p14:tracePt t="202421" x="6478588" y="3762375"/>
          <p14:tracePt t="202437" x="6516688" y="3762375"/>
          <p14:tracePt t="202453" x="6610350" y="3762375"/>
          <p14:tracePt t="202470" x="6699250" y="3756025"/>
          <p14:tracePt t="202488" x="6908800" y="3735388"/>
          <p14:tracePt t="202504" x="7046913" y="3724275"/>
          <p14:tracePt t="202520" x="7265988" y="3679825"/>
          <p14:tracePt t="202537" x="7586663" y="3624263"/>
          <p14:tracePt t="202554" x="7867650" y="3575050"/>
          <p14:tracePt t="202556" x="7999413" y="3548063"/>
          <p14:tracePt t="202570" x="8213725" y="3525838"/>
          <p14:tracePt t="202586" x="8418513" y="3508375"/>
          <p14:tracePt t="202603" x="8539163" y="3508375"/>
          <p14:tracePt t="202619" x="8643938" y="3508375"/>
          <p14:tracePt t="202636" x="8732838" y="3525838"/>
          <p14:tracePt t="202637" x="8793163" y="3552825"/>
          <p14:tracePt t="202654" x="8858250" y="3586163"/>
          <p14:tracePt t="202655" x="8909050" y="3602038"/>
          <p14:tracePt t="202670" x="9118600" y="3668713"/>
          <p14:tracePt t="202686" x="9321800" y="3695700"/>
          <p14:tracePt t="202703" x="9575800" y="3724275"/>
          <p14:tracePt t="202704" x="9629775" y="3724275"/>
          <p14:tracePt t="202721" x="9772650" y="3724275"/>
          <p14:tracePt t="202738" x="9861550" y="3724275"/>
          <p14:tracePt t="202753" x="9939338" y="3717925"/>
          <p14:tracePt t="202770" x="9959975" y="3717925"/>
          <p14:tracePt t="202787" x="9977438" y="3713163"/>
          <p14:tracePt t="202804" x="9982200" y="3713163"/>
          <p14:tracePt t="202819" x="9988550" y="3713163"/>
          <p14:tracePt t="203081" x="9982200" y="3713163"/>
          <p14:tracePt t="203088" x="9982200" y="3706813"/>
          <p14:tracePt t="203104" x="9971088" y="3702050"/>
          <p14:tracePt t="203120" x="9966325" y="3695700"/>
          <p14:tracePt t="203136" x="9959975" y="3690938"/>
          <p14:tracePt t="203154" x="9955213" y="3690938"/>
          <p14:tracePt t="203155" x="9950450" y="3690938"/>
          <p14:tracePt t="203171" x="9950450" y="3684588"/>
          <p14:tracePt t="203187" x="9939338" y="3679825"/>
          <p14:tracePt t="203204" x="9928225" y="3673475"/>
          <p14:tracePt t="203221" x="9928225" y="3668713"/>
          <p14:tracePt t="203238" x="9921875" y="3668713"/>
          <p14:tracePt t="204274" x="9928225" y="3668713"/>
          <p14:tracePt t="204292" x="9944100" y="3668713"/>
          <p14:tracePt t="204297" x="9966325" y="3668713"/>
          <p14:tracePt t="204305" x="9988550" y="3668713"/>
          <p14:tracePt t="204322" x="10026650" y="3668713"/>
          <p14:tracePt t="204340" x="10169525" y="3673475"/>
          <p14:tracePt t="204358" x="10258425" y="3684588"/>
          <p14:tracePt t="204372" x="10356850" y="3695700"/>
          <p14:tracePt t="204391" x="10450513" y="3695700"/>
          <p14:tracePt t="204394" x="10512425" y="3702050"/>
          <p14:tracePt t="204406" x="10533063" y="3702050"/>
          <p14:tracePt t="204407" x="10561638" y="3702050"/>
          <p14:tracePt t="204425" x="10606088" y="3706813"/>
          <p14:tracePt t="204439" x="10626725" y="3713163"/>
          <p14:tracePt t="204456" x="10644188" y="3713163"/>
          <p14:tracePt t="204473" x="10648950" y="3713163"/>
          <p14:tracePt t="204475" x="10655300" y="3713163"/>
          <p14:tracePt t="204491" x="10660063" y="3713163"/>
          <p14:tracePt t="204574" x="10666413" y="3713163"/>
          <p14:tracePt t="204590" x="10677525" y="3713163"/>
          <p14:tracePt t="204598" x="10688638" y="3713163"/>
          <p14:tracePt t="204606" x="10699750" y="3713163"/>
          <p14:tracePt t="204623" x="10709275" y="3713163"/>
          <p14:tracePt t="204640" x="10742613" y="3713163"/>
          <p14:tracePt t="204657" x="10753725" y="3713163"/>
          <p14:tracePt t="204673" x="10771188" y="3713163"/>
          <p14:tracePt t="204690" x="10793413" y="3706813"/>
          <p14:tracePt t="204708" x="10820400" y="3706813"/>
          <p14:tracePt t="204724" x="10847388" y="3695700"/>
          <p14:tracePt t="204739" x="10880725" y="3690938"/>
          <p14:tracePt t="204756" x="10902950" y="3679825"/>
          <p14:tracePt t="204773" x="10929938" y="3673475"/>
          <p14:tracePt t="204775" x="10936288" y="3673475"/>
          <p14:tracePt t="204790" x="10952163" y="3668713"/>
          <p14:tracePt t="204806" x="10963275" y="3662363"/>
          <p14:tracePt t="204823" x="10969625" y="3662363"/>
          <p14:tracePt t="204843" x="10969625" y="3657600"/>
          <p14:tracePt t="204912" x="10974388" y="3657600"/>
          <p14:tracePt t="205055" x="10980738" y="3657600"/>
          <p14:tracePt t="205069" x="10985500" y="3657600"/>
          <p14:tracePt t="205085" x="10996613" y="3652838"/>
          <p14:tracePt t="205090" x="11001375" y="3652838"/>
          <p14:tracePt t="205111" x="11007725" y="3646488"/>
          <p14:tracePt t="205112" x="11012488" y="3646488"/>
          <p14:tracePt t="205123" x="11023600" y="3641725"/>
          <p14:tracePt t="205139" x="11052175" y="3624263"/>
          <p14:tracePt t="205157" x="11106150" y="3602038"/>
          <p14:tracePt t="205158" x="11123613" y="3597275"/>
          <p14:tracePt t="205174" x="11145838" y="3590925"/>
          <p14:tracePt t="205190" x="11156950" y="3590925"/>
          <p14:tracePt t="205219" x="11161713" y="3590925"/>
          <p14:tracePt t="205925" x="11156950" y="3590925"/>
          <p14:tracePt t="205939" x="11150600" y="3590925"/>
          <p14:tracePt t="205961" x="11139488" y="3590925"/>
          <p14:tracePt t="205968" x="11128375" y="3590925"/>
          <p14:tracePt t="205977" x="11123613" y="3590925"/>
          <p14:tracePt t="205992" x="11106150" y="3590925"/>
          <p14:tracePt t="206008" x="11056938" y="3602038"/>
          <p14:tracePt t="206026" x="10985500" y="3613150"/>
          <p14:tracePt t="206028" x="10925175" y="3619500"/>
          <p14:tracePt t="206041" x="10831513" y="3635375"/>
          <p14:tracePt t="206043" x="10771188" y="3641725"/>
          <p14:tracePt t="206058" x="10483850" y="3702050"/>
          <p14:tracePt t="206074" x="10198100" y="3767138"/>
          <p14:tracePt t="206091" x="9932988" y="3822700"/>
          <p14:tracePt t="206109" x="9647238" y="3878263"/>
          <p14:tracePt t="206110" x="9498013" y="3889375"/>
          <p14:tracePt t="206125" x="9344025" y="3905250"/>
          <p14:tracePt t="206126" x="9228138" y="3916363"/>
          <p14:tracePt t="206143" x="8710613" y="3943350"/>
          <p14:tracePt t="206158" x="8170863" y="3983038"/>
          <p14:tracePt t="206175" x="7464425" y="4048125"/>
          <p14:tracePt t="206193" x="6677025" y="4230688"/>
          <p14:tracePt t="206209" x="6280150" y="4318000"/>
          <p14:tracePt t="206225" x="5695950" y="4400550"/>
          <p14:tracePt t="206243" x="5233988" y="4445000"/>
          <p14:tracePt t="206245" x="4908550" y="4473575"/>
          <p14:tracePt t="206259" x="4489450" y="4494213"/>
          <p14:tracePt t="206276" x="4049713" y="4511675"/>
          <p14:tracePt t="206294" x="3867150" y="4511675"/>
          <p14:tracePt t="206309" x="3668713" y="4522788"/>
          <p14:tracePt t="206327" x="3570288" y="4522788"/>
          <p14:tracePt t="206342" x="3552825" y="4522788"/>
          <p14:tracePt t="206344" x="3548063" y="4522788"/>
          <p14:tracePt t="206359" x="3521075" y="4516438"/>
          <p14:tracePt t="206375" x="3487738" y="4483100"/>
          <p14:tracePt t="206391" x="3409950" y="4433888"/>
          <p14:tracePt t="206409" x="3316288" y="4384675"/>
          <p14:tracePt t="206410" x="3244850" y="4362450"/>
          <p14:tracePt t="206425" x="3211513" y="4351338"/>
          <p14:tracePt t="206427" x="3128963" y="4340225"/>
          <p14:tracePt t="206443" x="3057525" y="4329113"/>
          <p14:tracePt t="206460" x="3019425" y="4318000"/>
          <p14:tracePt t="206477" x="3001963" y="4313238"/>
          <p14:tracePt t="206477" x="2990850" y="4313238"/>
          <p14:tracePt t="206494" x="2986088" y="4313238"/>
          <p14:tracePt t="206555" x="2986088" y="4306888"/>
          <p14:tracePt t="206570" x="2986088" y="4302125"/>
          <p14:tracePt t="206577" x="2990850" y="4297363"/>
          <p14:tracePt t="206592" x="3008313" y="4279900"/>
          <p14:tracePt t="206609" x="3019425" y="4264025"/>
          <p14:tracePt t="206626" x="3024188" y="4235450"/>
          <p14:tracePt t="206628" x="3030538" y="4230688"/>
          <p14:tracePt t="206644" x="3030538" y="4213225"/>
          <p14:tracePt t="206659" x="3030538" y="4208463"/>
          <p14:tracePt t="206661" x="3030538" y="4197350"/>
          <p14:tracePt t="206676" x="3030538" y="4186238"/>
          <p14:tracePt t="206692" x="3041650" y="4170363"/>
          <p14:tracePt t="206709" x="3052763" y="4141788"/>
          <p14:tracePt t="206726" x="3052763" y="4130675"/>
          <p14:tracePt t="206742" x="3057525" y="4110038"/>
          <p14:tracePt t="206763" x="3057525" y="4103688"/>
          <p14:tracePt t="206777" x="3057525" y="4098925"/>
          <p14:tracePt t="206796" x="3057525" y="4092575"/>
          <p14:tracePt t="206983" x="3063875" y="4092575"/>
          <p14:tracePt t="206990" x="3068638" y="4092575"/>
          <p14:tracePt t="206995" x="3106738" y="4092575"/>
          <p14:tracePt t="207010" x="3448050" y="4125913"/>
          <p14:tracePt t="207026" x="3635375" y="4137025"/>
          <p14:tracePt t="207027" x="4016375" y="4141788"/>
          <p14:tracePt t="207042" x="4721225" y="4141788"/>
          <p14:tracePt t="207059" x="5421313" y="4141788"/>
          <p14:tracePt t="207076" x="5983288" y="4141788"/>
          <p14:tracePt t="207094" x="6643688" y="4070350"/>
          <p14:tracePt t="207109" x="6704013" y="4059238"/>
          <p14:tracePt t="207126" x="6704013" y="4054475"/>
          <p14:tracePt t="207144" x="6699250" y="4048125"/>
          <p14:tracePt t="207145" x="6683375" y="4043363"/>
          <p14:tracePt t="207160" x="6672263" y="4043363"/>
          <p14:tracePt t="207162" x="6654800" y="4037013"/>
          <p14:tracePt t="207177" x="6610350" y="4037013"/>
          <p14:tracePt t="207193" x="6600825" y="4037013"/>
          <p14:tracePt t="207210" x="6589713" y="4037013"/>
          <p14:tracePt t="207212" x="6578600" y="4037013"/>
          <p14:tracePt t="207227" x="6561138" y="4037013"/>
          <p14:tracePt t="207244" x="6556375" y="4037013"/>
          <p14:tracePt t="207246" x="6550025" y="4037013"/>
          <p14:tracePt t="207260" x="6538913" y="4037013"/>
          <p14:tracePt t="207277" x="6516688" y="4037013"/>
          <p14:tracePt t="207293" x="6500813" y="4037013"/>
          <p14:tracePt t="207295" x="6496050" y="4037013"/>
          <p14:tracePt t="207311" x="6484938" y="4037013"/>
          <p14:tracePt t="207327" x="6478588" y="4037013"/>
          <p14:tracePt t="207345" x="6473825" y="4037013"/>
          <p14:tracePt t="207469" x="6467475" y="4043363"/>
          <p14:tracePt t="207478" x="6462713" y="4043363"/>
          <p14:tracePt t="207482" x="6456363" y="4043363"/>
          <p14:tracePt t="207493" x="6434138" y="4043363"/>
          <p14:tracePt t="207511" x="6362700" y="4043363"/>
          <p14:tracePt t="207512" x="6319838" y="4043363"/>
          <p14:tracePt t="207528" x="6230938" y="4043363"/>
          <p14:tracePt t="207545" x="6215063" y="4043363"/>
          <p14:tracePt t="207547" x="6192838" y="4048125"/>
          <p14:tracePt t="207560" x="6175375" y="4054475"/>
          <p14:tracePt t="207577" x="6159500" y="4059238"/>
          <p14:tracePt t="207594" x="6142038" y="4059238"/>
          <p14:tracePt t="207611" x="6137275" y="4065588"/>
          <p14:tracePt t="207627" x="6132513" y="4065588"/>
          <p14:tracePt t="207645" x="6115050" y="4065588"/>
          <p14:tracePt t="207662" x="6088063" y="4070350"/>
          <p14:tracePt t="207686" x="6081713" y="4070350"/>
          <p14:tracePt t="207701" x="6081713" y="4076700"/>
          <p14:tracePt t="207710" x="6076950" y="4076700"/>
          <p14:tracePt t="207731" x="6070600" y="4081463"/>
          <p14:tracePt t="207744" x="6059488" y="4081463"/>
          <p14:tracePt t="207746" x="6049963" y="4087813"/>
          <p14:tracePt t="207761" x="5988050" y="4098925"/>
          <p14:tracePt t="207777" x="5900738" y="4110038"/>
          <p14:tracePt t="207794" x="5811838" y="4114800"/>
          <p14:tracePt t="207811" x="5746750" y="4125913"/>
          <p14:tracePt t="207812" x="5718175" y="4130675"/>
          <p14:tracePt t="207828" x="5695950" y="4130675"/>
          <p14:tracePt t="207829" x="5684838" y="4141788"/>
          <p14:tracePt t="207845" x="5675313" y="4141788"/>
          <p14:tracePt t="207846" x="5668963" y="4141788"/>
          <p14:tracePt t="207861" x="5664200" y="4148138"/>
          <p14:tracePt t="207896" x="5657850" y="4148138"/>
          <p14:tracePt t="207903" x="5646738" y="4148138"/>
          <p14:tracePt t="207913" x="5641975" y="4148138"/>
          <p14:tracePt t="207927" x="5624513" y="4137025"/>
          <p14:tracePt t="207945" x="5602288" y="4125913"/>
          <p14:tracePt t="207961" x="5564188" y="4114800"/>
          <p14:tracePt t="207963" x="5541963" y="4110038"/>
          <p14:tracePt t="207978" x="5459413" y="4092575"/>
          <p14:tracePt t="207995" x="5383213" y="4087813"/>
          <p14:tracePt t="208011" x="5267325" y="4081463"/>
          <p14:tracePt t="208027" x="5184775" y="4081463"/>
          <p14:tracePt t="208045" x="5080000" y="4081463"/>
          <p14:tracePt t="208061" x="4946650" y="4081463"/>
          <p14:tracePt t="208077" x="4903788" y="4076700"/>
          <p14:tracePt t="208094" x="4821238" y="4054475"/>
          <p14:tracePt t="208111" x="4743450" y="4037013"/>
          <p14:tracePt t="208113" x="4705350" y="4025900"/>
          <p14:tracePt t="208128" x="4649788" y="4005263"/>
          <p14:tracePt t="208130" x="4622800" y="3998913"/>
          <p14:tracePt t="208145" x="4560888" y="3971925"/>
          <p14:tracePt t="208162" x="4522788" y="3965575"/>
          <p14:tracePt t="208178" x="4511675" y="3960813"/>
          <p14:tracePt t="208180" x="4506913" y="3954463"/>
          <p14:tracePt t="208195" x="4500563" y="3954463"/>
          <p14:tracePt t="208197" x="4495800" y="3954463"/>
          <p14:tracePt t="208354" x="4500563" y="3954463"/>
          <p14:tracePt t="208363" x="4511675" y="3954463"/>
          <p14:tracePt t="208368" x="4518025" y="3954463"/>
          <p14:tracePt t="208378" x="4551363" y="3960813"/>
          <p14:tracePt t="208395" x="4727575" y="3976688"/>
          <p14:tracePt t="208413" x="5008563" y="3983038"/>
          <p14:tracePt t="208414" x="5156200" y="3983038"/>
          <p14:tracePt t="208430" x="5403850" y="3983038"/>
          <p14:tracePt t="208445" x="5713413" y="3960813"/>
          <p14:tracePt t="208462" x="5818188" y="3949700"/>
          <p14:tracePt t="208479" x="5878513" y="3949700"/>
          <p14:tracePt t="208480" x="5883275" y="3943350"/>
          <p14:tracePt t="208781" x="5894388" y="3943350"/>
          <p14:tracePt t="208789" x="5905500" y="3943350"/>
          <p14:tracePt t="208798" x="5927725" y="3949700"/>
          <p14:tracePt t="208812" x="5999163" y="3960813"/>
          <p14:tracePt t="208829" x="6088063" y="3965575"/>
          <p14:tracePt t="208846" x="6192838" y="3976688"/>
          <p14:tracePt t="208847" x="6246813" y="3976688"/>
          <p14:tracePt t="208864" x="6335713" y="3976688"/>
          <p14:tracePt t="208880" x="6407150" y="3971925"/>
          <p14:tracePt t="208895" x="6434138" y="3965575"/>
          <p14:tracePt t="209119" x="6440488" y="3965575"/>
          <p14:tracePt t="209126" x="6445250" y="3965575"/>
          <p14:tracePt t="209134" x="6451600" y="3965575"/>
          <p14:tracePt t="209146" x="6467475" y="3965575"/>
          <p14:tracePt t="209164" x="6594475" y="3965575"/>
          <p14:tracePt t="209180" x="6665913" y="3965575"/>
          <p14:tracePt t="209196" x="6765925" y="3960813"/>
          <p14:tracePt t="209214" x="6826250" y="3954463"/>
          <p14:tracePt t="209215" x="6859588" y="3949700"/>
          <p14:tracePt t="209230" x="6881813" y="3949700"/>
          <p14:tracePt t="209666" x="6908800" y="3949700"/>
          <p14:tracePt t="209673" x="6935788" y="3949700"/>
          <p14:tracePt t="209683" x="6980238" y="3949700"/>
          <p14:tracePt t="209697" x="7194550" y="3949700"/>
          <p14:tracePt t="209715" x="7415213" y="3938588"/>
          <p14:tracePt t="209731" x="7669213" y="3911600"/>
          <p14:tracePt t="209733" x="7724775" y="3911600"/>
          <p14:tracePt t="209748" x="7818438" y="3889375"/>
          <p14:tracePt t="209765" x="7839075" y="3889375"/>
          <p14:tracePt t="209766" x="7845425" y="3889375"/>
          <p14:tracePt t="209817" x="7850188" y="3889375"/>
          <p14:tracePt t="209824" x="7856538" y="3889375"/>
          <p14:tracePt t="209831" x="7872413" y="3889375"/>
          <p14:tracePt t="209848" x="7894638" y="3894138"/>
          <p14:tracePt t="209866" x="7916863" y="3894138"/>
          <p14:tracePt t="209867" x="7921625" y="3894138"/>
          <p14:tracePt t="209881" x="7927975" y="3894138"/>
          <p14:tracePt t="209945" x="7932738" y="3894138"/>
          <p14:tracePt t="209958" x="7939088" y="3894138"/>
          <p14:tracePt t="210163" x="7950200" y="3900488"/>
          <p14:tracePt t="210177" x="7977188" y="3905250"/>
          <p14:tracePt t="210183" x="8015288" y="3911600"/>
          <p14:tracePt t="210199" x="8088313" y="3922713"/>
          <p14:tracePt t="210215" x="8181975" y="3927475"/>
          <p14:tracePt t="210231" x="8235950" y="3927475"/>
          <p14:tracePt t="210248" x="8275638" y="3927475"/>
          <p14:tracePt t="210265" x="8296275" y="3927475"/>
          <p14:tracePt t="210551" x="8329613" y="3927475"/>
          <p14:tracePt t="210559" x="8347075" y="3927475"/>
          <p14:tracePt t="210566" x="8358188" y="3927475"/>
          <p14:tracePt t="210582" x="8385175" y="3927475"/>
          <p14:tracePt t="210598" x="8407400" y="3932238"/>
          <p14:tracePt t="210615" x="8423275" y="3938588"/>
          <p14:tracePt t="211144" x="8440738" y="3938588"/>
          <p14:tracePt t="211151" x="8710613" y="3954463"/>
          <p14:tracePt t="211168" x="8759825" y="3960813"/>
          <p14:tracePt t="211182" x="8842375" y="3971925"/>
          <p14:tracePt t="211199" x="8913813" y="3983038"/>
          <p14:tracePt t="211216" x="8980488" y="3994150"/>
          <p14:tracePt t="211233" x="9045575" y="4016375"/>
          <p14:tracePt t="211234" x="9112250" y="4025900"/>
          <p14:tracePt t="211251" x="9212263" y="4048125"/>
          <p14:tracePt t="211265" x="9310688" y="4070350"/>
          <p14:tracePt t="211283" x="9393238" y="4081463"/>
          <p14:tracePt t="211300" x="9513888" y="4087813"/>
          <p14:tracePt t="211318" x="9575800" y="4098925"/>
          <p14:tracePt t="211333" x="9607550" y="4098925"/>
          <p14:tracePt t="211350" x="9625013" y="4098925"/>
          <p14:tracePt t="211367" x="9629775" y="4098925"/>
          <p14:tracePt t="211484" x="9640888" y="4098925"/>
          <p14:tracePt t="211498" x="9647238" y="4098925"/>
          <p14:tracePt t="211503" x="9652000" y="4098925"/>
          <p14:tracePt t="211516" x="9658350" y="4098925"/>
          <p14:tracePt t="211517" x="9658350" y="4092575"/>
          <p14:tracePt t="211533" x="9663113" y="4092575"/>
          <p14:tracePt t="211535" x="9674225" y="4087813"/>
          <p14:tracePt t="211549" x="9678988" y="4081463"/>
          <p14:tracePt t="211566" x="9690100" y="4070350"/>
          <p14:tracePt t="211584" x="9701213" y="4065588"/>
          <p14:tracePt t="211585" x="9707563" y="4059238"/>
          <p14:tracePt t="211601" x="9718675" y="4054475"/>
          <p14:tracePt t="211617" x="9734550" y="4048125"/>
          <p14:tracePt t="211633" x="9740900" y="4048125"/>
          <p14:tracePt t="211691" x="9745663" y="4048125"/>
          <p14:tracePt t="211714" x="9752013" y="4048125"/>
          <p14:tracePt t="211723" x="9783763" y="4048125"/>
          <p14:tracePt t="211733" x="9801225" y="4048125"/>
          <p14:tracePt t="211735" x="9817100" y="4048125"/>
          <p14:tracePt t="211752" x="9877425" y="4059238"/>
          <p14:tracePt t="211768" x="9932988" y="4065588"/>
          <p14:tracePt t="211784" x="9999663" y="4070350"/>
          <p14:tracePt t="211800" x="10037763" y="4070350"/>
          <p14:tracePt t="211818" x="10109200" y="4070350"/>
          <p14:tracePt t="211835" x="10169525" y="4076700"/>
          <p14:tracePt t="211850" x="10209213" y="4081463"/>
          <p14:tracePt t="211866" x="10274300" y="4081463"/>
          <p14:tracePt t="211884" x="10302875" y="4081463"/>
          <p14:tracePt t="211885" x="10313988" y="4081463"/>
          <p14:tracePt t="212096" x="10325100" y="4081463"/>
          <p14:tracePt t="212104" x="10329863" y="4081463"/>
          <p14:tracePt t="212118" x="10390188" y="4081463"/>
          <p14:tracePt t="212135" x="10494963" y="4070350"/>
          <p14:tracePt t="212151" x="10588625" y="4059238"/>
          <p14:tracePt t="212167" x="10709275" y="4032250"/>
          <p14:tracePt t="212184" x="10782300" y="4021138"/>
          <p14:tracePt t="212186" x="10814050" y="4016375"/>
          <p14:tracePt t="212201" x="10831513" y="4016375"/>
          <p14:tracePt t="212217" x="10842625" y="4016375"/>
          <p14:tracePt t="212234" x="10847388" y="4016375"/>
          <p14:tracePt t="212250" x="10864850" y="4016375"/>
          <p14:tracePt t="212269" x="10902950" y="4016375"/>
          <p14:tracePt t="212285" x="10918825" y="4016375"/>
          <p14:tracePt t="212300" x="10958513" y="4016375"/>
          <p14:tracePt t="212317" x="10990263" y="4016375"/>
          <p14:tracePt t="212335" x="11023600" y="4016375"/>
          <p14:tracePt t="212352" x="11041063" y="4025900"/>
          <p14:tracePt t="212367" x="11052175" y="4032250"/>
          <p14:tracePt t="212509" x="11041063" y="4032250"/>
          <p14:tracePt t="212517" x="11007725" y="4032250"/>
          <p14:tracePt t="212524" x="10963275" y="4032250"/>
          <p14:tracePt t="212535" x="10802938" y="4037013"/>
          <p14:tracePt t="212538" x="10594975" y="4037013"/>
          <p14:tracePt t="212553" x="10240963" y="4054475"/>
          <p14:tracePt t="212569" x="9817100" y="4119563"/>
          <p14:tracePt t="212585" x="9513888" y="4148138"/>
          <p14:tracePt t="212601" x="9067800" y="4152900"/>
          <p14:tracePt t="212618" x="8655050" y="4152900"/>
          <p14:tracePt t="212636" x="7729538" y="4152900"/>
          <p14:tracePt t="212652" x="6946900" y="4152900"/>
          <p14:tracePt t="212668" x="6429375" y="4152900"/>
          <p14:tracePt t="212685" x="5916613" y="4241800"/>
          <p14:tracePt t="212702" x="5492750" y="4297363"/>
          <p14:tracePt t="212703" x="5249863" y="4318000"/>
          <p14:tracePt t="212719" x="4926013" y="4335463"/>
          <p14:tracePt t="212735" x="4241800" y="4335463"/>
          <p14:tracePt t="212751" x="3829050" y="4335463"/>
          <p14:tracePt t="212769" x="3481388" y="4340225"/>
          <p14:tracePt t="212770" x="3217863" y="4373563"/>
          <p14:tracePt t="212786" x="2814638" y="4422775"/>
          <p14:tracePt t="212803" x="2649538" y="4456113"/>
          <p14:tracePt t="212819" x="2544763" y="4478338"/>
          <p14:tracePt t="212836" x="2435225" y="4494213"/>
          <p14:tracePt t="212837" x="2397125" y="4494213"/>
          <p14:tracePt t="212853" x="2314575" y="4494213"/>
          <p14:tracePt t="212868" x="2274888" y="4494213"/>
          <p14:tracePt t="212870" x="2241550" y="4494213"/>
          <p14:tracePt t="212885" x="2209800" y="4494213"/>
          <p14:tracePt t="212902" x="2198688" y="4494213"/>
          <p14:tracePt t="212920" x="2192338" y="4494213"/>
          <p14:tracePt t="212936" x="2187575" y="4494213"/>
          <p14:tracePt t="212952" x="2165350" y="4494213"/>
          <p14:tracePt t="212968" x="2127250" y="4473575"/>
          <p14:tracePt t="212985" x="2076450" y="4451350"/>
          <p14:tracePt t="213003" x="2027238" y="4433888"/>
          <p14:tracePt t="213020" x="2022475" y="4429125"/>
          <p14:tracePt t="213036" x="2016125" y="4429125"/>
          <p14:tracePt t="213054" x="2016125" y="4422775"/>
          <p14:tracePt t="213123" x="2016125" y="4418013"/>
          <p14:tracePt t="213131" x="2022475" y="4411663"/>
          <p14:tracePt t="213138" x="2027238" y="4406900"/>
          <p14:tracePt t="213152" x="2033588" y="4406900"/>
          <p14:tracePt t="213154" x="2038350" y="4400550"/>
          <p14:tracePt t="213169" x="2044700" y="4395788"/>
          <p14:tracePt t="213170" x="2049463" y="4395788"/>
          <p14:tracePt t="213186" x="2054225" y="4379913"/>
          <p14:tracePt t="213202" x="2060575" y="4373563"/>
          <p14:tracePt t="213220" x="2071688" y="4362450"/>
          <p14:tracePt t="213239" x="2076450" y="4362450"/>
          <p14:tracePt t="213253" x="2093913" y="4357688"/>
          <p14:tracePt t="213269" x="2109788" y="4357688"/>
          <p14:tracePt t="213286" x="2132013" y="4351338"/>
          <p14:tracePt t="213287" x="2159000" y="4351338"/>
          <p14:tracePt t="213303" x="2181225" y="4351338"/>
          <p14:tracePt t="213304" x="2209800" y="4346575"/>
          <p14:tracePt t="213320" x="2281238" y="4335463"/>
          <p14:tracePt t="213336" x="2341563" y="4329113"/>
          <p14:tracePt t="213354" x="2419350" y="4324350"/>
          <p14:tracePt t="213356" x="2457450" y="4318000"/>
          <p14:tracePt t="213370" x="2528888" y="4313238"/>
          <p14:tracePt t="213388" x="2578100" y="4302125"/>
          <p14:tracePt t="213402" x="2622550" y="4297363"/>
          <p14:tracePt t="213420" x="2633663" y="4297363"/>
          <p14:tracePt t="213437" x="2638425" y="4297363"/>
          <p14:tracePt t="213476" x="2644775" y="4297363"/>
          <p14:tracePt t="213491" x="2649538" y="4297363"/>
          <p14:tracePt t="213506" x="2655888" y="4297363"/>
          <p14:tracePt t="213514" x="2667000" y="4297363"/>
          <p14:tracePt t="213520" x="2671763" y="4297363"/>
          <p14:tracePt t="213537" x="2705100" y="4297363"/>
          <p14:tracePt t="213553" x="2760663" y="4302125"/>
          <p14:tracePt t="213570" x="2820988" y="4318000"/>
          <p14:tracePt t="213572" x="2847975" y="4318000"/>
          <p14:tracePt t="213586" x="2870200" y="4318000"/>
          <p14:tracePt t="213587" x="2903538" y="4318000"/>
          <p14:tracePt t="213604" x="2959100" y="4324350"/>
          <p14:tracePt t="213620" x="2974975" y="4329113"/>
          <p14:tracePt t="213704" x="2979738" y="4329113"/>
          <p14:tracePt t="213717" x="2986088" y="4329113"/>
          <p14:tracePt t="213723" x="2997200" y="4335463"/>
          <p14:tracePt t="213736" x="3019425" y="4335463"/>
          <p14:tracePt t="213755" x="3135313" y="4340225"/>
          <p14:tracePt t="213770" x="3240088" y="4340225"/>
          <p14:tracePt t="213787" x="3394075" y="4346575"/>
          <p14:tracePt t="213803" x="3514725" y="4346575"/>
          <p14:tracePt t="213805" x="3608388" y="4340225"/>
          <p14:tracePt t="213820" x="3702050" y="4340225"/>
          <p14:tracePt t="213836" x="3768725" y="4329113"/>
          <p14:tracePt t="213854" x="3773488" y="4329113"/>
          <p14:tracePt t="214114" x="3784600" y="4329113"/>
          <p14:tracePt t="214122" x="3790950" y="4329113"/>
          <p14:tracePt t="214129" x="3806825" y="4329113"/>
          <p14:tracePt t="214153" x="3873500" y="4329113"/>
          <p14:tracePt t="214170" x="3911600" y="4324350"/>
          <p14:tracePt t="214187" x="3960813" y="4318000"/>
          <p14:tracePt t="214205" x="3994150" y="4318000"/>
          <p14:tracePt t="214221" x="4010025" y="4318000"/>
          <p14:tracePt t="214237" x="4027488" y="4318000"/>
          <p14:tracePt t="214255" x="4043363" y="4318000"/>
          <p14:tracePt t="214273" x="4049713" y="4313238"/>
          <p14:tracePt t="214556" x="4071938" y="4313238"/>
          <p14:tracePt t="214564" x="4087813" y="4313238"/>
          <p14:tracePt t="214573" x="4208463" y="4306888"/>
          <p14:tracePt t="214587" x="4473575" y="4297363"/>
          <p14:tracePt t="214605" x="4930775" y="4291013"/>
          <p14:tracePt t="214621" x="5227638" y="4257675"/>
          <p14:tracePt t="214623" x="5354638" y="4257675"/>
          <p14:tracePt t="214639" x="5508625" y="4241800"/>
          <p14:tracePt t="214655" x="5575300" y="4235450"/>
          <p14:tracePt t="214673" x="5586413" y="4230688"/>
          <p14:tracePt t="215089" x="5597525" y="4230688"/>
          <p14:tracePt t="215097" x="5624513" y="4230688"/>
          <p14:tracePt t="215105" x="5691188" y="4230688"/>
          <p14:tracePt t="215122" x="5834063" y="4230688"/>
          <p14:tracePt t="215139" x="6103938" y="4241800"/>
          <p14:tracePt t="215140" x="6319838" y="4241800"/>
          <p14:tracePt t="215155" x="6556375" y="4241800"/>
          <p14:tracePt t="215172" x="6726238" y="4241800"/>
          <p14:tracePt t="215188" x="6770688" y="4241800"/>
          <p14:tracePt t="215207" x="6781800" y="4241800"/>
          <p14:tracePt t="215434" x="6777038" y="4241800"/>
          <p14:tracePt t="215441" x="6754813" y="4241800"/>
          <p14:tracePt t="215456" x="6715125" y="4241800"/>
          <p14:tracePt t="215472" x="6627813" y="4241800"/>
          <p14:tracePt t="215489" x="6594475" y="4241800"/>
          <p14:tracePt t="215506" x="6561138" y="4246563"/>
          <p14:tracePt t="215507" x="6556375" y="4246563"/>
          <p14:tracePt t="215524" x="6550025" y="4246563"/>
          <p14:tracePt t="215682" x="6556375" y="4246563"/>
          <p14:tracePt t="215690" x="6561138" y="4252913"/>
          <p14:tracePt t="215705" x="6572250" y="4252913"/>
          <p14:tracePt t="215720" x="6578600" y="4252913"/>
          <p14:tracePt t="215727" x="6583363" y="4252913"/>
          <p14:tracePt t="215740" x="6589713" y="4252913"/>
          <p14:tracePt t="215757" x="6600825" y="4252913"/>
          <p14:tracePt t="215773" x="6605588" y="4252913"/>
          <p14:tracePt t="215794" x="6610350" y="4252913"/>
          <p14:tracePt t="216156" x="6616700" y="4252913"/>
          <p14:tracePt t="216161" x="6621463" y="4252913"/>
          <p14:tracePt t="216174" x="6638925" y="4252913"/>
          <p14:tracePt t="216175" x="6677025" y="4257675"/>
          <p14:tracePt t="216192" x="6743700" y="4257675"/>
          <p14:tracePt t="216208" x="6837363" y="4257675"/>
          <p14:tracePt t="216223" x="6870700" y="4257675"/>
          <p14:tracePt t="216240" x="6919913" y="4257675"/>
          <p14:tracePt t="216258" x="6946900" y="4257675"/>
          <p14:tracePt t="216326" x="6953250" y="4257675"/>
          <p14:tracePt t="216333" x="6958013" y="4257675"/>
          <p14:tracePt t="216341" x="6969125" y="4257675"/>
          <p14:tracePt t="216357" x="6980238" y="4257675"/>
          <p14:tracePt t="216373" x="7002463" y="4257675"/>
          <p14:tracePt t="216390" x="7024688" y="4257675"/>
          <p14:tracePt t="216407" x="7085013" y="4257675"/>
          <p14:tracePt t="216424" x="7112000" y="4257675"/>
          <p14:tracePt t="216425" x="7145338" y="4257675"/>
          <p14:tracePt t="216441" x="7194550" y="4257675"/>
          <p14:tracePt t="216457" x="7256463" y="4257675"/>
          <p14:tracePt t="216474" x="7283450" y="4257675"/>
          <p14:tracePt t="216475" x="7310438" y="4257675"/>
          <p14:tracePt t="216491" x="7332663" y="4257675"/>
          <p14:tracePt t="216507" x="7354888" y="4264025"/>
          <p14:tracePt t="216524" x="7381875" y="4268788"/>
          <p14:tracePt t="216541" x="7404100" y="4279900"/>
          <p14:tracePt t="216559" x="7421563" y="4286250"/>
          <p14:tracePt t="216581" x="7426325" y="4286250"/>
          <p14:tracePt t="216590" x="7432675" y="4286250"/>
          <p14:tracePt t="216607" x="7443788" y="4286250"/>
          <p14:tracePt t="216625" x="7470775" y="4291013"/>
          <p14:tracePt t="216642" x="7508875" y="4291013"/>
          <p14:tracePt t="216657" x="7531100" y="4291013"/>
          <p14:tracePt t="216674" x="7580313" y="4291013"/>
          <p14:tracePt t="216691" x="7635875" y="4291013"/>
          <p14:tracePt t="216692" x="7669213" y="4291013"/>
          <p14:tracePt t="216708" x="7729538" y="4291013"/>
          <p14:tracePt t="216725" x="7800975" y="4291013"/>
          <p14:tracePt t="216741" x="7872413" y="4291013"/>
          <p14:tracePt t="216758" x="7994650" y="4291013"/>
          <p14:tracePt t="216760" x="8032750" y="4291013"/>
          <p14:tracePt t="216776" x="8231188" y="4286250"/>
          <p14:tracePt t="216791" x="8247063" y="4286250"/>
          <p14:tracePt t="216793" x="8285163" y="4279900"/>
          <p14:tracePt t="216808" x="8378825" y="4268788"/>
          <p14:tracePt t="216825" x="8429625" y="4268788"/>
          <p14:tracePt t="216842" x="8483600" y="4264025"/>
          <p14:tracePt t="216843" x="8494713" y="4264025"/>
          <p14:tracePt t="216860" x="8523288" y="4257675"/>
          <p14:tracePt t="216876" x="8545513" y="4257675"/>
          <p14:tracePt t="216891" x="8572500" y="4257675"/>
          <p14:tracePt t="216909" x="8594725" y="4257675"/>
          <p14:tracePt t="216910" x="8605838" y="4257675"/>
          <p14:tracePt t="216926" x="8632825" y="4257675"/>
          <p14:tracePt t="216943" x="8655050" y="4257675"/>
          <p14:tracePt t="216960" x="8677275" y="4257675"/>
          <p14:tracePt t="216974" x="8710613" y="4257675"/>
          <p14:tracePt t="216991" x="8737600" y="4257675"/>
          <p14:tracePt t="216992" x="8753475" y="4257675"/>
          <p14:tracePt t="217008" x="8797925" y="4257675"/>
          <p14:tracePt t="217024" x="8853488" y="4252913"/>
          <p14:tracePt t="217041" x="8913813" y="4252913"/>
          <p14:tracePt t="217058" x="8969375" y="4252913"/>
          <p14:tracePt t="217060" x="8985250" y="4246563"/>
          <p14:tracePt t="217076" x="9051925" y="4241800"/>
          <p14:tracePt t="217092" x="9085263" y="4241800"/>
          <p14:tracePt t="217108" x="9118600" y="4235450"/>
          <p14:tracePt t="217125" x="9139238" y="4235450"/>
          <p14:tracePt t="217143" x="9183688" y="4230688"/>
          <p14:tracePt t="217159" x="9205913" y="4230688"/>
          <p14:tracePt t="217182" x="9212263" y="4230688"/>
          <p14:tracePt t="217193" x="9217025" y="4230688"/>
          <p14:tracePt t="217210" x="9221788" y="4230688"/>
          <p14:tracePt t="217228" x="9228138" y="4230688"/>
          <p14:tracePt t="217266" x="9232900" y="4230688"/>
          <p14:tracePt t="217286" x="9239250" y="4230688"/>
          <p14:tracePt t="217293" x="9239250" y="4235450"/>
          <p14:tracePt t="217301" x="9244013" y="4235450"/>
          <p14:tracePt t="217325" x="9250363" y="4235450"/>
          <p14:tracePt t="217331" x="9255125" y="4235450"/>
          <p14:tracePt t="217341" x="9261475" y="4241800"/>
          <p14:tracePt t="217358" x="9272588" y="4246563"/>
          <p14:tracePt t="217360" x="9277350" y="4246563"/>
          <p14:tracePt t="217376" x="9283700" y="4246563"/>
          <p14:tracePt t="217377" x="9288463" y="4246563"/>
          <p14:tracePt t="217393" x="9294813" y="4246563"/>
          <p14:tracePt t="217409" x="9299575" y="4246563"/>
          <p14:tracePt t="217426" x="9310688" y="4246563"/>
          <p14:tracePt t="217427" x="9315450" y="4246563"/>
          <p14:tracePt t="217444" x="9337675" y="4246563"/>
          <p14:tracePt t="217460" x="9355138" y="4246563"/>
          <p14:tracePt t="217475" x="9377363" y="4246563"/>
          <p14:tracePt t="217493" x="9393238" y="4246563"/>
          <p14:tracePt t="217511" x="9415463" y="4241800"/>
          <p14:tracePt t="217527" x="9431338" y="4241800"/>
          <p14:tracePt t="217543" x="9448800" y="4235450"/>
          <p14:tracePt t="217560" x="9471025" y="4235450"/>
          <p14:tracePt t="217577" x="9486900" y="4230688"/>
          <p14:tracePt t="217578" x="9498013" y="4230688"/>
          <p14:tracePt t="217592" x="9509125" y="4224338"/>
          <p14:tracePt t="217594" x="9525000" y="4219575"/>
          <p14:tracePt t="217609" x="9547225" y="4219575"/>
          <p14:tracePt t="217626" x="9569450" y="4219575"/>
          <p14:tracePt t="217643" x="9585325" y="4213225"/>
          <p14:tracePt t="217659" x="9602788" y="4213225"/>
          <p14:tracePt t="217660" x="9607550" y="4208463"/>
          <p14:tracePt t="217676" x="9629775" y="4208463"/>
          <p14:tracePt t="217692" x="9652000" y="4208463"/>
          <p14:tracePt t="217709" x="9685338" y="4208463"/>
          <p14:tracePt t="217728" x="9712325" y="4208463"/>
          <p14:tracePt t="217744" x="9723438" y="4208463"/>
          <p14:tracePt t="217760" x="9734550" y="4203700"/>
          <p14:tracePt t="217776" x="9745663" y="4203700"/>
          <p14:tracePt t="217793" x="9756775" y="4203700"/>
          <p14:tracePt t="217810" x="9790113" y="4203700"/>
          <p14:tracePt t="217828" x="9801225" y="4203700"/>
          <p14:tracePt t="217844" x="9805988" y="4203700"/>
          <p14:tracePt t="217860" x="9812338" y="4203700"/>
          <p14:tracePt t="217877" x="9823450" y="4203700"/>
          <p14:tracePt t="217894" x="9834563" y="4203700"/>
          <p14:tracePt t="217910" x="9856788" y="4203700"/>
          <p14:tracePt t="217926" x="9883775" y="4203700"/>
          <p14:tracePt t="217943" x="9906000" y="4203700"/>
          <p14:tracePt t="217960" x="9928225" y="4203700"/>
          <p14:tracePt t="217961" x="9939338" y="4203700"/>
          <p14:tracePt t="217976" x="9944100" y="4203700"/>
          <p14:tracePt t="217977" x="9955213" y="4203700"/>
          <p14:tracePt t="217992" x="9966325" y="4203700"/>
          <p14:tracePt t="218010" x="9971088" y="4203700"/>
          <p14:tracePt t="218026" x="9977438" y="4203700"/>
          <p14:tracePt t="218028" x="9982200" y="4203700"/>
          <p14:tracePt t="218052" x="9988550" y="4203700"/>
          <p14:tracePt t="218066" x="9993313" y="4203700"/>
          <p14:tracePt t="218075" x="9999663" y="4203700"/>
          <p14:tracePt t="218094" x="10004425" y="4203700"/>
          <p14:tracePt t="218095" x="10010775" y="4203700"/>
          <p14:tracePt t="218110" x="10026650" y="4203700"/>
          <p14:tracePt t="218128" x="10033000" y="4203700"/>
          <p14:tracePt t="218143" x="10044113" y="4203700"/>
          <p14:tracePt t="218160" x="10053638" y="4203700"/>
          <p14:tracePt t="218177" x="10075863" y="4203700"/>
          <p14:tracePt t="218178" x="10086975" y="4203700"/>
          <p14:tracePt t="218195" x="10109200" y="4203700"/>
          <p14:tracePt t="218210" x="10120313" y="4203700"/>
          <p14:tracePt t="218227" x="10126663" y="4203700"/>
          <p14:tracePt t="218245" x="10137775" y="4203700"/>
          <p14:tracePt t="218262" x="10142538" y="4203700"/>
          <p14:tracePt t="218277" x="10147300" y="4203700"/>
          <p14:tracePt t="218293" x="10158413" y="4203700"/>
          <p14:tracePt t="218310" x="10164763" y="4203700"/>
          <p14:tracePt t="218327" x="10175875" y="4203700"/>
          <p14:tracePt t="218360" x="10175875" y="4208463"/>
          <p14:tracePt t="218396" x="10180638" y="4208463"/>
          <p14:tracePt t="218419" x="10186988" y="4208463"/>
          <p14:tracePt t="218502" x="10191750" y="4208463"/>
          <p14:tracePt t="218524" x="10198100" y="4208463"/>
          <p14:tracePt t="218569" x="10202863" y="4208463"/>
          <p14:tracePt t="218666" x="10209213" y="4208463"/>
          <p14:tracePt t="218681" x="10213975" y="4208463"/>
          <p14:tracePt t="218696" x="10220325" y="4208463"/>
          <p14:tracePt t="218703" x="10225088" y="4208463"/>
          <p14:tracePt t="218727" x="10231438" y="4208463"/>
          <p14:tracePt t="218749" x="10236200" y="4208463"/>
          <p14:tracePt t="218855" x="10240963" y="4208463"/>
          <p14:tracePt t="218884" x="10247313" y="4208463"/>
          <p14:tracePt t="218989" x="10252075" y="4208463"/>
          <p14:tracePt t="219041" x="10258425" y="4208463"/>
          <p14:tracePt t="219066" x="10263188" y="4208463"/>
          <p14:tracePt t="219109" x="10269538" y="4208463"/>
          <p14:tracePt t="219807" x="10274300" y="4208463"/>
          <p14:tracePt t="220661" x="10269538" y="4208463"/>
          <p14:tracePt t="220668" x="10263188" y="4208463"/>
          <p14:tracePt t="220680" x="10258425" y="4208463"/>
          <p14:tracePt t="220698" x="10231438" y="4224338"/>
          <p14:tracePt t="220715" x="10191750" y="4230688"/>
          <p14:tracePt t="220730" x="10175875" y="4235450"/>
          <p14:tracePt t="220747" x="10142538" y="4241800"/>
          <p14:tracePt t="220765" x="10086975" y="4246563"/>
          <p14:tracePt t="220781" x="10033000" y="4252913"/>
          <p14:tracePt t="220797" x="9939338" y="4252913"/>
          <p14:tracePt t="220813" x="9850438" y="4230688"/>
          <p14:tracePt t="220830" x="9613900" y="4213225"/>
          <p14:tracePt t="220832" x="9486900" y="4213225"/>
          <p14:tracePt t="220848" x="9040813" y="4213225"/>
          <p14:tracePt t="220865" x="8775700" y="4230688"/>
          <p14:tracePt t="220880" x="8545513" y="4241800"/>
          <p14:tracePt t="220897" x="8429625" y="4268788"/>
          <p14:tracePt t="220914" x="8340725" y="4279900"/>
          <p14:tracePt t="220916" x="8324850" y="4279900"/>
          <p14:tracePt t="220931" x="8258175" y="4279900"/>
          <p14:tracePt t="220947" x="8170863" y="4279900"/>
          <p14:tracePt t="220964" x="8048625" y="4279900"/>
          <p14:tracePt t="220981" x="7910513" y="4279900"/>
          <p14:tracePt t="220983" x="7856538" y="4279900"/>
          <p14:tracePt t="220998" x="7785100" y="4286250"/>
          <p14:tracePt t="221016" x="7707313" y="4286250"/>
          <p14:tracePt t="221031" x="7651750" y="4286250"/>
          <p14:tracePt t="221048" x="7586663" y="4286250"/>
          <p14:tracePt t="221065" x="7537450" y="4286250"/>
          <p14:tracePt t="221067" x="7508875" y="4286250"/>
          <p14:tracePt t="221082" x="7448550" y="4268788"/>
          <p14:tracePt t="221098" x="7359650" y="4252913"/>
          <p14:tracePt t="221115" x="7288213" y="4246563"/>
          <p14:tracePt t="221132" x="7227888" y="4246563"/>
          <p14:tracePt t="221134" x="7205663" y="4246563"/>
          <p14:tracePt t="221149" x="7156450" y="4246563"/>
          <p14:tracePt t="221167" x="7134225" y="4241800"/>
          <p14:tracePt t="221182" x="7118350" y="4241800"/>
          <p14:tracePt t="221198" x="7112000" y="4235450"/>
          <p14:tracePt t="221215" x="7100888" y="4235450"/>
          <p14:tracePt t="221233" x="7089775" y="4235450"/>
          <p14:tracePt t="221247" x="7073900" y="4230688"/>
          <p14:tracePt t="221264" x="7051675" y="4230688"/>
          <p14:tracePt t="221281" x="7040563" y="4224338"/>
          <p14:tracePt t="221283" x="7029450" y="4224338"/>
          <p14:tracePt t="221298" x="7007225" y="4224338"/>
          <p14:tracePt t="221314" x="6991350" y="4219575"/>
          <p14:tracePt t="221331" x="6985000" y="4219575"/>
          <p14:tracePt t="221348" x="6980238" y="4219575"/>
          <p14:tracePt t="221366" x="6975475" y="4219575"/>
          <p14:tracePt t="221407" x="6969125" y="4219575"/>
          <p14:tracePt t="221435" x="6964363" y="4219575"/>
          <p14:tracePt t="221467" x="6958013" y="4213225"/>
          <p14:tracePt t="221487" x="6953250" y="4208463"/>
          <p14:tracePt t="221501" x="6953250" y="4203700"/>
          <p14:tracePt t="221509" x="6946900" y="4197350"/>
          <p14:tracePt t="221516" x="6942138" y="4192588"/>
          <p14:tracePt t="221532" x="6935788" y="4186238"/>
          <p14:tracePt t="221533" x="6935788" y="4181475"/>
          <p14:tracePt t="221549" x="6924675" y="4159250"/>
          <p14:tracePt t="221565" x="6913563" y="4137025"/>
          <p14:tracePt t="221567" x="6902450" y="4125913"/>
          <p14:tracePt t="221582" x="6891338" y="4110038"/>
          <p14:tracePt t="221583" x="6886575" y="4103688"/>
          <p14:tracePt t="221599" x="6881813" y="4092575"/>
          <p14:tracePt t="221615" x="6881813" y="4081463"/>
          <p14:tracePt t="221637" x="6881813" y="4076700"/>
          <p14:tracePt t="221667" x="6891338" y="4076700"/>
          <p14:tracePt t="221673" x="6913563" y="4076700"/>
          <p14:tracePt t="221684" x="6964363" y="4076700"/>
          <p14:tracePt t="221698" x="7140575" y="4076700"/>
          <p14:tracePt t="221716" x="7332663" y="4076700"/>
          <p14:tracePt t="221718" x="7443788" y="4076700"/>
          <p14:tracePt t="221733" x="7635875" y="4076700"/>
          <p14:tracePt t="221749" x="7796213" y="4076700"/>
          <p14:tracePt t="221765" x="7861300" y="4076700"/>
          <p14:tracePt t="221782" x="7894638" y="4076700"/>
          <p14:tracePt t="221800" x="7900988" y="4076700"/>
          <p14:tracePt t="222350" x="7910513" y="4076700"/>
          <p14:tracePt t="222357" x="7943850" y="4070350"/>
          <p14:tracePt t="222366" x="7999413" y="4065588"/>
          <p14:tracePt t="222383" x="8081963" y="4043363"/>
          <p14:tracePt t="222385" x="8108950" y="4037013"/>
          <p14:tracePt t="222401" x="8197850" y="4016375"/>
          <p14:tracePt t="222416" x="8224838" y="4010025"/>
          <p14:tracePt t="222418" x="8269288" y="3994150"/>
          <p14:tracePt t="222434" x="8307388" y="3987800"/>
          <p14:tracePt t="222450" x="8329613" y="3983038"/>
          <p14:tracePt t="222467" x="8340725" y="3976688"/>
          <p14:tracePt t="222468" x="8351838" y="3976688"/>
          <p14:tracePt t="222484" x="8385175" y="3971925"/>
          <p14:tracePt t="222499" x="8412163" y="3960813"/>
          <p14:tracePt t="222517" x="8434388" y="3954463"/>
          <p14:tracePt t="222532" x="8451850" y="3954463"/>
          <p14:tracePt t="222687" x="8456613" y="3954463"/>
          <p14:tracePt t="222709" x="8462963" y="3954463"/>
          <p14:tracePt t="222732" x="8467725" y="3954463"/>
          <p14:tracePt t="222748" x="8472488" y="3954463"/>
          <p14:tracePt t="222763" x="8478838" y="3954463"/>
          <p14:tracePt t="222829" x="8483600" y="3954463"/>
          <p14:tracePt t="223864" x="8489950" y="3954463"/>
          <p14:tracePt t="223870" x="8494713" y="3954463"/>
          <p14:tracePt t="223886" x="8501063" y="3954463"/>
          <p14:tracePt t="223903" x="8512175" y="3954463"/>
          <p14:tracePt t="223919" x="8528050" y="3949700"/>
          <p14:tracePt t="223936" x="8534400" y="3949700"/>
          <p14:tracePt t="224771" x="8528050" y="3949700"/>
          <p14:tracePt t="224779" x="8523288" y="3943350"/>
          <p14:tracePt t="224794" x="8512175" y="3943350"/>
          <p14:tracePt t="224802" x="8501063" y="3943350"/>
          <p14:tracePt t="224820" x="8478838" y="3943350"/>
          <p14:tracePt t="224837" x="8445500" y="3943350"/>
          <p14:tracePt t="224854" x="8418513" y="3943350"/>
          <p14:tracePt t="224870" x="8389938" y="3938588"/>
          <p14:tracePt t="224886" x="8374063" y="3938588"/>
          <p14:tracePt t="225335" x="8378825" y="3938588"/>
          <p14:tracePt t="225342" x="8389938" y="3938588"/>
          <p14:tracePt t="225356" x="8396288" y="3938588"/>
          <p14:tracePt t="225620" x="8396288" y="3932238"/>
          <p14:tracePt t="225628" x="8389938" y="3927475"/>
          <p14:tracePt t="225637" x="8385175" y="3927475"/>
          <p14:tracePt t="225655" x="8369300" y="3916363"/>
          <p14:tracePt t="225656" x="8362950" y="3911600"/>
          <p14:tracePt t="225673" x="8347075" y="3900488"/>
          <p14:tracePt t="225846" x="8340725" y="3900488"/>
          <p14:tracePt t="225860" x="8335963" y="3900488"/>
          <p14:tracePt t="225866" x="8329613" y="3900488"/>
          <p14:tracePt t="225881" x="8324850" y="3900488"/>
          <p14:tracePt t="225890" x="8313738" y="3900488"/>
          <p14:tracePt t="225905" x="8285163" y="3900488"/>
          <p14:tracePt t="225922" x="8253413" y="3911600"/>
          <p14:tracePt t="225939" x="8208963" y="3911600"/>
          <p14:tracePt t="225941" x="8186738" y="3916363"/>
          <p14:tracePt t="225956" x="8153400" y="3922713"/>
          <p14:tracePt t="225972" x="8137525" y="3922713"/>
          <p14:tracePt t="225974" x="8120063" y="3927475"/>
          <p14:tracePt t="225989" x="8097838" y="3932238"/>
          <p14:tracePt t="226005" x="8066088" y="3938588"/>
          <p14:tracePt t="226021" x="8037513" y="3938588"/>
          <p14:tracePt t="226023" x="8021638" y="3938588"/>
          <p14:tracePt t="226040" x="7999413" y="3943350"/>
          <p14:tracePt t="226055" x="7983538" y="3949700"/>
          <p14:tracePt t="226073" x="7972425" y="3954463"/>
          <p14:tracePt t="226078" x="7966075" y="3954463"/>
          <p14:tracePt t="226213" x="7961313" y="3960813"/>
          <p14:tracePt t="226235" x="7954963" y="3965575"/>
          <p14:tracePt t="226241" x="7954963" y="3971925"/>
          <p14:tracePt t="226259" x="7950200" y="3983038"/>
          <p14:tracePt t="226273" x="7950200" y="3994150"/>
          <p14:tracePt t="226289" x="7943850" y="4005263"/>
          <p14:tracePt t="226307" x="7943850" y="4010025"/>
          <p14:tracePt t="226308" x="7939088" y="4021138"/>
          <p14:tracePt t="226325" x="7939088" y="4025900"/>
          <p14:tracePt t="226339" x="7932738" y="4037013"/>
          <p14:tracePt t="226356" x="7927975" y="4048125"/>
          <p14:tracePt t="226372" x="7927975" y="4054475"/>
          <p14:tracePt t="226391" x="7927975" y="4059238"/>
          <p14:tracePt t="226460" x="7921625" y="4059238"/>
          <p14:tracePt t="226806" x="7916863" y="4059238"/>
          <p14:tracePt t="226826" x="7910513" y="4059238"/>
          <p14:tracePt t="226841" x="7905750" y="4059238"/>
          <p14:tracePt t="226860" x="7900988" y="4059238"/>
          <p14:tracePt t="226864" x="7889875" y="4059238"/>
          <p14:tracePt t="226872" x="7878763" y="4059238"/>
          <p14:tracePt t="226890" x="7850188" y="4059238"/>
          <p14:tracePt t="226906" x="7827963" y="4059238"/>
          <p14:tracePt t="226908" x="7818438" y="4065588"/>
          <p14:tracePt t="226925" x="7778750" y="4070350"/>
          <p14:tracePt t="226939" x="7729538" y="4070350"/>
          <p14:tracePt t="226958" x="7658100" y="4076700"/>
          <p14:tracePt t="226974" x="7546975" y="4081463"/>
          <p14:tracePt t="226975" x="7508875" y="4087813"/>
          <p14:tracePt t="226990" x="7366000" y="4103688"/>
          <p14:tracePt t="227006" x="7277100" y="4114800"/>
          <p14:tracePt t="227023" x="7183438" y="4119563"/>
          <p14:tracePt t="227040" x="7089775" y="4125913"/>
          <p14:tracePt t="227056" x="6958013" y="4137025"/>
          <p14:tracePt t="227058" x="6902450" y="4141788"/>
          <p14:tracePt t="227073" x="6792913" y="4159250"/>
          <p14:tracePt t="227075" x="6672263" y="4181475"/>
          <p14:tracePt t="227090" x="6407150" y="4241800"/>
          <p14:tracePt t="227106" x="6038850" y="4346575"/>
          <p14:tracePt t="227123" x="5818188" y="4395788"/>
          <p14:tracePt t="227141" x="5608638" y="4456113"/>
          <p14:tracePt t="227156" x="5508625" y="4478338"/>
          <p14:tracePt t="227158" x="5443538" y="4494213"/>
          <p14:tracePt t="227174" x="5343525" y="4511675"/>
          <p14:tracePt t="227190" x="5256213" y="4527550"/>
          <p14:tracePt t="227207" x="5216525" y="4533900"/>
          <p14:tracePt t="227208" x="5195888" y="4533900"/>
          <p14:tracePt t="227225" x="5178425" y="4533900"/>
          <p14:tracePt t="227241" x="5145088" y="4533900"/>
          <p14:tracePt t="227256" x="5095875" y="4533900"/>
          <p14:tracePt t="227274" x="5008563" y="4516438"/>
          <p14:tracePt t="227276" x="4968875" y="4511675"/>
          <p14:tracePt t="227292" x="4864100" y="4500563"/>
          <p14:tracePt t="227308" x="4776788" y="4489450"/>
          <p14:tracePt t="227323" x="4665663" y="4467225"/>
          <p14:tracePt t="227340" x="4572000" y="4445000"/>
          <p14:tracePt t="227359" x="4346575" y="4422775"/>
          <p14:tracePt t="227375" x="4259263" y="4395788"/>
          <p14:tracePt t="227390" x="4237038" y="4389438"/>
          <p14:tracePt t="227407" x="4208463" y="4379913"/>
          <p14:tracePt t="227424" x="4192588" y="4373563"/>
          <p14:tracePt t="227426" x="4181475" y="4368800"/>
          <p14:tracePt t="227441" x="4154488" y="4357688"/>
          <p14:tracePt t="227456" x="4125913" y="4351338"/>
          <p14:tracePt t="227474" x="4103688" y="4346575"/>
          <p14:tracePt t="227493" x="4098925" y="4340225"/>
          <p14:tracePt t="227549" x="4098925" y="4335463"/>
          <p14:tracePt t="227562" x="4103688" y="4329113"/>
          <p14:tracePt t="227568" x="4125913" y="4329113"/>
          <p14:tracePt t="227576" x="4148138" y="4329113"/>
          <p14:tracePt t="227593" x="4297363" y="4306888"/>
          <p14:tracePt t="227609" x="4391025" y="4286250"/>
          <p14:tracePt t="227624" x="4518025" y="4252913"/>
          <p14:tracePt t="227641" x="4578350" y="4230688"/>
          <p14:tracePt t="227643" x="4600575" y="4224338"/>
          <p14:tracePt t="227719" x="4605338" y="4224338"/>
          <p14:tracePt t="227733" x="4611688" y="4219575"/>
          <p14:tracePt t="227750" x="4611688" y="4213225"/>
          <p14:tracePt t="227757" x="4616450" y="4213225"/>
          <p14:tracePt t="227775" x="4627563" y="4208463"/>
          <p14:tracePt t="227793" x="4649788" y="4192588"/>
          <p14:tracePt t="227810" x="4660900" y="4181475"/>
          <p14:tracePt t="227825" x="4665663" y="4181475"/>
          <p14:tracePt t="227827" x="4676775" y="4175125"/>
          <p14:tracePt t="227842" x="4687888" y="4170363"/>
          <p14:tracePt t="227909" x="4676775" y="4164013"/>
          <p14:tracePt t="227915" x="4672013" y="4159250"/>
          <p14:tracePt t="227925" x="4627563" y="4152900"/>
          <p14:tracePt t="227943" x="4406900" y="4137025"/>
          <p14:tracePt t="227960" x="4143375" y="4119563"/>
          <p14:tracePt t="227976" x="3873500" y="4114800"/>
          <p14:tracePt t="227992" x="3713163" y="4114800"/>
          <p14:tracePt t="228009" x="3625850" y="4114800"/>
          <p14:tracePt t="228011" x="3614738" y="4114800"/>
          <p14:tracePt t="228026" x="3614738" y="4119563"/>
          <p14:tracePt t="228087" x="3614738" y="4125913"/>
          <p14:tracePt t="228093" x="3625850" y="4130675"/>
          <p14:tracePt t="228108" x="3686175" y="4152900"/>
          <p14:tracePt t="228125" x="3757613" y="4170363"/>
          <p14:tracePt t="228142" x="3856038" y="4175125"/>
          <p14:tracePt t="228158" x="3960813" y="4181475"/>
          <p14:tracePt t="228177" x="4038600" y="4181475"/>
          <p14:tracePt t="228193" x="4049713" y="4181475"/>
          <p14:tracePt t="228979" x="4060825" y="4181475"/>
          <p14:tracePt t="228988" x="4103688" y="4264025"/>
          <p14:tracePt t="228995" x="4137025" y="4268788"/>
          <p14:tracePt t="229010" x="4230688" y="4275138"/>
          <p14:tracePt t="229026" x="4308475" y="4286250"/>
          <p14:tracePt t="229044" x="4467225" y="4291013"/>
          <p14:tracePt t="229045" x="4545013" y="4291013"/>
          <p14:tracePt t="229061" x="4705350" y="4291013"/>
          <p14:tracePt t="229077" x="4926013" y="4291013"/>
          <p14:tracePt t="229093" x="5222875" y="4291013"/>
          <p14:tracePt t="229110" x="5548313" y="4291013"/>
          <p14:tracePt t="229126" x="5840413" y="4291013"/>
          <p14:tracePt t="229128" x="5889625" y="4291013"/>
          <p14:tracePt t="229144" x="6092825" y="4279900"/>
          <p14:tracePt t="229160" x="6175375" y="4279900"/>
          <p14:tracePt t="229176" x="6219825" y="4279900"/>
          <p14:tracePt t="229193" x="6264275" y="4279900"/>
          <p14:tracePt t="229212" x="6380163" y="4291013"/>
          <p14:tracePt t="229228" x="6567488" y="4324350"/>
          <p14:tracePt t="229244" x="6770688" y="4362450"/>
          <p14:tracePt t="229260" x="7107238" y="4389438"/>
          <p14:tracePt t="229277" x="7453313" y="4451350"/>
          <p14:tracePt t="229295" x="7580313" y="4456113"/>
          <p14:tracePt t="229309" x="7718425" y="4467225"/>
          <p14:tracePt t="229326" x="7818438" y="4478338"/>
          <p14:tracePt t="229344" x="7939088" y="4478338"/>
          <p14:tracePt t="229346" x="7977188" y="4478338"/>
          <p14:tracePt t="229361" x="8148638" y="4478338"/>
          <p14:tracePt t="229378" x="8220075" y="4478338"/>
          <p14:tracePt t="229393" x="8318500" y="4478338"/>
          <p14:tracePt t="229410" x="8418513" y="4478338"/>
          <p14:tracePt t="229428" x="8561388" y="4478338"/>
          <p14:tracePt t="229444" x="8605838" y="4478338"/>
          <p14:tracePt t="229445" x="8655050" y="4467225"/>
          <p14:tracePt t="229460" x="8699500" y="4467225"/>
          <p14:tracePt t="229476" x="8743950" y="4445000"/>
          <p14:tracePt t="229494" x="8782050" y="4429125"/>
          <p14:tracePt t="229495" x="8793163" y="4418013"/>
          <p14:tracePt t="229511" x="8815388" y="4395788"/>
          <p14:tracePt t="229528" x="8837613" y="4373563"/>
          <p14:tracePt t="229547" x="8853488" y="4351338"/>
          <p14:tracePt t="229549" x="8858250" y="4346575"/>
          <p14:tracePt t="229560" x="8858250" y="4335463"/>
          <p14:tracePt t="229576" x="8858250" y="4302125"/>
          <p14:tracePt t="229578" x="8858250" y="4291013"/>
          <p14:tracePt t="229595" x="8864600" y="4252913"/>
          <p14:tracePt t="229610" x="8869363" y="4241800"/>
          <p14:tracePt t="229628" x="8875713" y="4235450"/>
          <p14:tracePt t="229645" x="8875713" y="4230688"/>
          <p14:tracePt t="229669" x="8880475" y="4230688"/>
          <p14:tracePt t="229676" x="8886825" y="4230688"/>
          <p14:tracePt t="229695" x="8931275" y="4235450"/>
          <p14:tracePt t="229711" x="8980488" y="4246563"/>
          <p14:tracePt t="229713" x="9029700" y="4252913"/>
          <p14:tracePt t="229728" x="9056688" y="4252913"/>
          <p14:tracePt t="229745" x="9101138" y="4268788"/>
          <p14:tracePt t="229760" x="9128125" y="4275138"/>
          <p14:tracePt t="229777" x="9161463" y="4279900"/>
          <p14:tracePt t="229795" x="9178925" y="4286250"/>
          <p14:tracePt t="229796" x="9190038" y="4286250"/>
          <p14:tracePt t="229812" x="9194800" y="4291013"/>
          <p14:tracePt t="230444" x="9190038" y="4291013"/>
          <p14:tracePt t="230448" x="9178925" y="4286250"/>
          <p14:tracePt t="230463" x="9167813" y="4279900"/>
          <p14:tracePt t="230464" x="9161463" y="4275138"/>
          <p14:tracePt t="230479" x="9150350" y="4268788"/>
          <p14:tracePt t="230495" x="9134475" y="4252913"/>
          <p14:tracePt t="230512" x="9118600" y="4241800"/>
          <p14:tracePt t="230528" x="9112250" y="4235450"/>
          <p14:tracePt t="230659" x="9112250" y="4241800"/>
          <p14:tracePt t="230674" x="9112250" y="4252913"/>
          <p14:tracePt t="230681" x="9118600" y="4252913"/>
          <p14:tracePt t="230699" x="9118600" y="4257675"/>
          <p14:tracePt t="230713" x="9128125" y="4268788"/>
          <p14:tracePt t="230728" x="9134475" y="4275138"/>
          <p14:tracePt t="230824" x="9139238" y="4279900"/>
          <p14:tracePt t="230831" x="9139238" y="4286250"/>
          <p14:tracePt t="230846" x="9145588" y="4286250"/>
          <p14:tracePt t="231080" x="9145588" y="4291013"/>
          <p14:tracePt t="231086" x="9150350" y="4297363"/>
          <p14:tracePt t="231101" x="9156700" y="4297363"/>
          <p14:tracePt t="231131" x="9156700" y="4302125"/>
          <p14:tracePt t="235593" x="9183688" y="4302125"/>
          <p14:tracePt t="235813" x="9178925" y="4302125"/>
          <p14:tracePt t="235835" x="9172575" y="4302125"/>
          <p14:tracePt t="236187" x="9178925" y="4302125"/>
          <p14:tracePt t="236202" x="9183688" y="4302125"/>
          <p14:tracePt t="236212" x="9190038" y="4302125"/>
          <p14:tracePt t="236220" x="9201150" y="4302125"/>
          <p14:tracePt t="236238" x="9221788" y="4306888"/>
          <p14:tracePt t="236255" x="9239250" y="4318000"/>
          <p14:tracePt t="236276" x="9244013" y="4318000"/>
          <p14:tracePt t="236900" x="9244013" y="4329113"/>
          <p14:tracePt t="236915" x="9239250" y="4329113"/>
          <p14:tracePt t="237080" x="9239250" y="4340225"/>
          <p14:tracePt t="237089" x="9232900" y="4340225"/>
          <p14:tracePt t="237307" x="9232900" y="4346575"/>
          <p14:tracePt t="237312" x="9232900" y="4351338"/>
          <p14:tracePt t="237323" x="9232900" y="4362450"/>
          <p14:tracePt t="237326" x="9239250" y="4373563"/>
          <p14:tracePt t="237339" x="9244013" y="4379913"/>
          <p14:tracePt t="237341" x="9244013" y="4384675"/>
          <p14:tracePt t="237356" x="9250363" y="4395788"/>
          <p14:tracePt t="237358" x="9250363" y="4406900"/>
          <p14:tracePt t="237375" x="9255125" y="4411663"/>
          <p14:tracePt t="237389" x="9255125" y="4422775"/>
          <p14:tracePt t="237406" x="9255125" y="4429125"/>
          <p14:tracePt t="237424" x="9255125" y="4433888"/>
          <p14:tracePt t="237532" x="9244013" y="4433888"/>
          <p14:tracePt t="237538" x="9232900" y="4433888"/>
          <p14:tracePt t="237544" x="9221788" y="4433888"/>
          <p14:tracePt t="237555" x="9212263" y="4429125"/>
          <p14:tracePt t="237573" x="9190038" y="4422775"/>
          <p14:tracePt t="237575" x="9178925" y="4422775"/>
          <p14:tracePt t="237590" x="9172575" y="4422775"/>
          <p14:tracePt t="237606" x="9167813" y="4422775"/>
          <p14:tracePt t="237688" x="9161463" y="4422775"/>
          <p14:tracePt t="237694" x="9156700" y="4422775"/>
          <p14:tracePt t="237706" x="9134475" y="4422775"/>
          <p14:tracePt t="237724" x="8985250" y="4473575"/>
          <p14:tracePt t="237740" x="8748713" y="4527550"/>
          <p14:tracePt t="237756" x="8556625" y="4576763"/>
          <p14:tracePt t="237773" x="8369300" y="4616450"/>
          <p14:tracePt t="237790" x="8120063" y="4665663"/>
          <p14:tracePt t="237791" x="7954963" y="4703763"/>
          <p14:tracePt t="237807" x="7867650" y="4721225"/>
          <p14:tracePt t="237808" x="7734300" y="4748213"/>
          <p14:tracePt t="237823" x="7343775" y="4792663"/>
          <p14:tracePt t="237840" x="7029450" y="4846638"/>
          <p14:tracePt t="237856" x="6688138" y="4924425"/>
          <p14:tracePt t="237875" x="5789613" y="5033963"/>
          <p14:tracePt t="237891" x="4991100" y="5100638"/>
          <p14:tracePt t="237907" x="4060825" y="5145088"/>
          <p14:tracePt t="237923" x="2974975" y="5254625"/>
          <p14:tracePt t="237940" x="1679575" y="5321300"/>
          <p14:tracePt t="237941" x="820738" y="5376863"/>
          <p14:tracePt t="238477" x="534988" y="6186488"/>
          <p14:tracePt t="238481" x="1217613" y="6224588"/>
          <p14:tracePt t="238491" x="1960563" y="6235700"/>
          <p14:tracePt t="238508" x="3575050" y="6269038"/>
          <p14:tracePt t="238526" x="6402388" y="6240463"/>
          <p14:tracePt t="238541" x="7024688" y="6218238"/>
          <p14:tracePt t="238543" x="7943850" y="6153150"/>
          <p14:tracePt t="238557" x="9388475" y="6153150"/>
          <p14:tracePt t="238574" x="10996613" y="6070600"/>
          <p14:tracePt t="238591" x="12114213" y="5970588"/>
          <p14:tracePt t="238894" x="11723688" y="5508625"/>
          <p14:tracePt t="238908" x="11387138" y="5408613"/>
          <p14:tracePt t="238910" x="11172825" y="5332413"/>
          <p14:tracePt t="238926" x="10583863" y="5156200"/>
          <p14:tracePt t="238941" x="10209213" y="5018088"/>
          <p14:tracePt t="238958" x="9939338" y="4846638"/>
          <p14:tracePt t="238976" x="9894888" y="4770438"/>
          <p14:tracePt t="238977" x="9888538" y="4725988"/>
          <p14:tracePt t="238993" x="9944100" y="4660900"/>
          <p14:tracePt t="239008" x="10158413" y="4527550"/>
          <p14:tracePt t="239025" x="10412413" y="4433888"/>
          <p14:tracePt t="239041" x="10775950" y="4335463"/>
          <p14:tracePt t="239059" x="11063288" y="4279900"/>
          <p14:tracePt t="239075" x="11139488" y="4279900"/>
          <p14:tracePt t="239092" x="11210925" y="4286250"/>
          <p14:tracePt t="239108" x="11315700" y="4346575"/>
          <p14:tracePt t="239125" x="11603038" y="4473575"/>
          <p14:tracePt t="239127" x="11707813" y="4511675"/>
          <p14:tracePt t="239143" x="11949113" y="4583113"/>
          <p14:tracePt t="239158" x="12060238" y="4632325"/>
          <p14:tracePt t="239175" x="12093575" y="4660900"/>
          <p14:tracePt t="239191" x="12098338" y="4670425"/>
          <p14:tracePt t="239193" x="12042775" y="4699000"/>
          <p14:tracePt t="239209" x="11938000" y="4725988"/>
          <p14:tracePt t="239210" x="11761788" y="4754563"/>
          <p14:tracePt t="239226" x="11337925" y="4897438"/>
          <p14:tracePt t="239242" x="10929938" y="5051425"/>
          <p14:tracePt t="239259" x="10566400" y="5194300"/>
          <p14:tracePt t="239276" x="10318750" y="5260975"/>
          <p14:tracePt t="239278" x="10263188" y="5265738"/>
          <p14:tracePt t="239293" x="10225088" y="5272088"/>
          <p14:tracePt t="239295" x="10202863" y="5272088"/>
          <p14:tracePt t="239308" x="10137775" y="5272088"/>
          <p14:tracePt t="239326" x="10071100" y="5272088"/>
          <p14:tracePt t="239342" x="9845675" y="5260975"/>
          <p14:tracePt t="239344" x="9752013" y="5249863"/>
          <p14:tracePt t="239359" x="9183688" y="5216525"/>
          <p14:tracePt t="239376" x="8577263" y="5160963"/>
          <p14:tracePt t="239391" x="7640638" y="5156200"/>
          <p14:tracePt t="239408" x="6792913" y="5167313"/>
          <p14:tracePt t="239426" x="5559425" y="5221288"/>
          <p14:tracePt t="239443" x="4578350" y="5221288"/>
          <p14:tracePt t="239458" x="3856038" y="5221288"/>
          <p14:tracePt t="239476" x="3217863" y="5221288"/>
          <p14:tracePt t="239492" x="3013075" y="5227638"/>
          <p14:tracePt t="239493" x="2959100" y="5227638"/>
          <p14:tracePt t="239510" x="2941638" y="5227638"/>
          <p14:tracePt t="239541" x="2941638" y="5221288"/>
          <p14:tracePt t="239547" x="2941638" y="5211763"/>
          <p14:tracePt t="239559" x="2930525" y="5200650"/>
          <p14:tracePt t="239561" x="2925763" y="5194300"/>
          <p14:tracePt t="239577" x="2908300" y="5172075"/>
          <p14:tracePt t="239595" x="2903538" y="5160963"/>
          <p14:tracePt t="239610" x="2908300" y="5133975"/>
          <p14:tracePt t="239625" x="2925763" y="5106988"/>
          <p14:tracePt t="239643" x="2952750" y="5045075"/>
          <p14:tracePt t="239644" x="2959100" y="5033963"/>
          <p14:tracePt t="239660" x="2979738" y="4991100"/>
          <p14:tracePt t="239675" x="2990850" y="4968875"/>
          <p14:tracePt t="239692" x="2997200" y="4951413"/>
          <p14:tracePt t="239709" x="3008313" y="4946650"/>
          <p14:tracePt t="239710" x="3019425" y="4935538"/>
          <p14:tracePt t="239727" x="3041650" y="4924425"/>
          <p14:tracePt t="239743" x="3063875" y="4908550"/>
          <p14:tracePt t="239759" x="3068638" y="4897438"/>
          <p14:tracePt t="239779" x="3068638" y="4891088"/>
          <p14:tracePt t="239793" x="3068638" y="4886325"/>
          <p14:tracePt t="239811" x="3063875" y="4879975"/>
          <p14:tracePt t="239825" x="3052763" y="4875213"/>
          <p14:tracePt t="239844" x="3046413" y="4875213"/>
          <p14:tracePt t="239861" x="3041650" y="4875213"/>
          <p14:tracePt t="239879" x="3030538" y="4868863"/>
          <p14:tracePt t="239895" x="3013075" y="4864100"/>
          <p14:tracePt t="239910" x="3001963" y="4857750"/>
          <p14:tracePt t="239926" x="2997200" y="4846638"/>
          <p14:tracePt t="239944" x="2979738" y="4837113"/>
          <p14:tracePt t="239960" x="2970213" y="4826000"/>
          <p14:tracePt t="239977" x="2963863" y="4814888"/>
          <p14:tracePt t="239993" x="2952750" y="4792663"/>
          <p14:tracePt t="240011" x="2947988" y="4770438"/>
          <p14:tracePt t="240012" x="2941638" y="4759325"/>
          <p14:tracePt t="240027" x="2941638" y="4737100"/>
          <p14:tracePt t="240043" x="2941638" y="4710113"/>
          <p14:tracePt t="240059" x="2941638" y="4692650"/>
          <p14:tracePt t="240077" x="2941638" y="4670425"/>
          <p14:tracePt t="240079" x="2941638" y="4665663"/>
          <p14:tracePt t="240094" x="2947988" y="4649788"/>
          <p14:tracePt t="240112" x="2947988" y="4643438"/>
          <p14:tracePt t="240126" x="2952750" y="4638675"/>
          <p14:tracePt t="240144" x="2952750" y="4632325"/>
          <p14:tracePt t="240160" x="2952750" y="4627563"/>
          <p14:tracePt t="240162" x="2952750" y="4621213"/>
          <p14:tracePt t="240193" x="2959100" y="4621213"/>
          <p14:tracePt t="240199" x="2959100" y="4616450"/>
          <p14:tracePt t="240230" x="2963863" y="4616450"/>
          <p14:tracePt t="240237" x="2974975" y="4610100"/>
          <p14:tracePt t="240253" x="2990850" y="4610100"/>
          <p14:tracePt t="240259" x="3013075" y="4610100"/>
          <p14:tracePt t="240276" x="3106738" y="4594225"/>
          <p14:tracePt t="240293" x="3173413" y="4576763"/>
          <p14:tracePt t="240310" x="3282950" y="4556125"/>
          <p14:tracePt t="240312" x="3294063" y="4556125"/>
          <p14:tracePt t="240327" x="3354388" y="4549775"/>
          <p14:tracePt t="240343" x="3416300" y="4549775"/>
          <p14:tracePt t="240360" x="3454400" y="4549775"/>
          <p14:tracePt t="240376" x="3476625" y="4549775"/>
          <p14:tracePt t="240378" x="3481388" y="4549775"/>
          <p14:tracePt t="240396" x="3487738" y="4549775"/>
          <p14:tracePt t="240411" x="3492500" y="4549775"/>
          <p14:tracePt t="240427" x="3498850" y="4549775"/>
          <p14:tracePt t="240443" x="3514725" y="4556125"/>
          <p14:tracePt t="240461" x="3563938" y="4556125"/>
          <p14:tracePt t="240478" x="3603625" y="4556125"/>
          <p14:tracePt t="240494" x="3614738" y="4556125"/>
          <p14:tracePt t="240702" x="3619500" y="4556125"/>
          <p14:tracePt t="240710" x="3630613" y="4560888"/>
          <p14:tracePt t="240727" x="3635375" y="4560888"/>
          <p14:tracePt t="240731" x="3641725" y="4560888"/>
          <p14:tracePt t="240744" x="3652838" y="4567238"/>
          <p14:tracePt t="240746" x="3668713" y="4567238"/>
          <p14:tracePt t="240763" x="3675063" y="4567238"/>
          <p14:tracePt t="240778" x="3679825" y="4567238"/>
          <p14:tracePt t="240794" x="3719513" y="4576763"/>
          <p14:tracePt t="240811" x="3757613" y="4576763"/>
          <p14:tracePt t="240827" x="3856038" y="4576763"/>
          <p14:tracePt t="240828" x="3884613" y="4576763"/>
          <p14:tracePt t="240846" x="3949700" y="4576763"/>
          <p14:tracePt t="240860" x="3994150" y="4576763"/>
          <p14:tracePt t="240877" x="4005263" y="4576763"/>
          <p14:tracePt t="240921" x="4010025" y="4576763"/>
          <p14:tracePt t="240927" x="4016375" y="4583113"/>
          <p14:tracePt t="240934" x="4032250" y="4583113"/>
          <p14:tracePt t="240944" x="4043363" y="4583113"/>
          <p14:tracePt t="240962" x="4076700" y="4583113"/>
          <p14:tracePt t="240963" x="4094163" y="4583113"/>
          <p14:tracePt t="240978" x="4103688" y="4583113"/>
          <p14:tracePt t="240979" x="4114800" y="4583113"/>
          <p14:tracePt t="240995" x="4121150" y="4583113"/>
          <p14:tracePt t="241011" x="4125913" y="4583113"/>
          <p14:tracePt t="241228" x="4132263" y="4583113"/>
          <p14:tracePt t="241234" x="4137025" y="4583113"/>
          <p14:tracePt t="241250" x="4154488" y="4587875"/>
          <p14:tracePt t="241261" x="4181475" y="4587875"/>
          <p14:tracePt t="241279" x="4357688" y="4605338"/>
          <p14:tracePt t="241295" x="4402138" y="4610100"/>
          <p14:tracePt t="241296" x="4473575" y="4610100"/>
          <p14:tracePt t="241311" x="4799013" y="4587875"/>
          <p14:tracePt t="241328" x="5184775" y="4538663"/>
          <p14:tracePt t="241345" x="5564188" y="4494213"/>
          <p14:tracePt t="241347" x="5684838" y="4478338"/>
          <p14:tracePt t="241363" x="5976938" y="4462463"/>
          <p14:tracePt t="241378" x="6159500" y="4456113"/>
          <p14:tracePt t="241395" x="6230938" y="4451350"/>
          <p14:tracePt t="241412" x="6246813" y="4451350"/>
          <p14:tracePt t="241529" x="6253163" y="4451350"/>
          <p14:tracePt t="241534" x="6257925" y="4451350"/>
          <p14:tracePt t="241545" x="6280150" y="4456113"/>
          <p14:tracePt t="241562" x="6369050" y="4478338"/>
          <p14:tracePt t="241563" x="6413500" y="4478338"/>
          <p14:tracePt t="241580" x="6550025" y="4489450"/>
          <p14:tracePt t="241596" x="6665913" y="4489450"/>
          <p14:tracePt t="241612" x="6754813" y="4489450"/>
          <p14:tracePt t="241628" x="6765925" y="4489450"/>
          <p14:tracePt t="241797" x="6765925" y="4494213"/>
          <p14:tracePt t="241813" x="6765925" y="4500563"/>
          <p14:tracePt t="241819" x="6770688" y="4505325"/>
          <p14:tracePt t="241829" x="6781800" y="4511675"/>
          <p14:tracePt t="241846" x="6797675" y="4516438"/>
          <p14:tracePt t="241864" x="6804025" y="4522788"/>
          <p14:tracePt t="241956" x="6808788" y="4527550"/>
          <p14:tracePt t="241967" x="6815138" y="4527550"/>
          <p14:tracePt t="242187" x="6815138" y="4533900"/>
          <p14:tracePt t="242195" x="6815138" y="4538663"/>
          <p14:tracePt t="242202" x="6815138" y="4545013"/>
          <p14:tracePt t="242213" x="6808788" y="4545013"/>
          <p14:tracePt t="242230" x="6804025" y="4549775"/>
          <p14:tracePt t="242231" x="6797675" y="4549775"/>
          <p14:tracePt t="242248" x="6797675" y="4556125"/>
          <p14:tracePt t="242359" x="6797675" y="4560888"/>
          <p14:tracePt t="242397" x="6808788" y="4567238"/>
          <p14:tracePt t="242414" x="6815138" y="4567238"/>
          <p14:tracePt t="242419" x="6819900" y="4567238"/>
          <p14:tracePt t="242430" x="6826250" y="4567238"/>
          <p14:tracePt t="242467" x="6831013" y="4572000"/>
          <p14:tracePt t="242472" x="6837363" y="4572000"/>
          <p14:tracePt t="242480" x="6837363" y="4576763"/>
          <p14:tracePt t="242497" x="6859588" y="4576763"/>
          <p14:tracePt t="242514" x="6886575" y="4583113"/>
          <p14:tracePt t="242515" x="6891338" y="4583113"/>
          <p14:tracePt t="242531" x="6902450" y="4587875"/>
          <p14:tracePt t="242532" x="6919913" y="4587875"/>
          <p14:tracePt t="242550" x="6924675" y="4587875"/>
          <p14:tracePt t="242564" x="6924675" y="4594225"/>
          <p14:tracePt t="242630" x="6931025" y="4594225"/>
          <p14:tracePt t="242644" x="6935788" y="4594225"/>
          <p14:tracePt t="242652" x="6946900" y="4598988"/>
          <p14:tracePt t="242667" x="6958013" y="4598988"/>
          <p14:tracePt t="242682" x="6980238" y="4610100"/>
          <p14:tracePt t="242698" x="7029450" y="4621213"/>
          <p14:tracePt t="242713" x="7073900" y="4621213"/>
          <p14:tracePt t="242731" x="7112000" y="4621213"/>
          <p14:tracePt t="242747" x="7145338" y="4627563"/>
          <p14:tracePt t="242748" x="7162800" y="4627563"/>
          <p14:tracePt t="242764" x="7172325" y="4627563"/>
          <p14:tracePt t="242766" x="7194550" y="4627563"/>
          <p14:tracePt t="242780" x="7227888" y="4627563"/>
          <p14:tracePt t="242797" x="7245350" y="4627563"/>
          <p14:tracePt t="242814" x="7256463" y="4627563"/>
          <p14:tracePt t="242982" x="7261225" y="4627563"/>
          <p14:tracePt t="242991" x="7272338" y="4627563"/>
          <p14:tracePt t="243000" x="7277100" y="4627563"/>
          <p14:tracePt t="243014" x="7294563" y="4627563"/>
          <p14:tracePt t="243031" x="7305675" y="4627563"/>
          <p14:tracePt t="243047" x="7316788" y="4627563"/>
          <p14:tracePt t="243089" x="7321550" y="4627563"/>
          <p14:tracePt t="243111" x="7327900" y="4627563"/>
          <p14:tracePt t="243125" x="7332663" y="4627563"/>
          <p14:tracePt t="243132" x="7339013" y="4627563"/>
          <p14:tracePt t="243148" x="7370763" y="4621213"/>
          <p14:tracePt t="243165" x="7437438" y="4616450"/>
          <p14:tracePt t="243182" x="7515225" y="4605338"/>
          <p14:tracePt t="243184" x="7553325" y="4605338"/>
          <p14:tracePt t="243200" x="7624763" y="4598988"/>
          <p14:tracePt t="243217" x="7691438" y="4594225"/>
          <p14:tracePt t="243232" x="7729538" y="4594225"/>
          <p14:tracePt t="243248" x="7767638" y="4594225"/>
          <p14:tracePt t="243264" x="7807325" y="4594225"/>
          <p14:tracePt t="243266" x="7827963" y="4594225"/>
          <p14:tracePt t="243281" x="7856538" y="4587875"/>
          <p14:tracePt t="243298" x="7910513" y="4587875"/>
          <p14:tracePt t="243315" x="7972425" y="4587875"/>
          <p14:tracePt t="243334" x="8026400" y="4583113"/>
          <p14:tracePt t="243335" x="8054975" y="4583113"/>
          <p14:tracePt t="243349" x="8097838" y="4583113"/>
          <p14:tracePt t="243365" x="8115300" y="4583113"/>
          <p14:tracePt t="243367" x="8137525" y="4583113"/>
          <p14:tracePt t="243381" x="8181975" y="4583113"/>
          <p14:tracePt t="243398" x="8253413" y="4583113"/>
          <p14:tracePt t="243416" x="8362950" y="4587875"/>
          <p14:tracePt t="243433" x="8445500" y="4587875"/>
          <p14:tracePt t="243449" x="8472488" y="4587875"/>
          <p14:tracePt t="243466" x="8483600" y="4594225"/>
          <p14:tracePt t="243524" x="8489950" y="4594225"/>
          <p14:tracePt t="243531" x="8494713" y="4594225"/>
          <p14:tracePt t="243536" x="8505825" y="4594225"/>
          <p14:tracePt t="243548" x="8523288" y="4598988"/>
          <p14:tracePt t="243566" x="8605838" y="4616450"/>
          <p14:tracePt t="243582" x="8639175" y="4616450"/>
          <p14:tracePt t="243598" x="8659813" y="4627563"/>
          <p14:tracePt t="243614" x="8677275" y="4627563"/>
          <p14:tracePt t="243756" x="8682038" y="4627563"/>
          <p14:tracePt t="243778" x="8688388" y="4627563"/>
          <p14:tracePt t="243784" x="8693150" y="4627563"/>
          <p14:tracePt t="243799" x="8715375" y="4627563"/>
          <p14:tracePt t="243816" x="8743950" y="4627563"/>
          <p14:tracePt t="243817" x="8759825" y="4627563"/>
          <p14:tracePt t="243832" x="8804275" y="4627563"/>
          <p14:tracePt t="243849" x="8847138" y="4621213"/>
          <p14:tracePt t="243867" x="8909050" y="4621213"/>
          <p14:tracePt t="243884" x="8947150" y="4621213"/>
          <p14:tracePt t="243899" x="8969375" y="4621213"/>
          <p14:tracePt t="243915" x="8991600" y="4621213"/>
          <p14:tracePt t="243932" x="9007475" y="4621213"/>
          <p14:tracePt t="243933" x="9024938" y="4621213"/>
          <p14:tracePt t="243950" x="9045575" y="4621213"/>
          <p14:tracePt t="243965" x="9101138" y="4616450"/>
          <p14:tracePt t="243982" x="9123363" y="4610100"/>
          <p14:tracePt t="243999" x="9167813" y="4605338"/>
          <p14:tracePt t="244016" x="9201150" y="4598988"/>
          <p14:tracePt t="244033" x="9228138" y="4594225"/>
          <p14:tracePt t="244049" x="9283700" y="4594225"/>
          <p14:tracePt t="244066" x="9332913" y="4594225"/>
          <p14:tracePt t="244083" x="9437688" y="4587875"/>
          <p14:tracePt t="244101" x="9531350" y="4576763"/>
          <p14:tracePt t="244116" x="9613900" y="4572000"/>
          <p14:tracePt t="244133" x="9723438" y="4560888"/>
          <p14:tracePt t="244150" x="9812338" y="4556125"/>
          <p14:tracePt t="244152" x="9856788" y="4549775"/>
          <p14:tracePt t="244167" x="9917113" y="4549775"/>
          <p14:tracePt t="244168" x="9955213" y="4549775"/>
          <p14:tracePt t="244184" x="10044113" y="4533900"/>
          <p14:tracePt t="244199" x="10120313" y="4527550"/>
          <p14:tracePt t="244216" x="10153650" y="4522788"/>
          <p14:tracePt t="244218" x="10158413" y="4522788"/>
          <p14:tracePt t="244233" x="10164763" y="4522788"/>
          <p14:tracePt t="244251" x="10169525" y="4522788"/>
          <p14:tracePt t="244265" x="10191750" y="4522788"/>
          <p14:tracePt t="244282" x="10225088" y="4522788"/>
          <p14:tracePt t="244300" x="10263188" y="4522788"/>
          <p14:tracePt t="244302" x="10269538" y="4522788"/>
          <p14:tracePt t="244317" x="10291763" y="4516438"/>
          <p14:tracePt t="244318" x="10307638" y="4516438"/>
          <p14:tracePt t="244333" x="10340975" y="4516438"/>
          <p14:tracePt t="244349" x="10367963" y="4516438"/>
          <p14:tracePt t="244367" x="10401300" y="4516438"/>
          <p14:tracePt t="244368" x="10428288" y="4516438"/>
          <p14:tracePt t="244385" x="10472738" y="4511675"/>
          <p14:tracePt t="244401" x="10512425" y="4511675"/>
          <p14:tracePt t="244416" x="10521950" y="4505325"/>
          <p14:tracePt t="244490" x="10528300" y="4505325"/>
          <p14:tracePt t="244497" x="10533063" y="4505325"/>
          <p14:tracePt t="244504" x="10539413" y="4505325"/>
          <p14:tracePt t="244516" x="10544175" y="4505325"/>
          <p14:tracePt t="244534" x="10561638" y="4505325"/>
          <p14:tracePt t="244536" x="10572750" y="4505325"/>
          <p14:tracePt t="244551" x="10588625" y="4500563"/>
          <p14:tracePt t="244566" x="10606088" y="4500563"/>
          <p14:tracePt t="244584" x="10610850" y="4500563"/>
          <p14:tracePt t="244586" x="10615613" y="4500563"/>
          <p14:tracePt t="244601" x="10626725" y="4500563"/>
          <p14:tracePt t="244619" x="10633075" y="4500563"/>
          <p14:tracePt t="244634" x="10637838" y="4500563"/>
          <p14:tracePt t="244651" x="10644188" y="4500563"/>
          <p14:tracePt t="244666" x="10655300" y="4500563"/>
          <p14:tracePt t="244685" x="10682288" y="4500563"/>
          <p14:tracePt t="244701" x="10709275" y="4505325"/>
          <p14:tracePt t="244716" x="10726738" y="4505325"/>
          <p14:tracePt t="244735" x="10731500" y="4511675"/>
          <p14:tracePt t="244736" x="10737850" y="4511675"/>
          <p14:tracePt t="244815" x="10742613" y="4511675"/>
          <p14:tracePt t="244827" x="10748963" y="4511675"/>
          <p14:tracePt t="244835" x="10753725" y="4511675"/>
          <p14:tracePt t="244850" x="10771188" y="4516438"/>
          <p14:tracePt t="244867" x="10775950" y="4516438"/>
          <p14:tracePt t="244883" x="10787063" y="4516438"/>
          <p14:tracePt t="244900" x="10793413" y="4522788"/>
          <p14:tracePt t="244950" x="10802938" y="4522788"/>
          <p14:tracePt t="244954" x="10814050" y="4527550"/>
          <p14:tracePt t="244967" x="10825163" y="4527550"/>
          <p14:tracePt t="244985" x="10864850" y="4538663"/>
          <p14:tracePt t="245000" x="10907713" y="4538663"/>
          <p14:tracePt t="245017" x="10918825" y="4538663"/>
          <p14:tracePt t="245034" x="10929938" y="4538663"/>
          <p14:tracePt t="245361" x="10941050" y="4538663"/>
          <p14:tracePt t="245374" x="10963275" y="4522788"/>
          <p14:tracePt t="245382" x="10985500" y="4511675"/>
          <p14:tracePt t="245390" x="11007725" y="4500563"/>
          <p14:tracePt t="245402" x="11023600" y="4489450"/>
          <p14:tracePt t="245403" x="11041063" y="4473575"/>
          <p14:tracePt t="245419" x="11052175" y="4462463"/>
          <p14:tracePt t="245436" x="11056938" y="4462463"/>
          <p14:tracePt t="245451" x="11063288" y="4462463"/>
          <p14:tracePt t="245468" x="11074400" y="4456113"/>
          <p14:tracePt t="245485" x="11090275" y="4451350"/>
          <p14:tracePt t="245486" x="11101388" y="4451350"/>
          <p14:tracePt t="245501" x="11128375" y="4451350"/>
          <p14:tracePt t="245518" x="11139488" y="4445000"/>
          <p14:tracePt t="245535" x="11156950" y="4445000"/>
          <p14:tracePt t="245552" x="11183938" y="4445000"/>
          <p14:tracePt t="245569" x="11277600" y="4473575"/>
          <p14:tracePt t="245585" x="11299825" y="4489450"/>
          <p14:tracePt t="245587" x="11326813" y="4500563"/>
          <p14:tracePt t="245601" x="11371263" y="4522788"/>
          <p14:tracePt t="245618" x="11382375" y="4572000"/>
          <p14:tracePt t="245637" x="11382375" y="4576763"/>
          <p14:tracePt t="245653" x="11387138" y="4587875"/>
          <p14:tracePt t="245669" x="11387138" y="4594225"/>
          <p14:tracePt t="245802" x="11382375" y="4594225"/>
          <p14:tracePt t="245848" x="11376025" y="4594225"/>
          <p14:tracePt t="245877" x="11371263" y="4594225"/>
          <p14:tracePt t="245885" x="11364913" y="4594225"/>
          <p14:tracePt t="245907" x="11360150" y="4594225"/>
          <p14:tracePt t="245997" x="11353800" y="4594225"/>
          <p14:tracePt t="246004" x="11349038" y="4594225"/>
          <p14:tracePt t="246019" x="11326813" y="4587875"/>
          <p14:tracePt t="246036" x="11299825" y="4587875"/>
          <p14:tracePt t="246052" x="11271250" y="4587875"/>
          <p14:tracePt t="246071" x="11244263" y="4587875"/>
          <p14:tracePt t="246072" x="11228388" y="4587875"/>
          <p14:tracePt t="246086" x="11206163" y="4587875"/>
          <p14:tracePt t="246087" x="11188700" y="4587875"/>
          <p14:tracePt t="246103" x="11134725" y="4587875"/>
          <p14:tracePt t="246118" x="11083925" y="4583113"/>
          <p14:tracePt t="246136" x="10869613" y="4576763"/>
          <p14:tracePt t="246152" x="10577513" y="4576763"/>
          <p14:tracePt t="246154" x="10307638" y="4576763"/>
          <p14:tracePt t="246169" x="9856788" y="4594225"/>
          <p14:tracePt t="246186" x="9453563" y="4660900"/>
          <p14:tracePt t="246202" x="9167813" y="4699000"/>
          <p14:tracePt t="246219" x="8782050" y="4748213"/>
          <p14:tracePt t="246237" x="8561388" y="4764088"/>
          <p14:tracePt t="246254" x="8164513" y="4792663"/>
          <p14:tracePt t="246269" x="7558088" y="4826000"/>
          <p14:tracePt t="246287" x="6924675" y="4879975"/>
          <p14:tracePt t="246288" x="6600825" y="4902200"/>
          <p14:tracePt t="246303" x="5934075" y="4973638"/>
          <p14:tracePt t="246320" x="5570538" y="5006975"/>
          <p14:tracePt t="246336" x="5349875" y="5013325"/>
          <p14:tracePt t="246352" x="5278438" y="5013325"/>
          <p14:tracePt t="246370" x="5267325" y="5013325"/>
          <p14:tracePt t="246371" x="5260975" y="5006975"/>
          <p14:tracePt t="246387" x="5260975" y="4995863"/>
          <p14:tracePt t="246405" x="5260975" y="4991100"/>
          <p14:tracePt t="246419" x="5256213" y="4991100"/>
          <p14:tracePt t="246436" x="5249863" y="4979988"/>
          <p14:tracePt t="246452" x="5238750" y="4973638"/>
          <p14:tracePt t="246453" x="5233988" y="4968875"/>
          <p14:tracePt t="246469" x="5227638" y="4968875"/>
          <p14:tracePt t="246471" x="5227638" y="4962525"/>
          <p14:tracePt t="246486" x="5222875" y="4957763"/>
          <p14:tracePt t="246503" x="5211763" y="4940300"/>
          <p14:tracePt t="246520" x="5189538" y="4919663"/>
          <p14:tracePt t="246522" x="5173663" y="4897438"/>
          <p14:tracePt t="246537" x="5133975" y="4857750"/>
          <p14:tracePt t="246553" x="5113338" y="4830763"/>
          <p14:tracePt t="246569" x="5102225" y="4814888"/>
          <p14:tracePt t="246586" x="5102225" y="4808538"/>
          <p14:tracePt t="246588" x="5102225" y="4803775"/>
          <p14:tracePt t="246606" x="5102225" y="4797425"/>
          <p14:tracePt t="246644" x="5102225" y="4792663"/>
          <p14:tracePt t="246649" x="5113338" y="4792663"/>
          <p14:tracePt t="246656" x="5133975" y="4786313"/>
          <p14:tracePt t="246670" x="5184775" y="4781550"/>
          <p14:tracePt t="246672" x="5245100" y="4770438"/>
          <p14:tracePt t="246688" x="5437188" y="4748213"/>
          <p14:tracePt t="246703" x="5702300" y="4687888"/>
          <p14:tracePt t="246720" x="5851525" y="4649788"/>
          <p14:tracePt t="246737" x="5934075" y="4627563"/>
          <p14:tracePt t="246739" x="5945188" y="4627563"/>
          <p14:tracePt t="246807" x="5949950" y="4627563"/>
          <p14:tracePt t="246821" x="5965825" y="4627563"/>
          <p14:tracePt t="246829" x="5983288" y="4627563"/>
          <p14:tracePt t="246838" x="6010275" y="4627563"/>
          <p14:tracePt t="246853" x="6065838" y="4627563"/>
          <p14:tracePt t="246870" x="6103938" y="4627563"/>
          <p14:tracePt t="246886" x="6164263" y="4627563"/>
          <p14:tracePt t="246904" x="6242050" y="4627563"/>
          <p14:tracePt t="246920" x="6340475" y="4627563"/>
          <p14:tracePt t="246936" x="6451600" y="4632325"/>
          <p14:tracePt t="246955" x="6654800" y="4632325"/>
          <p14:tracePt t="246956" x="6715125" y="4632325"/>
          <p14:tracePt t="246971" x="6891338" y="4632325"/>
          <p14:tracePt t="246988" x="7002463" y="4632325"/>
          <p14:tracePt t="247004" x="7112000" y="4627563"/>
          <p14:tracePt t="247020" x="7123113" y="4627563"/>
          <p14:tracePt t="247038" x="7129463" y="4627563"/>
          <p14:tracePt t="247062" x="7140575" y="4627563"/>
          <p14:tracePt t="247070" x="7151688" y="4627563"/>
          <p14:tracePt t="247087" x="7183438" y="4627563"/>
          <p14:tracePt t="247103" x="7256463" y="4627563"/>
          <p14:tracePt t="247120" x="7350125" y="4610100"/>
          <p14:tracePt t="247137" x="7421563" y="4594225"/>
          <p14:tracePt t="247154" x="7432675" y="4587875"/>
          <p14:tracePt t="247190" x="7437438" y="4583113"/>
          <p14:tracePt t="247197" x="7443788" y="4583113"/>
          <p14:tracePt t="247205" x="7448550" y="4576763"/>
          <p14:tracePt t="247220" x="7481888" y="4567238"/>
          <p14:tracePt t="247237" x="7515225" y="4556125"/>
          <p14:tracePt t="247254" x="7526338" y="4549775"/>
          <p14:tracePt t="247363" x="7526338" y="4545013"/>
          <p14:tracePt t="247377" x="7519988" y="4545013"/>
          <p14:tracePt t="247391" x="7515225" y="4545013"/>
          <p14:tracePt t="247566" x="7515225" y="4549775"/>
          <p14:tracePt t="247587" x="7515225" y="4556125"/>
          <p14:tracePt t="247594" x="7515225" y="4560888"/>
          <p14:tracePt t="247604" x="7515225" y="4572000"/>
          <p14:tracePt t="247621" x="7515225" y="4583113"/>
          <p14:tracePt t="247638" x="7515225" y="4594225"/>
          <p14:tracePt t="247709" x="7508875" y="4594225"/>
          <p14:tracePt t="247725" x="7504113" y="4587875"/>
          <p14:tracePt t="247729" x="7493000" y="4576763"/>
          <p14:tracePt t="247737" x="7481888" y="4572000"/>
          <p14:tracePt t="247755" x="7475538" y="4567238"/>
          <p14:tracePt t="247772" x="7475538" y="4560888"/>
          <p14:tracePt t="248825" x="7481888" y="4560888"/>
          <p14:tracePt t="248832" x="7493000" y="4560888"/>
          <p14:tracePt t="248842" x="7504113" y="4567238"/>
          <p14:tracePt t="248856" x="7526338" y="4567238"/>
          <p14:tracePt t="248874" x="7531100" y="4567238"/>
          <p14:tracePt t="248890" x="7542213" y="4567238"/>
          <p14:tracePt t="248907" x="7553325" y="4567238"/>
          <p14:tracePt t="248954" x="7558088" y="4567238"/>
          <p14:tracePt t="248960" x="7564438" y="4567238"/>
          <p14:tracePt t="248974" x="7569200" y="4567238"/>
          <p14:tracePt t="248991" x="7586663" y="4567238"/>
          <p14:tracePt t="249006" x="7613650" y="4567238"/>
          <p14:tracePt t="249024" x="7631113" y="4567238"/>
          <p14:tracePt t="249026" x="7635875" y="4567238"/>
          <p14:tracePt t="249040" x="7613650" y="4583113"/>
          <p14:tracePt t="249410" x="7608888" y="4583113"/>
          <p14:tracePt t="249426" x="7602538" y="4583113"/>
          <p14:tracePt t="249441" x="7602538" y="4576763"/>
          <p14:tracePt t="249448" x="7597775" y="4576763"/>
          <p14:tracePt t="249463" x="7591425" y="4576763"/>
          <p14:tracePt t="249474" x="7591425" y="4572000"/>
          <p14:tracePt t="249493" x="7580313" y="4572000"/>
          <p14:tracePt t="249508" x="7580313" y="4567238"/>
          <p14:tracePt t="249525" x="7575550" y="4567238"/>
          <p14:tracePt t="249777" x="7569200" y="4560888"/>
          <p14:tracePt t="249784" x="7564438" y="4560888"/>
          <p14:tracePt t="249800" x="7558088" y="4560888"/>
          <p14:tracePt t="249809" x="7558088" y="4556125"/>
          <p14:tracePt t="249826" x="7553325" y="4556125"/>
          <p14:tracePt t="251030" x="7546975" y="4556125"/>
          <p14:tracePt t="251046" x="7542213" y="4556125"/>
          <p14:tracePt t="251227" x="7537450" y="4549775"/>
          <p14:tracePt t="251241" x="7531100" y="4549775"/>
          <p14:tracePt t="251256" x="7526338" y="4549775"/>
          <p14:tracePt t="251391" x="7519988" y="4549775"/>
          <p14:tracePt t="251397" x="7497763" y="4538663"/>
          <p14:tracePt t="251411" x="7475538" y="4538663"/>
          <p14:tracePt t="251429" x="7459663" y="4538663"/>
          <p14:tracePt t="251444" x="7453313" y="4533900"/>
          <p14:tracePt t="251460" x="7443788" y="4533900"/>
          <p14:tracePt t="251712" x="7426325" y="4533900"/>
          <p14:tracePt t="251720" x="7421563" y="4533900"/>
          <p14:tracePt t="251730" x="7410450" y="4538663"/>
          <p14:tracePt t="251744" x="7366000" y="4556125"/>
          <p14:tracePt t="251762" x="7316788" y="4576763"/>
          <p14:tracePt t="251764" x="7294563" y="4587875"/>
          <p14:tracePt t="251779" x="7216775" y="4616450"/>
          <p14:tracePt t="251795" x="7162800" y="4643438"/>
          <p14:tracePt t="251810" x="7123113" y="4670425"/>
          <p14:tracePt t="251827" x="7085013" y="4692650"/>
          <p14:tracePt t="251845" x="7069138" y="4703763"/>
          <p14:tracePt t="251847" x="7058025" y="4721225"/>
          <p14:tracePt t="251863" x="7035800" y="4732338"/>
          <p14:tracePt t="251878" x="6996113" y="4775200"/>
          <p14:tracePt t="251894" x="6969125" y="4814888"/>
          <p14:tracePt t="251911" x="6931025" y="4857750"/>
          <p14:tracePt t="251929" x="6902450" y="4891088"/>
          <p14:tracePt t="251931" x="6886575" y="4908550"/>
          <p14:tracePt t="251946" x="6870700" y="4935538"/>
          <p14:tracePt t="251963" x="6837363" y="4951413"/>
          <p14:tracePt t="251979" x="6797675" y="4973638"/>
          <p14:tracePt t="251981" x="6765925" y="4984750"/>
          <p14:tracePt t="251995" x="6732588" y="4995863"/>
          <p14:tracePt t="251997" x="6694488" y="5006975"/>
          <p14:tracePt t="252013" x="6556375" y="5045075"/>
          <p14:tracePt t="252029" x="6396038" y="5073650"/>
          <p14:tracePt t="252044" x="6142038" y="5122863"/>
          <p14:tracePt t="252061" x="5956300" y="5167313"/>
          <p14:tracePt t="252077" x="5762625" y="5232400"/>
          <p14:tracePt t="252078" x="5718175" y="5243513"/>
          <p14:tracePt t="252095" x="5630863" y="5265738"/>
          <p14:tracePt t="252111" x="5581650" y="5272088"/>
          <p14:tracePt t="252128" x="5492750" y="5283200"/>
          <p14:tracePt t="252145" x="5372100" y="5283200"/>
          <p14:tracePt t="252163" x="4826000" y="5287963"/>
          <p14:tracePt t="252178" x="3989388" y="5299075"/>
          <p14:tracePt t="252196" x="3552825" y="5310188"/>
          <p14:tracePt t="252212" x="2836863" y="5314950"/>
          <p14:tracePt t="252213" x="2413000" y="5326063"/>
          <p14:tracePt t="252229" x="1851025" y="5343525"/>
          <p14:tracePt t="252246" x="1371600" y="5343525"/>
          <p14:tracePt t="252261" x="1085850" y="5332413"/>
          <p14:tracePt t="252278" x="952500" y="5287963"/>
          <p14:tracePt t="252296" x="898525" y="5260975"/>
          <p14:tracePt t="252297" x="892175" y="5249863"/>
          <p14:tracePt t="252314" x="869950" y="5227638"/>
          <p14:tracePt t="252330" x="865188" y="5221288"/>
          <p14:tracePt t="252345" x="858838" y="5211763"/>
          <p14:tracePt t="252363" x="858838" y="5205413"/>
          <p14:tracePt t="252364" x="854075" y="5200650"/>
          <p14:tracePt t="252379" x="842963" y="5189538"/>
          <p14:tracePt t="252395" x="831850" y="5178425"/>
          <p14:tracePt t="252396" x="827088" y="5172075"/>
          <p14:tracePt t="252412" x="809625" y="5167313"/>
          <p14:tracePt t="252428" x="798513" y="5160963"/>
          <p14:tracePt t="252546" x="809625" y="5160963"/>
          <p14:tracePt t="252553" x="838200" y="5156200"/>
          <p14:tracePt t="252561" x="881063" y="5145088"/>
          <p14:tracePt t="252579" x="952500" y="5133975"/>
          <p14:tracePt t="252581" x="985838" y="5127625"/>
          <p14:tracePt t="252596" x="1041400" y="5106988"/>
          <p14:tracePt t="252612" x="1046163" y="5106988"/>
          <p14:tracePt t="252756" x="1046163" y="5100638"/>
          <p14:tracePt t="252770" x="1035050" y="5089525"/>
          <p14:tracePt t="252778" x="1023938" y="5084763"/>
          <p14:tracePt t="252784" x="1019175" y="5078413"/>
          <p14:tracePt t="252796" x="1014413" y="5073650"/>
          <p14:tracePt t="252813" x="1003300" y="5067300"/>
          <p14:tracePt t="252815" x="996950" y="5062538"/>
          <p14:tracePt t="252838" x="996950" y="5056188"/>
          <p14:tracePt t="252876" x="996950" y="5051425"/>
          <p14:tracePt t="252881" x="992188" y="5051425"/>
          <p14:tracePt t="252897" x="992188" y="5045075"/>
          <p14:tracePt t="252913" x="992188" y="5040313"/>
          <p14:tracePt t="252915" x="992188" y="5033963"/>
          <p14:tracePt t="252929" x="992188" y="5029200"/>
          <p14:tracePt t="252946" x="992188" y="5018088"/>
          <p14:tracePt t="252965" x="992188" y="5006975"/>
          <p14:tracePt t="252981" x="992188" y="5002213"/>
          <p14:tracePt t="253108" x="992188" y="4995863"/>
          <p14:tracePt t="253138" x="992188" y="4991100"/>
          <p14:tracePt t="253152" x="985838" y="4991100"/>
          <p14:tracePt t="253167" x="981075" y="4984750"/>
          <p14:tracePt t="253182" x="974725" y="4984750"/>
          <p14:tracePt t="253199" x="974725" y="4979988"/>
          <p14:tracePt t="253204" x="969963" y="4979988"/>
          <p14:tracePt t="253363" x="969963" y="4973638"/>
          <p14:tracePt t="253386" x="969963" y="4968875"/>
          <p14:tracePt t="253415" x="963613" y="4968875"/>
          <p14:tracePt t="253421" x="963613" y="4962525"/>
          <p14:tracePt t="253446" x="958850" y="4962525"/>
          <p14:tracePt t="253451" x="958850" y="4957763"/>
          <p14:tracePt t="253466" x="958850" y="4951413"/>
          <p14:tracePt t="253490" x="958850" y="4946650"/>
          <p14:tracePt t="253514" x="958850" y="4940300"/>
          <p14:tracePt t="253520" x="958850" y="4935538"/>
          <p14:tracePt t="253543" x="958850" y="4930775"/>
          <p14:tracePt t="253549" x="952500" y="4930775"/>
          <p14:tracePt t="253564" x="952500" y="4924425"/>
          <p14:tracePt t="253566" x="952500" y="4919663"/>
          <p14:tracePt t="253582" x="947738" y="4919663"/>
          <p14:tracePt t="253597" x="947738" y="4913313"/>
          <p14:tracePt t="253615" x="947738" y="4908550"/>
          <p14:tracePt t="253738" x="947738" y="4902200"/>
          <p14:tracePt t="253782" x="947738" y="4897438"/>
          <p14:tracePt t="253821" x="947738" y="4891088"/>
          <p14:tracePt t="254166" x="974725" y="4891088"/>
          <p14:tracePt t="254173" x="1046163" y="4875213"/>
          <p14:tracePt t="254181" x="1063625" y="4868863"/>
          <p14:tracePt t="254197" x="1195388" y="4837113"/>
          <p14:tracePt t="254216" x="1427163" y="4814888"/>
          <p14:tracePt t="254233" x="1570038" y="4786313"/>
          <p14:tracePt t="254249" x="1697038" y="4759325"/>
          <p14:tracePt t="254264" x="1768475" y="4754563"/>
          <p14:tracePt t="254281" x="1812925" y="4754563"/>
          <p14:tracePt t="254298" x="1839913" y="4764088"/>
          <p14:tracePt t="254299" x="1846263" y="4764088"/>
          <p14:tracePt t="254526" x="1846263" y="4770438"/>
          <p14:tracePt t="254542" x="1828800" y="4781550"/>
          <p14:tracePt t="254547" x="1817688" y="4786313"/>
          <p14:tracePt t="254555" x="1795463" y="4803775"/>
          <p14:tracePt t="254565" x="1773238" y="4808538"/>
          <p14:tracePt t="254582" x="1741488" y="4819650"/>
          <p14:tracePt t="254584" x="1712913" y="4819650"/>
          <p14:tracePt t="254600" x="1658938" y="4819650"/>
          <p14:tracePt t="254616" x="1630363" y="4826000"/>
          <p14:tracePt t="254617" x="1603375" y="4830763"/>
          <p14:tracePt t="254631" x="1531938" y="4830763"/>
          <p14:tracePt t="254648" x="1443038" y="4837113"/>
          <p14:tracePt t="254665" x="1371600" y="4846638"/>
          <p14:tracePt t="254666" x="1349375" y="4846638"/>
          <p14:tracePt t="254683" x="1333500" y="4846638"/>
          <p14:tracePt t="254699" x="1322388" y="4846638"/>
          <p14:tracePt t="254715" x="1316038" y="4846638"/>
          <p14:tracePt t="254732" x="1311275" y="4846638"/>
          <p14:tracePt t="254749" x="1300163" y="4846638"/>
          <p14:tracePt t="254767" x="1295400" y="4846638"/>
          <p14:tracePt t="254782" x="1289050" y="4846638"/>
          <p14:tracePt t="254799" x="1284288" y="4846638"/>
          <p14:tracePt t="254816" x="1273175" y="4846638"/>
          <p14:tracePt t="254835" x="1262063" y="4846638"/>
          <p14:tracePt t="254849" x="1250950" y="4846638"/>
          <p14:tracePt t="254866" x="1239838" y="4846638"/>
          <p14:tracePt t="254884" x="1233488" y="4846638"/>
          <p14:tracePt t="254900" x="1228725" y="4846638"/>
          <p14:tracePt t="254922" x="1222375" y="4846638"/>
          <p14:tracePt t="254937" x="1217613" y="4846638"/>
          <p14:tracePt t="254948" x="1211263" y="4846638"/>
          <p14:tracePt t="254965" x="1201738" y="4846638"/>
          <p14:tracePt t="254966" x="1195388" y="4841875"/>
          <p14:tracePt t="254983" x="1190625" y="4841875"/>
          <p14:tracePt t="255320" x="1195388" y="4841875"/>
          <p14:tracePt t="255328" x="1201738" y="4841875"/>
          <p14:tracePt t="255334" x="1217613" y="4841875"/>
          <p14:tracePt t="255351" x="1239838" y="4841875"/>
          <p14:tracePt t="255366" x="1273175" y="4841875"/>
          <p14:tracePt t="255383" x="1289050" y="4841875"/>
          <p14:tracePt t="255400" x="1304925" y="4841875"/>
          <p14:tracePt t="255402" x="1316038" y="4841875"/>
          <p14:tracePt t="255418" x="1349375" y="4841875"/>
          <p14:tracePt t="255433" x="1398588" y="4830763"/>
          <p14:tracePt t="255450" x="1465263" y="4819650"/>
          <p14:tracePt t="255466" x="1554163" y="4797425"/>
          <p14:tracePt t="255485" x="1658938" y="4754563"/>
          <p14:tracePt t="255500" x="1719263" y="4743450"/>
          <p14:tracePt t="255517" x="1741488" y="4737100"/>
          <p14:tracePt t="255553" x="1746250" y="4737100"/>
          <p14:tracePt t="255569" x="1757363" y="4737100"/>
          <p14:tracePt t="255583" x="1773238" y="4737100"/>
          <p14:tracePt t="255589" x="1790700" y="4737100"/>
          <p14:tracePt t="255600" x="1801813" y="4748213"/>
          <p14:tracePt t="255617" x="1835150" y="4748213"/>
          <p14:tracePt t="255619" x="1839913" y="4748213"/>
          <p14:tracePt t="255980" x="1862138" y="4748213"/>
          <p14:tracePt t="255987" x="1922463" y="4748213"/>
          <p14:tracePt t="256001" x="1982788" y="4748213"/>
          <p14:tracePt t="256002" x="2098675" y="4748213"/>
          <p14:tracePt t="256019" x="2303463" y="4781550"/>
          <p14:tracePt t="256035" x="2611438" y="4786313"/>
          <p14:tracePt t="256050" x="2671763" y="4786313"/>
          <p14:tracePt t="256067" x="2709863" y="4786313"/>
          <p14:tracePt t="256280" x="2716213" y="4786313"/>
          <p14:tracePt t="256295" x="2738438" y="4786313"/>
          <p14:tracePt t="256302" x="2738438" y="4792663"/>
          <p14:tracePt t="256318" x="2776538" y="4808538"/>
          <p14:tracePt t="256333" x="2832100" y="4826000"/>
          <p14:tracePt t="256352" x="2876550" y="4830763"/>
          <p14:tracePt t="256353" x="2892425" y="4837113"/>
          <p14:tracePt t="256367" x="2897188" y="4837113"/>
          <p14:tracePt t="256565" x="2892425" y="4837113"/>
          <p14:tracePt t="256586" x="2886075" y="4837113"/>
          <p14:tracePt t="256610" x="2876550" y="4837113"/>
          <p14:tracePt t="256625" x="2870200" y="4837113"/>
          <p14:tracePt t="256632" x="2865438" y="4837113"/>
          <p14:tracePt t="256760" x="2876550" y="4837113"/>
          <p14:tracePt t="256769" x="2881313" y="4837113"/>
          <p14:tracePt t="256775" x="2892425" y="4837113"/>
          <p14:tracePt t="256786" x="2897188" y="4837113"/>
          <p14:tracePt t="256803" x="2914650" y="4841875"/>
          <p14:tracePt t="256819" x="2919413" y="4841875"/>
          <p14:tracePt t="257037" x="2930525" y="4841875"/>
          <p14:tracePt t="257045" x="2936875" y="4841875"/>
          <p14:tracePt t="257053" x="2941638" y="4841875"/>
          <p14:tracePt t="257069" x="3008313" y="4841875"/>
          <p14:tracePt t="257087" x="3106738" y="4837113"/>
          <p14:tracePt t="257104" x="3338513" y="4814888"/>
          <p14:tracePt t="257120" x="3492500" y="4814888"/>
          <p14:tracePt t="257136" x="3575050" y="4808538"/>
          <p14:tracePt t="257152" x="3630613" y="4803775"/>
          <p14:tracePt t="257169" x="3663950" y="4797425"/>
          <p14:tracePt t="257186" x="3686175" y="4797425"/>
          <p14:tracePt t="257188" x="3690938" y="4792663"/>
          <p14:tracePt t="257203" x="3690938" y="4786313"/>
          <p14:tracePt t="257205" x="3697288" y="4786313"/>
          <p14:tracePt t="257219" x="3697288" y="4781550"/>
          <p14:tracePt t="257237" x="3702050" y="4781550"/>
          <p14:tracePt t="257239" x="3702050" y="4775200"/>
          <p14:tracePt t="257287" x="3708400" y="4775200"/>
          <p14:tracePt t="257292" x="3713163" y="4775200"/>
          <p14:tracePt t="257302" x="3724275" y="4775200"/>
          <p14:tracePt t="257319" x="3751263" y="4781550"/>
          <p14:tracePt t="257321" x="3757613" y="4781550"/>
          <p14:tracePt t="257339" x="3762375" y="4786313"/>
          <p14:tracePt t="258050" x="3762375" y="4792663"/>
          <p14:tracePt t="258057" x="3762375" y="4797425"/>
          <p14:tracePt t="258071" x="3768725" y="4797425"/>
          <p14:tracePt t="258072" x="3768725" y="4803775"/>
          <p14:tracePt t="259394" x="3762375" y="4803775"/>
          <p14:tracePt t="259400" x="3740150" y="4792663"/>
          <p14:tracePt t="259407" x="3735388" y="4792663"/>
          <p14:tracePt t="259423" x="3702050" y="4764088"/>
          <p14:tracePt t="259439" x="3663950" y="4737100"/>
          <p14:tracePt t="259456" x="3635375" y="4721225"/>
          <p14:tracePt t="259473" x="3625850" y="4721225"/>
          <p14:tracePt t="259918" x="3625850" y="4725988"/>
          <p14:tracePt t="259932" x="3625850" y="4732338"/>
          <p14:tracePt t="261133" x="3625850" y="4748213"/>
          <p14:tracePt t="261141" x="3630613" y="4764088"/>
          <p14:tracePt t="261147" x="3635375" y="4808538"/>
          <p14:tracePt t="261158" x="3646488" y="4852988"/>
          <p14:tracePt t="261176" x="3652838" y="4968875"/>
          <p14:tracePt t="261193" x="3652838" y="5029200"/>
          <p14:tracePt t="261209" x="3646488" y="5100638"/>
          <p14:tracePt t="261225" x="3630613" y="5127625"/>
          <p14:tracePt t="261242" x="3603625" y="5149850"/>
          <p14:tracePt t="261243" x="3592513" y="5156200"/>
          <p14:tracePt t="261259" x="3521075" y="5160963"/>
          <p14:tracePt t="261276" x="3438525" y="5167313"/>
          <p14:tracePt t="261291" x="3233738" y="5111750"/>
          <p14:tracePt t="261309" x="2963863" y="5062538"/>
          <p14:tracePt t="261325" x="2555875" y="4991100"/>
          <p14:tracePt t="261326" x="2446338" y="4973638"/>
          <p14:tracePt t="261343" x="2274888" y="4935538"/>
          <p14:tracePt t="261358" x="2192338" y="4930775"/>
          <p14:tracePt t="261375" x="2138363" y="4902200"/>
          <p14:tracePt t="261392" x="2098675" y="4879975"/>
          <p14:tracePt t="261393" x="2076450" y="4864100"/>
          <p14:tracePt t="261409" x="2038350" y="4841875"/>
          <p14:tracePt t="261426" x="1971675" y="4814888"/>
          <p14:tracePt t="261442" x="1906588" y="4797425"/>
          <p14:tracePt t="261459" x="1801813" y="4786313"/>
          <p14:tracePt t="261476" x="1708150" y="4781550"/>
          <p14:tracePt t="261477" x="1625600" y="4781550"/>
          <p14:tracePt t="261495" x="1503363" y="4781550"/>
          <p14:tracePt t="261509" x="1327150" y="4797425"/>
          <p14:tracePt t="261526" x="1146175" y="4819650"/>
          <p14:tracePt t="261543" x="1052513" y="4837113"/>
          <p14:tracePt t="261560" x="1035050" y="4841875"/>
          <p14:tracePt t="261868" x="1035050" y="4846638"/>
          <p14:tracePt t="261875" x="1035050" y="4852988"/>
          <p14:tracePt t="261883" x="1035050" y="4857750"/>
          <p14:tracePt t="261892" x="1035050" y="4864100"/>
          <p14:tracePt t="261910" x="1035050" y="4868863"/>
          <p14:tracePt t="261911" x="1035050" y="4875213"/>
          <p14:tracePt t="261928" x="1035050" y="4879975"/>
          <p14:tracePt t="261951" x="1041400" y="4879975"/>
          <p14:tracePt t="261959" x="1041400" y="4886325"/>
          <p14:tracePt t="262026" x="1046163" y="4886325"/>
          <p14:tracePt t="262040" x="1052513" y="4891088"/>
          <p14:tracePt t="262047" x="1063625" y="4891088"/>
          <p14:tracePt t="262060" x="1085850" y="4891088"/>
          <p14:tracePt t="262061" x="1112838" y="4891088"/>
          <p14:tracePt t="262077" x="1139825" y="4886325"/>
          <p14:tracePt t="262078" x="1179513" y="4879975"/>
          <p14:tracePt t="262093" x="1255713" y="4864100"/>
          <p14:tracePt t="262109" x="1355725" y="4852988"/>
          <p14:tracePt t="262127" x="1393825" y="4841875"/>
          <p14:tracePt t="262129" x="1398588" y="4841875"/>
          <p14:tracePt t="262152" x="1404938" y="4841875"/>
          <p14:tracePt t="262167" x="1409700" y="4841875"/>
          <p14:tracePt t="262176" x="1416050" y="4837113"/>
          <p14:tracePt t="262194" x="1460500" y="4830763"/>
          <p14:tracePt t="262210" x="1482725" y="4819650"/>
          <p14:tracePt t="262211" x="1503363" y="4819650"/>
          <p14:tracePt t="262227" x="1520825" y="4819650"/>
          <p14:tracePt t="262229" x="1536700" y="4814888"/>
          <p14:tracePt t="262243" x="1554163" y="4814888"/>
          <p14:tracePt t="262262" x="1558925" y="4814888"/>
          <p14:tracePt t="262648" x="1565275" y="4814888"/>
          <p14:tracePt t="262655" x="1581150" y="4819650"/>
          <p14:tracePt t="262662" x="1597025" y="4826000"/>
          <p14:tracePt t="262677" x="1636713" y="4841875"/>
          <p14:tracePt t="262679" x="1670050" y="4846638"/>
          <p14:tracePt t="262694" x="1712913" y="4857750"/>
          <p14:tracePt t="262711" x="1757363" y="4868863"/>
          <p14:tracePt t="262728" x="1768475" y="4868863"/>
          <p14:tracePt t="262813" x="1768475" y="4875213"/>
          <p14:tracePt t="262821" x="1773238" y="4875213"/>
          <p14:tracePt t="262835" x="1779588" y="4875213"/>
          <p14:tracePt t="262844" x="1784350" y="4875213"/>
          <p14:tracePt t="262862" x="1795463" y="4875213"/>
          <p14:tracePt t="262878" x="1824038" y="4875213"/>
          <p14:tracePt t="262895" x="1835150" y="4875213"/>
          <p14:tracePt t="262911" x="1846263" y="4875213"/>
          <p14:tracePt t="262927" x="1862138" y="4875213"/>
          <p14:tracePt t="262947" x="1866900" y="4875213"/>
          <p14:tracePt t="263016" x="1873250" y="4875213"/>
          <p14:tracePt t="263022" x="1878013" y="4875213"/>
          <p14:tracePt t="263203" x="1884363" y="4875213"/>
          <p14:tracePt t="263211" x="1889125" y="4875213"/>
          <p14:tracePt t="263217" x="1895475" y="4875213"/>
          <p14:tracePt t="263228" x="1928813" y="4875213"/>
          <p14:tracePt t="263246" x="2011363" y="4875213"/>
          <p14:tracePt t="263248" x="2087563" y="4875213"/>
          <p14:tracePt t="263262" x="2209800" y="4875213"/>
          <p14:tracePt t="263277" x="2435225" y="4852988"/>
          <p14:tracePt t="263295" x="2540000" y="4846638"/>
          <p14:tracePt t="263311" x="2633663" y="4841875"/>
          <p14:tracePt t="263329" x="2667000" y="4841875"/>
          <p14:tracePt t="263377" x="2671763" y="4841875"/>
          <p14:tracePt t="263382" x="2678113" y="4841875"/>
          <p14:tracePt t="263396" x="2689225" y="4841875"/>
          <p14:tracePt t="263398" x="2705100" y="4841875"/>
          <p14:tracePt t="263413" x="2765425" y="4841875"/>
          <p14:tracePt t="263428" x="2843213" y="4841875"/>
          <p14:tracePt t="263445" x="2925763" y="4841875"/>
          <p14:tracePt t="263463" x="3008313" y="4841875"/>
          <p14:tracePt t="263464" x="3035300" y="4841875"/>
          <p14:tracePt t="263479" x="3068638" y="4841875"/>
          <p14:tracePt t="263497" x="3084513" y="4841875"/>
          <p14:tracePt t="263654" x="3090863" y="4841875"/>
          <p14:tracePt t="263661" x="3095625" y="4841875"/>
          <p14:tracePt t="263668" x="3101975" y="4841875"/>
          <p14:tracePt t="263680" x="3106738" y="4841875"/>
          <p14:tracePt t="263681" x="3117850" y="4841875"/>
          <p14:tracePt t="263697" x="3128963" y="4841875"/>
          <p14:tracePt t="263698" x="3140075" y="4841875"/>
          <p14:tracePt t="263713" x="3184525" y="4846638"/>
          <p14:tracePt t="263729" x="3211513" y="4846638"/>
          <p14:tracePt t="263746" x="3233738" y="4846638"/>
          <p14:tracePt t="263763" x="3240088" y="4846638"/>
          <p14:tracePt t="264480" x="3244850" y="4846638"/>
          <p14:tracePt t="264494" x="3251200" y="4846638"/>
          <p14:tracePt t="264508" x="3255963" y="4846638"/>
          <p14:tracePt t="264522" x="3260725" y="4846638"/>
          <p14:tracePt t="264533" x="3267075" y="4846638"/>
          <p14:tracePt t="264583" x="3271838" y="4846638"/>
          <p14:tracePt t="264599" x="3278188" y="4846638"/>
          <p14:tracePt t="264604" x="3282950" y="4846638"/>
          <p14:tracePt t="264613" x="3289300" y="4846638"/>
          <p14:tracePt t="264630" x="3300413" y="4841875"/>
          <p14:tracePt t="264647" x="3316288" y="4837113"/>
          <p14:tracePt t="264649" x="3338513" y="4830763"/>
          <p14:tracePt t="264664" x="3365500" y="4826000"/>
          <p14:tracePt t="264667" x="3394075" y="4819650"/>
          <p14:tracePt t="264681" x="3459163" y="4803775"/>
          <p14:tracePt t="264697" x="3521075" y="4792663"/>
          <p14:tracePt t="264717" x="3536950" y="4786313"/>
          <p14:tracePt t="264732" x="3541713" y="4786313"/>
          <p14:tracePt t="264997" x="3509963" y="4786313"/>
          <p14:tracePt t="265002" x="3305175" y="4764088"/>
          <p14:tracePt t="265014" x="3090863" y="4754563"/>
          <p14:tracePt t="265032" x="2698750" y="4754563"/>
          <p14:tracePt t="265049" x="2649538" y="4770438"/>
          <p14:tracePt t="265065" x="2622550" y="4786313"/>
          <p14:tracePt t="265081" x="2616200" y="4786313"/>
          <p14:tracePt t="265101" x="2616200" y="4792663"/>
          <p14:tracePt t="265115" x="2616200" y="4803775"/>
          <p14:tracePt t="265130" x="2638425" y="4819650"/>
          <p14:tracePt t="265148" x="2709863" y="4868863"/>
          <p14:tracePt t="265165" x="2814638" y="4930775"/>
          <p14:tracePt t="265166" x="2936875" y="4979988"/>
          <p14:tracePt t="265182" x="3311525" y="5073650"/>
          <p14:tracePt t="265198" x="3895725" y="5160963"/>
          <p14:tracePt t="265214" x="4511675" y="5216525"/>
          <p14:tracePt t="265231" x="5106988" y="5221288"/>
          <p14:tracePt t="265248" x="5834063" y="5221288"/>
          <p14:tracePt t="265265" x="6049963" y="5216525"/>
          <p14:tracePt t="265281" x="6132513" y="5211763"/>
          <p14:tracePt t="265505" x="6126163" y="5211763"/>
          <p14:tracePt t="265512" x="6115050" y="5211763"/>
          <p14:tracePt t="265520" x="6099175" y="5211763"/>
          <p14:tracePt t="265531" x="6070600" y="5211763"/>
          <p14:tracePt t="265549" x="6038850" y="5211763"/>
          <p14:tracePt t="265550" x="6005513" y="5211763"/>
          <p14:tracePt t="265566" x="5945188" y="5205413"/>
          <p14:tracePt t="265582" x="5862638" y="5189538"/>
          <p14:tracePt t="265599" x="5768975" y="5167313"/>
          <p14:tracePt t="265617" x="5581650" y="5127625"/>
          <p14:tracePt t="265633" x="5497513" y="5111750"/>
          <p14:tracePt t="265649" x="5448300" y="5100638"/>
          <p14:tracePt t="265666" x="5426075" y="5100638"/>
          <p14:tracePt t="265682" x="5403850" y="5089525"/>
          <p14:tracePt t="265683" x="5394325" y="5089525"/>
          <p14:tracePt t="265699" x="5383213" y="5084763"/>
          <p14:tracePt t="265716" x="5365750" y="5078413"/>
          <p14:tracePt t="265733" x="5360988" y="5073650"/>
          <p14:tracePt t="265812" x="5354638" y="5073650"/>
          <p14:tracePt t="265828" x="5349875" y="5067300"/>
          <p14:tracePt t="265834" x="5343525" y="5062538"/>
          <p14:tracePt t="265849" x="5321300" y="5040313"/>
          <p14:tracePt t="265867" x="5316538" y="5029200"/>
          <p14:tracePt t="265882" x="5310188" y="5002213"/>
          <p14:tracePt t="265899" x="5310188" y="4984750"/>
          <p14:tracePt t="265917" x="5300663" y="4946650"/>
          <p14:tracePt t="265934" x="5300663" y="4935538"/>
          <p14:tracePt t="265949" x="5300663" y="4924425"/>
          <p14:tracePt t="265970" x="5300663" y="4919663"/>
          <p14:tracePt t="266826" x="5305425" y="4919663"/>
          <p14:tracePt t="266835" x="5310188" y="4919663"/>
          <p14:tracePt t="266840" x="5321300" y="4919663"/>
          <p14:tracePt t="266851" x="5343525" y="4919663"/>
          <p14:tracePt t="266868" x="5399088" y="4919663"/>
          <p14:tracePt t="266869" x="5432425" y="4919663"/>
          <p14:tracePt t="266885" x="5487988" y="4919663"/>
          <p14:tracePt t="266901" x="5519738" y="4919663"/>
          <p14:tracePt t="266917" x="5548313" y="4919663"/>
          <p14:tracePt t="266934" x="5564188" y="4919663"/>
          <p14:tracePt t="266953" x="5575300" y="4919663"/>
          <p14:tracePt t="266969" x="5586413" y="4919663"/>
          <p14:tracePt t="266983" x="5591175" y="4919663"/>
          <p14:tracePt t="267002" x="5597525" y="4919663"/>
          <p14:tracePt t="268123" x="5602288" y="4919663"/>
          <p14:tracePt t="268131" x="5630863" y="4919663"/>
          <p14:tracePt t="268137" x="5635625" y="4919663"/>
          <p14:tracePt t="268153" x="5702300" y="4919663"/>
          <p14:tracePt t="268168" x="5773738" y="4913313"/>
          <p14:tracePt t="268186" x="5818188" y="4902200"/>
          <p14:tracePt t="268203" x="5834063" y="4902200"/>
          <p14:tracePt t="268656" x="5845175" y="4902200"/>
          <p14:tracePt t="268664" x="5878513" y="4902200"/>
          <p14:tracePt t="268671" x="5883275" y="4902200"/>
          <p14:tracePt t="268686" x="5961063" y="4902200"/>
          <p14:tracePt t="268703" x="6059488" y="4891088"/>
          <p14:tracePt t="268720" x="6153150" y="4886325"/>
          <p14:tracePt t="268722" x="6208713" y="4868863"/>
          <p14:tracePt t="268738" x="6291263" y="4868863"/>
          <p14:tracePt t="268754" x="6357938" y="4868863"/>
          <p14:tracePt t="268770" x="6391275" y="4868863"/>
          <p14:tracePt t="268787" x="6418263" y="4868863"/>
          <p14:tracePt t="268804" x="6423025" y="4868863"/>
          <p14:tracePt t="268859" x="6429375" y="4868863"/>
          <p14:tracePt t="269210" x="6440488" y="4868863"/>
          <p14:tracePt t="269218" x="6473825" y="4868863"/>
          <p14:tracePt t="269225" x="6478588" y="4868863"/>
          <p14:tracePt t="269237" x="6516688" y="4868863"/>
          <p14:tracePt t="269256" x="6826250" y="4868863"/>
          <p14:tracePt t="269271" x="7096125" y="4864100"/>
          <p14:tracePt t="269287" x="7453313" y="4864100"/>
          <p14:tracePt t="269304" x="7669213" y="4864100"/>
          <p14:tracePt t="269321" x="7812088" y="4852988"/>
          <p14:tracePt t="269337" x="7818438" y="4852988"/>
          <p14:tracePt t="269826" x="7845425" y="4852988"/>
          <p14:tracePt t="269833" x="7889875" y="4852988"/>
          <p14:tracePt t="269840" x="7900988" y="4852988"/>
          <p14:tracePt t="269855" x="7972425" y="4852988"/>
          <p14:tracePt t="269856" x="8043863" y="4857750"/>
          <p14:tracePt t="269871" x="8197850" y="4857750"/>
          <p14:tracePt t="269888" x="8401050" y="4857750"/>
          <p14:tracePt t="269906" x="8534400" y="4826000"/>
          <p14:tracePt t="269908" x="8577263" y="4826000"/>
          <p14:tracePt t="269922" x="8632825" y="4819650"/>
          <p14:tracePt t="269938" x="8655050" y="4814888"/>
          <p14:tracePt t="270193" x="8659813" y="4814888"/>
          <p14:tracePt t="270207" x="8666163" y="4814888"/>
          <p14:tracePt t="270214" x="8670925" y="4814888"/>
          <p14:tracePt t="270223" x="8688388" y="4814888"/>
          <p14:tracePt t="270239" x="8732838" y="4814888"/>
          <p14:tracePt t="270256" x="8809038" y="4814888"/>
          <p14:tracePt t="270272" x="8891588" y="4808538"/>
          <p14:tracePt t="270273" x="8936038" y="4808538"/>
          <p14:tracePt t="270290" x="9063038" y="4808538"/>
          <p14:tracePt t="270307" x="9201150" y="4808538"/>
          <p14:tracePt t="270322" x="9315450" y="4808538"/>
          <p14:tracePt t="270339" x="9431338" y="4808538"/>
          <p14:tracePt t="270357" x="9498013" y="4808538"/>
          <p14:tracePt t="270373" x="9509125" y="4808538"/>
          <p14:tracePt t="270615" x="9509125" y="4814888"/>
          <p14:tracePt t="270620" x="9513888" y="4819650"/>
          <p14:tracePt t="270652" x="9513888" y="4826000"/>
          <p14:tracePt t="270657" x="9520238" y="4826000"/>
          <p14:tracePt t="270675" x="9520238" y="4830763"/>
          <p14:tracePt t="270689" x="9525000" y="4830763"/>
          <p14:tracePt t="270734" x="9531350" y="4837113"/>
          <p14:tracePt t="270747" x="9536113" y="4837113"/>
          <p14:tracePt t="270763" x="9542463" y="4837113"/>
          <p14:tracePt t="270770" x="9553575" y="4841875"/>
          <p14:tracePt t="270777" x="9558338" y="4841875"/>
          <p14:tracePt t="270790" x="9564688" y="4841875"/>
          <p14:tracePt t="270791" x="9569450" y="4841875"/>
          <p14:tracePt t="270808" x="9591675" y="4846638"/>
          <p14:tracePt t="270826" x="9596438" y="4846638"/>
          <p14:tracePt t="270839" x="9602788" y="4846638"/>
          <p14:tracePt t="270906" x="9607550" y="4846638"/>
          <p14:tracePt t="270920" x="9613900" y="4846638"/>
          <p14:tracePt t="270928" x="9625013" y="4846638"/>
          <p14:tracePt t="270940" x="9640888" y="4852988"/>
          <p14:tracePt t="270941" x="9674225" y="4857750"/>
          <p14:tracePt t="270957" x="9723438" y="4864100"/>
          <p14:tracePt t="270973" x="9850438" y="4864100"/>
          <p14:tracePt t="270990" x="9917113" y="4875213"/>
          <p14:tracePt t="271007" x="9988550" y="4886325"/>
          <p14:tracePt t="271025" x="10086975" y="4891088"/>
          <p14:tracePt t="271041" x="10131425" y="4891088"/>
          <p14:tracePt t="271057" x="10142538" y="4891088"/>
          <p14:tracePt t="271074" x="10147300" y="4891088"/>
          <p14:tracePt t="271935" x="10158413" y="4891088"/>
          <p14:tracePt t="271940" x="10175875" y="4891088"/>
          <p14:tracePt t="271947" x="10225088" y="4891088"/>
          <p14:tracePt t="271959" x="10263188" y="4891088"/>
          <p14:tracePt t="271977" x="10456863" y="4886325"/>
          <p14:tracePt t="271993" x="10594975" y="4875213"/>
          <p14:tracePt t="272009" x="10726738" y="4864100"/>
          <p14:tracePt t="272025" x="10820400" y="4857750"/>
          <p14:tracePt t="272042" x="10864850" y="4852988"/>
          <p14:tracePt t="272044" x="10875963" y="4852988"/>
          <p14:tracePt t="272218" x="10858500" y="4846638"/>
          <p14:tracePt t="272226" x="10831513" y="4846638"/>
          <p14:tracePt t="272233" x="10760075" y="4846638"/>
          <p14:tracePt t="272241" x="10506075" y="4846638"/>
          <p14:tracePt t="272259" x="9944100" y="4846638"/>
          <p14:tracePt t="272275" x="8940800" y="4852988"/>
          <p14:tracePt t="272276" x="8472488" y="4879975"/>
          <p14:tracePt t="272293" x="7519988" y="4973638"/>
          <p14:tracePt t="272308" x="6808788" y="5118100"/>
          <p14:tracePt t="272325" x="6269038" y="5216525"/>
          <p14:tracePt t="272345" x="5789613" y="5249863"/>
          <p14:tracePt t="272359" x="5713413" y="5249863"/>
          <p14:tracePt t="272377" x="5707063" y="5249863"/>
          <p14:tracePt t="272415" x="5707063" y="5254625"/>
          <p14:tracePt t="272419" x="5695950" y="5254625"/>
          <p14:tracePt t="272435" x="5684838" y="5260975"/>
          <p14:tracePt t="272443" x="5675313" y="5260975"/>
          <p14:tracePt t="272458" x="5508625" y="5283200"/>
          <p14:tracePt t="272475" x="5421313" y="5287963"/>
          <p14:tracePt t="272492" x="5238750" y="5299075"/>
          <p14:tracePt t="272494" x="5145088" y="5310188"/>
          <p14:tracePt t="272510" x="4946650" y="5321300"/>
          <p14:tracePt t="272527" x="4848225" y="5343525"/>
          <p14:tracePt t="272528" x="4799013" y="5348288"/>
          <p14:tracePt t="272542" x="4683125" y="5365750"/>
          <p14:tracePt t="272559" x="4645025" y="5376863"/>
          <p14:tracePt t="272577" x="4600575" y="5376863"/>
          <p14:tracePt t="272594" x="4533900" y="5376863"/>
          <p14:tracePt t="272608" x="4413250" y="5376863"/>
          <p14:tracePt t="272626" x="4060825" y="5387975"/>
          <p14:tracePt t="272643" x="3708400" y="5419725"/>
          <p14:tracePt t="272645" x="3459163" y="5437188"/>
          <p14:tracePt t="272660" x="3294063" y="5459413"/>
          <p14:tracePt t="272661" x="3178175" y="5464175"/>
          <p14:tracePt t="272677" x="3041650" y="5481638"/>
          <p14:tracePt t="272678" x="2886075" y="5481638"/>
          <p14:tracePt t="272692" x="2765425" y="5481638"/>
          <p14:tracePt t="272710" x="2655888" y="5464175"/>
          <p14:tracePt t="272711" x="2611438" y="5448300"/>
          <p14:tracePt t="272726" x="2555875" y="5441950"/>
          <p14:tracePt t="272728" x="2473325" y="5414963"/>
          <p14:tracePt t="272744" x="2363788" y="5397500"/>
          <p14:tracePt t="272758" x="2236788" y="5392738"/>
          <p14:tracePt t="272776" x="2154238" y="5392738"/>
          <p14:tracePt t="272793" x="2076450" y="5392738"/>
          <p14:tracePt t="272795" x="2060575" y="5392738"/>
          <p14:tracePt t="272809" x="2022475" y="5392738"/>
          <p14:tracePt t="272827" x="2016125" y="5392738"/>
          <p14:tracePt t="272842" x="2011363" y="5392738"/>
          <p14:tracePt t="272859" x="1982788" y="5387975"/>
          <p14:tracePt t="272879" x="1922463" y="5381625"/>
          <p14:tracePt t="272894" x="1884363" y="5381625"/>
          <p14:tracePt t="272910" x="1846263" y="5381625"/>
          <p14:tracePt t="272926" x="1817688" y="5381625"/>
          <p14:tracePt t="272943" x="1795463" y="5381625"/>
          <p14:tracePt t="272945" x="1784350" y="5381625"/>
          <p14:tracePt t="272960" x="1779588" y="5376863"/>
          <p14:tracePt t="272976" x="1773238" y="5376863"/>
          <p14:tracePt t="272998" x="1768475" y="5376863"/>
          <p14:tracePt t="273012" x="1763713" y="5376863"/>
          <p14:tracePt t="273066" x="1757363" y="5376863"/>
          <p14:tracePt t="273485" x="1763713" y="5376863"/>
          <p14:tracePt t="273500" x="1768475" y="5376863"/>
          <p14:tracePt t="273530" x="1773238" y="5376863"/>
          <p14:tracePt t="273553" x="1779588" y="5381625"/>
          <p14:tracePt t="273576" x="1784350" y="5381625"/>
          <p14:tracePt t="273620" x="1784350" y="5387975"/>
          <p14:tracePt t="273711" x="1790700" y="5387975"/>
          <p14:tracePt t="273717" x="1795463" y="5387975"/>
          <p14:tracePt t="273727" x="1801813" y="5387975"/>
          <p14:tracePt t="273744" x="1812925" y="5387975"/>
          <p14:tracePt t="273763" x="1817688" y="5387975"/>
          <p14:tracePt t="273778" x="1824038" y="5387975"/>
          <p14:tracePt t="273796" x="1828800" y="5387975"/>
          <p14:tracePt t="273824" x="1835150" y="5387975"/>
          <p14:tracePt t="273838" x="1846263" y="5387975"/>
          <p14:tracePt t="273845" x="1857375" y="5387975"/>
          <p14:tracePt t="273861" x="1900238" y="5387975"/>
          <p14:tracePt t="273877" x="1951038" y="5370513"/>
          <p14:tracePt t="273894" x="2016125" y="5359400"/>
          <p14:tracePt t="273912" x="2116138" y="5348288"/>
          <p14:tracePt t="273928" x="2203450" y="5343525"/>
          <p14:tracePt t="273944" x="2379663" y="5343525"/>
          <p14:tracePt t="273961" x="2671763" y="5343525"/>
          <p14:tracePt t="273977" x="2997200" y="5337175"/>
          <p14:tracePt t="273996" x="3432175" y="5303838"/>
          <p14:tracePt t="274011" x="3708400" y="5294313"/>
          <p14:tracePt t="274027" x="3773488" y="5294313"/>
          <p14:tracePt t="274047" x="3779838" y="5294313"/>
          <p14:tracePt t="274206" x="3784600" y="5294313"/>
          <p14:tracePt t="274213" x="3790950" y="5294313"/>
          <p14:tracePt t="274228" x="3829050" y="5310188"/>
          <p14:tracePt t="274245" x="3873500" y="5321300"/>
          <p14:tracePt t="274261" x="3922713" y="5326063"/>
          <p14:tracePt t="274278" x="4038600" y="5337175"/>
          <p14:tracePt t="274279" x="4098925" y="5337175"/>
          <p14:tracePt t="274295" x="4230688" y="5343525"/>
          <p14:tracePt t="274312" x="4424363" y="5343525"/>
          <p14:tracePt t="274328" x="4594225" y="5314950"/>
          <p14:tracePt t="274346" x="4810125" y="5294313"/>
          <p14:tracePt t="274363" x="4930775" y="5272088"/>
          <p14:tracePt t="274379" x="4953000" y="5272088"/>
          <p14:tracePt t="274380" x="4997450" y="5265738"/>
          <p14:tracePt t="274394" x="5024438" y="5260975"/>
          <p14:tracePt t="274412" x="5035550" y="5254625"/>
          <p14:tracePt t="274428" x="5040313" y="5254625"/>
          <p14:tracePt t="274558" x="5046663" y="5254625"/>
          <p14:tracePt t="274565" x="5046663" y="5249863"/>
          <p14:tracePt t="274739" x="5051425" y="5249863"/>
          <p14:tracePt t="274748" x="5057775" y="5243513"/>
          <p14:tracePt t="274761" x="5062538" y="5243513"/>
          <p14:tracePt t="274797" x="5062538" y="5238750"/>
          <p14:tracePt t="274815" x="5073650" y="5238750"/>
          <p14:tracePt t="274820" x="5073650" y="5232400"/>
          <p14:tracePt t="274828" x="5080000" y="5232400"/>
          <p14:tracePt t="274846" x="5084763" y="5232400"/>
          <p14:tracePt t="274863" x="5084763" y="5227638"/>
          <p14:tracePt t="274913" x="5091113" y="5227638"/>
          <p14:tracePt t="274919" x="5095875" y="5227638"/>
          <p14:tracePt t="274929" x="5102225" y="5227638"/>
          <p14:tracePt t="274947" x="5118100" y="5227638"/>
          <p14:tracePt t="274963" x="5122863" y="5227638"/>
          <p14:tracePt t="274979" x="5178425" y="5227638"/>
          <p14:tracePt t="274996" x="5211763" y="5227638"/>
          <p14:tracePt t="275012" x="5233988" y="5221288"/>
          <p14:tracePt t="275030" x="5267325" y="5216525"/>
          <p14:tracePt t="275046" x="5283200" y="5211763"/>
          <p14:tracePt t="275063" x="5289550" y="5211763"/>
          <p14:tracePt t="277474" x="5267325" y="5205413"/>
          <p14:tracePt t="277553" x="5256213" y="5211763"/>
          <p14:tracePt t="277557" x="5245100" y="5254625"/>
          <p14:tracePt t="277567" x="5222875" y="5303838"/>
          <p14:tracePt t="277584" x="5200650" y="5392738"/>
          <p14:tracePt t="277600" x="5167313" y="5584825"/>
          <p14:tracePt t="277602" x="5167313" y="5657850"/>
          <p14:tracePt t="277617" x="5156200" y="5711825"/>
          <p14:tracePt t="277619" x="5156200" y="5794375"/>
          <p14:tracePt t="277633" x="5156200" y="5899150"/>
          <p14:tracePt t="277650" x="5156200" y="6037263"/>
          <p14:tracePt t="277667" x="5156200" y="6126163"/>
          <p14:tracePt t="277683" x="5162550" y="6186488"/>
          <p14:tracePt t="277685" x="5173663" y="6218238"/>
          <p14:tracePt t="277701" x="5184775" y="6246813"/>
          <p14:tracePt t="277716" x="5195888" y="6262688"/>
          <p14:tracePt t="277733" x="5200650" y="6284913"/>
          <p14:tracePt t="277751" x="5207000" y="6291263"/>
          <p14:tracePt t="277752" x="5211763" y="6296025"/>
          <p14:tracePt t="277767" x="5222875" y="6302375"/>
          <p14:tracePt t="277785" x="5233988" y="6307138"/>
          <p14:tracePt t="277801" x="5249863" y="6311900"/>
          <p14:tracePt t="277818" x="5283200" y="6311900"/>
          <p14:tracePt t="277820" x="5300663" y="6311900"/>
          <p14:tracePt t="277835" x="5354638" y="6307138"/>
          <p14:tracePt t="277851" x="5394325" y="6291263"/>
          <p14:tracePt t="277867" x="5443538" y="6262688"/>
          <p14:tracePt t="277885" x="5443538" y="6257925"/>
          <p14:tracePt t="277886" x="5448300" y="6257925"/>
          <p14:tracePt t="277902" x="5448300" y="6251575"/>
          <p14:tracePt t="277956" x="5448300" y="6246813"/>
          <p14:tracePt t="277970" x="5448300" y="6240463"/>
          <p14:tracePt t="277985" x="5448300" y="6235700"/>
          <p14:tracePt t="278016" x="5448300" y="6229350"/>
          <p14:tracePt t="278030" x="5443538" y="6229350"/>
          <p14:tracePt t="278045" x="5443538" y="6224588"/>
          <p14:tracePt t="279171" x="5443538" y="6213475"/>
          <p14:tracePt t="279179" x="5443538" y="6191250"/>
          <p14:tracePt t="279188" x="5454650" y="6164263"/>
          <p14:tracePt t="279202" x="5459413" y="6142038"/>
          <p14:tracePt t="279219" x="5465763" y="6126163"/>
          <p14:tracePt t="279237" x="5465763" y="6115050"/>
          <p14:tracePt t="281062" x="5481638" y="6115050"/>
          <p14:tracePt t="281069" x="5487988" y="6119813"/>
          <p14:tracePt t="281075" x="5514975" y="6119813"/>
          <p14:tracePt t="281090" x="5530850" y="6130925"/>
          <p14:tracePt t="281130" x="5526088" y="6130925"/>
          <p14:tracePt t="281134" x="5497513" y="6130925"/>
          <p14:tracePt t="281143" x="5459413" y="6119813"/>
          <p14:tracePt t="281156" x="5410200" y="6115050"/>
          <p14:tracePt t="281157" x="5376863" y="6108700"/>
          <p14:tracePt t="281173" x="5321300" y="6086475"/>
          <p14:tracePt t="281175" x="5278438" y="6053138"/>
          <p14:tracePt t="281188" x="5151438" y="5959475"/>
          <p14:tracePt t="281205" x="4875213" y="5767388"/>
          <p14:tracePt t="281223" x="4622800" y="5595938"/>
          <p14:tracePt t="281224" x="4506913" y="5502275"/>
          <p14:tracePt t="281239" x="4424363" y="5441950"/>
          <p14:tracePt t="281241" x="4330700" y="5376863"/>
          <p14:tracePt t="281256" x="4192588" y="5194300"/>
          <p14:tracePt t="281258" x="4021138" y="5002213"/>
          <p14:tracePt t="281271" x="3768725" y="4616450"/>
          <p14:tracePt t="281289" x="3552825" y="4098925"/>
          <p14:tracePt t="281306" x="3344863" y="3195638"/>
          <p14:tracePt t="281323" x="3157538" y="2671763"/>
          <p14:tracePt t="281338" x="2947988" y="2114550"/>
          <p14:tracePt t="281355" x="2914650" y="1806575"/>
          <p14:tracePt t="281372" x="2919413" y="1443038"/>
          <p14:tracePt t="281389" x="3124200" y="969963"/>
          <p14:tracePt t="281406" x="3338513" y="628650"/>
          <p14:tracePt t="281422" x="3614738" y="23177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15553"/>
            <a:ext cx="4128422" cy="58960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833120"/>
            <a:ext cx="11830993" cy="5478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3990" y="856357"/>
            <a:ext cx="11682863" cy="5386090"/>
          </a:xfrm>
          <a:prstGeom prst="rect">
            <a:avLst/>
          </a:prstGeom>
          <a:noFill/>
        </p:spPr>
        <p:txBody>
          <a:bodyPr wrap="square" rtlCol="0">
            <a:spAutoFit/>
          </a:bodyPr>
          <a:lstStyle/>
          <a:p>
            <a:pPr algn="just"/>
            <a:r>
              <a:rPr lang="en-US" sz="2400" b="1" i="1" dirty="0">
                <a:solidFill>
                  <a:srgbClr val="000000"/>
                </a:solidFill>
                <a:effectLst/>
              </a:rPr>
              <a:t>Building Block 5: </a:t>
            </a:r>
            <a:r>
              <a:rPr lang="en-US" sz="2000" b="1" i="1" dirty="0">
                <a:solidFill>
                  <a:srgbClr val="000000"/>
                </a:solidFill>
                <a:effectLst/>
              </a:rPr>
              <a:t>Learning Whether to Persevere with or Pivot from the Current Course of Action</a:t>
            </a:r>
          </a:p>
          <a:p>
            <a:pPr marL="342900" indent="-342900" algn="just">
              <a:buFont typeface="Arial" panose="020B0604020202020204" pitchFamily="34" charset="0"/>
              <a:buChar char="•"/>
            </a:pPr>
            <a:r>
              <a:rPr lang="en-US" sz="2000" b="0" i="0" dirty="0">
                <a:solidFill>
                  <a:srgbClr val="000000"/>
                </a:solidFill>
                <a:effectLst/>
              </a:rPr>
              <a:t>While an entrepreneur can persevere with his or her startup’s current business</a:t>
            </a:r>
            <a:r>
              <a:rPr lang="en-US" sz="2000" dirty="0"/>
              <a:t> </a:t>
            </a:r>
            <a:r>
              <a:rPr lang="en-US" sz="2000" b="0" i="0" dirty="0">
                <a:solidFill>
                  <a:srgbClr val="000000"/>
                </a:solidFill>
                <a:effectLst/>
              </a:rPr>
              <a:t>model by making incremental changes to improve it, the entrepreneur may learn (or come to suspect) that these incremental changes are not sufficient to advance the startup. </a:t>
            </a:r>
          </a:p>
          <a:p>
            <a:pPr marL="342900" indent="-342900" algn="just">
              <a:buFont typeface="Arial" panose="020B0604020202020204" pitchFamily="34" charset="0"/>
              <a:buChar char="•"/>
            </a:pPr>
            <a:r>
              <a:rPr lang="en-US" sz="2000" b="1" i="0" dirty="0">
                <a:solidFill>
                  <a:srgbClr val="FF0000"/>
                </a:solidFill>
                <a:effectLst/>
              </a:rPr>
              <a:t>When incremental changes </a:t>
            </a:r>
            <a:r>
              <a:rPr lang="en-US" sz="2000" b="1" i="0" u="sng" dirty="0">
                <a:solidFill>
                  <a:srgbClr val="FF0000"/>
                </a:solidFill>
                <a:effectLst/>
              </a:rPr>
              <a:t>do not</a:t>
            </a:r>
            <a:r>
              <a:rPr lang="en-US" sz="2000" b="1" i="0" dirty="0">
                <a:solidFill>
                  <a:srgbClr val="FF0000"/>
                </a:solidFill>
                <a:effectLst/>
              </a:rPr>
              <a:t> seem to be providing adequate progress, the entrepreneur may decide to pivot</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FF0000"/>
                </a:solidFill>
                <a:effectLst/>
              </a:rPr>
              <a:t>A successful pivot allows a startup to head in a new direction to reach a sustainable, repeatable business model that will enable the new venture to grow</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FF0000"/>
                </a:solidFill>
                <a:effectLst/>
              </a:rPr>
              <a:t>To determine whether to persevere or pivot, </a:t>
            </a:r>
            <a:r>
              <a:rPr lang="en-US" sz="2000" b="0" i="0" u="sng" dirty="0">
                <a:solidFill>
                  <a:srgbClr val="FF0000"/>
                </a:solidFill>
                <a:effectLst/>
              </a:rPr>
              <a:t>an entrepreneur can set learning milestones as triggers for accumulating information to inform this decision</a:t>
            </a:r>
            <a:r>
              <a:rPr lang="en-US" sz="2000" b="0" i="0" dirty="0">
                <a:solidFill>
                  <a:srgbClr val="FF0000"/>
                </a:solidFill>
                <a:effectLst/>
              </a:rPr>
              <a:t>. </a:t>
            </a:r>
          </a:p>
          <a:p>
            <a:pPr marL="342900" indent="-342900" algn="just">
              <a:buFont typeface="Arial" panose="020B0604020202020204" pitchFamily="34" charset="0"/>
              <a:buChar char="•"/>
            </a:pPr>
            <a:r>
              <a:rPr lang="en-US" sz="2000" b="0" i="0" dirty="0">
                <a:solidFill>
                  <a:srgbClr val="000000"/>
                </a:solidFill>
                <a:effectLst/>
              </a:rPr>
              <a:t>These milestones test the assumptions the entrepreneur made explicit at the beginning of the startup process (e.g., feedback on a first prototype). </a:t>
            </a:r>
          </a:p>
          <a:p>
            <a:pPr marL="342900" indent="-342900" algn="just">
              <a:buFont typeface="Arial" panose="020B0604020202020204" pitchFamily="34" charset="0"/>
              <a:buChar char="•"/>
            </a:pPr>
            <a:r>
              <a:rPr lang="en-US" sz="2000" b="1" i="0" dirty="0">
                <a:solidFill>
                  <a:srgbClr val="FF0000"/>
                </a:solidFill>
                <a:effectLst/>
              </a:rPr>
              <a:t>The persevere-or-pivot decision is not easy</a:t>
            </a:r>
            <a:r>
              <a:rPr lang="en-US" sz="2000" b="0" i="0" dirty="0">
                <a:solidFill>
                  <a:srgbClr val="000000"/>
                </a:solidFill>
                <a:effectLst/>
              </a:rPr>
              <a:t> </a:t>
            </a:r>
            <a:r>
              <a:rPr lang="en-US" sz="2000" b="0" i="0" dirty="0">
                <a:solidFill>
                  <a:srgbClr val="FF0000"/>
                </a:solidFill>
                <a:effectLst/>
              </a:rPr>
              <a:t>because </a:t>
            </a:r>
            <a:r>
              <a:rPr lang="en-US" sz="2000" b="1" i="0" u="sng" dirty="0">
                <a:solidFill>
                  <a:srgbClr val="FF0000"/>
                </a:solidFill>
                <a:effectLst/>
              </a:rPr>
              <a:t>the greater </a:t>
            </a:r>
            <a:r>
              <a:rPr lang="en-US" sz="2000" b="0" i="0" dirty="0">
                <a:solidFill>
                  <a:srgbClr val="FF0000"/>
                </a:solidFill>
                <a:effectLst/>
              </a:rPr>
              <a:t>the entrepreneur’s investment of creative energy and other resources into a particular business model for his or her startup, </a:t>
            </a:r>
            <a:r>
              <a:rPr lang="en-US" sz="2000" b="1" i="0" u="sng" dirty="0">
                <a:solidFill>
                  <a:srgbClr val="FF0000"/>
                </a:solidFill>
                <a:effectLst/>
              </a:rPr>
              <a:t>the greater </a:t>
            </a:r>
            <a:r>
              <a:rPr lang="en-US" sz="2000" b="0" i="0" dirty="0">
                <a:solidFill>
                  <a:srgbClr val="FF0000"/>
                </a:solidFill>
                <a:effectLst/>
              </a:rPr>
              <a:t>the entrepreneur’s sunk costs. </a:t>
            </a:r>
          </a:p>
          <a:p>
            <a:pPr marL="342900" indent="-342900" algn="just">
              <a:buFont typeface="Arial" panose="020B0604020202020204" pitchFamily="34" charset="0"/>
              <a:buChar char="•"/>
            </a:pPr>
            <a:r>
              <a:rPr lang="en-US" sz="2000" b="1" i="0" dirty="0">
                <a:solidFill>
                  <a:srgbClr val="FF0000"/>
                </a:solidFill>
                <a:effectLst/>
              </a:rPr>
              <a:t>Sunk costs </a:t>
            </a:r>
            <a:r>
              <a:rPr lang="en-US" sz="2000" b="1" i="0" u="sng" dirty="0">
                <a:solidFill>
                  <a:srgbClr val="FF0000"/>
                </a:solidFill>
                <a:effectLst/>
              </a:rPr>
              <a:t>make perseverance more likely </a:t>
            </a:r>
            <a:r>
              <a:rPr lang="en-US" sz="2000" b="1" i="0" dirty="0">
                <a:solidFill>
                  <a:srgbClr val="FF0000"/>
                </a:solidFill>
                <a:effectLst/>
              </a:rPr>
              <a:t>and make </a:t>
            </a:r>
            <a:r>
              <a:rPr lang="en-US" sz="2000" b="1" i="0" u="sng" dirty="0">
                <a:solidFill>
                  <a:srgbClr val="FF0000"/>
                </a:solidFill>
                <a:effectLst/>
              </a:rPr>
              <a:t>deciding to pivot more difficult</a:t>
            </a:r>
            <a:r>
              <a:rPr lang="en-US" sz="2000" b="0" i="0" u="sng"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Indeed, the </a:t>
            </a:r>
            <a:r>
              <a:rPr lang="en-US" sz="2000" b="1" i="0" dirty="0">
                <a:solidFill>
                  <a:srgbClr val="000000"/>
                </a:solidFill>
                <a:effectLst/>
              </a:rPr>
              <a:t>lean startup framework emphasizes that entrepreneurs need courage to decide to pivot.</a:t>
            </a:r>
            <a:endParaRPr lang="en-US" sz="2000" dirty="0">
              <a:solidFill>
                <a:srgbClr val="000000"/>
              </a:solidFill>
            </a:endParaRPr>
          </a:p>
        </p:txBody>
      </p:sp>
      <p:pic>
        <p:nvPicPr>
          <p:cNvPr id="2" name="Graphic 21">
            <a:extLst>
              <a:ext uri="{FF2B5EF4-FFF2-40B4-BE49-F238E27FC236}">
                <a16:creationId xmlns:a16="http://schemas.microsoft.com/office/drawing/2014/main" id="{9A3E4F8A-777F-4038-B313-2CD85F8CAB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899111"/>
          </a:xfrm>
          <a:prstGeom prst="rect">
            <a:avLst/>
          </a:prstGeom>
        </p:spPr>
      </p:pic>
    </p:spTree>
    <p:extLst>
      <p:ext uri="{BB962C8B-B14F-4D97-AF65-F5344CB8AC3E}">
        <p14:creationId xmlns:p14="http://schemas.microsoft.com/office/powerpoint/2010/main" val="1515460467"/>
      </p:ext>
    </p:extLst>
  </p:cSld>
  <p:clrMapOvr>
    <a:masterClrMapping/>
  </p:clrMapOvr>
  <mc:AlternateContent xmlns:mc="http://schemas.openxmlformats.org/markup-compatibility/2006" xmlns:p14="http://schemas.microsoft.com/office/powerpoint/2010/main">
    <mc:Choice Requires="p14">
      <p:transition spd="slow" advTm="354469">
        <p14:flash/>
      </p:transition>
    </mc:Choice>
    <mc:Fallback xmlns="">
      <p:transition spd="slow" advTm="354469">
        <p:fade/>
      </p:transition>
    </mc:Fallback>
  </mc:AlternateContent>
  <p:extLst>
    <p:ext uri="{3A86A75C-4F4B-4683-9AE1-C65F6400EC91}">
      <p14:laserTraceLst xmlns:p14="http://schemas.microsoft.com/office/powerpoint/2010/main">
        <p14:tracePtLst>
          <p14:tracePt t="375" x="4686300" y="6729413"/>
          <p14:tracePt t="594" x="3944938" y="6665913"/>
          <p14:tracePt t="610" x="3790950" y="6373813"/>
          <p14:tracePt t="626" x="3536950" y="6042025"/>
          <p14:tracePt t="644" x="2803525" y="5189538"/>
          <p14:tracePt t="660" x="1779588" y="4224338"/>
          <p14:tracePt t="677" x="1460500" y="3883025"/>
          <p14:tracePt t="693" x="969963" y="3338513"/>
          <p14:tracePt t="711" x="682625" y="2963863"/>
          <p14:tracePt t="712" x="611188" y="2747963"/>
          <p14:tracePt t="728" x="528638" y="2357438"/>
          <p14:tracePt t="744" x="506413" y="1982788"/>
          <p14:tracePt t="760" x="528638" y="1597025"/>
          <p14:tracePt t="778" x="561975" y="1239838"/>
          <p14:tracePt t="780" x="561975" y="1150938"/>
          <p14:tracePt t="794" x="561975" y="985838"/>
          <p14:tracePt t="809" x="550863" y="909638"/>
          <p14:tracePt t="811" x="539750" y="881063"/>
          <p14:tracePt t="827" x="539750" y="854075"/>
          <p14:tracePt t="844" x="539750" y="847725"/>
          <p14:tracePt t="1306" x="539750" y="854075"/>
          <p14:tracePt t="1312" x="539750" y="881063"/>
          <p14:tracePt t="1329" x="573088" y="963613"/>
          <p14:tracePt t="1344" x="584200" y="1057275"/>
          <p14:tracePt t="1361" x="617538" y="1162050"/>
          <p14:tracePt t="1379" x="722313" y="1371600"/>
          <p14:tracePt t="1395" x="838200" y="1509713"/>
          <p14:tracePt t="1411" x="903288" y="1592263"/>
          <p14:tracePt t="1427" x="992188" y="1657350"/>
          <p14:tracePt t="1445" x="1023938" y="1685925"/>
          <p14:tracePt t="1461" x="1057275" y="1701800"/>
          <p14:tracePt t="1479" x="1063625" y="1708150"/>
          <p14:tracePt t="2012" x="1063625" y="1701800"/>
          <p14:tracePt t="2033" x="1057275" y="1690688"/>
          <p14:tracePt t="2040" x="1052513" y="1685925"/>
          <p14:tracePt t="2047" x="1046163" y="1679575"/>
          <p14:tracePt t="2062" x="1030288" y="1668463"/>
          <p14:tracePt t="2079" x="1008063" y="1646238"/>
          <p14:tracePt t="2095" x="985838" y="1641475"/>
          <p14:tracePt t="2112" x="969963" y="1636713"/>
          <p14:tracePt t="2129" x="958850" y="1630363"/>
          <p14:tracePt t="2146" x="952500" y="1630363"/>
          <p14:tracePt t="2948" x="958850" y="1630363"/>
          <p14:tracePt t="3938" x="963613" y="1625600"/>
          <p14:tracePt t="3945" x="963613" y="1619250"/>
          <p14:tracePt t="3952" x="981075" y="1614488"/>
          <p14:tracePt t="3964" x="992188" y="1608138"/>
          <p14:tracePt t="3983" x="1023938" y="1585913"/>
          <p14:tracePt t="3999" x="1035050" y="1570038"/>
          <p14:tracePt t="4014" x="1046163" y="1563688"/>
          <p14:tracePt t="4032" x="1046163" y="1558925"/>
          <p14:tracePt t="4034" x="1052513" y="1558925"/>
          <p14:tracePt t="4059" x="1057275" y="1558925"/>
          <p14:tracePt t="4081" x="1063625" y="1558925"/>
          <p14:tracePt t="4095" x="1068388" y="1558925"/>
          <p14:tracePt t="4110" x="1074738" y="1558925"/>
          <p14:tracePt t="4118" x="1079500" y="1558925"/>
          <p14:tracePt t="4132" x="1090613" y="1558925"/>
          <p14:tracePt t="4149" x="1101725" y="1554163"/>
          <p14:tracePt t="4164" x="1112838" y="1547813"/>
          <p14:tracePt t="4181" x="1123950" y="1543050"/>
          <p14:tracePt t="4199" x="1128713" y="1543050"/>
          <p14:tracePt t="4215" x="1128713" y="1536700"/>
          <p14:tracePt t="4260" x="1135063" y="1531938"/>
          <p14:tracePt t="4268" x="1135063" y="1525588"/>
          <p14:tracePt t="4275" x="1139825" y="1525588"/>
          <p14:tracePt t="4283" x="1146175" y="1520825"/>
          <p14:tracePt t="4300" x="1157288" y="1503363"/>
          <p14:tracePt t="4315" x="1157288" y="1487488"/>
          <p14:tracePt t="4332" x="1162050" y="1465263"/>
          <p14:tracePt t="4348" x="1168400" y="1443038"/>
          <p14:tracePt t="4365" x="1168400" y="1438275"/>
          <p14:tracePt t="4381" x="1168400" y="1431925"/>
          <p14:tracePt t="4398" x="1168400" y="1427163"/>
          <p14:tracePt t="4418" x="1168400" y="1420813"/>
          <p14:tracePt t="4441" x="1168400" y="1416050"/>
          <p14:tracePt t="4472" x="1168400" y="1409700"/>
          <p14:tracePt t="4477" x="1162050" y="1409700"/>
          <p14:tracePt t="4548" x="1162050" y="1404938"/>
          <p14:tracePt t="4567" x="1157288" y="1404938"/>
          <p14:tracePt t="4575" x="1157288" y="1398588"/>
          <p14:tracePt t="4590" x="1150938" y="1398588"/>
          <p14:tracePt t="4599" x="1150938" y="1393825"/>
          <p14:tracePt t="4615" x="1146175" y="1387475"/>
          <p14:tracePt t="4633" x="1139825" y="1382713"/>
          <p14:tracePt t="4634" x="1135063" y="1382713"/>
          <p14:tracePt t="4649" x="1123950" y="1376363"/>
          <p14:tracePt t="4650" x="1117600" y="1376363"/>
          <p14:tracePt t="4666" x="1108075" y="1371600"/>
          <p14:tracePt t="4681" x="1096963" y="1366838"/>
          <p14:tracePt t="4699" x="1085850" y="1366838"/>
          <p14:tracePt t="4716" x="1074738" y="1360488"/>
          <p14:tracePt t="4733" x="1068388" y="1360488"/>
          <p14:tracePt t="4936" x="1096963" y="1360488"/>
          <p14:tracePt t="4943" x="1146175" y="1360488"/>
          <p14:tracePt t="4952" x="1190625" y="1360488"/>
          <p14:tracePt t="4966" x="1273175" y="1360488"/>
          <p14:tracePt t="4969" x="1531938" y="1360488"/>
          <p14:tracePt t="4982" x="1647825" y="1360488"/>
          <p14:tracePt t="5001" x="2011363" y="1349375"/>
          <p14:tracePt t="5002" x="2138363" y="1333500"/>
          <p14:tracePt t="5017" x="2297113" y="1327150"/>
          <p14:tracePt t="5034" x="2352675" y="1322388"/>
          <p14:tracePt t="5050" x="2357438" y="1322388"/>
          <p14:tracePt t="5326" x="2330450" y="1311275"/>
          <p14:tracePt t="5377" x="2335213" y="1311275"/>
          <p14:tracePt t="5384" x="2346325" y="1311275"/>
          <p14:tracePt t="5392" x="2357438" y="1311275"/>
          <p14:tracePt t="5402" x="2379663" y="1311275"/>
          <p14:tracePt t="5416" x="2424113" y="1311275"/>
          <p14:tracePt t="5433" x="2462213" y="1304925"/>
          <p14:tracePt t="5450" x="2473325" y="1300163"/>
          <p14:tracePt t="6827" x="2484438" y="1300163"/>
          <p14:tracePt t="6841" x="2506663" y="1304925"/>
          <p14:tracePt t="6847" x="2528888" y="1311275"/>
          <p14:tracePt t="6855" x="2578100" y="1311275"/>
          <p14:tracePt t="6869" x="2693988" y="1322388"/>
          <p14:tracePt t="6887" x="2776538" y="1322388"/>
          <p14:tracePt t="6889" x="2843213" y="1322388"/>
          <p14:tracePt t="6902" x="2941638" y="1311275"/>
          <p14:tracePt t="6920" x="3008313" y="1304925"/>
          <p14:tracePt t="6936" x="3024188" y="1300163"/>
          <p14:tracePt t="7464" x="3057525" y="1300163"/>
          <p14:tracePt t="7471" x="3068638" y="1300163"/>
          <p14:tracePt t="7477" x="3128963" y="1311275"/>
          <p14:tracePt t="7503" x="3311525" y="1360488"/>
          <p14:tracePt t="7520" x="3432175" y="1376363"/>
          <p14:tracePt t="7521" x="3481388" y="1382713"/>
          <p14:tracePt t="7538" x="3570288" y="1398588"/>
          <p14:tracePt t="7554" x="3597275" y="1398588"/>
          <p14:tracePt t="7809" x="3603625" y="1398588"/>
          <p14:tracePt t="7815" x="3608388" y="1398588"/>
          <p14:tracePt t="7822" x="3608388" y="1404938"/>
          <p14:tracePt t="7839" x="3663950" y="1404938"/>
          <p14:tracePt t="7854" x="3729038" y="1404938"/>
          <p14:tracePt t="7871" x="3856038" y="1404938"/>
          <p14:tracePt t="7887" x="3967163" y="1404938"/>
          <p14:tracePt t="7905" x="4154488" y="1404938"/>
          <p14:tracePt t="7922" x="4297363" y="1404938"/>
          <p14:tracePt t="7938" x="4379913" y="1404938"/>
          <p14:tracePt t="7954" x="4478338" y="1404938"/>
          <p14:tracePt t="7970" x="4545013" y="1404938"/>
          <p14:tracePt t="7972" x="4583113" y="1404938"/>
          <p14:tracePt t="7987" x="4616450" y="1404938"/>
          <p14:tracePt t="7988" x="4672013" y="1404938"/>
          <p14:tracePt t="8003" x="4754563" y="1404938"/>
          <p14:tracePt t="8021" x="4814888" y="1404938"/>
          <p14:tracePt t="8038" x="4864100" y="1404938"/>
          <p14:tracePt t="8040" x="4875213" y="1404938"/>
          <p14:tracePt t="8055" x="4903788" y="1404938"/>
          <p14:tracePt t="8073" x="4914900" y="1404938"/>
          <p14:tracePt t="8087" x="4926013" y="1404938"/>
          <p14:tracePt t="8104" x="4941888" y="1404938"/>
          <p14:tracePt t="8121" x="4991100" y="1404938"/>
          <p14:tracePt t="8138" x="5035550" y="1404938"/>
          <p14:tracePt t="8154" x="5062538" y="1404938"/>
          <p14:tracePt t="8171" x="5095875" y="1398588"/>
          <p14:tracePt t="8189" x="5113338" y="1398588"/>
          <p14:tracePt t="8190" x="5118100" y="1398588"/>
          <p14:tracePt t="8206" x="5122863" y="1393825"/>
          <p14:tracePt t="8221" x="5140325" y="1387475"/>
          <p14:tracePt t="8238" x="5145088" y="1382713"/>
          <p14:tracePt t="8255" x="5156200" y="1376363"/>
          <p14:tracePt t="8256" x="5167313" y="1376363"/>
          <p14:tracePt t="8272" x="5184775" y="1376363"/>
          <p14:tracePt t="8288" x="5189538" y="1376363"/>
          <p14:tracePt t="8289" x="5195888" y="1376363"/>
          <p14:tracePt t="8304" x="5211763" y="1371600"/>
          <p14:tracePt t="8321" x="5222875" y="1371600"/>
          <p14:tracePt t="8338" x="5238750" y="1371600"/>
          <p14:tracePt t="8339" x="5256213" y="1371600"/>
          <p14:tracePt t="8355" x="5310188" y="1371600"/>
          <p14:tracePt t="8371" x="5354638" y="1366838"/>
          <p14:tracePt t="8387" x="5403850" y="1360488"/>
          <p14:tracePt t="8405" x="5432425" y="1360488"/>
          <p14:tracePt t="8406" x="5448300" y="1360488"/>
          <p14:tracePt t="8422" x="5465763" y="1360488"/>
          <p14:tracePt t="8438" x="5470525" y="1360488"/>
          <p14:tracePt t="8455" x="5476875" y="1360488"/>
          <p14:tracePt t="8537" x="5481638" y="1360488"/>
          <p14:tracePt t="8551" x="5487988" y="1360488"/>
          <p14:tracePt t="8566" x="5492750" y="1360488"/>
          <p14:tracePt t="8573" x="5503863" y="1355725"/>
          <p14:tracePt t="8589" x="5514975" y="1355725"/>
          <p14:tracePt t="8604" x="5526088" y="1349375"/>
          <p14:tracePt t="8622" x="5530850" y="1349375"/>
          <p14:tracePt t="9557" x="5541963" y="1349375"/>
          <p14:tracePt t="9562" x="5559425" y="1349375"/>
          <p14:tracePt t="9572" x="5602288" y="1349375"/>
          <p14:tracePt t="9590" x="5724525" y="1349375"/>
          <p14:tracePt t="9608" x="5911850" y="1349375"/>
          <p14:tracePt t="9625" x="6032500" y="1349375"/>
          <p14:tracePt t="9639" x="6153150" y="1355725"/>
          <p14:tracePt t="9657" x="6181725" y="1355725"/>
          <p14:tracePt t="9673" x="6203950" y="1355725"/>
          <p14:tracePt t="9798" x="6208713" y="1355725"/>
          <p14:tracePt t="9803" x="6219825" y="1355725"/>
          <p14:tracePt t="9810" x="6230938" y="1360488"/>
          <p14:tracePt t="9824" x="6235700" y="1366838"/>
          <p14:tracePt t="9825" x="6257925" y="1371600"/>
          <p14:tracePt t="9840" x="6291263" y="1371600"/>
          <p14:tracePt t="9842" x="6313488" y="1371600"/>
          <p14:tracePt t="9856" x="6413500" y="1376363"/>
          <p14:tracePt t="9873" x="6496050" y="1376363"/>
          <p14:tracePt t="9890" x="6621463" y="1376363"/>
          <p14:tracePt t="9892" x="6654800" y="1376363"/>
          <p14:tracePt t="9908" x="6743700" y="1376363"/>
          <p14:tracePt t="9924" x="6797675" y="1376363"/>
          <p14:tracePt t="9940" x="6842125" y="1382713"/>
          <p14:tracePt t="9957" x="6859588" y="1382713"/>
          <p14:tracePt t="9974" x="6886575" y="1376363"/>
          <p14:tracePt t="9991" x="6942138" y="1376363"/>
          <p14:tracePt t="10006" x="6964363" y="1366838"/>
          <p14:tracePt t="10024" x="7002463" y="1360488"/>
          <p14:tracePt t="10041" x="7046913" y="1360488"/>
          <p14:tracePt t="10042" x="7062788" y="1360488"/>
          <p14:tracePt t="10058" x="7096125" y="1360488"/>
          <p14:tracePt t="10074" x="7156450" y="1360488"/>
          <p14:tracePt t="10090" x="7223125" y="1360488"/>
          <p14:tracePt t="10107" x="7283450" y="1360488"/>
          <p14:tracePt t="10125" x="7354888" y="1360488"/>
          <p14:tracePt t="10141" x="7381875" y="1360488"/>
          <p14:tracePt t="10157" x="7392988" y="1360488"/>
          <p14:tracePt t="10209" x="7399338" y="1360488"/>
          <p14:tracePt t="10224" x="7404100" y="1360488"/>
          <p14:tracePt t="10230" x="7410450" y="1360488"/>
          <p14:tracePt t="10245" x="7415213" y="1360488"/>
          <p14:tracePt t="10257" x="7421563" y="1360488"/>
          <p14:tracePt t="10274" x="7443788" y="1360488"/>
          <p14:tracePt t="10292" x="7443788" y="1355725"/>
          <p14:tracePt t="10308" x="7448550" y="1355725"/>
          <p14:tracePt t="10327" x="7453313" y="1355725"/>
          <p14:tracePt t="10734" x="7464425" y="1355725"/>
          <p14:tracePt t="10748" x="7481888" y="1355725"/>
          <p14:tracePt t="10755" x="7497763" y="1355725"/>
          <p14:tracePt t="10762" x="7519988" y="1360488"/>
          <p14:tracePt t="10775" x="7542213" y="1360488"/>
          <p14:tracePt t="10794" x="7575550" y="1366838"/>
          <p14:tracePt t="10808" x="7591425" y="1371600"/>
          <p14:tracePt t="10825" x="7608888" y="1371600"/>
          <p14:tracePt t="10841" x="7613650" y="1371600"/>
          <p14:tracePt t="10859" x="7620000" y="1371600"/>
          <p14:tracePt t="10860" x="7624763" y="1371600"/>
          <p14:tracePt t="10921" x="7631113" y="1371600"/>
          <p14:tracePt t="10989" x="7635875" y="1371600"/>
          <p14:tracePt t="11004" x="7640638" y="1371600"/>
          <p14:tracePt t="11010" x="7658100" y="1371600"/>
          <p14:tracePt t="11026" x="7691438" y="1371600"/>
          <p14:tracePt t="11042" x="7756525" y="1371600"/>
          <p14:tracePt t="11058" x="7796213" y="1371600"/>
          <p14:tracePt t="11075" x="7839075" y="1371600"/>
          <p14:tracePt t="11077" x="7856538" y="1371600"/>
          <p14:tracePt t="11092" x="7927975" y="1376363"/>
          <p14:tracePt t="11108" x="7988300" y="1382713"/>
          <p14:tracePt t="11126" x="8077200" y="1387475"/>
          <p14:tracePt t="11142" x="8153400" y="1404938"/>
          <p14:tracePt t="11144" x="8197850" y="1420813"/>
          <p14:tracePt t="11158" x="8242300" y="1427163"/>
          <p14:tracePt t="11159" x="8302625" y="1438275"/>
          <p14:tracePt t="11176" x="8358188" y="1454150"/>
          <p14:tracePt t="11177" x="8423275" y="1460500"/>
          <p14:tracePt t="11192" x="8523288" y="1476375"/>
          <p14:tracePt t="11208" x="8599488" y="1487488"/>
          <p14:tracePt t="11226" x="8688388" y="1503363"/>
          <p14:tracePt t="11227" x="8782050" y="1514475"/>
          <p14:tracePt t="11243" x="8958263" y="1520825"/>
          <p14:tracePt t="11258" x="9056688" y="1520825"/>
          <p14:tracePt t="11276" x="9139238" y="1520825"/>
          <p14:tracePt t="11293" x="9217025" y="1520825"/>
          <p14:tracePt t="11294" x="9239250" y="1520825"/>
          <p14:tracePt t="11309" x="9277350" y="1520825"/>
          <p14:tracePt t="11310" x="9305925" y="1520825"/>
          <p14:tracePt t="11325" x="9315450" y="1520825"/>
          <p14:tracePt t="11327" x="9332913" y="1520825"/>
          <p14:tracePt t="11342" x="9371013" y="1520825"/>
          <p14:tracePt t="11358" x="9399588" y="1509713"/>
          <p14:tracePt t="11376" x="9415463" y="1503363"/>
          <p14:tracePt t="11378" x="9426575" y="1492250"/>
          <p14:tracePt t="11394" x="9442450" y="1487488"/>
          <p14:tracePt t="11409" x="9459913" y="1476375"/>
          <p14:tracePt t="11426" x="9475788" y="1460500"/>
          <p14:tracePt t="11443" x="9486900" y="1443038"/>
          <p14:tracePt t="11445" x="9493250" y="1443038"/>
          <p14:tracePt t="11459" x="9498013" y="1438275"/>
          <p14:tracePt t="11476" x="9502775" y="1431925"/>
          <p14:tracePt t="11694" x="9502775" y="1427163"/>
          <p14:tracePt t="11702" x="9509125" y="1427163"/>
          <p14:tracePt t="11708" x="9513888" y="1420813"/>
          <p14:tracePt t="11726" x="9520238" y="1416050"/>
          <p14:tracePt t="11743" x="9531350" y="1409700"/>
          <p14:tracePt t="11744" x="9542463" y="1404938"/>
          <p14:tracePt t="11761" x="9547225" y="1398588"/>
          <p14:tracePt t="11777" x="9553575" y="1398588"/>
          <p14:tracePt t="11793" x="9558338" y="1398588"/>
          <p14:tracePt t="11811" x="9564688" y="1393825"/>
          <p14:tracePt t="11812" x="9569450" y="1393825"/>
          <p14:tracePt t="11828" x="9585325" y="1387475"/>
          <p14:tracePt t="11845" x="9602788" y="1376363"/>
          <p14:tracePt t="11859" x="9640888" y="1371600"/>
          <p14:tracePt t="11877" x="9685338" y="1360488"/>
          <p14:tracePt t="11893" x="9718675" y="1355725"/>
          <p14:tracePt t="11895" x="9740900" y="1355725"/>
          <p14:tracePt t="11910" x="9767888" y="1344613"/>
          <p14:tracePt t="11926" x="9790113" y="1344613"/>
          <p14:tracePt t="11943" x="9828213" y="1338263"/>
          <p14:tracePt t="11960" x="9877425" y="1322388"/>
          <p14:tracePt t="11962" x="9888538" y="1316038"/>
          <p14:tracePt t="11977" x="9899650" y="1311275"/>
          <p14:tracePt t="11978" x="9906000" y="1311275"/>
          <p14:tracePt t="11995" x="9928225" y="1311275"/>
          <p14:tracePt t="12009" x="9939338" y="1311275"/>
          <p14:tracePt t="12027" x="9950450" y="1311275"/>
          <p14:tracePt t="12030" x="9959975" y="1311275"/>
          <p14:tracePt t="12044" x="9966325" y="1311275"/>
          <p14:tracePt t="12046" x="9982200" y="1311275"/>
          <p14:tracePt t="12060" x="10004425" y="1311275"/>
          <p14:tracePt t="12077" x="10037763" y="1311275"/>
          <p14:tracePt t="12095" x="10086975" y="1311275"/>
          <p14:tracePt t="12097" x="10115550" y="1311275"/>
          <p14:tracePt t="12110" x="10131425" y="1311275"/>
          <p14:tracePt t="12112" x="10158413" y="1311275"/>
          <p14:tracePt t="12127" x="10186988" y="1311275"/>
          <p14:tracePt t="12129" x="10209213" y="1311275"/>
          <p14:tracePt t="12143" x="10258425" y="1311275"/>
          <p14:tracePt t="12160" x="10325100" y="1311275"/>
          <p14:tracePt t="12177" x="10396538" y="1311275"/>
          <p14:tracePt t="12194" x="10479088" y="1311275"/>
          <p14:tracePt t="12211" x="10517188" y="1311275"/>
          <p14:tracePt t="12227" x="10561638" y="1311275"/>
          <p14:tracePt t="12243" x="10577513" y="1311275"/>
          <p14:tracePt t="12261" x="10606088" y="1311275"/>
          <p14:tracePt t="12262" x="10610850" y="1311275"/>
          <p14:tracePt t="12278" x="10621963" y="1311275"/>
          <p14:tracePt t="13313" x="10615613" y="1311275"/>
          <p14:tracePt t="13329" x="10610850" y="1311275"/>
          <p14:tracePt t="13350" x="10606088" y="1311275"/>
          <p14:tracePt t="13357" x="10599738" y="1311275"/>
          <p14:tracePt t="13372" x="10594975" y="1311275"/>
          <p14:tracePt t="13380" x="10588625" y="1311275"/>
          <p14:tracePt t="13398" x="10583863" y="1316038"/>
          <p14:tracePt t="13413" x="10561638" y="1322388"/>
          <p14:tracePt t="13430" x="10550525" y="1322388"/>
          <p14:tracePt t="13432" x="10539413" y="1322388"/>
          <p14:tracePt t="13446" x="10533063" y="1322388"/>
          <p14:tracePt t="13447" x="10528300" y="1322388"/>
          <p14:tracePt t="13463" x="10512425" y="1322388"/>
          <p14:tracePt t="13479" x="10494963" y="1322388"/>
          <p14:tracePt t="13497" x="10461625" y="1322388"/>
          <p14:tracePt t="13513" x="10428288" y="1316038"/>
          <p14:tracePt t="13515" x="10407650" y="1311275"/>
          <p14:tracePt t="13530" x="10379075" y="1311275"/>
          <p14:tracePt t="13546" x="10374313" y="1311275"/>
          <p14:tracePt t="13547" x="10363200" y="1311275"/>
          <p14:tracePt t="13561" x="10352088" y="1311275"/>
          <p14:tracePt t="13580" x="10340975" y="1311275"/>
          <p14:tracePt t="13596" x="10325100" y="1316038"/>
          <p14:tracePt t="13597" x="10313988" y="1316038"/>
          <p14:tracePt t="13613" x="10291763" y="1316038"/>
          <p14:tracePt t="13628" x="10231438" y="1327150"/>
          <p14:tracePt t="13646" x="10175875" y="1327150"/>
          <p14:tracePt t="13663" x="10115550" y="1344613"/>
          <p14:tracePt t="13664" x="10098088" y="1344613"/>
          <p14:tracePt t="13681" x="10071100" y="1349375"/>
          <p14:tracePt t="13697" x="10048875" y="1355725"/>
          <p14:tracePt t="13718" x="10044113" y="1355725"/>
          <p14:tracePt t="13729" x="10044113" y="1360488"/>
          <p14:tracePt t="13747" x="10021888" y="1366838"/>
          <p14:tracePt t="13763" x="9966325" y="1376363"/>
          <p14:tracePt t="13779" x="9877425" y="1382713"/>
          <p14:tracePt t="13797" x="9790113" y="1387475"/>
          <p14:tracePt t="13799" x="9767888" y="1393825"/>
          <p14:tracePt t="13813" x="9729788" y="1393825"/>
          <p14:tracePt t="13814" x="9696450" y="1393825"/>
          <p14:tracePt t="13830" x="9640888" y="1398588"/>
          <p14:tracePt t="13847" x="9625013" y="1398588"/>
          <p14:tracePt t="13848" x="9602788" y="1398588"/>
          <p14:tracePt t="13862" x="9553575" y="1398588"/>
          <p14:tracePt t="13879" x="9493250" y="1398588"/>
          <p14:tracePt t="13897" x="9326563" y="1393825"/>
          <p14:tracePt t="13914" x="9194800" y="1387475"/>
          <p14:tracePt t="13929" x="8947150" y="1376363"/>
          <p14:tracePt t="13946" x="8732838" y="1376363"/>
          <p14:tracePt t="13963" x="8467725" y="1360488"/>
          <p14:tracePt t="13965" x="8401050" y="1360488"/>
          <p14:tracePt t="13980" x="8175625" y="1360488"/>
          <p14:tracePt t="13997" x="8066088" y="1360488"/>
          <p14:tracePt t="14014" x="7927975" y="1360488"/>
          <p14:tracePt t="14031" x="7624763" y="1366838"/>
          <p14:tracePt t="14033" x="7265988" y="1371600"/>
          <p14:tracePt t="14048" x="6627813" y="1382713"/>
          <p14:tracePt t="14065" x="5695950" y="1438275"/>
          <p14:tracePt t="14080" x="4997450" y="1509713"/>
          <p14:tracePt t="14096" x="4270375" y="1663700"/>
          <p14:tracePt t="14113" x="3833813" y="1712913"/>
          <p14:tracePt t="14114" x="3614738" y="1739900"/>
          <p14:tracePt t="14131" x="3421063" y="1779588"/>
          <p14:tracePt t="14146" x="3316288" y="1784350"/>
          <p14:tracePt t="14163" x="3282950" y="1784350"/>
          <p14:tracePt t="14180" x="3267075" y="1784350"/>
          <p14:tracePt t="14181" x="3260725" y="1784350"/>
          <p14:tracePt t="14198" x="3251200" y="1784350"/>
          <p14:tracePt t="14214" x="3217863" y="1773238"/>
          <p14:tracePt t="14229" x="3173413" y="1768475"/>
          <p14:tracePt t="14247" x="3140075" y="1762125"/>
          <p14:tracePt t="14249" x="3124200" y="1757363"/>
          <p14:tracePt t="14265" x="3095625" y="1757363"/>
          <p14:tracePt t="14280" x="3084513" y="1757363"/>
          <p14:tracePt t="14282" x="3073400" y="1757363"/>
          <p14:tracePt t="14297" x="3068638" y="1757363"/>
          <p14:tracePt t="18225" x="6181725" y="1685925"/>
          <p14:tracePt t="18228" x="7234238" y="1327150"/>
          <p14:tracePt t="18233" x="7310438" y="1282700"/>
          <p14:tracePt t="18240" x="7377113" y="1244600"/>
          <p14:tracePt t="18253" x="7404100" y="1222375"/>
          <p14:tracePt t="18254" x="7421563" y="1189038"/>
          <p14:tracePt t="18269" x="7421563" y="1184275"/>
          <p14:tracePt t="18271" x="7421563" y="1168400"/>
          <p14:tracePt t="18288" x="7404100" y="1135063"/>
          <p14:tracePt t="18303" x="7388225" y="1117600"/>
          <p14:tracePt t="18319" x="7377113" y="1106488"/>
          <p14:tracePt t="18337" x="7350125" y="1090613"/>
          <p14:tracePt t="18353" x="7327900" y="1079500"/>
          <p14:tracePt t="18369" x="7277100" y="1068388"/>
          <p14:tracePt t="18386" x="7205663" y="1057275"/>
          <p14:tracePt t="18403" x="7118350" y="1057275"/>
          <p14:tracePt t="18404" x="7029450" y="1052513"/>
          <p14:tracePt t="18420" x="6897688" y="1052513"/>
          <p14:tracePt t="18436" x="6781800" y="1052513"/>
          <p14:tracePt t="18453" x="6715125" y="1052513"/>
          <p14:tracePt t="18470" x="6610350" y="1068388"/>
          <p14:tracePt t="18488" x="6538913" y="1074738"/>
          <p14:tracePt t="18504" x="6478588" y="1090613"/>
          <p14:tracePt t="18520" x="6402388" y="1106488"/>
          <p14:tracePt t="18537" x="6297613" y="1135063"/>
          <p14:tracePt t="18555" x="5956300" y="1255713"/>
          <p14:tracePt t="18571" x="5811838" y="1316038"/>
          <p14:tracePt t="18588" x="5695950" y="1360488"/>
          <p14:tracePt t="18603" x="5630863" y="1382713"/>
          <p14:tracePt t="18621" x="5624513" y="1382713"/>
          <p14:tracePt t="18706" x="5613400" y="1382713"/>
          <p14:tracePt t="18714" x="5602288" y="1382713"/>
          <p14:tracePt t="18721" x="5602288" y="1387475"/>
          <p14:tracePt t="18737" x="5541963" y="1387475"/>
          <p14:tracePt t="18753" x="5481638" y="1393825"/>
          <p14:tracePt t="18772" x="5432425" y="1398588"/>
          <p14:tracePt t="18789" x="5426075" y="1404938"/>
          <p14:tracePt t="18946" x="5437188" y="1404938"/>
          <p14:tracePt t="18957" x="5448300" y="1404938"/>
          <p14:tracePt t="18961" x="5459413" y="1404938"/>
          <p14:tracePt t="18970" x="5465763" y="1404938"/>
          <p14:tracePt t="18988" x="5476875" y="1398588"/>
          <p14:tracePt t="18989" x="5481638" y="1398588"/>
          <p14:tracePt t="19164" x="5487988" y="1398588"/>
          <p14:tracePt t="19172" x="5492750" y="1393825"/>
          <p14:tracePt t="19178" x="5497513" y="1382713"/>
          <p14:tracePt t="19193" x="5503863" y="1371600"/>
          <p14:tracePt t="19205" x="5508625" y="1371600"/>
          <p14:tracePt t="19222" x="5514975" y="1360488"/>
          <p14:tracePt t="19239" x="5514975" y="1349375"/>
          <p14:tracePt t="19255" x="5519738" y="1349375"/>
          <p14:tracePt t="19291" x="5519738" y="1344613"/>
          <p14:tracePt t="19313" x="5519738" y="1338263"/>
          <p14:tracePt t="19720" x="5526088" y="1338263"/>
          <p14:tracePt t="19726" x="5526088" y="1333500"/>
          <p14:tracePt t="19741" x="5530850" y="1333500"/>
          <p14:tracePt t="19772" x="5530850" y="1327150"/>
          <p14:tracePt t="19778" x="5537200" y="1327150"/>
          <p14:tracePt t="19801" x="5537200" y="1322388"/>
          <p14:tracePt t="19842" x="5537200" y="1316038"/>
          <p14:tracePt t="19845" x="5541963" y="1316038"/>
          <p14:tracePt t="19996" x="5541963" y="1311275"/>
          <p14:tracePt t="20010" x="5541963" y="1304925"/>
          <p14:tracePt t="20025" x="5541963" y="1300163"/>
          <p14:tracePt t="20042" x="5541963" y="1293813"/>
          <p14:tracePt t="20063" x="5541963" y="1289050"/>
          <p14:tracePt t="21249" x="5553075" y="1289050"/>
          <p14:tracePt t="21256" x="5575300" y="1277938"/>
          <p14:tracePt t="21263" x="5619750" y="1273175"/>
          <p14:tracePt t="21274" x="5664200" y="1266825"/>
          <p14:tracePt t="21291" x="5773738" y="1244600"/>
          <p14:tracePt t="21292" x="5845175" y="1239838"/>
          <p14:tracePt t="21308" x="5900738" y="1228725"/>
          <p14:tracePt t="21309" x="6038850" y="1250950"/>
          <p14:tracePt t="21324" x="6181725" y="1250950"/>
          <p14:tracePt t="21340" x="6340475" y="1250950"/>
          <p14:tracePt t="21358" x="6456363" y="1250950"/>
          <p14:tracePt t="21359" x="6511925" y="1250950"/>
          <p14:tracePt t="21375" x="6616700" y="1250950"/>
          <p14:tracePt t="21391" x="6665913" y="1255713"/>
          <p14:tracePt t="21407" x="6710363" y="1273175"/>
          <p14:tracePt t="21425" x="6721475" y="1273175"/>
          <p14:tracePt t="21442" x="6726238" y="1273175"/>
          <p14:tracePt t="21466" x="6732588" y="1273175"/>
          <p14:tracePt t="21488" x="6737350" y="1273175"/>
          <p14:tracePt t="21496" x="6743700" y="1273175"/>
          <p14:tracePt t="21509" x="6759575" y="1273175"/>
          <p14:tracePt t="21510" x="6777038" y="1277938"/>
          <p14:tracePt t="21526" x="6842125" y="1277938"/>
          <p14:tracePt t="21542" x="6908800" y="1277938"/>
          <p14:tracePt t="21558" x="6969125" y="1277938"/>
          <p14:tracePt t="21574" x="7007225" y="1277938"/>
          <p14:tracePt t="21591" x="7040563" y="1277938"/>
          <p14:tracePt t="21592" x="7051675" y="1277938"/>
          <p14:tracePt t="21609" x="7073900" y="1277938"/>
          <p14:tracePt t="21624" x="7089775" y="1277938"/>
          <p14:tracePt t="21643" x="7134225" y="1277938"/>
          <p14:tracePt t="21659" x="7183438" y="1277938"/>
          <p14:tracePt t="21660" x="7212013" y="1277938"/>
          <p14:tracePt t="21675" x="7245350" y="1277938"/>
          <p14:tracePt t="21677" x="7256463" y="1277938"/>
          <p14:tracePt t="21692" x="7277100" y="1277938"/>
          <p14:tracePt t="21708" x="7288213" y="1277938"/>
          <p14:tracePt t="21820" x="7288213" y="1282700"/>
          <p14:tracePt t="21834" x="7294563" y="1282700"/>
          <p14:tracePt t="21842" x="7294563" y="1289050"/>
          <p14:tracePt t="21860" x="7299325" y="1293813"/>
          <p14:tracePt t="21874" x="7299325" y="1304925"/>
          <p14:tracePt t="21891" x="7305675" y="1311275"/>
          <p14:tracePt t="21893" x="7305675" y="1316038"/>
          <p14:tracePt t="22149" x="7299325" y="1316038"/>
          <p14:tracePt t="22156" x="7288213" y="1311275"/>
          <p14:tracePt t="24039" x="7272338" y="1311275"/>
          <p14:tracePt t="24047" x="7234238" y="1311275"/>
          <p14:tracePt t="24052" x="7223125" y="1316038"/>
          <p14:tracePt t="24062" x="7172325" y="1327150"/>
          <p14:tracePt t="24079" x="7062788" y="1338263"/>
          <p14:tracePt t="24095" x="6891338" y="1338263"/>
          <p14:tracePt t="24097" x="6797675" y="1344613"/>
          <p14:tracePt t="24113" x="6699250" y="1360488"/>
          <p14:tracePt t="24130" x="6627813" y="1371600"/>
          <p14:tracePt t="24146" x="6567488" y="1382713"/>
          <p14:tracePt t="24162" x="6556375" y="1382713"/>
          <p14:tracePt t="24179" x="6507163" y="1382713"/>
          <p14:tracePt t="24180" x="6473825" y="1382713"/>
          <p14:tracePt t="24196" x="6391275" y="1382713"/>
          <p14:tracePt t="24212" x="6297613" y="1382713"/>
          <p14:tracePt t="24228" x="6208713" y="1382713"/>
          <p14:tracePt t="24246" x="6148388" y="1382713"/>
          <p14:tracePt t="24248" x="6115050" y="1376363"/>
          <p14:tracePt t="24262" x="6103938" y="1376363"/>
          <p14:tracePt t="24264" x="6092825" y="1371600"/>
          <p14:tracePt t="24280" x="6054725" y="1366838"/>
          <p14:tracePt t="24295" x="6038850" y="1360488"/>
          <p14:tracePt t="24311" x="6027738" y="1360488"/>
          <p14:tracePt t="24329" x="6021388" y="1360488"/>
          <p14:tracePt t="24347" x="6010275" y="1355725"/>
          <p14:tracePt t="24362" x="5994400" y="1355725"/>
          <p14:tracePt t="24378" x="5965825" y="1355725"/>
          <p14:tracePt t="24395" x="5922963" y="1344613"/>
          <p14:tracePt t="24413" x="5840413" y="1338263"/>
          <p14:tracePt t="24429" x="5822950" y="1338263"/>
          <p14:tracePt t="24445" x="5811838" y="1333500"/>
          <p14:tracePt t="24462" x="5807075" y="1327150"/>
          <p14:tracePt t="24479" x="5800725" y="1327150"/>
          <p14:tracePt t="24497" x="5795963" y="1327150"/>
          <p14:tracePt t="24512" x="5778500" y="1322388"/>
          <p14:tracePt t="24529" x="5757863" y="1316038"/>
          <p14:tracePt t="24548" x="5718175" y="1304925"/>
          <p14:tracePt t="24564" x="5691188" y="1300163"/>
          <p14:tracePt t="24580" x="5646738" y="1289050"/>
          <p14:tracePt t="24596" x="5619750" y="1277938"/>
          <p14:tracePt t="24613" x="5602288" y="1277938"/>
          <p14:tracePt t="24828" x="5608638" y="1277938"/>
          <p14:tracePt t="24834" x="5613400" y="1277938"/>
          <p14:tracePt t="24846" x="5641975" y="1277938"/>
          <p14:tracePt t="24849" x="5675313" y="1277938"/>
          <p14:tracePt t="24864" x="5724525" y="1277938"/>
          <p14:tracePt t="24866" x="5757863" y="1277938"/>
          <p14:tracePt t="24879" x="5856288" y="1277938"/>
          <p14:tracePt t="24897" x="5934075" y="1277938"/>
          <p14:tracePt t="24915" x="5988050" y="1277938"/>
          <p14:tracePt t="24978" x="5994400" y="1277938"/>
          <p14:tracePt t="24993" x="5999163" y="1277938"/>
          <p14:tracePt t="24998" x="6005513" y="1277938"/>
          <p14:tracePt t="25016" x="6010275" y="1277938"/>
          <p14:tracePt t="25031" x="6016625" y="1277938"/>
          <p14:tracePt t="25048" x="6021388" y="1277938"/>
          <p14:tracePt t="25050" x="6027738" y="1277938"/>
          <p14:tracePt t="25066" x="6032500" y="1277938"/>
          <p14:tracePt t="25082" x="6038850" y="1277938"/>
          <p14:tracePt t="25099" x="6043613" y="1277938"/>
          <p14:tracePt t="37555" x="6280150" y="1366838"/>
          <p14:tracePt t="37557" x="6369050" y="1371600"/>
          <p14:tracePt t="37562" x="6384925" y="1371600"/>
          <p14:tracePt t="37569" x="6413500" y="1371600"/>
          <p14:tracePt t="37583" x="6451600" y="1360488"/>
          <p14:tracePt t="37600" x="6534150" y="1333500"/>
          <p14:tracePt t="37615" x="6567488" y="1311275"/>
          <p14:tracePt t="37634" x="6605588" y="1289050"/>
          <p14:tracePt t="37638" x="6605588" y="1282700"/>
          <p14:tracePt t="37809" x="6610350" y="1282700"/>
          <p14:tracePt t="37820" x="6616700" y="1282700"/>
          <p14:tracePt t="37834" x="6632575" y="1282700"/>
          <p14:tracePt t="37839" x="6661150" y="1282700"/>
          <p14:tracePt t="37848" x="6683375" y="1282700"/>
          <p14:tracePt t="37866" x="6721475" y="1282700"/>
          <p14:tracePt t="37868" x="6748463" y="1282700"/>
          <p14:tracePt t="37884" x="6788150" y="1282700"/>
          <p14:tracePt t="37899" x="6826250" y="1289050"/>
          <p14:tracePt t="37916" x="6848475" y="1293813"/>
          <p14:tracePt t="37934" x="6875463" y="1300163"/>
          <p14:tracePt t="37935" x="6881813" y="1300163"/>
          <p14:tracePt t="37949" x="6897688" y="1300163"/>
          <p14:tracePt t="37950" x="6902450" y="1304925"/>
          <p14:tracePt t="37966" x="6913563" y="1304925"/>
          <p14:tracePt t="37982" x="6924675" y="1304925"/>
          <p14:tracePt t="39033" x="6931025" y="1304925"/>
          <p14:tracePt t="39445" x="6935788" y="1304925"/>
          <p14:tracePt t="39459" x="6942138" y="1304925"/>
          <p14:tracePt t="39466" x="6946900" y="1304925"/>
          <p14:tracePt t="45560" x="6996113" y="1304925"/>
          <p14:tracePt t="45561" x="7002463" y="1304925"/>
          <p14:tracePt t="45655" x="7007225" y="1304925"/>
          <p14:tracePt t="45678" x="7013575" y="1304925"/>
          <p14:tracePt t="45684" x="7018338" y="1304925"/>
          <p14:tracePt t="45694" x="7024688" y="1304925"/>
          <p14:tracePt t="46570" x="7029450" y="1304925"/>
          <p14:tracePt t="46576" x="7035800" y="1304925"/>
          <p14:tracePt t="46586" x="7035800" y="1311275"/>
          <p14:tracePt t="46675" x="7024688" y="1311275"/>
          <p14:tracePt t="46682" x="6991350" y="1316038"/>
          <p14:tracePt t="46698" x="6870700" y="1322388"/>
          <p14:tracePt t="46713" x="6777038" y="1333500"/>
          <p14:tracePt t="46729" x="6721475" y="1333500"/>
          <p14:tracePt t="46746" x="6699250" y="1333500"/>
          <p14:tracePt t="46764" x="6694488" y="1333500"/>
          <p14:tracePt t="46796" x="6699250" y="1333500"/>
          <p14:tracePt t="46801" x="6704013" y="1333500"/>
          <p14:tracePt t="46813" x="6710363" y="1338263"/>
          <p14:tracePt t="46829" x="6770688" y="1344613"/>
          <p14:tracePt t="46831" x="6826250" y="1349375"/>
          <p14:tracePt t="46847" x="6859588" y="1360488"/>
          <p14:tracePt t="46848" x="6902450" y="1360488"/>
          <p14:tracePt t="46863" x="6985000" y="1360488"/>
          <p14:tracePt t="46880" x="7018338" y="1360488"/>
          <p14:tracePt t="46897" x="7024688" y="1360488"/>
          <p14:tracePt t="46937" x="7013575" y="1360488"/>
          <p14:tracePt t="46952" x="7007225" y="1360488"/>
          <p14:tracePt t="46959" x="7002463" y="1360488"/>
          <p14:tracePt t="47036" x="7007225" y="1360488"/>
          <p14:tracePt t="47041" x="7029450" y="1366838"/>
          <p14:tracePt t="47049" x="7046913" y="1366838"/>
          <p14:tracePt t="47064" x="7078663" y="1366838"/>
          <p14:tracePt t="47080" x="7096125" y="1366838"/>
          <p14:tracePt t="47140" x="7073900" y="1366838"/>
          <p14:tracePt t="47148" x="7058025" y="1360488"/>
          <p14:tracePt t="47155" x="7046913" y="1360488"/>
          <p14:tracePt t="47163" x="7040563" y="1360488"/>
          <p14:tracePt t="47223" x="7040563" y="1355725"/>
          <p14:tracePt t="47231" x="7046913" y="1355725"/>
          <p14:tracePt t="47238" x="7073900" y="1344613"/>
          <p14:tracePt t="47246" x="7089775" y="1344613"/>
          <p14:tracePt t="47264" x="7140575" y="1338263"/>
          <p14:tracePt t="47266" x="7167563" y="1327150"/>
          <p14:tracePt t="47281" x="7194550" y="1322388"/>
          <p14:tracePt t="47299" x="7205663" y="1322388"/>
          <p14:tracePt t="47336" x="7200900" y="1322388"/>
          <p14:tracePt t="47341" x="7178675" y="1316038"/>
          <p14:tracePt t="47349" x="7134225" y="1316038"/>
          <p14:tracePt t="47366" x="7029450" y="1316038"/>
          <p14:tracePt t="47381" x="7002463" y="1316038"/>
          <p14:tracePt t="47397" x="6996113" y="1316038"/>
          <p14:tracePt t="47440" x="7002463" y="1311275"/>
          <p14:tracePt t="47448" x="7007225" y="1304925"/>
          <p14:tracePt t="47454" x="7024688" y="1304925"/>
          <p14:tracePt t="47464" x="7035800" y="1300163"/>
          <p14:tracePt t="47480" x="7118350" y="1293813"/>
          <p14:tracePt t="47498" x="7167563" y="1293813"/>
          <p14:tracePt t="47516" x="7178675" y="1293813"/>
          <p14:tracePt t="47560" x="7162800" y="1293813"/>
          <p14:tracePt t="47567" x="7145338" y="1300163"/>
          <p14:tracePt t="47581" x="7140575" y="1304925"/>
          <p14:tracePt t="47583" x="7134225" y="1304925"/>
          <p14:tracePt t="47599" x="7123113" y="1311275"/>
          <p14:tracePt t="47614" x="7118350" y="1311275"/>
          <p14:tracePt t="47658" x="7112000" y="1311275"/>
          <p14:tracePt t="47703" x="7118350" y="1311275"/>
          <p14:tracePt t="47710" x="7129463" y="1316038"/>
          <p14:tracePt t="47717" x="7156450" y="1322388"/>
          <p14:tracePt t="47731" x="7212013" y="1322388"/>
          <p14:tracePt t="47748" x="7272338" y="1333500"/>
          <p14:tracePt t="47764" x="7305675" y="1338263"/>
          <p14:tracePt t="47816" x="7288213" y="1338263"/>
          <p14:tracePt t="47822" x="7239000" y="1338263"/>
          <p14:tracePt t="47831" x="7112000" y="1338263"/>
          <p14:tracePt t="47848" x="7051675" y="1338263"/>
          <p14:tracePt t="47866" x="6953250" y="1355725"/>
          <p14:tracePt t="47883" x="6919913" y="1355725"/>
          <p14:tracePt t="47899" x="6908800" y="1355725"/>
          <p14:tracePt t="47915" x="6902450" y="1344613"/>
          <p14:tracePt t="47932" x="6902450" y="1333500"/>
          <p14:tracePt t="47933" x="6919913" y="1316038"/>
          <p14:tracePt t="47948" x="6931025" y="1304925"/>
          <p14:tracePt t="47949" x="6946900" y="1293813"/>
          <p14:tracePt t="47965" x="7013575" y="1273175"/>
          <p14:tracePt t="47980" x="7085013" y="1262063"/>
          <p14:tracePt t="47999" x="7162800" y="1250950"/>
          <p14:tracePt t="48001" x="7183438" y="1250950"/>
          <p14:tracePt t="48015" x="7189788" y="1250950"/>
          <p14:tracePt t="48032" x="7216775" y="1266825"/>
          <p14:tracePt t="48049" x="7223125" y="1289050"/>
          <p14:tracePt t="48065" x="7223125" y="1293813"/>
          <p14:tracePt t="48082" x="7189788" y="1311275"/>
          <p14:tracePt t="48100" x="7089775" y="1338263"/>
          <p14:tracePt t="48117" x="7018338" y="1349375"/>
          <p14:tracePt t="48131" x="6964363" y="1349375"/>
          <p14:tracePt t="48149" x="6935788" y="1344613"/>
          <p14:tracePt t="48166" x="6919913" y="1311275"/>
          <p14:tracePt t="48183" x="6919913" y="1266825"/>
          <p14:tracePt t="48198" x="6964363" y="1217613"/>
          <p14:tracePt t="48216" x="7035800" y="1173163"/>
          <p14:tracePt t="48218" x="7069138" y="1162050"/>
          <p14:tracePt t="48232" x="7118350" y="1146175"/>
          <p14:tracePt t="48234" x="7162800" y="1139825"/>
          <p14:tracePt t="48250" x="7250113" y="1139825"/>
          <p14:tracePt t="48267" x="7366000" y="1173163"/>
          <p14:tracePt t="48281" x="7437438" y="1217613"/>
          <p14:tracePt t="48299" x="7493000" y="1277938"/>
          <p14:tracePt t="48315" x="7519988" y="1338263"/>
          <p14:tracePt t="48333" x="7519988" y="1355725"/>
          <p14:tracePt t="48348" x="7470775" y="1376363"/>
          <p14:tracePt t="48365" x="7392988" y="1382713"/>
          <p14:tracePt t="48382" x="7261225" y="1382713"/>
          <p14:tracePt t="48383" x="7223125" y="1382713"/>
          <p14:tracePt t="48400" x="7140575" y="1366838"/>
          <p14:tracePt t="48415" x="7100888" y="1333500"/>
          <p14:tracePt t="48432" x="7062788" y="1289050"/>
          <p14:tracePt t="48448" x="7062788" y="1266825"/>
          <p14:tracePt t="48466" x="7078663" y="1244600"/>
          <p14:tracePt t="48482" x="7145338" y="1228725"/>
          <p14:tracePt t="48498" x="7227888" y="1222375"/>
          <p14:tracePt t="48516" x="7359650" y="1222375"/>
          <p14:tracePt t="48533" x="7453313" y="1228725"/>
          <p14:tracePt t="48534" x="7497763" y="1244600"/>
          <p14:tracePt t="48550" x="7553325" y="1282700"/>
          <p14:tracePt t="48565" x="7575550" y="1311275"/>
          <p14:tracePt t="48581" x="7580313" y="1322388"/>
          <p14:tracePt t="48598" x="7546975" y="1349375"/>
          <p14:tracePt t="48616" x="7370763" y="1382713"/>
          <p14:tracePt t="48632" x="7189788" y="1398588"/>
          <p14:tracePt t="48634" x="7085013" y="1398588"/>
          <p14:tracePt t="48648" x="6765925" y="1427163"/>
          <p14:tracePt t="48666" x="6567488" y="1443038"/>
          <p14:tracePt t="48683" x="6473825" y="1449388"/>
          <p14:tracePt t="48684" x="6467475" y="1449388"/>
          <p14:tracePt t="48700" x="6445250" y="1443038"/>
          <p14:tracePt t="48716" x="6440488" y="1431925"/>
          <p14:tracePt t="48732" x="6440488" y="1420813"/>
          <p14:tracePt t="48750" x="6456363" y="1409700"/>
          <p14:tracePt t="48751" x="6467475" y="1404938"/>
          <p14:tracePt t="48766" x="6489700" y="1393825"/>
          <p14:tracePt t="48784" x="6534150" y="1382713"/>
          <p14:tracePt t="48799" x="6567488" y="1376363"/>
          <p14:tracePt t="48817" x="6600825" y="1371600"/>
          <p14:tracePt t="48818" x="6610350" y="1371600"/>
          <p14:tracePt t="48834" x="6632575" y="1371600"/>
          <p14:tracePt t="48851" x="6638925" y="1371600"/>
          <p14:tracePt t="48910" x="6643688" y="1371600"/>
          <p14:tracePt t="48917" x="6654800" y="1371600"/>
          <p14:tracePt t="48924" x="6672263" y="1371600"/>
          <p14:tracePt t="48934" x="6710363" y="1371600"/>
          <p14:tracePt t="48949" x="6819900" y="1360488"/>
          <p14:tracePt t="48967" x="6942138" y="1349375"/>
          <p14:tracePt t="48983" x="7223125" y="1327150"/>
          <p14:tracePt t="49000" x="7377113" y="1316038"/>
          <p14:tracePt t="49016" x="7459663" y="1316038"/>
          <p14:tracePt t="49033" x="7537450" y="1316038"/>
          <p14:tracePt t="49050" x="7569200" y="1316038"/>
          <p14:tracePt t="49051" x="7597775" y="1316038"/>
          <p14:tracePt t="49068" x="7658100" y="1322388"/>
          <p14:tracePt t="49084" x="7724775" y="1322388"/>
          <p14:tracePt t="49100" x="7785100" y="1322388"/>
          <p14:tracePt t="49117" x="7818438" y="1322388"/>
          <p14:tracePt t="49118" x="7823200" y="1322388"/>
          <p14:tracePt t="49330" x="7827963" y="1322388"/>
          <p14:tracePt t="49346" x="7845425" y="1327150"/>
          <p14:tracePt t="49351" x="7867650" y="1327150"/>
          <p14:tracePt t="49368" x="7894638" y="1327150"/>
          <p14:tracePt t="49383" x="7921625" y="1327150"/>
          <p14:tracePt t="49400" x="7943850" y="1333500"/>
          <p14:tracePt t="49417" x="7977188" y="1333500"/>
          <p14:tracePt t="49419" x="7988300" y="1333500"/>
          <p14:tracePt t="49434" x="8015288" y="1333500"/>
          <p14:tracePt t="49450" x="8043863" y="1333500"/>
          <p14:tracePt t="49467" x="8093075" y="1333500"/>
          <p14:tracePt t="49483" x="8115300" y="1333500"/>
          <p14:tracePt t="49500" x="8131175" y="1333500"/>
          <p14:tracePt t="49501" x="8137525" y="1333500"/>
          <p14:tracePt t="49517" x="8153400" y="1333500"/>
          <p14:tracePt t="49533" x="8175625" y="1333500"/>
          <p14:tracePt t="49550" x="8186738" y="1333500"/>
          <p14:tracePt t="49568" x="8191500" y="1333500"/>
          <p14:tracePt t="49638" x="8197850" y="1333500"/>
          <p14:tracePt t="49653" x="8202613" y="1333500"/>
          <p14:tracePt t="49674" x="8208963" y="1333500"/>
          <p14:tracePt t="49697" x="8213725" y="1333500"/>
          <p14:tracePt t="49713" x="8220075" y="1333500"/>
          <p14:tracePt t="49736" x="8224838" y="1333500"/>
          <p14:tracePt t="49751" x="8231188" y="1333500"/>
          <p14:tracePt t="49757" x="8242300" y="1333500"/>
          <p14:tracePt t="49767" x="8247063" y="1333500"/>
          <p14:tracePt t="49784" x="8253413" y="1338263"/>
          <p14:tracePt t="49803" x="8269288" y="1338263"/>
          <p14:tracePt t="49818" x="8280400" y="1338263"/>
          <p14:tracePt t="49834" x="8285163" y="1338263"/>
          <p14:tracePt t="49851" x="8291513" y="1338263"/>
          <p14:tracePt t="49869" x="8291513" y="1344613"/>
          <p14:tracePt t="49886" x="8296275" y="1344613"/>
          <p14:tracePt t="49900" x="8307388" y="1344613"/>
          <p14:tracePt t="49918" x="8313738" y="1344613"/>
          <p14:tracePt t="49934" x="8318500" y="1344613"/>
          <p14:tracePt t="49959" x="8324850" y="1344613"/>
          <p14:tracePt t="49983" x="8329613" y="1344613"/>
          <p14:tracePt t="50051" x="8335963" y="1344613"/>
          <p14:tracePt t="50096" x="8340725" y="1344613"/>
          <p14:tracePt t="50103" x="8347075" y="1344613"/>
          <p14:tracePt t="50132" x="8351838" y="1344613"/>
          <p14:tracePt t="50139" x="8358188" y="1344613"/>
          <p14:tracePt t="50154" x="8362950" y="1344613"/>
          <p14:tracePt t="50169" x="8374063" y="1344613"/>
          <p14:tracePt t="50185" x="8389938" y="1344613"/>
          <p14:tracePt t="50202" x="8429625" y="1344613"/>
          <p14:tracePt t="50218" x="8445500" y="1344613"/>
          <p14:tracePt t="50235" x="8472488" y="1344613"/>
          <p14:tracePt t="50237" x="8483600" y="1344613"/>
          <p14:tracePt t="50252" x="8505825" y="1344613"/>
          <p14:tracePt t="50268" x="8534400" y="1338263"/>
          <p14:tracePt t="50285" x="8556625" y="1338263"/>
          <p14:tracePt t="50303" x="8583613" y="1333500"/>
          <p14:tracePt t="50304" x="8605838" y="1333500"/>
          <p14:tracePt t="50318" x="8616950" y="1333500"/>
          <p14:tracePt t="50321" x="8621713" y="1333500"/>
          <p14:tracePt t="50336" x="8639175" y="1333500"/>
          <p14:tracePt t="50808" x="8643938" y="1333500"/>
          <p14:tracePt t="50821" x="8650288" y="1333500"/>
          <p14:tracePt t="50829" x="8655050" y="1333500"/>
          <p14:tracePt t="52607" x="8650288" y="1344613"/>
          <p14:tracePt t="52614" x="8632825" y="1355725"/>
          <p14:tracePt t="52624" x="8628063" y="1371600"/>
          <p14:tracePt t="52638" x="8561388" y="1427163"/>
          <p14:tracePt t="52656" x="8501063" y="1470025"/>
          <p14:tracePt t="52672" x="8389938" y="1547813"/>
          <p14:tracePt t="52673" x="8313738" y="1592263"/>
          <p14:tracePt t="52689" x="8275638" y="1614488"/>
          <p14:tracePt t="52691" x="8202613" y="1663700"/>
          <p14:tracePt t="52708" x="8032750" y="1790700"/>
          <p14:tracePt t="52723" x="7850188" y="1889125"/>
          <p14:tracePt t="52739" x="7796213" y="1927225"/>
          <p14:tracePt t="52741" x="7718425" y="1966913"/>
          <p14:tracePt t="52756" x="7580313" y="2032000"/>
          <p14:tracePt t="52773" x="7437438" y="2109788"/>
          <p14:tracePt t="52789" x="7277100" y="2203450"/>
          <p14:tracePt t="52806" x="7096125" y="2308225"/>
          <p14:tracePt t="52810" x="7035800" y="2341563"/>
          <p14:tracePt t="52821" x="6975475" y="2379663"/>
          <p14:tracePt t="52824" x="6897688" y="2435225"/>
          <p14:tracePt t="52840" x="6737350" y="2555875"/>
          <p14:tracePt t="52856" x="6456363" y="2803525"/>
          <p14:tracePt t="52872" x="6369050" y="2874963"/>
          <p14:tracePt t="52889" x="6092825" y="3101975"/>
          <p14:tracePt t="52905" x="5757863" y="3321050"/>
          <p14:tracePt t="52906" x="5403850" y="3548063"/>
          <p14:tracePt t="52922" x="5102225" y="3740150"/>
          <p14:tracePt t="52924" x="4870450" y="3894138"/>
          <p14:tracePt t="52939" x="4010025" y="4462463"/>
          <p14:tracePt t="52956" x="3255963" y="4935538"/>
          <p14:tracePt t="52973" x="2225675" y="5553075"/>
          <p14:tracePt t="52974" x="1873250" y="5756275"/>
          <p14:tracePt t="52990" x="858838" y="6262688"/>
          <p14:tracePt t="53387" x="1454150" y="6759575"/>
          <p14:tracePt t="53395" x="1801813" y="6659563"/>
          <p14:tracePt t="53407" x="2220913" y="6550025"/>
          <p14:tracePt t="53408" x="2457450" y="6483350"/>
          <p14:tracePt t="53423" x="2709863" y="6411913"/>
          <p14:tracePt t="53425" x="3106738" y="6356350"/>
          <p14:tracePt t="53440" x="3200400" y="6356350"/>
          <p14:tracePt t="53441" x="3354388" y="6362700"/>
          <p14:tracePt t="53456" x="3949700" y="6445250"/>
          <p14:tracePt t="53473" x="4506913" y="6516688"/>
          <p14:tracePt t="53489" x="5195888" y="6561138"/>
          <p14:tracePt t="53507" x="5856288" y="6543675"/>
          <p14:tracePt t="53523" x="6049963" y="6521450"/>
          <p14:tracePt t="53539" x="6110288" y="6521450"/>
          <p14:tracePt t="53556" x="6153150" y="6521450"/>
          <p14:tracePt t="53575" x="6257925" y="6538913"/>
          <p14:tracePt t="53590" x="6264275" y="6538913"/>
          <p14:tracePt t="53636" x="6246813" y="6538913"/>
          <p14:tracePt t="53641" x="6126163" y="6527800"/>
          <p14:tracePt t="53657" x="5508625" y="6427788"/>
          <p14:tracePt t="53673" x="5019675" y="6218238"/>
          <p14:tracePt t="53691" x="4859338" y="6048375"/>
          <p14:tracePt t="53707" x="4765675" y="5651500"/>
          <p14:tracePt t="53708" x="4754563" y="5448300"/>
          <p14:tracePt t="53723" x="4765675" y="4754563"/>
          <p14:tracePt t="53740" x="4875213" y="4125913"/>
          <p14:tracePt t="53756" x="5024438" y="3309938"/>
          <p14:tracePt t="53773" x="5129213" y="2716213"/>
          <p14:tracePt t="53791" x="5338763" y="1933575"/>
          <p14:tracePt t="53808" x="5519738" y="1570038"/>
          <p14:tracePt t="53823" x="5635625" y="1420813"/>
          <p14:tracePt t="53841" x="5724525" y="1338263"/>
          <p14:tracePt t="53857" x="5778500" y="1311275"/>
          <p14:tracePt t="53875" x="5922963" y="1300163"/>
          <p14:tracePt t="53891" x="6115050" y="1322388"/>
          <p14:tracePt t="53908" x="6257925" y="1355725"/>
          <p14:tracePt t="53924" x="6484938" y="1420813"/>
          <p14:tracePt t="53940" x="6572250" y="1460500"/>
          <p14:tracePt t="53942" x="6600825" y="1470025"/>
          <p14:tracePt t="53959" x="6638925" y="1487488"/>
          <p14:tracePt t="53974" x="6672263" y="1509713"/>
          <p14:tracePt t="53990" x="6694488" y="1525588"/>
          <p14:tracePt t="54007" x="6704013" y="1525588"/>
          <p14:tracePt t="54077" x="6699250" y="1525588"/>
          <p14:tracePt t="54084" x="6677025" y="1520825"/>
          <p14:tracePt t="54091" x="6661150" y="1514475"/>
          <p14:tracePt t="54108" x="6650038" y="1509713"/>
          <p14:tracePt t="54109" x="6650038" y="1503363"/>
          <p14:tracePt t="54123" x="6643688" y="1498600"/>
          <p14:tracePt t="54141" x="6632575" y="1498600"/>
          <p14:tracePt t="54158" x="6594475" y="1487488"/>
          <p14:tracePt t="54159" x="6561138" y="1481138"/>
          <p14:tracePt t="54175" x="6462713" y="1476375"/>
          <p14:tracePt t="54190" x="6313488" y="1481138"/>
          <p14:tracePt t="54208" x="6230938" y="1514475"/>
          <p14:tracePt t="54225" x="6115050" y="1581150"/>
          <p14:tracePt t="54226" x="6076950" y="1608138"/>
          <p14:tracePt t="54242" x="5938838" y="1712913"/>
          <p14:tracePt t="54259" x="5845175" y="1784350"/>
          <p14:tracePt t="54274" x="5707063" y="1884363"/>
          <p14:tracePt t="54291" x="5597525" y="1949450"/>
          <p14:tracePt t="54309" x="5294313" y="2114550"/>
          <p14:tracePt t="54327" x="5068888" y="2225675"/>
          <p14:tracePt t="54341" x="4892675" y="2324100"/>
          <p14:tracePt t="54358" x="4540250" y="2457450"/>
          <p14:tracePt t="54374" x="4252913" y="2528888"/>
          <p14:tracePt t="54392" x="3625850" y="2593975"/>
          <p14:tracePt t="54408" x="2997200" y="2605088"/>
          <p14:tracePt t="54425" x="2439988" y="2605088"/>
          <p14:tracePt t="54440" x="1857375" y="2605088"/>
          <p14:tracePt t="54459" x="1377950" y="2600325"/>
          <p14:tracePt t="54476" x="1117600" y="2566988"/>
          <p14:tracePt t="54491" x="887413" y="2522538"/>
          <p14:tracePt t="54508" x="754063" y="2473325"/>
          <p14:tracePt t="54524" x="660400" y="2446338"/>
          <p14:tracePt t="54526" x="639763" y="2435225"/>
          <p14:tracePt t="54541" x="595313" y="2406650"/>
          <p14:tracePt t="54610" x="595313" y="2413000"/>
          <p14:tracePt t="54616" x="600075" y="2417763"/>
          <p14:tracePt t="54627" x="606425" y="2424113"/>
          <p14:tracePt t="54641" x="606425" y="2428875"/>
          <p14:tracePt t="54658" x="606425" y="2435225"/>
          <p14:tracePt t="54675" x="600075" y="2435225"/>
          <p14:tracePt t="54676" x="595313" y="2446338"/>
          <p14:tracePt t="54691" x="577850" y="2451100"/>
          <p14:tracePt t="54708" x="566738" y="2462213"/>
          <p14:tracePt t="54724" x="546100" y="2468563"/>
          <p14:tracePt t="54741" x="523875" y="2473325"/>
          <p14:tracePt t="54758" x="490538" y="2489200"/>
          <p14:tracePt t="54760" x="457200" y="2506663"/>
          <p14:tracePt t="54776" x="419100" y="2528888"/>
          <p14:tracePt t="54792" x="396875" y="2566988"/>
          <p14:tracePt t="54809" x="379413" y="2589213"/>
          <p14:tracePt t="54813" x="369888" y="2600325"/>
          <p14:tracePt t="54825" x="369888" y="2605088"/>
          <p14:tracePt t="54827" x="369888" y="2616200"/>
          <p14:tracePt t="54842" x="363538" y="2627313"/>
          <p14:tracePt t="54844" x="358775" y="2633663"/>
          <p14:tracePt t="54859" x="358775" y="2638425"/>
          <p14:tracePt t="54876" x="347663" y="2649538"/>
          <p14:tracePt t="54894" x="341313" y="2654300"/>
          <p14:tracePt t="54910" x="341313" y="2660650"/>
          <p14:tracePt t="54926" x="336550" y="2660650"/>
          <p14:tracePt t="54970" x="336550" y="2665413"/>
          <p14:tracePt t="54985" x="341313" y="2665413"/>
          <p14:tracePt t="54994" x="347663" y="2671763"/>
          <p14:tracePt t="54999" x="363538" y="2676525"/>
          <p14:tracePt t="55008" x="374650" y="2687638"/>
          <p14:tracePt t="55025" x="412750" y="2709863"/>
          <p14:tracePt t="55042" x="457200" y="2720975"/>
          <p14:tracePt t="55043" x="479425" y="2727325"/>
          <p14:tracePt t="55059" x="539750" y="2754313"/>
          <p14:tracePt t="55076" x="561975" y="2754313"/>
          <p14:tracePt t="55077" x="584200" y="2765425"/>
          <p14:tracePt t="55092" x="628650" y="2776538"/>
          <p14:tracePt t="55109" x="677863" y="2781300"/>
          <p14:tracePt t="55111" x="688975" y="2787650"/>
          <p14:tracePt t="55126" x="700088" y="2787650"/>
          <p14:tracePt t="55128" x="704850" y="2787650"/>
          <p14:tracePt t="55149" x="711200" y="2787650"/>
          <p14:tracePt t="55188" x="715963" y="2787650"/>
          <p14:tracePt t="55194" x="727075" y="2770188"/>
          <p14:tracePt t="55202" x="738188" y="2759075"/>
          <p14:tracePt t="55210" x="749300" y="2732088"/>
          <p14:tracePt t="55227" x="798513" y="2654300"/>
          <p14:tracePt t="55243" x="847725" y="2582863"/>
          <p14:tracePt t="55260" x="876300" y="2495550"/>
          <p14:tracePt t="55261" x="887413" y="2462213"/>
          <p14:tracePt t="55276" x="887413" y="2428875"/>
          <p14:tracePt t="55278" x="887413" y="2390775"/>
          <p14:tracePt t="55292" x="887413" y="2363788"/>
          <p14:tracePt t="55308" x="898525" y="2346325"/>
          <p14:tracePt t="55326" x="914400" y="2319338"/>
          <p14:tracePt t="55344" x="952500" y="2301875"/>
          <p14:tracePt t="55360" x="985838" y="2290763"/>
          <p14:tracePt t="55376" x="1019175" y="2286000"/>
          <p14:tracePt t="55393" x="1041400" y="2286000"/>
          <p14:tracePt t="55409" x="1052513" y="2286000"/>
          <p14:tracePt t="55411" x="1057275" y="2286000"/>
          <p14:tracePt t="55427" x="1063625" y="2286000"/>
          <p14:tracePt t="55570" x="1068388" y="2286000"/>
          <p14:tracePt t="55585" x="1090613" y="2286000"/>
          <p14:tracePt t="55593" x="1108075" y="2286000"/>
          <p14:tracePt t="55600" x="1146175" y="2286000"/>
          <p14:tracePt t="55609" x="1179513" y="2286000"/>
          <p14:tracePt t="55626" x="1273175" y="2281238"/>
          <p14:tracePt t="55643" x="1431925" y="2270125"/>
          <p14:tracePt t="55661" x="1554163" y="2259013"/>
          <p14:tracePt t="55676" x="1647825" y="2241550"/>
          <p14:tracePt t="55693" x="1685925" y="2236788"/>
          <p14:tracePt t="55710" x="1690688" y="2230438"/>
          <p14:tracePt t="55743" x="1690688" y="2225675"/>
          <p14:tracePt t="55749" x="1630363" y="2208213"/>
          <p14:tracePt t="55759" x="1603375" y="2197100"/>
          <p14:tracePt t="55777" x="1597025" y="2192338"/>
          <p14:tracePt t="55779" x="1597025" y="2187575"/>
          <p14:tracePt t="55795" x="1597025" y="2181225"/>
          <p14:tracePt t="55810" x="1597025" y="2159000"/>
          <p14:tracePt t="55826" x="1597025" y="2147888"/>
          <p14:tracePt t="55844" x="1597025" y="2136775"/>
          <p14:tracePt t="55860" x="1592263" y="2132013"/>
          <p14:tracePt t="55879" x="1585913" y="2120900"/>
          <p14:tracePt t="55893" x="1585913" y="2109788"/>
          <p14:tracePt t="55910" x="1585913" y="2093913"/>
          <p14:tracePt t="55926" x="1592263" y="2054225"/>
          <p14:tracePt t="55943" x="1592263" y="1989138"/>
          <p14:tracePt t="55960" x="1592263" y="1966913"/>
          <p14:tracePt t="55961" x="1592263" y="1944688"/>
          <p14:tracePt t="55976" x="1570038" y="1900238"/>
          <p14:tracePt t="55993" x="1565275" y="1862138"/>
          <p14:tracePt t="56010" x="1565275" y="1828800"/>
          <p14:tracePt t="56011" x="1565275" y="1824038"/>
          <p14:tracePt t="56028" x="1565275" y="1806575"/>
          <p14:tracePt t="56044" x="1558925" y="1773238"/>
          <p14:tracePt t="56060" x="1554163" y="1757363"/>
          <p14:tracePt t="56078" x="1554163" y="1746250"/>
          <p14:tracePt t="56095" x="1554163" y="1735138"/>
          <p14:tracePt t="56111" x="1576388" y="1724025"/>
          <p14:tracePt t="56127" x="1592263" y="1708150"/>
          <p14:tracePt t="56144" x="1614488" y="1701800"/>
          <p14:tracePt t="56146" x="1619250" y="1697038"/>
          <p14:tracePt t="56160" x="1636713" y="1697038"/>
          <p14:tracePt t="56162" x="1636713" y="1690688"/>
          <p14:tracePt t="56178" x="1641475" y="1690688"/>
          <p14:tracePt t="56179" x="1641475" y="1685925"/>
          <p14:tracePt t="56194" x="1647825" y="1685925"/>
          <p14:tracePt t="56210" x="1658938" y="1685925"/>
          <p14:tracePt t="56227" x="1697038" y="1685925"/>
          <p14:tracePt t="56229" x="1719263" y="1685925"/>
          <p14:tracePt t="56245" x="1812925" y="1685925"/>
          <p14:tracePt t="56260" x="1846263" y="1685925"/>
          <p14:tracePt t="56277" x="1900238" y="1685925"/>
          <p14:tracePt t="56294" x="1922463" y="1690688"/>
          <p14:tracePt t="56296" x="1928813" y="1690688"/>
          <p14:tracePt t="56319" x="1939925" y="1701800"/>
          <p14:tracePt t="56330" x="1951038" y="1708150"/>
          <p14:tracePt t="56344" x="1971675" y="1712913"/>
          <p14:tracePt t="56361" x="1993900" y="1719263"/>
          <p14:tracePt t="56379" x="2000250" y="1719263"/>
          <p14:tracePt t="56463" x="2011363" y="1719263"/>
          <p14:tracePt t="56469" x="2016125" y="1719263"/>
          <p14:tracePt t="56481" x="2022475" y="1719263"/>
          <p14:tracePt t="56494" x="2049463" y="1719263"/>
          <p14:tracePt t="56512" x="2076450" y="1719263"/>
          <p14:tracePt t="56513" x="2098675" y="1719263"/>
          <p14:tracePt t="56529" x="2147888" y="1719263"/>
          <p14:tracePt t="56545" x="2181225" y="1719263"/>
          <p14:tracePt t="56562" x="2225675" y="1712913"/>
          <p14:tracePt t="56578" x="2232025" y="1712913"/>
          <p14:tracePt t="56594" x="2241550" y="1712913"/>
          <p14:tracePt t="56611" x="2281238" y="1712913"/>
          <p14:tracePt t="56628" x="2292350" y="1712913"/>
          <p14:tracePt t="56629" x="2303463" y="1712913"/>
          <p14:tracePt t="56646" x="2325688" y="1708150"/>
          <p14:tracePt t="56661" x="2346325" y="1708150"/>
          <p14:tracePt t="56679" x="2374900" y="1701800"/>
          <p14:tracePt t="56695" x="2397125" y="1701800"/>
          <p14:tracePt t="56710" x="2468563" y="1701800"/>
          <p14:tracePt t="56728" x="2522538" y="1701800"/>
          <p14:tracePt t="56744" x="2611438" y="1701800"/>
          <p14:tracePt t="56745" x="2644775" y="1701800"/>
          <p14:tracePt t="56761" x="2743200" y="1701800"/>
          <p14:tracePt t="56779" x="2809875" y="1701800"/>
          <p14:tracePt t="56795" x="2886075" y="1701800"/>
          <p14:tracePt t="56812" x="2919413" y="1701800"/>
          <p14:tracePt t="56814" x="2952750" y="1701800"/>
          <p14:tracePt t="56830" x="3001963" y="1708150"/>
          <p14:tracePt t="56846" x="3052763" y="1719263"/>
          <p14:tracePt t="56861" x="3079750" y="1719263"/>
          <p14:tracePt t="56878" x="3101975" y="1719263"/>
          <p14:tracePt t="56895" x="3113088" y="1719263"/>
          <p14:tracePt t="56897" x="3124200" y="1719263"/>
          <p14:tracePt t="56911" x="3146425" y="1719263"/>
          <p14:tracePt t="56928" x="3200400" y="1735138"/>
          <p14:tracePt t="56944" x="3294063" y="1739900"/>
          <p14:tracePt t="56961" x="3448050" y="1746250"/>
          <p14:tracePt t="56979" x="3635375" y="1746250"/>
          <p14:tracePt t="56996" x="3768725" y="1739900"/>
          <p14:tracePt t="57011" x="3900488" y="1735138"/>
          <p14:tracePt t="57029" x="4005263" y="1735138"/>
          <p14:tracePt t="57046" x="4087813" y="1735138"/>
          <p14:tracePt t="57063" x="4125913" y="1735138"/>
          <p14:tracePt t="57080" x="4132263" y="1735138"/>
          <p14:tracePt t="57243" x="4137025" y="1735138"/>
          <p14:tracePt t="57249" x="4143375" y="1735138"/>
          <p14:tracePt t="57262" x="4165600" y="1735138"/>
          <p14:tracePt t="57264" x="4192588" y="1735138"/>
          <p14:tracePt t="57279" x="4237038" y="1746250"/>
          <p14:tracePt t="57280" x="4302125" y="1751013"/>
          <p14:tracePt t="57297" x="4413250" y="1751013"/>
          <p14:tracePt t="57312" x="4567238" y="1751013"/>
          <p14:tracePt t="57329" x="4676775" y="1751013"/>
          <p14:tracePt t="57331" x="4732338" y="1751013"/>
          <p14:tracePt t="57346" x="4770438" y="1751013"/>
          <p14:tracePt t="57776" x="4776788" y="1751013"/>
          <p14:tracePt t="57782" x="4787900" y="1746250"/>
          <p14:tracePt t="57797" x="4803775" y="1739900"/>
          <p14:tracePt t="57813" x="4852988" y="1730375"/>
          <p14:tracePt t="57829" x="4881563" y="1724025"/>
          <p14:tracePt t="57847" x="4903788" y="1719263"/>
          <p14:tracePt t="57849" x="4919663" y="1712913"/>
          <p14:tracePt t="57864" x="4941888" y="1712913"/>
          <p14:tracePt t="57881" x="4957763" y="1712913"/>
          <p14:tracePt t="57896" x="4986338" y="1712913"/>
          <p14:tracePt t="57913" x="5035550" y="1712913"/>
          <p14:tracePt t="57930" x="5095875" y="1708150"/>
          <p14:tracePt t="57931" x="5122863" y="1708150"/>
          <p14:tracePt t="57947" x="5207000" y="1697038"/>
          <p14:tracePt t="57962" x="5305425" y="1685925"/>
          <p14:tracePt t="57979" x="5376863" y="1679575"/>
          <p14:tracePt t="57997" x="5454650" y="1674813"/>
          <p14:tracePt t="57999" x="5476875" y="1668463"/>
          <p14:tracePt t="58014" x="5497513" y="1668463"/>
          <p14:tracePt t="58031" x="5508625" y="1668463"/>
          <p14:tracePt t="58079" x="5514975" y="1668463"/>
          <p14:tracePt t="58090" x="5519738" y="1668463"/>
          <p14:tracePt t="58099" x="5526088" y="1668463"/>
          <p14:tracePt t="58113" x="5530850" y="1668463"/>
          <p14:tracePt t="58129" x="5548313" y="1663700"/>
          <p14:tracePt t="58147" x="5559425" y="1663700"/>
          <p14:tracePt t="58164" x="5564188" y="1663700"/>
          <p14:tracePt t="58300" x="5575300" y="1663700"/>
          <p14:tracePt t="58307" x="5591175" y="1663700"/>
          <p14:tracePt t="58316" x="5630863" y="1663700"/>
          <p14:tracePt t="58331" x="5695950" y="1663700"/>
          <p14:tracePt t="58346" x="5778500" y="1663700"/>
          <p14:tracePt t="58363" x="5851525" y="1663700"/>
          <p14:tracePt t="58381" x="5956300" y="1646238"/>
          <p14:tracePt t="58398" x="5972175" y="1646238"/>
          <p14:tracePt t="58414" x="5976938" y="1646238"/>
          <p14:tracePt t="58578" x="5983288" y="1646238"/>
          <p14:tracePt t="58586" x="5988050" y="1646238"/>
          <p14:tracePt t="58598" x="5999163" y="1646238"/>
          <p14:tracePt t="58599" x="6005513" y="1646238"/>
          <p14:tracePt t="58616" x="6065838" y="1646238"/>
          <p14:tracePt t="58631" x="6115050" y="1646238"/>
          <p14:tracePt t="58647" x="6175375" y="1646238"/>
          <p14:tracePt t="58664" x="6219825" y="1646238"/>
          <p14:tracePt t="58681" x="6297613" y="1646238"/>
          <p14:tracePt t="58697" x="6319838" y="1646238"/>
          <p14:tracePt t="58699" x="6351588" y="1646238"/>
          <p14:tracePt t="58714" x="6384925" y="1646238"/>
          <p14:tracePt t="58731" x="6429375" y="1646238"/>
          <p14:tracePt t="58748" x="6462713" y="1646238"/>
          <p14:tracePt t="58749" x="6489700" y="1646238"/>
          <p14:tracePt t="58765" x="6527800" y="1646238"/>
          <p14:tracePt t="58780" x="6578600" y="1636713"/>
          <p14:tracePt t="58797" x="6600825" y="1636713"/>
          <p14:tracePt t="58814" x="6632575" y="1630363"/>
          <p14:tracePt t="58816" x="6643688" y="1630363"/>
          <p14:tracePt t="58832" x="6654800" y="1630363"/>
          <p14:tracePt t="59005" x="6661150" y="1630363"/>
          <p14:tracePt t="59020" x="6683375" y="1630363"/>
          <p14:tracePt t="59027" x="6715125" y="1630363"/>
          <p14:tracePt t="59034" x="6743700" y="1630363"/>
          <p14:tracePt t="59049" x="6886575" y="1625600"/>
          <p14:tracePt t="59065" x="6942138" y="1619250"/>
          <p14:tracePt t="59081" x="7062788" y="1608138"/>
          <p14:tracePt t="59098" x="7123113" y="1608138"/>
          <p14:tracePt t="59114" x="7145338" y="1603375"/>
          <p14:tracePt t="59247" x="7151688" y="1603375"/>
          <p14:tracePt t="59259" x="7162800" y="1603375"/>
          <p14:tracePt t="59267" x="7189788" y="1603375"/>
          <p14:tracePt t="59283" x="7261225" y="1608138"/>
          <p14:tracePt t="59299" x="7404100" y="1614488"/>
          <p14:tracePt t="59315" x="7515225" y="1619250"/>
          <p14:tracePt t="59331" x="7640638" y="1619250"/>
          <p14:tracePt t="59348" x="7745413" y="1619250"/>
          <p14:tracePt t="59365" x="7789863" y="1625600"/>
          <p14:tracePt t="59381" x="7800975" y="1625600"/>
          <p14:tracePt t="59418" x="7807325" y="1625600"/>
          <p14:tracePt t="59434" x="7812088" y="1625600"/>
          <p14:tracePt t="59439" x="7823200" y="1625600"/>
          <p14:tracePt t="59448" x="7845425" y="1625600"/>
          <p14:tracePt t="59465" x="7878763" y="1625600"/>
          <p14:tracePt t="59482" x="7910513" y="1625600"/>
          <p14:tracePt t="59483" x="7927975" y="1625600"/>
          <p14:tracePt t="59499" x="7939088" y="1625600"/>
          <p14:tracePt t="59501" x="7950200" y="1625600"/>
          <p14:tracePt t="59515" x="7961313" y="1625600"/>
          <p14:tracePt t="59532" x="7966075" y="1625600"/>
          <p14:tracePt t="59549" x="7983538" y="1625600"/>
          <p14:tracePt t="59567" x="8015288" y="1625600"/>
          <p14:tracePt t="59583" x="8048625" y="1625600"/>
          <p14:tracePt t="59600" x="8104188" y="1625600"/>
          <p14:tracePt t="59616" x="8170863" y="1625600"/>
          <p14:tracePt t="59633" x="8242300" y="1625600"/>
          <p14:tracePt t="59634" x="8258175" y="1625600"/>
          <p14:tracePt t="59649" x="8329613" y="1625600"/>
          <p14:tracePt t="59666" x="8369300" y="1625600"/>
          <p14:tracePt t="59682" x="8429625" y="1625600"/>
          <p14:tracePt t="59699" x="8467725" y="1625600"/>
          <p14:tracePt t="59716" x="8539163" y="1625600"/>
          <p14:tracePt t="59734" x="8577263" y="1625600"/>
          <p14:tracePt t="59749" x="8605838" y="1625600"/>
          <p14:tracePt t="59766" x="8628063" y="1625600"/>
          <p14:tracePt t="59784" x="8643938" y="1625600"/>
          <p14:tracePt t="59801" x="8650288" y="1625600"/>
          <p14:tracePt t="59817" x="8655050" y="1625600"/>
          <p14:tracePt t="59832" x="8659813" y="1625600"/>
          <p14:tracePt t="59850" x="8677275" y="1625600"/>
          <p14:tracePt t="59852" x="8682038" y="1625600"/>
          <p14:tracePt t="59867" x="8693150" y="1625600"/>
          <p14:tracePt t="59884" x="8721725" y="1625600"/>
          <p14:tracePt t="59899" x="8743950" y="1625600"/>
          <p14:tracePt t="59917" x="8759825" y="1625600"/>
          <p14:tracePt t="59944" x="8759825" y="1630363"/>
          <p14:tracePt t="59950" x="8764588" y="1630363"/>
          <p14:tracePt t="59966" x="8770938" y="1630363"/>
          <p14:tracePt t="59968" x="8775700" y="1630363"/>
          <p14:tracePt t="59983" x="8782050" y="1630363"/>
          <p14:tracePt t="60416" x="8786813" y="1630363"/>
          <p14:tracePt t="60423" x="8804275" y="1630363"/>
          <p14:tracePt t="60433" x="8820150" y="1630363"/>
          <p14:tracePt t="60450" x="8869363" y="1630363"/>
          <p14:tracePt t="60451" x="8886825" y="1630363"/>
          <p14:tracePt t="60467" x="8924925" y="1630363"/>
          <p14:tracePt t="60483" x="8951913" y="1630363"/>
          <p14:tracePt t="60500" x="8969375" y="1636713"/>
          <p14:tracePt t="60517" x="8991600" y="1641475"/>
          <p14:tracePt t="60519" x="9002713" y="1641475"/>
          <p14:tracePt t="60534" x="9007475" y="1641475"/>
          <p14:tracePt t="60536" x="9018588" y="1641475"/>
          <p14:tracePt t="60551" x="9029700" y="1641475"/>
          <p14:tracePt t="60598" x="9034463" y="1641475"/>
          <p14:tracePt t="60611" x="9040813" y="1641475"/>
          <p14:tracePt t="60618" x="9045575" y="1641475"/>
          <p14:tracePt t="60633" x="9051925" y="1641475"/>
          <p14:tracePt t="60651" x="9056688" y="1641475"/>
          <p14:tracePt t="60805" x="9063038" y="1641475"/>
          <p14:tracePt t="60813" x="9078913" y="1641475"/>
          <p14:tracePt t="60819" x="9118600" y="1636713"/>
          <p14:tracePt t="60835" x="9228138" y="1630363"/>
          <p14:tracePt t="60851" x="9415463" y="1625600"/>
          <p14:tracePt t="60869" x="9690100" y="1614488"/>
          <p14:tracePt t="60885" x="9921875" y="1614488"/>
          <p14:tracePt t="60886" x="10004425" y="1608138"/>
          <p14:tracePt t="60901" x="10158413" y="1592263"/>
          <p14:tracePt t="60903" x="10258425" y="1585913"/>
          <p14:tracePt t="60919" x="10352088" y="1581150"/>
          <p14:tracePt t="60934" x="10434638" y="1574800"/>
          <p14:tracePt t="60950" x="10479088" y="1570038"/>
          <p14:tracePt t="60968" x="10512425" y="1558925"/>
          <p14:tracePt t="60984" x="10533063" y="1558925"/>
          <p14:tracePt t="61256" x="10539413" y="1558925"/>
          <p14:tracePt t="61269" x="10561638" y="1558925"/>
          <p14:tracePt t="61277" x="10566400" y="1558925"/>
          <p14:tracePt t="61286" x="10588625" y="1558925"/>
          <p14:tracePt t="61301" x="10637838" y="1558925"/>
          <p14:tracePt t="61318" x="10709275" y="1558925"/>
          <p14:tracePt t="61335" x="10798175" y="1558925"/>
          <p14:tracePt t="61337" x="10831513" y="1558925"/>
          <p14:tracePt t="61352" x="10907713" y="1558925"/>
          <p14:tracePt t="61368" x="10969625" y="1558925"/>
          <p14:tracePt t="61385" x="11034713" y="1558925"/>
          <p14:tracePt t="61401" x="11090275" y="1558925"/>
          <p14:tracePt t="61419" x="11150600" y="1558925"/>
          <p14:tracePt t="61436" x="11168063" y="1558925"/>
          <p14:tracePt t="61481" x="11139488" y="1570038"/>
          <p14:tracePt t="61487" x="11023600" y="1585913"/>
          <p14:tracePt t="61503" x="10566400" y="1625600"/>
          <p14:tracePt t="61519" x="9629775" y="1652588"/>
          <p14:tracePt t="61535" x="8429625" y="1751013"/>
          <p14:tracePt t="61551" x="6886575" y="1900238"/>
          <p14:tracePt t="61569" x="4919663" y="2076450"/>
          <p14:tracePt t="61586" x="4021138" y="2154238"/>
          <p14:tracePt t="61602" x="3338513" y="2165350"/>
          <p14:tracePt t="61619" x="3063875" y="2154238"/>
          <p14:tracePt t="61636" x="2919413" y="2114550"/>
          <p14:tracePt t="61654" x="2908300" y="2103438"/>
          <p14:tracePt t="61669" x="2903538" y="2098675"/>
          <p14:tracePt t="61685" x="2881313" y="2093913"/>
          <p14:tracePt t="61703" x="2865438" y="2087563"/>
          <p14:tracePt t="61704" x="2843213" y="2087563"/>
          <p14:tracePt t="61719" x="2749550" y="2082800"/>
          <p14:tracePt t="61736" x="2644775" y="2082800"/>
          <p14:tracePt t="61752" x="2544763" y="2082800"/>
          <p14:tracePt t="61769" x="2457450" y="2082800"/>
          <p14:tracePt t="61771" x="2435225" y="2082800"/>
          <p14:tracePt t="61788" x="2401888" y="2082800"/>
          <p14:tracePt t="61803" x="2379663" y="2082800"/>
          <p14:tracePt t="61851" x="2374900" y="2082800"/>
          <p14:tracePt t="61854" x="2374900" y="2076450"/>
          <p14:tracePt t="61872" x="2363788" y="2071688"/>
          <p14:tracePt t="61885" x="2352675" y="2060575"/>
          <p14:tracePt t="61902" x="2314575" y="2032000"/>
          <p14:tracePt t="61919" x="2270125" y="2011363"/>
          <p14:tracePt t="61921" x="2252663" y="2005013"/>
          <p14:tracePt t="61936" x="2247900" y="2005013"/>
          <p14:tracePt t="61953" x="2241550" y="2000250"/>
          <p14:tracePt t="61969" x="2232025" y="2000250"/>
          <p14:tracePt t="61986" x="2225675" y="1993900"/>
          <p14:tracePt t="62004" x="2198688" y="1989138"/>
          <p14:tracePt t="62020" x="2176463" y="1982788"/>
          <p14:tracePt t="62036" x="2147888" y="1982788"/>
          <p14:tracePt t="62053" x="2143125" y="1982788"/>
          <p14:tracePt t="62254" x="2143125" y="1978025"/>
          <p14:tracePt t="62269" x="2143125" y="1971675"/>
          <p14:tracePt t="62282" x="2147888" y="1966913"/>
          <p14:tracePt t="62290" x="2147888" y="1960563"/>
          <p14:tracePt t="62304" x="2181225" y="1955800"/>
          <p14:tracePt t="62320" x="2209800" y="1955800"/>
          <p14:tracePt t="62338" x="2236788" y="1955800"/>
          <p14:tracePt t="62354" x="2259013" y="1955800"/>
          <p14:tracePt t="62369" x="2281238" y="1955800"/>
          <p14:tracePt t="62371" x="2297113" y="1955800"/>
          <p14:tracePt t="62386" x="2341563" y="1955800"/>
          <p14:tracePt t="62404" x="2386013" y="1955800"/>
          <p14:tracePt t="62419" x="2439988" y="1955800"/>
          <p14:tracePt t="62438" x="2490788" y="1955800"/>
          <p14:tracePt t="62439" x="2517775" y="1955800"/>
          <p14:tracePt t="62453" x="2555875" y="1955800"/>
          <p14:tracePt t="62470" x="2584450" y="1955800"/>
          <p14:tracePt t="62487" x="2589213" y="1955800"/>
          <p14:tracePt t="62503" x="2595563" y="1955800"/>
          <p14:tracePt t="62520" x="2595563" y="1960563"/>
          <p14:tracePt t="63168" x="2606675" y="1960563"/>
          <p14:tracePt t="63174" x="2622550" y="1960563"/>
          <p14:tracePt t="63188" x="2649538" y="1960563"/>
          <p14:tracePt t="63190" x="2693988" y="1960563"/>
          <p14:tracePt t="63206" x="2792413" y="1971675"/>
          <p14:tracePt t="63221" x="2892425" y="1982788"/>
          <p14:tracePt t="63238" x="3013075" y="1982788"/>
          <p14:tracePt t="63255" x="3206750" y="1982788"/>
          <p14:tracePt t="63256" x="3240088" y="1971675"/>
          <p14:tracePt t="63272" x="3338513" y="1960563"/>
          <p14:tracePt t="63290" x="3443288" y="1955800"/>
          <p14:tracePt t="63304" x="3521075" y="1949450"/>
          <p14:tracePt t="63322" x="3592513" y="1944688"/>
          <p14:tracePt t="63324" x="3619500" y="1938338"/>
          <p14:tracePt t="63337" x="3630613" y="1938338"/>
          <p14:tracePt t="63338" x="3641725" y="1938338"/>
          <p14:tracePt t="63512" x="3668713" y="1938338"/>
          <p14:tracePt t="63521" x="3702050" y="1938338"/>
          <p14:tracePt t="63528" x="3746500" y="1938338"/>
          <p14:tracePt t="63538" x="3784600" y="1938338"/>
          <p14:tracePt t="63555" x="3911600" y="1938338"/>
          <p14:tracePt t="63557" x="4000500" y="1938338"/>
          <p14:tracePt t="63572" x="4094163" y="1938338"/>
          <p14:tracePt t="63588" x="4165600" y="1938338"/>
          <p14:tracePt t="63605" x="4219575" y="1938338"/>
          <p14:tracePt t="63622" x="4241800" y="1938338"/>
          <p14:tracePt t="63624" x="4248150" y="1933575"/>
          <p14:tracePt t="63639" x="4252913" y="1933575"/>
          <p14:tracePt t="63641" x="4259263" y="1933575"/>
          <p14:tracePt t="63662" x="4264025" y="1933575"/>
          <p14:tracePt t="63677" x="4270375" y="1933575"/>
          <p14:tracePt t="63688" x="4270375" y="1927225"/>
          <p14:tracePt t="63705" x="4275138" y="1927225"/>
          <p14:tracePt t="63722" x="4281488" y="1927225"/>
          <p14:tracePt t="65435" x="4291013" y="1927225"/>
          <p14:tracePt t="65442" x="4308475" y="1927225"/>
          <p14:tracePt t="65447" x="4313238" y="1933575"/>
          <p14:tracePt t="65458" x="4357688" y="1949450"/>
          <p14:tracePt t="65474" x="4391025" y="1949450"/>
          <p14:tracePt t="65476" x="4424363" y="1966913"/>
          <p14:tracePt t="65491" x="4473575" y="1966913"/>
          <p14:tracePt t="65493" x="4518025" y="1982788"/>
          <p14:tracePt t="65509" x="4600575" y="1993900"/>
          <p14:tracePt t="65524" x="4672013" y="2011363"/>
          <p14:tracePt t="65541" x="4732338" y="2032000"/>
          <p14:tracePt t="65558" x="4781550" y="2043113"/>
          <p14:tracePt t="65560" x="4803775" y="2054225"/>
          <p14:tracePt t="65576" x="4832350" y="2060575"/>
          <p14:tracePt t="65591" x="4848225" y="2060575"/>
          <p14:tracePt t="65608" x="4852988" y="2060575"/>
          <p14:tracePt t="65705" x="4859338" y="2060575"/>
          <p14:tracePt t="65718" x="4864100" y="2060575"/>
          <p14:tracePt t="65733" x="4870450" y="2060575"/>
          <p14:tracePt t="65741" x="4875213" y="2060575"/>
          <p14:tracePt t="65758" x="4908550" y="2060575"/>
          <p14:tracePt t="65774" x="4935538" y="2054225"/>
          <p14:tracePt t="65776" x="4953000" y="2049463"/>
          <p14:tracePt t="65792" x="4991100" y="2043113"/>
          <p14:tracePt t="65808" x="5035550" y="2038350"/>
          <p14:tracePt t="65825" x="5080000" y="2032000"/>
          <p14:tracePt t="65842" x="5129213" y="2016125"/>
          <p14:tracePt t="65859" x="5162550" y="2011363"/>
          <p14:tracePt t="65876" x="5200650" y="2000250"/>
          <p14:tracePt t="65894" x="5227638" y="1989138"/>
          <p14:tracePt t="65909" x="5238750" y="1978025"/>
          <p14:tracePt t="65927" x="5267325" y="1960563"/>
          <p14:tracePt t="65942" x="5283200" y="1949450"/>
          <p14:tracePt t="65959" x="5300663" y="1944688"/>
          <p14:tracePt t="65974" x="5316538" y="1944688"/>
          <p14:tracePt t="65992" x="5338763" y="1944688"/>
          <p14:tracePt t="65993" x="5343525" y="1944688"/>
          <p14:tracePt t="66009" x="5376863" y="1949450"/>
          <p14:tracePt t="66026" x="5432425" y="1960563"/>
          <p14:tracePt t="66041" x="5476875" y="1966913"/>
          <p14:tracePt t="66058" x="5548313" y="1966913"/>
          <p14:tracePt t="66076" x="5602288" y="1966913"/>
          <p14:tracePt t="66077" x="5646738" y="1966913"/>
          <p14:tracePt t="66093" x="5702300" y="1966913"/>
          <p14:tracePt t="66109" x="5773738" y="1966913"/>
          <p14:tracePt t="66126" x="5818188" y="1966913"/>
          <p14:tracePt t="66143" x="5862638" y="1966913"/>
          <p14:tracePt t="66144" x="5878513" y="1966913"/>
          <p14:tracePt t="66160" x="5949950" y="1960563"/>
          <p14:tracePt t="66176" x="6016625" y="1955800"/>
          <p14:tracePt t="66192" x="6088063" y="1955800"/>
          <p14:tracePt t="66209" x="6132513" y="1955800"/>
          <p14:tracePt t="66227" x="6197600" y="1955800"/>
          <p14:tracePt t="66243" x="6230938" y="1955800"/>
          <p14:tracePt t="66259" x="6253163" y="1955800"/>
          <p14:tracePt t="66276" x="6291263" y="1955800"/>
          <p14:tracePt t="66294" x="6351588" y="1955800"/>
          <p14:tracePt t="66310" x="6384925" y="1955800"/>
          <p14:tracePt t="66311" x="6407150" y="1955800"/>
          <p14:tracePt t="66326" x="6467475" y="1955800"/>
          <p14:tracePt t="66342" x="6534150" y="1955800"/>
          <p14:tracePt t="66359" x="6610350" y="1955800"/>
          <p14:tracePt t="66376" x="6683375" y="1955800"/>
          <p14:tracePt t="66393" x="6694488" y="1955800"/>
          <p14:tracePt t="66409" x="6715125" y="1955800"/>
          <p14:tracePt t="66426" x="6748463" y="1955800"/>
          <p14:tracePt t="66443" x="6792913" y="1955800"/>
          <p14:tracePt t="66444" x="6815138" y="1955800"/>
          <p14:tracePt t="66460" x="6864350" y="1955800"/>
          <p14:tracePt t="66476" x="6891338" y="1955800"/>
          <p14:tracePt t="66492" x="6919913" y="1955800"/>
          <p14:tracePt t="66511" x="6946900" y="1955800"/>
          <p14:tracePt t="66513" x="6958013" y="1955800"/>
          <p14:tracePt t="66527" x="6975475" y="1955800"/>
          <p14:tracePt t="66543" x="6996113" y="1955800"/>
          <p14:tracePt t="66560" x="7007225" y="1955800"/>
          <p14:tracePt t="66577" x="7018338" y="1949450"/>
          <p14:tracePt t="66594" x="7029450" y="1949450"/>
          <p14:tracePt t="66611" x="7035800" y="1949450"/>
          <p14:tracePt t="66626" x="7046913" y="1949450"/>
          <p14:tracePt t="66643" x="7051675" y="1949450"/>
          <p14:tracePt t="66660" x="7062788" y="1955800"/>
          <p14:tracePt t="66661" x="7073900" y="1955800"/>
          <p14:tracePt t="66677" x="7112000" y="1966913"/>
          <p14:tracePt t="66694" x="7134225" y="1978025"/>
          <p14:tracePt t="66709" x="7145338" y="1982788"/>
          <p14:tracePt t="66727" x="7156450" y="1982788"/>
          <p14:tracePt t="66743" x="7162800" y="1989138"/>
          <p14:tracePt t="66745" x="7167563" y="1989138"/>
          <p14:tracePt t="66760" x="7178675" y="1989138"/>
          <p14:tracePt t="66776" x="7205663" y="2000250"/>
          <p14:tracePt t="66793" x="7227888" y="2005013"/>
          <p14:tracePt t="66810" x="7250113" y="2011363"/>
          <p14:tracePt t="66811" x="7265988" y="2011363"/>
          <p14:tracePt t="66827" x="7277100" y="2016125"/>
          <p14:tracePt t="66844" x="7288213" y="2020888"/>
          <p14:tracePt t="66860" x="7305675" y="2027238"/>
          <p14:tracePt t="66877" x="7327900" y="2032000"/>
          <p14:tracePt t="66894" x="7343775" y="2038350"/>
          <p14:tracePt t="66911" x="7354888" y="2038350"/>
          <p14:tracePt t="66926" x="7366000" y="2038350"/>
          <p14:tracePt t="66943" x="7381875" y="2043113"/>
          <p14:tracePt t="66960" x="7399338" y="2049463"/>
          <p14:tracePt t="66961" x="7404100" y="2049463"/>
          <p14:tracePt t="66977" x="7421563" y="2054225"/>
          <p14:tracePt t="66979" x="7437438" y="2054225"/>
          <p14:tracePt t="66994" x="7459663" y="2054225"/>
          <p14:tracePt t="67010" x="7486650" y="2065338"/>
          <p14:tracePt t="67027" x="7526338" y="2065338"/>
          <p14:tracePt t="67044" x="7602538" y="2082800"/>
          <p14:tracePt t="67061" x="7669213" y="2087563"/>
          <p14:tracePt t="67077" x="7729538" y="2093913"/>
          <p14:tracePt t="67093" x="7796213" y="2098675"/>
          <p14:tracePt t="67110" x="7839075" y="2103438"/>
          <p14:tracePt t="67112" x="7883525" y="2109788"/>
          <p14:tracePt t="67129" x="7950200" y="2120900"/>
          <p14:tracePt t="67146" x="8032750" y="2136775"/>
          <p14:tracePt t="67162" x="8097838" y="2136775"/>
          <p14:tracePt t="67177" x="8170863" y="2154238"/>
          <p14:tracePt t="67178" x="8186738" y="2154238"/>
          <p14:tracePt t="67194" x="8235950" y="2159000"/>
          <p14:tracePt t="67210" x="8258175" y="2165350"/>
          <p14:tracePt t="67226" x="8275638" y="2165350"/>
          <p14:tracePt t="67244" x="8291513" y="2165350"/>
          <p14:tracePt t="67260" x="8313738" y="2165350"/>
          <p14:tracePt t="67262" x="8318500" y="2165350"/>
          <p14:tracePt t="67278" x="8324850" y="2170113"/>
          <p14:tracePt t="67294" x="8329613" y="2170113"/>
          <p14:tracePt t="67339" x="8335963" y="2170113"/>
          <p14:tracePt t="67430" x="8340725" y="2170113"/>
          <p14:tracePt t="67434" x="8347075" y="2170113"/>
          <p14:tracePt t="67443" x="8351838" y="2170113"/>
          <p14:tracePt t="67461" x="8369300" y="2170113"/>
          <p14:tracePt t="67479" x="8407400" y="2159000"/>
          <p14:tracePt t="67496" x="8429625" y="2159000"/>
          <p14:tracePt t="67510" x="8445500" y="2154238"/>
          <p14:tracePt t="67527" x="8445500" y="2147888"/>
          <p14:tracePt t="67544" x="8451850" y="2147888"/>
          <p14:tracePt t="67562" x="8462963" y="2147888"/>
          <p14:tracePt t="67578" x="8467725" y="2143125"/>
          <p14:tracePt t="67579" x="8478838" y="2136775"/>
          <p14:tracePt t="67593" x="8501063" y="2125663"/>
          <p14:tracePt t="67611" x="8539163" y="2120900"/>
          <p14:tracePt t="67628" x="8577263" y="2103438"/>
          <p14:tracePt t="67645" x="8610600" y="2093913"/>
          <p14:tracePt t="67661" x="8639175" y="2082800"/>
          <p14:tracePt t="67678" x="8659813" y="2071688"/>
          <p14:tracePt t="67695" x="8693150" y="2065338"/>
          <p14:tracePt t="67697" x="8704263" y="2060575"/>
          <p14:tracePt t="67711" x="8721725" y="2054225"/>
          <p14:tracePt t="67714" x="8737600" y="2054225"/>
          <p14:tracePt t="67731" x="8759825" y="2049463"/>
          <p14:tracePt t="67744" x="8786813" y="2043113"/>
          <p14:tracePt t="67763" x="8815388" y="2043113"/>
          <p14:tracePt t="67764" x="8831263" y="2038350"/>
          <p14:tracePt t="67779" x="8858250" y="2038350"/>
          <p14:tracePt t="67797" x="8886825" y="2032000"/>
          <p14:tracePt t="67811" x="8909050" y="2032000"/>
          <p14:tracePt t="67828" x="8920163" y="2032000"/>
          <p14:tracePt t="67845" x="8940800" y="2027238"/>
          <p14:tracePt t="67847" x="8947150" y="2027238"/>
          <p14:tracePt t="67861" x="8951913" y="2027238"/>
          <p14:tracePt t="67863" x="8958263" y="2027238"/>
          <p14:tracePt t="67878" x="8963025" y="2027238"/>
          <p14:tracePt t="67895" x="8969375" y="2027238"/>
          <p14:tracePt t="67912" x="8974138" y="2027238"/>
          <p14:tracePt t="67931" x="8996363" y="2027238"/>
          <p14:tracePt t="67945" x="9007475" y="2027238"/>
          <p14:tracePt t="67961" x="9018588" y="2027238"/>
          <p14:tracePt t="67978" x="9034463" y="2027238"/>
          <p14:tracePt t="67995" x="9051925" y="2027238"/>
          <p14:tracePt t="67997" x="9063038" y="2027238"/>
          <p14:tracePt t="68012" x="9085263" y="2027238"/>
          <p14:tracePt t="68029" x="9101138" y="2027238"/>
          <p14:tracePt t="68045" x="9123363" y="2027238"/>
          <p14:tracePt t="68062" x="9150350" y="2027238"/>
          <p14:tracePt t="68079" x="9178925" y="2027238"/>
          <p14:tracePt t="68095" x="9194800" y="2027238"/>
          <p14:tracePt t="68111" x="9205913" y="2027238"/>
          <p14:tracePt t="68129" x="9217025" y="2027238"/>
          <p14:tracePt t="68146" x="9228138" y="2027238"/>
          <p14:tracePt t="68147" x="9232900" y="2027238"/>
          <p14:tracePt t="68162" x="9244013" y="2027238"/>
          <p14:tracePt t="68178" x="9261475" y="2027238"/>
          <p14:tracePt t="68195" x="9277350" y="2027238"/>
          <p14:tracePt t="68213" x="9283700" y="2027238"/>
          <p14:tracePt t="68214" x="9294813" y="2027238"/>
          <p14:tracePt t="68230" x="9305925" y="2027238"/>
          <p14:tracePt t="68249" x="9315450" y="2027238"/>
          <p14:tracePt t="68262" x="9326563" y="2027238"/>
          <p14:tracePt t="68280" x="9344025" y="2027238"/>
          <p14:tracePt t="68297" x="9359900" y="2027238"/>
          <p14:tracePt t="68313" x="9382125" y="2027238"/>
          <p14:tracePt t="68329" x="9388475" y="2020888"/>
          <p14:tracePt t="68832" x="9393238" y="2020888"/>
          <p14:tracePt t="68848" x="9399588" y="2020888"/>
          <p14:tracePt t="68851" x="9404350" y="2020888"/>
          <p14:tracePt t="68877" x="9409113" y="2020888"/>
          <p14:tracePt t="68891" x="9415463" y="2020888"/>
          <p14:tracePt t="68930" x="9420225" y="2020888"/>
          <p14:tracePt t="68946" x="9426575" y="2020888"/>
          <p14:tracePt t="68965" x="9431338" y="2020888"/>
          <p14:tracePt t="69003" x="9437688" y="2020888"/>
          <p14:tracePt t="69010" x="9442450" y="2020888"/>
          <p14:tracePt t="69017" x="9448800" y="2020888"/>
          <p14:tracePt t="69032" x="9453563" y="2020888"/>
          <p14:tracePt t="69047" x="9459913" y="2020888"/>
          <p14:tracePt t="69063" x="9464675" y="2020888"/>
          <p14:tracePt t="69079" x="9471025" y="2020888"/>
          <p14:tracePt t="69096" x="9475788" y="2020888"/>
          <p14:tracePt t="69115" x="9482138" y="2020888"/>
          <p14:tracePt t="69133" x="9493250" y="2020888"/>
          <p14:tracePt t="69147" x="9509125" y="2020888"/>
          <p14:tracePt t="69163" x="9520238" y="2020888"/>
          <p14:tracePt t="69180" x="9536113" y="2020888"/>
          <p14:tracePt t="69181" x="9542463" y="2027238"/>
          <p14:tracePt t="69197" x="9564688" y="2032000"/>
          <p14:tracePt t="69213" x="9585325" y="2032000"/>
          <p14:tracePt t="69229" x="9607550" y="2038350"/>
          <p14:tracePt t="69247" x="9647238" y="2043113"/>
          <p14:tracePt t="69264" x="9685338" y="2043113"/>
          <p14:tracePt t="69281" x="9723438" y="2049463"/>
          <p14:tracePt t="69296" x="9756775" y="2054225"/>
          <p14:tracePt t="69314" x="9812338" y="2065338"/>
          <p14:tracePt t="69331" x="9872663" y="2087563"/>
          <p14:tracePt t="69332" x="9921875" y="2098675"/>
          <p14:tracePt t="69348" x="9988550" y="2109788"/>
          <p14:tracePt t="69363" x="10044113" y="2114550"/>
          <p14:tracePt t="69380" x="10098088" y="2120900"/>
          <p14:tracePt t="69398" x="10126663" y="2132013"/>
          <p14:tracePt t="69399" x="10142538" y="2132013"/>
          <p14:tracePt t="69415" x="10169525" y="2132013"/>
          <p14:tracePt t="69432" x="10191750" y="2132013"/>
          <p14:tracePt t="69447" x="10209213" y="2132013"/>
          <p14:tracePt t="69464" x="10231438" y="2125663"/>
          <p14:tracePt t="69481" x="10240963" y="2120900"/>
          <p14:tracePt t="69498" x="10247313" y="2120900"/>
          <p14:tracePt t="69499" x="10252075" y="2120900"/>
          <p14:tracePt t="69513" x="10280650" y="2114550"/>
          <p14:tracePt t="69530" x="10302875" y="2109788"/>
          <p14:tracePt t="69548" x="10325100" y="2103438"/>
          <p14:tracePt t="69550" x="10329863" y="2103438"/>
          <p14:tracePt t="69565" x="10340975" y="2103438"/>
          <p14:tracePt t="69581" x="10345738" y="2098675"/>
          <p14:tracePt t="69597" x="10352088" y="2098675"/>
          <p14:tracePt t="69614" x="10363200" y="2098675"/>
          <p14:tracePt t="69631" x="10379075" y="2098675"/>
          <p14:tracePt t="69648" x="10390188" y="2098675"/>
          <p14:tracePt t="69664" x="10401300" y="2093913"/>
          <p14:tracePt t="69682" x="10407650" y="2087563"/>
          <p14:tracePt t="69927" x="10412413" y="2087563"/>
          <p14:tracePt t="69986" x="10418763" y="2087563"/>
          <p14:tracePt t="70076" x="10418763" y="2082800"/>
          <p14:tracePt t="70082" x="10423525" y="2082800"/>
          <p14:tracePt t="70101" x="10428288" y="2082800"/>
          <p14:tracePt t="70113" x="10434638" y="2082800"/>
          <p14:tracePt t="70121" x="10439400" y="2076450"/>
          <p14:tracePt t="70136" x="10445750" y="2076450"/>
          <p14:tracePt t="70148" x="10450513" y="2076450"/>
          <p14:tracePt t="70166" x="10472738" y="2071688"/>
          <p14:tracePt t="70181" x="10483850" y="2071688"/>
          <p14:tracePt t="70199" x="10494963" y="2071688"/>
          <p14:tracePt t="70216" x="10501313" y="2065338"/>
          <p14:tracePt t="70217" x="10506075" y="2065338"/>
          <p14:tracePt t="70233" x="10517188" y="2065338"/>
          <p14:tracePt t="70250" x="10533063" y="2065338"/>
          <p14:tracePt t="70264" x="10544175" y="2060575"/>
          <p14:tracePt t="70282" x="10561638" y="2060575"/>
          <p14:tracePt t="70299" x="10588625" y="2060575"/>
          <p14:tracePt t="70316" x="10606088" y="2060575"/>
          <p14:tracePt t="70332" x="10633075" y="2054225"/>
          <p14:tracePt t="70348" x="10648950" y="2054225"/>
          <p14:tracePt t="70366" x="10671175" y="2049463"/>
          <p14:tracePt t="70367" x="10677525" y="2049463"/>
          <p14:tracePt t="70382" x="10693400" y="2049463"/>
          <p14:tracePt t="70398" x="10709275" y="2049463"/>
          <p14:tracePt t="70415" x="10731500" y="2049463"/>
          <p14:tracePt t="70432" x="10742613" y="2043113"/>
          <p14:tracePt t="70451" x="10764838" y="2043113"/>
          <p14:tracePt t="70468" x="10775950" y="2043113"/>
          <p14:tracePt t="70482" x="10782300" y="2043113"/>
          <p14:tracePt t="70500" x="10793413" y="2043113"/>
          <p14:tracePt t="70501" x="10798175" y="2043113"/>
          <p14:tracePt t="70517" x="10802938" y="2043113"/>
          <p14:tracePt t="70533" x="10809288" y="2043113"/>
          <p14:tracePt t="70549" x="10814050" y="2043113"/>
          <p14:tracePt t="70565" x="10820400" y="2043113"/>
          <p14:tracePt t="70582" x="10825163" y="2043113"/>
          <p14:tracePt t="70583" x="10831513" y="2043113"/>
          <p14:tracePt t="70601" x="10836275" y="2043113"/>
          <p14:tracePt t="70618" x="10842625" y="2043113"/>
          <p14:tracePt t="70632" x="10853738" y="2043113"/>
          <p14:tracePt t="70650" x="10858500" y="2043113"/>
          <p14:tracePt t="70668" x="10864850" y="2043113"/>
          <p14:tracePt t="70909" x="10869613" y="2043113"/>
          <p14:tracePt t="70923" x="10875963" y="2043113"/>
          <p14:tracePt t="70930" x="10880725" y="2043113"/>
          <p14:tracePt t="70937" x="10887075" y="2043113"/>
          <p14:tracePt t="70949" x="10891838" y="2043113"/>
          <p14:tracePt t="70967" x="10925175" y="2043113"/>
          <p14:tracePt t="70983" x="10963275" y="2043113"/>
          <p14:tracePt t="70999" x="10996613" y="2043113"/>
          <p14:tracePt t="71016" x="11034713" y="2043113"/>
          <p14:tracePt t="71034" x="11074400" y="2038350"/>
          <p14:tracePt t="71051" x="11095038" y="2038350"/>
          <p14:tracePt t="71066" x="11128375" y="2038350"/>
          <p14:tracePt t="71083" x="11145838" y="2032000"/>
          <p14:tracePt t="71101" x="11168063" y="2032000"/>
          <p14:tracePt t="71102" x="11172825" y="2032000"/>
          <p14:tracePt t="71117" x="11177588" y="2032000"/>
          <p14:tracePt t="71118" x="11188700" y="2032000"/>
          <p14:tracePt t="71133" x="11210925" y="2027238"/>
          <p14:tracePt t="71149" x="11222038" y="2020888"/>
          <p14:tracePt t="71166" x="11233150" y="2020888"/>
          <p14:tracePt t="71184" x="11250613" y="2020888"/>
          <p14:tracePt t="71202" x="11255375" y="2020888"/>
          <p14:tracePt t="71217" x="11261725" y="2020888"/>
          <p14:tracePt t="71575" x="11255375" y="2020888"/>
          <p14:tracePt t="71584" x="11244263" y="2027238"/>
          <p14:tracePt t="71590" x="11239500" y="2027238"/>
          <p14:tracePt t="71599" x="11228388" y="2027238"/>
          <p14:tracePt t="71618" x="11168063" y="2054225"/>
          <p14:tracePt t="71620" x="11123613" y="2071688"/>
          <p14:tracePt t="71635" x="10990263" y="2103438"/>
          <p14:tracePt t="71653" x="10753725" y="2159000"/>
          <p14:tracePt t="71669" x="10494963" y="2203450"/>
          <p14:tracePt t="71684" x="10191750" y="2274888"/>
          <p14:tracePt t="71701" x="9564688" y="2401888"/>
          <p14:tracePt t="71718" x="9096375" y="2468563"/>
          <p14:tracePt t="71733" x="8385175" y="2522538"/>
          <p14:tracePt t="71751" x="7756525" y="2560638"/>
          <p14:tracePt t="71768" x="6958013" y="2593975"/>
          <p14:tracePt t="71770" x="6616700" y="2633663"/>
          <p14:tracePt t="71785" x="5310188" y="2616200"/>
          <p14:tracePt t="71801" x="4572000" y="2627313"/>
          <p14:tracePt t="71817" x="3333750" y="2698750"/>
          <p14:tracePt t="71834" x="2439988" y="2727325"/>
          <p14:tracePt t="71852" x="1554163" y="2776538"/>
          <p14:tracePt t="71869" x="1338263" y="2787650"/>
          <p14:tracePt t="71871" x="1244600" y="2787650"/>
          <p14:tracePt t="71884" x="1195388" y="2787650"/>
          <p14:tracePt t="71902" x="1195388" y="2781300"/>
          <p14:tracePt t="71904" x="1190625" y="2781300"/>
          <p14:tracePt t="71919" x="1190625" y="2776538"/>
          <p14:tracePt t="71920" x="1190625" y="2770188"/>
          <p14:tracePt t="71935" x="1184275" y="2754313"/>
          <p14:tracePt t="71951" x="1168400" y="2738438"/>
          <p14:tracePt t="71952" x="1162050" y="2732088"/>
          <p14:tracePt t="71967" x="1150938" y="2716213"/>
          <p14:tracePt t="71985" x="1139825" y="2693988"/>
          <p14:tracePt t="71987" x="1139825" y="2687638"/>
          <p14:tracePt t="72002" x="1146175" y="2660650"/>
          <p14:tracePt t="72018" x="1157288" y="2627313"/>
          <p14:tracePt t="72034" x="1157288" y="2571750"/>
          <p14:tracePt t="72052" x="1150938" y="2533650"/>
          <p14:tracePt t="72069" x="1146175" y="2489200"/>
          <p14:tracePt t="72086" x="1173163" y="2457450"/>
          <p14:tracePt t="72100" x="1195388" y="2439988"/>
          <p14:tracePt t="72118" x="1300163" y="2406650"/>
          <p14:tracePt t="72134" x="1520825" y="2346325"/>
          <p14:tracePt t="72152" x="2049463" y="2270125"/>
          <p14:tracePt t="72169" x="2252663" y="2236788"/>
          <p14:tracePt t="72171" x="2490788" y="2230438"/>
          <p14:tracePt t="72184" x="2771775" y="2197100"/>
          <p14:tracePt t="72201" x="2986088" y="2187575"/>
          <p14:tracePt t="72219" x="3057525" y="2187575"/>
          <p14:tracePt t="72318" x="3052763" y="2187575"/>
          <p14:tracePt t="72333" x="3041650" y="2187575"/>
          <p14:tracePt t="72340" x="3030538" y="2192338"/>
          <p14:tracePt t="72351" x="3008313" y="2197100"/>
          <p14:tracePt t="72369" x="2952750" y="2208213"/>
          <p14:tracePt t="72370" x="2930525" y="2208213"/>
          <p14:tracePt t="72386" x="2865438" y="2230438"/>
          <p14:tracePt t="72401" x="2832100" y="2241550"/>
          <p14:tracePt t="72419" x="2820988" y="2247900"/>
          <p14:tracePt t="72435" x="2814638" y="2247900"/>
          <p14:tracePt t="72453" x="2803525" y="2247900"/>
          <p14:tracePt t="72469" x="2776538" y="2247900"/>
          <p14:tracePt t="72486" x="2732088" y="2247900"/>
          <p14:tracePt t="72502" x="2698750" y="2247900"/>
          <p14:tracePt t="72504" x="2693988" y="2247900"/>
          <p14:tracePt t="72520" x="2689225" y="2247900"/>
          <p14:tracePt t="72573" x="2682875" y="2247900"/>
          <p14:tracePt t="72588" x="2678113" y="2247900"/>
          <p14:tracePt t="72594" x="2671763" y="2247900"/>
          <p14:tracePt t="72604" x="2660650" y="2247900"/>
          <p14:tracePt t="72618" x="2644775" y="2247900"/>
          <p14:tracePt t="72636" x="2627313" y="2247900"/>
          <p14:tracePt t="72652" x="2611438" y="2247900"/>
          <p14:tracePt t="72654" x="2606675" y="2247900"/>
          <p14:tracePt t="72669" x="2600325" y="2247900"/>
          <p14:tracePt t="72671" x="2595563" y="2247900"/>
          <p14:tracePt t="72738" x="2600325" y="2252663"/>
          <p14:tracePt t="72745" x="2606675" y="2259013"/>
          <p14:tracePt t="72753" x="2633663" y="2263775"/>
          <p14:tracePt t="72769" x="2716213" y="2274888"/>
          <p14:tracePt t="72785" x="2809875" y="2274888"/>
          <p14:tracePt t="72803" x="2881313" y="2274888"/>
          <p14:tracePt t="72805" x="2908300" y="2274888"/>
          <p14:tracePt t="72821" x="2970213" y="2274888"/>
          <p14:tracePt t="72838" x="3001963" y="2274888"/>
          <p14:tracePt t="72853" x="3041650" y="2274888"/>
          <p14:tracePt t="72869" x="3068638" y="2274888"/>
          <p14:tracePt t="72886" x="3079750" y="2270125"/>
          <p14:tracePt t="72919" x="3073400" y="2270125"/>
          <p14:tracePt t="72925" x="3063875" y="2270125"/>
          <p14:tracePt t="72935" x="3001963" y="2270125"/>
          <p14:tracePt t="72952" x="2843213" y="2270125"/>
          <p14:tracePt t="72954" x="2743200" y="2270125"/>
          <p14:tracePt t="72970" x="2689225" y="2270125"/>
          <p14:tracePt t="72986" x="2671763" y="2270125"/>
          <p14:tracePt t="73025" x="2678113" y="2270125"/>
          <p14:tracePt t="73030" x="2720975" y="2270125"/>
          <p14:tracePt t="73038" x="2832100" y="2270125"/>
          <p14:tracePt t="73053" x="2892425" y="2263775"/>
          <p14:tracePt t="73055" x="2990850" y="2263775"/>
          <p14:tracePt t="73069" x="3217863" y="2241550"/>
          <p14:tracePt t="73086" x="3294063" y="2225675"/>
          <p14:tracePt t="73104" x="3305175" y="2225675"/>
          <p14:tracePt t="73122" x="3300413" y="2225675"/>
          <p14:tracePt t="73136" x="3206750" y="2214563"/>
          <p14:tracePt t="73153" x="3113088" y="2208213"/>
          <p14:tracePt t="73170" x="3106738" y="2208213"/>
          <p14:tracePt t="73278" x="3095625" y="2208213"/>
          <p14:tracePt t="73290" x="3057525" y="2208213"/>
          <p14:tracePt t="73293" x="3019425" y="2208213"/>
          <p14:tracePt t="73303" x="2963863" y="2208213"/>
          <p14:tracePt t="73319" x="2892425" y="2208213"/>
          <p14:tracePt t="73337" x="2832100" y="2208213"/>
          <p14:tracePt t="73353" x="2825750" y="2208213"/>
          <p14:tracePt t="73437" x="2809875" y="2208213"/>
          <p14:tracePt t="73444" x="2803525" y="2208213"/>
          <p14:tracePt t="73453" x="2782888" y="2208213"/>
          <p14:tracePt t="73471" x="2732088" y="2208213"/>
          <p14:tracePt t="73472" x="2716213" y="2208213"/>
          <p14:tracePt t="73601" x="2693988" y="2208213"/>
          <p14:tracePt t="73608" x="2689225" y="2208213"/>
          <p14:tracePt t="73619" x="2649538" y="2203450"/>
          <p14:tracePt t="73637" x="2446338" y="2203450"/>
          <p14:tracePt t="73653" x="2401888" y="2203450"/>
          <p14:tracePt t="73960" x="2439988" y="2208213"/>
          <p14:tracePt t="73970" x="2490788" y="2219325"/>
          <p14:tracePt t="73974" x="2501900" y="2219325"/>
          <p14:tracePt t="73987" x="2595563" y="2230438"/>
          <p14:tracePt t="73989" x="2743200" y="2247900"/>
          <p14:tracePt t="74005" x="3046413" y="2247900"/>
          <p14:tracePt t="74021" x="3327400" y="2247900"/>
          <p14:tracePt t="74037" x="3575050" y="2247900"/>
          <p14:tracePt t="74054" x="3625850" y="2247900"/>
          <p14:tracePt t="74073" x="3608388" y="2247900"/>
          <p14:tracePt t="74088" x="3548063" y="2252663"/>
          <p14:tracePt t="74103" x="3178175" y="2252663"/>
          <p14:tracePt t="74121" x="2330450" y="2252663"/>
          <p14:tracePt t="74138" x="2232025" y="2252663"/>
          <p14:tracePt t="74156" x="2060575" y="2252663"/>
          <p14:tracePt t="74171" x="2054225" y="2252663"/>
          <p14:tracePt t="74201" x="2060575" y="2252663"/>
          <p14:tracePt t="74208" x="2087563" y="2252663"/>
          <p14:tracePt t="74222" x="2203450" y="2252663"/>
          <p14:tracePt t="74238" x="2335213" y="2252663"/>
          <p14:tracePt t="74239" x="2435225" y="2252663"/>
          <p14:tracePt t="74254" x="2671763" y="2252663"/>
          <p14:tracePt t="74271" x="2825750" y="2247900"/>
          <p14:tracePt t="74287" x="2952750" y="2247900"/>
          <p14:tracePt t="74306" x="3030538" y="2247900"/>
          <p14:tracePt t="74320" x="3052763" y="2247900"/>
          <p14:tracePt t="74338" x="3057525" y="2247900"/>
          <p14:tracePt t="74355" x="3068638" y="2247900"/>
          <p14:tracePt t="74372" x="3151188" y="2247900"/>
          <p14:tracePt t="74389" x="3206750" y="2247900"/>
          <p14:tracePt t="74390" x="3255963" y="2247900"/>
          <p14:tracePt t="74404" x="3354388" y="2247900"/>
          <p14:tracePt t="74421" x="3427413" y="2247900"/>
          <p14:tracePt t="74439" x="3465513" y="2247900"/>
          <p14:tracePt t="74440" x="3487738" y="2247900"/>
          <p14:tracePt t="74456" x="3532188" y="2247900"/>
          <p14:tracePt t="74471" x="3625850" y="2247900"/>
          <p14:tracePt t="74489" x="3652838" y="2247900"/>
          <p14:tracePt t="74505" x="3713163" y="2247900"/>
          <p14:tracePt t="74507" x="3729038" y="2247900"/>
          <p14:tracePt t="74523" x="3751263" y="2247900"/>
          <p14:tracePt t="74545" x="3757613" y="2247900"/>
          <p14:tracePt t="74560" x="3762375" y="2247900"/>
          <p14:tracePt t="74571" x="3768725" y="2247900"/>
          <p14:tracePt t="74588" x="3795713" y="2247900"/>
          <p14:tracePt t="74590" x="3802063" y="2247900"/>
          <p14:tracePt t="74606" x="3844925" y="2247900"/>
          <p14:tracePt t="74621" x="3878263" y="2247900"/>
          <p14:tracePt t="74639" x="3983038" y="2259013"/>
          <p14:tracePt t="74655" x="4132263" y="2263775"/>
          <p14:tracePt t="74657" x="4208463" y="2270125"/>
          <p14:tracePt t="74672" x="4259263" y="2270125"/>
          <p14:tracePt t="74689" x="4281488" y="2270125"/>
          <p14:tracePt t="74707" x="4286250" y="2270125"/>
          <p14:tracePt t="74756" x="4291013" y="2270125"/>
          <p14:tracePt t="74763" x="4313238" y="2270125"/>
          <p14:tracePt t="74771" x="4346575" y="2270125"/>
          <p14:tracePt t="74789" x="4446588" y="2270125"/>
          <p14:tracePt t="74807" x="4638675" y="2270125"/>
          <p14:tracePt t="74822" x="4738688" y="2270125"/>
          <p14:tracePt t="74839" x="4821238" y="2270125"/>
          <p14:tracePt t="74854" x="4852988" y="2270125"/>
          <p14:tracePt t="74901" x="4859338" y="2270125"/>
          <p14:tracePt t="74907" x="4864100" y="2270125"/>
          <p14:tracePt t="74921" x="4875213" y="2270125"/>
          <p14:tracePt t="74927" x="4908550" y="2270125"/>
          <p14:tracePt t="74939" x="4953000" y="2270125"/>
          <p14:tracePt t="74956" x="5008563" y="2270125"/>
          <p14:tracePt t="74957" x="5046663" y="2270125"/>
          <p14:tracePt t="74973" x="5062538" y="2270125"/>
          <p14:tracePt t="74989" x="5080000" y="2274888"/>
          <p14:tracePt t="75010" x="5084763" y="2274888"/>
          <p14:tracePt t="75023" x="5091113" y="2274888"/>
          <p14:tracePt t="75041" x="5102225" y="2281238"/>
          <p14:tracePt t="75058" x="5106988" y="2281238"/>
          <p14:tracePt t="75073" x="5118100" y="2286000"/>
          <p14:tracePt t="75090" x="5129213" y="2286000"/>
          <p14:tracePt t="75092" x="5140325" y="2290763"/>
          <p14:tracePt t="75106" x="5156200" y="2290763"/>
          <p14:tracePt t="75108" x="5167313" y="2297113"/>
          <p14:tracePt t="75123" x="5233988" y="2297113"/>
          <p14:tracePt t="75140" x="5305425" y="2301875"/>
          <p14:tracePt t="75155" x="5338763" y="2319338"/>
          <p14:tracePt t="75172" x="5376863" y="2319338"/>
          <p14:tracePt t="75174" x="5387975" y="2319338"/>
          <p14:tracePt t="75190" x="5410200" y="2319338"/>
          <p14:tracePt t="75205" x="5437188" y="2319338"/>
          <p14:tracePt t="75222" x="5481638" y="2319338"/>
          <p14:tracePt t="75239" x="5559425" y="2319338"/>
          <p14:tracePt t="75258" x="5635625" y="2290763"/>
          <p14:tracePt t="75273" x="5657850" y="2281238"/>
          <p14:tracePt t="75289" x="5675313" y="2281238"/>
          <p14:tracePt t="75306" x="5684838" y="2274888"/>
          <p14:tracePt t="75323" x="5707063" y="2270125"/>
          <p14:tracePt t="75324" x="5718175" y="2263775"/>
          <p14:tracePt t="75340" x="5729288" y="2259013"/>
          <p14:tracePt t="75356" x="5740400" y="2252663"/>
          <p14:tracePt t="75374" x="5746750" y="2252663"/>
          <p14:tracePt t="75392" x="5751513" y="2252663"/>
          <p14:tracePt t="75424" x="5757863" y="2252663"/>
          <p14:tracePt t="75430" x="5757863" y="2247900"/>
          <p14:tracePt t="75454" x="5762625" y="2247900"/>
          <p14:tracePt t="75472" x="5768975" y="2241550"/>
          <p14:tracePt t="75521" x="5773738" y="2241550"/>
          <p14:tracePt t="75574" x="5778500" y="2241550"/>
          <p14:tracePt t="75604" x="5784850" y="2241550"/>
          <p14:tracePt t="75717" x="5784850" y="2236788"/>
          <p14:tracePt t="75739" x="5789613" y="2236788"/>
          <p14:tracePt t="75941" x="5795963" y="2236788"/>
          <p14:tracePt t="76203" x="5789613" y="2236788"/>
          <p14:tracePt t="76210" x="5768975" y="2241550"/>
          <p14:tracePt t="76218" x="5746750" y="2241550"/>
          <p14:tracePt t="76240" x="5624513" y="2270125"/>
          <p14:tracePt t="76257" x="5487988" y="2290763"/>
          <p14:tracePt t="76274" x="5387975" y="2312988"/>
          <p14:tracePt t="76290" x="5305425" y="2335213"/>
          <p14:tracePt t="76292" x="5283200" y="2341563"/>
          <p14:tracePt t="76309" x="5260975" y="2341563"/>
          <p14:tracePt t="76324" x="5222875" y="2346325"/>
          <p14:tracePt t="76341" x="5207000" y="2352675"/>
          <p14:tracePt t="76360" x="5207000" y="2357438"/>
          <p14:tracePt t="76383" x="5222875" y="2357438"/>
          <p14:tracePt t="76391" x="5267325" y="2357438"/>
          <p14:tracePt t="76408" x="5349875" y="2357438"/>
          <p14:tracePt t="76423" x="5448300" y="2335213"/>
          <p14:tracePt t="76441" x="5591175" y="2281238"/>
          <p14:tracePt t="76459" x="5668963" y="2236788"/>
          <p14:tracePt t="76474" x="5713413" y="2203450"/>
          <p14:tracePt t="76492" x="5729288" y="2170113"/>
          <p14:tracePt t="76509" x="5729288" y="2132013"/>
          <p14:tracePt t="76510" x="5718175" y="2109788"/>
          <p14:tracePt t="76526" x="5680075" y="2071688"/>
          <p14:tracePt t="76541" x="5541963" y="2020888"/>
          <p14:tracePt t="76557" x="5403850" y="1989138"/>
          <p14:tracePt t="76575" x="5399088" y="1989138"/>
          <p14:tracePt t="76577" x="5394325" y="1982788"/>
          <p14:tracePt t="76591" x="5376863" y="1978025"/>
          <p14:tracePt t="76592" x="5354638" y="1960563"/>
          <p14:tracePt t="76609" x="5349875" y="1949450"/>
          <p14:tracePt t="76610" x="5316538" y="1944688"/>
          <p14:tracePt t="76624" x="5238750" y="1917700"/>
          <p14:tracePt t="76641" x="4997450" y="1866900"/>
          <p14:tracePt t="76661" x="4875213" y="1862138"/>
          <p14:tracePt t="76676" x="4814888" y="1855788"/>
          <p14:tracePt t="76691" x="4792663" y="1851025"/>
          <p14:tracePt t="76708" x="4770438" y="1844675"/>
          <p14:tracePt t="76724" x="4727575" y="1833563"/>
          <p14:tracePt t="76742" x="4616450" y="1801813"/>
          <p14:tracePt t="76758" x="4500563" y="1795463"/>
          <p14:tracePt t="76774" x="4319588" y="1773238"/>
          <p14:tracePt t="76792" x="4237038" y="1773238"/>
          <p14:tracePt t="76809" x="4137025" y="1773238"/>
          <p14:tracePt t="76826" x="4110038" y="1773238"/>
          <p14:tracePt t="76842" x="4065588" y="1768475"/>
          <p14:tracePt t="76859" x="3989388" y="1746250"/>
          <p14:tracePt t="76876" x="3817938" y="1719263"/>
          <p14:tracePt t="76892" x="3657600" y="1697038"/>
          <p14:tracePt t="76910" x="3541713" y="1690688"/>
          <p14:tracePt t="76924" x="3465513" y="1685925"/>
          <p14:tracePt t="76942" x="3416300" y="1679575"/>
          <p14:tracePt t="76959" x="3398838" y="1674813"/>
          <p14:tracePt t="76961" x="3387725" y="1668463"/>
          <p14:tracePt t="76976" x="3365500" y="1668463"/>
          <p14:tracePt t="76992" x="3282950" y="1652588"/>
          <p14:tracePt t="77011" x="3240088" y="1646238"/>
          <p14:tracePt t="77013" x="3195638" y="1646238"/>
          <p14:tracePt t="77025" x="3162300" y="1646238"/>
          <p14:tracePt t="77027" x="3135313" y="1646238"/>
          <p14:tracePt t="77043" x="3079750" y="1646238"/>
          <p14:tracePt t="77058" x="3041650" y="1646238"/>
          <p14:tracePt t="77075" x="3013075" y="1646238"/>
          <p14:tracePt t="77092" x="2997200" y="1641475"/>
          <p14:tracePt t="77111" x="2974975" y="1641475"/>
          <p14:tracePt t="77126" x="2959100" y="1641475"/>
          <p14:tracePt t="77142" x="2936875" y="1636713"/>
          <p14:tracePt t="77159" x="2876550" y="1636713"/>
          <p14:tracePt t="77177" x="2825750" y="1636713"/>
          <p14:tracePt t="77192" x="2820988" y="1636713"/>
          <p14:tracePt t="77210" x="2814638" y="1636713"/>
          <p14:tracePt t="77771" x="2820988" y="1636713"/>
          <p14:tracePt t="77785" x="2836863" y="1636713"/>
          <p14:tracePt t="77795" x="2865438" y="1646238"/>
          <p14:tracePt t="77810" x="2908300" y="1657350"/>
          <p14:tracePt t="77828" x="2986088" y="1674813"/>
          <p14:tracePt t="77830" x="3030538" y="1685925"/>
          <p14:tracePt t="77845" x="3090863" y="1701800"/>
          <p14:tracePt t="77862" x="3184525" y="1712913"/>
          <p14:tracePt t="77877" x="3300413" y="1724025"/>
          <p14:tracePt t="77894" x="3438525" y="1739900"/>
          <p14:tracePt t="77910" x="3686175" y="1773238"/>
          <p14:tracePt t="77927" x="3833813" y="1801813"/>
          <p14:tracePt t="77944" x="3938588" y="1817688"/>
          <p14:tracePt t="77960" x="4021138" y="1833563"/>
          <p14:tracePt t="77976" x="4098925" y="1844675"/>
          <p14:tracePt t="77994" x="4208463" y="1855788"/>
          <p14:tracePt t="78010" x="4248150" y="1862138"/>
          <p14:tracePt t="78026" x="4264025" y="1862138"/>
          <p14:tracePt t="78044" x="4281488" y="1862138"/>
          <p14:tracePt t="78062" x="4286250" y="1862138"/>
          <p14:tracePt t="78178" x="4286250" y="1866900"/>
          <p14:tracePt t="78182" x="4291013" y="1866900"/>
          <p14:tracePt t="78194" x="4308475" y="1866900"/>
          <p14:tracePt t="78210" x="4395788" y="1878013"/>
          <p14:tracePt t="78212" x="4462463" y="1878013"/>
          <p14:tracePt t="78227" x="4589463" y="1878013"/>
          <p14:tracePt t="78243" x="4765675" y="1878013"/>
          <p14:tracePt t="78260" x="4968875" y="1866900"/>
          <p14:tracePt t="78277" x="5035550" y="1866900"/>
          <p14:tracePt t="78279" x="5073650" y="1862138"/>
          <p14:tracePt t="78295" x="5122863" y="1855788"/>
          <p14:tracePt t="78312" x="5151438" y="1844675"/>
          <p14:tracePt t="78439" x="5145088" y="1844675"/>
          <p14:tracePt t="78445" x="5129213" y="1844675"/>
          <p14:tracePt t="78461" x="5106988" y="1844675"/>
          <p14:tracePt t="78477" x="5080000" y="1844675"/>
          <p14:tracePt t="78494" x="5062538" y="1844675"/>
          <p14:tracePt t="78511" x="5040313" y="1844675"/>
          <p14:tracePt t="78512" x="5035550" y="1844675"/>
          <p14:tracePt t="78528" x="5029200" y="1844675"/>
          <p14:tracePt t="78544" x="5024438" y="1844675"/>
          <p14:tracePt t="78561" x="5008563" y="1844675"/>
          <p14:tracePt t="78578" x="4991100" y="1839913"/>
          <p14:tracePt t="78580" x="4975225" y="1833563"/>
          <p14:tracePt t="78594" x="4946650" y="1828800"/>
          <p14:tracePt t="78596" x="4941888" y="1824038"/>
          <p14:tracePt t="78611" x="4908550" y="1817688"/>
          <p14:tracePt t="78627" x="4881563" y="1806575"/>
          <p14:tracePt t="78645" x="4852988" y="1801813"/>
          <p14:tracePt t="78647" x="4841875" y="1795463"/>
          <p14:tracePt t="78662" x="4826000" y="1795463"/>
          <p14:tracePt t="78679" x="4814888" y="1790700"/>
          <p14:tracePt t="78694" x="4803775" y="1784350"/>
          <p14:tracePt t="78716" x="4799013" y="1779588"/>
          <p14:tracePt t="78730" x="4792663" y="1779588"/>
          <p14:tracePt t="78746" x="4787900" y="1773238"/>
          <p14:tracePt t="78836" x="4787900" y="1768475"/>
          <p14:tracePt t="78861" x="4781550" y="1768475"/>
          <p14:tracePt t="78865" x="4781550" y="1762125"/>
          <p14:tracePt t="79296" x="4787900" y="1762125"/>
          <p14:tracePt t="79301" x="4799013" y="1762125"/>
          <p14:tracePt t="79314" x="4810125" y="1762125"/>
          <p14:tracePt t="79316" x="4821238" y="1768475"/>
          <p14:tracePt t="79331" x="4832350" y="1768475"/>
          <p14:tracePt t="79347" x="4837113" y="1768475"/>
          <p14:tracePt t="82971" x="4533900" y="1768475"/>
          <p14:tracePt t="82976" x="4451350" y="1768475"/>
          <p14:tracePt t="82978" x="4341813" y="1795463"/>
          <p14:tracePt t="82984" x="4252913" y="1795463"/>
          <p14:tracePt t="83001" x="4060825" y="1790700"/>
          <p14:tracePt t="83017" x="3829050" y="1784350"/>
          <p14:tracePt t="83035" x="3575050" y="1801813"/>
          <p14:tracePt t="83051" x="3465513" y="1824038"/>
          <p14:tracePt t="83068" x="3409950" y="1828800"/>
          <p14:tracePt t="83084" x="3371850" y="1828800"/>
          <p14:tracePt t="83101" x="3316288" y="1833563"/>
          <p14:tracePt t="83119" x="3289300" y="1817688"/>
          <p14:tracePt t="83134" x="3240088" y="1817688"/>
          <p14:tracePt t="83151" x="3184525" y="1824038"/>
          <p14:tracePt t="83169" x="3090863" y="1833563"/>
          <p14:tracePt t="83186" x="3024188" y="1839913"/>
          <p14:tracePt t="83201" x="2997200" y="1844675"/>
          <p14:tracePt t="83203" x="2959100" y="1844675"/>
          <p14:tracePt t="83219" x="2881313" y="1851025"/>
          <p14:tracePt t="83235" x="2803525" y="1851025"/>
          <p14:tracePt t="83252" x="2671763" y="1851025"/>
          <p14:tracePt t="83269" x="2584450" y="1851025"/>
          <p14:tracePt t="83285" x="2506663" y="1851025"/>
          <p14:tracePt t="83302" x="2401888" y="1851025"/>
          <p14:tracePt t="83319" x="2286000" y="1851025"/>
          <p14:tracePt t="83320" x="2236788" y="1851025"/>
          <p14:tracePt t="83336" x="2203450" y="1851025"/>
          <p14:tracePt t="83337" x="2143125" y="1851025"/>
          <p14:tracePt t="83351" x="2071688" y="1851025"/>
          <p14:tracePt t="83368" x="2038350" y="1851025"/>
          <p14:tracePt t="83385" x="2016125" y="1851025"/>
          <p14:tracePt t="83388" x="2011363" y="1851025"/>
          <p14:tracePt t="83403" x="1982788" y="1851025"/>
          <p14:tracePt t="83419" x="1960563" y="1844675"/>
          <p14:tracePt t="83435" x="1922463" y="1844675"/>
          <p14:tracePt t="83452" x="1878013" y="1844675"/>
          <p14:tracePt t="83469" x="1824038" y="1844675"/>
          <p14:tracePt t="83487" x="1779588" y="1844675"/>
          <p14:tracePt t="83501" x="1763713" y="1844675"/>
          <p14:tracePt t="83519" x="1741488" y="1844675"/>
          <p14:tracePt t="83535" x="1735138" y="1844675"/>
          <p14:tracePt t="83537" x="1730375" y="1844675"/>
          <p14:tracePt t="83577" x="1724025" y="1844675"/>
          <p14:tracePt t="83583" x="1719263" y="1844675"/>
          <p14:tracePt t="83599" x="1712913" y="1844675"/>
          <p14:tracePt t="83614" x="1701800" y="1844675"/>
          <p14:tracePt t="84379" x="1735138" y="1844675"/>
          <p14:tracePt t="84385" x="1846263" y="1844675"/>
          <p14:tracePt t="84393" x="1873250" y="1844675"/>
          <p14:tracePt t="84402" x="2016125" y="1844675"/>
          <p14:tracePt t="84421" x="2187575" y="1817688"/>
          <p14:tracePt t="84422" x="2241550" y="1812925"/>
          <p14:tracePt t="84438" x="2263775" y="1812925"/>
          <p14:tracePt t="84461" x="2263775" y="1806575"/>
          <p14:tracePt t="84470" x="2252663" y="1806575"/>
          <p14:tracePt t="84486" x="2147888" y="1806575"/>
          <p14:tracePt t="84504" x="2060575" y="1806575"/>
          <p14:tracePt t="84505" x="2022475" y="1806575"/>
          <p14:tracePt t="84521" x="1978025" y="1812925"/>
          <p14:tracePt t="84537" x="1939925" y="1824038"/>
          <p14:tracePt t="84553" x="1911350" y="1824038"/>
          <p14:tracePt t="84648" x="1933575" y="1833563"/>
          <p14:tracePt t="84655" x="1955800" y="1833563"/>
          <p14:tracePt t="84671" x="2044700" y="1839913"/>
          <p14:tracePt t="84687" x="2109788" y="1844675"/>
          <p14:tracePt t="84704" x="2203450" y="1851025"/>
          <p14:tracePt t="84720" x="2270125" y="1855788"/>
          <p14:tracePt t="84721" x="2292350" y="1862138"/>
          <p14:tracePt t="84738" x="2308225" y="1862138"/>
          <p14:tracePt t="84776" x="2319338" y="1866900"/>
          <p14:tracePt t="84783" x="2341563" y="1878013"/>
          <p14:tracePt t="84790" x="2379663" y="1884363"/>
          <p14:tracePt t="84805" x="2468563" y="1884363"/>
          <p14:tracePt t="84821" x="2517775" y="1884363"/>
          <p14:tracePt t="84837" x="2528888" y="1884363"/>
          <p14:tracePt t="84882" x="2501900" y="1884363"/>
          <p14:tracePt t="84888" x="2451100" y="1884363"/>
          <p14:tracePt t="84895" x="2439988" y="1884363"/>
          <p14:tracePt t="84910" x="2435225" y="1884363"/>
          <p14:tracePt t="84986" x="2446338" y="1884363"/>
          <p14:tracePt t="85002" x="2473325" y="1884363"/>
          <p14:tracePt t="85009" x="2490788" y="1889125"/>
          <p14:tracePt t="85020" x="2506663" y="1889125"/>
          <p14:tracePt t="85039" x="2517775" y="1889125"/>
          <p14:tracePt t="85413" x="2533650" y="1889125"/>
          <p14:tracePt t="85422" x="2540000" y="1889125"/>
          <p14:tracePt t="85427" x="2562225" y="1889125"/>
          <p14:tracePt t="85438" x="2584450" y="1889125"/>
          <p14:tracePt t="85455" x="2622550" y="1889125"/>
          <p14:tracePt t="85472" x="2627313" y="1889125"/>
          <p14:tracePt t="85602" x="2606675" y="1889125"/>
          <p14:tracePt t="85608" x="2595563" y="1889125"/>
          <p14:tracePt t="85622" x="2573338" y="1889125"/>
          <p14:tracePt t="85623" x="2555875" y="1889125"/>
          <p14:tracePt t="85639" x="2544763" y="1889125"/>
          <p14:tracePt t="85641" x="2528888" y="1889125"/>
          <p14:tracePt t="85656" x="2495550" y="1889125"/>
          <p14:tracePt t="85672" x="2462213" y="1889125"/>
          <p14:tracePt t="85689" x="2401888" y="1889125"/>
          <p14:tracePt t="85690" x="2357438" y="1889125"/>
          <p14:tracePt t="85707" x="2241550" y="1889125"/>
          <p14:tracePt t="85722" x="2165350" y="1889125"/>
          <p14:tracePt t="85739" x="2127250" y="1889125"/>
          <p14:tracePt t="85756" x="2120900" y="1889125"/>
          <p14:tracePt t="85797" x="2127250" y="1895475"/>
          <p14:tracePt t="85802" x="2170113" y="1895475"/>
          <p14:tracePt t="85811" x="2225675" y="1906588"/>
          <p14:tracePt t="85822" x="2352675" y="1911350"/>
          <p14:tracePt t="85840" x="2655888" y="1917700"/>
          <p14:tracePt t="85856" x="2803525" y="1927225"/>
          <p14:tracePt t="85858" x="2859088" y="1927225"/>
          <p14:tracePt t="85872" x="2892425" y="1927225"/>
          <p14:tracePt t="85908" x="2865438" y="1927225"/>
          <p14:tracePt t="85915" x="2832100" y="1927225"/>
          <p14:tracePt t="85923" x="2809875" y="1927225"/>
          <p14:tracePt t="85938" x="2782888" y="1927225"/>
          <p14:tracePt t="86097" x="2776538" y="1927225"/>
          <p14:tracePt t="86111" x="2760663" y="1927225"/>
          <p14:tracePt t="86117" x="2732088" y="1927225"/>
          <p14:tracePt t="86125" x="2716213" y="1927225"/>
          <p14:tracePt t="86139" x="2698750" y="1927225"/>
          <p14:tracePt t="86141" x="2693988" y="1927225"/>
          <p14:tracePt t="86158" x="2682875" y="1927225"/>
          <p14:tracePt t="86307" x="2689225" y="1927225"/>
          <p14:tracePt t="86322" x="2693988" y="1927225"/>
          <p14:tracePt t="86328" x="2698750" y="1933575"/>
          <p14:tracePt t="86339" x="2709863" y="1933575"/>
          <p14:tracePt t="86358" x="2727325" y="1933575"/>
          <p14:tracePt t="86531" x="2738438" y="1933575"/>
          <p14:tracePt t="86546" x="2749550" y="1933575"/>
          <p14:tracePt t="86553" x="2760663" y="1933575"/>
          <p14:tracePt t="86570" x="2765425" y="1933575"/>
          <p14:tracePt t="86592" x="2771775" y="1933575"/>
          <p14:tracePt t="86622" x="2771775" y="1927225"/>
          <p14:tracePt t="86660" x="2776538" y="1927225"/>
          <p14:tracePt t="86680" x="2782888" y="1927225"/>
          <p14:tracePt t="86687" x="2787650" y="1927225"/>
          <p14:tracePt t="86695" x="2792413" y="1922463"/>
          <p14:tracePt t="86706" x="2809875" y="1922463"/>
          <p14:tracePt t="86725" x="2825750" y="1917700"/>
          <p14:tracePt t="86741" x="2832100" y="1917700"/>
          <p14:tracePt t="87394" x="2825750" y="1917700"/>
          <p14:tracePt t="87401" x="2803525" y="1917700"/>
          <p14:tracePt t="87410" x="2754313" y="1917700"/>
          <p14:tracePt t="87424" x="2633663" y="1917700"/>
          <p14:tracePt t="87441" x="2439988" y="1927225"/>
          <p14:tracePt t="87458" x="2368550" y="1966913"/>
          <p14:tracePt t="87459" x="2292350" y="1966913"/>
          <p14:tracePt t="87475" x="2187575" y="1966913"/>
          <p14:tracePt t="87491" x="2165350" y="1966913"/>
          <p14:tracePt t="87493" x="2147888" y="1966913"/>
          <p14:tracePt t="87507" x="2132013" y="1966913"/>
          <p14:tracePt t="87525" x="2127250" y="1966913"/>
          <p14:tracePt t="87527" x="2120900" y="1966913"/>
          <p14:tracePt t="87542" x="2109788" y="1960563"/>
          <p14:tracePt t="87558" x="2093913" y="1960563"/>
          <p14:tracePt t="87561" x="2082800" y="1960563"/>
          <p14:tracePt t="87574" x="2005013" y="1960563"/>
          <p14:tracePt t="87592" x="1933575" y="1960563"/>
          <p14:tracePt t="87609" x="1866900" y="1960563"/>
          <p14:tracePt t="87610" x="1857375" y="1960563"/>
          <p14:tracePt t="87627" x="1839913" y="1960563"/>
          <p14:tracePt t="87642" x="1835150" y="1960563"/>
          <p14:tracePt t="87657" x="1817688" y="1960563"/>
          <p14:tracePt t="87675" x="1795463" y="1955800"/>
          <p14:tracePt t="87692" x="1768475" y="1949450"/>
          <p14:tracePt t="87709" x="1757363" y="1949450"/>
          <p14:tracePt t="87710" x="1746250" y="1949450"/>
          <p14:tracePt t="87724" x="1724025" y="1949450"/>
          <p14:tracePt t="87741" x="1701800" y="1949450"/>
          <p14:tracePt t="87758" x="1690688" y="1949450"/>
          <p14:tracePt t="87760" x="1685925" y="1949450"/>
          <p14:tracePt t="87775" x="1679575" y="1949450"/>
          <p14:tracePt t="87777" x="1674813" y="1949450"/>
          <p14:tracePt t="87881" x="1697038" y="1949450"/>
          <p14:tracePt t="87889" x="1741488" y="1955800"/>
          <p14:tracePt t="87896" x="1835150" y="1960563"/>
          <p14:tracePt t="87911" x="2105025" y="1960563"/>
          <p14:tracePt t="87927" x="2397125" y="1960563"/>
          <p14:tracePt t="87942" x="2611438" y="1960563"/>
          <p14:tracePt t="87958" x="2698750" y="1960563"/>
          <p14:tracePt t="87975" x="2727325" y="1960563"/>
          <p14:tracePt t="89516" x="2709863" y="1960563"/>
          <p14:tracePt t="89525" x="2698750" y="1960563"/>
          <p14:tracePt t="89538" x="2693988" y="1960563"/>
          <p14:tracePt t="89913" x="2698750" y="1960563"/>
          <p14:tracePt t="89936" x="2698750" y="1966913"/>
          <p14:tracePt t="90123" x="2705100" y="1966913"/>
          <p14:tracePt t="90131" x="2720975" y="1971675"/>
          <p14:tracePt t="90146" x="2792413" y="1978025"/>
          <p14:tracePt t="90162" x="2876550" y="1978025"/>
          <p14:tracePt t="90179" x="2974975" y="1978025"/>
          <p14:tracePt t="90194" x="3046413" y="1978025"/>
          <p14:tracePt t="90212" x="3128963" y="1966913"/>
          <p14:tracePt t="90228" x="3151188" y="1966913"/>
          <p14:tracePt t="90245" x="3162300" y="1966913"/>
          <p14:tracePt t="90262" x="3184525" y="1966913"/>
          <p14:tracePt t="90280" x="3271838" y="1982788"/>
          <p14:tracePt t="90297" x="3333750" y="1993900"/>
          <p14:tracePt t="90312" x="3409950" y="2000250"/>
          <p14:tracePt t="90329" x="3443288" y="2000250"/>
          <p14:tracePt t="90346" x="3448050" y="2000250"/>
          <p14:tracePt t="90348" x="3454400" y="2000250"/>
          <p14:tracePt t="90386" x="3459163" y="2000250"/>
          <p14:tracePt t="90393" x="3470275" y="2000250"/>
          <p14:tracePt t="90402" x="3481388" y="2000250"/>
          <p14:tracePt t="90412" x="3492500" y="2000250"/>
          <p14:tracePt t="90430" x="3525838" y="2005013"/>
          <p14:tracePt t="90521" x="3532188" y="2005013"/>
          <p14:tracePt t="90529" x="3536950" y="2005013"/>
          <p14:tracePt t="90535" x="3541713" y="2005013"/>
          <p14:tracePt t="90546" x="3548063" y="2005013"/>
          <p14:tracePt t="90563" x="3575050" y="2011363"/>
          <p14:tracePt t="90564" x="3581400" y="2016125"/>
          <p14:tracePt t="90580" x="3614738" y="2020888"/>
          <p14:tracePt t="90597" x="3646488" y="2020888"/>
          <p14:tracePt t="90613" x="3708400" y="2020888"/>
          <p14:tracePt t="90629" x="3751263" y="2020888"/>
          <p14:tracePt t="90646" x="3784600" y="2016125"/>
          <p14:tracePt t="90648" x="3795713" y="2016125"/>
          <p14:tracePt t="90663" x="3806825" y="2016125"/>
          <p14:tracePt t="93927" x="3768725" y="1966913"/>
          <p14:tracePt t="95885" x="3757613" y="1966913"/>
          <p14:tracePt t="95892" x="3729038" y="1966913"/>
          <p14:tracePt t="95904" x="3690938" y="1971675"/>
          <p14:tracePt t="95906" x="3646488" y="1978025"/>
          <p14:tracePt t="95920" x="3619500" y="1978025"/>
          <p14:tracePt t="95922" x="3525838" y="1933575"/>
          <p14:tracePt t="95937" x="3448050" y="1927225"/>
          <p14:tracePt t="95955" x="3376613" y="1922463"/>
          <p14:tracePt t="95971" x="3365500" y="1922463"/>
          <p14:tracePt t="96055" x="3382963" y="1922463"/>
          <p14:tracePt t="96063" x="3409950" y="1922463"/>
          <p14:tracePt t="96072" x="3443288" y="1927225"/>
          <p14:tracePt t="96087" x="3592513" y="1938338"/>
          <p14:tracePt t="96104" x="3713163" y="1938338"/>
          <p14:tracePt t="96121" x="3840163" y="1938338"/>
          <p14:tracePt t="96122" x="3884613" y="1938338"/>
          <p14:tracePt t="96138" x="3922713" y="1938338"/>
          <p14:tracePt t="96139" x="3956050" y="1938338"/>
          <p14:tracePt t="96154" x="3994150" y="1938338"/>
          <p14:tracePt t="96171" x="4038600" y="1944688"/>
          <p14:tracePt t="96187" x="4083050" y="1949450"/>
          <p14:tracePt t="96205" x="4170363" y="1966913"/>
          <p14:tracePt t="96221" x="4264025" y="1978025"/>
          <p14:tracePt t="96237" x="4335463" y="1978025"/>
          <p14:tracePt t="96254" x="4402138" y="1982788"/>
          <p14:tracePt t="96272" x="4429125" y="1982788"/>
          <p14:tracePt t="96273" x="4451350" y="1982788"/>
          <p14:tracePt t="96290" x="4478338" y="1982788"/>
          <p14:tracePt t="96304" x="4495800" y="1982788"/>
          <p14:tracePt t="96321" x="4506913" y="1982788"/>
          <p14:tracePt t="96339" x="4511675" y="1982788"/>
          <p14:tracePt t="96358" x="4518025" y="1982788"/>
          <p14:tracePt t="96372" x="4529138" y="1982788"/>
          <p14:tracePt t="96373" x="4533900" y="1982788"/>
          <p14:tracePt t="96389" x="4578350" y="1982788"/>
          <p14:tracePt t="96404" x="4627563" y="1982788"/>
          <p14:tracePt t="96421" x="4699000" y="1982788"/>
          <p14:tracePt t="96423" x="4732338" y="1982788"/>
          <p14:tracePt t="96438" x="4765675" y="1982788"/>
          <p14:tracePt t="96439" x="4810125" y="1982788"/>
          <p14:tracePt t="96454" x="4897438" y="1982788"/>
          <p14:tracePt t="96471" x="4975225" y="1982788"/>
          <p14:tracePt t="96489" x="5024438" y="1982788"/>
          <p14:tracePt t="96490" x="5029200" y="1982788"/>
          <p14:tracePt t="96506" x="5062538" y="1982788"/>
          <p14:tracePt t="96522" x="5084763" y="1982788"/>
          <p14:tracePt t="96539" x="5095875" y="1982788"/>
          <p14:tracePt t="96555" x="5113338" y="1982788"/>
          <p14:tracePt t="96571" x="5133975" y="1989138"/>
          <p14:tracePt t="96957" x="5140325" y="1989138"/>
          <p14:tracePt t="96964" x="5145088" y="1989138"/>
          <p14:tracePt t="96972" x="5151438" y="1989138"/>
          <p14:tracePt t="97219" x="5156200" y="1989138"/>
          <p14:tracePt t="97234" x="5167313" y="1993900"/>
          <p14:tracePt t="97241" x="5184775" y="2000250"/>
          <p14:tracePt t="97258" x="5238750" y="2000250"/>
          <p14:tracePt t="97273" x="5294313" y="2005013"/>
          <p14:tracePt t="97290" x="5365750" y="2011363"/>
          <p14:tracePt t="97308" x="5454650" y="2016125"/>
          <p14:tracePt t="97324" x="5492750" y="2016125"/>
          <p14:tracePt t="97340" x="5530850" y="2016125"/>
          <p14:tracePt t="97356" x="5548313" y="2016125"/>
          <p14:tracePt t="97374" x="5564188" y="2016125"/>
          <p14:tracePt t="97376" x="5575300" y="2016125"/>
          <p14:tracePt t="97390" x="5591175" y="2016125"/>
          <p14:tracePt t="97408" x="5597525" y="2016125"/>
          <p14:tracePt t="97423" x="5602288" y="2016125"/>
          <p14:tracePt t="97541" x="5608638" y="2016125"/>
          <p14:tracePt t="97558" x="5613400" y="2016125"/>
          <p14:tracePt t="97579" x="5619750" y="2016125"/>
          <p14:tracePt t="97594" x="5624513" y="2016125"/>
          <p14:tracePt t="97931" x="5630863" y="2016125"/>
          <p14:tracePt t="97939" x="5635625" y="2016125"/>
          <p14:tracePt t="97946" x="5646738" y="2016125"/>
          <p14:tracePt t="97958" x="5653088" y="2016125"/>
          <p14:tracePt t="97974" x="5664200" y="2016125"/>
          <p14:tracePt t="98036" x="5668963" y="2016125"/>
          <p14:tracePt t="98051" x="5675313" y="2016125"/>
          <p14:tracePt t="98058" x="5680075" y="2016125"/>
          <p14:tracePt t="98074" x="5684838" y="2016125"/>
          <p14:tracePt t="98090" x="5691188" y="2011363"/>
          <p14:tracePt t="98111" x="5695950" y="2011363"/>
          <p14:tracePt t="98126" x="5702300" y="2005013"/>
          <p14:tracePt t="98142" x="5707063" y="2000250"/>
          <p14:tracePt t="98344" x="5713413" y="2000250"/>
          <p14:tracePt t="98360" x="5718175" y="2000250"/>
          <p14:tracePt t="98377" x="5724525" y="2000250"/>
          <p14:tracePt t="98381" x="5740400" y="1993900"/>
          <p14:tracePt t="98396" x="5746750" y="1993900"/>
          <p14:tracePt t="98410" x="5751513" y="1993900"/>
          <p14:tracePt t="98425" x="5757863" y="1993900"/>
          <p14:tracePt t="98442" x="5762625" y="1993900"/>
          <p14:tracePt t="98457" x="5778500" y="1989138"/>
          <p14:tracePt t="98474" x="5784850" y="1989138"/>
          <p14:tracePt t="98491" x="5789613" y="1989138"/>
          <p14:tracePt t="98492" x="5795963" y="1989138"/>
          <p14:tracePt t="98510" x="5800725" y="1989138"/>
          <p14:tracePt t="98524" x="5800725" y="1982788"/>
          <p14:tracePt t="98541" x="5807075" y="1982788"/>
          <p14:tracePt t="98558" x="5811838" y="1982788"/>
          <p14:tracePt t="99821" x="5807075" y="1982788"/>
          <p14:tracePt t="99827" x="5800725" y="1982788"/>
          <p14:tracePt t="99847" x="5795963" y="1982788"/>
          <p14:tracePt t="99919" x="5789613" y="1982788"/>
          <p14:tracePt t="100121" x="5795963" y="1982788"/>
          <p14:tracePt t="100160" x="5800725" y="1982788"/>
          <p14:tracePt t="100211" x="5795963" y="1978025"/>
          <p14:tracePt t="100219" x="5789613" y="1978025"/>
          <p14:tracePt t="100226" x="5773738" y="1971675"/>
          <p14:tracePt t="100245" x="5735638" y="1960563"/>
          <p14:tracePt t="100261" x="5695950" y="1949450"/>
          <p14:tracePt t="100263" x="5675313" y="1949450"/>
          <p14:tracePt t="100279" x="5653088" y="1944688"/>
          <p14:tracePt t="100294" x="5630863" y="1944688"/>
          <p14:tracePt t="100310" x="5602288" y="1944688"/>
          <p14:tracePt t="100327" x="5564188" y="1944688"/>
          <p14:tracePt t="100344" x="5526088" y="1944688"/>
          <p14:tracePt t="100346" x="5514975" y="1949450"/>
          <p14:tracePt t="100361" x="5503863" y="1949450"/>
          <p14:tracePt t="100377" x="5497513" y="1949450"/>
          <p14:tracePt t="100394" x="5459413" y="1955800"/>
          <p14:tracePt t="100410" x="5410200" y="1966913"/>
          <p14:tracePt t="100428" x="5305425" y="1978025"/>
          <p14:tracePt t="100444" x="5227638" y="1989138"/>
          <p14:tracePt t="100460" x="5195888" y="1989138"/>
          <p14:tracePt t="100478" x="5184775" y="1989138"/>
          <p14:tracePt t="100495" x="5178425" y="1989138"/>
          <p14:tracePt t="100511" x="5162550" y="1989138"/>
          <p14:tracePt t="100528" x="5151438" y="1989138"/>
          <p14:tracePt t="100546" x="5145088" y="1989138"/>
          <p14:tracePt t="100654" x="5167313" y="1989138"/>
          <p14:tracePt t="100668" x="5200650" y="1993900"/>
          <p14:tracePt t="100675" x="5233988" y="1993900"/>
          <p14:tracePt t="100683" x="5278438" y="1993900"/>
          <p14:tracePt t="100694" x="5316538" y="1993900"/>
          <p14:tracePt t="100711" x="5360988" y="1993900"/>
          <p14:tracePt t="100713" x="5376863" y="1993900"/>
          <p14:tracePt t="100728" x="5383213" y="1993900"/>
          <p14:tracePt t="100745" x="5387975" y="1993900"/>
          <p14:tracePt t="100761" x="5399088" y="1993900"/>
          <p14:tracePt t="100778" x="5410200" y="1993900"/>
          <p14:tracePt t="100779" x="5414963" y="1993900"/>
          <p14:tracePt t="100795" x="5421313" y="1993900"/>
          <p14:tracePt t="100871" x="5426075" y="1993900"/>
          <p14:tracePt t="100886" x="5437188" y="1993900"/>
          <p14:tracePt t="100894" x="5448300" y="1993900"/>
          <p14:tracePt t="100900" x="5465763" y="1993900"/>
          <p14:tracePt t="100911" x="5481638" y="1993900"/>
          <p14:tracePt t="100928" x="5508625" y="1993900"/>
          <p14:tracePt t="100945" x="5553075" y="1993900"/>
          <p14:tracePt t="100961" x="5591175" y="1993900"/>
          <p14:tracePt t="100978" x="5635625" y="1993900"/>
          <p14:tracePt t="100995" x="5664200" y="1993900"/>
          <p14:tracePt t="101012" x="5729288" y="1993900"/>
          <p14:tracePt t="101029" x="5751513" y="1993900"/>
          <p14:tracePt t="101045" x="5768975" y="1993900"/>
          <p14:tracePt t="101062" x="5784850" y="1993900"/>
          <p14:tracePt t="101079" x="5800725" y="1993900"/>
          <p14:tracePt t="101080" x="5807075" y="1993900"/>
          <p14:tracePt t="101098" x="5834063" y="1993900"/>
          <p14:tracePt t="101112" x="5851525" y="1993900"/>
          <p14:tracePt t="101128" x="5867400" y="1993900"/>
          <p14:tracePt t="101146" x="5878513" y="1993900"/>
          <p14:tracePt t="101148" x="5883275" y="1989138"/>
          <p14:tracePt t="101163" x="5889625" y="1989138"/>
          <p14:tracePt t="101179" x="5894388" y="1989138"/>
          <p14:tracePt t="101195" x="5900738" y="1989138"/>
          <p14:tracePt t="101212" x="5911850" y="1989138"/>
          <p14:tracePt t="101228" x="5922963" y="1989138"/>
          <p14:tracePt t="101230" x="5927725" y="1989138"/>
          <p14:tracePt t="101246" x="5938838" y="1989138"/>
          <p14:tracePt t="101261" x="5961063" y="1989138"/>
          <p14:tracePt t="101278" x="5976938" y="1989138"/>
          <p14:tracePt t="101296" x="5999163" y="1989138"/>
          <p14:tracePt t="101297" x="6010275" y="1989138"/>
          <p14:tracePt t="101313" x="6038850" y="1989138"/>
          <p14:tracePt t="101330" x="6070600" y="1989138"/>
          <p14:tracePt t="101345" x="6103938" y="1989138"/>
          <p14:tracePt t="101362" x="6142038" y="1989138"/>
          <p14:tracePt t="101379" x="6203950" y="1982788"/>
          <p14:tracePt t="101380" x="6219825" y="1982788"/>
          <p14:tracePt t="101397" x="6257925" y="1978025"/>
          <p14:tracePt t="101412" x="6302375" y="1971675"/>
          <p14:tracePt t="101430" x="6351588" y="1971675"/>
          <p14:tracePt t="101446" x="6407150" y="1971675"/>
          <p14:tracePt t="101448" x="6429375" y="1966913"/>
          <p14:tracePt t="101463" x="6467475" y="1966913"/>
          <p14:tracePt t="101480" x="6507163" y="1960563"/>
          <p14:tracePt t="101496" x="6545263" y="1960563"/>
          <p14:tracePt t="101512" x="6589713" y="1955800"/>
          <p14:tracePt t="101531" x="6650038" y="1949450"/>
          <p14:tracePt t="101547" x="6694488" y="1944688"/>
          <p14:tracePt t="101562" x="6754813" y="1933575"/>
          <p14:tracePt t="101579" x="6781800" y="1933575"/>
          <p14:tracePt t="101596" x="6792913" y="1922463"/>
          <p14:tracePt t="101598" x="6797675" y="1922463"/>
          <p14:tracePt t="101614" x="6815138" y="1917700"/>
          <p14:tracePt t="101630" x="6831013" y="1917700"/>
          <p14:tracePt t="101648" x="6864350" y="1911350"/>
          <p14:tracePt t="101651" x="6870700" y="1911350"/>
          <p14:tracePt t="101663" x="6881813" y="1911350"/>
          <p14:tracePt t="101681" x="6902450" y="1911350"/>
          <p14:tracePt t="101698" x="6931025" y="1911350"/>
          <p14:tracePt t="101712" x="6953250" y="1906588"/>
          <p14:tracePt t="101730" x="6975475" y="1906588"/>
          <p14:tracePt t="101746" x="6980238" y="1906588"/>
          <p14:tracePt t="101749" x="6991350" y="1906588"/>
          <p14:tracePt t="101763" x="7013575" y="1906588"/>
          <p14:tracePt t="101783" x="7024688" y="1906588"/>
          <p14:tracePt t="101797" x="7035800" y="1906588"/>
          <p14:tracePt t="101812" x="7051675" y="1906588"/>
          <p14:tracePt t="101830" x="7078663" y="1906588"/>
          <p14:tracePt t="101847" x="7100888" y="1906588"/>
          <p14:tracePt t="101862" x="7118350" y="1906588"/>
          <p14:tracePt t="101880" x="7129463" y="1906588"/>
          <p14:tracePt t="101882" x="7134225" y="1906588"/>
          <p14:tracePt t="101897" x="7156450" y="1906588"/>
          <p14:tracePt t="101913" x="7178675" y="1922463"/>
          <p14:tracePt t="101930" x="7200900" y="1927225"/>
          <p14:tracePt t="101946" x="7223125" y="1938338"/>
          <p14:tracePt t="101963" x="7239000" y="1949450"/>
          <p14:tracePt t="101981" x="7256463" y="1960563"/>
          <p14:tracePt t="101998" x="7265988" y="1971675"/>
          <p14:tracePt t="102014" x="7277100" y="1978025"/>
          <p14:tracePt t="102030" x="7288213" y="1982788"/>
          <p14:tracePt t="102048" x="7310438" y="1993900"/>
          <p14:tracePt t="102064" x="7332663" y="1993900"/>
          <p14:tracePt t="102080" x="7359650" y="2005013"/>
          <p14:tracePt t="102096" x="7388225" y="2005013"/>
          <p14:tracePt t="102113" x="7426325" y="2011363"/>
          <p14:tracePt t="102115" x="7437438" y="2011363"/>
          <p14:tracePt t="102131" x="7470775" y="2020888"/>
          <p14:tracePt t="102148" x="7486650" y="2020888"/>
          <p14:tracePt t="102163" x="7504113" y="2020888"/>
          <p14:tracePt t="102181" x="7508875" y="2020888"/>
          <p14:tracePt t="102334" x="7515225" y="2020888"/>
          <p14:tracePt t="102357" x="7519988" y="2020888"/>
          <p14:tracePt t="102401" x="7526338" y="2016125"/>
          <p14:tracePt t="102409" x="7531100" y="2016125"/>
          <p14:tracePt t="102415" x="7537450" y="2011363"/>
          <p14:tracePt t="102431" x="7542213" y="2011363"/>
          <p14:tracePt t="102432" x="7546975" y="2011363"/>
          <p14:tracePt t="102447" x="7575550" y="2005013"/>
          <p14:tracePt t="102464" x="7613650" y="2005013"/>
          <p14:tracePt t="102481" x="7658100" y="1993900"/>
          <p14:tracePt t="102482" x="7685088" y="1989138"/>
          <p14:tracePt t="102498" x="7729538" y="1978025"/>
          <p14:tracePt t="102514" x="7778750" y="1978025"/>
          <p14:tracePt t="102531" x="7818438" y="1971675"/>
          <p14:tracePt t="102548" x="7850188" y="1966913"/>
          <p14:tracePt t="102565" x="7910513" y="1960563"/>
          <p14:tracePt t="102582" x="7950200" y="1955800"/>
          <p14:tracePt t="102597" x="8010525" y="1944688"/>
          <p14:tracePt t="102615" x="8070850" y="1938338"/>
          <p14:tracePt t="102631" x="8137525" y="1933575"/>
          <p14:tracePt t="102633" x="8164513" y="1927225"/>
          <p14:tracePt t="102649" x="8220075" y="1922463"/>
          <p14:tracePt t="102664" x="8258175" y="1922463"/>
          <p14:tracePt t="102681" x="8307388" y="1922463"/>
          <p14:tracePt t="102697" x="8351838" y="1922463"/>
          <p14:tracePt t="102714" x="8401050" y="1922463"/>
          <p14:tracePt t="102716" x="8434388" y="1922463"/>
          <p14:tracePt t="102731" x="8462963" y="1922463"/>
          <p14:tracePt t="102732" x="8505825" y="1922463"/>
          <p14:tracePt t="102747" x="8577263" y="1922463"/>
          <p14:tracePt t="102765" x="8643938" y="1927225"/>
          <p14:tracePt t="102780" x="8732838" y="1938338"/>
          <p14:tracePt t="102782" x="8759825" y="1938338"/>
          <p14:tracePt t="102798" x="8782050" y="1938338"/>
          <p14:tracePt t="102800" x="8804275" y="1938338"/>
          <p14:tracePt t="102814" x="8853488" y="1938338"/>
          <p14:tracePt t="102831" x="8891588" y="1938338"/>
          <p14:tracePt t="102849" x="8936038" y="1938338"/>
          <p14:tracePt t="102850" x="8958263" y="1938338"/>
          <p14:tracePt t="102865" x="8991600" y="1938338"/>
          <p14:tracePt t="102881" x="9002713" y="1938338"/>
          <p14:tracePt t="102883" x="9029700" y="1938338"/>
          <p14:tracePt t="102898" x="9063038" y="1944688"/>
          <p14:tracePt t="102915" x="9101138" y="1949450"/>
          <p14:tracePt t="102933" x="9156700" y="1949450"/>
          <p14:tracePt t="102950" x="9217025" y="1955800"/>
          <p14:tracePt t="102966" x="9255125" y="1955800"/>
          <p14:tracePt t="102981" x="9299575" y="1955800"/>
          <p14:tracePt t="102999" x="9355138" y="1960563"/>
          <p14:tracePt t="103000" x="9377363" y="1960563"/>
          <p14:tracePt t="103014" x="9420225" y="1966913"/>
          <p14:tracePt t="103015" x="9448800" y="1966913"/>
          <p14:tracePt t="103031" x="9502775" y="1966913"/>
          <p14:tracePt t="103047" x="9542463" y="1966913"/>
          <p14:tracePt t="103065" x="9580563" y="1971675"/>
          <p14:tracePt t="103067" x="9596438" y="1971675"/>
          <p14:tracePt t="103082" x="9613900" y="1993900"/>
          <p14:tracePt t="103083" x="9625013" y="2000250"/>
          <p14:tracePt t="103099" x="9636125" y="2005013"/>
          <p14:tracePt t="103100" x="9658350" y="2005013"/>
          <p14:tracePt t="103114" x="9696450" y="2005013"/>
          <p14:tracePt t="103131" x="9740900" y="2016125"/>
          <p14:tracePt t="103149" x="9767888" y="2016125"/>
          <p14:tracePt t="103150" x="9794875" y="2020888"/>
          <p14:tracePt t="103167" x="9834563" y="2027238"/>
          <p14:tracePt t="103182" x="9861550" y="2038350"/>
          <p14:tracePt t="103198" x="9906000" y="2049463"/>
          <p14:tracePt t="103215" x="9944100" y="2060575"/>
          <p14:tracePt t="103231" x="9966325" y="2076450"/>
          <p14:tracePt t="103233" x="9982200" y="2082800"/>
          <p14:tracePt t="103250" x="10004425" y="2082800"/>
          <p14:tracePt t="103265" x="10015538" y="2082800"/>
          <p14:tracePt t="103283" x="10021888" y="2082800"/>
          <p14:tracePt t="103299" x="10026650" y="2082800"/>
          <p14:tracePt t="103324" x="10026650" y="2087563"/>
          <p14:tracePt t="103355" x="10033000" y="2087563"/>
          <p14:tracePt t="103361" x="10037763" y="2087563"/>
          <p14:tracePt t="103377" x="10044113" y="2087563"/>
          <p14:tracePt t="103391" x="10048875" y="2087563"/>
          <p14:tracePt t="103406" x="10059988" y="2087563"/>
          <p14:tracePt t="103415" x="10064750" y="2087563"/>
          <p14:tracePt t="103432" x="10071100" y="2082800"/>
          <p14:tracePt t="103449" x="10082213" y="2076450"/>
          <p14:tracePt t="103467" x="10093325" y="2071688"/>
          <p14:tracePt t="103481" x="10104438" y="2071688"/>
          <p14:tracePt t="103498" x="10115550" y="2065338"/>
          <p14:tracePt t="103516" x="10137775" y="2054225"/>
          <p14:tracePt t="103517" x="10142538" y="2054225"/>
          <p14:tracePt t="103532" x="10153650" y="2049463"/>
          <p14:tracePt t="103549" x="10164763" y="2049463"/>
          <p14:tracePt t="103565" x="10175875" y="2043113"/>
          <p14:tracePt t="103583" x="10180638" y="2043113"/>
          <p14:tracePt t="103600" x="10191750" y="2038350"/>
          <p14:tracePt t="103617" x="10198100" y="2038350"/>
          <p14:tracePt t="103635" x="10202863" y="2038350"/>
          <p14:tracePt t="103655" x="10209213" y="2038350"/>
          <p14:tracePt t="103669" x="10213975" y="2038350"/>
          <p14:tracePt t="103683" x="10220325" y="2032000"/>
          <p14:tracePt t="103700" x="10231438" y="2032000"/>
          <p14:tracePt t="103716" x="10236200" y="2032000"/>
          <p14:tracePt t="103733" x="10240963" y="2032000"/>
          <p14:tracePt t="103735" x="10247313" y="2027238"/>
          <p14:tracePt t="103751" x="10263188" y="2020888"/>
          <p14:tracePt t="103767" x="10280650" y="2016125"/>
          <p14:tracePt t="103782" x="10296525" y="2011363"/>
          <p14:tracePt t="103801" x="10313988" y="2011363"/>
          <p14:tracePt t="103803" x="10318750" y="2005013"/>
          <p14:tracePt t="103819" x="10334625" y="2005013"/>
          <p14:tracePt t="103837" x="10345738" y="2005013"/>
          <p14:tracePt t="103852" x="10367963" y="2005013"/>
          <p14:tracePt t="103867" x="10385425" y="2005013"/>
          <p14:tracePt t="103883" x="10396538" y="2005013"/>
          <p14:tracePt t="103885" x="10407650" y="2005013"/>
          <p14:tracePt t="103902" x="10407650" y="2016125"/>
          <p14:tracePt t="103917" x="10401300" y="2016125"/>
          <p14:tracePt t="103933" x="10412413" y="2016125"/>
          <p14:tracePt t="103952" x="10418763" y="2016125"/>
          <p14:tracePt t="103966" x="10423525" y="2016125"/>
          <p14:tracePt t="103983" x="10434638" y="2016125"/>
          <p14:tracePt t="104000" x="10439400" y="2016125"/>
          <p14:tracePt t="104016" x="10445750" y="2016125"/>
          <p14:tracePt t="104033" x="10450513" y="2016125"/>
          <p14:tracePt t="104035" x="10456863" y="2016125"/>
          <p14:tracePt t="104068" x="10461625" y="2016125"/>
          <p14:tracePt t="104084" x="10467975" y="2016125"/>
          <p14:tracePt t="104088" x="10467975" y="2011363"/>
          <p14:tracePt t="104100" x="10472738" y="2011363"/>
          <p14:tracePt t="104119" x="10479088" y="2011363"/>
          <p14:tracePt t="104134" x="10483850" y="2011363"/>
          <p14:tracePt t="104157" x="10490200" y="2011363"/>
          <p14:tracePt t="104179" x="10494963" y="2011363"/>
          <p14:tracePt t="104193" x="10501313" y="2011363"/>
          <p14:tracePt t="104209" x="10506075" y="2011363"/>
          <p14:tracePt t="104233" x="10512425" y="2011363"/>
          <p14:tracePt t="104255" x="10517188" y="2011363"/>
          <p14:tracePt t="104268" x="10521950" y="2011363"/>
          <p14:tracePt t="104291" x="10528300" y="2011363"/>
          <p14:tracePt t="104306" x="10533063" y="2011363"/>
          <p14:tracePt t="104322" x="10539413" y="2011363"/>
          <p14:tracePt t="104345" x="10544175" y="2011363"/>
          <p14:tracePt t="104360" x="10550525" y="2011363"/>
          <p14:tracePt t="104366" x="10555288" y="2011363"/>
          <p14:tracePt t="104383" x="10561638" y="2011363"/>
          <p14:tracePt t="104388" x="10566400" y="2011363"/>
          <p14:tracePt t="104400" x="10577513" y="2011363"/>
          <p14:tracePt t="104418" x="10599738" y="2011363"/>
          <p14:tracePt t="104434" x="10610850" y="2011363"/>
          <p14:tracePt t="104435" x="10615613" y="2011363"/>
          <p14:tracePt t="104450" x="10637838" y="2011363"/>
          <p14:tracePt t="104467" x="10666413" y="2011363"/>
          <p14:tracePt t="104484" x="10709275" y="2011363"/>
          <p14:tracePt t="104486" x="10748963" y="2011363"/>
          <p14:tracePt t="104502" x="10764838" y="2011363"/>
          <p14:tracePt t="104518" x="10782300" y="2011363"/>
          <p14:tracePt t="104533" x="10802938" y="2011363"/>
          <p14:tracePt t="104551" x="10814050" y="2011363"/>
          <p14:tracePt t="104552" x="10820400" y="2011363"/>
          <p14:tracePt t="104568" x="10842625" y="2011363"/>
          <p14:tracePt t="104585" x="10853738" y="2005013"/>
          <p14:tracePt t="104601" x="10869613" y="2005013"/>
          <p14:tracePt t="104617" x="10880725" y="2005013"/>
          <p14:tracePt t="104635" x="10891838" y="2000250"/>
          <p14:tracePt t="104654" x="10896600" y="2000250"/>
          <p14:tracePt t="104668" x="10902950" y="2000250"/>
          <p14:tracePt t="104684" x="10918825" y="2000250"/>
          <p14:tracePt t="104700" x="10941050" y="2000250"/>
          <p14:tracePt t="104718" x="10958513" y="2000250"/>
          <p14:tracePt t="104720" x="10963275" y="2000250"/>
          <p14:tracePt t="104735" x="10980738" y="2000250"/>
          <p14:tracePt t="104750" x="10996613" y="2000250"/>
          <p14:tracePt t="104768" x="11018838" y="2011363"/>
          <p14:tracePt t="104770" x="11023600" y="2011363"/>
          <p14:tracePt t="104786" x="11041063" y="2016125"/>
          <p14:tracePt t="104802" x="11056938" y="2016125"/>
          <p14:tracePt t="104820" x="11068050" y="2020888"/>
          <p14:tracePt t="104834" x="11079163" y="2020888"/>
          <p14:tracePt t="104851" x="11090275" y="2020888"/>
          <p14:tracePt t="104867" x="11095038" y="2020888"/>
          <p14:tracePt t="104869" x="11101388" y="2020888"/>
          <p14:tracePt t="104884" x="11106150" y="2020888"/>
          <p14:tracePt t="104900" x="11112500" y="2027238"/>
          <p14:tracePt t="104918" x="11117263" y="2027238"/>
          <p14:tracePt t="104935" x="11123613" y="2027238"/>
          <p14:tracePt t="104951" x="11128375" y="2027238"/>
          <p14:tracePt t="104974" x="11134725" y="2027238"/>
          <p14:tracePt t="105037" x="11128375" y="2027238"/>
          <p14:tracePt t="105041" x="11112500" y="2027238"/>
          <p14:tracePt t="105050" x="11068050" y="2020888"/>
          <p14:tracePt t="105068" x="10847388" y="2020888"/>
          <p14:tracePt t="105086" x="10252075" y="2114550"/>
          <p14:tracePt t="105102" x="9850438" y="2230438"/>
          <p14:tracePt t="105119" x="9228138" y="2473325"/>
          <p14:tracePt t="105135" x="8561388" y="2654300"/>
          <p14:tracePt t="105152" x="7227888" y="2963863"/>
          <p14:tracePt t="105168" x="6777038" y="3051175"/>
          <p14:tracePt t="105169" x="6269038" y="3128963"/>
          <p14:tracePt t="105184" x="5602288" y="3205163"/>
          <p14:tracePt t="105201" x="4859338" y="3343275"/>
          <p14:tracePt t="105218" x="4413250" y="3425825"/>
          <p14:tracePt t="105220" x="4225925" y="3443288"/>
          <p14:tracePt t="105235" x="4154488" y="3448050"/>
          <p14:tracePt t="105236" x="4076700" y="3448050"/>
          <p14:tracePt t="105253" x="3989388" y="3443288"/>
          <p14:tracePt t="105270" x="3895725" y="3392488"/>
          <p14:tracePt t="105285" x="3729038" y="3271838"/>
          <p14:tracePt t="105301" x="3652838" y="3211513"/>
          <p14:tracePt t="105303" x="3586163" y="3167063"/>
          <p14:tracePt t="105320" x="3476625" y="3101975"/>
          <p14:tracePt t="105335" x="3382963" y="3051175"/>
          <p14:tracePt t="105352" x="3289300" y="3008313"/>
          <p14:tracePt t="105370" x="3195638" y="2930525"/>
          <p14:tracePt t="105386" x="3128963" y="2870200"/>
          <p14:tracePt t="105402" x="3068638" y="2803525"/>
          <p14:tracePt t="105418" x="3013075" y="2738438"/>
          <p14:tracePt t="105435" x="2997200" y="2671763"/>
          <p14:tracePt t="105452" x="2997200" y="2616200"/>
          <p14:tracePt t="105453" x="2997200" y="2600325"/>
          <p14:tracePt t="105468" x="2997200" y="2578100"/>
          <p14:tracePt t="105471" x="3001963" y="2571750"/>
          <p14:tracePt t="105485" x="3001963" y="2544763"/>
          <p14:tracePt t="105502" x="3008313" y="2506663"/>
          <p14:tracePt t="105519" x="3008313" y="2484438"/>
          <p14:tracePt t="105536" x="3001963" y="2457450"/>
          <p14:tracePt t="105553" x="2986088" y="2446338"/>
          <p14:tracePt t="105569" x="2986088" y="2439988"/>
          <p14:tracePt t="105586" x="2979738" y="2439988"/>
          <p14:tracePt t="105587" x="2979738" y="2435225"/>
          <p14:tracePt t="105602" x="2974975" y="2435225"/>
          <p14:tracePt t="105603" x="2970213" y="2428875"/>
          <p14:tracePt t="105619" x="2963863" y="2424113"/>
          <p14:tracePt t="105621" x="2959100" y="2417763"/>
          <p14:tracePt t="105635" x="2941638" y="2406650"/>
          <p14:tracePt t="105652" x="2930525" y="2395538"/>
          <p14:tracePt t="105670" x="2925763" y="2395538"/>
          <p14:tracePt t="105724" x="2925763" y="2390775"/>
          <p14:tracePt t="105731" x="2930525" y="2384425"/>
          <p14:tracePt t="105738" x="2930525" y="2379663"/>
          <p14:tracePt t="105754" x="2936875" y="2363788"/>
          <p14:tracePt t="105769" x="2941638" y="2352675"/>
          <p14:tracePt t="105785" x="2952750" y="2341563"/>
          <p14:tracePt t="105803" x="2963863" y="2324100"/>
          <p14:tracePt t="105819" x="2974975" y="2319338"/>
          <p14:tracePt t="105820" x="2979738" y="2312988"/>
          <p14:tracePt t="105838" x="2986088" y="2308225"/>
          <p14:tracePt t="105852" x="3001963" y="2297113"/>
          <p14:tracePt t="105869" x="3030538" y="2281238"/>
          <p14:tracePt t="105886" x="3079750" y="2259013"/>
          <p14:tracePt t="105888" x="3128963" y="2252663"/>
          <p14:tracePt t="105903" x="3289300" y="2241550"/>
          <p14:tracePt t="105920" x="3470275" y="2241550"/>
          <p14:tracePt t="105935" x="3635375" y="2241550"/>
          <p14:tracePt t="105953" x="3884613" y="2241550"/>
          <p14:tracePt t="105955" x="3978275" y="2241550"/>
          <p14:tracePt t="105970" x="4087813" y="2241550"/>
          <p14:tracePt t="105986" x="4132263" y="2247900"/>
          <p14:tracePt t="105989" x="4159250" y="2252663"/>
          <p14:tracePt t="106003" x="4170363" y="2252663"/>
          <p14:tracePt t="106078" x="4159250" y="2252663"/>
          <p14:tracePt t="106091" x="4148138" y="2252663"/>
          <p14:tracePt t="106098" x="4137025" y="2247900"/>
          <p14:tracePt t="106106" x="4098925" y="2247900"/>
          <p14:tracePt t="106120" x="4032250" y="2247900"/>
          <p14:tracePt t="106121" x="3916363" y="2241550"/>
          <p14:tracePt t="106138" x="3795713" y="2241550"/>
          <p14:tracePt t="106152" x="3702050" y="2252663"/>
          <p14:tracePt t="106170" x="3619500" y="2270125"/>
          <p14:tracePt t="106186" x="3570288" y="2281238"/>
          <p14:tracePt t="106188" x="3548063" y="2286000"/>
          <p14:tracePt t="106203" x="3536950" y="2286000"/>
          <p14:tracePt t="106205" x="3509963" y="2286000"/>
          <p14:tracePt t="106219" x="3487738" y="2286000"/>
          <p14:tracePt t="106236" x="3476625" y="2286000"/>
          <p14:tracePt t="106253" x="3459163" y="2286000"/>
          <p14:tracePt t="106272" x="3443288" y="2286000"/>
          <p14:tracePt t="106288" x="3427413" y="2286000"/>
          <p14:tracePt t="106303" x="3416300" y="2286000"/>
          <p14:tracePt t="106321" x="3409950" y="2281238"/>
          <p14:tracePt t="106460" x="3405188" y="2281238"/>
          <p14:tracePt t="106466" x="3398838" y="2281238"/>
          <p14:tracePt t="106482" x="3394075" y="2274888"/>
          <p14:tracePt t="106496" x="3387725" y="2274888"/>
          <p14:tracePt t="106505" x="3382963" y="2274888"/>
          <p14:tracePt t="106519" x="3376613" y="2274888"/>
          <p14:tracePt t="106835" x="3382963" y="2274888"/>
          <p14:tracePt t="106850" x="3382963" y="2281238"/>
          <p14:tracePt t="106857" x="3387725" y="2281238"/>
          <p14:tracePt t="107157" x="3394075" y="2281238"/>
          <p14:tracePt t="107164" x="3398838" y="2281238"/>
          <p14:tracePt t="107173" x="3432175" y="2281238"/>
          <p14:tracePt t="107187" x="3536950" y="2281238"/>
          <p14:tracePt t="107204" x="3646488" y="2281238"/>
          <p14:tracePt t="107222" x="3802063" y="2308225"/>
          <p14:tracePt t="107240" x="3927475" y="2335213"/>
          <p14:tracePt t="107254" x="4049713" y="2368550"/>
          <p14:tracePt t="107271" x="4208463" y="2413000"/>
          <p14:tracePt t="107288" x="4406900" y="2468563"/>
          <p14:tracePt t="107305" x="4787900" y="2560638"/>
          <p14:tracePt t="107322" x="4964113" y="2622550"/>
          <p14:tracePt t="107338" x="5057775" y="2644775"/>
          <p14:tracePt t="107355" x="5118100" y="2671763"/>
          <p14:tracePt t="107371" x="5167313" y="2687638"/>
          <p14:tracePt t="107372" x="5173663" y="2687638"/>
          <p14:tracePt t="107389" x="5184775" y="2687638"/>
          <p14:tracePt t="107404" x="5195888" y="2687638"/>
          <p14:tracePt t="107421" x="5216525" y="2687638"/>
          <p14:tracePt t="107439" x="5245100" y="2687638"/>
          <p14:tracePt t="107440" x="5267325" y="2687638"/>
          <p14:tracePt t="107455" x="5294313" y="2687638"/>
          <p14:tracePt t="107457" x="5300663" y="2687638"/>
          <p14:tracePt t="107471" x="5316538" y="2687638"/>
          <p14:tracePt t="107473" x="5321300" y="2687638"/>
          <p14:tracePt t="107488" x="5343525" y="2687638"/>
          <p14:tracePt t="107505" x="5365750" y="2676525"/>
          <p14:tracePt t="107523" x="5410200" y="2665413"/>
          <p14:tracePt t="107540" x="5437188" y="2660650"/>
          <p14:tracePt t="107555" x="5465763" y="2644775"/>
          <p14:tracePt t="107571" x="5497513" y="2627313"/>
          <p14:tracePt t="107588" x="5537200" y="2600325"/>
          <p14:tracePt t="107590" x="5564188" y="2578100"/>
          <p14:tracePt t="107605" x="5591175" y="2555875"/>
          <p14:tracePt t="107622" x="5619750" y="2533650"/>
          <p14:tracePt t="107638" x="5657850" y="2500313"/>
          <p14:tracePt t="107655" x="5691188" y="2462213"/>
          <p14:tracePt t="107672" x="5740400" y="2424113"/>
          <p14:tracePt t="107690" x="5751513" y="2413000"/>
          <p14:tracePt t="107705" x="5762625" y="2401888"/>
          <p14:tracePt t="107722" x="5768975" y="2395538"/>
          <p14:tracePt t="107741" x="5778500" y="2395538"/>
          <p14:tracePt t="107758" x="5778500" y="2390775"/>
          <p14:tracePt t="107773" x="5778500" y="2384425"/>
          <p14:tracePt t="107789" x="5784850" y="2384425"/>
          <p14:tracePt t="107806" x="5789613" y="2379663"/>
          <p14:tracePt t="107822" x="5795963" y="2368550"/>
          <p14:tracePt t="107839" x="5795963" y="2352675"/>
          <p14:tracePt t="107855" x="5800725" y="2330450"/>
          <p14:tracePt t="107872" x="5800725" y="2308225"/>
          <p14:tracePt t="107889" x="5800725" y="2286000"/>
          <p14:tracePt t="107891" x="5800725" y="2274888"/>
          <p14:tracePt t="107906" x="5800725" y="2263775"/>
          <p14:tracePt t="107922" x="5800725" y="2259013"/>
          <p14:tracePt t="107939" x="5800725" y="2241550"/>
          <p14:tracePt t="107957" x="5800725" y="2236788"/>
          <p14:tracePt t="107981" x="5800725" y="2230438"/>
          <p14:tracePt t="107996" x="5800725" y="2225675"/>
          <p14:tracePt t="108080" x="5800725" y="2219325"/>
          <p14:tracePt t="108176" x="5800725" y="2214563"/>
          <p14:tracePt t="108201" x="5800725" y="2208213"/>
          <p14:tracePt t="108215" x="5800725" y="2203450"/>
          <p14:tracePt t="108229" x="5800725" y="2197100"/>
          <p14:tracePt t="108243" x="5800725" y="2192338"/>
          <p14:tracePt t="108251" x="5807075" y="2192338"/>
          <p14:tracePt t="108283" x="5807075" y="2187575"/>
          <p14:tracePt t="108313" x="5807075" y="2181225"/>
          <p14:tracePt t="108326" x="5807075" y="2176463"/>
          <p14:tracePt t="108343" x="5807075" y="2170113"/>
          <p14:tracePt t="108372" x="5807075" y="2165350"/>
          <p14:tracePt t="110925" x="5300663" y="2187575"/>
          <p14:tracePt t="110930" x="5080000" y="2230438"/>
          <p14:tracePt t="110945" x="3376613" y="2593975"/>
          <p14:tracePt t="110960" x="2236788" y="2832100"/>
          <p14:tracePt t="110976" x="1041400" y="3046413"/>
          <p14:tracePt t="111410" x="98425" y="2154238"/>
          <p14:tracePt t="111416" x="165100" y="1636713"/>
          <p14:tracePt t="111427" x="209550" y="1316038"/>
          <p14:tracePt t="111445" x="220663" y="981075"/>
          <p14:tracePt t="111446" x="220663" y="936625"/>
          <p14:tracePt t="111461" x="220663" y="925513"/>
          <p14:tracePt t="111537" x="209550" y="930275"/>
          <p14:tracePt t="111546" x="198438" y="947738"/>
          <p14:tracePt t="111551" x="153988" y="1019175"/>
          <p14:tracePt t="111561" x="104775" y="1117600"/>
          <p14:tracePt t="111578" x="49213" y="1311275"/>
          <p14:tracePt t="111580" x="33338" y="1525588"/>
          <p14:tracePt t="111594" x="33338" y="1563688"/>
          <p14:tracePt t="111612" x="77788" y="1630363"/>
          <p14:tracePt t="111613" x="93663" y="1641475"/>
          <p14:tracePt t="111628" x="98425" y="1641475"/>
          <p14:tracePt t="111644" x="127000" y="1630363"/>
          <p14:tracePt t="111663" x="385763" y="1376363"/>
          <p14:tracePt t="111665" x="688975" y="1128713"/>
          <p14:tracePt t="111678" x="936625" y="941388"/>
          <p14:tracePt t="111680" x="1052513" y="831850"/>
          <p14:tracePt t="111695" x="1228725" y="639763"/>
          <p14:tracePt t="111711" x="1262063" y="566738"/>
          <p14:tracePt t="111728" x="1316038" y="441325"/>
          <p14:tracePt t="111745" x="1438275" y="258763"/>
          <p14:tracePt t="111761" x="1658938" y="26988"/>
          <p14:tracePt t="111881" x="5399088" y="82550"/>
          <p14:tracePt t="111890" x="5922963" y="203200"/>
          <p14:tracePt t="111895" x="6264275" y="303213"/>
          <p14:tracePt t="111912" x="6996113" y="490538"/>
          <p14:tracePt t="111928" x="7370763" y="617538"/>
          <p14:tracePt t="111946" x="7493000" y="655638"/>
          <p14:tracePt t="111963" x="7515225" y="682625"/>
          <p14:tracePt t="111979" x="7515225" y="693738"/>
          <p14:tracePt t="111981" x="7497763" y="711200"/>
          <p14:tracePt t="111994" x="7426325" y="776288"/>
          <p14:tracePt t="112011" x="7332663" y="854075"/>
          <p14:tracePt t="112028" x="7216775" y="974725"/>
          <p14:tracePt t="112030" x="7189788" y="1035050"/>
          <p14:tracePt t="112045" x="7134225" y="1333500"/>
          <p14:tracePt t="112062" x="7178675" y="1531938"/>
          <p14:tracePt t="112078" x="7250113" y="1690688"/>
          <p14:tracePt t="112095" x="7256463" y="1739900"/>
          <p14:tracePt t="112112" x="7245350" y="1779588"/>
          <p14:tracePt t="112113" x="7227888" y="1790700"/>
          <p14:tracePt t="112130" x="7178675" y="1806575"/>
          <p14:tracePt t="112145" x="7100888" y="1806575"/>
          <p14:tracePt t="112162" x="7007225" y="1795463"/>
          <p14:tracePt t="112179" x="6958013" y="1784350"/>
          <p14:tracePt t="112181" x="6931025" y="1773238"/>
          <p14:tracePt t="112197" x="6891338" y="1746250"/>
          <p14:tracePt t="112212" x="6815138" y="1708150"/>
          <p14:tracePt t="112229" x="6743700" y="1679575"/>
          <p14:tracePt t="112246" x="6605588" y="1668463"/>
          <p14:tracePt t="112264" x="6369050" y="1657350"/>
          <p14:tracePt t="112280" x="6242050" y="1657350"/>
          <p14:tracePt t="112295" x="6110288" y="1657350"/>
          <p14:tracePt t="112313" x="5999163" y="1663700"/>
          <p14:tracePt t="112315" x="5934075" y="1663700"/>
          <p14:tracePt t="112329" x="5878513" y="1663700"/>
          <p14:tracePt t="112330" x="5768975" y="1663700"/>
          <p14:tracePt t="112347" x="5581650" y="1663700"/>
          <p14:tracePt t="112362" x="5365750" y="1636713"/>
          <p14:tracePt t="112379" x="5167313" y="1614488"/>
          <p14:tracePt t="112396" x="4975225" y="1592263"/>
          <p14:tracePt t="112413" x="4732338" y="1574800"/>
          <p14:tracePt t="112431" x="4622800" y="1563688"/>
          <p14:tracePt t="112445" x="4529138" y="1554163"/>
          <p14:tracePt t="112462" x="4457700" y="1554163"/>
          <p14:tracePt t="112479" x="4391025" y="1531938"/>
          <p14:tracePt t="112480" x="4379913" y="1531938"/>
          <p14:tracePt t="112496" x="4357688" y="1525588"/>
          <p14:tracePt t="112512" x="4346575" y="1520825"/>
          <p14:tracePt t="112529" x="4341813" y="1520825"/>
          <p14:tracePt t="113952" x="4346575" y="1520825"/>
          <p14:tracePt t="113959" x="4357688" y="1525588"/>
          <p14:tracePt t="113965" x="4373563" y="1525588"/>
          <p14:tracePt t="113981" x="4379913" y="1531938"/>
          <p14:tracePt t="113983" x="4395788" y="1543050"/>
          <p14:tracePt t="113997" x="4424363" y="1547813"/>
          <p14:tracePt t="114015" x="4446588" y="1547813"/>
          <p14:tracePt t="114031" x="4457700" y="1547813"/>
          <p14:tracePt t="114033" x="4462463" y="1554163"/>
          <p14:tracePt t="114049" x="4473575" y="1554163"/>
          <p14:tracePt t="114103" x="4478338" y="1554163"/>
          <p14:tracePt t="114124" x="4484688" y="1554163"/>
          <p14:tracePt t="114139" x="4489450" y="1554163"/>
          <p14:tracePt t="114146" x="4495800" y="1554163"/>
          <p14:tracePt t="114162" x="4500563" y="1558925"/>
          <p14:tracePt t="114177" x="4506913" y="1558925"/>
          <p14:tracePt t="114182" x="4511675" y="1558925"/>
          <p14:tracePt t="114245" x="4518025" y="1558925"/>
          <p14:tracePt t="114266" x="4522788" y="1558925"/>
          <p14:tracePt t="114283" x="4529138" y="1558925"/>
          <p14:tracePt t="114298" x="4533900" y="1558925"/>
          <p14:tracePt t="114334" x="4540250" y="1558925"/>
          <p14:tracePt t="114359" x="4545013" y="1558925"/>
          <p14:tracePt t="114387" x="4551363" y="1558925"/>
          <p14:tracePt t="114611" x="4556125" y="1558925"/>
          <p14:tracePt t="114618" x="4560888" y="1563688"/>
          <p14:tracePt t="114632" x="4567238" y="1563688"/>
          <p14:tracePt t="114633" x="4578350" y="1570038"/>
          <p14:tracePt t="114649" x="4589463" y="1570038"/>
          <p14:tracePt t="114651" x="4594225" y="1570038"/>
          <p14:tracePt t="114666" x="4605338" y="1574800"/>
          <p14:tracePt t="114683" x="4616450" y="1574800"/>
          <p14:tracePt t="114702" x="4622800" y="1574800"/>
          <p14:tracePt t="118817" x="4522788" y="1608138"/>
          <p14:tracePt t="118824" x="4462463" y="1646238"/>
          <p14:tracePt t="118826" x="4457700" y="1657350"/>
          <p14:tracePt t="118839" x="4451350" y="1668463"/>
          <p14:tracePt t="118840" x="4446588" y="1679575"/>
          <p14:tracePt t="118856" x="4435475" y="1701800"/>
          <p14:tracePt t="118872" x="4435475" y="1719263"/>
          <p14:tracePt t="118874" x="4435475" y="1724025"/>
          <p14:tracePt t="118889" x="4424363" y="1739900"/>
          <p14:tracePt t="118905" x="4418013" y="1757363"/>
          <p14:tracePt t="118922" x="4413250" y="1773238"/>
          <p14:tracePt t="118925" x="4413250" y="1779588"/>
          <p14:tracePt t="118940" x="4402138" y="1795463"/>
          <p14:tracePt t="118956" x="4395788" y="1801813"/>
          <p14:tracePt t="118973" x="4391025" y="1806575"/>
          <p14:tracePt t="118989" x="4384675" y="1817688"/>
          <p14:tracePt t="119006" x="4368800" y="1828800"/>
          <p14:tracePt t="119022" x="4357688" y="1844675"/>
          <p14:tracePt t="119039" x="4346575" y="1855788"/>
          <p14:tracePt t="119056" x="4346575" y="1878013"/>
          <p14:tracePt t="119073" x="4346575" y="1895475"/>
          <p14:tracePt t="119089" x="4346575" y="1900238"/>
          <p14:tracePt t="119091" x="4346575" y="1906588"/>
          <p14:tracePt t="119165" x="4341813" y="1906588"/>
          <p14:tracePt t="119179" x="4335463" y="1906588"/>
          <p14:tracePt t="119186" x="4330700" y="1906588"/>
          <p14:tracePt t="122094" x="3019425" y="1917700"/>
          <p14:tracePt t="122097" x="2843213" y="1911350"/>
          <p14:tracePt t="122098" x="2825750" y="1911350"/>
          <p14:tracePt t="122104" x="2814638" y="1911350"/>
          <p14:tracePt t="122113" x="2809875" y="1911350"/>
          <p14:tracePt t="122157" x="2803525" y="1911350"/>
          <p14:tracePt t="122164" x="2798763" y="1911350"/>
          <p14:tracePt t="122177" x="2771775" y="1911350"/>
          <p14:tracePt t="122178" x="2738438" y="1911350"/>
          <p14:tracePt t="122194" x="2616200" y="1911350"/>
          <p14:tracePt t="122210" x="2479675" y="1911350"/>
          <p14:tracePt t="122227" x="2232025" y="1922463"/>
          <p14:tracePt t="122244" x="2038350" y="1922463"/>
          <p14:tracePt t="122245" x="1960563" y="1927225"/>
          <p14:tracePt t="122261" x="1685925" y="1933575"/>
          <p14:tracePt t="122278" x="1389063" y="1944688"/>
          <p14:tracePt t="122293" x="1128713" y="1949450"/>
          <p14:tracePt t="122311" x="881063" y="1960563"/>
          <p14:tracePt t="122313" x="842963" y="1960563"/>
          <p14:tracePt t="122328" x="782638" y="1966913"/>
          <p14:tracePt t="122344" x="776288" y="1966913"/>
          <p14:tracePt t="122586" x="787400" y="1971675"/>
          <p14:tracePt t="122599" x="804863" y="1971675"/>
          <p14:tracePt t="122607" x="831850" y="1978025"/>
          <p14:tracePt t="122614" x="847725" y="1978025"/>
          <p14:tracePt t="122629" x="898525" y="1982788"/>
          <p14:tracePt t="122645" x="925513" y="1982788"/>
          <p14:tracePt t="122661" x="947738" y="1982788"/>
          <p14:tracePt t="122678" x="958850" y="1982788"/>
          <p14:tracePt t="122695" x="985838" y="1989138"/>
          <p14:tracePt t="122696" x="1003300" y="1993900"/>
          <p14:tracePt t="122712" x="1063625" y="2005013"/>
          <p14:tracePt t="122728" x="1085850" y="2005013"/>
          <p14:tracePt t="122730" x="1128713" y="2020888"/>
          <p14:tracePt t="122744" x="1190625" y="2027238"/>
          <p14:tracePt t="122762" x="1244600" y="2032000"/>
          <p14:tracePt t="122763" x="1255713" y="2032000"/>
          <p14:tracePt t="122781" x="1262063" y="2032000"/>
          <p14:tracePt t="122848" x="1266825" y="2032000"/>
          <p14:tracePt t="122863" x="1284288" y="2032000"/>
          <p14:tracePt t="122869" x="1322388" y="2032000"/>
          <p14:tracePt t="122877" x="1333500" y="2032000"/>
          <p14:tracePt t="122895" x="1377950" y="2032000"/>
          <p14:tracePt t="122911" x="1443038" y="2032000"/>
          <p14:tracePt t="122929" x="1558925" y="2032000"/>
          <p14:tracePt t="122945" x="1647825" y="2032000"/>
          <p14:tracePt t="122961" x="1773238" y="2027238"/>
          <p14:tracePt t="122979" x="1884363" y="2016125"/>
          <p14:tracePt t="122980" x="1978025" y="2011363"/>
          <p14:tracePt t="122996" x="2022475" y="2005013"/>
          <p14:tracePt t="122997" x="2071688" y="2000250"/>
          <p14:tracePt t="123013" x="2170113" y="1993900"/>
          <p14:tracePt t="123029" x="2220913" y="1982788"/>
          <p14:tracePt t="123045" x="2252663" y="1982788"/>
          <p14:tracePt t="123061" x="2263775" y="1982788"/>
          <p14:tracePt t="123063" x="2270125" y="1982788"/>
          <p14:tracePt t="123082" x="2274888" y="1978025"/>
          <p14:tracePt t="123096" x="2281238" y="1978025"/>
          <p14:tracePt t="123111" x="2292350" y="1978025"/>
          <p14:tracePt t="123129" x="2297113" y="1978025"/>
          <p14:tracePt t="123145" x="2308225" y="1978025"/>
          <p14:tracePt t="123162" x="2314575" y="1978025"/>
          <p14:tracePt t="123178" x="2325688" y="1978025"/>
          <p14:tracePt t="123195" x="2335213" y="1978025"/>
          <p14:tracePt t="123212" x="2357438" y="1971675"/>
          <p14:tracePt t="123213" x="2374900" y="1971675"/>
          <p14:tracePt t="123229" x="2413000" y="1971675"/>
          <p14:tracePt t="123245" x="2439988" y="1960563"/>
          <p14:tracePt t="123262" x="2457450" y="1955800"/>
          <p14:tracePt t="123279" x="2479675" y="1949450"/>
          <p14:tracePt t="123281" x="2495550" y="1938338"/>
          <p14:tracePt t="123297" x="2513013" y="1927225"/>
          <p14:tracePt t="123313" x="2555875" y="1917700"/>
          <p14:tracePt t="123329" x="2584450" y="1917700"/>
          <p14:tracePt t="123345" x="2622550" y="1900238"/>
          <p14:tracePt t="123362" x="2649538" y="1895475"/>
          <p14:tracePt t="123364" x="2667000" y="1895475"/>
          <p14:tracePt t="123381" x="2682875" y="1889125"/>
          <p14:tracePt t="123396" x="2693988" y="1889125"/>
          <p14:tracePt t="123413" x="2698750" y="1889125"/>
          <p14:tracePt t="123740" x="2705100" y="1889125"/>
          <p14:tracePt t="123747" x="2727325" y="1889125"/>
          <p14:tracePt t="123754" x="2760663" y="1889125"/>
          <p14:tracePt t="123765" x="2776538" y="1889125"/>
          <p14:tracePt t="123779" x="2870200" y="1889125"/>
          <p14:tracePt t="123796" x="2997200" y="1895475"/>
          <p14:tracePt t="123813" x="3255963" y="1917700"/>
          <p14:tracePt t="123830" x="3570288" y="1917700"/>
          <p14:tracePt t="123847" x="3856038" y="1927225"/>
          <p14:tracePt t="123863" x="4181475" y="1927225"/>
          <p14:tracePt t="123881" x="4611688" y="1927225"/>
          <p14:tracePt t="123897" x="4837113" y="1927225"/>
          <p14:tracePt t="123912" x="5080000" y="1933575"/>
          <p14:tracePt t="123929" x="5222875" y="1938338"/>
          <p14:tracePt t="123946" x="5414963" y="1944688"/>
          <p14:tracePt t="123948" x="5454650" y="1955800"/>
          <p14:tracePt t="123963" x="5586413" y="1960563"/>
          <p14:tracePt t="123980" x="5668963" y="1966913"/>
          <p14:tracePt t="123981" x="5735638" y="1966913"/>
          <p14:tracePt t="123996" x="5862638" y="1966913"/>
          <p14:tracePt t="124014" x="5949950" y="1966913"/>
          <p14:tracePt t="124016" x="5999163" y="1966913"/>
          <p14:tracePt t="124031" x="6076950" y="1966913"/>
          <p14:tracePt t="124048" x="6132513" y="1966913"/>
          <p14:tracePt t="124063" x="6170613" y="1966913"/>
          <p14:tracePt t="124081" x="6197600" y="1966913"/>
          <p14:tracePt t="124097" x="6257925" y="1966913"/>
          <p14:tracePt t="124114" x="6329363" y="1978025"/>
          <p14:tracePt t="124115" x="6351588" y="1978025"/>
          <p14:tracePt t="124130" x="6418263" y="1978025"/>
          <p14:tracePt t="124147" x="6489700" y="1978025"/>
          <p14:tracePt t="124164" x="6578600" y="1978025"/>
          <p14:tracePt t="124182" x="6661150" y="1978025"/>
          <p14:tracePt t="124198" x="6704013" y="1978025"/>
          <p14:tracePt t="124213" x="6770688" y="1978025"/>
          <p14:tracePt t="124230" x="6826250" y="1978025"/>
          <p14:tracePt t="124247" x="6886575" y="1978025"/>
          <p14:tracePt t="124249" x="6902450" y="1978025"/>
          <p14:tracePt t="124264" x="6964363" y="1978025"/>
          <p14:tracePt t="124280" x="7013575" y="1982788"/>
          <p14:tracePt t="124297" x="7051675" y="1982788"/>
          <p14:tracePt t="124314" x="7073900" y="1989138"/>
          <p14:tracePt t="124316" x="7085013" y="1993900"/>
          <p14:tracePt t="124331" x="7089775" y="1993900"/>
          <p14:tracePt t="124452" x="7096125" y="1993900"/>
          <p14:tracePt t="124466" x="7100888" y="1993900"/>
          <p14:tracePt t="124474" x="7118350" y="2000250"/>
          <p14:tracePt t="124483" x="7140575" y="2005013"/>
          <p14:tracePt t="124497" x="7156450" y="2005013"/>
          <p14:tracePt t="124499" x="7189788" y="2005013"/>
          <p14:tracePt t="124514" x="7245350" y="2005013"/>
          <p14:tracePt t="124531" x="7305675" y="2005013"/>
          <p14:tracePt t="124548" x="7366000" y="2000250"/>
          <p14:tracePt t="124549" x="7410450" y="1993900"/>
          <p14:tracePt t="124565" x="7453313" y="1978025"/>
          <p14:tracePt t="124581" x="7486650" y="1966913"/>
          <p14:tracePt t="124597" x="7497763" y="1966913"/>
          <p14:tracePt t="124619" x="7497763" y="1960563"/>
          <p14:tracePt t="124632" x="7504113" y="1960563"/>
          <p14:tracePt t="124647" x="7508875" y="1960563"/>
          <p14:tracePt t="124664" x="7526338" y="1949450"/>
          <p14:tracePt t="124681" x="7546975" y="1944688"/>
          <p14:tracePt t="124699" x="7575550" y="1933575"/>
          <p14:tracePt t="124715" x="7608888" y="1933575"/>
          <p14:tracePt t="124732" x="7680325" y="1927225"/>
          <p14:tracePt t="124747" x="7745413" y="1917700"/>
          <p14:tracePt t="124764" x="7845425" y="1911350"/>
          <p14:tracePt t="124766" x="7894638" y="1900238"/>
          <p14:tracePt t="124781" x="8021638" y="1895475"/>
          <p14:tracePt t="124797" x="8108950" y="1889125"/>
          <p14:tracePt t="124814" x="8197850" y="1884363"/>
          <p14:tracePt t="124831" x="8224838" y="1884363"/>
          <p14:tracePt t="124833" x="8235950" y="1878013"/>
          <p14:tracePt t="124857" x="8242300" y="1878013"/>
          <p14:tracePt t="124872" x="8247063" y="1878013"/>
          <p14:tracePt t="124880" x="8253413" y="1878013"/>
          <p14:tracePt t="124898" x="8258175" y="1878013"/>
          <p14:tracePt t="124916" x="8280400" y="1878013"/>
          <p14:tracePt t="124962" x="8285163" y="1878013"/>
          <p14:tracePt t="124970" x="8291513" y="1878013"/>
          <p14:tracePt t="124981" x="8296275" y="1878013"/>
          <p14:tracePt t="125000" x="8340725" y="1884363"/>
          <p14:tracePt t="125016" x="8385175" y="1889125"/>
          <p14:tracePt t="125031" x="8440738" y="1889125"/>
          <p14:tracePt t="125050" x="8489950" y="1895475"/>
          <p14:tracePt t="125051" x="8516938" y="1895475"/>
          <p14:tracePt t="125065" x="8545513" y="1895475"/>
          <p14:tracePt t="125067" x="8577263" y="1895475"/>
          <p14:tracePt t="125083" x="8666163" y="1900238"/>
          <p14:tracePt t="125098" x="8759825" y="1906588"/>
          <p14:tracePt t="125114" x="8847138" y="1911350"/>
          <p14:tracePt t="125132" x="8924925" y="1917700"/>
          <p14:tracePt t="125133" x="8951913" y="1917700"/>
          <p14:tracePt t="125149" x="8969375" y="1917700"/>
          <p14:tracePt t="125150" x="8980488" y="1917700"/>
          <p14:tracePt t="125166" x="9002713" y="1917700"/>
          <p14:tracePt t="125182" x="9013825" y="1917700"/>
          <p14:tracePt t="125199" x="9018588" y="1917700"/>
          <p14:tracePt t="125201" x="9024938" y="1917700"/>
          <p14:tracePt t="125216" x="9045575" y="1917700"/>
          <p14:tracePt t="125233" x="9085263" y="1922463"/>
          <p14:tracePt t="125248" x="9128125" y="1933575"/>
          <p14:tracePt t="125266" x="9178925" y="1938338"/>
          <p14:tracePt t="125282" x="9228138" y="1944688"/>
          <p14:tracePt t="125284" x="9244013" y="1949450"/>
          <p14:tracePt t="125299" x="9261475" y="1949450"/>
          <p14:tracePt t="125301" x="9283700" y="1949450"/>
          <p14:tracePt t="125316" x="9315450" y="1955800"/>
          <p14:tracePt t="125332" x="9366250" y="1960563"/>
          <p14:tracePt t="125349" x="9442450" y="1971675"/>
          <p14:tracePt t="125351" x="9486900" y="1971675"/>
          <p14:tracePt t="125367" x="9569450" y="1971675"/>
          <p14:tracePt t="125383" x="9640888" y="1971675"/>
          <p14:tracePt t="125398" x="9685338" y="1971675"/>
          <p14:tracePt t="125415" x="9723438" y="1971675"/>
          <p14:tracePt t="125432" x="9767888" y="1978025"/>
          <p14:tracePt t="125434" x="9790113" y="1978025"/>
          <p14:tracePt t="125450" x="9839325" y="1982788"/>
          <p14:tracePt t="125465" x="9883775" y="1982788"/>
          <p14:tracePt t="125483" x="9950450" y="1982788"/>
          <p14:tracePt t="125499" x="9999663" y="1982788"/>
          <p14:tracePt t="125500" x="10026650" y="1982788"/>
          <p14:tracePt t="125517" x="10071100" y="1982788"/>
          <p14:tracePt t="125532" x="10086975" y="1982788"/>
          <p14:tracePt t="125534" x="10120313" y="1982788"/>
          <p14:tracePt t="125548" x="10169525" y="1982788"/>
          <p14:tracePt t="125566" x="10231438" y="1978025"/>
          <p14:tracePt t="125583" x="10252075" y="1978025"/>
          <p14:tracePt t="125584" x="10269538" y="1978025"/>
          <p14:tracePt t="125601" x="10302875" y="1966913"/>
          <p14:tracePt t="125616" x="10325100" y="1960563"/>
          <p14:tracePt t="125633" x="10374313" y="1955800"/>
          <p14:tracePt t="125650" x="10445750" y="1944688"/>
          <p14:tracePt t="125651" x="10479088" y="1944688"/>
          <p14:tracePt t="125667" x="10555288" y="1944688"/>
          <p14:tracePt t="125683" x="10637838" y="1938338"/>
          <p14:tracePt t="125700" x="10720388" y="1938338"/>
          <p14:tracePt t="125716" x="10793413" y="1938338"/>
          <p14:tracePt t="125732" x="10853738" y="1938338"/>
          <p14:tracePt t="125734" x="10880725" y="1938338"/>
          <p14:tracePt t="125749" x="10914063" y="1933575"/>
          <p14:tracePt t="125766" x="10941050" y="1927225"/>
          <p14:tracePt t="125782" x="10963275" y="1922463"/>
          <p14:tracePt t="125800" x="10985500" y="1922463"/>
          <p14:tracePt t="125801" x="10996613" y="1922463"/>
          <p14:tracePt t="125816" x="11007725" y="1922463"/>
          <p14:tracePt t="125832" x="11023600" y="1917700"/>
          <p14:tracePt t="125849" x="11045825" y="1917700"/>
          <p14:tracePt t="125866" x="11079163" y="1911350"/>
          <p14:tracePt t="125883" x="11123613" y="1911350"/>
          <p14:tracePt t="125900" x="11139488" y="1911350"/>
          <p14:tracePt t="125916" x="11156950" y="1911350"/>
          <p14:tracePt t="125933" x="11161713" y="1911350"/>
          <p14:tracePt t="125951" x="11168063" y="1911350"/>
          <p14:tracePt t="125968" x="11183938" y="1911350"/>
          <p14:tracePt t="125984" x="11188700" y="1911350"/>
          <p14:tracePt t="126000" x="11199813" y="1911350"/>
          <p14:tracePt t="126017" x="11206163" y="1911350"/>
          <p14:tracePt t="126034" x="11217275" y="1911350"/>
          <p14:tracePt t="126052" x="11228388" y="1911350"/>
          <p14:tracePt t="126067" x="11233150" y="1911350"/>
          <p14:tracePt t="126083" x="11244263" y="1911350"/>
          <p14:tracePt t="126100" x="11255375" y="1911350"/>
          <p14:tracePt t="126102" x="11266488" y="1911350"/>
          <p14:tracePt t="126117" x="11271250" y="1911350"/>
          <p14:tracePt t="126118" x="11277600" y="1911350"/>
          <p14:tracePt t="126132" x="11293475" y="1911350"/>
          <p14:tracePt t="126150" x="11310938" y="1917700"/>
          <p14:tracePt t="126167" x="11326813" y="1917700"/>
          <p14:tracePt t="126168" x="11333163" y="1922463"/>
          <p14:tracePt t="126183" x="11353800" y="1922463"/>
          <p14:tracePt t="126200" x="11360150" y="1922463"/>
          <p14:tracePt t="126202" x="11364913" y="1922463"/>
          <p14:tracePt t="126217" x="11376025" y="1922463"/>
          <p14:tracePt t="126234" x="11393488" y="1922463"/>
          <p14:tracePt t="126236" x="11398250" y="1922463"/>
          <p14:tracePt t="126251" x="11404600" y="1922463"/>
          <p14:tracePt t="126252" x="11409363" y="1922463"/>
          <p14:tracePt t="126268" x="11437938" y="1922463"/>
          <p14:tracePt t="126283" x="11442700" y="1927225"/>
          <p14:tracePt t="126301" x="11464925" y="1927225"/>
          <p14:tracePt t="126318" x="11487150" y="1927225"/>
          <p14:tracePt t="126334" x="11491913" y="1927225"/>
          <p14:tracePt t="126402" x="11498263" y="1927225"/>
          <p14:tracePt t="126424" x="11509375" y="1927225"/>
          <p14:tracePt t="126432" x="11514138" y="1927225"/>
          <p14:tracePt t="126439" x="11525250" y="1927225"/>
          <p14:tracePt t="126450" x="11536363" y="1927225"/>
          <p14:tracePt t="126467" x="11569700" y="1922463"/>
          <p14:tracePt t="126469" x="11580813" y="1922463"/>
          <p14:tracePt t="126484" x="11607800" y="1922463"/>
          <p14:tracePt t="126500" x="11618913" y="1922463"/>
          <p14:tracePt t="126517" x="11634788" y="1922463"/>
          <p14:tracePt t="126815" x="11625263" y="1917700"/>
          <p14:tracePt t="126822" x="11596688" y="1917700"/>
          <p14:tracePt t="126834" x="11580813" y="1911350"/>
          <p14:tracePt t="126852" x="11134725" y="1895475"/>
          <p14:tracePt t="126868" x="10731500" y="1889125"/>
          <p14:tracePt t="126884" x="10180638" y="1900238"/>
          <p14:tracePt t="126901" x="9652000" y="1917700"/>
          <p14:tracePt t="126918" x="8643938" y="1960563"/>
          <p14:tracePt t="126935" x="7762875" y="1978025"/>
          <p14:tracePt t="126951" x="6935788" y="2020888"/>
          <p14:tracePt t="126967" x="6153150" y="2120900"/>
          <p14:tracePt t="126984" x="5541963" y="2192338"/>
          <p14:tracePt t="126986" x="5245100" y="2219325"/>
          <p14:tracePt t="127002" x="4799013" y="2225675"/>
          <p14:tracePt t="127018" x="4357688" y="2236788"/>
          <p14:tracePt t="127034" x="4187825" y="2236788"/>
          <p14:tracePt t="127051" x="4076700" y="2230438"/>
          <p14:tracePt t="127069" x="3944938" y="2219325"/>
          <p14:tracePt t="127086" x="3889375" y="2219325"/>
          <p14:tracePt t="127102" x="3844925" y="2203450"/>
          <p14:tracePt t="127118" x="3817938" y="2203450"/>
          <p14:tracePt t="127135" x="3779838" y="2197100"/>
          <p14:tracePt t="127136" x="3762375" y="2192338"/>
          <p14:tracePt t="127152" x="3719513" y="2187575"/>
          <p14:tracePt t="127168" x="3663950" y="2187575"/>
          <p14:tracePt t="127185" x="3552825" y="2187575"/>
          <p14:tracePt t="127201" x="3398838" y="2187575"/>
          <p14:tracePt t="127219" x="3240088" y="2219325"/>
          <p14:tracePt t="127236" x="3206750" y="2230438"/>
          <p14:tracePt t="127252" x="3195638" y="2230438"/>
          <p14:tracePt t="127281" x="3189288" y="2230438"/>
          <p14:tracePt t="127294" x="3184525" y="2230438"/>
          <p14:tracePt t="127303" x="3167063" y="2230438"/>
          <p14:tracePt t="127318" x="3090863" y="2230438"/>
          <p14:tracePt t="127335" x="3008313" y="2230438"/>
          <p14:tracePt t="127351" x="2936875" y="2230438"/>
          <p14:tracePt t="127353" x="2892425" y="2230438"/>
          <p14:tracePt t="127370" x="2859088" y="2230438"/>
          <p14:tracePt t="127386" x="2836863" y="2230438"/>
          <p14:tracePt t="127418" x="2832100" y="2230438"/>
          <p14:tracePt t="127498" x="2825750" y="2230438"/>
          <p14:tracePt t="127504" x="2820988" y="2230438"/>
          <p14:tracePt t="127520" x="2792413" y="2230438"/>
          <p14:tracePt t="127535" x="2765425" y="2230438"/>
          <p14:tracePt t="127552" x="2743200" y="2230438"/>
          <p14:tracePt t="127569" x="2732088" y="2230438"/>
          <p14:tracePt t="127586" x="2716213" y="2230438"/>
          <p14:tracePt t="127605" x="2709863" y="2230438"/>
          <p14:tracePt t="127618" x="2698750" y="2230438"/>
          <p14:tracePt t="127635" x="2678113" y="2230438"/>
          <p14:tracePt t="127651" x="2644775" y="2230438"/>
          <p14:tracePt t="127671" x="2573338" y="2230438"/>
          <p14:tracePt t="127685" x="2544763" y="2230438"/>
          <p14:tracePt t="127702" x="2506663" y="2230438"/>
          <p14:tracePt t="127992" x="2671763" y="2230438"/>
          <p14:tracePt t="127999" x="2705100" y="2230438"/>
          <p14:tracePt t="128008" x="2754313" y="2230438"/>
          <p14:tracePt t="128020" x="2820988" y="2230438"/>
          <p14:tracePt t="128022" x="2859088" y="2230438"/>
          <p14:tracePt t="128037" x="2952750" y="2230438"/>
          <p14:tracePt t="128053" x="3046413" y="2230438"/>
          <p14:tracePt t="128069" x="3124200" y="2230438"/>
          <p14:tracePt t="128086" x="3162300" y="2230438"/>
          <p14:tracePt t="128103" x="3217863" y="2230438"/>
          <p14:tracePt t="128104" x="3233738" y="2230438"/>
          <p14:tracePt t="128121" x="3300413" y="2230438"/>
          <p14:tracePt t="128136" x="3382963" y="2230438"/>
          <p14:tracePt t="128153" x="3459163" y="2236788"/>
          <p14:tracePt t="128171" x="3552825" y="2236788"/>
          <p14:tracePt t="128188" x="3581400" y="2236788"/>
          <p14:tracePt t="128203" x="3641725" y="2236788"/>
          <p14:tracePt t="128221" x="3657600" y="2236788"/>
          <p14:tracePt t="128237" x="3686175" y="2236788"/>
          <p14:tracePt t="128239" x="3719513" y="2236788"/>
          <p14:tracePt t="128253" x="3735388" y="2236788"/>
          <p14:tracePt t="128255" x="3757613" y="2236788"/>
          <p14:tracePt t="128271" x="3790950" y="2236788"/>
          <p14:tracePt t="128286" x="3844925" y="2236788"/>
          <p14:tracePt t="128303" x="3889375" y="2236788"/>
          <p14:tracePt t="128320" x="3949700" y="2236788"/>
          <p14:tracePt t="128322" x="3971925" y="2236788"/>
          <p14:tracePt t="128339" x="4043363" y="2241550"/>
          <p14:tracePt t="128353" x="4110038" y="2241550"/>
          <p14:tracePt t="128370" x="4176713" y="2241550"/>
          <p14:tracePt t="128386" x="4208463" y="2241550"/>
          <p14:tracePt t="128404" x="4237038" y="2241550"/>
          <p14:tracePt t="128420" x="4241800" y="2241550"/>
          <p14:tracePt t="128819" x="4248150" y="2241550"/>
          <p14:tracePt t="128824" x="4252913" y="2241550"/>
          <p14:tracePt t="128837" x="4264025" y="2241550"/>
          <p14:tracePt t="128839" x="4270375" y="2241550"/>
          <p14:tracePt t="128855" x="4286250" y="2241550"/>
          <p14:tracePt t="128857" x="4291013" y="2241550"/>
          <p14:tracePt t="128870" x="4324350" y="2241550"/>
          <p14:tracePt t="128888" x="4352925" y="2241550"/>
          <p14:tracePt t="128904" x="4384675" y="2241550"/>
          <p14:tracePt t="128905" x="4391025" y="2241550"/>
          <p14:tracePt t="129147" x="4395788" y="2241550"/>
          <p14:tracePt t="129161" x="4402138" y="2241550"/>
          <p14:tracePt t="129169" x="4413250" y="2241550"/>
          <p14:tracePt t="129177" x="4418013" y="2241550"/>
          <p14:tracePt t="129189" x="4429125" y="2241550"/>
          <p14:tracePt t="129192" x="4446588" y="2241550"/>
          <p14:tracePt t="129207" x="4500563" y="2241550"/>
          <p14:tracePt t="129223" x="4556125" y="2230438"/>
          <p14:tracePt t="129237" x="4605338" y="2219325"/>
          <p14:tracePt t="129255" x="4654550" y="2208213"/>
          <p14:tracePt t="129272" x="4694238" y="2192338"/>
          <p14:tracePt t="129273" x="4710113" y="2192338"/>
          <p14:tracePt t="129287" x="4732338" y="2181225"/>
          <p14:tracePt t="129305" x="4759325" y="2181225"/>
          <p14:tracePt t="129321" x="4776788" y="2176463"/>
          <p14:tracePt t="129338" x="4810125" y="2176463"/>
          <p14:tracePt t="129355" x="4826000" y="2170113"/>
          <p14:tracePt t="129357" x="4841875" y="2170113"/>
          <p14:tracePt t="129371" x="4886325" y="2165350"/>
          <p14:tracePt t="129388" x="4926013" y="2159000"/>
          <p14:tracePt t="129405" x="4953000" y="2159000"/>
          <p14:tracePt t="129421" x="4991100" y="2154238"/>
          <p14:tracePt t="129423" x="5008563" y="2154238"/>
          <p14:tracePt t="129439" x="5029200" y="2154238"/>
          <p14:tracePt t="129440" x="5062538" y="2154238"/>
          <p14:tracePt t="129456" x="5122863" y="2154238"/>
          <p14:tracePt t="129471" x="5207000" y="2154238"/>
          <p14:tracePt t="129488" x="5278438" y="2154238"/>
          <p14:tracePt t="129507" x="5403850" y="2147888"/>
          <p14:tracePt t="129523" x="5465763" y="2143125"/>
          <p14:tracePt t="129539" x="5526088" y="2136775"/>
          <p14:tracePt t="129555" x="5597525" y="2120900"/>
          <p14:tracePt t="129572" x="5680075" y="2114550"/>
          <p14:tracePt t="129573" x="5724525" y="2103438"/>
          <p14:tracePt t="129589" x="5768975" y="2098675"/>
          <p14:tracePt t="129590" x="5789613" y="2093913"/>
          <p14:tracePt t="129604" x="5834063" y="2087563"/>
          <p14:tracePt t="129622" x="5845175" y="2087563"/>
          <p14:tracePt t="129807" x="5840413" y="2087563"/>
          <p14:tracePt t="129814" x="5829300" y="2087563"/>
          <p14:tracePt t="129823" x="5795963" y="2087563"/>
          <p14:tracePt t="129838" x="5695950" y="2087563"/>
          <p14:tracePt t="129858" x="5481638" y="2098675"/>
          <p14:tracePt t="129859" x="5349875" y="2114550"/>
          <p14:tracePt t="129872" x="5249863" y="2143125"/>
          <p14:tracePt t="129873" x="5046663" y="2165350"/>
          <p14:tracePt t="129890" x="4781550" y="2208213"/>
          <p14:tracePt t="129906" x="4275138" y="2324100"/>
          <p14:tracePt t="129922" x="4114800" y="2368550"/>
          <p14:tracePt t="129938" x="3646488" y="2446338"/>
          <p14:tracePt t="129956" x="3030538" y="2544763"/>
          <p14:tracePt t="129973" x="2765425" y="2611438"/>
          <p14:tracePt t="129989" x="2473325" y="2654300"/>
          <p14:tracePt t="130005" x="2297113" y="2671763"/>
          <p14:tracePt t="130023" x="2176463" y="2671763"/>
          <p14:tracePt t="130024" x="2132013" y="2676525"/>
          <p14:tracePt t="130040" x="2060575" y="2676525"/>
          <p14:tracePt t="130055" x="2011363" y="2676525"/>
          <p14:tracePt t="130073" x="1933575" y="2676525"/>
          <p14:tracePt t="130091" x="1846263" y="2676525"/>
          <p14:tracePt t="130107" x="1784350" y="2682875"/>
          <p14:tracePt t="130122" x="1752600" y="2682875"/>
          <p14:tracePt t="130124" x="1724025" y="2687638"/>
          <p14:tracePt t="130140" x="1647825" y="2693988"/>
          <p14:tracePt t="130157" x="1547813" y="2705100"/>
          <p14:tracePt t="130158" x="1514475" y="2709863"/>
          <p14:tracePt t="130173" x="1482725" y="2709863"/>
          <p14:tracePt t="130174" x="1454150" y="2709863"/>
          <p14:tracePt t="130192" x="1438275" y="2709863"/>
          <p14:tracePt t="130207" x="1420813" y="2709863"/>
          <p14:tracePt t="130415" x="1416050" y="2709863"/>
          <p14:tracePt t="130482" x="1416050" y="2705100"/>
          <p14:tracePt t="130506" x="1416050" y="2698750"/>
          <p14:tracePt t="130527" x="1416050" y="2693988"/>
          <p14:tracePt t="130565" x="1416050" y="2687638"/>
          <p14:tracePt t="130610" x="1416050" y="2682875"/>
          <p14:tracePt t="130617" x="1420813" y="2676525"/>
          <p14:tracePt t="130634" x="1427163" y="2676525"/>
          <p14:tracePt t="130642" x="1443038" y="2671763"/>
          <p14:tracePt t="130657" x="1465263" y="2665413"/>
          <p14:tracePt t="130673" x="1514475" y="2654300"/>
          <p14:tracePt t="130691" x="1558925" y="2644775"/>
          <p14:tracePt t="130708" x="1565275" y="2644775"/>
          <p14:tracePt t="130723" x="1570038" y="2644775"/>
          <p14:tracePt t="130768" x="1576388" y="2644775"/>
          <p14:tracePt t="130775" x="1581150" y="2638425"/>
          <p14:tracePt t="130782" x="1585913" y="2638425"/>
          <p14:tracePt t="130790" x="1592263" y="2638425"/>
          <p14:tracePt t="130807" x="1636713" y="2638425"/>
          <p14:tracePt t="130823" x="1730375" y="2633663"/>
          <p14:tracePt t="130841" x="1971675" y="2627313"/>
          <p14:tracePt t="130858" x="2143125" y="2627313"/>
          <p14:tracePt t="130860" x="2259013" y="2622550"/>
          <p14:tracePt t="130873" x="2408238" y="2611438"/>
          <p14:tracePt t="130891" x="2533650" y="2593975"/>
          <p14:tracePt t="130908" x="2562225" y="2593975"/>
          <p14:tracePt t="131331" x="2584450" y="2593975"/>
          <p14:tracePt t="131338" x="2600325" y="2593975"/>
          <p14:tracePt t="131344" x="2644775" y="2593975"/>
          <p14:tracePt t="131358" x="2903538" y="2600325"/>
          <p14:tracePt t="131374" x="2963863" y="2600325"/>
          <p14:tracePt t="131376" x="3046413" y="2593975"/>
          <p14:tracePt t="131392" x="3140075" y="2589213"/>
          <p14:tracePt t="131410" x="3151188" y="2589213"/>
          <p14:tracePt t="132950" x="3173413" y="2589213"/>
          <p14:tracePt t="132959" x="3465513" y="2600325"/>
          <p14:tracePt t="132964" x="3532188" y="2600325"/>
          <p14:tracePt t="132976" x="3603625" y="2600325"/>
          <p14:tracePt t="132994" x="3702050" y="2600325"/>
          <p14:tracePt t="133011" x="3713163" y="2600325"/>
          <p14:tracePt t="133394" x="3729038" y="2600325"/>
          <p14:tracePt t="133400" x="3740150" y="2600325"/>
          <p14:tracePt t="133411" x="3790950" y="2589213"/>
          <p14:tracePt t="133429" x="3938588" y="2540000"/>
          <p14:tracePt t="133445" x="3978275" y="2522538"/>
          <p14:tracePt t="133565" x="3956050" y="2506663"/>
          <p14:tracePt t="133572" x="3911600" y="2484438"/>
          <p14:tracePt t="133579" x="3884613" y="2473325"/>
          <p14:tracePt t="133594" x="3829050" y="2451100"/>
          <p14:tracePt t="133611" x="3822700" y="2451100"/>
          <p14:tracePt t="133648" x="3829050" y="2451100"/>
          <p14:tracePt t="133654" x="3878263" y="2489200"/>
          <p14:tracePt t="133662" x="3916363" y="2517775"/>
          <p14:tracePt t="133679" x="4016375" y="2578100"/>
          <p14:tracePt t="133694" x="4114800" y="2616200"/>
          <p14:tracePt t="133711" x="4159250" y="2633663"/>
          <p14:tracePt t="133728" x="4165600" y="2633663"/>
          <p14:tracePt t="133747" x="4148138" y="2627313"/>
          <p14:tracePt t="133761" x="4114800" y="2611438"/>
          <p14:tracePt t="133778" x="4094163" y="2593975"/>
          <p14:tracePt t="133830" x="4114800" y="2593975"/>
          <p14:tracePt t="133834" x="4159250" y="2593975"/>
          <p14:tracePt t="133846" x="4203700" y="2593975"/>
          <p14:tracePt t="133862" x="4270375" y="2593975"/>
          <p14:tracePt t="133864" x="4313238" y="2593975"/>
          <p14:tracePt t="133879" x="4352925" y="2593975"/>
          <p14:tracePt t="133917" x="4346575" y="2593975"/>
          <p14:tracePt t="133924" x="4324350" y="2589213"/>
          <p14:tracePt t="133932" x="4313238" y="2589213"/>
          <p14:tracePt t="133945" x="4308475" y="2589213"/>
          <p14:tracePt t="133946" x="4302125" y="2589213"/>
          <p14:tracePt t="134016" x="4308475" y="2589213"/>
          <p14:tracePt t="134023" x="4313238" y="2589213"/>
          <p14:tracePt t="134029" x="4324350" y="2589213"/>
          <p14:tracePt t="134046" x="4357688" y="2593975"/>
          <p14:tracePt t="134062" x="4402138" y="2593975"/>
          <p14:tracePt t="134079" x="4462463" y="2605088"/>
          <p14:tracePt t="134095" x="4551363" y="2605088"/>
          <p14:tracePt t="134098" x="4578350" y="2605088"/>
          <p14:tracePt t="134113" x="4645025" y="2605088"/>
          <p14:tracePt t="134128" x="4683125" y="2605088"/>
          <p14:tracePt t="134146" x="4705350" y="2605088"/>
          <p14:tracePt t="134162" x="4727575" y="2605088"/>
          <p14:tracePt t="134164" x="4759325" y="2605088"/>
          <p14:tracePt t="134180" x="4770438" y="2605088"/>
          <p14:tracePt t="134181" x="4799013" y="2605088"/>
          <p14:tracePt t="134196" x="4881563" y="2605088"/>
          <p14:tracePt t="134212" x="4991100" y="2605088"/>
          <p14:tracePt t="134229" x="5102225" y="2605088"/>
          <p14:tracePt t="134246" x="5283200" y="2605088"/>
          <p14:tracePt t="134262" x="5327650" y="2605088"/>
          <p14:tracePt t="134264" x="5354638" y="2605088"/>
          <p14:tracePt t="134279" x="5426075" y="2605088"/>
          <p14:tracePt t="134295" x="5481638" y="2605088"/>
          <p14:tracePt t="134313" x="5553075" y="2605088"/>
          <p14:tracePt t="134314" x="5570538" y="2605088"/>
          <p14:tracePt t="134330" x="5635625" y="2605088"/>
          <p14:tracePt t="134346" x="5680075" y="2605088"/>
          <p14:tracePt t="134362" x="5724525" y="2605088"/>
          <p14:tracePt t="134379" x="5768975" y="2605088"/>
          <p14:tracePt t="134381" x="5807075" y="2605088"/>
          <p14:tracePt t="134396" x="5856288" y="2605088"/>
          <p14:tracePt t="134413" x="5934075" y="2605088"/>
          <p14:tracePt t="134428" x="5983288" y="2605088"/>
          <p14:tracePt t="134446" x="6021388" y="2605088"/>
          <p14:tracePt t="134464" x="6032500" y="2600325"/>
          <p14:tracePt t="134608" x="6038850" y="2600325"/>
          <p14:tracePt t="134614" x="6049963" y="2600325"/>
          <p14:tracePt t="134630" x="6115050" y="2600325"/>
          <p14:tracePt t="134646" x="6208713" y="2600325"/>
          <p14:tracePt t="134662" x="6297613" y="2600325"/>
          <p14:tracePt t="134680" x="6402388" y="2593975"/>
          <p14:tracePt t="134681" x="6445250" y="2589213"/>
          <p14:tracePt t="134697" x="6484938" y="2589213"/>
          <p14:tracePt t="134698" x="6500813" y="2589213"/>
          <p14:tracePt t="134712" x="6527800" y="2582863"/>
          <p14:tracePt t="134714" x="6538913" y="2582863"/>
          <p14:tracePt t="134730" x="6550025" y="2582863"/>
          <p14:tracePt t="134746" x="6556375" y="2582863"/>
          <p14:tracePt t="134782" x="6561138" y="2582863"/>
          <p14:tracePt t="134795" x="6567488" y="2582863"/>
          <p14:tracePt t="134802" x="6572250" y="2582863"/>
          <p14:tracePt t="134817" x="6583363" y="2582863"/>
          <p14:tracePt t="134830" x="6589713" y="2582863"/>
          <p14:tracePt t="134846" x="6589713" y="2578100"/>
          <p14:tracePt t="134998" x="6594475" y="2578100"/>
          <p14:tracePt t="135005" x="6600825" y="2578100"/>
          <p14:tracePt t="135012" x="6605588" y="2578100"/>
          <p14:tracePt t="135030" x="6643688" y="2578100"/>
          <p14:tracePt t="135047" x="6715125" y="2578100"/>
          <p14:tracePt t="135048" x="6743700" y="2578100"/>
          <p14:tracePt t="135065" x="6831013" y="2578100"/>
          <p14:tracePt t="135081" x="6946900" y="2578100"/>
          <p14:tracePt t="135096" x="7035800" y="2578100"/>
          <p14:tracePt t="135114" x="7096125" y="2578100"/>
          <p14:tracePt t="135133" x="7134225" y="2578100"/>
          <p14:tracePt t="135148" x="7145338" y="2578100"/>
          <p14:tracePt t="135163" x="7151688" y="2578100"/>
          <p14:tracePt t="135179" x="7156450" y="2582863"/>
          <p14:tracePt t="135197" x="7167563" y="2589213"/>
          <p14:tracePt t="135214" x="7183438" y="2589213"/>
          <p14:tracePt t="135230" x="7194550" y="2593975"/>
          <p14:tracePt t="135247" x="7205663" y="2593975"/>
          <p14:tracePt t="135264" x="7227888" y="2600325"/>
          <p14:tracePt t="135282" x="7299325" y="2611438"/>
          <p14:tracePt t="135299" x="7354888" y="2616200"/>
          <p14:tracePt t="135314" x="7437438" y="2627313"/>
          <p14:tracePt t="135331" x="7497763" y="2627313"/>
          <p14:tracePt t="135349" x="7546975" y="2627313"/>
          <p14:tracePt t="135364" x="7553325" y="2627313"/>
          <p14:tracePt t="135591" x="7558088" y="2627313"/>
          <p14:tracePt t="135599" x="7580313" y="2627313"/>
          <p14:tracePt t="135605" x="7624763" y="2627313"/>
          <p14:tracePt t="135614" x="7669213" y="2627313"/>
          <p14:tracePt t="135631" x="7767638" y="2627313"/>
          <p14:tracePt t="135649" x="7916863" y="2622550"/>
          <p14:tracePt t="135665" x="8015288" y="2616200"/>
          <p14:tracePt t="135681" x="8097838" y="2605088"/>
          <p14:tracePt t="135698" x="8148638" y="2600325"/>
          <p14:tracePt t="135714" x="8181975" y="2593975"/>
          <p14:tracePt t="135715" x="8197850" y="2593975"/>
          <p14:tracePt t="135731" x="8213725" y="2593975"/>
          <p14:tracePt t="135733" x="8242300" y="2593975"/>
          <p14:tracePt t="135748" x="8307388" y="2578100"/>
          <p14:tracePt t="135764" x="8351838" y="2571750"/>
          <p14:tracePt t="135782" x="8385175" y="2566988"/>
          <p14:tracePt t="135784" x="8396288" y="2566988"/>
          <p14:tracePt t="135798" x="8407400" y="2566988"/>
          <p14:tracePt t="135800" x="8412163" y="2566988"/>
          <p14:tracePt t="135816" x="8418513" y="2566988"/>
          <p14:tracePt t="135831" x="8423275" y="2566988"/>
          <p14:tracePt t="135848" x="8429625" y="2560638"/>
          <p14:tracePt t="135865" x="8434388" y="2560638"/>
          <p14:tracePt t="135866" x="8440738" y="2560638"/>
          <p14:tracePt t="135883" x="8445500" y="2560638"/>
          <p14:tracePt t="135899" x="8445500" y="2555875"/>
          <p14:tracePt t="136070" x="8451850" y="2555875"/>
          <p14:tracePt t="136371" x="8451850" y="2551113"/>
          <p14:tracePt t="136377" x="8445500" y="2551113"/>
          <p14:tracePt t="136384" x="8440738" y="2551113"/>
          <p14:tracePt t="136400" x="8418513" y="2551113"/>
          <p14:tracePt t="136415" x="8362950" y="2551113"/>
          <p14:tracePt t="136432" x="8296275" y="2551113"/>
          <p14:tracePt t="136449" x="8175625" y="2551113"/>
          <p14:tracePt t="136451" x="8093075" y="2551113"/>
          <p14:tracePt t="136467" x="7800975" y="2551113"/>
          <p14:tracePt t="136483" x="7410450" y="2551113"/>
          <p14:tracePt t="136498" x="6578600" y="2589213"/>
          <p14:tracePt t="136515" x="6373813" y="2611438"/>
          <p14:tracePt t="136533" x="5972175" y="2665413"/>
          <p14:tracePt t="136534" x="5795963" y="2698750"/>
          <p14:tracePt t="136549" x="5514975" y="2727325"/>
          <p14:tracePt t="136566" x="5310188" y="2732088"/>
          <p14:tracePt t="136582" x="5073650" y="2732088"/>
          <p14:tracePt t="136599" x="4892675" y="2732088"/>
          <p14:tracePt t="136600" x="4721225" y="2720975"/>
          <p14:tracePt t="136616" x="4572000" y="2716213"/>
          <p14:tracePt t="136618" x="4473575" y="2716213"/>
          <p14:tracePt t="136633" x="4346575" y="2716213"/>
          <p14:tracePt t="136651" x="4270375" y="2716213"/>
          <p14:tracePt t="136666" x="4197350" y="2720975"/>
          <p14:tracePt t="136682" x="4148138" y="2727325"/>
          <p14:tracePt t="136683" x="4132263" y="2727325"/>
          <p14:tracePt t="136700" x="4103688" y="2727325"/>
          <p14:tracePt t="136715" x="4083050" y="2727325"/>
          <p14:tracePt t="136733" x="4043363" y="2727325"/>
          <p14:tracePt t="136749" x="3994150" y="2727325"/>
          <p14:tracePt t="136751" x="3971925" y="2727325"/>
          <p14:tracePt t="136767" x="3933825" y="2727325"/>
          <p14:tracePt t="136782" x="3895725" y="2732088"/>
          <p14:tracePt t="136798" x="3873500" y="2738438"/>
          <p14:tracePt t="136816" x="3833813" y="2738438"/>
          <p14:tracePt t="136834" x="3784600" y="2743200"/>
          <p14:tracePt t="136850" x="3768725" y="2743200"/>
          <p14:tracePt t="136865" x="3757613" y="2743200"/>
          <p14:tracePt t="136883" x="3740150" y="2743200"/>
          <p14:tracePt t="136900" x="3735388" y="2743200"/>
          <p14:tracePt t="136901" x="3729038" y="2743200"/>
          <p14:tracePt t="136925" x="3724275" y="2743200"/>
          <p14:tracePt t="136940" x="3719513" y="2743200"/>
          <p14:tracePt t="136963" x="3713163" y="2743200"/>
          <p14:tracePt t="136985" x="3708400" y="2743200"/>
          <p14:tracePt t="137008" x="3702050" y="2743200"/>
          <p14:tracePt t="137022" x="3697288" y="2743200"/>
          <p14:tracePt t="137052" x="3690938" y="2743200"/>
          <p14:tracePt t="137069" x="3686175" y="2743200"/>
          <p14:tracePt t="137074" x="3679825" y="2738438"/>
          <p14:tracePt t="137083" x="3675063" y="2738438"/>
          <p14:tracePt t="137100" x="3668713" y="2738438"/>
          <p14:tracePt t="137116" x="3652838" y="2732088"/>
          <p14:tracePt t="137132" x="3630613" y="2720975"/>
          <p14:tracePt t="137134" x="3625850" y="2720975"/>
          <p14:tracePt t="137151" x="3614738" y="2716213"/>
          <p14:tracePt t="137166" x="3597275" y="2705100"/>
          <p14:tracePt t="137183" x="3581400" y="2698750"/>
          <p14:tracePt t="137200" x="3570288" y="2693988"/>
          <p14:tracePt t="137202" x="3559175" y="2687638"/>
          <p14:tracePt t="137218" x="3548063" y="2682875"/>
          <p14:tracePt t="137233" x="3541713" y="2682875"/>
          <p14:tracePt t="137376" x="3536950" y="2682875"/>
          <p14:tracePt t="137399" x="3532188" y="2682875"/>
          <p14:tracePt t="137419" x="3521075" y="2682875"/>
          <p14:tracePt t="137427" x="3514725" y="2682875"/>
          <p14:tracePt t="137436" x="3503613" y="2682875"/>
          <p14:tracePt t="137450" x="3498850" y="2682875"/>
          <p14:tracePt t="137452" x="3487738" y="2682875"/>
          <p14:tracePt t="137467" x="3465513" y="2676525"/>
          <p14:tracePt t="137484" x="3454400" y="2676525"/>
          <p14:tracePt t="137513" x="3454400" y="2671763"/>
          <p14:tracePt t="137562" x="3448050" y="2671763"/>
          <p14:tracePt t="137584" x="3443288" y="2671763"/>
          <p14:tracePt t="137660" x="3438525" y="2671763"/>
          <p14:tracePt t="137675" x="3432175" y="2671763"/>
          <p14:tracePt t="137682" x="3427413" y="2671763"/>
          <p14:tracePt t="137720" x="3421063" y="2671763"/>
          <p14:tracePt t="138036" x="3427413" y="2671763"/>
          <p14:tracePt t="138043" x="3470275" y="2676525"/>
          <p14:tracePt t="138051" x="3514725" y="2698750"/>
          <p14:tracePt t="138069" x="3635375" y="2716213"/>
          <p14:tracePt t="138087" x="3906838" y="2738438"/>
          <p14:tracePt t="138102" x="4098925" y="2738438"/>
          <p14:tracePt t="138104" x="4125913" y="2738438"/>
          <p14:tracePt t="138119" x="4225925" y="2732088"/>
          <p14:tracePt t="138135" x="4324350" y="2732088"/>
          <p14:tracePt t="138152" x="4373563" y="2727325"/>
          <p14:tracePt t="138169" x="4413250" y="2720975"/>
          <p14:tracePt t="138189" x="4429125" y="2720975"/>
          <p14:tracePt t="138201" x="4435475" y="2716213"/>
          <p14:tracePt t="138290" x="4440238" y="2716213"/>
          <p14:tracePt t="138304" x="4446588" y="2716213"/>
          <p14:tracePt t="138312" x="4457700" y="2716213"/>
          <p14:tracePt t="138320" x="4462463" y="2716213"/>
          <p14:tracePt t="138335" x="4467225" y="2716213"/>
          <p14:tracePt t="138337" x="4473575" y="2716213"/>
          <p14:tracePt t="138352" x="4478338" y="2716213"/>
          <p14:tracePt t="138369" x="4484688" y="2716213"/>
          <p14:tracePt t="138386" x="4495800" y="2716213"/>
          <p14:tracePt t="138404" x="4500563" y="2716213"/>
          <p14:tracePt t="138419" x="4522788" y="2716213"/>
          <p14:tracePt t="138435" x="4551363" y="2716213"/>
          <p14:tracePt t="138452" x="4578350" y="2716213"/>
          <p14:tracePt t="138453" x="4594225" y="2716213"/>
          <p14:tracePt t="138470" x="4622800" y="2716213"/>
          <p14:tracePt t="138486" x="4672013" y="2716213"/>
          <p14:tracePt t="138502" x="4710113" y="2720975"/>
          <p14:tracePt t="138519" x="4770438" y="2720975"/>
          <p14:tracePt t="138521" x="4803775" y="2727325"/>
          <p14:tracePt t="138535" x="4864100" y="2727325"/>
          <p14:tracePt t="138537" x="4919663" y="2727325"/>
          <p14:tracePt t="138552" x="5024438" y="2727325"/>
          <p14:tracePt t="138568" x="5162550" y="2727325"/>
          <p14:tracePt t="138585" x="5278438" y="2727325"/>
          <p14:tracePt t="138602" x="5394325" y="2720975"/>
          <p14:tracePt t="138603" x="5437188" y="2716213"/>
          <p14:tracePt t="138620" x="5541963" y="2709863"/>
          <p14:tracePt t="138635" x="5641975" y="2709863"/>
          <p14:tracePt t="138652" x="5784850" y="2698750"/>
          <p14:tracePt t="138668" x="6219825" y="2698750"/>
          <p14:tracePt t="138687" x="6507163" y="2693988"/>
          <p14:tracePt t="138703" x="6732588" y="2693988"/>
          <p14:tracePt t="138719" x="6991350" y="2693988"/>
          <p14:tracePt t="138737" x="7183438" y="2682875"/>
          <p14:tracePt t="138739" x="7294563" y="2682875"/>
          <p14:tracePt t="138752" x="7370763" y="2682875"/>
          <p14:tracePt t="138754" x="7432675" y="2682875"/>
          <p14:tracePt t="138771" x="7586663" y="2682875"/>
          <p14:tracePt t="138786" x="7734300" y="2682875"/>
          <p14:tracePt t="138802" x="7807325" y="2682875"/>
          <p14:tracePt t="138820" x="7818438" y="2682875"/>
          <p14:tracePt t="138855" x="7818438" y="2676525"/>
          <p14:tracePt t="138859" x="7800975" y="2676525"/>
          <p14:tracePt t="138868" x="7789863" y="2671763"/>
          <p14:tracePt t="138886" x="7756525" y="2660650"/>
          <p14:tracePt t="138902" x="7740650" y="2660650"/>
          <p14:tracePt t="138904" x="7734300" y="2654300"/>
          <p14:tracePt t="138923" x="7729538" y="2654300"/>
          <p14:tracePt t="138936" x="7718425" y="2654300"/>
          <p14:tracePt t="139033" x="7724775" y="2654300"/>
          <p14:tracePt t="139039" x="7729538" y="2654300"/>
          <p14:tracePt t="139054" x="7745413" y="2649538"/>
          <p14:tracePt t="139070" x="7767638" y="2649538"/>
          <p14:tracePt t="139072" x="7789863" y="2649538"/>
          <p14:tracePt t="139086" x="7827963" y="2644775"/>
          <p14:tracePt t="139102" x="7872413" y="2644775"/>
          <p14:tracePt t="139119" x="7905750" y="2644775"/>
          <p14:tracePt t="139121" x="7910513" y="2644775"/>
          <p14:tracePt t="139137" x="7921625" y="2644775"/>
          <p14:tracePt t="139167" x="7927975" y="2644775"/>
          <p14:tracePt t="139184" x="7932738" y="2644775"/>
          <p14:tracePt t="139190" x="7939088" y="2644775"/>
          <p14:tracePt t="139212" x="7943850" y="2644775"/>
          <p14:tracePt t="139227" x="7950200" y="2644775"/>
          <p14:tracePt t="139273" x="7954963" y="2644775"/>
          <p14:tracePt t="139290" x="7977188" y="2644775"/>
          <p14:tracePt t="139294" x="8021638" y="2649538"/>
          <p14:tracePt t="139302" x="8054975" y="2649538"/>
          <p14:tracePt t="139320" x="8153400" y="2665413"/>
          <p14:tracePt t="139337" x="8231188" y="2665413"/>
          <p14:tracePt t="139338" x="8280400" y="2665413"/>
          <p14:tracePt t="139354" x="8324850" y="2665413"/>
          <p14:tracePt t="139372" x="8358188" y="2665413"/>
          <p14:tracePt t="139386" x="8369300" y="2660650"/>
          <p14:tracePt t="139475" x="8374063" y="2660650"/>
          <p14:tracePt t="139483" x="8378825" y="2660650"/>
          <p14:tracePt t="139489" x="8385175" y="2660650"/>
          <p14:tracePt t="139505" x="8396288" y="2660650"/>
          <p14:tracePt t="139520" x="8401050" y="2660650"/>
          <p14:tracePt t="139522" x="8412163" y="2660650"/>
          <p14:tracePt t="139536" x="8423275" y="2660650"/>
          <p14:tracePt t="139555" x="8429625" y="2660650"/>
          <p14:tracePt t="139556" x="8434388" y="2660650"/>
          <p14:tracePt t="139775" x="8440738" y="2660650"/>
          <p14:tracePt t="139790" x="8445500" y="2660650"/>
          <p14:tracePt t="139859" x="8451850" y="2660650"/>
          <p14:tracePt t="139873" x="8456613" y="2660650"/>
          <p14:tracePt t="139889" x="8462963" y="2660650"/>
          <p14:tracePt t="139895" x="8467725" y="2660650"/>
          <p14:tracePt t="139909" x="8472488" y="2660650"/>
          <p14:tracePt t="139920" x="8478838" y="2660650"/>
          <p14:tracePt t="140060" x="8483600" y="2660650"/>
          <p14:tracePt t="140098" x="8489950" y="2660650"/>
          <p14:tracePt t="140232" x="8494713" y="2660650"/>
          <p14:tracePt t="140300" x="8501063" y="2660650"/>
          <p14:tracePt t="140346" x="8505825" y="2660650"/>
          <p14:tracePt t="140354" x="8512175" y="2665413"/>
          <p14:tracePt t="141096" x="8528050" y="2671763"/>
          <p14:tracePt t="141103" x="8550275" y="2671763"/>
          <p14:tracePt t="141109" x="8605838" y="2687638"/>
          <p14:tracePt t="141124" x="8753475" y="2716213"/>
          <p14:tracePt t="141141" x="8969375" y="2743200"/>
          <p14:tracePt t="141156" x="9107488" y="2759075"/>
          <p14:tracePt t="141173" x="9228138" y="2765425"/>
          <p14:tracePt t="141190" x="9299575" y="2765425"/>
          <p14:tracePt t="141192" x="9305925" y="2765425"/>
          <p14:tracePt t="141208" x="9310688" y="2765425"/>
          <p14:tracePt t="141269" x="9315450" y="2770188"/>
          <p14:tracePt t="141275" x="9321800" y="2770188"/>
          <p14:tracePt t="141290" x="9332913" y="2776538"/>
          <p14:tracePt t="141306" x="9348788" y="2781300"/>
          <p14:tracePt t="141323" x="9355138" y="2787650"/>
          <p14:tracePt t="141339" x="9359900" y="2787650"/>
          <p14:tracePt t="141358" x="9366250" y="2787650"/>
          <p14:tracePt t="141373" x="9371013" y="2792413"/>
          <p14:tracePt t="141390" x="9388475" y="2798763"/>
          <p14:tracePt t="141407" x="9426575" y="2803525"/>
          <p14:tracePt t="141423" x="9471025" y="2803525"/>
          <p14:tracePt t="141440" x="9482138" y="2803525"/>
          <p14:tracePt t="141442" x="9493250" y="2803525"/>
          <p14:tracePt t="141456" x="9513888" y="2803525"/>
          <p14:tracePt t="141473" x="9558338" y="2803525"/>
          <p14:tracePt t="141491" x="9618663" y="2814638"/>
          <p14:tracePt t="141508" x="9640888" y="2814638"/>
          <p14:tracePt t="141523" x="9663113" y="2820988"/>
          <p14:tracePt t="141540" x="9696450" y="2820988"/>
          <p14:tracePt t="141557" x="9707563" y="2825750"/>
          <p14:tracePt t="141559" x="9712325" y="2825750"/>
          <p14:tracePt t="141575" x="9752013" y="2836863"/>
          <p14:tracePt t="141592" x="9790113" y="2836863"/>
          <p14:tracePt t="141606" x="9834563" y="2836863"/>
          <p14:tracePt t="141623" x="9877425" y="2836863"/>
          <p14:tracePt t="141642" x="9939338" y="2836863"/>
          <p14:tracePt t="141658" x="10010775" y="2836863"/>
          <p14:tracePt t="141673" x="10120313" y="2814638"/>
          <p14:tracePt t="141690" x="10209213" y="2809875"/>
          <p14:tracePt t="141706" x="10345738" y="2787650"/>
          <p14:tracePt t="141723" x="10472738" y="2732088"/>
          <p14:tracePt t="141724" x="10606088" y="2687638"/>
          <p14:tracePt t="141741" x="10764838" y="2622550"/>
          <p14:tracePt t="141757" x="10990263" y="2517775"/>
          <p14:tracePt t="141773" x="11079163" y="2478088"/>
          <p14:tracePt t="141790" x="11128375" y="2457450"/>
          <p14:tracePt t="141791" x="11128375" y="2451100"/>
          <p14:tracePt t="141807" x="11134725" y="2451100"/>
          <p14:tracePt t="141928" x="11139488" y="2451100"/>
          <p14:tracePt t="141934" x="11145838" y="2451100"/>
          <p14:tracePt t="141950" x="11156950" y="2451100"/>
          <p14:tracePt t="141958" x="11161713" y="2451100"/>
          <p14:tracePt t="141973" x="11188700" y="2451100"/>
          <p14:tracePt t="141990" x="11222038" y="2451100"/>
          <p14:tracePt t="142007" x="11255375" y="2451100"/>
          <p14:tracePt t="142008" x="11266488" y="2451100"/>
          <p14:tracePt t="142024" x="11282363" y="2451100"/>
          <p14:tracePt t="142026" x="11304588" y="2451100"/>
          <p14:tracePt t="142042" x="11322050" y="2457450"/>
          <p14:tracePt t="142057" x="11349038" y="2462213"/>
          <p14:tracePt t="142074" x="11376025" y="2468563"/>
          <p14:tracePt t="142092" x="11431588" y="2484438"/>
          <p14:tracePt t="142108" x="11476038" y="2495550"/>
          <p14:tracePt t="142125" x="11509375" y="2506663"/>
          <p14:tracePt t="142141" x="11547475" y="2517775"/>
          <p14:tracePt t="142144" x="11563350" y="2522538"/>
          <p14:tracePt t="142159" x="11585575" y="2528888"/>
          <p14:tracePt t="142175" x="11603038" y="2528888"/>
          <p14:tracePt t="142192" x="11625263" y="2540000"/>
          <p14:tracePt t="142207" x="11641138" y="2540000"/>
          <p14:tracePt t="142224" x="11668125" y="2544763"/>
          <p14:tracePt t="142241" x="11679238" y="2551113"/>
          <p14:tracePt t="142243" x="11685588" y="2555875"/>
          <p14:tracePt t="142258" x="11690350" y="2555875"/>
          <p14:tracePt t="142274" x="11696700" y="2555875"/>
          <p14:tracePt t="142292" x="11701463" y="2555875"/>
          <p14:tracePt t="142308" x="11707813" y="2560638"/>
          <p14:tracePt t="142326" x="11712575" y="2560638"/>
          <p14:tracePt t="142408" x="11712575" y="2566988"/>
          <p14:tracePt t="142513" x="11718925" y="2566988"/>
          <p14:tracePt t="142565" x="11723688" y="2566988"/>
          <p14:tracePt t="142602" x="11728450" y="2566988"/>
          <p14:tracePt t="142618" x="11734800" y="2566988"/>
          <p14:tracePt t="142627" x="11739563" y="2566988"/>
          <p14:tracePt t="142641" x="11745913" y="2566988"/>
          <p14:tracePt t="142673" x="11750675" y="2566988"/>
          <p14:tracePt t="142700" x="11757025" y="2566988"/>
          <p14:tracePt t="142715" x="11761788" y="2566988"/>
          <p14:tracePt t="142737" x="11768138" y="2566988"/>
          <p14:tracePt t="142776" x="11772900" y="2566988"/>
          <p14:tracePt t="142805" x="11779250" y="2566988"/>
          <p14:tracePt t="142896" x="11757025" y="2566988"/>
          <p14:tracePt t="142911" x="11718925" y="2566988"/>
          <p14:tracePt t="142917" x="11625263" y="2566988"/>
          <p14:tracePt t="142928" x="11447463" y="2566988"/>
          <p14:tracePt t="142942" x="10963275" y="2578100"/>
          <p14:tracePt t="142959" x="10313988" y="2600325"/>
          <p14:tracePt t="142976" x="9145588" y="2687638"/>
          <p14:tracePt t="142992" x="8753475" y="2716213"/>
          <p14:tracePt t="142993" x="8445500" y="2743200"/>
          <p14:tracePt t="143009" x="7597775" y="2781300"/>
          <p14:tracePt t="143025" x="6964363" y="2859088"/>
          <p14:tracePt t="143041" x="6269038" y="2974975"/>
          <p14:tracePt t="143059" x="5624513" y="3073400"/>
          <p14:tracePt t="143076" x="5332413" y="3101975"/>
          <p14:tracePt t="143093" x="4957763" y="3140075"/>
          <p14:tracePt t="143111" x="4672013" y="3155950"/>
          <p14:tracePt t="143112" x="4346575" y="3189288"/>
          <p14:tracePt t="143126" x="4275138" y="3195638"/>
          <p14:tracePt t="143128" x="4170363" y="3200400"/>
          <p14:tracePt t="143143" x="3795713" y="3211513"/>
          <p14:tracePt t="143159" x="3514725" y="3216275"/>
          <p14:tracePt t="143176" x="3178175" y="3216275"/>
          <p14:tracePt t="143193" x="3013075" y="3211513"/>
          <p14:tracePt t="143194" x="2908300" y="3205163"/>
          <p14:tracePt t="143211" x="2792413" y="3200400"/>
          <p14:tracePt t="143226" x="2606675" y="3184525"/>
          <p14:tracePt t="143242" x="2495550" y="3167063"/>
          <p14:tracePt t="143259" x="2270125" y="3133725"/>
          <p14:tracePt t="143275" x="2093913" y="3095625"/>
          <p14:tracePt t="143276" x="1993900" y="3068638"/>
          <p14:tracePt t="143292" x="1768475" y="3028950"/>
          <p14:tracePt t="143308" x="1570038" y="2986088"/>
          <p14:tracePt t="143326" x="1482725" y="2968625"/>
          <p14:tracePt t="143343" x="1404938" y="2941638"/>
          <p14:tracePt t="143344" x="1382713" y="2935288"/>
          <p14:tracePt t="143361" x="1349375" y="2914650"/>
          <p14:tracePt t="143377" x="1333500" y="2908300"/>
          <p14:tracePt t="143393" x="1327150" y="2908300"/>
          <p14:tracePt t="143428" x="1322388" y="2908300"/>
          <p14:tracePt t="143434" x="1322388" y="2903538"/>
          <p14:tracePt t="143443" x="1316038" y="2903538"/>
          <p14:tracePt t="143459" x="1304925" y="2897188"/>
          <p14:tracePt t="143477" x="1284288" y="2892425"/>
          <p14:tracePt t="143494" x="1266825" y="2886075"/>
          <p14:tracePt t="143517" x="1262063" y="2886075"/>
          <p14:tracePt t="146250" x="1355725" y="2859088"/>
          <p14:tracePt t="146254" x="1366838" y="2859088"/>
          <p14:tracePt t="146264" x="1393825" y="2874963"/>
          <p14:tracePt t="146281" x="1482725" y="2908300"/>
          <p14:tracePt t="146296" x="1603375" y="2963863"/>
          <p14:tracePt t="146314" x="1663700" y="2990850"/>
          <p14:tracePt t="146330" x="1670050" y="2990850"/>
          <p14:tracePt t="146332" x="1674813" y="2997200"/>
          <p14:tracePt t="147418" x="1685925" y="3001963"/>
          <p14:tracePt t="147425" x="1763713" y="3028950"/>
          <p14:tracePt t="147434" x="1784350" y="3028950"/>
          <p14:tracePt t="147449" x="2147888" y="3189288"/>
          <p14:tracePt t="147465" x="2627313" y="3387725"/>
          <p14:tracePt t="147482" x="2947988" y="3470275"/>
          <p14:tracePt t="147500" x="3228975" y="3563938"/>
          <p14:tracePt t="147516" x="3240088" y="3568700"/>
          <p14:tracePt t="147553" x="3228975" y="3568700"/>
          <p14:tracePt t="147560" x="3195638" y="3563938"/>
          <p14:tracePt t="147566" x="3128963" y="3552825"/>
          <p14:tracePt t="147582" x="3019425" y="3536950"/>
          <p14:tracePt t="147599" x="2897188" y="3519488"/>
          <p14:tracePt t="147615" x="2832100" y="3514725"/>
          <p14:tracePt t="147633" x="2803525" y="3508375"/>
          <p14:tracePt t="147634" x="2792413" y="3508375"/>
          <p14:tracePt t="147649" x="2782888" y="3508375"/>
          <p14:tracePt t="147651" x="2765425" y="3508375"/>
          <p14:tracePt t="147665" x="2716213" y="3503613"/>
          <p14:tracePt t="147683" x="2555875" y="3497263"/>
          <p14:tracePt t="147700" x="2490788" y="3497263"/>
          <p14:tracePt t="147701" x="2401888" y="3497263"/>
          <p14:tracePt t="147717" x="2297113" y="3497263"/>
          <p14:tracePt t="147733" x="2232025" y="3497263"/>
          <p14:tracePt t="147749" x="2203450" y="3497263"/>
          <p14:tracePt t="147766" x="2187575" y="3492500"/>
          <p14:tracePt t="147783" x="2176463" y="3486150"/>
          <p14:tracePt t="147784" x="2170113" y="3481388"/>
          <p14:tracePt t="147801" x="2143125" y="3459163"/>
          <p14:tracePt t="147818" x="2071688" y="3421063"/>
          <p14:tracePt t="147833" x="2000250" y="3387725"/>
          <p14:tracePt t="147850" x="1928813" y="3354388"/>
          <p14:tracePt t="147867" x="1866900" y="3309938"/>
          <p14:tracePt t="147883" x="1824038" y="3289300"/>
          <p14:tracePt t="147899" x="1779588" y="3267075"/>
          <p14:tracePt t="147916" x="1719263" y="3244850"/>
          <p14:tracePt t="147935" x="1658938" y="3233738"/>
          <p14:tracePt t="147951" x="1641475" y="3233738"/>
          <p14:tracePt t="147966" x="1636713" y="3227388"/>
          <p14:tracePt t="147983" x="1625600" y="3227388"/>
          <p14:tracePt t="148001" x="1614488" y="3222625"/>
          <p14:tracePt t="148017" x="1608138" y="3222625"/>
          <p14:tracePt t="148059" x="1608138" y="3216275"/>
          <p14:tracePt t="148070" x="1608138" y="3211513"/>
          <p14:tracePt t="148092" x="1614488" y="3205163"/>
          <p14:tracePt t="148101" x="1614488" y="3200400"/>
          <p14:tracePt t="148117" x="1619250" y="3200400"/>
          <p14:tracePt t="148130" x="1619250" y="3195638"/>
          <p14:tracePt t="148469" x="1630363" y="3195638"/>
          <p14:tracePt t="148475" x="1636713" y="3195638"/>
          <p14:tracePt t="148483" x="1663700" y="3189288"/>
          <p14:tracePt t="148501" x="1746250" y="3178175"/>
          <p14:tracePt t="148517" x="1889125" y="3162300"/>
          <p14:tracePt t="148534" x="2132013" y="3178175"/>
          <p14:tracePt t="148551" x="2187575" y="3178175"/>
          <p14:tracePt t="148553" x="2214563" y="3173413"/>
          <p14:tracePt t="148567" x="2252663" y="3167063"/>
          <p14:tracePt t="148584" x="2270125" y="3167063"/>
          <p14:tracePt t="148602" x="2281238" y="3167063"/>
          <p14:tracePt t="148618" x="2292350" y="3167063"/>
          <p14:tracePt t="148633" x="2335213" y="3167063"/>
          <p14:tracePt t="148651" x="2435225" y="3173413"/>
          <p14:tracePt t="148667" x="2462213" y="3173413"/>
          <p14:tracePt t="148669" x="2473325" y="3173413"/>
          <p14:tracePt t="148685" x="2479675" y="3173413"/>
          <p14:tracePt t="148903" x="2473325" y="3173413"/>
          <p14:tracePt t="149196" x="2468563" y="3173413"/>
          <p14:tracePt t="149225" x="2462213" y="3173413"/>
          <p14:tracePt t="149248" x="2457450" y="3173413"/>
          <p14:tracePt t="149255" x="2451100" y="3173413"/>
          <p14:tracePt t="149270" x="2413000" y="3173413"/>
          <p14:tracePt t="149286" x="2346325" y="3173413"/>
          <p14:tracePt t="149302" x="2247900" y="3167063"/>
          <p14:tracePt t="149319" x="2127250" y="3162300"/>
          <p14:tracePt t="149335" x="2054225" y="3162300"/>
          <p14:tracePt t="149337" x="2027238" y="3162300"/>
          <p14:tracePt t="149353" x="2000250" y="3155950"/>
          <p14:tracePt t="149355" x="1978025" y="3155950"/>
          <p14:tracePt t="149369" x="1960563" y="3155950"/>
          <p14:tracePt t="149371" x="1951038" y="3155950"/>
          <p14:tracePt t="149385" x="1911350" y="3151188"/>
          <p14:tracePt t="149402" x="1862138" y="3140075"/>
          <p14:tracePt t="149420" x="1779588" y="3128963"/>
          <p14:tracePt t="149436" x="1697038" y="3128963"/>
          <p14:tracePt t="149452" x="1619250" y="3128963"/>
          <p14:tracePt t="149468" x="1554163" y="3128963"/>
          <p14:tracePt t="149485" x="1536700" y="3128963"/>
          <p14:tracePt t="149541" x="1531938" y="3128963"/>
          <p14:tracePt t="149563" x="1525588" y="3128963"/>
          <p14:tracePt t="149569" x="1514475" y="3128963"/>
          <p14:tracePt t="149577" x="1503363" y="3128963"/>
          <p14:tracePt t="149588" x="1492250" y="3128963"/>
          <p14:tracePt t="149602" x="1482725" y="3128963"/>
          <p14:tracePt t="149619" x="1476375" y="3133725"/>
          <p14:tracePt t="149759" x="1482725" y="3133725"/>
          <p14:tracePt t="149773" x="1503363" y="3140075"/>
          <p14:tracePt t="149779" x="1558925" y="3151188"/>
          <p14:tracePt t="149788" x="1597025" y="3155950"/>
          <p14:tracePt t="149802" x="1652588" y="3167063"/>
          <p14:tracePt t="149804" x="1741488" y="3173413"/>
          <p14:tracePt t="149818" x="1889125" y="3173413"/>
          <p14:tracePt t="149836" x="2087563" y="3173413"/>
          <p14:tracePt t="149852" x="2214563" y="3173413"/>
          <p14:tracePt t="149870" x="2401888" y="3173413"/>
          <p14:tracePt t="149887" x="2451100" y="3178175"/>
          <p14:tracePt t="151154" x="2468563" y="3178175"/>
          <p14:tracePt t="151161" x="2506663" y="3178175"/>
          <p14:tracePt t="151171" x="2562225" y="3184525"/>
          <p14:tracePt t="151188" x="2655888" y="3189288"/>
          <p14:tracePt t="151189" x="2709863" y="3189288"/>
          <p14:tracePt t="151206" x="2776538" y="3195638"/>
          <p14:tracePt t="151221" x="2820988" y="3195638"/>
          <p14:tracePt t="151238" x="2832100" y="3195638"/>
          <p14:tracePt t="151255" x="2836863" y="3195638"/>
          <p14:tracePt t="151257" x="2843213" y="3195638"/>
          <p14:tracePt t="151273" x="2876550" y="3195638"/>
          <p14:tracePt t="151288" x="2886075" y="3195638"/>
          <p14:tracePt t="151290" x="2903538" y="3200400"/>
          <p14:tracePt t="151304" x="2925763" y="3200400"/>
          <p14:tracePt t="151322" x="2941638" y="3200400"/>
          <p14:tracePt t="151324" x="2952750" y="3200400"/>
          <p14:tracePt t="151338" x="2959100" y="3200400"/>
          <p14:tracePt t="151339" x="2963863" y="3200400"/>
          <p14:tracePt t="151355" x="2970213" y="3200400"/>
          <p14:tracePt t="151372" x="2974975" y="3200400"/>
          <p14:tracePt t="151389" x="2979738" y="3200400"/>
          <p14:tracePt t="151405" x="2986088" y="3200400"/>
          <p14:tracePt t="151407" x="2990850" y="3200400"/>
          <p14:tracePt t="151423" x="3008313" y="3200400"/>
          <p14:tracePt t="151440" x="3024188" y="3200400"/>
          <p14:tracePt t="151454" x="3057525" y="3200400"/>
          <p14:tracePt t="151471" x="3090863" y="3205163"/>
          <p14:tracePt t="151488" x="3124200" y="3211513"/>
          <p14:tracePt t="151490" x="3151188" y="3211513"/>
          <p14:tracePt t="151506" x="3178175" y="3216275"/>
          <p14:tracePt t="151521" x="3217863" y="3222625"/>
          <p14:tracePt t="151538" x="3282950" y="3233738"/>
          <p14:tracePt t="151555" x="3360738" y="3249613"/>
          <p14:tracePt t="151556" x="3387725" y="3249613"/>
          <p14:tracePt t="151573" x="3476625" y="3260725"/>
          <p14:tracePt t="151588" x="3541713" y="3260725"/>
          <p14:tracePt t="151605" x="3635375" y="3267075"/>
          <p14:tracePt t="151622" x="3702050" y="3271838"/>
          <p14:tracePt t="151623" x="3746500" y="3271838"/>
          <p14:tracePt t="151639" x="3773488" y="3271838"/>
          <p14:tracePt t="151640" x="3813175" y="3271838"/>
          <p14:tracePt t="151657" x="3900488" y="3271838"/>
          <p14:tracePt t="151672" x="3949700" y="3271838"/>
          <p14:tracePt t="151689" x="3989388" y="3271838"/>
          <p14:tracePt t="151706" x="4005263" y="3271838"/>
          <p14:tracePt t="151708" x="4021138" y="3278188"/>
          <p14:tracePt t="151723" x="4049713" y="3282950"/>
          <p14:tracePt t="151740" x="4076700" y="3298825"/>
          <p14:tracePt t="151755" x="4087813" y="3298825"/>
          <p14:tracePt t="151772" x="4098925" y="3305175"/>
          <p14:tracePt t="151789" x="4110038" y="3305175"/>
          <p14:tracePt t="151806" x="4114800" y="3305175"/>
          <p14:tracePt t="152354" x="4121150" y="3305175"/>
          <p14:tracePt t="152360" x="4197350" y="3289300"/>
          <p14:tracePt t="152372" x="4225925" y="3289300"/>
          <p14:tracePt t="152374" x="4252913" y="3282950"/>
          <p14:tracePt t="152390" x="4330700" y="3267075"/>
          <p14:tracePt t="152406" x="4406900" y="3260725"/>
          <p14:tracePt t="152422" x="4506913" y="3255963"/>
          <p14:tracePt t="152440" x="4594225" y="3249613"/>
          <p14:tracePt t="152441" x="4645025" y="3244850"/>
          <p14:tracePt t="152458" x="4727575" y="3238500"/>
          <p14:tracePt t="152473" x="4765675" y="3227388"/>
          <p14:tracePt t="152490" x="4776788" y="3227388"/>
          <p14:tracePt t="152526" x="4781550" y="3227388"/>
          <p14:tracePt t="152543" x="4787900" y="3227388"/>
          <p14:tracePt t="152547" x="4792663" y="3227388"/>
          <p14:tracePt t="152556" x="4799013" y="3227388"/>
          <p14:tracePt t="152573" x="4814888" y="3227388"/>
          <p14:tracePt t="152592" x="4832350" y="3227388"/>
          <p14:tracePt t="152615" x="4837113" y="3227388"/>
          <p14:tracePt t="153133" x="4841875" y="3227388"/>
          <p14:tracePt t="153144" x="4859338" y="3227388"/>
          <p14:tracePt t="153150" x="4892675" y="3227388"/>
          <p14:tracePt t="153159" x="4919663" y="3227388"/>
          <p14:tracePt t="153177" x="5002213" y="3227388"/>
          <p14:tracePt t="153179" x="5057775" y="3227388"/>
          <p14:tracePt t="153192" x="5151438" y="3227388"/>
          <p14:tracePt t="153208" x="5207000" y="3227388"/>
          <p14:tracePt t="153210" x="5233988" y="3227388"/>
          <p14:tracePt t="153224" x="5283200" y="3227388"/>
          <p14:tracePt t="153241" x="5316538" y="3227388"/>
          <p14:tracePt t="153258" x="5332413" y="3227388"/>
          <p14:tracePt t="153329" x="5338763" y="3227388"/>
          <p14:tracePt t="153336" x="5343525" y="3227388"/>
          <p14:tracePt t="153344" x="5349875" y="3227388"/>
          <p14:tracePt t="153359" x="5372100" y="3227388"/>
          <p14:tracePt t="153374" x="5399088" y="3227388"/>
          <p14:tracePt t="153392" x="5414963" y="3227388"/>
          <p14:tracePt t="153960" x="5426075" y="3227388"/>
          <p14:tracePt t="153965" x="5454650" y="3227388"/>
          <p14:tracePt t="153975" x="5476875" y="3227388"/>
          <p14:tracePt t="153992" x="5575300" y="3227388"/>
          <p14:tracePt t="154009" x="5635625" y="3227388"/>
          <p14:tracePt t="154026" x="5664200" y="3227388"/>
          <p14:tracePt t="154042" x="5684838" y="3227388"/>
          <p14:tracePt t="154059" x="5702300" y="3227388"/>
          <p14:tracePt t="154076" x="5713413" y="3227388"/>
          <p14:tracePt t="154077" x="5718175" y="3227388"/>
          <p14:tracePt t="154093" x="5729288" y="3227388"/>
          <p14:tracePt t="154206" x="5735638" y="3227388"/>
          <p14:tracePt t="154221" x="5740400" y="3227388"/>
          <p14:tracePt t="154227" x="5746750" y="3227388"/>
          <p14:tracePt t="154244" x="5762625" y="3227388"/>
          <p14:tracePt t="154258" x="5778500" y="3227388"/>
          <p14:tracePt t="154275" x="5795963" y="3227388"/>
          <p14:tracePt t="154293" x="5811838" y="3227388"/>
          <p14:tracePt t="154294" x="5822950" y="3227388"/>
          <p14:tracePt t="154311" x="5840413" y="3227388"/>
          <p14:tracePt t="154327" x="5856288" y="3227388"/>
          <p14:tracePt t="154342" x="5883275" y="3227388"/>
          <p14:tracePt t="154360" x="5905500" y="3227388"/>
          <p14:tracePt t="154361" x="5922963" y="3227388"/>
          <p14:tracePt t="154377" x="5945188" y="3227388"/>
          <p14:tracePt t="154394" x="5976938" y="3227388"/>
          <p14:tracePt t="154409" x="6016625" y="3227388"/>
          <p14:tracePt t="154427" x="6070600" y="3227388"/>
          <p14:tracePt t="154443" x="6115050" y="3227388"/>
          <p14:tracePt t="154444" x="6137275" y="3227388"/>
          <p14:tracePt t="154461" x="6175375" y="3227388"/>
          <p14:tracePt t="154476" x="6215063" y="3227388"/>
          <p14:tracePt t="154493" x="6269038" y="3227388"/>
          <p14:tracePt t="154510" x="6297613" y="3233738"/>
          <p14:tracePt t="154528" x="6357938" y="3244850"/>
          <p14:tracePt t="154543" x="6391275" y="3255963"/>
          <p14:tracePt t="154544" x="6407150" y="3255963"/>
          <p14:tracePt t="154560" x="6467475" y="3260725"/>
          <p14:tracePt t="154576" x="6534150" y="3267075"/>
          <p14:tracePt t="154594" x="6605588" y="3271838"/>
          <p14:tracePt t="154611" x="6654800" y="3271838"/>
          <p14:tracePt t="154626" x="6704013" y="3271838"/>
          <p14:tracePt t="154643" x="6765925" y="3271838"/>
          <p14:tracePt t="154660" x="6819900" y="3271838"/>
          <p14:tracePt t="154661" x="6842125" y="3271838"/>
          <p14:tracePt t="154677" x="6886575" y="3271838"/>
          <p14:tracePt t="154694" x="6935788" y="3271838"/>
          <p14:tracePt t="154711" x="6964363" y="3267075"/>
          <p14:tracePt t="154727" x="7002463" y="3260725"/>
          <p14:tracePt t="154743" x="7029450" y="3255963"/>
          <p14:tracePt t="154745" x="7058025" y="3255963"/>
          <p14:tracePt t="154761" x="7078663" y="3249613"/>
          <p14:tracePt t="154763" x="7096125" y="3249613"/>
          <p14:tracePt t="154776" x="7156450" y="3244850"/>
          <p14:tracePt t="154794" x="7183438" y="3238500"/>
          <p14:tracePt t="154810" x="7205663" y="3233738"/>
          <p14:tracePt t="154812" x="7212013" y="3233738"/>
          <p14:tracePt t="155121" x="7216775" y="3233738"/>
          <p14:tracePt t="155129" x="7223125" y="3233738"/>
          <p14:tracePt t="155134" x="7227888" y="3233738"/>
          <p14:tracePt t="155144" x="7234238" y="3233738"/>
          <p14:tracePt t="155160" x="7256463" y="3233738"/>
          <p14:tracePt t="155177" x="7265988" y="3233738"/>
          <p14:tracePt t="155194" x="7283450" y="3238500"/>
          <p14:tracePt t="155213" x="7283450" y="3244850"/>
          <p14:tracePt t="155227" x="7288213" y="3244850"/>
          <p14:tracePt t="155244" x="7299325" y="3249613"/>
          <p14:tracePt t="155262" x="7327900" y="3260725"/>
          <p14:tracePt t="155279" x="7343775" y="3267075"/>
          <p14:tracePt t="155294" x="7366000" y="3271838"/>
          <p14:tracePt t="155311" x="7388225" y="3278188"/>
          <p14:tracePt t="155328" x="7404100" y="3282950"/>
          <p14:tracePt t="155330" x="7410450" y="3282950"/>
          <p14:tracePt t="155345" x="7426325" y="3289300"/>
          <p14:tracePt t="155362" x="7453313" y="3294063"/>
          <p14:tracePt t="155377" x="7481888" y="3298825"/>
          <p14:tracePt t="155394" x="7504113" y="3298825"/>
          <p14:tracePt t="155411" x="7526338" y="3298825"/>
          <p14:tracePt t="155412" x="7537450" y="3298825"/>
          <p14:tracePt t="155428" x="7546975" y="3305175"/>
          <p14:tracePt t="155443" x="7558088" y="3309938"/>
          <p14:tracePt t="155461" x="7569200" y="3316288"/>
          <p14:tracePt t="155478" x="7580313" y="3321050"/>
          <p14:tracePt t="155479" x="7586663" y="3321050"/>
          <p14:tracePt t="155494" x="7602538" y="3321050"/>
          <p14:tracePt t="155496" x="7620000" y="3321050"/>
          <p14:tracePt t="155511" x="7635875" y="3321050"/>
          <p14:tracePt t="155528" x="7640638" y="3321050"/>
          <p14:tracePt t="155812" x="7640638" y="3327400"/>
          <p14:tracePt t="156006" x="7646988" y="3327400"/>
          <p14:tracePt t="156013" x="7651750" y="3327400"/>
          <p14:tracePt t="156031" x="7658100" y="3332163"/>
          <p14:tracePt t="156035" x="7662863" y="3332163"/>
          <p14:tracePt t="156045" x="7680325" y="3332163"/>
          <p14:tracePt t="156063" x="7734300" y="3332163"/>
          <p14:tracePt t="156064" x="7773988" y="3332163"/>
          <p14:tracePt t="156079" x="7845425" y="3332163"/>
          <p14:tracePt t="156097" x="7889875" y="3332163"/>
          <p14:tracePt t="156112" x="7921625" y="3338513"/>
          <p14:tracePt t="156128" x="7950200" y="3338513"/>
          <p14:tracePt t="156146" x="7966075" y="3338513"/>
          <p14:tracePt t="156147" x="7983538" y="3338513"/>
          <p14:tracePt t="156163" x="8004175" y="3338513"/>
          <p14:tracePt t="156179" x="8048625" y="3338513"/>
          <p14:tracePt t="156196" x="8077200" y="3338513"/>
          <p14:tracePt t="156213" x="8120063" y="3338513"/>
          <p14:tracePt t="156215" x="8142288" y="3338513"/>
          <p14:tracePt t="156230" x="8186738" y="3338513"/>
          <p14:tracePt t="156246" x="8231188" y="3338513"/>
          <p14:tracePt t="156261" x="8302625" y="3338513"/>
          <p14:tracePt t="156279" x="8324850" y="3338513"/>
          <p14:tracePt t="156297" x="8434388" y="3343275"/>
          <p14:tracePt t="156313" x="8501063" y="3343275"/>
          <p14:tracePt t="156329" x="8545513" y="3343275"/>
          <p14:tracePt t="156346" x="8599488" y="3343275"/>
          <p14:tracePt t="156362" x="8650288" y="3343275"/>
          <p14:tracePt t="156380" x="8743950" y="3338513"/>
          <p14:tracePt t="156396" x="8775700" y="3327400"/>
          <p14:tracePt t="156397" x="8815388" y="3327400"/>
          <p14:tracePt t="156412" x="8858250" y="3321050"/>
          <p14:tracePt t="156429" x="8897938" y="3316288"/>
          <p14:tracePt t="156446" x="8924925" y="3316288"/>
          <p14:tracePt t="156447" x="8951913" y="3316288"/>
          <p14:tracePt t="156463" x="8985250" y="3316288"/>
          <p14:tracePt t="156464" x="9002713" y="3316288"/>
          <p14:tracePt t="156479" x="9067800" y="3309938"/>
          <p14:tracePt t="156495" x="9112250" y="3309938"/>
          <p14:tracePt t="156512" x="9161463" y="3298825"/>
          <p14:tracePt t="156514" x="9172575" y="3294063"/>
          <p14:tracePt t="156530" x="9201150" y="3289300"/>
          <p14:tracePt t="156548" x="9217025" y="3282950"/>
          <p14:tracePt t="156564" x="9228138" y="3282950"/>
          <p14:tracePt t="156580" x="9244013" y="3282950"/>
          <p14:tracePt t="156597" x="9272588" y="3278188"/>
          <p14:tracePt t="156614" x="9288463" y="3278188"/>
          <p14:tracePt t="156629" x="9305925" y="3278188"/>
          <p14:tracePt t="156647" x="9326563" y="3278188"/>
          <p14:tracePt t="156663" x="9359900" y="3278188"/>
          <p14:tracePt t="156664" x="9377363" y="3278188"/>
          <p14:tracePt t="156680" x="9393238" y="3278188"/>
          <p14:tracePt t="156696" x="9415463" y="3278188"/>
          <p14:tracePt t="156713" x="9426575" y="3278188"/>
          <p14:tracePt t="156730" x="9437688" y="3278188"/>
          <p14:tracePt t="156732" x="9442450" y="3278188"/>
          <p14:tracePt t="156747" x="9448800" y="3278188"/>
          <p14:tracePt t="156764" x="9453563" y="3278188"/>
          <p14:tracePt t="156779" x="9464675" y="3278188"/>
          <p14:tracePt t="156796" x="9475788" y="3278188"/>
          <p14:tracePt t="156813" x="9493250" y="3278188"/>
          <p14:tracePt t="156815" x="9498013" y="3278188"/>
          <p14:tracePt t="156831" x="9509125" y="3278188"/>
          <p14:tracePt t="156846" x="9520238" y="3278188"/>
          <p14:tracePt t="156863" x="9531350" y="3282950"/>
          <p14:tracePt t="156882" x="9542463" y="3282950"/>
          <p14:tracePt t="156898" x="9547225" y="3282950"/>
          <p14:tracePt t="156914" x="9558338" y="3282950"/>
          <p14:tracePt t="156930" x="9558338" y="3289300"/>
          <p14:tracePt t="156989" x="9564688" y="3289300"/>
          <p14:tracePt t="157003" x="9569450" y="3289300"/>
          <p14:tracePt t="157010" x="9575800" y="3289300"/>
          <p14:tracePt t="157017" x="9580563" y="3294063"/>
          <p14:tracePt t="157033" x="9585325" y="3294063"/>
          <p14:tracePt t="157048" x="9596438" y="3294063"/>
          <p14:tracePt t="157063" x="9625013" y="3298825"/>
          <p14:tracePt t="157080" x="9647238" y="3305175"/>
          <p14:tracePt t="157097" x="9669463" y="3327400"/>
          <p14:tracePt t="157116" x="9723438" y="3365500"/>
          <p14:tracePt t="157131" x="9772650" y="3376613"/>
          <p14:tracePt t="157147" x="9823450" y="3376613"/>
          <p14:tracePt t="157164" x="9877425" y="3376613"/>
          <p14:tracePt t="157182" x="9977438" y="3376613"/>
          <p14:tracePt t="157198" x="10064750" y="3376613"/>
          <p14:tracePt t="157214" x="10236200" y="3365500"/>
          <p14:tracePt t="157232" x="10367963" y="3332163"/>
          <p14:tracePt t="157235" x="10439400" y="3321050"/>
          <p14:tracePt t="157247" x="10483850" y="3309938"/>
          <p14:tracePt t="157264" x="10539413" y="3294063"/>
          <p14:tracePt t="157281" x="10544175" y="3294063"/>
          <p14:tracePt t="157297" x="10561638" y="3294063"/>
          <p14:tracePt t="157314" x="10583863" y="3289300"/>
          <p14:tracePt t="157330" x="10610850" y="3282950"/>
          <p14:tracePt t="157332" x="10615613" y="3278188"/>
          <p14:tracePt t="157349" x="10637838" y="3278188"/>
          <p14:tracePt t="157363" x="10655300" y="3271838"/>
          <p14:tracePt t="157381" x="10671175" y="3271838"/>
          <p14:tracePt t="157397" x="10693400" y="3267075"/>
          <p14:tracePt t="157414" x="10715625" y="3267075"/>
          <p14:tracePt t="157432" x="10726738" y="3267075"/>
          <p14:tracePt t="157433" x="10737850" y="3267075"/>
          <p14:tracePt t="157447" x="10748963" y="3267075"/>
          <p14:tracePt t="157464" x="10760075" y="3260725"/>
          <p14:tracePt t="157482" x="10782300" y="3260725"/>
          <p14:tracePt t="157499" x="10798175" y="3260725"/>
          <p14:tracePt t="157514" x="10820400" y="3260725"/>
          <p14:tracePt t="157532" x="10836275" y="3260725"/>
          <p14:tracePt t="157549" x="10853738" y="3260725"/>
          <p14:tracePt t="157564" x="10869613" y="3260725"/>
          <p14:tracePt t="157581" x="10875963" y="3260725"/>
          <p14:tracePt t="157582" x="10887075" y="3260725"/>
          <p14:tracePt t="157597" x="10918825" y="3260725"/>
          <p14:tracePt t="157615" x="10936288" y="3260725"/>
          <p14:tracePt t="157632" x="10963275" y="3260725"/>
          <p14:tracePt t="157648" x="10980738" y="3260725"/>
          <p14:tracePt t="157664" x="11001375" y="3260725"/>
          <p14:tracePt t="157682" x="11012488" y="3260725"/>
          <p14:tracePt t="157698" x="11029950" y="3260725"/>
          <p14:tracePt t="157699" x="11041063" y="3260725"/>
          <p14:tracePt t="157715" x="11056938" y="3260725"/>
          <p14:tracePt t="157732" x="11074400" y="3260725"/>
          <p14:tracePt t="157748" x="11079163" y="3260725"/>
          <p14:tracePt t="157765" x="11083925" y="3260725"/>
          <p14:tracePt t="157814" x="11083925" y="3267075"/>
          <p14:tracePt t="157820" x="11074400" y="3267075"/>
          <p14:tracePt t="157832" x="11068050" y="3267075"/>
          <p14:tracePt t="157848" x="10907713" y="3289300"/>
          <p14:tracePt t="157850" x="10820400" y="3305175"/>
          <p14:tracePt t="157865" x="10671175" y="3321050"/>
          <p14:tracePt t="157867" x="10450513" y="3360738"/>
          <p14:tracePt t="157882" x="10158413" y="3443288"/>
          <p14:tracePt t="157898" x="9823450" y="3541713"/>
          <p14:tracePt t="157915" x="9625013" y="3579813"/>
          <p14:tracePt t="157932" x="9161463" y="3641725"/>
          <p14:tracePt t="157948" x="8704263" y="3673475"/>
          <p14:tracePt t="157964" x="8247063" y="3679825"/>
          <p14:tracePt t="157982" x="7531100" y="3679825"/>
          <p14:tracePt t="157984" x="7288213" y="3679825"/>
          <p14:tracePt t="157998" x="7029450" y="3679825"/>
          <p14:tracePt t="158000" x="6715125" y="3679825"/>
          <p14:tracePt t="158016" x="6148388" y="3679825"/>
          <p14:tracePt t="158031" x="5624513" y="3679825"/>
          <p14:tracePt t="158048" x="5233988" y="3668713"/>
          <p14:tracePt t="158065" x="4941888" y="3624263"/>
          <p14:tracePt t="158082" x="4633913" y="3586163"/>
          <p14:tracePt t="158099" x="4402138" y="3525838"/>
          <p14:tracePt t="158114" x="4154488" y="3492500"/>
          <p14:tracePt t="158133" x="3949700" y="3475038"/>
          <p14:tracePt t="158135" x="3862388" y="3470275"/>
          <p14:tracePt t="158149" x="3729038" y="3465513"/>
          <p14:tracePt t="158166" x="3552825" y="3454400"/>
          <p14:tracePt t="158183" x="3459163" y="3454400"/>
          <p14:tracePt t="158199" x="3398838" y="3443288"/>
          <p14:tracePt t="158216" x="3376613" y="3436938"/>
          <p14:tracePt t="158232" x="3371850" y="3436938"/>
          <p14:tracePt t="158248" x="3360738" y="3436938"/>
          <p14:tracePt t="158265" x="3354388" y="3432175"/>
          <p14:tracePt t="158283" x="3344863" y="3432175"/>
          <p14:tracePt t="158284" x="3338513" y="3432175"/>
          <p14:tracePt t="158299" x="3338513" y="3425825"/>
          <p14:tracePt t="158323" x="3333750" y="3425825"/>
          <p14:tracePt t="158338" x="3327400" y="3425825"/>
          <p14:tracePt t="158352" x="3316288" y="3425825"/>
          <p14:tracePt t="158366" x="3305175" y="3425825"/>
          <p14:tracePt t="158367" x="3289300" y="3425825"/>
          <p14:tracePt t="158383" x="3271838" y="3425825"/>
          <p14:tracePt t="158399" x="3260725" y="3425825"/>
          <p14:tracePt t="158415" x="3251200" y="3425825"/>
          <p14:tracePt t="158435" x="3244850" y="3425825"/>
          <p14:tracePt t="158451" x="3244850" y="3432175"/>
          <p14:tracePt t="158466" x="3233738" y="3432175"/>
          <p14:tracePt t="158468" x="3211513" y="3432175"/>
          <p14:tracePt t="158482" x="3173413" y="3443288"/>
          <p14:tracePt t="158499" x="3146425" y="3448050"/>
          <p14:tracePt t="158516" x="3117850" y="3459163"/>
          <p14:tracePt t="158517" x="3106738" y="3459163"/>
          <p14:tracePt t="158533" x="3090863" y="3465513"/>
          <p14:tracePt t="158549" x="3084513" y="3465513"/>
          <p14:tracePt t="158565" x="3073400" y="3465513"/>
          <p14:tracePt t="158582" x="3052763" y="3465513"/>
          <p14:tracePt t="158600" x="2997200" y="3470275"/>
          <p14:tracePt t="158617" x="2952750" y="3475038"/>
          <p14:tracePt t="158633" x="2914650" y="3481388"/>
          <p14:tracePt t="158649" x="2881313" y="3492500"/>
          <p14:tracePt t="158667" x="2854325" y="3497263"/>
          <p14:tracePt t="158683" x="2847975" y="3497263"/>
          <p14:tracePt t="158713" x="2843213" y="3497263"/>
          <p14:tracePt t="158722" x="2843213" y="3503613"/>
          <p14:tracePt t="158732" x="2836863" y="3503613"/>
          <p14:tracePt t="158751" x="2825750" y="3508375"/>
          <p14:tracePt t="158768" x="2820988" y="3508375"/>
          <p14:tracePt t="158783" x="2814638" y="3514725"/>
          <p14:tracePt t="159000" x="2814638" y="3519488"/>
          <p14:tracePt t="159006" x="2820988" y="3519488"/>
          <p14:tracePt t="159017" x="2836863" y="3519488"/>
          <p14:tracePt t="159033" x="2876550" y="3530600"/>
          <p14:tracePt t="159035" x="2897188" y="3530600"/>
          <p14:tracePt t="159052" x="2979738" y="3536950"/>
          <p14:tracePt t="159067" x="3046413" y="3541713"/>
          <p14:tracePt t="159084" x="3140075" y="3541713"/>
          <p14:tracePt t="159100" x="3217863" y="3541713"/>
          <p14:tracePt t="159101" x="3267075" y="3541713"/>
          <p14:tracePt t="159116" x="3322638" y="3541713"/>
          <p14:tracePt t="159118" x="3360738" y="3541713"/>
          <p14:tracePt t="159133" x="3416300" y="3536950"/>
          <p14:tracePt t="159150" x="3432175" y="3536950"/>
          <p14:tracePt t="159502" x="3454400" y="3536950"/>
          <p14:tracePt t="159509" x="3509963" y="3536950"/>
          <p14:tracePt t="159518" x="3525838" y="3536950"/>
          <p14:tracePt t="159534" x="3641725" y="3536950"/>
          <p14:tracePt t="159551" x="3829050" y="3541713"/>
          <p14:tracePt t="159569" x="3906838" y="3548063"/>
          <p14:tracePt t="159584" x="3916363" y="3548063"/>
          <p14:tracePt t="159601" x="3922713" y="3548063"/>
          <p14:tracePt t="160146" x="3933825" y="3552825"/>
          <p14:tracePt t="160153" x="3938588" y="3552825"/>
          <p14:tracePt t="160170" x="3994150" y="3559175"/>
          <p14:tracePt t="160185" x="4060825" y="3563938"/>
          <p14:tracePt t="160202" x="4110038" y="3568700"/>
          <p14:tracePt t="160219" x="4159250" y="3568700"/>
          <p14:tracePt t="160220" x="4181475" y="3568700"/>
          <p14:tracePt t="160235" x="4208463" y="3568700"/>
          <p14:tracePt t="160251" x="4237038" y="3575050"/>
          <p14:tracePt t="160269" x="4281488" y="3575050"/>
          <p14:tracePt t="160286" x="4319588" y="3575050"/>
          <p14:tracePt t="160287" x="4364038" y="3575050"/>
          <p14:tracePt t="160303" x="4440238" y="3575050"/>
          <p14:tracePt t="160319" x="4540250" y="3575050"/>
          <p14:tracePt t="160335" x="4627563" y="3602038"/>
          <p14:tracePt t="160352" x="4754563" y="3613150"/>
          <p14:tracePt t="160369" x="4864100" y="3613150"/>
          <p14:tracePt t="160372" x="4914900" y="3613150"/>
          <p14:tracePt t="160386" x="4964113" y="3613150"/>
          <p14:tracePt t="160387" x="4986338" y="3619500"/>
          <p14:tracePt t="160402" x="5029200" y="3624263"/>
          <p14:tracePt t="160418" x="5068888" y="3624263"/>
          <p14:tracePt t="160435" x="5102225" y="3624263"/>
          <p14:tracePt t="160437" x="5113338" y="3624263"/>
          <p14:tracePt t="160452" x="5118100" y="3624263"/>
          <p14:tracePt t="160536" x="5122863" y="3624263"/>
          <p14:tracePt t="160588" x="5129213" y="3624263"/>
          <p14:tracePt t="160596" x="5133975" y="3624263"/>
          <p14:tracePt t="160603" x="5140325" y="3624263"/>
          <p14:tracePt t="160620" x="5173663" y="3624263"/>
          <p14:tracePt t="160636" x="5233988" y="3624263"/>
          <p14:tracePt t="160652" x="5343525" y="3630613"/>
          <p14:tracePt t="160668" x="5372100" y="3630613"/>
          <p14:tracePt t="160670" x="5399088" y="3630613"/>
          <p14:tracePt t="160686" x="5421313" y="3624263"/>
          <p14:tracePt t="160702" x="5437188" y="3619500"/>
          <p14:tracePt t="160719" x="5448300" y="3619500"/>
          <p14:tracePt t="160737" x="5459413" y="3608388"/>
          <p14:tracePt t="160753" x="5465763" y="3602038"/>
          <p14:tracePt t="160770" x="5470525" y="3597275"/>
          <p14:tracePt t="160837" x="5470525" y="3590925"/>
          <p14:tracePt t="160873" x="5470525" y="3586163"/>
          <p14:tracePt t="161915" x="5465763" y="3586163"/>
          <p14:tracePt t="161922" x="5459413" y="3586163"/>
          <p14:tracePt t="161938" x="5448300" y="3586163"/>
          <p14:tracePt t="161954" x="5443538" y="3586163"/>
          <p14:tracePt t="161972" x="5437188" y="3586163"/>
          <p14:tracePt t="161989" x="5432425" y="3586163"/>
          <p14:tracePt t="161990" x="5426075" y="3586163"/>
          <p14:tracePt t="162005" x="5421313" y="3586163"/>
          <p14:tracePt t="162022" x="5387975" y="3586163"/>
          <p14:tracePt t="162038" x="5338763" y="3575050"/>
          <p14:tracePt t="162054" x="5256213" y="3552825"/>
          <p14:tracePt t="162070" x="5068888" y="3536950"/>
          <p14:tracePt t="162072" x="4914900" y="3508375"/>
          <p14:tracePt t="162088" x="4754563" y="3448050"/>
          <p14:tracePt t="162103" x="4424363" y="3443288"/>
          <p14:tracePt t="162121" x="4275138" y="3414713"/>
          <p14:tracePt t="162138" x="4154488" y="3409950"/>
          <p14:tracePt t="162140" x="4098925" y="3403600"/>
          <p14:tracePt t="162155" x="3978275" y="3392488"/>
          <p14:tracePt t="162171" x="3916363" y="3382963"/>
          <p14:tracePt t="162188" x="3851275" y="3365500"/>
          <p14:tracePt t="162204" x="3795713" y="3360738"/>
          <p14:tracePt t="162223" x="3702050" y="3349625"/>
          <p14:tracePt t="162239" x="3641725" y="3349625"/>
          <p14:tracePt t="162256" x="3614738" y="3349625"/>
          <p14:tracePt t="162273" x="3608388" y="3349625"/>
          <p14:tracePt t="162274" x="3603625" y="3349625"/>
          <p14:tracePt t="162343" x="3597275" y="3349625"/>
          <p14:tracePt t="162358" x="3592513" y="3349625"/>
          <p14:tracePt t="162373" x="3586163" y="3349625"/>
          <p14:tracePt t="162405" x="3581400" y="3349625"/>
          <p14:tracePt t="162418" x="3575050" y="3349625"/>
          <p14:tracePt t="162439" x="3570288" y="3349625"/>
          <p14:tracePt t="162464" x="3563938" y="3349625"/>
          <p14:tracePt t="162546" x="3570288" y="3349625"/>
          <p14:tracePt t="162552" x="3581400" y="3354388"/>
          <p14:tracePt t="162561" x="3592513" y="3354388"/>
          <p14:tracePt t="162571" x="3603625" y="3354388"/>
          <p14:tracePt t="162591" x="3608388" y="3360738"/>
          <p14:tracePt t="162631" x="3608388" y="3365500"/>
          <p14:tracePt t="162643" x="3614738" y="3365500"/>
          <p14:tracePt t="162657" x="3614738" y="3371850"/>
          <p14:tracePt t="162665" x="3625850" y="3371850"/>
          <p14:tracePt t="162673" x="3635375" y="3376613"/>
          <p14:tracePt t="162690" x="3646488" y="3376613"/>
          <p14:tracePt t="162757" x="3641725" y="3376613"/>
          <p14:tracePt t="162763" x="3635375" y="3376613"/>
          <p14:tracePt t="162771" x="3619500" y="3376613"/>
          <p14:tracePt t="162789" x="3586163" y="3376613"/>
          <p14:tracePt t="162806" x="3532188" y="3376613"/>
          <p14:tracePt t="162809" x="3514725" y="3376613"/>
          <p14:tracePt t="162824" x="3503613" y="3371850"/>
          <p14:tracePt t="162839" x="3492500" y="3371850"/>
          <p14:tracePt t="162840" x="3487738" y="3371850"/>
          <p14:tracePt t="162856" x="3470275" y="3360738"/>
          <p14:tracePt t="162873" x="3459163" y="3354388"/>
          <p14:tracePt t="162874" x="3454400" y="3354388"/>
          <p14:tracePt t="162889" x="3448050" y="3349625"/>
          <p14:tracePt t="162952" x="3443288" y="3349625"/>
          <p14:tracePt t="163101" x="3443288" y="3343275"/>
          <p14:tracePt t="163125" x="3448050" y="3343275"/>
          <p14:tracePt t="163130" x="3454400" y="3343275"/>
          <p14:tracePt t="163139" x="3476625" y="3338513"/>
          <p14:tracePt t="163156" x="3536950" y="3327400"/>
          <p14:tracePt t="163173" x="3630613" y="3309938"/>
          <p14:tracePt t="163174" x="3675063" y="3309938"/>
          <p14:tracePt t="163190" x="3768725" y="3305175"/>
          <p14:tracePt t="163207" x="3878263" y="3305175"/>
          <p14:tracePt t="163223" x="3956050" y="3305175"/>
          <p14:tracePt t="163240" x="4027488" y="3305175"/>
          <p14:tracePt t="163242" x="4043363" y="3305175"/>
          <p14:tracePt t="163257" x="4114800" y="3316288"/>
          <p14:tracePt t="163273" x="4170363" y="3327400"/>
          <p14:tracePt t="163289" x="4248150" y="3343275"/>
          <p14:tracePt t="163306" x="4291013" y="3343275"/>
          <p14:tracePt t="163323" x="4330700" y="3343275"/>
          <p14:tracePt t="163340" x="4330700" y="3349625"/>
          <p14:tracePt t="163807" x="4324350" y="3349625"/>
          <p14:tracePt t="163824" x="4324350" y="3343275"/>
          <p14:tracePt t="163836" x="4319588" y="3343275"/>
          <p14:tracePt t="163851" x="4319588" y="3338513"/>
          <p14:tracePt t="163859" x="4313238" y="3338513"/>
          <p14:tracePt t="163875" x="4308475" y="3332163"/>
          <p14:tracePt t="163926" x="4308475" y="3327400"/>
          <p14:tracePt t="163943" x="4302125" y="3327400"/>
          <p14:tracePt t="163978" x="4297363" y="3327400"/>
          <p14:tracePt t="163992" x="4291013" y="3327400"/>
          <p14:tracePt t="164000" x="4291013" y="3321050"/>
          <p14:tracePt t="164016" x="4286250" y="3321050"/>
          <p14:tracePt t="164023" x="4281488" y="3321050"/>
          <p14:tracePt t="164041" x="4275138" y="3321050"/>
          <p14:tracePt t="164058" x="4264025" y="3321050"/>
          <p14:tracePt t="164061" x="4259263" y="3321050"/>
          <p14:tracePt t="164083" x="4252913" y="3321050"/>
          <p14:tracePt t="164098" x="4248150" y="3321050"/>
          <p14:tracePt t="164113" x="4241800" y="3321050"/>
          <p14:tracePt t="164124" x="4241800" y="3316288"/>
          <p14:tracePt t="164142" x="4214813" y="3309938"/>
          <p14:tracePt t="164158" x="4197350" y="3309938"/>
          <p14:tracePt t="164174" x="4192588" y="3309938"/>
          <p14:tracePt t="164308" x="4214813" y="3309938"/>
          <p14:tracePt t="164316" x="4230688" y="3309938"/>
          <p14:tracePt t="164323" x="4248150" y="3309938"/>
          <p14:tracePt t="164342" x="4319588" y="3309938"/>
          <p14:tracePt t="164344" x="4335463" y="3309938"/>
          <p14:tracePt t="164358" x="4364038" y="3309938"/>
          <p14:tracePt t="164360" x="4395788" y="3309938"/>
          <p14:tracePt t="164375" x="4418013" y="3316288"/>
          <p14:tracePt t="164392" x="4451350" y="3316288"/>
          <p14:tracePt t="164408" x="4467225" y="3316288"/>
          <p14:tracePt t="164425" x="4489450" y="3316288"/>
          <p14:tracePt t="164426" x="4500563" y="3316288"/>
          <p14:tracePt t="164442" x="4518025" y="3321050"/>
          <p14:tracePt t="164458" x="4529138" y="3321050"/>
          <p14:tracePt t="164459" x="4540250" y="3321050"/>
          <p14:tracePt t="164475" x="4560888" y="3327400"/>
          <p14:tracePt t="164492" x="4578350" y="3327400"/>
          <p14:tracePt t="164495" x="4589463" y="3332163"/>
          <p14:tracePt t="164509" x="4600575" y="3338513"/>
          <p14:tracePt t="164510" x="4605338" y="3338513"/>
          <p14:tracePt t="164527" x="4611688" y="3338513"/>
          <p14:tracePt t="164542" x="4622800" y="3338513"/>
          <p14:tracePt t="164558" x="4638675" y="3338513"/>
          <p14:tracePt t="164575" x="4645025" y="3338513"/>
          <p14:tracePt t="164577" x="4654550" y="3343275"/>
          <p14:tracePt t="164594" x="4660900" y="3343275"/>
          <p14:tracePt t="164609" x="4672013" y="3343275"/>
          <p14:tracePt t="164625" x="4683125" y="3349625"/>
          <p14:tracePt t="164642" x="4694238" y="3349625"/>
          <p14:tracePt t="164660" x="4699000" y="3354388"/>
          <p14:tracePt t="164676" x="4710113" y="3360738"/>
          <p14:tracePt t="164691" x="4721225" y="3365500"/>
          <p14:tracePt t="164709" x="4732338" y="3365500"/>
          <p14:tracePt t="164726" x="4738688" y="3371850"/>
          <p14:tracePt t="164728" x="4743450" y="3376613"/>
          <p14:tracePt t="164743" x="4754563" y="3392488"/>
          <p14:tracePt t="164760" x="4765675" y="3403600"/>
          <p14:tracePt t="164775" x="4776788" y="3421063"/>
          <p14:tracePt t="164792" x="4781550" y="3425825"/>
          <p14:tracePt t="164808" x="4787900" y="3432175"/>
          <p14:tracePt t="164810" x="4792663" y="3432175"/>
          <p14:tracePt t="164826" x="4799013" y="3443288"/>
          <p14:tracePt t="164842" x="4803775" y="3443288"/>
          <p14:tracePt t="164858" x="4810125" y="3454400"/>
          <p14:tracePt t="164876" x="4810125" y="3459163"/>
          <p14:tracePt t="164878" x="4810125" y="3465513"/>
          <p14:tracePt t="164892" x="4792663" y="3475038"/>
          <p14:tracePt t="164910" x="4759325" y="3497263"/>
          <p14:tracePt t="164925" x="4743450" y="3508375"/>
          <p14:tracePt t="164943" x="4738688" y="3514725"/>
          <p14:tracePt t="164993" x="4759325" y="3514725"/>
          <p14:tracePt t="164998" x="4776788" y="3514725"/>
          <p14:tracePt t="165008" x="4803775" y="3514725"/>
          <p14:tracePt t="165027" x="4926013" y="3514725"/>
          <p14:tracePt t="165043" x="5084763" y="3514725"/>
          <p14:tracePt t="165059" x="5238750" y="3514725"/>
          <p14:tracePt t="165075" x="5305425" y="3508375"/>
          <p14:tracePt t="165093" x="5349875" y="3508375"/>
          <p14:tracePt t="165094" x="5360988" y="3508375"/>
          <p14:tracePt t="165111" x="5365750" y="3508375"/>
          <p14:tracePt t="165125" x="5383213" y="3497263"/>
          <p14:tracePt t="165142" x="5403850" y="3481388"/>
          <p14:tracePt t="165159" x="5421313" y="3470275"/>
          <p14:tracePt t="165177" x="5437188" y="3454400"/>
          <p14:tracePt t="165194" x="5437188" y="3448050"/>
          <p14:tracePt t="165209" x="5437188" y="3432175"/>
          <p14:tracePt t="165225" x="5437188" y="3421063"/>
          <p14:tracePt t="165243" x="5437188" y="3414713"/>
          <p14:tracePt t="165261" x="5437188" y="3409950"/>
          <p14:tracePt t="165278" x="5437188" y="3403600"/>
          <p14:tracePt t="165292" x="5437188" y="3392488"/>
          <p14:tracePt t="165310" x="5421313" y="3382963"/>
          <p14:tracePt t="165312" x="5410200" y="3376613"/>
          <p14:tracePt t="165327" x="5387975" y="3371850"/>
          <p14:tracePt t="165344" x="5372100" y="3365500"/>
          <p14:tracePt t="165359" x="5354638" y="3360738"/>
          <p14:tracePt t="165376" x="5338763" y="3354388"/>
          <p14:tracePt t="165393" x="5321300" y="3354388"/>
          <p14:tracePt t="165410" x="5321300" y="3349625"/>
          <p14:tracePt t="165428" x="5305425" y="3349625"/>
          <p14:tracePt t="165443" x="5283200" y="3338513"/>
          <p14:tracePt t="165459" x="5256213" y="3338513"/>
          <p14:tracePt t="165476" x="5238750" y="3332163"/>
          <p14:tracePt t="165493" x="5227638" y="3332163"/>
          <p14:tracePt t="165509" x="5222875" y="3332163"/>
          <p14:tracePt t="165531" x="5216525" y="3327400"/>
          <p14:tracePt t="165544" x="5211763" y="3327400"/>
          <p14:tracePt t="165561" x="5207000" y="3327400"/>
          <p14:tracePt t="165577" x="5200650" y="3327400"/>
          <p14:tracePt t="165598" x="5195888" y="3327400"/>
          <p14:tracePt t="165742" x="5216525" y="3327400"/>
          <p14:tracePt t="165748" x="5227638" y="3327400"/>
          <p14:tracePt t="165760" x="5238750" y="3332163"/>
          <p14:tracePt t="165778" x="5305425" y="3349625"/>
          <p14:tracePt t="165794" x="5338763" y="3349625"/>
          <p14:tracePt t="165810" x="5376863" y="3349625"/>
          <p14:tracePt t="165828" x="5399088" y="3349625"/>
          <p14:tracePt t="165843" x="5426075" y="3354388"/>
          <p14:tracePt t="165845" x="5443538" y="3354388"/>
          <p14:tracePt t="165862" x="5481638" y="3354388"/>
          <p14:tracePt t="165877" x="5514975" y="3354388"/>
          <p14:tracePt t="165893" x="5548313" y="3354388"/>
          <p14:tracePt t="165910" x="5581650" y="3343275"/>
          <p14:tracePt t="165928" x="5630863" y="3321050"/>
          <p14:tracePt t="165944" x="5657850" y="3316288"/>
          <p14:tracePt t="165960" x="5675313" y="3305175"/>
          <p14:tracePt t="165978" x="5684838" y="3298825"/>
          <p14:tracePt t="165980" x="5691188" y="3298825"/>
          <p14:tracePt t="165994" x="5695950" y="3289300"/>
          <p14:tracePt t="166013" x="5695950" y="3282950"/>
          <p14:tracePt t="166026" x="5695950" y="3271838"/>
          <p14:tracePt t="166044" x="5695950" y="3260725"/>
          <p14:tracePt t="166060" x="5695950" y="3255963"/>
          <p14:tracePt t="166131" x="5695950" y="3249613"/>
          <p14:tracePt t="166162" x="5695950" y="3244850"/>
          <p14:tracePt t="166168" x="5691188" y="3244850"/>
          <p14:tracePt t="166191" x="5684838" y="3244850"/>
          <p14:tracePt t="166213" x="5680075" y="3244850"/>
          <p14:tracePt t="166228" x="5680075" y="3238500"/>
          <p14:tracePt t="166235" x="5675313" y="3238500"/>
          <p14:tracePt t="166243" x="5668963" y="3238500"/>
          <p14:tracePt t="166261" x="5664200" y="3238500"/>
          <p14:tracePt t="166278" x="5653088" y="3238500"/>
          <p14:tracePt t="166280" x="5641975" y="3238500"/>
          <p14:tracePt t="166296" x="5630863" y="3238500"/>
          <p14:tracePt t="166313" x="5613400" y="3238500"/>
          <p14:tracePt t="166330" x="5597525" y="3238500"/>
          <p14:tracePt t="166345" x="5591175" y="3238500"/>
          <p14:tracePt t="166347" x="5586413" y="3244850"/>
          <p14:tracePt t="166363" x="5581650" y="3244850"/>
          <p14:tracePt t="166379" x="5575300" y="3249613"/>
          <p14:tracePt t="166394" x="5570538" y="3249613"/>
          <p14:tracePt t="166411" x="5564188" y="3249613"/>
          <p14:tracePt t="166427" x="5559425" y="3255963"/>
          <p14:tracePt t="166499" x="5564188" y="3267075"/>
          <p14:tracePt t="166505" x="5570538" y="3271838"/>
          <p14:tracePt t="166512" x="5570538" y="3278188"/>
          <p14:tracePt t="166529" x="5591175" y="3289300"/>
          <p14:tracePt t="166544" x="5602288" y="3294063"/>
          <p14:tracePt t="166561" x="5630863" y="3305175"/>
          <p14:tracePt t="166579" x="5653088" y="3316288"/>
          <p14:tracePt t="166595" x="5668963" y="3321050"/>
          <p14:tracePt t="166612" x="5675313" y="3321050"/>
          <p14:tracePt t="166613" x="5684838" y="3321050"/>
          <p14:tracePt t="166628" x="5695950" y="3327400"/>
          <p14:tracePt t="166645" x="5707063" y="3327400"/>
          <p14:tracePt t="166647" x="5713413" y="3327400"/>
          <p14:tracePt t="166664" x="5718175" y="3327400"/>
          <p14:tracePt t="166762" x="5713413" y="3327400"/>
          <p14:tracePt t="166777" x="5702300" y="3332163"/>
          <p14:tracePt t="166783" x="5691188" y="3332163"/>
          <p14:tracePt t="166794" x="5668963" y="3338513"/>
          <p14:tracePt t="166812" x="5497513" y="3343275"/>
          <p14:tracePt t="166829" x="5332413" y="3360738"/>
          <p14:tracePt t="166846" x="5151438" y="3432175"/>
          <p14:tracePt t="166862" x="4926013" y="3530600"/>
          <p14:tracePt t="166880" x="4529138" y="3729038"/>
          <p14:tracePt t="166896" x="4241800" y="3883025"/>
          <p14:tracePt t="166912" x="3916363" y="4025900"/>
          <p14:tracePt t="166929" x="3652838" y="4141788"/>
          <p14:tracePt t="166945" x="3316288" y="4297363"/>
          <p14:tracePt t="166963" x="2667000" y="4494213"/>
          <p14:tracePt t="166979" x="2241550" y="4549775"/>
          <p14:tracePt t="166994" x="1366838" y="4721225"/>
          <p14:tracePt t="167012" x="336550" y="4940300"/>
          <p14:tracePt t="167608" x="9959975" y="6323013"/>
          <p14:tracePt t="167615" x="10115550" y="5992813"/>
          <p14:tracePt t="167631" x="10120313" y="5314950"/>
          <p14:tracePt t="167646" x="9652000" y="4627563"/>
          <p14:tracePt t="167662" x="8815388" y="4070350"/>
          <p14:tracePt t="167680" x="7680325" y="3706813"/>
          <p14:tracePt t="167682" x="6996113" y="3624263"/>
          <p14:tracePt t="167697" x="6324600" y="3586163"/>
          <p14:tracePt t="167698" x="5735638" y="3586163"/>
          <p14:tracePt t="167714" x="5008563" y="3602038"/>
          <p14:tracePt t="167729" x="4478338" y="3684588"/>
          <p14:tracePt t="167746" x="4148138" y="3751263"/>
          <p14:tracePt t="167763" x="3938588" y="3840163"/>
          <p14:tracePt t="167765" x="3851275" y="3889375"/>
          <p14:tracePt t="167781" x="3724275" y="4005263"/>
          <p14:tracePt t="167796" x="3702050" y="4087813"/>
          <p14:tracePt t="167814" x="3713163" y="4141788"/>
          <p14:tracePt t="167831" x="3729038" y="4170363"/>
          <p14:tracePt t="167832" x="3740150" y="4181475"/>
          <p14:tracePt t="167847" x="3746500" y="4181475"/>
          <p14:tracePt t="167953" x="3746500" y="4164013"/>
          <p14:tracePt t="167960" x="3746500" y="4114800"/>
          <p14:tracePt t="167968" x="3746500" y="4070350"/>
          <p14:tracePt t="167980" x="3746500" y="4025900"/>
          <p14:tracePt t="167982" x="3762375" y="3938588"/>
          <p14:tracePt t="167998" x="3856038" y="3695700"/>
          <p14:tracePt t="168013" x="3906838" y="3613150"/>
          <p14:tracePt t="168015" x="4021138" y="3465513"/>
          <p14:tracePt t="168029" x="4297363" y="3189288"/>
          <p14:tracePt t="168047" x="4665663" y="2863850"/>
          <p14:tracePt t="168064" x="4926013" y="2665413"/>
          <p14:tracePt t="168065" x="5062538" y="2571750"/>
          <p14:tracePt t="168080" x="5106988" y="2533650"/>
          <p14:tracePt t="168082" x="5133975" y="2511425"/>
          <p14:tracePt t="168097" x="5140325" y="2506663"/>
          <p14:tracePt t="168148" x="5133975" y="2511425"/>
          <p14:tracePt t="168155" x="5133975" y="2517775"/>
          <p14:tracePt t="168165" x="5133975" y="2522538"/>
          <p14:tracePt t="168180" x="5133975" y="2533650"/>
          <p14:tracePt t="168196" x="5133975" y="2555875"/>
          <p14:tracePt t="168215" x="5133975" y="2600325"/>
          <p14:tracePt t="168231" x="5133975" y="2622550"/>
          <p14:tracePt t="168247" x="5140325" y="2654300"/>
          <p14:tracePt t="168263" x="5167313" y="2698750"/>
          <p14:tracePt t="168281" x="5184775" y="2727325"/>
          <p14:tracePt t="168282" x="5200650" y="2738438"/>
          <p14:tracePt t="168298" x="5227638" y="2754313"/>
          <p14:tracePt t="168314" x="5245100" y="2781300"/>
          <p14:tracePt t="168331" x="5267325" y="2798763"/>
          <p14:tracePt t="168347" x="5305425" y="2825750"/>
          <p14:tracePt t="168349" x="5343525" y="2847975"/>
          <p14:tracePt t="168364" x="5360988" y="2859088"/>
          <p14:tracePt t="168366" x="5403850" y="2881313"/>
          <p14:tracePt t="168383" x="5514975" y="2935288"/>
          <p14:tracePt t="168398" x="5729288" y="2997200"/>
          <p14:tracePt t="168414" x="5994400" y="3046413"/>
          <p14:tracePt t="168431" x="6197600" y="3073400"/>
          <p14:tracePt t="168433" x="6246813" y="3079750"/>
          <p14:tracePt t="168447" x="6396038" y="3090863"/>
          <p14:tracePt t="168464" x="6456363" y="3101975"/>
          <p14:tracePt t="168481" x="6467475" y="3106738"/>
          <p14:tracePt t="168547" x="6473825" y="3106738"/>
          <p14:tracePt t="168553" x="6478588" y="3111500"/>
          <p14:tracePt t="168564" x="6496050" y="3122613"/>
          <p14:tracePt t="168582" x="6545263" y="3162300"/>
          <p14:tracePt t="168598" x="6561138" y="3178175"/>
          <p14:tracePt t="168614" x="6572250" y="3195638"/>
          <p14:tracePt t="168631" x="6589713" y="3205163"/>
          <p14:tracePt t="168647" x="6627813" y="3222625"/>
          <p14:tracePt t="168666" x="6683375" y="3238500"/>
          <p14:tracePt t="168682" x="6737350" y="3249613"/>
          <p14:tracePt t="168698" x="6777038" y="3249613"/>
          <p14:tracePt t="168997" x="6781800" y="3249613"/>
          <p14:tracePt t="169011" x="6797675" y="3244850"/>
          <p14:tracePt t="169017" x="6804025" y="3244850"/>
          <p14:tracePt t="169033" x="6815138" y="3233738"/>
          <p14:tracePt t="169051" x="6826250" y="3233738"/>
          <p14:tracePt t="169065" x="6837363" y="3227388"/>
          <p14:tracePt t="169081" x="6842125" y="3222625"/>
          <p14:tracePt t="169099" x="6875463" y="3216275"/>
          <p14:tracePt t="169100" x="6897688" y="3216275"/>
          <p14:tracePt t="169116" x="6991350" y="3211513"/>
          <p14:tracePt t="169132" x="7069138" y="3211513"/>
          <p14:tracePt t="169148" x="7134225" y="3205163"/>
          <p14:tracePt t="169164" x="7162800" y="3200400"/>
          <p14:tracePt t="169182" x="7194550" y="3200400"/>
          <p14:tracePt t="169183" x="7212013" y="3200400"/>
          <p14:tracePt t="169200" x="7245350" y="3205163"/>
          <p14:tracePt t="169215" x="7288213" y="3222625"/>
          <p14:tracePt t="169232" x="7339013" y="3233738"/>
          <p14:tracePt t="169251" x="7366000" y="3233738"/>
          <p14:tracePt t="169312" x="7370763" y="3233738"/>
          <p14:tracePt t="169320" x="7377113" y="3233738"/>
          <p14:tracePt t="169334" x="7381875" y="3233738"/>
          <p14:tracePt t="170182" x="7392988" y="3233738"/>
          <p14:tracePt t="170189" x="7410450" y="3233738"/>
          <p14:tracePt t="170200" x="7448550" y="3233738"/>
          <p14:tracePt t="170219" x="7658100" y="3255963"/>
          <p14:tracePt t="170234" x="7867650" y="3278188"/>
          <p14:tracePt t="170250" x="8070850" y="3298825"/>
          <p14:tracePt t="170267" x="8335963" y="3316288"/>
          <p14:tracePt t="170283" x="8456613" y="3376613"/>
          <p14:tracePt t="170285" x="8534400" y="3392488"/>
          <p14:tracePt t="170300" x="8605838" y="3403600"/>
          <p14:tracePt t="170301" x="8632825" y="3409950"/>
          <p14:tracePt t="170316" x="8677275" y="3409950"/>
          <p14:tracePt t="170407" x="8682038" y="3409950"/>
          <p14:tracePt t="170414" x="8688388" y="3409950"/>
          <p14:tracePt t="170663" x="8693150" y="3409950"/>
          <p14:tracePt t="170676" x="8699500" y="3409950"/>
          <p14:tracePt t="170686" x="8704263" y="3403600"/>
          <p14:tracePt t="170701" x="8732838" y="3376613"/>
          <p14:tracePt t="170718" x="8753475" y="3354388"/>
          <p14:tracePt t="170720" x="8764588" y="3343275"/>
          <p14:tracePt t="170734" x="8775700" y="3332163"/>
          <p14:tracePt t="170736" x="8782050" y="3332163"/>
          <p14:tracePt t="170752" x="8782050" y="3321050"/>
          <p14:tracePt t="170773" x="8782050" y="3316288"/>
          <p14:tracePt t="170850" x="8786813" y="3316288"/>
          <p14:tracePt t="170903" x="8793163" y="3316288"/>
          <p14:tracePt t="170917" x="8797925" y="3316288"/>
          <p14:tracePt t="170924" x="8804275" y="3309938"/>
          <p14:tracePt t="170938" x="8809038" y="3309938"/>
          <p14:tracePt t="170953" x="8815388" y="3305175"/>
          <p14:tracePt t="170969" x="8820150" y="3305175"/>
          <p14:tracePt t="170985" x="8826500" y="3305175"/>
          <p14:tracePt t="171021" x="8831263" y="3305175"/>
          <p14:tracePt t="171036" x="8837613" y="3305175"/>
          <p14:tracePt t="171042" x="8842375" y="3298825"/>
          <p14:tracePt t="171051" x="8853488" y="3298825"/>
          <p14:tracePt t="171068" x="8864600" y="3298825"/>
          <p14:tracePt t="171085" x="8880475" y="3294063"/>
          <p14:tracePt t="171102" x="8897938" y="3294063"/>
          <p14:tracePt t="171119" x="8920163" y="3294063"/>
          <p14:tracePt t="171134" x="8940800" y="3294063"/>
          <p14:tracePt t="171152" x="8951913" y="3294063"/>
          <p14:tracePt t="171169" x="8969375" y="3298825"/>
          <p14:tracePt t="171171" x="8974138" y="3305175"/>
          <p14:tracePt t="171186" x="8980488" y="3305175"/>
          <p14:tracePt t="173024" x="8985250" y="3305175"/>
          <p14:tracePt t="173030" x="8991600" y="3305175"/>
          <p14:tracePt t="173040" x="8996363" y="3305175"/>
          <p14:tracePt t="173054" x="9002713" y="3298825"/>
          <p14:tracePt t="173071" x="9045575" y="3298825"/>
          <p14:tracePt t="173087" x="9150350" y="3294063"/>
          <p14:tracePt t="173105" x="9344025" y="3289300"/>
          <p14:tracePt t="173122" x="9471025" y="3271838"/>
          <p14:tracePt t="173124" x="9553575" y="3267075"/>
          <p14:tracePt t="173138" x="9756775" y="3255963"/>
          <p14:tracePt t="173154" x="9899650" y="3255963"/>
          <p14:tracePt t="173172" x="10015538" y="3244850"/>
          <p14:tracePt t="173189" x="10044113" y="3244850"/>
          <p14:tracePt t="173204" x="10075863" y="3244850"/>
          <p14:tracePt t="173222" x="10115550" y="3249613"/>
          <p14:tracePt t="173238" x="10169525" y="3255963"/>
          <p14:tracePt t="173239" x="10186988" y="3260725"/>
          <p14:tracePt t="173255" x="10231438" y="3267075"/>
          <p14:tracePt t="173272" x="10240963" y="3271838"/>
          <p14:tracePt t="173288" x="10247313" y="3271838"/>
          <p14:tracePt t="173617" x="10252075" y="3271838"/>
          <p14:tracePt t="173623" x="10263188" y="3271838"/>
          <p14:tracePt t="173642" x="10274300" y="3271838"/>
          <p14:tracePt t="173655" x="10296525" y="3271838"/>
          <p14:tracePt t="173672" x="10329863" y="3271838"/>
          <p14:tracePt t="173690" x="10345738" y="3271838"/>
          <p14:tracePt t="173706" x="10356850" y="3271838"/>
          <p14:tracePt t="174667" x="10363200" y="3267075"/>
          <p14:tracePt t="174703" x="10367963" y="3260725"/>
          <p14:tracePt t="174710" x="10374313" y="3260725"/>
          <p14:tracePt t="174718" x="10374313" y="3255963"/>
          <p14:tracePt t="174740" x="10379075" y="3255963"/>
          <p14:tracePt t="175874" x="10374313" y="3249613"/>
          <p14:tracePt t="175881" x="10345738" y="3244850"/>
          <p14:tracePt t="175892" x="10340975" y="3238500"/>
          <p14:tracePt t="175910" x="10213975" y="3200400"/>
          <p14:tracePt t="175925" x="10082213" y="3184525"/>
          <p14:tracePt t="175942" x="9944100" y="3162300"/>
          <p14:tracePt t="175961" x="9783763" y="3151188"/>
          <p14:tracePt t="175962" x="9669463" y="3144838"/>
          <p14:tracePt t="175976" x="9531350" y="3144838"/>
          <p14:tracePt t="175993" x="9156700" y="3162300"/>
          <p14:tracePt t="176009" x="9013825" y="3173413"/>
          <p14:tracePt t="176011" x="8920163" y="3189288"/>
          <p14:tracePt t="176025" x="8599488" y="3244850"/>
          <p14:tracePt t="176043" x="8324850" y="3271838"/>
          <p14:tracePt t="176045" x="8115300" y="3305175"/>
          <p14:tracePt t="176060" x="7680325" y="3376613"/>
          <p14:tracePt t="176077" x="7350125" y="3425825"/>
          <p14:tracePt t="176091" x="7046913" y="3470275"/>
          <p14:tracePt t="176109" x="6699250" y="3514725"/>
          <p14:tracePt t="176126" x="6429375" y="3525838"/>
          <p14:tracePt t="176127" x="6319838" y="3525838"/>
          <p14:tracePt t="176143" x="6132513" y="3541713"/>
          <p14:tracePt t="176160" x="6005513" y="3548063"/>
          <p14:tracePt t="176176" x="5851525" y="3563938"/>
          <p14:tracePt t="176192" x="5657850" y="3579813"/>
          <p14:tracePt t="176210" x="5465763" y="3608388"/>
          <p14:tracePt t="176227" x="5310188" y="3635375"/>
          <p14:tracePt t="176243" x="5195888" y="3641725"/>
          <p14:tracePt t="176261" x="5080000" y="3652838"/>
          <p14:tracePt t="176263" x="5024438" y="3662363"/>
          <p14:tracePt t="176277" x="4964113" y="3668713"/>
          <p14:tracePt t="176278" x="4892675" y="3668713"/>
          <p14:tracePt t="176293" x="4792663" y="3668713"/>
          <p14:tracePt t="176310" x="4699000" y="3668713"/>
          <p14:tracePt t="176325" x="4578350" y="3673475"/>
          <p14:tracePt t="176342" x="4467225" y="3673475"/>
          <p14:tracePt t="176360" x="4324350" y="3652838"/>
          <p14:tracePt t="176377" x="4219575" y="3624263"/>
          <p14:tracePt t="176392" x="4148138" y="3602038"/>
          <p14:tracePt t="176410" x="4071938" y="3575050"/>
          <p14:tracePt t="176427" x="4027488" y="3563938"/>
          <p14:tracePt t="176443" x="4016375" y="3552825"/>
          <p14:tracePt t="176444" x="4010025" y="3552825"/>
          <p14:tracePt t="176459" x="3989388" y="3548063"/>
          <p14:tracePt t="176475" x="3989388" y="3541713"/>
          <p14:tracePt t="176496" x="3983038" y="3541713"/>
          <p14:tracePt t="176586" x="3989388" y="3541713"/>
          <p14:tracePt t="176595" x="3994150" y="3541713"/>
          <p14:tracePt t="176600" x="4005263" y="3541713"/>
          <p14:tracePt t="176609" x="4027488" y="3541713"/>
          <p14:tracePt t="176626" x="4094163" y="3536950"/>
          <p14:tracePt t="176644" x="4165600" y="3536950"/>
          <p14:tracePt t="176646" x="4214813" y="3536950"/>
          <p14:tracePt t="176662" x="4319588" y="3536950"/>
          <p14:tracePt t="176676" x="4457700" y="3536950"/>
          <p14:tracePt t="176693" x="4578350" y="3536950"/>
          <p14:tracePt t="176710" x="4694238" y="3536950"/>
          <p14:tracePt t="176727" x="4776788" y="3536950"/>
          <p14:tracePt t="176728" x="4810125" y="3536950"/>
          <p14:tracePt t="176743" x="4852988" y="3536950"/>
          <p14:tracePt t="176759" x="4864100" y="3536950"/>
          <p14:tracePt t="176932" x="4870450" y="3536950"/>
          <p14:tracePt t="176944" x="4875213" y="3536950"/>
          <p14:tracePt t="176952" x="4886325" y="3536950"/>
          <p14:tracePt t="176961" x="4897438" y="3536950"/>
          <p14:tracePt t="176977" x="4926013" y="3530600"/>
          <p14:tracePt t="176994" x="4968875" y="3525838"/>
          <p14:tracePt t="177011" x="5046663" y="3519488"/>
          <p14:tracePt t="177012" x="5068888" y="3508375"/>
          <p14:tracePt t="177029" x="5140325" y="3497263"/>
          <p14:tracePt t="177044" x="5189538" y="3492500"/>
          <p14:tracePt t="177060" x="5222875" y="3486150"/>
          <p14:tracePt t="177079" x="5233988" y="3486150"/>
          <p14:tracePt t="177095" x="5238750" y="3486150"/>
          <p14:tracePt t="177113" x="5245100" y="3486150"/>
          <p14:tracePt t="177129" x="5249863" y="3486150"/>
          <p14:tracePt t="177144" x="5249863" y="3481388"/>
          <p14:tracePt t="177162" x="5260975" y="3481388"/>
          <p14:tracePt t="178852" x="5267325" y="3481388"/>
          <p14:tracePt t="178889" x="5272088" y="3481388"/>
          <p14:tracePt t="178903" x="5278438" y="3481388"/>
          <p14:tracePt t="178918" x="5283200" y="3481388"/>
          <p14:tracePt t="178932" x="5289550" y="3481388"/>
          <p14:tracePt t="179586" x="5272088" y="3481388"/>
          <p14:tracePt t="179601" x="5245100" y="3481388"/>
          <p14:tracePt t="179608" x="5200650" y="3486150"/>
          <p14:tracePt t="179615" x="5167313" y="3497263"/>
          <p14:tracePt t="179631" x="5106988" y="3508375"/>
          <p14:tracePt t="179633" x="5040313" y="3519488"/>
          <p14:tracePt t="179647" x="4953000" y="3536950"/>
          <p14:tracePt t="179665" x="4803775" y="3575050"/>
          <p14:tracePt t="179681" x="4716463" y="3590925"/>
          <p14:tracePt t="179682" x="4660900" y="3602038"/>
          <p14:tracePt t="179698" x="4556125" y="3619500"/>
          <p14:tracePt t="179713" x="4406900" y="3646488"/>
          <p14:tracePt t="179731" x="4230688" y="3690938"/>
          <p14:tracePt t="179749" x="4032250" y="3729038"/>
          <p14:tracePt t="179751" x="3978275" y="3740150"/>
          <p14:tracePt t="179765" x="3851275" y="3767138"/>
          <p14:tracePt t="179781" x="3817938" y="3778250"/>
          <p14:tracePt t="179783" x="3757613" y="3789363"/>
          <p14:tracePt t="179797" x="3663950" y="3811588"/>
          <p14:tracePt t="179815" x="3603625" y="3829050"/>
          <p14:tracePt t="179832" x="3552825" y="3833813"/>
          <p14:tracePt t="179833" x="3536950" y="3833813"/>
          <p14:tracePt t="179850" x="3470275" y="3840163"/>
          <p14:tracePt t="179864" x="3409950" y="3849688"/>
          <p14:tracePt t="179883" x="3349625" y="3856038"/>
          <p14:tracePt t="179899" x="3289300" y="3867150"/>
          <p14:tracePt t="179900" x="3255963" y="3878263"/>
          <p14:tracePt t="179916" x="3157538" y="3878263"/>
          <p14:tracePt t="179933" x="3063875" y="3894138"/>
          <p14:tracePt t="179948" x="2970213" y="3900488"/>
          <p14:tracePt t="179964" x="2854325" y="3900488"/>
          <p14:tracePt t="179981" x="2720975" y="3905250"/>
          <p14:tracePt t="179983" x="2667000" y="3905250"/>
          <p14:tracePt t="179998" x="2627313" y="3905250"/>
          <p14:tracePt t="180000" x="2566988" y="3905250"/>
          <p14:tracePt t="180014" x="2424113" y="3905250"/>
          <p14:tracePt t="180032" x="2319338" y="3905250"/>
          <p14:tracePt t="180048" x="2236788" y="3905250"/>
          <p14:tracePt t="180050" x="2209800" y="3905250"/>
          <p14:tracePt t="180066" x="2165350" y="3905250"/>
          <p14:tracePt t="180082" x="2154238" y="3905250"/>
          <p14:tracePt t="180099" x="2147888" y="3905250"/>
          <p14:tracePt t="180149" x="2147888" y="3900488"/>
          <p14:tracePt t="180171" x="2147888" y="3894138"/>
          <p14:tracePt t="180186" x="2154238" y="3894138"/>
          <p14:tracePt t="180200" x="2154238" y="3889375"/>
          <p14:tracePt t="180218" x="2159000" y="3889375"/>
          <p14:tracePt t="180222" x="2159000" y="3883025"/>
          <p14:tracePt t="180254" x="2165350" y="3883025"/>
          <p14:tracePt t="180306" x="2165350" y="3878263"/>
          <p14:tracePt t="180322" x="2170113" y="3878263"/>
          <p14:tracePt t="180327" x="2181225" y="3878263"/>
          <p14:tracePt t="180335" x="2192338" y="3871913"/>
          <p14:tracePt t="180351" x="2214563" y="3871913"/>
          <p14:tracePt t="180366" x="2252663" y="3867150"/>
          <p14:tracePt t="180383" x="2292350" y="3860800"/>
          <p14:tracePt t="180399" x="2325688" y="3860800"/>
          <p14:tracePt t="180415" x="2341563" y="3860800"/>
          <p14:tracePt t="180433" x="2368550" y="3860800"/>
          <p14:tracePt t="180450" x="2386013" y="3856038"/>
          <p14:tracePt t="180465" x="2413000" y="3856038"/>
          <p14:tracePt t="180483" x="2457450" y="3856038"/>
          <p14:tracePt t="180484" x="2490788" y="3856038"/>
          <p14:tracePt t="180499" x="2544763" y="3856038"/>
          <p14:tracePt t="180517" x="2678113" y="3856038"/>
          <p14:tracePt t="180533" x="2787650" y="3856038"/>
          <p14:tracePt t="180549" x="2859088" y="3849688"/>
          <p14:tracePt t="180566" x="2892425" y="3849688"/>
          <p14:tracePt t="180568" x="2908300" y="3844925"/>
          <p14:tracePt t="180583" x="2919413" y="3844925"/>
          <p14:tracePt t="180599" x="2930525" y="3844925"/>
          <p14:tracePt t="180615" x="2936875" y="3844925"/>
          <p14:tracePt t="180633" x="2959100" y="3840163"/>
          <p14:tracePt t="180649" x="2979738" y="3840163"/>
          <p14:tracePt t="180650" x="2997200" y="3840163"/>
          <p14:tracePt t="180667" x="3030538" y="3840163"/>
          <p14:tracePt t="180682" x="3052763" y="3840163"/>
          <p14:tracePt t="180699" x="3068638" y="3840163"/>
          <p14:tracePt t="180717" x="3095625" y="3840163"/>
          <p14:tracePt t="180734" x="3124200" y="3840163"/>
          <p14:tracePt t="180750" x="3173413" y="3840163"/>
          <p14:tracePt t="180766" x="3222625" y="3840163"/>
          <p14:tracePt t="180783" x="3289300" y="3840163"/>
          <p14:tracePt t="180785" x="3338513" y="3840163"/>
          <p14:tracePt t="180801" x="3448050" y="3844925"/>
          <p14:tracePt t="180818" x="3525838" y="3856038"/>
          <p14:tracePt t="180834" x="3614738" y="3856038"/>
          <p14:tracePt t="180850" x="3708400" y="3883025"/>
          <p14:tracePt t="180867" x="3757613" y="3889375"/>
          <p14:tracePt t="180869" x="3790950" y="3894138"/>
          <p14:tracePt t="180884" x="3844925" y="3911600"/>
          <p14:tracePt t="180899" x="3889375" y="3916363"/>
          <p14:tracePt t="180916" x="3922713" y="3916363"/>
          <p14:tracePt t="180933" x="3960813" y="3916363"/>
          <p14:tracePt t="180950" x="3994150" y="3922713"/>
          <p14:tracePt t="180951" x="4010025" y="3922713"/>
          <p14:tracePt t="180966" x="4021138" y="3922713"/>
          <p14:tracePt t="180969" x="4043363" y="3922713"/>
          <p14:tracePt t="180983" x="4065588" y="3922713"/>
          <p14:tracePt t="181000" x="4087813" y="3922713"/>
          <p14:tracePt t="181017" x="4098925" y="3922713"/>
          <p14:tracePt t="181034" x="4103688" y="3922713"/>
          <p14:tracePt t="181161" x="4110038" y="3922713"/>
          <p14:tracePt t="181176" x="4114800" y="3922713"/>
          <p14:tracePt t="181185" x="4121150" y="3922713"/>
          <p14:tracePt t="181200" x="4125913" y="3922713"/>
          <p14:tracePt t="181217" x="4132263" y="3911600"/>
          <p14:tracePt t="181235" x="4132263" y="3900488"/>
          <p14:tracePt t="181251" x="4132263" y="3894138"/>
          <p14:tracePt t="181252" x="4137025" y="3894138"/>
          <p14:tracePt t="181268" x="4137025" y="3878263"/>
          <p14:tracePt t="181283" x="4137025" y="3867150"/>
          <p14:tracePt t="181302" x="4137025" y="3860800"/>
          <p14:tracePt t="181303" x="4137025" y="3856038"/>
          <p14:tracePt t="181319" x="4137025" y="3849688"/>
          <p14:tracePt t="181387" x="4137025" y="3844925"/>
          <p14:tracePt t="181507" x="4137025" y="3840163"/>
          <p14:tracePt t="181739" x="4148138" y="3840163"/>
          <p14:tracePt t="181746" x="4154488" y="3840163"/>
          <p14:tracePt t="181753" x="4187825" y="3840163"/>
          <p14:tracePt t="181768" x="4324350" y="3833813"/>
          <p14:tracePt t="181784" x="4473575" y="3817938"/>
          <p14:tracePt t="181801" x="4699000" y="3773488"/>
          <p14:tracePt t="181818" x="4837113" y="3767138"/>
          <p14:tracePt t="181820" x="4903788" y="3767138"/>
          <p14:tracePt t="181835" x="4975225" y="3762375"/>
          <p14:tracePt t="181852" x="5013325" y="3762375"/>
          <p14:tracePt t="181867" x="5035550" y="3762375"/>
          <p14:tracePt t="181884" x="5051425" y="3762375"/>
          <p14:tracePt t="181902" x="5062538" y="3762375"/>
          <p14:tracePt t="182076" x="5068888" y="3762375"/>
          <p14:tracePt t="182091" x="5091113" y="3767138"/>
          <p14:tracePt t="182098" x="5113338" y="3773488"/>
          <p14:tracePt t="182105" x="5156200" y="3778250"/>
          <p14:tracePt t="182118" x="5189538" y="3778250"/>
          <p14:tracePt t="182120" x="5233988" y="3784600"/>
          <p14:tracePt t="182136" x="5305425" y="3784600"/>
          <p14:tracePt t="182151" x="5365750" y="3784600"/>
          <p14:tracePt t="182169" x="5394325" y="3784600"/>
          <p14:tracePt t="182185" x="5414963" y="3784600"/>
          <p14:tracePt t="183044" x="5414963" y="3778250"/>
          <p14:tracePt t="183052" x="5387975" y="3767138"/>
          <p14:tracePt t="183059" x="5383213" y="3767138"/>
          <p14:tracePt t="183070" x="5360988" y="3751263"/>
          <p14:tracePt t="183087" x="5272088" y="3724275"/>
          <p14:tracePt t="183088" x="5227638" y="3717925"/>
          <p14:tracePt t="183104" x="5051425" y="3702050"/>
          <p14:tracePt t="183120" x="4881563" y="3690938"/>
          <p14:tracePt t="183136" x="4705350" y="3684588"/>
          <p14:tracePt t="183153" x="4478338" y="3690938"/>
          <p14:tracePt t="183155" x="4379913" y="3690938"/>
          <p14:tracePt t="183171" x="4241800" y="3690938"/>
          <p14:tracePt t="183187" x="4114800" y="3690938"/>
          <p14:tracePt t="183203" x="4016375" y="3690938"/>
          <p14:tracePt t="183220" x="3916363" y="3690938"/>
          <p14:tracePt t="183237" x="3719513" y="3690938"/>
          <p14:tracePt t="183254" x="3619500" y="3695700"/>
          <p14:tracePt t="183271" x="3521075" y="3706813"/>
          <p14:tracePt t="183287" x="3421063" y="3717925"/>
          <p14:tracePt t="183304" x="3376613" y="3717925"/>
          <p14:tracePt t="183305" x="3327400" y="3717925"/>
          <p14:tracePt t="183321" x="3267075" y="3717925"/>
          <p14:tracePt t="183336" x="3211513" y="3717925"/>
          <p14:tracePt t="183352" x="3167063" y="3717925"/>
          <p14:tracePt t="183370" x="3117850" y="3717925"/>
          <p14:tracePt t="183388" x="3068638" y="3717925"/>
          <p14:tracePt t="183404" x="3035300" y="3717925"/>
          <p14:tracePt t="183420" x="3008313" y="3717925"/>
          <p14:tracePt t="183437" x="2986088" y="3717925"/>
          <p14:tracePt t="183454" x="2970213" y="3717925"/>
          <p14:tracePt t="183455" x="2963863" y="3717925"/>
          <p14:tracePt t="183471" x="2952750" y="3717925"/>
          <p14:tracePt t="183487" x="2936875" y="3717925"/>
          <p14:tracePt t="183504" x="2914650" y="3717925"/>
          <p14:tracePt t="183521" x="2881313" y="3717925"/>
          <p14:tracePt t="183522" x="2870200" y="3717925"/>
          <p14:tracePt t="183539" x="2843213" y="3724275"/>
          <p14:tracePt t="183554" x="2820988" y="3729038"/>
          <p14:tracePt t="183570" x="2792413" y="3729038"/>
          <p14:tracePt t="183588" x="2776538" y="3735388"/>
          <p14:tracePt t="183605" x="2754313" y="3740150"/>
          <p14:tracePt t="183621" x="2749550" y="3740150"/>
          <p14:tracePt t="183623" x="2743200" y="3740150"/>
          <p14:tracePt t="183637" x="2727325" y="3740150"/>
          <p14:tracePt t="183654" x="2716213" y="3746500"/>
          <p14:tracePt t="183672" x="2709863" y="3746500"/>
          <p14:tracePt t="183749" x="2705100" y="3746500"/>
          <p14:tracePt t="183756" x="2698750" y="3746500"/>
          <p14:tracePt t="183773" x="2689225" y="3746500"/>
          <p14:tracePt t="183788" x="2678113" y="3751263"/>
          <p14:tracePt t="183805" x="2667000" y="3751263"/>
          <p14:tracePt t="183823" x="2655888" y="3751263"/>
          <p14:tracePt t="183841" x="2649538" y="3751263"/>
          <p14:tracePt t="183854" x="2644775" y="3756025"/>
          <p14:tracePt t="183876" x="2638425" y="3756025"/>
          <p14:tracePt t="183900" x="2633663" y="3756025"/>
          <p14:tracePt t="183915" x="2627313" y="3756025"/>
          <p14:tracePt t="184761" x="2633663" y="3756025"/>
          <p14:tracePt t="184768" x="2671763" y="3756025"/>
          <p14:tracePt t="184776" x="2705100" y="3751263"/>
          <p14:tracePt t="184791" x="2776538" y="3746500"/>
          <p14:tracePt t="184807" x="2843213" y="3729038"/>
          <p14:tracePt t="184822" x="2930525" y="3729038"/>
          <p14:tracePt t="184839" x="3013075" y="3729038"/>
          <p14:tracePt t="184855" x="3095625" y="3729038"/>
          <p14:tracePt t="184873" x="3135313" y="3735388"/>
          <p14:tracePt t="184889" x="3140075" y="3735388"/>
          <p14:tracePt t="184890" x="3146425" y="3735388"/>
          <p14:tracePt t="184911" x="3146425" y="3740150"/>
          <p14:tracePt t="184923" x="3151188" y="3740150"/>
          <p14:tracePt t="184940" x="3173413" y="3740150"/>
          <p14:tracePt t="184956" x="3206750" y="3740150"/>
          <p14:tracePt t="184972" x="3251200" y="3740150"/>
          <p14:tracePt t="184989" x="3305175" y="3740150"/>
          <p14:tracePt t="185006" x="3349625" y="3740150"/>
          <p14:tracePt t="185008" x="3382963" y="3740150"/>
          <p14:tracePt t="185024" x="3448050" y="3740150"/>
          <p14:tracePt t="185042" x="3552825" y="3751263"/>
          <p14:tracePt t="185056" x="3652838" y="3756025"/>
          <p14:tracePt t="185073" x="3844925" y="3762375"/>
          <p14:tracePt t="185090" x="4027488" y="3762375"/>
          <p14:tracePt t="185107" x="4103688" y="3762375"/>
          <p14:tracePt t="185123" x="4170363" y="3751263"/>
          <p14:tracePt t="185139" x="4197350" y="3746500"/>
          <p14:tracePt t="185156" x="4208463" y="3740150"/>
          <p14:tracePt t="185157" x="4214813" y="3740150"/>
          <p14:tracePt t="186226" x="4237038" y="3740150"/>
          <p14:tracePt t="186232" x="4241800" y="3740150"/>
          <p14:tracePt t="186241" x="4286250" y="3735388"/>
          <p14:tracePt t="186259" x="4484688" y="3724275"/>
          <p14:tracePt t="186260" x="4540250" y="3717925"/>
          <p14:tracePt t="186275" x="4743450" y="3706813"/>
          <p14:tracePt t="186293" x="4870450" y="3702050"/>
          <p14:tracePt t="186308" x="4957763" y="3702050"/>
          <p14:tracePt t="186325" x="4991100" y="3702050"/>
          <p14:tracePt t="186342" x="5008563" y="3702050"/>
          <p14:tracePt t="186343" x="5013325" y="3702050"/>
          <p14:tracePt t="186359" x="5029200" y="3702050"/>
          <p14:tracePt t="186374" x="5029200" y="3706813"/>
          <p14:tracePt t="186392" x="5040313" y="3706813"/>
          <p14:tracePt t="186409" x="5046663" y="3706813"/>
          <p14:tracePt t="186494" x="5051425" y="3706813"/>
          <p14:tracePt t="186509" x="5062538" y="3706813"/>
          <p14:tracePt t="186515" x="5073650" y="3706813"/>
          <p14:tracePt t="186524" x="5091113" y="3717925"/>
          <p14:tracePt t="186541" x="5113338" y="3724275"/>
          <p14:tracePt t="186559" x="5140325" y="3724275"/>
          <p14:tracePt t="186561" x="5151438" y="3724275"/>
          <p14:tracePt t="186575" x="5178425" y="3735388"/>
          <p14:tracePt t="186593" x="5200650" y="3740150"/>
          <p14:tracePt t="186608" x="5216525" y="3746500"/>
          <p14:tracePt t="186625" x="5233988" y="3746500"/>
          <p14:tracePt t="186642" x="5245100" y="3746500"/>
          <p14:tracePt t="186662" x="5249863" y="3746500"/>
          <p14:tracePt t="186675" x="5256213" y="3746500"/>
          <p14:tracePt t="186696" x="5260975" y="3746500"/>
          <p14:tracePt t="186709" x="5260975" y="3751263"/>
          <p14:tracePt t="186711" x="5267325" y="3751263"/>
          <p14:tracePt t="186734" x="5272088" y="3751263"/>
          <p14:tracePt t="186878" x="5278438" y="3751263"/>
          <p14:tracePt t="186884" x="5283200" y="3756025"/>
          <p14:tracePt t="186892" x="5294313" y="3756025"/>
          <p14:tracePt t="186909" x="5316538" y="3756025"/>
          <p14:tracePt t="186927" x="5321300" y="3756025"/>
          <p14:tracePt t="188264" x="5332413" y="3756025"/>
          <p14:tracePt t="188271" x="5354638" y="3756025"/>
          <p14:tracePt t="188279" x="5403850" y="3767138"/>
          <p14:tracePt t="188294" x="5508625" y="3784600"/>
          <p14:tracePt t="188313" x="5657850" y="3806825"/>
          <p14:tracePt t="188329" x="5911850" y="3840163"/>
          <p14:tracePt t="188330" x="6059488" y="3856038"/>
          <p14:tracePt t="188347" x="6286500" y="3878263"/>
          <p14:tracePt t="188362" x="6583363" y="3889375"/>
          <p14:tracePt t="188378" x="6726238" y="3889375"/>
          <p14:tracePt t="188395" x="6804025" y="3889375"/>
          <p14:tracePt t="188412" x="6819900" y="3889375"/>
          <p14:tracePt t="188580" x="6815138" y="3889375"/>
          <p14:tracePt t="188588" x="6808788" y="3889375"/>
          <p14:tracePt t="188602" x="6804025" y="3889375"/>
          <p14:tracePt t="188612" x="6804025" y="3883025"/>
          <p14:tracePt t="188630" x="6781800" y="3871913"/>
          <p14:tracePt t="188645" x="6765925" y="3871913"/>
          <p14:tracePt t="188663" x="6754813" y="3867150"/>
          <p14:tracePt t="188678" x="6743700" y="3867150"/>
          <p14:tracePt t="188695" x="6732588" y="3860800"/>
          <p14:tracePt t="188712" x="6721475" y="3860800"/>
          <p14:tracePt t="188730" x="6710363" y="3860800"/>
          <p14:tracePt t="188745" x="6699250" y="3856038"/>
          <p14:tracePt t="188762" x="6694488" y="3856038"/>
          <p14:tracePt t="188778" x="6688138" y="3856038"/>
          <p14:tracePt t="188780" x="6688138" y="3849688"/>
          <p14:tracePt t="188795" x="6683375" y="3849688"/>
          <p14:tracePt t="188879" x="6677025" y="3849688"/>
          <p14:tracePt t="188895" x="6672263" y="3856038"/>
          <p14:tracePt t="188931" x="6672263" y="3860800"/>
          <p14:tracePt t="189013" x="6677025" y="3860800"/>
          <p14:tracePt t="189022" x="6688138" y="3860800"/>
          <p14:tracePt t="189030" x="6694488" y="3867150"/>
          <p14:tracePt t="189045" x="6704013" y="3867150"/>
          <p14:tracePt t="189278" x="6715125" y="3867150"/>
          <p14:tracePt t="189284" x="6721475" y="3867150"/>
          <p14:tracePt t="189295" x="6743700" y="3867150"/>
          <p14:tracePt t="189314" x="6897688" y="3871913"/>
          <p14:tracePt t="189329" x="6946900" y="3871913"/>
          <p14:tracePt t="189331" x="7007225" y="3871913"/>
          <p14:tracePt t="189345" x="7118350" y="3860800"/>
          <p14:tracePt t="189363" x="7178675" y="3860800"/>
          <p14:tracePt t="189379" x="7227888" y="3856038"/>
          <p14:tracePt t="189380" x="7245350" y="3849688"/>
          <p14:tracePt t="189397" x="7265988" y="3849688"/>
          <p14:tracePt t="189413" x="7272338" y="3849688"/>
          <p14:tracePt t="189429" x="7277100" y="3849688"/>
          <p14:tracePt t="189447" x="7283450" y="3849688"/>
          <p14:tracePt t="189448" x="7288213" y="3849688"/>
          <p14:tracePt t="189463" x="7294563" y="3849688"/>
          <p14:tracePt t="189764" x="7310438" y="3849688"/>
          <p14:tracePt t="189771" x="7359650" y="3849688"/>
          <p14:tracePt t="189780" x="7366000" y="3849688"/>
          <p14:tracePt t="189797" x="7497763" y="3840163"/>
          <p14:tracePt t="189814" x="7713663" y="3833813"/>
          <p14:tracePt t="189815" x="7767638" y="3829050"/>
          <p14:tracePt t="189832" x="7845425" y="3849688"/>
          <p14:tracePt t="189848" x="7900988" y="3849688"/>
          <p14:tracePt t="189863" x="7916863" y="3844925"/>
          <p14:tracePt t="191001" x="7943850" y="3844925"/>
          <p14:tracePt t="191009" x="7972425" y="3844925"/>
          <p14:tracePt t="191017" x="8032750" y="3833813"/>
          <p14:tracePt t="191032" x="8059738" y="3833813"/>
          <p14:tracePt t="191034" x="8120063" y="3811588"/>
          <p14:tracePt t="191049" x="8181975" y="3795713"/>
          <p14:tracePt t="191065" x="8258175" y="3778250"/>
          <p14:tracePt t="191083" x="8351838" y="3762375"/>
          <p14:tracePt t="191099" x="8369300" y="3756025"/>
          <p14:tracePt t="191166" x="8374063" y="3756025"/>
          <p14:tracePt t="191174" x="8385175" y="3762375"/>
          <p14:tracePt t="191181" x="8418513" y="3800475"/>
          <p14:tracePt t="191198" x="8451850" y="3844925"/>
          <p14:tracePt t="191215" x="8505825" y="3900488"/>
          <p14:tracePt t="191233" x="8577263" y="3954463"/>
          <p14:tracePt t="191250" x="8616950" y="3965575"/>
          <p14:tracePt t="191267" x="8655050" y="3971925"/>
          <p14:tracePt t="191282" x="8710613" y="3976688"/>
          <p14:tracePt t="191300" x="8826500" y="3976688"/>
          <p14:tracePt t="191316" x="8920163" y="3960813"/>
          <p14:tracePt t="191332" x="9063038" y="3932238"/>
          <p14:tracePt t="191348" x="9161463" y="3894138"/>
          <p14:tracePt t="191365" x="9250363" y="3849688"/>
          <p14:tracePt t="191383" x="9326563" y="3811588"/>
          <p14:tracePt t="191400" x="9344025" y="3806825"/>
          <p14:tracePt t="191415" x="9344025" y="3800475"/>
          <p14:tracePt t="191649" x="9344025" y="3795713"/>
          <p14:tracePt t="191669" x="9337675" y="3795713"/>
          <p14:tracePt t="191684" x="9332913" y="3789363"/>
          <p14:tracePt t="191774" x="9337675" y="3789363"/>
          <p14:tracePt t="191781" x="9377363" y="3789363"/>
          <p14:tracePt t="191788" x="9437688" y="3789363"/>
          <p14:tracePt t="191800" x="9475788" y="3789363"/>
          <p14:tracePt t="191818" x="9696450" y="3789363"/>
          <p14:tracePt t="191833" x="9745663" y="3789363"/>
          <p14:tracePt t="191835" x="9805988" y="3789363"/>
          <p14:tracePt t="191849" x="9906000" y="3773488"/>
          <p14:tracePt t="191866" x="9928225" y="3767138"/>
          <p14:tracePt t="192195" x="9939338" y="3767138"/>
          <p14:tracePt t="192201" x="9944100" y="3767138"/>
          <p14:tracePt t="192217" x="10010775" y="3756025"/>
          <p14:tracePt t="192234" x="10053638" y="3751263"/>
          <p14:tracePt t="192252" x="10071100" y="3751263"/>
          <p14:tracePt t="192254" x="10075863" y="3751263"/>
          <p14:tracePt t="192517" x="10071100" y="3751263"/>
          <p14:tracePt t="192523" x="10064750" y="3751263"/>
          <p14:tracePt t="192539" x="10053638" y="3751263"/>
          <p14:tracePt t="192550" x="10044113" y="3751263"/>
          <p14:tracePt t="192569" x="10033000" y="3751263"/>
          <p14:tracePt t="192586" x="10026650" y="3751263"/>
          <p14:tracePt t="192824" x="10033000" y="3756025"/>
          <p14:tracePt t="192831" x="10059988" y="3767138"/>
          <p14:tracePt t="192838" x="10086975" y="3773488"/>
          <p14:tracePt t="192851" x="10120313" y="3789363"/>
          <p14:tracePt t="192869" x="10225088" y="3811588"/>
          <p14:tracePt t="192885" x="10307638" y="3829050"/>
          <p14:tracePt t="192901" x="10385425" y="3844925"/>
          <p14:tracePt t="192919" x="10456863" y="3849688"/>
          <p14:tracePt t="192921" x="10483850" y="3849688"/>
          <p14:tracePt t="192934" x="10517188" y="3849688"/>
          <p14:tracePt t="192935" x="10544175" y="3849688"/>
          <p14:tracePt t="192951" x="10594975" y="3849688"/>
          <p14:tracePt t="192953" x="10626725" y="3849688"/>
          <p14:tracePt t="192968" x="10693400" y="3844925"/>
          <p14:tracePt t="192984" x="10787063" y="3840163"/>
          <p14:tracePt t="193001" x="10864850" y="3833813"/>
          <p14:tracePt t="193002" x="10902950" y="3829050"/>
          <p14:tracePt t="193020" x="10958513" y="3822700"/>
          <p14:tracePt t="193034" x="11023600" y="3822700"/>
          <p14:tracePt t="193051" x="11056938" y="3822700"/>
          <p14:tracePt t="193068" x="11101388" y="3822700"/>
          <p14:tracePt t="193085" x="11145838" y="3817938"/>
          <p14:tracePt t="193102" x="11168063" y="3811588"/>
          <p14:tracePt t="193104" x="11183938" y="3811588"/>
          <p14:tracePt t="193118" x="11222038" y="3811588"/>
          <p14:tracePt t="193135" x="11255375" y="3800475"/>
          <p14:tracePt t="193153" x="11304588" y="3789363"/>
          <p14:tracePt t="193170" x="11364913" y="3789363"/>
          <p14:tracePt t="193185" x="11426825" y="3789363"/>
          <p14:tracePt t="193202" x="11487150" y="3789363"/>
          <p14:tracePt t="193219" x="11525250" y="3789363"/>
          <p14:tracePt t="193220" x="11541125" y="3789363"/>
          <p14:tracePt t="193236" x="11552238" y="3784600"/>
          <p14:tracePt t="193470" x="11558588" y="3784600"/>
          <p14:tracePt t="193484" x="11563350" y="3784600"/>
          <p14:tracePt t="193868" x="11547475" y="3784600"/>
          <p14:tracePt t="193874" x="11503025" y="3784600"/>
          <p14:tracePt t="193886" x="11376025" y="3784600"/>
          <p14:tracePt t="193888" x="11217275" y="3795713"/>
          <p14:tracePt t="193904" x="10742613" y="3844925"/>
          <p14:tracePt t="193920" x="10093325" y="3916363"/>
          <p14:tracePt t="193936" x="9459913" y="3994150"/>
          <p14:tracePt t="193953" x="8815388" y="4076700"/>
          <p14:tracePt t="193955" x="8445500" y="4110038"/>
          <p14:tracePt t="193970" x="7861300" y="4197350"/>
          <p14:tracePt t="193986" x="7691438" y="4219575"/>
          <p14:tracePt t="193987" x="7493000" y="4246563"/>
          <p14:tracePt t="194004" x="7189788" y="4241800"/>
          <p14:tracePt t="194020" x="6980238" y="4252913"/>
          <p14:tracePt t="194036" x="6842125" y="4252913"/>
          <p14:tracePt t="194038" x="6715125" y="4252913"/>
          <p14:tracePt t="194053" x="6335713" y="4246563"/>
          <p14:tracePt t="194055" x="6286500" y="4241800"/>
          <p14:tracePt t="194071" x="5916613" y="4241800"/>
          <p14:tracePt t="194086" x="5613400" y="4241800"/>
          <p14:tracePt t="194103" x="5321300" y="4257675"/>
          <p14:tracePt t="194122" x="4986338" y="4302125"/>
          <p14:tracePt t="194137" x="4875213" y="4318000"/>
          <p14:tracePt t="194153" x="4803775" y="4329113"/>
          <p14:tracePt t="194170" x="4743450" y="4340225"/>
          <p14:tracePt t="194186" x="4694238" y="4357688"/>
          <p14:tracePt t="194187" x="4672013" y="4357688"/>
          <p14:tracePt t="194203" x="4645025" y="4362450"/>
          <p14:tracePt t="194220" x="4594225" y="4373563"/>
          <p14:tracePt t="194236" x="4533900" y="4384675"/>
          <p14:tracePt t="194253" x="4489450" y="4389438"/>
          <p14:tracePt t="194271" x="4373563" y="4389438"/>
          <p14:tracePt t="194287" x="4313238" y="4389438"/>
          <p14:tracePt t="194302" x="4241800" y="4389438"/>
          <p14:tracePt t="194320" x="4159250" y="4389438"/>
          <p14:tracePt t="194337" x="4076700" y="4389438"/>
          <p14:tracePt t="194338" x="4027488" y="4379913"/>
          <p14:tracePt t="194354" x="3900488" y="4357688"/>
          <p14:tracePt t="194370" x="3813175" y="4340225"/>
          <p14:tracePt t="194387" x="3702050" y="4313238"/>
          <p14:tracePt t="194404" x="3570288" y="4302125"/>
          <p14:tracePt t="194406" x="3541713" y="4302125"/>
          <p14:tracePt t="194421" x="3443288" y="4302125"/>
          <p14:tracePt t="194436" x="3294063" y="4302125"/>
          <p14:tracePt t="194453" x="3195638" y="4302125"/>
          <p14:tracePt t="194471" x="3101975" y="4302125"/>
          <p14:tracePt t="194473" x="3052763" y="4302125"/>
          <p14:tracePt t="194488" x="2970213" y="4318000"/>
          <p14:tracePt t="194505" x="2930525" y="4318000"/>
          <p14:tracePt t="194520" x="2914650" y="4318000"/>
          <p14:tracePt t="194537" x="2903538" y="4318000"/>
          <p14:tracePt t="194554" x="2881313" y="4306888"/>
          <p14:tracePt t="194555" x="2859088" y="4302125"/>
          <p14:tracePt t="194571" x="2820988" y="4275138"/>
          <p14:tracePt t="194587" x="2776538" y="4252913"/>
          <p14:tracePt t="194603" x="2749550" y="4241800"/>
          <p14:tracePt t="194621" x="2727325" y="4230688"/>
          <p14:tracePt t="194706" x="2720975" y="4230688"/>
          <p14:tracePt t="194713" x="2720975" y="4224338"/>
          <p14:tracePt t="194753" x="2720975" y="4219575"/>
          <p14:tracePt t="194759" x="2720975" y="4213225"/>
          <p14:tracePt t="194771" x="2727325" y="4213225"/>
          <p14:tracePt t="194805" x="2727325" y="4208463"/>
          <p14:tracePt t="194811" x="2732088" y="4208463"/>
          <p14:tracePt t="194865" x="2738438" y="4208463"/>
          <p14:tracePt t="194879" x="2738438" y="4203700"/>
          <p14:tracePt t="194894" x="2743200" y="4203700"/>
          <p14:tracePt t="194909" x="2743200" y="4197350"/>
          <p14:tracePt t="194923" x="2749550" y="4197350"/>
          <p14:tracePt t="194939" x="2754313" y="4197350"/>
          <p14:tracePt t="194962" x="2760663" y="4197350"/>
          <p14:tracePt t="194968" x="2765425" y="4192588"/>
          <p14:tracePt t="194976" x="2776538" y="4186238"/>
          <p14:tracePt t="194988" x="2787650" y="4186238"/>
          <p14:tracePt t="194990" x="2798763" y="4186238"/>
          <p14:tracePt t="195005" x="2814638" y="4175125"/>
          <p14:tracePt t="195023" x="2825750" y="4175125"/>
          <p14:tracePt t="195038" x="2836863" y="4175125"/>
          <p14:tracePt t="195055" x="2843213" y="4170363"/>
          <p14:tracePt t="195073" x="2847975" y="4170363"/>
          <p14:tracePt t="195089" x="2859088" y="4170363"/>
          <p14:tracePt t="195106" x="2865438" y="4170363"/>
          <p14:tracePt t="195533" x="2865438" y="4164013"/>
          <p14:tracePt t="195539" x="2870200" y="4164013"/>
          <p14:tracePt t="195547" x="2870200" y="4159250"/>
          <p14:tracePt t="195572" x="2876550" y="4152900"/>
          <p14:tracePt t="195590" x="2881313" y="4148138"/>
          <p14:tracePt t="195605" x="2881313" y="4141788"/>
          <p14:tracePt t="195682" x="2886075" y="4141788"/>
          <p14:tracePt t="195705" x="2897188" y="4137025"/>
          <p14:tracePt t="195711" x="2908300" y="4137025"/>
          <p14:tracePt t="195721" x="2930525" y="4130675"/>
          <p14:tracePt t="195739" x="2963863" y="4125913"/>
          <p14:tracePt t="195740" x="2979738" y="4119563"/>
          <p14:tracePt t="195756" x="3013075" y="4110038"/>
          <p14:tracePt t="195772" x="3046413" y="4103688"/>
          <p14:tracePt t="195789" x="3063875" y="4103688"/>
          <p14:tracePt t="195805" x="3084513" y="4103688"/>
          <p14:tracePt t="195823" x="3117850" y="4103688"/>
          <p14:tracePt t="195840" x="3140075" y="4103688"/>
          <p14:tracePt t="195855" x="3162300" y="4103688"/>
          <p14:tracePt t="195873" x="3211513" y="4103688"/>
          <p14:tracePt t="195875" x="3244850" y="4103688"/>
          <p14:tracePt t="195889" x="3278188" y="4103688"/>
          <p14:tracePt t="195891" x="3327400" y="4103688"/>
          <p14:tracePt t="195907" x="3421063" y="4110038"/>
          <p14:tracePt t="195922" x="3563938" y="4110038"/>
          <p14:tracePt t="195939" x="3657600" y="4110038"/>
          <p14:tracePt t="195957" x="3768725" y="4110038"/>
          <p14:tracePt t="195958" x="3822700" y="4110038"/>
          <p14:tracePt t="195972" x="3862388" y="4110038"/>
          <p14:tracePt t="195974" x="3889375" y="4110038"/>
          <p14:tracePt t="195989" x="3900488" y="4110038"/>
          <p14:tracePt t="196118" x="3906838" y="4110038"/>
          <p14:tracePt t="196131" x="3911600" y="4110038"/>
          <p14:tracePt t="196141" x="3916363" y="4110038"/>
          <p14:tracePt t="196156" x="3933825" y="4110038"/>
          <p14:tracePt t="196174" x="3938588" y="4110038"/>
          <p14:tracePt t="196175" x="3944938" y="4110038"/>
          <p14:tracePt t="196191" x="3956050" y="4110038"/>
          <p14:tracePt t="196208" x="3967163" y="4110038"/>
          <p14:tracePt t="196223" x="3978275" y="4110038"/>
          <p14:tracePt t="196239" x="3994150" y="4110038"/>
          <p14:tracePt t="196256" x="4005263" y="4110038"/>
          <p14:tracePt t="196258" x="4010025" y="4110038"/>
          <p14:tracePt t="196273" x="4027488" y="4110038"/>
          <p14:tracePt t="196290" x="4038600" y="4110038"/>
          <p14:tracePt t="196306" x="4060825" y="4110038"/>
          <p14:tracePt t="196323" x="4094163" y="4110038"/>
          <p14:tracePt t="196341" x="4176713" y="4110038"/>
          <p14:tracePt t="196356" x="4219575" y="4110038"/>
          <p14:tracePt t="196358" x="4248150" y="4110038"/>
          <p14:tracePt t="196374" x="4319588" y="4110038"/>
          <p14:tracePt t="196390" x="4379913" y="4103688"/>
          <p14:tracePt t="196409" x="4424363" y="4103688"/>
          <p14:tracePt t="196427" x="4429125" y="4103688"/>
          <p14:tracePt t="196440" x="4429125" y="4098925"/>
          <p14:tracePt t="196457" x="4435475" y="4098925"/>
          <p14:tracePt t="196475" x="4440238" y="4098925"/>
          <p14:tracePt t="196476" x="4446588" y="4098925"/>
          <p14:tracePt t="196491" x="4451350" y="4098925"/>
          <p14:tracePt t="196544" x="4457700" y="4098925"/>
          <p14:tracePt t="196558" x="4462463" y="4098925"/>
          <p14:tracePt t="196574" x="4478338" y="4098925"/>
          <p14:tracePt t="196580" x="4518025" y="4098925"/>
          <p14:tracePt t="196589" x="4551363" y="4103688"/>
          <p14:tracePt t="196607" x="4622800" y="4114800"/>
          <p14:tracePt t="196623" x="4705350" y="4119563"/>
          <p14:tracePt t="196625" x="4732338" y="4119563"/>
          <p14:tracePt t="196641" x="4754563" y="4119563"/>
          <p14:tracePt t="196642" x="4776788" y="4125913"/>
          <p14:tracePt t="196659" x="4803775" y="4125913"/>
          <p14:tracePt t="196675" x="4814888" y="4125913"/>
          <p14:tracePt t="196691" x="4826000" y="4125913"/>
          <p14:tracePt t="196692" x="4832350" y="4125913"/>
          <p14:tracePt t="196708" x="4841875" y="4125913"/>
          <p14:tracePt t="196724" x="4859338" y="4125913"/>
          <p14:tracePt t="196744" x="4870450" y="4125913"/>
          <p14:tracePt t="196746" x="4875213" y="4125913"/>
          <p14:tracePt t="196757" x="4892675" y="4125913"/>
          <p14:tracePt t="196774" x="4914900" y="4125913"/>
          <p14:tracePt t="196776" x="4926013" y="4125913"/>
          <p14:tracePt t="196791" x="4941888" y="4125913"/>
          <p14:tracePt t="196792" x="4957763" y="4125913"/>
          <p14:tracePt t="196809" x="4991100" y="4125913"/>
          <p14:tracePt t="196823" x="5057775" y="4125913"/>
          <p14:tracePt t="196841" x="5095875" y="4125913"/>
          <p14:tracePt t="196858" x="5122863" y="4125913"/>
          <p14:tracePt t="196860" x="5140325" y="4125913"/>
          <p14:tracePt t="196874" x="5162550" y="4119563"/>
          <p14:tracePt t="196890" x="5200650" y="4119563"/>
          <p14:tracePt t="196907" x="5256213" y="4119563"/>
          <p14:tracePt t="196924" x="5310188" y="4119563"/>
          <p14:tracePt t="196925" x="5321300" y="4119563"/>
          <p14:tracePt t="196941" x="5354638" y="4110038"/>
          <p14:tracePt t="196957" x="5365750" y="4103688"/>
          <p14:tracePt t="197167" x="5372100" y="4103688"/>
          <p14:tracePt t="197177" x="5376863" y="4103688"/>
          <p14:tracePt t="197190" x="5383213" y="4103688"/>
          <p14:tracePt t="197722" x="5387975" y="4103688"/>
          <p14:tracePt t="197728" x="5394325" y="4103688"/>
          <p14:tracePt t="197743" x="5432425" y="4114800"/>
          <p14:tracePt t="197760" x="5459413" y="4119563"/>
          <p14:tracePt t="197774" x="5476875" y="4125913"/>
          <p14:tracePt t="197792" x="5492750" y="4130675"/>
          <p14:tracePt t="197809" x="5508625" y="4130675"/>
          <p14:tracePt t="197810" x="5519738" y="4130675"/>
          <p14:tracePt t="197826" x="5541963" y="4137025"/>
          <p14:tracePt t="197844" x="5575300" y="4137025"/>
          <p14:tracePt t="197858" x="5624513" y="4137025"/>
          <p14:tracePt t="197876" x="5675313" y="4137025"/>
          <p14:tracePt t="197878" x="5702300" y="4137025"/>
          <p14:tracePt t="197893" x="5757863" y="4137025"/>
          <p14:tracePt t="197909" x="5834063" y="4137025"/>
          <p14:tracePt t="197925" x="5938838" y="4137025"/>
          <p14:tracePt t="197942" x="6099175" y="4130675"/>
          <p14:tracePt t="197959" x="6219825" y="4119563"/>
          <p14:tracePt t="197961" x="6257925" y="4114800"/>
          <p14:tracePt t="197976" x="6329363" y="4103688"/>
          <p14:tracePt t="197993" x="6380163" y="4087813"/>
          <p14:tracePt t="198008" x="6407150" y="4076700"/>
          <p14:tracePt t="198025" x="6434138" y="4065588"/>
          <p14:tracePt t="198043" x="6484938" y="4048125"/>
          <p14:tracePt t="198044" x="6516688" y="4037013"/>
          <p14:tracePt t="198060" x="6583363" y="4021138"/>
          <p14:tracePt t="198076" x="6677025" y="3994150"/>
          <p14:tracePt t="198095" x="6737350" y="3971925"/>
          <p14:tracePt t="198110" x="6748463" y="3971925"/>
          <p14:tracePt t="198111" x="6759575" y="3965575"/>
          <p14:tracePt t="198127" x="6777038" y="3954463"/>
          <p14:tracePt t="198142" x="6788150" y="3943350"/>
          <p14:tracePt t="198159" x="6797675" y="3927475"/>
          <p14:tracePt t="198177" x="6804025" y="3922713"/>
          <p14:tracePt t="198178" x="6815138" y="3916363"/>
          <p14:tracePt t="198195" x="6819900" y="3911600"/>
          <p14:tracePt t="198212" x="6819900" y="3905250"/>
          <p14:tracePt t="198227" x="6826250" y="3905250"/>
          <p14:tracePt t="198246" x="6831013" y="3900488"/>
          <p14:tracePt t="198260" x="6853238" y="3900488"/>
          <p14:tracePt t="198277" x="6902450" y="3900488"/>
          <p14:tracePt t="198292" x="6964363" y="3883025"/>
          <p14:tracePt t="198309" x="7002463" y="3878263"/>
          <p14:tracePt t="198327" x="7035800" y="3871913"/>
          <p14:tracePt t="198329" x="7040563" y="3871913"/>
          <p14:tracePt t="198427" x="7046913" y="3871913"/>
          <p14:tracePt t="198435" x="7051675" y="3871913"/>
          <p14:tracePt t="198456" x="7058025" y="3871913"/>
          <p14:tracePt t="198464" x="7062788" y="3871913"/>
          <p14:tracePt t="198476" x="7069138" y="3871913"/>
          <p14:tracePt t="198494" x="7078663" y="3871913"/>
          <p14:tracePt t="198510" x="7096125" y="3871913"/>
          <p14:tracePt t="198526" x="7123113" y="3871913"/>
          <p14:tracePt t="198542" x="7156450" y="3871913"/>
          <p14:tracePt t="198561" x="7212013" y="3871913"/>
          <p14:tracePt t="198562" x="7245350" y="3871913"/>
          <p14:tracePt t="198576" x="7265988" y="3871913"/>
          <p14:tracePt t="198578" x="7321550" y="3878263"/>
          <p14:tracePt t="198592" x="7426325" y="3894138"/>
          <p14:tracePt t="198610" x="7537450" y="3905250"/>
          <p14:tracePt t="198627" x="7662863" y="3911600"/>
          <p14:tracePt t="198628" x="7702550" y="3916363"/>
          <p14:tracePt t="198644" x="7818438" y="3927475"/>
          <p14:tracePt t="198660" x="7900988" y="3927475"/>
          <p14:tracePt t="198676" x="7977188" y="3927475"/>
          <p14:tracePt t="198693" x="8026400" y="3927475"/>
          <p14:tracePt t="198711" x="8097838" y="3927475"/>
          <p14:tracePt t="198727" x="8159750" y="3922713"/>
          <p14:tracePt t="198742" x="8197850" y="3922713"/>
          <p14:tracePt t="198760" x="8269288" y="3922713"/>
          <p14:tracePt t="198777" x="8329613" y="3916363"/>
          <p14:tracePt t="198778" x="8369300" y="3916363"/>
          <p14:tracePt t="198794" x="8434388" y="3911600"/>
          <p14:tracePt t="198811" x="8528050" y="3905250"/>
          <p14:tracePt t="198827" x="8588375" y="3905250"/>
          <p14:tracePt t="198844" x="8655050" y="3905250"/>
          <p14:tracePt t="198845" x="8666163" y="3905250"/>
          <p14:tracePt t="198861" x="8693150" y="3905250"/>
          <p14:tracePt t="198877" x="8715375" y="3905250"/>
          <p14:tracePt t="198879" x="8726488" y="3905250"/>
          <p14:tracePt t="198893" x="8753475" y="3905250"/>
          <p14:tracePt t="198910" x="8764588" y="3905250"/>
          <p14:tracePt t="198928" x="8775700" y="3905250"/>
          <p14:tracePt t="198944" x="8782050" y="3905250"/>
          <p14:tracePt t="198960" x="8786813" y="3900488"/>
          <p14:tracePt t="198976" x="8797925" y="3900488"/>
          <p14:tracePt t="198994" x="8804275" y="3900488"/>
          <p14:tracePt t="198995" x="8815388" y="3894138"/>
          <p14:tracePt t="199011" x="8842375" y="3889375"/>
          <p14:tracePt t="199027" x="8869363" y="3883025"/>
          <p14:tracePt t="199044" x="8897938" y="3878263"/>
          <p14:tracePt t="199061" x="8940800" y="3860800"/>
          <p14:tracePt t="199062" x="8947150" y="3856038"/>
          <p14:tracePt t="199078" x="8996363" y="3829050"/>
          <p14:tracePt t="199094" x="9034463" y="3806825"/>
          <p14:tracePt t="199110" x="9090025" y="3778250"/>
          <p14:tracePt t="199127" x="9145588" y="3756025"/>
          <p14:tracePt t="199144" x="9205913" y="3740150"/>
          <p14:tracePt t="199145" x="9250363" y="3717925"/>
          <p14:tracePt t="199161" x="9299575" y="3706813"/>
          <p14:tracePt t="199163" x="9337675" y="3702050"/>
          <p14:tracePt t="199177" x="9399588" y="3690938"/>
          <p14:tracePt t="199195" x="9482138" y="3684588"/>
          <p14:tracePt t="199211" x="9564688" y="3684588"/>
          <p14:tracePt t="199228" x="9678988" y="3684588"/>
          <p14:tracePt t="199244" x="9790113" y="3684588"/>
          <p14:tracePt t="199261" x="9861550" y="3695700"/>
          <p14:tracePt t="199277" x="9939338" y="3706813"/>
          <p14:tracePt t="199294" x="9988550" y="3724275"/>
          <p14:tracePt t="199295" x="10010775" y="3724275"/>
          <p14:tracePt t="199312" x="10033000" y="3729038"/>
          <p14:tracePt t="199327" x="10044113" y="3729038"/>
          <p14:tracePt t="199344" x="10048875" y="3729038"/>
          <p14:tracePt t="199432" x="10053638" y="3729038"/>
          <p14:tracePt t="199529" x="10053638" y="3735388"/>
          <p14:tracePt t="199537" x="10053638" y="3740150"/>
          <p14:tracePt t="199561" x="10053638" y="3746500"/>
          <p14:tracePt t="199566" x="10053638" y="3751263"/>
          <p14:tracePt t="199580" x="10053638" y="3756025"/>
          <p14:tracePt t="199597" x="10053638" y="3762375"/>
          <p14:tracePt t="199702" x="10059988" y="3762375"/>
          <p14:tracePt t="199716" x="10064750" y="3762375"/>
          <p14:tracePt t="199747" x="10064750" y="3767138"/>
          <p14:tracePt t="199815" x="10064750" y="3773488"/>
          <p14:tracePt t="199853" x="10064750" y="3778250"/>
          <p14:tracePt t="200124" x="10071100" y="3778250"/>
          <p14:tracePt t="200264" x="10064750" y="3778250"/>
          <p14:tracePt t="200272" x="10053638" y="3778250"/>
          <p14:tracePt t="200281" x="10048875" y="3778250"/>
          <p14:tracePt t="200295" x="10021888" y="3784600"/>
          <p14:tracePt t="200314" x="9993313" y="3789363"/>
          <p14:tracePt t="200331" x="9977438" y="3795713"/>
          <p14:tracePt t="200347" x="9966325" y="3806825"/>
          <p14:tracePt t="200364" x="9959975" y="3806825"/>
          <p14:tracePt t="200379" x="9959975" y="3811588"/>
          <p14:tracePt t="200395" x="9959975" y="3840163"/>
          <p14:tracePt t="200413" x="9966325" y="3878263"/>
          <p14:tracePt t="200414" x="9971088" y="3894138"/>
          <p14:tracePt t="200430" x="9999663" y="3954463"/>
          <p14:tracePt t="200446" x="10010775" y="3965575"/>
          <p14:tracePt t="200463" x="10021888" y="3983038"/>
          <p14:tracePt t="200781" x="10015538" y="3983038"/>
          <p14:tracePt t="200789" x="10010775" y="3983038"/>
          <p14:tracePt t="200798" x="10010775" y="3976688"/>
          <p14:tracePt t="200813" x="10004425" y="3976688"/>
          <p14:tracePt t="200830" x="9999663" y="3971925"/>
          <p14:tracePt t="201187" x="9999663" y="3965575"/>
          <p14:tracePt t="201201" x="9999663" y="3960813"/>
          <p14:tracePt t="201209" x="9993313" y="3960813"/>
          <p14:tracePt t="201215" x="9993313" y="3954463"/>
          <p14:tracePt t="201231" x="9988550" y="3943350"/>
          <p14:tracePt t="201246" x="9982200" y="3938588"/>
          <p14:tracePt t="201263" x="9977438" y="3932238"/>
          <p14:tracePt t="201280" x="9966325" y="3916363"/>
          <p14:tracePt t="201623" x="9959975" y="3916363"/>
          <p14:tracePt t="201630" x="9955213" y="3916363"/>
          <p14:tracePt t="201637" x="9955213" y="3911600"/>
          <p14:tracePt t="201652" x="9955213" y="3905250"/>
          <p14:tracePt t="201667" x="9950450" y="3905250"/>
          <p14:tracePt t="203033" x="9955213" y="3905250"/>
          <p14:tracePt t="203400" x="9959975" y="3905250"/>
          <p14:tracePt t="203564" x="9966325" y="3905250"/>
          <p14:tracePt t="204464" x="9971088" y="3905250"/>
          <p14:tracePt t="204495" x="9977438" y="3905250"/>
          <p14:tracePt t="204562" x="9982200" y="3905250"/>
          <p14:tracePt t="204584" x="9982200" y="3911600"/>
          <p14:tracePt t="204591" x="9988550" y="3911600"/>
          <p14:tracePt t="204606" x="9993313" y="3911600"/>
          <p14:tracePt t="204621" x="9993313" y="3916363"/>
          <p14:tracePt t="204635" x="9999663" y="3916363"/>
          <p14:tracePt t="204652" x="10015538" y="3922713"/>
          <p14:tracePt t="204669" x="10033000" y="3927475"/>
          <p14:tracePt t="204685" x="10053638" y="3927475"/>
          <p14:tracePt t="204703" x="10093325" y="3932238"/>
          <p14:tracePt t="204721" x="10109200" y="3932238"/>
          <p14:tracePt t="204735" x="10126663" y="3932238"/>
          <p14:tracePt t="204753" x="10147300" y="3932238"/>
          <p14:tracePt t="204770" x="10175875" y="3932238"/>
          <p14:tracePt t="204786" x="10186988" y="3932238"/>
          <p14:tracePt t="204803" x="10198100" y="3932238"/>
          <p14:tracePt t="204819" x="10220325" y="3932238"/>
          <p14:tracePt t="204837" x="10258425" y="3932238"/>
          <p14:tracePt t="204839" x="10285413" y="3932238"/>
          <p14:tracePt t="204854" x="10296525" y="3932238"/>
          <p14:tracePt t="204855" x="10307638" y="3932238"/>
          <p14:tracePt t="204870" x="10345738" y="3922713"/>
          <p14:tracePt t="204886" x="10363200" y="3916363"/>
          <p14:tracePt t="204903" x="10385425" y="3911600"/>
          <p14:tracePt t="204919" x="10412413" y="3905250"/>
          <p14:tracePt t="204921" x="10428288" y="3905250"/>
          <p14:tracePt t="204936" x="10479088" y="3894138"/>
          <p14:tracePt t="204953" x="10517188" y="3878263"/>
          <p14:tracePt t="204969" x="10572750" y="3860800"/>
          <p14:tracePt t="204987" x="10606088" y="3849688"/>
          <p14:tracePt t="204988" x="10621963" y="3849688"/>
          <p14:tracePt t="205004" x="10660063" y="3840163"/>
          <p14:tracePt t="205021" x="10709275" y="3833813"/>
          <p14:tracePt t="205036" x="10760075" y="3829050"/>
          <p14:tracePt t="205054" x="10831513" y="3811588"/>
          <p14:tracePt t="205056" x="10864850" y="3806825"/>
          <p14:tracePt t="205071" x="10918825" y="3789363"/>
          <p14:tracePt t="205087" x="10969625" y="3789363"/>
          <p14:tracePt t="205103" x="11041063" y="3773488"/>
          <p14:tracePt t="205120" x="11063288" y="3773488"/>
          <p14:tracePt t="205137" x="11123613" y="3773488"/>
          <p14:tracePt t="205138" x="11156950" y="3773488"/>
          <p14:tracePt t="205154" x="11168063" y="3767138"/>
          <p14:tracePt t="205156" x="11195050" y="3762375"/>
          <p14:tracePt t="205172" x="11233150" y="3762375"/>
          <p14:tracePt t="205186" x="11282363" y="3762375"/>
          <p14:tracePt t="205203" x="11322050" y="3756025"/>
          <p14:tracePt t="205220" x="11349038" y="3751263"/>
          <p14:tracePt t="205237" x="11360150" y="3751263"/>
          <p14:tracePt t="205252" x="11371263" y="3751263"/>
          <p14:tracePt t="205275" x="11376025" y="3751263"/>
          <p14:tracePt t="205288" x="11382375" y="3751263"/>
          <p14:tracePt t="205306" x="11387138" y="3751263"/>
          <p14:tracePt t="205321" x="11393488" y="3751263"/>
          <p14:tracePt t="205337" x="11398250" y="3751263"/>
          <p14:tracePt t="205432" x="11404600" y="3751263"/>
          <p14:tracePt t="205439" x="11409363" y="3751263"/>
          <p14:tracePt t="205455" x="11415713" y="3751263"/>
          <p14:tracePt t="205471" x="11420475" y="3751263"/>
          <p14:tracePt t="205487" x="11431588" y="3751263"/>
          <p14:tracePt t="205504" x="11437938" y="3756025"/>
          <p14:tracePt t="205505" x="11442700" y="3756025"/>
          <p14:tracePt t="205883" x="11447463" y="3756025"/>
          <p14:tracePt t="205896" x="11453813" y="3756025"/>
          <p14:tracePt t="205921" x="11458575" y="3756025"/>
          <p14:tracePt t="205942" x="11464925" y="3756025"/>
          <p14:tracePt t="205949" x="11469688" y="3756025"/>
          <p14:tracePt t="205955" x="11476038" y="3756025"/>
          <p14:tracePt t="205972" x="11480800" y="3756025"/>
          <p14:tracePt t="205973" x="11491913" y="3756025"/>
          <p14:tracePt t="205987" x="11514138" y="3762375"/>
          <p14:tracePt t="206004" x="11536363" y="3767138"/>
          <p14:tracePt t="206022" x="11563350" y="3767138"/>
          <p14:tracePt t="206023" x="11569700" y="3767138"/>
          <p14:tracePt t="206040" x="11591925" y="3773488"/>
          <p14:tracePt t="206055" x="11603038" y="3773488"/>
          <p14:tracePt t="206071" x="11618913" y="3773488"/>
          <p14:tracePt t="206088" x="11634788" y="3773488"/>
          <p14:tracePt t="206105" x="11652250" y="3767138"/>
          <p14:tracePt t="206107" x="11663363" y="3767138"/>
          <p14:tracePt t="206122" x="11668125" y="3762375"/>
          <p14:tracePt t="206124" x="11679238" y="3762375"/>
          <p14:tracePt t="206138" x="11690350" y="3762375"/>
          <p14:tracePt t="206155" x="11707813" y="3762375"/>
          <p14:tracePt t="206172" x="11723688" y="3762375"/>
          <p14:tracePt t="206173" x="11728450" y="3762375"/>
          <p14:tracePt t="206189" x="11739563" y="3762375"/>
          <p14:tracePt t="206205" x="11750675" y="3762375"/>
          <p14:tracePt t="206221" x="11768138" y="3762375"/>
          <p14:tracePt t="206238" x="11784013" y="3762375"/>
          <p14:tracePt t="206256" x="11801475" y="3762375"/>
          <p14:tracePt t="206274" x="11806238" y="3762375"/>
          <p14:tracePt t="206287" x="11822113" y="3762375"/>
          <p14:tracePt t="206305" x="11839575" y="3762375"/>
          <p14:tracePt t="206322" x="11850688" y="3762375"/>
          <p14:tracePt t="206323" x="11855450" y="3762375"/>
          <p14:tracePt t="206339" x="11872913" y="3762375"/>
          <p14:tracePt t="206355" x="11877675" y="3762375"/>
          <p14:tracePt t="206372" x="11884025" y="3762375"/>
          <p14:tracePt t="206437" x="11888788" y="3762375"/>
          <p14:tracePt t="206617" x="11884025" y="3762375"/>
          <p14:tracePt t="206631" x="11855450" y="3773488"/>
          <p14:tracePt t="206640" x="11833225" y="3778250"/>
          <p14:tracePt t="206656" x="11750675" y="3800475"/>
          <p14:tracePt t="206672" x="11641138" y="3829050"/>
          <p14:tracePt t="206691" x="11404600" y="3883025"/>
          <p14:tracePt t="206706" x="11266488" y="3905250"/>
          <p14:tracePt t="206724" x="11106150" y="3938588"/>
          <p14:tracePt t="206739" x="10902950" y="3965575"/>
          <p14:tracePt t="206756" x="10699750" y="3998913"/>
          <p14:tracePt t="206774" x="10198100" y="4065588"/>
          <p14:tracePt t="206790" x="9928225" y="4103688"/>
          <p14:tracePt t="206806" x="9669463" y="4141788"/>
          <p14:tracePt t="206823" x="9371013" y="4175125"/>
          <p14:tracePt t="206838" x="9205913" y="4181475"/>
          <p14:tracePt t="206856" x="8880475" y="4186238"/>
          <p14:tracePt t="206872" x="8737600" y="4186238"/>
          <p14:tracePt t="206889" x="8528050" y="4192588"/>
          <p14:tracePt t="206906" x="8247063" y="4192588"/>
          <p14:tracePt t="206923" x="7702550" y="4192588"/>
          <p14:tracePt t="206940" x="7310438" y="4192588"/>
          <p14:tracePt t="206956" x="7024688" y="4208463"/>
          <p14:tracePt t="206973" x="6754813" y="4213225"/>
          <p14:tracePt t="206989" x="6484938" y="4213225"/>
          <p14:tracePt t="206990" x="6346825" y="4213225"/>
          <p14:tracePt t="207006" x="6110288" y="4213225"/>
          <p14:tracePt t="207023" x="5949950" y="4219575"/>
          <p14:tracePt t="207039" x="5845175" y="4230688"/>
          <p14:tracePt t="207057" x="5768975" y="4235450"/>
          <p14:tracePt t="207058" x="5729288" y="4235450"/>
          <p14:tracePt t="207074" x="5646738" y="4241800"/>
          <p14:tracePt t="207091" x="5586413" y="4252913"/>
          <p14:tracePt t="207105" x="5508625" y="4257675"/>
          <p14:tracePt t="207124" x="5410200" y="4268788"/>
          <p14:tracePt t="207126" x="5354638" y="4268788"/>
          <p14:tracePt t="207142" x="5267325" y="4275138"/>
          <p14:tracePt t="207157" x="5184775" y="4279900"/>
          <p14:tracePt t="207172" x="5080000" y="4279900"/>
          <p14:tracePt t="207189" x="5008563" y="4279900"/>
          <p14:tracePt t="207206" x="4919663" y="4291013"/>
          <p14:tracePt t="207208" x="4886325" y="4297363"/>
          <p14:tracePt t="207224" x="4832350" y="4297363"/>
          <p14:tracePt t="207241" x="4787900" y="4297363"/>
          <p14:tracePt t="207257" x="4716463" y="4306888"/>
          <p14:tracePt t="207273" x="4687888" y="4306888"/>
          <p14:tracePt t="207290" x="4605338" y="4313238"/>
          <p14:tracePt t="207307" x="4533900" y="4313238"/>
          <p14:tracePt t="207323" x="4473575" y="4313238"/>
          <p14:tracePt t="207340" x="4402138" y="4313238"/>
          <p14:tracePt t="207357" x="4341813" y="4313238"/>
          <p14:tracePt t="207359" x="4308475" y="4313238"/>
          <p14:tracePt t="207374" x="4264025" y="4313238"/>
          <p14:tracePt t="207391" x="4230688" y="4313238"/>
          <p14:tracePt t="207406" x="4214813" y="4306888"/>
          <p14:tracePt t="207423" x="4203700" y="4306888"/>
          <p14:tracePt t="207440" x="4187825" y="4302125"/>
          <p14:tracePt t="207457" x="4181475" y="4302125"/>
          <p14:tracePt t="207473" x="4176713" y="4291013"/>
          <p14:tracePt t="207490" x="4159250" y="4286250"/>
          <p14:tracePt t="207506" x="4132263" y="4268788"/>
          <p14:tracePt t="207508" x="4125913" y="4257675"/>
          <p14:tracePt t="207524" x="4103688" y="4241800"/>
          <p14:tracePt t="207540" x="4083050" y="4235450"/>
          <p14:tracePt t="207556" x="4065588" y="4219575"/>
          <p14:tracePt t="207573" x="4054475" y="4213225"/>
          <p14:tracePt t="207591" x="4021138" y="4197350"/>
          <p14:tracePt t="207608" x="4000500" y="4181475"/>
          <p14:tracePt t="207624" x="3989388" y="4164013"/>
          <p14:tracePt t="207640" x="3971925" y="4159250"/>
          <p14:tracePt t="207657" x="3960813" y="4141788"/>
          <p14:tracePt t="207659" x="3956050" y="4137025"/>
          <p14:tracePt t="207675" x="3949700" y="4130675"/>
          <p14:tracePt t="207691" x="3944938" y="4130675"/>
          <p14:tracePt t="207707" x="3944938" y="4125913"/>
          <p14:tracePt t="207742" x="3949700" y="4119563"/>
          <p14:tracePt t="207748" x="3956050" y="4119563"/>
          <p14:tracePt t="207760" x="3960813" y="4114800"/>
          <p14:tracePt t="207773" x="3994150" y="4110038"/>
          <p14:tracePt t="207791" x="4032250" y="4103688"/>
          <p14:tracePt t="207793" x="4049713" y="4103688"/>
          <p14:tracePt t="207808" x="4065588" y="4098925"/>
          <p14:tracePt t="207824" x="4065588" y="4092575"/>
          <p14:tracePt t="208844" x="4065588" y="4098925"/>
          <p14:tracePt t="208863" x="4071938" y="4098925"/>
          <p14:tracePt t="209212" x="4076700" y="4098925"/>
          <p14:tracePt t="209244" x="4083050" y="4098925"/>
          <p14:tracePt t="209279" x="4087813" y="4098925"/>
          <p14:tracePt t="209296" x="4094163" y="4098925"/>
          <p14:tracePt t="209332" x="4098925" y="4098925"/>
          <p14:tracePt t="210023" x="4103688" y="4098925"/>
          <p14:tracePt t="210037" x="4110038" y="4098925"/>
          <p14:tracePt t="210052" x="4114800" y="4098925"/>
          <p14:tracePt t="210074" x="4121150" y="4098925"/>
          <p14:tracePt t="211028" x="4132263" y="4103688"/>
          <p14:tracePt t="211042" x="4148138" y="4110038"/>
          <p14:tracePt t="211049" x="4154488" y="4114800"/>
          <p14:tracePt t="211062" x="4159250" y="4119563"/>
          <p14:tracePt t="211081" x="4176713" y="4130675"/>
          <p14:tracePt t="211095" x="4181475" y="4137025"/>
          <p14:tracePt t="211112" x="4192588" y="4141788"/>
          <p14:tracePt t="212273" x="4203700" y="4141788"/>
          <p14:tracePt t="212280" x="4237038" y="4137025"/>
          <p14:tracePt t="212288" x="4275138" y="4125913"/>
          <p14:tracePt t="212297" x="4335463" y="4110038"/>
          <p14:tracePt t="212314" x="4529138" y="4048125"/>
          <p14:tracePt t="212316" x="4633913" y="4021138"/>
          <p14:tracePt t="212332" x="4799013" y="3976688"/>
          <p14:tracePt t="212348" x="4946650" y="3960813"/>
          <p14:tracePt t="212363" x="5118100" y="3932238"/>
          <p14:tracePt t="212382" x="5245100" y="3911600"/>
          <p14:tracePt t="212383" x="5278438" y="3905250"/>
          <p14:tracePt t="212399" x="5327650" y="3894138"/>
          <p14:tracePt t="212414" x="5349875" y="3894138"/>
          <p14:tracePt t="212416" x="5354638" y="3894138"/>
          <p14:tracePt t="212431" x="5387975" y="3894138"/>
          <p14:tracePt t="212448" x="5443538" y="3894138"/>
          <p14:tracePt t="212464" x="5508625" y="3911600"/>
          <p14:tracePt t="212466" x="5537200" y="3916363"/>
          <p14:tracePt t="212481" x="5570538" y="3922713"/>
          <p14:tracePt t="212484" x="5564188" y="3894138"/>
          <p14:tracePt t="212497" x="5581650" y="3894138"/>
          <p14:tracePt t="212514" x="5597525" y="3894138"/>
          <p14:tracePt t="212531" x="5602288" y="3894138"/>
          <p14:tracePt t="212548" x="5641975" y="3894138"/>
          <p14:tracePt t="212564" x="5675313" y="3894138"/>
          <p14:tracePt t="212565" x="5713413" y="3894138"/>
          <p14:tracePt t="212581" x="5834063" y="3894138"/>
          <p14:tracePt t="212598" x="5949950" y="3894138"/>
          <p14:tracePt t="212614" x="6043613" y="3894138"/>
          <p14:tracePt t="212616" x="6081713" y="3894138"/>
          <p14:tracePt t="212633" x="6142038" y="3894138"/>
          <p14:tracePt t="212648" x="6186488" y="3894138"/>
          <p14:tracePt t="212664" x="6219825" y="3894138"/>
          <p14:tracePt t="212681" x="6230938" y="3894138"/>
          <p14:tracePt t="212683" x="6235700" y="3894138"/>
          <p14:tracePt t="212698" x="6242050" y="3894138"/>
          <p14:tracePt t="212745" x="6246813" y="3894138"/>
          <p14:tracePt t="212761" x="6257925" y="3894138"/>
          <p14:tracePt t="212766" x="6264275" y="3894138"/>
          <p14:tracePt t="212781" x="6269038" y="3905250"/>
          <p14:tracePt t="212798" x="6275388" y="3905250"/>
          <p14:tracePt t="213052" x="6280150" y="3905250"/>
          <p14:tracePt t="213142" x="6280150" y="3911600"/>
          <p14:tracePt t="213173" x="6275388" y="3911600"/>
          <p14:tracePt t="213179" x="6275388" y="3916363"/>
          <p14:tracePt t="213187" x="6269038" y="3916363"/>
          <p14:tracePt t="213218" x="6264275" y="3916363"/>
          <p14:tracePt t="213234" x="6257925" y="3916363"/>
          <p14:tracePt t="213247" x="6253163" y="3916363"/>
          <p14:tracePt t="213256" x="6253163" y="3922713"/>
          <p14:tracePt t="213794" x="6242050" y="3922713"/>
          <p14:tracePt t="213804" x="6197600" y="3932238"/>
          <p14:tracePt t="213808" x="6126163" y="3949700"/>
          <p14:tracePt t="213833" x="5778500" y="4010025"/>
          <p14:tracePt t="213849" x="5321300" y="4065588"/>
          <p14:tracePt t="213866" x="5029200" y="4114800"/>
          <p14:tracePt t="213868" x="4908550" y="4130675"/>
          <p14:tracePt t="213883" x="4748213" y="4164013"/>
          <p14:tracePt t="213900" x="4605338" y="4192588"/>
          <p14:tracePt t="213916" x="4518025" y="4197350"/>
          <p14:tracePt t="213933" x="4429125" y="4197350"/>
          <p14:tracePt t="213950" x="4330700" y="4208463"/>
          <p14:tracePt t="213951" x="4297363" y="4208463"/>
          <p14:tracePt t="213967" x="4225925" y="4208463"/>
          <p14:tracePt t="213984" x="4143375" y="4208463"/>
          <p14:tracePt t="214000" x="4038600" y="4186238"/>
          <p14:tracePt t="214017" x="3833813" y="4175125"/>
          <p14:tracePt t="214018" x="3652838" y="4159250"/>
          <p14:tracePt t="214034" x="3278188" y="4152900"/>
          <p14:tracePt t="214051" x="2986088" y="4152900"/>
          <p14:tracePt t="214066" x="2693988" y="4152900"/>
          <p14:tracePt t="214083" x="2346325" y="4181475"/>
          <p14:tracePt t="214101" x="2065338" y="4219575"/>
          <p14:tracePt t="214118" x="1989138" y="4230688"/>
          <p14:tracePt t="214134" x="1971675" y="4230688"/>
          <p14:tracePt t="214194" x="1966913" y="4235450"/>
          <p14:tracePt t="214214" x="1966913" y="4241800"/>
          <p14:tracePt t="214222" x="1966913" y="4246563"/>
          <p14:tracePt t="214233" x="1966913" y="4252913"/>
          <p14:tracePt t="214252" x="1960563" y="4264025"/>
          <p14:tracePt t="214269" x="1955800" y="4268788"/>
          <p14:tracePt t="214284" x="1955800" y="4275138"/>
          <p14:tracePt t="214300" x="1955800" y="4279900"/>
          <p14:tracePt t="214335" x="1955800" y="4286250"/>
          <p14:tracePt t="214342" x="1955800" y="4291013"/>
          <p14:tracePt t="214501" x="1955800" y="4297363"/>
          <p14:tracePt t="214515" x="1955800" y="4302125"/>
          <p14:tracePt t="214530" x="1960563" y="4302125"/>
          <p14:tracePt t="214536" x="1960563" y="4306888"/>
          <p14:tracePt t="214551" x="1966913" y="4306888"/>
          <p14:tracePt t="214552" x="1971675" y="4306888"/>
          <p14:tracePt t="214576" x="1978025" y="4306888"/>
          <p14:tracePt t="214620" x="1978025" y="4313238"/>
          <p14:tracePt t="214710" x="1978025" y="4318000"/>
          <p14:tracePt t="214733" x="1978025" y="4324350"/>
          <p14:tracePt t="214754" x="1978025" y="4329113"/>
          <p14:tracePt t="214769" x="1971675" y="4335463"/>
          <p14:tracePt t="214776" x="1971675" y="4340225"/>
          <p14:tracePt t="214786" x="1966913" y="4340225"/>
          <p14:tracePt t="214801" x="1960563" y="4346575"/>
          <p14:tracePt t="214818" x="1955800" y="4357688"/>
          <p14:tracePt t="214834" x="1955800" y="4368800"/>
          <p14:tracePt t="214852" x="1955800" y="4373563"/>
          <p14:tracePt t="214869" x="1951038" y="4379913"/>
          <p14:tracePt t="214904" x="1944688" y="4379913"/>
          <p14:tracePt t="214911" x="1944688" y="4384675"/>
          <p14:tracePt t="214918" x="1939925" y="4384675"/>
          <p14:tracePt t="215572" x="1933575" y="4384675"/>
          <p14:tracePt t="215640" x="1928813" y="4384675"/>
          <p14:tracePt t="215662" x="1922463" y="4384675"/>
          <p14:tracePt t="215686" x="1917700" y="4384675"/>
          <p14:tracePt t="215707" x="1911350" y="4384675"/>
          <p14:tracePt t="215843" x="1928813" y="4384675"/>
          <p14:tracePt t="215849" x="1971675" y="4379913"/>
          <p14:tracePt t="215856" x="2000250" y="4373563"/>
          <p14:tracePt t="215869" x="2054225" y="4362450"/>
          <p14:tracePt t="215870" x="2093913" y="4351338"/>
          <p14:tracePt t="215887" x="2154238" y="4335463"/>
          <p14:tracePt t="215903" x="2209800" y="4318000"/>
          <p14:tracePt t="215919" x="2220913" y="4318000"/>
          <p14:tracePt t="216022" x="2225675" y="4318000"/>
          <p14:tracePt t="216038" x="2232025" y="4318000"/>
          <p14:tracePt t="216044" x="2236788" y="4318000"/>
          <p14:tracePt t="216053" x="2241550" y="4318000"/>
          <p14:tracePt t="216070" x="2252663" y="4318000"/>
          <p14:tracePt t="216086" x="2270125" y="4318000"/>
          <p14:tracePt t="216103" x="2274888" y="4318000"/>
          <p14:tracePt t="216181" x="2281238" y="4318000"/>
          <p14:tracePt t="216188" x="2292350" y="4318000"/>
          <p14:tracePt t="216204" x="2357438" y="4324350"/>
          <p14:tracePt t="216220" x="2473325" y="4324350"/>
          <p14:tracePt t="216237" x="2649538" y="4324350"/>
          <p14:tracePt t="216239" x="2705100" y="4324350"/>
          <p14:tracePt t="216254" x="2925763" y="4324350"/>
          <p14:tracePt t="216271" x="2979738" y="4324350"/>
          <p14:tracePt t="216272" x="3090863" y="4324350"/>
          <p14:tracePt t="216286" x="3211513" y="4313238"/>
          <p14:tracePt t="216303" x="3282950" y="4306888"/>
          <p14:tracePt t="216320" x="3333750" y="4306888"/>
          <p14:tracePt t="216321" x="3365500" y="4306888"/>
          <p14:tracePt t="216337" x="3416300" y="4306888"/>
          <p14:tracePt t="216353" x="3459163" y="4306888"/>
          <p14:tracePt t="216370" x="3509963" y="4306888"/>
          <p14:tracePt t="216386" x="3536950" y="4306888"/>
          <p14:tracePt t="216404" x="3559175" y="4306888"/>
          <p14:tracePt t="216421" x="3575050" y="4306888"/>
          <p14:tracePt t="216437" x="3597275" y="4306888"/>
          <p14:tracePt t="216454" x="3619500" y="4313238"/>
          <p14:tracePt t="216472" x="3641725" y="4313238"/>
          <p14:tracePt t="216488" x="3646488" y="4313238"/>
          <p14:tracePt t="216509" x="3652838" y="4313238"/>
          <p14:tracePt t="216524" x="3663950" y="4313238"/>
          <p14:tracePt t="216539" x="3690938" y="4318000"/>
          <p14:tracePt t="216556" x="3719513" y="4318000"/>
          <p14:tracePt t="216570" x="3746500" y="4324350"/>
          <p14:tracePt t="216587" x="3795713" y="4329113"/>
          <p14:tracePt t="216604" x="3829050" y="4329113"/>
          <p14:tracePt t="216605" x="3851275" y="4329113"/>
          <p14:tracePt t="216622" x="3878263" y="4329113"/>
          <p14:tracePt t="216638" x="3906838" y="4329113"/>
          <p14:tracePt t="216654" x="3927475" y="4329113"/>
          <p14:tracePt t="216671" x="3949700" y="4329113"/>
          <p14:tracePt t="216687" x="3967163" y="4329113"/>
          <p14:tracePt t="216705" x="3971925" y="4329113"/>
          <p14:tracePt t="216721" x="3978275" y="4329113"/>
          <p14:tracePt t="216741" x="3989388" y="4329113"/>
          <p14:tracePt t="216757" x="4000500" y="4335463"/>
          <p14:tracePt t="216773" x="4043363" y="4340225"/>
          <p14:tracePt t="216788" x="4110038" y="4346575"/>
          <p14:tracePt t="216804" x="4165600" y="4362450"/>
          <p14:tracePt t="216821" x="4237038" y="4368800"/>
          <p14:tracePt t="216837" x="4286250" y="4379913"/>
          <p14:tracePt t="216839" x="4313238" y="4379913"/>
          <p14:tracePt t="216854" x="4341813" y="4384675"/>
          <p14:tracePt t="216856" x="4357688" y="4384675"/>
          <p14:tracePt t="216871" x="4379913" y="4384675"/>
          <p14:tracePt t="216888" x="4402138" y="4384675"/>
          <p14:tracePt t="216905" x="4406900" y="4384675"/>
          <p14:tracePt t="217890" x="4413250" y="4384675"/>
          <p14:tracePt t="217897" x="4424363" y="4384675"/>
          <p14:tracePt t="217913" x="4435475" y="4384675"/>
          <p14:tracePt t="217922" x="4462463" y="4384675"/>
          <p14:tracePt t="217939" x="4500563" y="4384675"/>
          <p14:tracePt t="217940" x="4545013" y="4379913"/>
          <p14:tracePt t="217956" x="4638675" y="4379913"/>
          <p14:tracePt t="217973" x="4814888" y="4379913"/>
          <p14:tracePt t="217989" x="5029200" y="4379913"/>
          <p14:tracePt t="218006" x="5305425" y="4379913"/>
          <p14:tracePt t="218023" x="5630863" y="4362450"/>
          <p14:tracePt t="218039" x="5795963" y="4351338"/>
          <p14:tracePt t="218055" x="5894388" y="4346575"/>
          <p14:tracePt t="218073" x="5927725" y="4340225"/>
          <p14:tracePt t="218090" x="5945188" y="4340225"/>
          <p14:tracePt t="218091" x="5949950" y="4340225"/>
          <p14:tracePt t="218106" x="5961063" y="4340225"/>
          <p14:tracePt t="218123" x="5972175" y="4340225"/>
          <p14:tracePt t="218139" x="6010275" y="4340225"/>
          <p14:tracePt t="218156" x="6021388" y="4340225"/>
          <p14:tracePt t="218755" x="6027738" y="4340225"/>
          <p14:tracePt t="218768" x="6038850" y="4340225"/>
          <p14:tracePt t="218776" x="6049963" y="4340225"/>
          <p14:tracePt t="218791" x="6059488" y="4340225"/>
          <p14:tracePt t="218807" x="6070600" y="4340225"/>
          <p14:tracePt t="218985" x="6054725" y="4340225"/>
          <p14:tracePt t="218991" x="6043613" y="4340225"/>
          <p14:tracePt t="219007" x="5999163" y="4357688"/>
          <p14:tracePt t="219023" x="5949950" y="4373563"/>
          <p14:tracePt t="219041" x="5905500" y="4389438"/>
          <p14:tracePt t="219059" x="5807075" y="4406900"/>
          <p14:tracePt t="219075" x="5718175" y="4411663"/>
          <p14:tracePt t="219091" x="5586413" y="4429125"/>
          <p14:tracePt t="219108" x="5410200" y="4433888"/>
          <p14:tracePt t="219124" x="5305425" y="4445000"/>
          <p14:tracePt t="219125" x="5267325" y="4445000"/>
          <p14:tracePt t="219141" x="5222875" y="4445000"/>
          <p14:tracePt t="219142" x="5195888" y="4445000"/>
          <p14:tracePt t="219157" x="5151438" y="4451350"/>
          <p14:tracePt t="219174" x="5106988" y="4451350"/>
          <p14:tracePt t="219192" x="5051425" y="4456113"/>
          <p14:tracePt t="219193" x="5040313" y="4456113"/>
          <p14:tracePt t="219208" x="5019675" y="4456113"/>
          <p14:tracePt t="219224" x="5008563" y="4456113"/>
          <p14:tracePt t="219226" x="5002213" y="4456113"/>
          <p14:tracePt t="219242" x="4997450" y="4456113"/>
          <p14:tracePt t="219533" x="5002213" y="4456113"/>
          <p14:tracePt t="219540" x="5019675" y="4456113"/>
          <p14:tracePt t="219547" x="5046663" y="4456113"/>
          <p14:tracePt t="219558" x="5084763" y="4456113"/>
          <p14:tracePt t="219575" x="5195888" y="4456113"/>
          <p14:tracePt t="219595" x="5283200" y="4456113"/>
          <p14:tracePt t="219610" x="5321300" y="4451350"/>
          <p14:tracePt t="219626" x="5338763" y="4451350"/>
          <p14:tracePt t="219642" x="5343525" y="4445000"/>
          <p14:tracePt t="219691" x="5354638" y="4445000"/>
          <p14:tracePt t="219697" x="5360988" y="4445000"/>
          <p14:tracePt t="219712" x="5365750" y="4445000"/>
          <p14:tracePt t="219725" x="5383213" y="4445000"/>
          <p14:tracePt t="219726" x="5387975" y="4445000"/>
          <p14:tracePt t="219855" x="5394325" y="4445000"/>
          <p14:tracePt t="219870" x="5399088" y="4445000"/>
          <p14:tracePt t="219877" x="5410200" y="4445000"/>
          <p14:tracePt t="219893" x="5465763" y="4445000"/>
          <p14:tracePt t="219909" x="5508625" y="4445000"/>
          <p14:tracePt t="219925" x="5570538" y="4445000"/>
          <p14:tracePt t="219943" x="5680075" y="4445000"/>
          <p14:tracePt t="219961" x="5713413" y="4440238"/>
          <p14:tracePt t="219975" x="5735638" y="4440238"/>
          <p14:tracePt t="219993" x="5746750" y="4440238"/>
          <p14:tracePt t="220010" x="5751513" y="4440238"/>
          <p14:tracePt t="220026" x="5757863" y="4440238"/>
          <p14:tracePt t="220046" x="5762625" y="4440238"/>
          <p14:tracePt t="220059" x="5768975" y="4440238"/>
          <p14:tracePt t="220154" x="5773738" y="4440238"/>
          <p14:tracePt t="220177" x="5778500" y="4440238"/>
          <p14:tracePt t="220185" x="5784850" y="4440238"/>
          <p14:tracePt t="220192" x="5795963" y="4433888"/>
          <p14:tracePt t="220283" x="5800725" y="4433888"/>
          <p14:tracePt t="220297" x="5807075" y="4433888"/>
          <p14:tracePt t="220304" x="5818188" y="4433888"/>
          <p14:tracePt t="220311" x="5829300" y="4433888"/>
          <p14:tracePt t="220326" x="5862638" y="4433888"/>
          <p14:tracePt t="220328" x="5900738" y="4433888"/>
          <p14:tracePt t="220343" x="5965825" y="4433888"/>
          <p14:tracePt t="220359" x="6081713" y="4440238"/>
          <p14:tracePt t="220377" x="6186488" y="4451350"/>
          <p14:tracePt t="220378" x="6275388" y="4456113"/>
          <p14:tracePt t="220394" x="6380163" y="4456113"/>
          <p14:tracePt t="220409" x="6434138" y="4456113"/>
          <p14:tracePt t="220411" x="6511925" y="4467225"/>
          <p14:tracePt t="220426" x="6621463" y="4478338"/>
          <p14:tracePt t="220443" x="6743700" y="4478338"/>
          <p14:tracePt t="220459" x="6808788" y="4478338"/>
          <p14:tracePt t="220461" x="6853238" y="4478338"/>
          <p14:tracePt t="220477" x="6908800" y="4478338"/>
          <p14:tracePt t="220493" x="6958013" y="4473575"/>
          <p14:tracePt t="220509" x="6980238" y="4467225"/>
          <p14:tracePt t="220527" x="6985000" y="4467225"/>
          <p14:tracePt t="220876" x="6996113" y="4467225"/>
          <p14:tracePt t="220882" x="7024688" y="4467225"/>
          <p14:tracePt t="220896" x="7046913" y="4467225"/>
          <p14:tracePt t="220912" x="7078663" y="4467225"/>
          <p14:tracePt t="220928" x="7107238" y="4473575"/>
          <p14:tracePt t="220945" x="7118350" y="4473575"/>
          <p14:tracePt t="220961" x="7129463" y="4473575"/>
          <p14:tracePt t="220978" x="7140575" y="4473575"/>
          <p14:tracePt t="220994" x="7145338" y="4473575"/>
          <p14:tracePt t="221012" x="7156450" y="4473575"/>
          <p14:tracePt t="221027" x="7167563" y="4473575"/>
          <p14:tracePt t="221044" x="7172325" y="4478338"/>
          <p14:tracePt t="221046" x="7178675" y="4478338"/>
          <p14:tracePt t="221212" x="7189788" y="4478338"/>
          <p14:tracePt t="221220" x="7205663" y="4478338"/>
          <p14:tracePt t="221229" x="7256463" y="4483100"/>
          <p14:tracePt t="221244" x="7316788" y="4483100"/>
          <p14:tracePt t="221263" x="7470775" y="4483100"/>
          <p14:tracePt t="221279" x="7608888" y="4483100"/>
          <p14:tracePt t="221295" x="7713663" y="4483100"/>
          <p14:tracePt t="221311" x="7834313" y="4483100"/>
          <p14:tracePt t="221328" x="7921625" y="4483100"/>
          <p14:tracePt t="221344" x="8021638" y="4483100"/>
          <p14:tracePt t="221361" x="8153400" y="4483100"/>
          <p14:tracePt t="221377" x="8208963" y="4483100"/>
          <p14:tracePt t="221394" x="8231188" y="4483100"/>
          <p14:tracePt t="221412" x="8235950" y="4483100"/>
          <p14:tracePt t="221760" x="8247063" y="4483100"/>
          <p14:tracePt t="221768" x="8253413" y="4483100"/>
          <p14:tracePt t="221778" x="8258175" y="4483100"/>
          <p14:tracePt t="221795" x="8291513" y="4483100"/>
          <p14:tracePt t="221796" x="8302625" y="4494213"/>
          <p14:tracePt t="221815" x="8340725" y="4494213"/>
          <p14:tracePt t="221828" x="8374063" y="4494213"/>
          <p14:tracePt t="221845" x="8418513" y="4489450"/>
          <p14:tracePt t="221864" x="8483600" y="4489450"/>
          <p14:tracePt t="221880" x="8534400" y="4489450"/>
          <p14:tracePt t="221895" x="8561388" y="4489450"/>
          <p14:tracePt t="221897" x="8583613" y="4489450"/>
          <p14:tracePt t="221913" x="8616950" y="4483100"/>
          <p14:tracePt t="221929" x="8650288" y="4483100"/>
          <p14:tracePt t="221931" x="8655050" y="4473575"/>
          <p14:tracePt t="221945" x="8666163" y="4473575"/>
          <p14:tracePt t="222510" x="8682038" y="4478338"/>
          <p14:tracePt t="222517" x="8704263" y="4483100"/>
          <p14:tracePt t="222530" x="8732838" y="4483100"/>
          <p14:tracePt t="222531" x="8764588" y="4483100"/>
          <p14:tracePt t="222547" x="8770938" y="4489450"/>
          <p14:tracePt t="222562" x="8782050" y="4489450"/>
          <p14:tracePt t="222580" x="8793163" y="4489450"/>
          <p14:tracePt t="222597" x="8804275" y="4494213"/>
          <p14:tracePt t="222599" x="8809038" y="4494213"/>
          <p14:tracePt t="222614" x="8842375" y="4500563"/>
          <p14:tracePt t="222630" x="8864600" y="4500563"/>
          <p14:tracePt t="222632" x="8880475" y="4505325"/>
          <p14:tracePt t="222646" x="8931275" y="4505325"/>
          <p14:tracePt t="222662" x="8974138" y="4511675"/>
          <p14:tracePt t="222680" x="9040813" y="4511675"/>
          <p14:tracePt t="222681" x="9063038" y="4511675"/>
          <p14:tracePt t="222698" x="9145588" y="4516438"/>
          <p14:tracePt t="222713" x="9217025" y="4522788"/>
          <p14:tracePt t="222729" x="9332913" y="4527550"/>
          <p14:tracePt t="222746" x="9415463" y="4527550"/>
          <p14:tracePt t="222763" x="9525000" y="4533900"/>
          <p14:tracePt t="222765" x="9558338" y="4533900"/>
          <p14:tracePt t="222781" x="9663113" y="4533900"/>
          <p14:tracePt t="222796" x="9752013" y="4533900"/>
          <p14:tracePt t="222814" x="9839325" y="4533900"/>
          <p14:tracePt t="222830" x="9950450" y="4533900"/>
          <p14:tracePt t="222847" x="10026650" y="4533900"/>
          <p14:tracePt t="222864" x="10086975" y="4533900"/>
          <p14:tracePt t="222880" x="10126663" y="4527550"/>
          <p14:tracePt t="222897" x="10131425" y="4527550"/>
          <p14:tracePt t="222932" x="10137775" y="4527550"/>
          <p14:tracePt t="222945" x="10142538" y="4527550"/>
          <p14:tracePt t="222952" x="10153650" y="4527550"/>
          <p14:tracePt t="222966" x="10158413" y="4527550"/>
          <p14:tracePt t="222979" x="10169525" y="4527550"/>
          <p14:tracePt t="222981" x="10175875" y="4527550"/>
          <p14:tracePt t="222997" x="10191750" y="4527550"/>
          <p14:tracePt t="223014" x="10202863" y="4527550"/>
          <p14:tracePt t="223030" x="10213975" y="4527550"/>
          <p14:tracePt t="223048" x="10220325" y="4527550"/>
          <p14:tracePt t="223049" x="10231438" y="4527550"/>
          <p14:tracePt t="223065" x="10247313" y="4527550"/>
          <p14:tracePt t="223080" x="10280650" y="4527550"/>
          <p14:tracePt t="223097" x="10307638" y="4527550"/>
          <p14:tracePt t="223114" x="10356850" y="4533900"/>
          <p14:tracePt t="223132" x="10445750" y="4533900"/>
          <p14:tracePt t="223147" x="10467975" y="4538663"/>
          <p14:tracePt t="223148" x="10494963" y="4538663"/>
          <p14:tracePt t="223163" x="10561638" y="4538663"/>
          <p14:tracePt t="223180" x="10606088" y="4538663"/>
          <p14:tracePt t="223197" x="10655300" y="4538663"/>
          <p14:tracePt t="223199" x="10688638" y="4538663"/>
          <p14:tracePt t="223215" x="10782300" y="4538663"/>
          <p14:tracePt t="223232" x="10858500" y="4538663"/>
          <p14:tracePt t="223247" x="10941050" y="4538663"/>
          <p14:tracePt t="223264" x="11007725" y="4538663"/>
          <p14:tracePt t="223280" x="11128375" y="4538663"/>
          <p14:tracePt t="223298" x="11206163" y="4538663"/>
          <p14:tracePt t="223314" x="11266488" y="4538663"/>
          <p14:tracePt t="223330" x="11337925" y="4533900"/>
          <p14:tracePt t="223349" x="11409363" y="4527550"/>
          <p14:tracePt t="223364" x="11426825" y="4522788"/>
          <p14:tracePt t="223366" x="11447463" y="4516438"/>
          <p14:tracePt t="223381" x="11480800" y="4516438"/>
          <p14:tracePt t="223397" x="11514138" y="4516438"/>
          <p14:tracePt t="223414" x="11552238" y="4511675"/>
          <p14:tracePt t="223431" x="11607800" y="4505325"/>
          <p14:tracePt t="223448" x="11641138" y="4500563"/>
          <p14:tracePt t="223464" x="11668125" y="4500563"/>
          <p14:tracePt t="223482" x="11707813" y="4494213"/>
          <p14:tracePt t="223485" x="11728450" y="4489450"/>
          <p14:tracePt t="223498" x="11761788" y="4489450"/>
          <p14:tracePt t="223515" x="11844338" y="4478338"/>
          <p14:tracePt t="223531" x="11884025" y="4467225"/>
          <p14:tracePt t="223549" x="11933238" y="4462463"/>
          <p14:tracePt t="223551" x="11966575" y="4451350"/>
          <p14:tracePt t="223565" x="11999913" y="4445000"/>
          <p14:tracePt t="223566" x="12020550" y="4440238"/>
          <p14:tracePt t="223582" x="12038013" y="4440238"/>
          <p14:tracePt t="223583" x="12065000" y="4429125"/>
          <p14:tracePt t="223598" x="12103100" y="4422775"/>
          <p14:tracePt t="223614" x="12136438" y="4418013"/>
          <p14:tracePt t="223630" x="12158663" y="4411663"/>
          <p14:tracePt t="223792" x="12147550" y="4400550"/>
          <p14:tracePt t="223802" x="12053888" y="4418013"/>
          <p14:tracePt t="223815" x="11895138" y="4429125"/>
          <p14:tracePt t="223832" x="11464925" y="4462463"/>
          <p14:tracePt t="223849" x="11106150" y="4473575"/>
          <p14:tracePt t="223867" x="10345738" y="4522788"/>
          <p14:tracePt t="223884" x="9839325" y="4556125"/>
          <p14:tracePt t="223899" x="9399588" y="4594225"/>
          <p14:tracePt t="223915" x="8732838" y="4660900"/>
          <p14:tracePt t="223933" x="8175625" y="4699000"/>
          <p14:tracePt t="223934" x="7773988" y="4737100"/>
          <p14:tracePt t="223950" x="7140575" y="4781550"/>
          <p14:tracePt t="223966" x="6589713" y="4814888"/>
          <p14:tracePt t="223982" x="6132513" y="4826000"/>
          <p14:tracePt t="223998" x="5619750" y="4864100"/>
          <p14:tracePt t="224016" x="5289550" y="4886325"/>
          <p14:tracePt t="224017" x="5084763" y="4902200"/>
          <p14:tracePt t="224033" x="4683125" y="4902200"/>
          <p14:tracePt t="224048" x="4330700" y="4924425"/>
          <p14:tracePt t="224065" x="4065588" y="4946650"/>
          <p14:tracePt t="224083" x="3844925" y="4962525"/>
          <p14:tracePt t="224084" x="3773488" y="4968875"/>
          <p14:tracePt t="224099" x="3679825" y="4979988"/>
          <p14:tracePt t="224115" x="3619500" y="4984750"/>
          <p14:tracePt t="224133" x="3586163" y="4984750"/>
          <p14:tracePt t="224149" x="3552825" y="4984750"/>
          <p14:tracePt t="224166" x="3503613" y="4991100"/>
          <p14:tracePt t="224182" x="3438525" y="4995863"/>
          <p14:tracePt t="224198" x="3354388" y="5006975"/>
          <p14:tracePt t="224214" x="3267075" y="5024438"/>
          <p14:tracePt t="224233" x="3206750" y="5033963"/>
          <p14:tracePt t="224234" x="3189288" y="5033963"/>
          <p14:tracePt t="224250" x="3167063" y="5040313"/>
          <p14:tracePt t="224266" x="3151188" y="5040313"/>
          <p14:tracePt t="224282" x="3146425" y="5040313"/>
          <p14:tracePt t="224299" x="3128963" y="5040313"/>
          <p14:tracePt t="224317" x="3117850" y="5040313"/>
          <p14:tracePt t="224335" x="3113088" y="5040313"/>
          <p14:tracePt t="224384" x="3113088" y="5033963"/>
          <p14:tracePt t="224401" x="3106738" y="5029200"/>
          <p14:tracePt t="224406" x="3101975" y="5024438"/>
          <p14:tracePt t="224415" x="3095625" y="5013325"/>
          <p14:tracePt t="224432" x="3073400" y="4984750"/>
          <p14:tracePt t="224449" x="3041650" y="4957763"/>
          <p14:tracePt t="224467" x="2986088" y="4908550"/>
          <p14:tracePt t="224484" x="2941638" y="4879975"/>
          <p14:tracePt t="224499" x="2919413" y="4864100"/>
          <p14:tracePt t="224517" x="2897188" y="4857750"/>
          <p14:tracePt t="224518" x="2892425" y="4852988"/>
          <p14:tracePt t="224532" x="2881313" y="4852988"/>
          <p14:tracePt t="224550" x="2876550" y="4846638"/>
          <p14:tracePt t="224565" x="2870200" y="4841875"/>
          <p14:tracePt t="224587" x="2865438" y="4841875"/>
          <p14:tracePt t="224599" x="2854325" y="4837113"/>
          <p14:tracePt t="224617" x="2836863" y="4830763"/>
          <p14:tracePt t="224634" x="2832100" y="4830763"/>
          <p14:tracePt t="224649" x="2820988" y="4830763"/>
          <p14:tracePt t="224666" x="2809875" y="4830763"/>
          <p14:tracePt t="224683" x="2792413" y="4826000"/>
          <p14:tracePt t="224800" x="2792413" y="4819650"/>
          <p14:tracePt t="224827" x="2792413" y="4814888"/>
          <p14:tracePt t="224842" x="2792413" y="4808538"/>
          <p14:tracePt t="224857" x="2792413" y="4803775"/>
          <p14:tracePt t="224889" x="2792413" y="4797425"/>
          <p14:tracePt t="224901" x="2792413" y="4792663"/>
          <p14:tracePt t="224918" x="2787650" y="4792663"/>
          <p14:tracePt t="224924" x="2787650" y="4786313"/>
          <p14:tracePt t="225016" x="2782888" y="4786313"/>
          <p14:tracePt t="225030" x="2771775" y="4781550"/>
          <p14:tracePt t="225038" x="2765425" y="4781550"/>
          <p14:tracePt t="225050" x="2760663" y="4781550"/>
          <p14:tracePt t="225051" x="2754313" y="4781550"/>
          <p14:tracePt t="225068" x="2749550" y="4775200"/>
          <p14:tracePt t="225084" x="2743200" y="4775200"/>
          <p14:tracePt t="225113" x="2743200" y="4770438"/>
          <p14:tracePt t="225316" x="2749550" y="4764088"/>
          <p14:tracePt t="225330" x="2765425" y="4759325"/>
          <p14:tracePt t="225339" x="2792413" y="4759325"/>
          <p14:tracePt t="225351" x="2847975" y="4759325"/>
          <p14:tracePt t="225353" x="2908300" y="4754563"/>
          <p14:tracePt t="225369" x="3035300" y="4743450"/>
          <p14:tracePt t="225383" x="3244850" y="4743450"/>
          <p14:tracePt t="225401" x="3333750" y="4743450"/>
          <p14:tracePt t="225418" x="3421063" y="4743450"/>
          <p14:tracePt t="225434" x="3427413" y="4743450"/>
          <p14:tracePt t="225451" x="3432175" y="4743450"/>
          <p14:tracePt t="225601" x="3459163" y="4743450"/>
          <p14:tracePt t="225608" x="3498850" y="4743450"/>
          <p14:tracePt t="225617" x="3552825" y="4748213"/>
          <p14:tracePt t="225634" x="3668713" y="4748213"/>
          <p14:tracePt t="225636" x="3768725" y="4748213"/>
          <p14:tracePt t="225652" x="3911600" y="4748213"/>
          <p14:tracePt t="225668" x="3967163" y="4748213"/>
          <p14:tracePt t="225670" x="4038600" y="4748213"/>
          <p14:tracePt t="225684" x="4083050" y="4748213"/>
          <p14:tracePt t="225703" x="4083050" y="4743450"/>
          <p14:tracePt t="225893" x="4087813" y="4743450"/>
          <p14:tracePt t="225900" x="4098925" y="4743450"/>
          <p14:tracePt t="225908" x="4103688" y="4743450"/>
          <p14:tracePt t="225918" x="4137025" y="4743450"/>
          <p14:tracePt t="225935" x="4281488" y="4714875"/>
          <p14:tracePt t="225937" x="4346575" y="4692650"/>
          <p14:tracePt t="225952" x="4545013" y="4649788"/>
          <p14:tracePt t="225968" x="4683125" y="4621213"/>
          <p14:tracePt t="225985" x="4803775" y="4594225"/>
          <p14:tracePt t="226002" x="4837113" y="4583113"/>
          <p14:tracePt t="226019" x="4841875" y="4583113"/>
          <p14:tracePt t="226163" x="4848225" y="4583113"/>
          <p14:tracePt t="226177" x="4852988" y="4583113"/>
          <p14:tracePt t="226186" x="4859338" y="4583113"/>
          <p14:tracePt t="226202" x="4875213" y="4583113"/>
          <p14:tracePt t="226218" x="4903788" y="4576763"/>
          <p14:tracePt t="226236" x="4941888" y="4576763"/>
          <p14:tracePt t="226253" x="4968875" y="4576763"/>
          <p14:tracePt t="226268" x="4997450" y="4576763"/>
          <p14:tracePt t="226285" x="5019675" y="4576763"/>
          <p14:tracePt t="227131" x="5013325" y="4576763"/>
          <p14:tracePt t="227137" x="5008563" y="4576763"/>
          <p14:tracePt t="227153" x="5002213" y="4576763"/>
          <p14:tracePt t="227170" x="4997450" y="4583113"/>
          <p14:tracePt t="227205" x="4991100" y="4583113"/>
          <p14:tracePt t="227228" x="4986338" y="4583113"/>
          <p14:tracePt t="227264" x="4979988" y="4583113"/>
          <p14:tracePt t="227319" x="4975225" y="4583113"/>
          <p14:tracePt t="227332" x="4968875" y="4583113"/>
          <p14:tracePt t="227348" x="4964113" y="4583113"/>
          <p14:tracePt t="227356" x="4964113" y="4594225"/>
          <p14:tracePt t="227372" x="4964113" y="4598988"/>
          <p14:tracePt t="227392" x="4964113" y="4605338"/>
          <p14:tracePt t="227403" x="4957763" y="4605338"/>
          <p14:tracePt t="227431" x="4957763" y="4610100"/>
          <p14:tracePt t="227438" x="4953000" y="4610100"/>
          <p14:tracePt t="227459" x="4946650" y="4610100"/>
          <p14:tracePt t="227498" x="4946650" y="4616450"/>
          <p14:tracePt t="227505" x="4941888" y="4616450"/>
          <p14:tracePt t="227536" x="4935538" y="4616450"/>
          <p14:tracePt t="228369" x="4919663" y="4616450"/>
          <p14:tracePt t="228375" x="4892675" y="4616450"/>
          <p14:tracePt t="228389" x="4721225" y="4598988"/>
          <p14:tracePt t="228405" x="4384675" y="4560888"/>
          <p14:tracePt t="228421" x="4060825" y="4556125"/>
          <p14:tracePt t="228438" x="3740150" y="4576763"/>
          <p14:tracePt t="228455" x="3563938" y="4594225"/>
          <p14:tracePt t="228457" x="3470275" y="4598988"/>
          <p14:tracePt t="228473" x="3387725" y="4610100"/>
          <p14:tracePt t="228490" x="3349625" y="4610100"/>
          <p14:tracePt t="228506" x="3344863" y="4610100"/>
          <p14:tracePt t="228532" x="3338513" y="4610100"/>
          <p14:tracePt t="228548" x="3333750" y="4610100"/>
          <p14:tracePt t="228556" x="3327400" y="4610100"/>
          <p14:tracePt t="228572" x="3305175" y="4621213"/>
          <p14:tracePt t="228735" x="3300413" y="4621213"/>
          <p14:tracePt t="228742" x="3294063" y="4621213"/>
          <p14:tracePt t="228756" x="3217863" y="4621213"/>
          <p14:tracePt t="228773" x="3173413" y="4621213"/>
          <p14:tracePt t="228774" x="3101975" y="4621213"/>
          <p14:tracePt t="228788" x="2974975" y="4621213"/>
          <p14:tracePt t="228806" x="2886075" y="4621213"/>
          <p14:tracePt t="228810" x="2876550" y="4621213"/>
          <p14:tracePt t="228822" x="2870200" y="4621213"/>
          <p14:tracePt t="229621" x="2876550" y="4621213"/>
          <p14:tracePt t="229636" x="2881313" y="4621213"/>
          <p14:tracePt t="229658" x="2886075" y="4621213"/>
          <p14:tracePt t="229664" x="2892425" y="4621213"/>
          <p14:tracePt t="229679" x="2897188" y="4621213"/>
          <p14:tracePt t="229704" x="2903538" y="4621213"/>
          <p14:tracePt t="229754" x="2903538" y="4627563"/>
          <p14:tracePt t="229777" x="2903538" y="4632325"/>
          <p14:tracePt t="229792" x="2903538" y="4643438"/>
          <p14:tracePt t="229799" x="2903538" y="4649788"/>
          <p14:tracePt t="229809" x="2903538" y="4654550"/>
          <p14:tracePt t="229829" x="2903538" y="4660900"/>
          <p14:tracePt t="229840" x="2897188" y="4660900"/>
          <p14:tracePt t="229860" x="2897188" y="4670425"/>
          <p14:tracePt t="229882" x="2897188" y="4676775"/>
          <p14:tracePt t="229897" x="2897188" y="4681538"/>
          <p14:tracePt t="229912" x="2897188" y="4687888"/>
          <p14:tracePt t="229936" x="2897188" y="4692650"/>
          <p14:tracePt t="229950" x="2897188" y="4699000"/>
          <p14:tracePt t="229988" x="2897188" y="4703763"/>
          <p14:tracePt t="230034" x="2897188" y="4710113"/>
          <p14:tracePt t="230063" x="2892425" y="4714875"/>
          <p14:tracePt t="230108" x="2886075" y="4714875"/>
          <p14:tracePt t="230431" x="2892425" y="4714875"/>
          <p14:tracePt t="230444" x="2897188" y="4714875"/>
          <p14:tracePt t="230452" x="2903538" y="4714875"/>
          <p14:tracePt t="230460" x="2914650" y="4703763"/>
          <p14:tracePt t="230475" x="2919413" y="4703763"/>
          <p14:tracePt t="230477" x="2941638" y="4699000"/>
          <p14:tracePt t="230491" x="2959100" y="4687888"/>
          <p14:tracePt t="230508" x="2986088" y="4670425"/>
          <p14:tracePt t="230526" x="3019425" y="4660900"/>
          <p14:tracePt t="230543" x="3046413" y="4649788"/>
          <p14:tracePt t="230558" x="3079750" y="4638675"/>
          <p14:tracePt t="230575" x="3124200" y="4632325"/>
          <p14:tracePt t="230591" x="3211513" y="4621213"/>
          <p14:tracePt t="230608" x="3267075" y="4621213"/>
          <p14:tracePt t="230610" x="3311525" y="4621213"/>
          <p14:tracePt t="230626" x="3416300" y="4621213"/>
          <p14:tracePt t="230641" x="3525838" y="4621213"/>
          <p14:tracePt t="230658" x="3663950" y="4621213"/>
          <p14:tracePt t="230675" x="3822700" y="4616450"/>
          <p14:tracePt t="230677" x="3938588" y="4616450"/>
          <p14:tracePt t="230692" x="3989388" y="4616450"/>
          <p14:tracePt t="230694" x="4054475" y="4616450"/>
          <p14:tracePt t="230708" x="4170363" y="4616450"/>
          <p14:tracePt t="230725" x="4270375" y="4616450"/>
          <p14:tracePt t="230742" x="4373563" y="4616450"/>
          <p14:tracePt t="230759" x="4429125" y="4616450"/>
          <p14:tracePt t="230776" x="4435475" y="4616450"/>
          <p14:tracePt t="230940" x="4440238" y="4616450"/>
          <p14:tracePt t="230963" x="4446588" y="4616450"/>
          <p14:tracePt t="231002" x="4451350" y="4616450"/>
          <p14:tracePt t="231015" x="4457700" y="4616450"/>
          <p14:tracePt t="231030" x="4462463" y="4616450"/>
          <p14:tracePt t="231052" x="4473575" y="4616450"/>
          <p14:tracePt t="231067" x="4484688" y="4616450"/>
          <p14:tracePt t="231074" x="4495800" y="4621213"/>
          <p14:tracePt t="231082" x="4506913" y="4621213"/>
          <p14:tracePt t="231092" x="4511675" y="4621213"/>
          <p14:tracePt t="231110" x="4529138" y="4627563"/>
          <p14:tracePt t="231112" x="4540250" y="4627563"/>
          <p14:tracePt t="231126" x="4540250" y="4632325"/>
          <p14:tracePt t="231143" x="4545013" y="4632325"/>
          <p14:tracePt t="231159" x="4551363" y="4632325"/>
          <p14:tracePt t="234613" x="4545013" y="4632325"/>
          <p14:tracePt t="234855" x="4540250" y="4632325"/>
          <p14:tracePt t="234885" x="4540250" y="4638675"/>
          <p14:tracePt t="234892" x="4533900" y="4638675"/>
          <p14:tracePt t="236724" x="4533900" y="4643438"/>
          <p14:tracePt t="237975" x="4529138" y="4643438"/>
          <p14:tracePt t="240418" x="4511675" y="4643438"/>
          <p14:tracePt t="240420" x="4500563" y="4638675"/>
          <p14:tracePt t="241006" x="4489450" y="4638675"/>
          <p14:tracePt t="241013" x="4484688" y="4638675"/>
          <p14:tracePt t="241024" x="4440238" y="4638675"/>
          <p14:tracePt t="241041" x="4373563" y="4638675"/>
          <p14:tracePt t="241043" x="4330700" y="4638675"/>
          <p14:tracePt t="241058" x="4291013" y="4638675"/>
          <p14:tracePt t="241059" x="4237038" y="4638675"/>
          <p14:tracePt t="241075" x="4076700" y="4638675"/>
          <p14:tracePt t="241091" x="3949700" y="4649788"/>
          <p14:tracePt t="241108" x="3844925" y="4649788"/>
          <p14:tracePt t="241109" x="3813175" y="4654550"/>
          <p14:tracePt t="241126" x="3740150" y="4654550"/>
          <p14:tracePt t="241141" x="3686175" y="4654550"/>
          <p14:tracePt t="241158" x="3625850" y="4660900"/>
          <p14:tracePt t="241175" x="3563938" y="4660900"/>
          <p14:tracePt t="241176" x="3525838" y="4660900"/>
          <p14:tracePt t="241191" x="3498850" y="4660900"/>
          <p14:tracePt t="241193" x="3454400" y="4665663"/>
          <p14:tracePt t="241208" x="3382963" y="4670425"/>
          <p14:tracePt t="241224" x="3349625" y="4676775"/>
          <p14:tracePt t="241242" x="3344863" y="4676775"/>
          <p14:tracePt t="241351" x="3349625" y="4676775"/>
          <p14:tracePt t="241361" x="3382963" y="4676775"/>
          <p14:tracePt t="241365" x="3421063" y="4676775"/>
          <p14:tracePt t="241374" x="3498850" y="4676775"/>
          <p14:tracePt t="241392" x="3586163" y="4676775"/>
          <p14:tracePt t="241394" x="3668713" y="4676775"/>
          <p14:tracePt t="241409" x="3795713" y="4660900"/>
          <p14:tracePt t="241426" x="3884613" y="4649788"/>
          <p14:tracePt t="241442" x="3938588" y="4643438"/>
          <p14:tracePt t="241458" x="3971925" y="4638675"/>
          <p14:tracePt t="241475" x="3994150" y="4638675"/>
          <p14:tracePt t="241476" x="4005263" y="4638675"/>
          <p14:tracePt t="241492" x="4010025" y="4638675"/>
          <p14:tracePt t="241494" x="4016375" y="4638675"/>
          <p14:tracePt t="241508" x="4027488" y="4638675"/>
          <p14:tracePt t="241525" x="4032250" y="4638675"/>
          <p14:tracePt t="241541" x="4049713" y="4632325"/>
          <p14:tracePt t="241559" x="4071938" y="4632325"/>
          <p14:tracePt t="241575" x="4076700" y="4632325"/>
          <p14:tracePt t="241577" x="4094163" y="4632325"/>
          <p14:tracePt t="241593" x="4154488" y="4632325"/>
          <p14:tracePt t="241609" x="4237038" y="4616450"/>
          <p14:tracePt t="241625" x="4319588" y="4594225"/>
          <p14:tracePt t="241626" x="4379913" y="4576763"/>
          <p14:tracePt t="241643" x="4572000" y="4549775"/>
          <p14:tracePt t="241660" x="4841875" y="4516438"/>
          <p14:tracePt t="241675" x="5256213" y="4451350"/>
          <p14:tracePt t="241693" x="5497513" y="4406900"/>
          <p14:tracePt t="241694" x="5624513" y="4384675"/>
          <p14:tracePt t="241709" x="5729288" y="4362450"/>
          <p14:tracePt t="241725" x="5800725" y="4351338"/>
          <p14:tracePt t="241742" x="5811838" y="4346575"/>
          <p14:tracePt t="241758" x="5818188" y="4346575"/>
          <p14:tracePt t="241980" x="5829300" y="4346575"/>
          <p14:tracePt t="241988" x="5862638" y="4346575"/>
          <p14:tracePt t="241995" x="5900738" y="4346575"/>
          <p14:tracePt t="242009" x="6021388" y="4340225"/>
          <p14:tracePt t="242026" x="6175375" y="4324350"/>
          <p14:tracePt t="242042" x="6302375" y="4318000"/>
          <p14:tracePt t="242059" x="6384925" y="4313238"/>
          <p14:tracePt t="242076" x="6434138" y="4306888"/>
          <p14:tracePt t="242077" x="6451600" y="4302125"/>
          <p14:tracePt t="242093" x="6456363" y="4302125"/>
          <p14:tracePt t="242109" x="6462713" y="4302125"/>
          <p14:tracePt t="242222" x="6467475" y="4302125"/>
          <p14:tracePt t="242229" x="6473825" y="4302125"/>
          <p14:tracePt t="242245" x="6527800" y="4318000"/>
          <p14:tracePt t="242259" x="6600825" y="4340225"/>
          <p14:tracePt t="242276" x="6710363" y="4362450"/>
          <p14:tracePt t="242293" x="6946900" y="4400550"/>
          <p14:tracePt t="242294" x="6985000" y="4406900"/>
          <p14:tracePt t="242309" x="7096125" y="4418013"/>
          <p14:tracePt t="242325" x="7234238" y="4429125"/>
          <p14:tracePt t="242343" x="7432675" y="4429125"/>
          <p14:tracePt t="242360" x="7542213" y="4429125"/>
          <p14:tracePt t="242362" x="7602538" y="4429125"/>
          <p14:tracePt t="242377" x="7669213" y="4411663"/>
          <p14:tracePt t="242394" x="7685088" y="4411663"/>
          <p14:tracePt t="242395" x="7691438" y="4411663"/>
          <p14:tracePt t="242410" x="7696200" y="4406900"/>
          <p14:tracePt t="242437" x="7702550" y="4400550"/>
          <p14:tracePt t="242453" x="7707313" y="4400550"/>
          <p14:tracePt t="242460" x="7713663" y="4400550"/>
          <p14:tracePt t="242476" x="7745413" y="4400550"/>
          <p14:tracePt t="242493" x="7789863" y="4400550"/>
          <p14:tracePt t="242510" x="7889875" y="4400550"/>
          <p14:tracePt t="242511" x="7943850" y="4400550"/>
          <p14:tracePt t="242526" x="8077200" y="4400550"/>
          <p14:tracePt t="242544" x="8197850" y="4422775"/>
          <p14:tracePt t="242546" x="8253413" y="4440238"/>
          <p14:tracePt t="242559" x="8434388" y="4478338"/>
          <p14:tracePt t="242577" x="8545513" y="4505325"/>
          <p14:tracePt t="242595" x="8682038" y="4560888"/>
          <p14:tracePt t="242610" x="8764588" y="4605338"/>
          <p14:tracePt t="242626" x="8842375" y="4627563"/>
          <p14:tracePt t="242643" x="8963025" y="4654550"/>
          <p14:tracePt t="242660" x="8991600" y="4654550"/>
          <p14:tracePt t="242661" x="9018588" y="4665663"/>
          <p14:tracePt t="242677" x="9085263" y="4670425"/>
          <p14:tracePt t="242694" x="9145588" y="4676775"/>
          <p14:tracePt t="242710" x="9183688" y="4687888"/>
          <p14:tracePt t="242727" x="9221788" y="4692650"/>
          <p14:tracePt t="242745" x="9288463" y="4714875"/>
          <p14:tracePt t="242761" x="9326563" y="4725988"/>
          <p14:tracePt t="242776" x="9366250" y="4732338"/>
          <p14:tracePt t="242794" x="9409113" y="4743450"/>
          <p14:tracePt t="242811" x="9513888" y="4770438"/>
          <p14:tracePt t="242827" x="9585325" y="4781550"/>
          <p14:tracePt t="242845" x="9652000" y="4781550"/>
          <p14:tracePt t="242860" x="9745663" y="4786313"/>
          <p14:tracePt t="242878" x="9828213" y="4786313"/>
          <p14:tracePt t="242895" x="9950450" y="4770438"/>
          <p14:tracePt t="242912" x="10053638" y="4764088"/>
          <p14:tracePt t="242927" x="10126663" y="4754563"/>
          <p14:tracePt t="242943" x="10220325" y="4743450"/>
          <p14:tracePt t="242960" x="10291763" y="4737100"/>
          <p14:tracePt t="242962" x="10334625" y="4737100"/>
          <p14:tracePt t="242978" x="10385425" y="4732338"/>
          <p14:tracePt t="242993" x="10445750" y="4732338"/>
          <p14:tracePt t="243010" x="10461625" y="4732338"/>
          <p14:tracePt t="243027" x="10479088" y="4732338"/>
          <p14:tracePt t="243105" x="10479088" y="4737100"/>
          <p14:tracePt t="243112" x="10467975" y="4743450"/>
          <p14:tracePt t="243127" x="10450513" y="4759325"/>
          <p14:tracePt t="243129" x="10407650" y="4775200"/>
          <p14:tracePt t="243144" x="10329863" y="4797425"/>
          <p14:tracePt t="243161" x="10191750" y="4830763"/>
          <p14:tracePt t="243178" x="10064750" y="4852988"/>
          <p14:tracePt t="243180" x="10010775" y="4868863"/>
          <p14:tracePt t="243195" x="9883775" y="4930775"/>
          <p14:tracePt t="243212" x="9783763" y="4991100"/>
          <p14:tracePt t="243227" x="9618663" y="5056188"/>
          <p14:tracePt t="243244" x="9355138" y="5160963"/>
          <p14:tracePt t="243261" x="9056688" y="5227638"/>
          <p14:tracePt t="243262" x="8815388" y="5276850"/>
          <p14:tracePt t="243278" x="8235950" y="5408613"/>
          <p14:tracePt t="243294" x="7691438" y="5557838"/>
          <p14:tracePt t="243311" x="7212013" y="5673725"/>
          <p14:tracePt t="243328" x="6737350" y="5772150"/>
          <p14:tracePt t="243329" x="6589713" y="5778500"/>
          <p14:tracePt t="243345" x="5927725" y="5816600"/>
          <p14:tracePt t="243363" x="5613400" y="5822950"/>
          <p14:tracePt t="243377" x="4986338" y="5834063"/>
          <p14:tracePt t="243394" x="4297363" y="5834063"/>
          <p14:tracePt t="243412" x="3211513" y="5910263"/>
          <p14:tracePt t="243428" x="2303463" y="5999163"/>
          <p14:tracePt t="243444" x="1389063" y="6064250"/>
          <p14:tracePt t="243461" x="44450" y="6175375"/>
          <p14:tracePt t="243803" x="26988" y="6835775"/>
          <p14:tracePt t="244035" x="941388" y="6786563"/>
          <p14:tracePt t="244044" x="1035050" y="6715125"/>
          <p14:tracePt t="244063" x="1168400" y="6543675"/>
          <p14:tracePt t="244064" x="1201738" y="6467475"/>
          <p14:tracePt t="244080" x="1277938" y="6208713"/>
          <p14:tracePt t="244095" x="1289050" y="6115050"/>
          <p14:tracePt t="244097" x="1311275" y="5981700"/>
          <p14:tracePt t="244112" x="1316038" y="5734050"/>
          <p14:tracePt t="244130" x="1304925" y="5519738"/>
          <p14:tracePt t="244131" x="1289050" y="5397500"/>
          <p14:tracePt t="244146" x="1273175" y="5265738"/>
          <p14:tracePt t="244164" x="1273175" y="5138738"/>
          <p14:tracePt t="244178" x="1284288" y="5056188"/>
          <p14:tracePt t="244196" x="1304925" y="4951413"/>
          <p14:tracePt t="244212" x="1304925" y="4902200"/>
          <p14:tracePt t="244229" x="1284288" y="4852988"/>
          <p14:tracePt t="244246" x="1250950" y="4837113"/>
          <p14:tracePt t="244262" x="1233488" y="4837113"/>
          <p14:tracePt t="244279" x="1228725" y="4837113"/>
          <p14:tracePt t="244314" x="1222375" y="4837113"/>
          <p14:tracePt t="244319" x="1217613" y="4830763"/>
          <p14:tracePt t="244329" x="1211263" y="4830763"/>
          <p14:tracePt t="244347" x="1206500" y="4830763"/>
          <p14:tracePt t="244349" x="1201738" y="4830763"/>
          <p14:tracePt t="244396" x="1206500" y="4830763"/>
          <p14:tracePt t="244402" x="1211263" y="4830763"/>
          <p14:tracePt t="244412" x="1222375" y="4830763"/>
          <p14:tracePt t="244430" x="1233488" y="4830763"/>
          <p14:tracePt t="244431" x="1239838" y="4837113"/>
          <p14:tracePt t="244446" x="1250950" y="4837113"/>
          <p14:tracePt t="244464" x="1262063" y="4837113"/>
          <p14:tracePt t="244479" x="1311275" y="4846638"/>
          <p14:tracePt t="244496" x="1476375" y="4879975"/>
          <p14:tracePt t="244513" x="1663700" y="4902200"/>
          <p14:tracePt t="244515" x="1790700" y="4913313"/>
          <p14:tracePt t="244530" x="1939925" y="4924425"/>
          <p14:tracePt t="244546" x="2065338" y="4930775"/>
          <p14:tracePt t="244564" x="2120900" y="4930775"/>
          <p14:tracePt t="244580" x="2138363" y="4930775"/>
          <p14:tracePt t="244614" x="2127250" y="4930775"/>
          <p14:tracePt t="244623" x="2120900" y="4935538"/>
          <p14:tracePt t="244629" x="2105025" y="4935538"/>
          <p14:tracePt t="244646" x="2093913" y="4940300"/>
          <p14:tracePt t="244664" x="2093913" y="4951413"/>
          <p14:tracePt t="244681" x="2093913" y="4962525"/>
          <p14:tracePt t="244696" x="2093913" y="4968875"/>
          <p14:tracePt t="244715" x="2093913" y="4973638"/>
          <p14:tracePt t="244731" x="2098675" y="4979988"/>
          <p14:tracePt t="244733" x="2105025" y="4979988"/>
          <p14:tracePt t="244748" x="2116138" y="4991100"/>
          <p14:tracePt t="244764" x="2127250" y="5006975"/>
          <p14:tracePt t="244780" x="2147888" y="5029200"/>
          <p14:tracePt t="244795" x="2176463" y="5056188"/>
          <p14:tracePt t="244813" x="2198688" y="5073650"/>
          <p14:tracePt t="244830" x="2203450" y="5084763"/>
          <p14:tracePt t="244832" x="2209800" y="5084763"/>
          <p14:tracePt t="244846" x="2214563" y="5089525"/>
          <p14:tracePt t="244863" x="2220913" y="5095875"/>
          <p14:tracePt t="244881" x="2225675" y="5100638"/>
          <p14:tracePt t="244882" x="2232025" y="5106988"/>
          <p14:tracePt t="244897" x="2252663" y="5106988"/>
          <p14:tracePt t="244914" x="2274888" y="5111750"/>
          <p14:tracePt t="244930" x="2297113" y="5111750"/>
          <p14:tracePt t="244947" x="2319338" y="5111750"/>
          <p14:tracePt t="244964" x="2335213" y="5111750"/>
          <p14:tracePt t="244982" x="2346325" y="5111750"/>
          <p14:tracePt t="245012" x="2352675" y="5111750"/>
          <p14:tracePt t="245018" x="2357438" y="5111750"/>
          <p14:tracePt t="245032" x="2368550" y="5111750"/>
          <p14:tracePt t="245047" x="2401888" y="5111750"/>
          <p14:tracePt t="245064" x="2457450" y="5111750"/>
          <p14:tracePt t="245080" x="2495550" y="5106988"/>
          <p14:tracePt t="245097" x="2528888" y="5106988"/>
          <p14:tracePt t="245115" x="2540000" y="5106988"/>
          <p14:tracePt t="245355" x="2544763" y="5106988"/>
          <p14:tracePt t="245363" x="2562225" y="5106988"/>
          <p14:tracePt t="245370" x="2584450" y="5106988"/>
          <p14:tracePt t="245381" x="2627313" y="5106988"/>
          <p14:tracePt t="245399" x="2671763" y="5106988"/>
          <p14:tracePt t="245400" x="2705100" y="5106988"/>
          <p14:tracePt t="245414" x="2716213" y="5106988"/>
          <p14:tracePt t="245415" x="2727325" y="5100638"/>
          <p14:tracePt t="245431" x="2732088" y="5100638"/>
          <p14:tracePt t="245822" x="2738438" y="5100638"/>
          <p14:tracePt t="245829" x="2738438" y="5095875"/>
          <p14:tracePt t="245835" x="2743200" y="5095875"/>
          <p14:tracePt t="245850" x="2792413" y="5073650"/>
          <p14:tracePt t="245865" x="2809875" y="5067300"/>
          <p14:tracePt t="245882" x="2903538" y="5040313"/>
          <p14:tracePt t="245898" x="2936875" y="5029200"/>
          <p14:tracePt t="245916" x="2941638" y="5029200"/>
          <p14:tracePt t="246150" x="2941638" y="5024438"/>
          <p14:tracePt t="246167" x="2919413" y="5024438"/>
          <p14:tracePt t="246172" x="2914650" y="5024438"/>
          <p14:tracePt t="246182" x="2881313" y="5018088"/>
          <p14:tracePt t="246199" x="2732088" y="5018088"/>
          <p14:tracePt t="246215" x="2589213" y="5018088"/>
          <p14:tracePt t="246217" x="2513013" y="5024438"/>
          <p14:tracePt t="246233" x="2314575" y="5024438"/>
          <p14:tracePt t="246248" x="2214563" y="5024438"/>
          <p14:tracePt t="246266" x="2147888" y="5024438"/>
          <p14:tracePt t="246282" x="2127250" y="5024438"/>
          <p14:tracePt t="246579" x="2120900" y="5024438"/>
          <p14:tracePt t="246585" x="2116138" y="5024438"/>
          <p14:tracePt t="246601" x="2109788" y="5024438"/>
          <p14:tracePt t="246616" x="2105025" y="5024438"/>
          <p14:tracePt t="246632" x="2093913" y="5024438"/>
          <p14:tracePt t="246651" x="2082800" y="5024438"/>
          <p14:tracePt t="246669" x="2060575" y="5024438"/>
          <p14:tracePt t="246684" x="2044700" y="5024438"/>
          <p14:tracePt t="246685" x="2027238" y="5024438"/>
          <p14:tracePt t="246699" x="2016125" y="5018088"/>
          <p14:tracePt t="246716" x="1993900" y="5018088"/>
          <p14:tracePt t="246733" x="1982788" y="5013325"/>
          <p14:tracePt t="246734" x="1971675" y="5013325"/>
          <p14:tracePt t="246750" x="1960563" y="4995863"/>
          <p14:tracePt t="246766" x="1944688" y="4991100"/>
          <p14:tracePt t="246784" x="1933575" y="4984750"/>
          <p14:tracePt t="246800" x="1917700" y="4973638"/>
          <p14:tracePt t="246802" x="1906588" y="4968875"/>
          <p14:tracePt t="246817" x="1895475" y="4957763"/>
          <p14:tracePt t="246835" x="1878013" y="4951413"/>
          <p14:tracePt t="246850" x="1866900" y="4940300"/>
          <p14:tracePt t="246868" x="1862138" y="4935538"/>
          <p14:tracePt t="246869" x="1857375" y="4930775"/>
          <p14:tracePt t="246884" x="1857375" y="4924425"/>
          <p14:tracePt t="246907" x="1857375" y="4919663"/>
          <p14:tracePt t="247748" x="1873250" y="4919663"/>
          <p14:tracePt t="247756" x="1884363" y="4919663"/>
          <p14:tracePt t="247768" x="1989138" y="4919663"/>
          <p14:tracePt t="247770" x="2176463" y="4930775"/>
          <p14:tracePt t="247785" x="2479675" y="4930775"/>
          <p14:tracePt t="247800" x="2881313" y="4930775"/>
          <p14:tracePt t="247818" x="3267075" y="4924425"/>
          <p14:tracePt t="247834" x="3421063" y="4913313"/>
          <p14:tracePt t="247853" x="3459163" y="4913313"/>
          <p14:tracePt t="248093" x="3443288" y="4913313"/>
          <p14:tracePt t="248104" x="3432175" y="4913313"/>
          <p14:tracePt t="248109" x="3416300" y="4913313"/>
          <p14:tracePt t="248117" x="3398838" y="4913313"/>
          <p14:tracePt t="248135" x="3311525" y="4924425"/>
          <p14:tracePt t="248153" x="3189288" y="4946650"/>
          <p14:tracePt t="248168" x="3140075" y="4946650"/>
          <p14:tracePt t="248185" x="3106738" y="4957763"/>
          <p14:tracePt t="248202" x="3101975" y="4957763"/>
          <p14:tracePt t="249195" x="3113088" y="4957763"/>
          <p14:tracePt t="249207" x="3173413" y="4968875"/>
          <p14:tracePt t="249211" x="3294063" y="4968875"/>
          <p14:tracePt t="249219" x="3409950" y="4968875"/>
          <p14:tracePt t="249236" x="3833813" y="4962525"/>
          <p14:tracePt t="249255" x="4406900" y="4902200"/>
          <p14:tracePt t="249271" x="4705350" y="4852988"/>
          <p14:tracePt t="249286" x="4781550" y="4837113"/>
          <p14:tracePt t="249303" x="4792663" y="4837113"/>
          <p14:tracePt t="249465" x="4799013" y="4837113"/>
          <p14:tracePt t="249473" x="4799013" y="4841875"/>
          <p14:tracePt t="249488" x="4864100" y="4846638"/>
          <p14:tracePt t="249503" x="4941888" y="4857750"/>
          <p14:tracePt t="249520" x="5029200" y="4857750"/>
          <p14:tracePt t="249537" x="5145088" y="4857750"/>
          <p14:tracePt t="249539" x="5156200" y="4852988"/>
          <p14:tracePt t="249554" x="5173663" y="4852988"/>
          <p14:tracePt t="249571" x="5178425" y="4846638"/>
          <p14:tracePt t="249624" x="5184775" y="4846638"/>
          <p14:tracePt t="249645" x="5189538" y="4846638"/>
          <p14:tracePt t="249675" x="5189538" y="4841875"/>
          <p14:tracePt t="249691" x="5184775" y="4841875"/>
          <p14:tracePt t="249697" x="5178425" y="4837113"/>
          <p14:tracePt t="249707" x="5167313" y="4830763"/>
          <p14:tracePt t="249723" x="5156200" y="4826000"/>
          <p14:tracePt t="249739" x="5151438" y="4826000"/>
          <p14:tracePt t="249755" x="5151438" y="4819650"/>
          <p14:tracePt t="249770" x="5140325" y="4819650"/>
          <p14:tracePt t="249788" x="5113338" y="4819650"/>
          <p14:tracePt t="249804" x="5068888" y="4830763"/>
          <p14:tracePt t="249821" x="5013325" y="4846638"/>
          <p14:tracePt t="249837" x="4886325" y="4868863"/>
          <p14:tracePt t="249839" x="4776788" y="4891088"/>
          <p14:tracePt t="249855" x="4511675" y="4940300"/>
          <p14:tracePt t="249873" x="4286250" y="4979988"/>
          <p14:tracePt t="249887" x="3989388" y="5045075"/>
          <p14:tracePt t="249904" x="3956050" y="5056188"/>
          <p14:tracePt t="249922" x="3944938" y="5062538"/>
          <p14:tracePt t="249976" x="3956050" y="5067300"/>
          <p14:tracePt t="249982" x="3971925" y="5067300"/>
          <p14:tracePt t="249989" x="4000500" y="5067300"/>
          <p14:tracePt t="250006" x="4098925" y="5078413"/>
          <p14:tracePt t="250022" x="4237038" y="5089525"/>
          <p14:tracePt t="250038" x="4395788" y="5095875"/>
          <p14:tracePt t="250054" x="4567238" y="5089525"/>
          <p14:tracePt t="250071" x="4660900" y="5084763"/>
          <p14:tracePt t="250072" x="4705350" y="5078413"/>
          <p14:tracePt t="250088" x="4781550" y="5073650"/>
          <p14:tracePt t="250104" x="4852988" y="5073650"/>
          <p14:tracePt t="250121" x="4897438" y="5062538"/>
          <p14:tracePt t="250138" x="4926013" y="5062538"/>
          <p14:tracePt t="250140" x="4930775" y="5062538"/>
          <p14:tracePt t="250156" x="4941888" y="5056188"/>
          <p14:tracePt t="250185" x="4946650" y="5056188"/>
          <p14:tracePt t="250193" x="4957763" y="5056188"/>
          <p14:tracePt t="250204" x="4968875" y="5056188"/>
          <p14:tracePt t="250222" x="5013325" y="5045075"/>
          <p14:tracePt t="250239" x="5062538" y="5029200"/>
          <p14:tracePt t="250254" x="5080000" y="5024438"/>
          <p14:tracePt t="250272" x="5122863" y="5013325"/>
          <p14:tracePt t="250289" x="5178425" y="5002213"/>
          <p14:tracePt t="250305" x="5184775" y="5002213"/>
          <p14:tracePt t="250307" x="5189538" y="5002213"/>
          <p14:tracePt t="250323" x="5195888" y="5002213"/>
          <p14:tracePt t="250374" x="5178425" y="5002213"/>
          <p14:tracePt t="250381" x="5145088" y="5002213"/>
          <p14:tracePt t="250390" x="5102225" y="5002213"/>
          <p14:tracePt t="250405" x="4765675" y="5013325"/>
          <p14:tracePt t="250422" x="4402138" y="5040313"/>
          <p14:tracePt t="250439" x="3625850" y="5095875"/>
          <p14:tracePt t="250455" x="3354388" y="5111750"/>
          <p14:tracePt t="250457" x="3008313" y="5122863"/>
          <p14:tracePt t="250472" x="2606675" y="5122863"/>
          <p14:tracePt t="250488" x="2198688" y="5127625"/>
          <p14:tracePt t="250505" x="2016125" y="5127625"/>
          <p14:tracePt t="250507" x="1960563" y="5127625"/>
          <p14:tracePt t="250523" x="1878013" y="5127625"/>
          <p14:tracePt t="250538" x="1862138" y="5127625"/>
          <p14:tracePt t="250540" x="1851025" y="5127625"/>
          <p14:tracePt t="250555" x="1839913" y="5127625"/>
          <p14:tracePt t="250573" x="1835150" y="5127625"/>
          <p14:tracePt t="250575" x="1828800" y="5127625"/>
          <p14:tracePt t="250593" x="1801813" y="5127625"/>
          <p14:tracePt t="250606" x="1773238" y="5127625"/>
          <p14:tracePt t="250622" x="1724025" y="5133975"/>
          <p14:tracePt t="250639" x="1670050" y="5145088"/>
          <p14:tracePt t="250655" x="1603375" y="5149850"/>
          <p14:tracePt t="250657" x="1581150" y="5149850"/>
          <p14:tracePt t="250673" x="1525588" y="5160963"/>
          <p14:tracePt t="250689" x="1487488" y="5160963"/>
          <p14:tracePt t="250705" x="1454150" y="5160963"/>
          <p14:tracePt t="250722" x="1431925" y="5160963"/>
          <p14:tracePt t="250739" x="1398588" y="5156200"/>
          <p14:tracePt t="250757" x="1382713" y="5149850"/>
          <p14:tracePt t="250772" x="1371600" y="5149850"/>
          <p14:tracePt t="250789" x="1366838" y="5145088"/>
          <p14:tracePt t="250825" x="1360488" y="5145088"/>
          <p14:tracePt t="250854" x="1355725" y="5138738"/>
          <p14:tracePt t="250874" x="1355725" y="5133975"/>
          <p14:tracePt t="250883" x="1355725" y="5127625"/>
          <p14:tracePt t="250890" x="1355725" y="5118100"/>
          <p14:tracePt t="250908" x="1355725" y="5106988"/>
          <p14:tracePt t="250923" x="1355725" y="5095875"/>
          <p14:tracePt t="250940" x="1355725" y="5089525"/>
          <p14:tracePt t="251020" x="1355725" y="5084763"/>
          <p14:tracePt t="251034" x="1355725" y="5078413"/>
          <p14:tracePt t="251048" x="1355725" y="5073650"/>
          <p14:tracePt t="251071" x="1349375" y="5067300"/>
          <p14:tracePt t="251078" x="1349375" y="5062538"/>
          <p14:tracePt t="251090" x="1349375" y="5056188"/>
          <p14:tracePt t="251107" x="1338263" y="5045075"/>
          <p14:tracePt t="251123" x="1333500" y="5040313"/>
          <p14:tracePt t="251125" x="1327150" y="5033963"/>
          <p14:tracePt t="251139" x="1327150" y="5024438"/>
          <p14:tracePt t="251157" x="1322388" y="5024438"/>
          <p14:tracePt t="251183" x="1316038" y="5024438"/>
          <p14:tracePt t="251318" x="1327150" y="5024438"/>
          <p14:tracePt t="251325" x="1398588" y="5029200"/>
          <p14:tracePt t="251340" x="1701800" y="5062538"/>
          <p14:tracePt t="251356" x="2297113" y="5089525"/>
          <p14:tracePt t="251373" x="2820988" y="5095875"/>
          <p14:tracePt t="251390" x="3492500" y="5095875"/>
          <p14:tracePt t="251392" x="3697288" y="5095875"/>
          <p14:tracePt t="251407" x="4230688" y="5095875"/>
          <p14:tracePt t="251424" x="4578350" y="5095875"/>
          <p14:tracePt t="251440" x="5051425" y="5127625"/>
          <p14:tracePt t="251457" x="5454650" y="5167313"/>
          <p14:tracePt t="251459" x="5735638" y="5167313"/>
          <p14:tracePt t="251475" x="6070600" y="5178425"/>
          <p14:tracePt t="251491" x="6396038" y="5178425"/>
          <p14:tracePt t="251506" x="6507163" y="5178425"/>
          <p14:tracePt t="251525" x="6534150" y="5172075"/>
          <p14:tracePt t="251566" x="6527800" y="5172075"/>
          <p14:tracePt t="251575" x="6511925" y="5172075"/>
          <p14:tracePt t="251580" x="6507163" y="5172075"/>
          <p14:tracePt t="251589" x="6496050" y="5172075"/>
          <p14:tracePt t="251607" x="6478588" y="5172075"/>
          <p14:tracePt t="251626" x="6473825" y="5172075"/>
          <p14:tracePt t="251640" x="6462713" y="5178425"/>
          <p14:tracePt t="251658" x="6456363" y="5178425"/>
          <p14:tracePt t="251675" x="6407150" y="5178425"/>
          <p14:tracePt t="251676" x="6369050" y="5178425"/>
          <p14:tracePt t="251691" x="6329363" y="5178425"/>
          <p14:tracePt t="251693" x="6246813" y="5178425"/>
          <p14:tracePt t="251708" x="6103938" y="5178425"/>
          <p14:tracePt t="251724" x="5789613" y="5227638"/>
          <p14:tracePt t="251740" x="5454650" y="5287963"/>
          <p14:tracePt t="251757" x="5091113" y="5365750"/>
          <p14:tracePt t="251774" x="4665663" y="5414963"/>
          <p14:tracePt t="251791" x="4511675" y="5437188"/>
          <p14:tracePt t="251807" x="4500563" y="5437188"/>
          <p14:tracePt t="251845" x="4506913" y="5437188"/>
          <p14:tracePt t="251849" x="4511675" y="5437188"/>
          <p14:tracePt t="251859" x="4533900" y="5441950"/>
          <p14:tracePt t="251875" x="4633913" y="5441950"/>
          <p14:tracePt t="251892" x="4721225" y="5441950"/>
          <p14:tracePt t="251908" x="4821238" y="5441950"/>
          <p14:tracePt t="251909" x="4859338" y="5437188"/>
          <p14:tracePt t="251924" x="4908550" y="5419725"/>
          <p14:tracePt t="251943" x="4914900" y="5419725"/>
          <p14:tracePt t="252122" x="4914900" y="5403850"/>
          <p14:tracePt t="252128" x="4908550" y="5403850"/>
          <p14:tracePt t="252141" x="4892675" y="5392738"/>
          <p14:tracePt t="252143" x="4870450" y="5381625"/>
          <p14:tracePt t="252158" x="4848225" y="5365750"/>
          <p14:tracePt t="252160" x="4781550" y="5343525"/>
          <p14:tracePt t="252174" x="4633913" y="5314950"/>
          <p14:tracePt t="252191" x="4446588" y="5303838"/>
          <p14:tracePt t="252209" x="4230688" y="5299075"/>
          <p14:tracePt t="252210" x="4098925" y="5299075"/>
          <p14:tracePt t="252227" x="3762375" y="5299075"/>
          <p14:tracePt t="252242" x="3387725" y="5299075"/>
          <p14:tracePt t="252257" x="3019425" y="5303838"/>
          <p14:tracePt t="252274" x="2667000" y="5326063"/>
          <p14:tracePt t="252291" x="2479675" y="5343525"/>
          <p14:tracePt t="252293" x="2390775" y="5343525"/>
          <p14:tracePt t="252308" x="2292350" y="5348288"/>
          <p14:tracePt t="252324" x="2220913" y="5348288"/>
          <p14:tracePt t="252342" x="2181225" y="5348288"/>
          <p14:tracePt t="252358" x="2143125" y="5343525"/>
          <p14:tracePt t="252360" x="2138363" y="5343525"/>
          <p14:tracePt t="252376" x="2120900" y="5343525"/>
          <p14:tracePt t="252391" x="2098675" y="5337175"/>
          <p14:tracePt t="252409" x="2065338" y="5332413"/>
          <p14:tracePt t="252426" x="2033588" y="5321300"/>
          <p14:tracePt t="252427" x="2016125" y="5314950"/>
          <p14:tracePt t="252444" x="1978025" y="5303838"/>
          <p14:tracePt t="252459" x="1966913" y="5303838"/>
          <p14:tracePt t="252460" x="1944688" y="5299075"/>
          <p14:tracePt t="252474" x="1922463" y="5287963"/>
          <p14:tracePt t="252492" x="1906588" y="5283200"/>
          <p14:tracePt t="252510" x="1889125" y="5276850"/>
          <p14:tracePt t="252526" x="1878013" y="5265738"/>
          <p14:tracePt t="252527" x="1873250" y="5260975"/>
          <p14:tracePt t="252543" x="1851025" y="5249863"/>
          <p14:tracePt t="252559" x="1835150" y="5232400"/>
          <p14:tracePt t="252576" x="1817688" y="5221288"/>
          <p14:tracePt t="252577" x="1812925" y="5216525"/>
          <p14:tracePt t="252592" x="1806575" y="5211763"/>
          <p14:tracePt t="252594" x="1801813" y="5200650"/>
          <p14:tracePt t="252609" x="1795463" y="5194300"/>
          <p14:tracePt t="252626" x="1790700" y="5178425"/>
          <p14:tracePt t="252642" x="1784350" y="5172075"/>
          <p14:tracePt t="252660" x="1779588" y="5156200"/>
          <p14:tracePt t="252678" x="1779588" y="5149850"/>
          <p14:tracePt t="252691" x="1779588" y="5145088"/>
          <p14:tracePt t="252709" x="1779588" y="5133975"/>
          <p14:tracePt t="252725" x="1779588" y="5127625"/>
          <p14:tracePt t="252726" x="1779588" y="5122863"/>
          <p14:tracePt t="252742" x="1779588" y="5118100"/>
          <p14:tracePt t="252744" x="1779588" y="5111750"/>
          <p14:tracePt t="252759" x="1779588" y="5106988"/>
          <p14:tracePt t="252775" x="1779588" y="5100638"/>
          <p14:tracePt t="252792" x="1779588" y="5095875"/>
          <p14:tracePt t="252812" x="1779588" y="5089525"/>
          <p14:tracePt t="253516" x="1784350" y="5089525"/>
          <p14:tracePt t="253523" x="1795463" y="5089525"/>
          <p14:tracePt t="253530" x="1812925" y="5089525"/>
          <p14:tracePt t="253543" x="1846263" y="5084763"/>
          <p14:tracePt t="253544" x="1884363" y="5078413"/>
          <p14:tracePt t="253561" x="1982788" y="5062538"/>
          <p14:tracePt t="253576" x="2147888" y="5029200"/>
          <p14:tracePt t="253595" x="2274888" y="5018088"/>
          <p14:tracePt t="253611" x="2408238" y="4995863"/>
          <p14:tracePt t="253612" x="2457450" y="4991100"/>
          <p14:tracePt t="253627" x="2528888" y="4979988"/>
          <p14:tracePt t="253643" x="2533650" y="4979988"/>
          <p14:tracePt t="253645" x="2544763" y="4979988"/>
          <p14:tracePt t="253750" x="2551113" y="4979988"/>
          <p14:tracePt t="253763" x="2555875" y="4979988"/>
          <p14:tracePt t="253770" x="2566988" y="4979988"/>
          <p14:tracePt t="253779" x="2573338" y="4979988"/>
          <p14:tracePt t="253794" x="2584450" y="4979988"/>
          <p14:tracePt t="253810" x="2600325" y="4984750"/>
          <p14:tracePt t="253827" x="2627313" y="4984750"/>
          <p14:tracePt t="253830" x="2660650" y="4995863"/>
          <p14:tracePt t="253845" x="2738438" y="5002213"/>
          <p14:tracePt t="253862" x="2771775" y="5002213"/>
          <p14:tracePt t="253877" x="2803525" y="5002213"/>
          <p14:tracePt t="253894" x="2820988" y="5002213"/>
          <p14:tracePt t="254131" x="2825750" y="5002213"/>
          <p14:tracePt t="254138" x="2836863" y="5002213"/>
          <p14:tracePt t="254147" x="2847975" y="5002213"/>
          <p14:tracePt t="254161" x="2865438" y="5013325"/>
          <p14:tracePt t="254163" x="2897188" y="5013325"/>
          <p14:tracePt t="254177" x="2952750" y="5018088"/>
          <p14:tracePt t="254194" x="3057525" y="5024438"/>
          <p14:tracePt t="254211" x="3146425" y="5033963"/>
          <p14:tracePt t="254212" x="3200400" y="5040313"/>
          <p14:tracePt t="254227" x="3311525" y="5045075"/>
          <p14:tracePt t="254244" x="3409950" y="5051425"/>
          <p14:tracePt t="254261" x="3476625" y="5056188"/>
          <p14:tracePt t="254278" x="3514725" y="5056188"/>
          <p14:tracePt t="254279" x="3521075" y="5056188"/>
          <p14:tracePt t="254296" x="3532188" y="5056188"/>
          <p14:tracePt t="254312" x="3559175" y="5062538"/>
          <p14:tracePt t="254328" x="3603625" y="5067300"/>
          <p14:tracePt t="254344" x="3657600" y="5067300"/>
          <p14:tracePt t="254362" x="3740150" y="5067300"/>
          <p14:tracePt t="254379" x="3773488" y="5067300"/>
          <p14:tracePt t="254394" x="3790950" y="5067300"/>
          <p14:tracePt t="254529" x="3795713" y="5067300"/>
          <p14:tracePt t="254536" x="3802063" y="5067300"/>
          <p14:tracePt t="254550" x="3806825" y="5067300"/>
          <p14:tracePt t="254561" x="3813175" y="5067300"/>
          <p14:tracePt t="254579" x="3829050" y="5078413"/>
          <p14:tracePt t="254595" x="3856038" y="5095875"/>
          <p14:tracePt t="254613" x="3862388" y="5100638"/>
          <p14:tracePt t="254629" x="3878263" y="5100638"/>
          <p14:tracePt t="254645" x="3889375" y="5106988"/>
          <p14:tracePt t="254647" x="3895725" y="5111750"/>
          <p14:tracePt t="254665" x="3906838" y="5111750"/>
          <p14:tracePt t="254679" x="3927475" y="5111750"/>
          <p14:tracePt t="254694" x="3949700" y="5111750"/>
          <p14:tracePt t="254712" x="3989388" y="5111750"/>
          <p14:tracePt t="254730" x="4027488" y="5111750"/>
          <p14:tracePt t="254747" x="4076700" y="5118100"/>
          <p14:tracePt t="254764" x="4214813" y="5127625"/>
          <p14:tracePt t="254779" x="4352925" y="5138738"/>
          <p14:tracePt t="254796" x="4506913" y="5145088"/>
          <p14:tracePt t="254797" x="4556125" y="5156200"/>
          <p14:tracePt t="254813" x="4649788" y="5160963"/>
          <p14:tracePt t="254828" x="4721225" y="5167313"/>
          <p14:tracePt t="254846" x="4754563" y="5167313"/>
          <p14:tracePt t="254862" x="4759325" y="5167313"/>
          <p14:tracePt t="254880" x="4765675" y="5167313"/>
          <p14:tracePt t="254895" x="4799013" y="5167313"/>
          <p14:tracePt t="254912" x="4870450" y="5133975"/>
          <p14:tracePt t="254928" x="4946650" y="5106988"/>
          <p14:tracePt t="254945" x="5019675" y="5062538"/>
          <p14:tracePt t="254946" x="5080000" y="5040313"/>
          <p14:tracePt t="254963" x="5106988" y="5029200"/>
          <p14:tracePt t="254979" x="5133975" y="5013325"/>
          <p14:tracePt t="254995" x="5151438" y="5006975"/>
          <p14:tracePt t="257591" x="5133975" y="5002213"/>
          <p14:tracePt t="257596" x="5129213" y="5002213"/>
          <p14:tracePt t="257598" x="5122863" y="5002213"/>
          <p14:tracePt t="257821" x="5118100" y="5002213"/>
          <p14:tracePt t="257845" x="5113338" y="5002213"/>
          <p14:tracePt t="257851" x="5106988" y="5002213"/>
          <p14:tracePt t="257866" x="5091113" y="5002213"/>
          <p14:tracePt t="257883" x="5068888" y="5002213"/>
          <p14:tracePt t="257900" x="5057775" y="5002213"/>
          <p14:tracePt t="257902" x="5051425" y="5002213"/>
          <p14:tracePt t="257916" x="5040313" y="5002213"/>
          <p14:tracePt t="258017" x="5051425" y="5002213"/>
          <p14:tracePt t="258023" x="5084763" y="5002213"/>
          <p14:tracePt t="258033" x="5156200" y="5002213"/>
          <p14:tracePt t="258051" x="5403850" y="5002213"/>
          <p14:tracePt t="258052" x="5497513" y="5002213"/>
          <p14:tracePt t="258067" x="5789613" y="4995863"/>
          <p14:tracePt t="258085" x="6110288" y="4979988"/>
          <p14:tracePt t="258100" x="6286500" y="4962525"/>
          <p14:tracePt t="258117" x="6351588" y="4957763"/>
          <p14:tracePt t="258135" x="6362700" y="4957763"/>
          <p14:tracePt t="258489" x="6373813" y="4957763"/>
          <p14:tracePt t="258503" x="6384925" y="4957763"/>
          <p14:tracePt t="258510" x="6413500" y="4973638"/>
          <p14:tracePt t="258519" x="6434138" y="4979988"/>
          <p14:tracePt t="258534" x="6484938" y="4991100"/>
          <p14:tracePt t="258551" x="6538913" y="5006975"/>
          <p14:tracePt t="258568" x="6567488" y="5006975"/>
          <p14:tracePt t="258570" x="6583363" y="5006975"/>
          <p14:tracePt t="258586" x="6594475" y="5006975"/>
          <p14:tracePt t="258603" x="6605588" y="5006975"/>
          <p14:tracePt t="258619" x="6610350" y="5006975"/>
          <p14:tracePt t="258634" x="6643688" y="5006975"/>
          <p14:tracePt t="258652" x="6788150" y="4968875"/>
          <p14:tracePt t="258669" x="6908800" y="4946650"/>
          <p14:tracePt t="258685" x="7058025" y="4913313"/>
          <p14:tracePt t="258700" x="7178675" y="4902200"/>
          <p14:tracePt t="258718" x="7283450" y="4875213"/>
          <p14:tracePt t="258719" x="7310438" y="4868863"/>
          <p14:tracePt t="258735" x="7332663" y="4868863"/>
          <p14:tracePt t="259067" x="7339013" y="4875213"/>
          <p14:tracePt t="259073" x="7350125" y="4879975"/>
          <p14:tracePt t="259086" x="7359650" y="4886325"/>
          <p14:tracePt t="259087" x="7381875" y="4897438"/>
          <p14:tracePt t="259102" x="7415213" y="4924425"/>
          <p14:tracePt t="259104" x="7453313" y="4946650"/>
          <p14:tracePt t="259119" x="7542213" y="4973638"/>
          <p14:tracePt t="259135" x="7624763" y="4995863"/>
          <p14:tracePt t="259152" x="7713663" y="5018088"/>
          <p14:tracePt t="259169" x="7778750" y="5033963"/>
          <p14:tracePt t="259170" x="7807325" y="5040313"/>
          <p14:tracePt t="259186" x="7878763" y="5051425"/>
          <p14:tracePt t="259202" x="7939088" y="5056188"/>
          <p14:tracePt t="259219" x="8026400" y="5056188"/>
          <p14:tracePt t="259236" x="8108950" y="5056188"/>
          <p14:tracePt t="259237" x="8175625" y="5051425"/>
          <p14:tracePt t="259253" x="8296275" y="5033963"/>
          <p14:tracePt t="259269" x="8440738" y="5013325"/>
          <p14:tracePt t="259286" x="8489950" y="5013325"/>
          <p14:tracePt t="259303" x="8659813" y="4991100"/>
          <p14:tracePt t="259304" x="8693150" y="4991100"/>
          <p14:tracePt t="259319" x="8710613" y="4991100"/>
          <p14:tracePt t="259321" x="8732838" y="4979988"/>
          <p14:tracePt t="259336" x="8759825" y="4979988"/>
          <p14:tracePt t="259351" x="8775700" y="4979988"/>
          <p14:tracePt t="259368" x="8782050" y="4973638"/>
          <p14:tracePt t="259385" x="8793163" y="4973638"/>
          <p14:tracePt t="259764" x="8797925" y="4973638"/>
          <p14:tracePt t="259770" x="8815388" y="4973638"/>
          <p14:tracePt t="259787" x="8837613" y="4979988"/>
          <p14:tracePt t="259803" x="8847138" y="4984750"/>
          <p14:tracePt t="259819" x="8864600" y="4991100"/>
          <p14:tracePt t="259837" x="8886825" y="5002213"/>
          <p14:tracePt t="259853" x="8913813" y="5006975"/>
          <p14:tracePt t="259869" x="8947150" y="5018088"/>
          <p14:tracePt t="259886" x="8980488" y="5029200"/>
          <p14:tracePt t="259904" x="9029700" y="5033963"/>
          <p14:tracePt t="259920" x="9045575" y="5040313"/>
          <p14:tracePt t="259937" x="9056688" y="5040313"/>
          <p14:tracePt t="259953" x="9067800" y="5040313"/>
          <p14:tracePt t="260319" x="9078913" y="5040313"/>
          <p14:tracePt t="260326" x="9096375" y="5045075"/>
          <p14:tracePt t="260340" x="9118600" y="5051425"/>
          <p14:tracePt t="260354" x="9167813" y="5051425"/>
          <p14:tracePt t="260355" x="9228138" y="5051425"/>
          <p14:tracePt t="260371" x="9344025" y="5062538"/>
          <p14:tracePt t="260386" x="9558338" y="5067300"/>
          <p14:tracePt t="260403" x="9745663" y="5067300"/>
          <p14:tracePt t="260420" x="9950450" y="5067300"/>
          <p14:tracePt t="260422" x="9993313" y="5062538"/>
          <p14:tracePt t="260437" x="10064750" y="5062538"/>
          <p14:tracePt t="260438" x="10158413" y="5062538"/>
          <p14:tracePt t="260455" x="10202863" y="5062538"/>
          <p14:tracePt t="260470" x="10252075" y="5062538"/>
          <p14:tracePt t="260487" x="10280650" y="5062538"/>
          <p14:tracePt t="260504" x="10296525" y="5056188"/>
          <p14:tracePt t="260506" x="10302875" y="5056188"/>
          <p14:tracePt t="260522" x="10318750" y="5056188"/>
          <p14:tracePt t="260538" x="10340975" y="5056188"/>
          <p14:tracePt t="260554" x="10356850" y="5056188"/>
          <p14:tracePt t="260571" x="10363200" y="5056188"/>
          <p14:tracePt t="260723" x="10367963" y="5056188"/>
          <p14:tracePt t="260731" x="10379075" y="5056188"/>
          <p14:tracePt t="260739" x="10407650" y="5056188"/>
          <p14:tracePt t="260755" x="10490200" y="5056188"/>
          <p14:tracePt t="260771" x="10566400" y="5033963"/>
          <p14:tracePt t="260788" x="10699750" y="5013325"/>
          <p14:tracePt t="260790" x="10787063" y="5002213"/>
          <p14:tracePt t="260805" x="10914063" y="4984750"/>
          <p14:tracePt t="260806" x="10969625" y="4979988"/>
          <p14:tracePt t="260822" x="11128375" y="4957763"/>
          <p14:tracePt t="260837" x="11255375" y="4940300"/>
          <p14:tracePt t="260854" x="11337925" y="4930775"/>
          <p14:tracePt t="260871" x="11409363" y="4924425"/>
          <p14:tracePt t="260873" x="11442700" y="4919663"/>
          <p14:tracePt t="260888" x="11469688" y="4919663"/>
          <p14:tracePt t="260904" x="11480800" y="4919663"/>
          <p14:tracePt t="260921" x="11487150" y="4919663"/>
          <p14:tracePt t="260938" x="11498263" y="4919663"/>
          <p14:tracePt t="260956" x="11525250" y="4919663"/>
          <p14:tracePt t="260972" x="11547475" y="4919663"/>
          <p14:tracePt t="260988" x="11585575" y="4919663"/>
          <p14:tracePt t="261004" x="11603038" y="4919663"/>
          <p14:tracePt t="261021" x="11614150" y="4919663"/>
          <p14:tracePt t="261123" x="11614150" y="4913313"/>
          <p14:tracePt t="261127" x="11603038" y="4913313"/>
          <p14:tracePt t="261137" x="11585575" y="4913313"/>
          <p14:tracePt t="261155" x="11525250" y="4913313"/>
          <p14:tracePt t="261171" x="11409363" y="4919663"/>
          <p14:tracePt t="261173" x="11271250" y="4935538"/>
          <p14:tracePt t="261188" x="11177588" y="4946650"/>
          <p14:tracePt t="261191" x="10990263" y="4962525"/>
          <p14:tracePt t="261204" x="10594975" y="4984750"/>
          <p14:tracePt t="261221" x="10209213" y="5029200"/>
          <p14:tracePt t="261240" x="9602788" y="5084763"/>
          <p14:tracePt t="261256" x="9051925" y="5122863"/>
          <p14:tracePt t="261273" x="8588375" y="5138738"/>
          <p14:tracePt t="261288" x="7961313" y="5145088"/>
          <p14:tracePt t="261305" x="7470775" y="5145088"/>
          <p14:tracePt t="261323" x="6516688" y="5133975"/>
          <p14:tracePt t="261338" x="6219825" y="5133975"/>
          <p14:tracePt t="261340" x="5949950" y="5133975"/>
          <p14:tracePt t="261354" x="5481638" y="5133975"/>
          <p14:tracePt t="261372" x="5046663" y="5133975"/>
          <p14:tracePt t="261390" x="4583113" y="5133975"/>
          <p14:tracePt t="261407" x="4281488" y="5133975"/>
          <p14:tracePt t="261422" x="4049713" y="5145088"/>
          <p14:tracePt t="261438" x="3895725" y="5145088"/>
          <p14:tracePt t="261455" x="3719513" y="5156200"/>
          <p14:tracePt t="261472" x="3427413" y="5178425"/>
          <p14:tracePt t="261488" x="3371850" y="5183188"/>
          <p14:tracePt t="261489" x="3282950" y="5194300"/>
          <p14:tracePt t="261505" x="3184525" y="5211763"/>
          <p14:tracePt t="261522" x="3073400" y="5216525"/>
          <p14:tracePt t="261539" x="2986088" y="5227638"/>
          <p14:tracePt t="261540" x="2925763" y="5238750"/>
          <p14:tracePt t="261556" x="2820988" y="5249863"/>
          <p14:tracePt t="261571" x="2754313" y="5265738"/>
          <p14:tracePt t="261588" x="2698750" y="5276850"/>
          <p14:tracePt t="261605" x="2667000" y="5294313"/>
          <p14:tracePt t="261622" x="2595563" y="5310188"/>
          <p14:tracePt t="261639" x="2522538" y="5332413"/>
          <p14:tracePt t="261656" x="2457450" y="5359400"/>
          <p14:tracePt t="261673" x="2357438" y="5392738"/>
          <p14:tracePt t="261675" x="2325688" y="5408613"/>
          <p14:tracePt t="261690" x="2247900" y="5437188"/>
          <p14:tracePt t="261706" x="2203450" y="5448300"/>
          <p14:tracePt t="261722" x="2159000" y="5459413"/>
          <p14:tracePt t="261739" x="2138363" y="5470525"/>
          <p14:tracePt t="261756" x="2127250" y="5470525"/>
          <p14:tracePt t="261757" x="2116138" y="5470525"/>
          <p14:tracePt t="261774" x="2109788" y="5470525"/>
          <p14:tracePt t="261789" x="2105025" y="5470525"/>
          <p14:tracePt t="261886" x="2098675" y="5470525"/>
          <p14:tracePt t="261901" x="2093913" y="5470525"/>
          <p14:tracePt t="261916" x="2093913" y="5464175"/>
          <p14:tracePt t="261924" x="2087563" y="5464175"/>
          <p14:tracePt t="261939" x="2087563" y="5459413"/>
          <p14:tracePt t="261955" x="2082800" y="5448300"/>
          <p14:tracePt t="261976" x="2082800" y="5437188"/>
          <p14:tracePt t="261991" x="2082800" y="5426075"/>
          <p14:tracePt t="262013" x="2082800" y="5419725"/>
          <p14:tracePt t="262254" x="2087563" y="5419725"/>
          <p14:tracePt t="262261" x="2120900" y="5419725"/>
          <p14:tracePt t="262273" x="2159000" y="5419725"/>
          <p14:tracePt t="262275" x="2209800" y="5419725"/>
          <p14:tracePt t="262291" x="2319338" y="5426075"/>
          <p14:tracePt t="262306" x="2408238" y="5426075"/>
          <p14:tracePt t="262324" x="2479675" y="5426075"/>
          <p14:tracePt t="262339" x="2544763" y="5426075"/>
          <p14:tracePt t="262357" x="2555875" y="5426075"/>
          <p14:tracePt t="262411" x="2562225" y="5426075"/>
          <p14:tracePt t="262418" x="2573338" y="5426075"/>
          <p14:tracePt t="262425" x="2584450" y="5426075"/>
          <p14:tracePt t="262442" x="2606675" y="5426075"/>
          <p14:tracePt t="262456" x="2638425" y="5426075"/>
          <p14:tracePt t="262473" x="2660650" y="5426075"/>
          <p14:tracePt t="262490" x="2678113" y="5426075"/>
          <p14:tracePt t="262491" x="2682875" y="5426075"/>
          <p14:tracePt t="262508" x="2705100" y="5426075"/>
          <p14:tracePt t="262524" x="2709863" y="5426075"/>
          <p14:tracePt t="262527" x="2720975" y="5426075"/>
          <p14:tracePt t="262540" x="2732088" y="5426075"/>
          <p14:tracePt t="262557" x="2760663" y="5426075"/>
          <p14:tracePt t="262575" x="2814638" y="5426075"/>
          <p14:tracePt t="262591" x="2870200" y="5426075"/>
          <p14:tracePt t="262607" x="2930525" y="5426075"/>
          <p14:tracePt t="262625" x="3013075" y="5426075"/>
          <p14:tracePt t="262627" x="3052763" y="5426075"/>
          <p14:tracePt t="262640" x="3113088" y="5426075"/>
          <p14:tracePt t="262657" x="3217863" y="5426075"/>
          <p14:tracePt t="262673" x="3267075" y="5419725"/>
          <p14:tracePt t="262691" x="3333750" y="5414963"/>
          <p14:tracePt t="262707" x="3360738" y="5414963"/>
          <p14:tracePt t="262725" x="3454400" y="5426075"/>
          <p14:tracePt t="262741" x="3514725" y="5426075"/>
          <p14:tracePt t="262756" x="3586163" y="5426075"/>
          <p14:tracePt t="262774" x="3675063" y="5426075"/>
          <p14:tracePt t="262791" x="3746500" y="5426075"/>
          <p14:tracePt t="262792" x="3779838" y="5426075"/>
          <p14:tracePt t="262808" x="3840163" y="5426075"/>
          <p14:tracePt t="262824" x="3889375" y="5426075"/>
          <p14:tracePt t="262840" x="3900488" y="5419725"/>
          <p14:tracePt t="262859" x="3906838" y="5419725"/>
          <p14:tracePt t="263304" x="3916363" y="5419725"/>
          <p14:tracePt t="263310" x="3949700" y="5419725"/>
          <p14:tracePt t="263319" x="3956050" y="5419725"/>
          <p14:tracePt t="263341" x="4181475" y="5419725"/>
          <p14:tracePt t="263358" x="4589463" y="5403850"/>
          <p14:tracePt t="263375" x="4986338" y="5392738"/>
          <p14:tracePt t="263392" x="5349875" y="5354638"/>
          <p14:tracePt t="263394" x="5559425" y="5314950"/>
          <p14:tracePt t="263408" x="5713413" y="5276850"/>
          <p14:tracePt t="263411" x="5768975" y="5272088"/>
          <p14:tracePt t="263425" x="5818188" y="5265738"/>
          <p14:tracePt t="263544" x="5822950" y="5265738"/>
          <p14:tracePt t="263552" x="5829300" y="5265738"/>
          <p14:tracePt t="263560" x="5845175" y="5265738"/>
          <p14:tracePt t="263575" x="5949950" y="5294313"/>
          <p14:tracePt t="263592" x="6070600" y="5299075"/>
          <p14:tracePt t="263609" x="6275388" y="5303838"/>
          <p14:tracePt t="263610" x="6351588" y="5303838"/>
          <p14:tracePt t="263627" x="6616700" y="5299075"/>
          <p14:tracePt t="263643" x="6765925" y="5294313"/>
          <p14:tracePt t="263658" x="6837363" y="5287963"/>
          <p14:tracePt t="263676" x="6842125" y="5287963"/>
          <p14:tracePt t="264061" x="6837363" y="5287963"/>
          <p14:tracePt t="264077" x="6831013" y="5287963"/>
          <p14:tracePt t="264092" x="6826250" y="5287963"/>
          <p14:tracePt t="264106" x="6819900" y="5287963"/>
          <p14:tracePt t="264128" x="6819900" y="5294313"/>
          <p14:tracePt t="264146" x="6815138" y="5294313"/>
          <p14:tracePt t="264234" x="6815138" y="5299075"/>
          <p14:tracePt t="264248" x="6815138" y="5303838"/>
          <p14:tracePt t="264255" x="6815138" y="5310188"/>
          <p14:tracePt t="264270" x="6815138" y="5314950"/>
          <p14:tracePt t="264277" x="6815138" y="5326063"/>
          <p14:tracePt t="264296" x="6819900" y="5332413"/>
          <p14:tracePt t="264309" x="6826250" y="5343525"/>
          <p14:tracePt t="264326" x="6842125" y="5348288"/>
          <p14:tracePt t="264344" x="6853238" y="5359400"/>
          <p14:tracePt t="264345" x="6859588" y="5359400"/>
          <p14:tracePt t="264361" x="6875463" y="5365750"/>
          <p14:tracePt t="264376" x="6886575" y="5365750"/>
          <p14:tracePt t="264393" x="6897688" y="5365750"/>
          <p14:tracePt t="264410" x="6919913" y="5365750"/>
          <p14:tracePt t="264427" x="6958013" y="5359400"/>
          <p14:tracePt t="264444" x="7024688" y="5348288"/>
          <p14:tracePt t="264459" x="7069138" y="5337175"/>
          <p14:tracePt t="264476" x="7123113" y="5337175"/>
          <p14:tracePt t="264492" x="7172325" y="5332413"/>
          <p14:tracePt t="264510" x="7212013" y="5332413"/>
          <p14:tracePt t="264525" x="7227888" y="5332413"/>
          <p14:tracePt t="264543" x="7245350" y="5332413"/>
          <p14:tracePt t="264560" x="7256463" y="5332413"/>
          <p14:tracePt t="264577" x="7265988" y="5332413"/>
          <p14:tracePt t="264594" x="7272338" y="5332413"/>
          <p14:tracePt t="264634" x="7277100" y="5332413"/>
          <p14:tracePt t="264661" x="7283450" y="5332413"/>
          <p14:tracePt t="264667" x="7288213" y="5332413"/>
          <p14:tracePt t="264676" x="7299325" y="5332413"/>
          <p14:tracePt t="264693" x="7321550" y="5332413"/>
          <p14:tracePt t="264711" x="7332663" y="5332413"/>
          <p14:tracePt t="264728" x="7343775" y="5332413"/>
          <p14:tracePt t="264776" x="7350125" y="5332413"/>
          <p14:tracePt t="266415" x="7359650" y="5337175"/>
          <p14:tracePt t="266423" x="7504113" y="5370513"/>
          <p14:tracePt t="266431" x="7685088" y="5387975"/>
          <p14:tracePt t="266448" x="8137525" y="5403850"/>
          <p14:tracePt t="266463" x="8770938" y="5403850"/>
          <p14:tracePt t="266479" x="9261475" y="5403850"/>
          <p14:tracePt t="266496" x="9745663" y="5392738"/>
          <p14:tracePt t="266513" x="10198100" y="5310188"/>
          <p14:tracePt t="266529" x="10236200" y="5303838"/>
          <p14:tracePt t="266547" x="10247313" y="5299075"/>
          <p14:tracePt t="266563" x="10252075" y="5299075"/>
          <p14:tracePt t="266565" x="10269538" y="5299075"/>
          <p14:tracePt t="266581" x="10291763" y="5303838"/>
          <p14:tracePt t="266597" x="10325100" y="5303838"/>
          <p14:tracePt t="266613" x="10340975" y="5303838"/>
          <p14:tracePt t="266664" x="10345738" y="5303838"/>
          <p14:tracePt t="266670" x="10367963" y="5303838"/>
          <p14:tracePt t="266679" x="10434638" y="5314950"/>
          <p14:tracePt t="266696" x="10561638" y="5326063"/>
          <p14:tracePt t="266714" x="10847388" y="5321300"/>
          <p14:tracePt t="266731" x="10996613" y="5287963"/>
          <p14:tracePt t="266747" x="11068050" y="5272088"/>
          <p14:tracePt t="266764" x="11090275" y="5272088"/>
          <p14:tracePt t="266781" x="11128375" y="5265738"/>
          <p14:tracePt t="266783" x="11161713" y="5272088"/>
          <p14:tracePt t="266796" x="11188700" y="5287963"/>
          <p14:tracePt t="266798" x="11239500" y="5303838"/>
          <p14:tracePt t="266813" x="11282363" y="5321300"/>
          <p14:tracePt t="266814" x="11315700" y="5337175"/>
          <p14:tracePt t="266829" x="11393488" y="5348288"/>
          <p14:tracePt t="266847" x="11437938" y="5365750"/>
          <p14:tracePt t="266863" x="11469688" y="5387975"/>
          <p14:tracePt t="266881" x="11487150" y="5397500"/>
          <p14:tracePt t="266903" x="11491913" y="5397500"/>
          <p14:tracePt t="266913" x="11491913" y="5403850"/>
          <p14:tracePt t="266932" x="11491913" y="5408613"/>
          <p14:tracePt t="266946" x="11498263" y="5408613"/>
          <p14:tracePt t="266982" x="11503025" y="5408613"/>
          <p14:tracePt t="266986" x="11503025" y="5414963"/>
          <p14:tracePt t="267033" x="11509375" y="5419725"/>
          <p14:tracePt t="267061" x="11509375" y="5426075"/>
          <p14:tracePt t="267068" x="11480800" y="5430838"/>
          <p14:tracePt t="267080" x="11387138" y="5441950"/>
          <p14:tracePt t="267082" x="11123613" y="5486400"/>
          <p14:tracePt t="267098" x="10533063" y="5535613"/>
          <p14:tracePt t="267113" x="10104438" y="5602288"/>
          <p14:tracePt t="267114" x="9828213" y="5651500"/>
          <p14:tracePt t="267130" x="8931275" y="5740400"/>
          <p14:tracePt t="267147" x="8108950" y="5822950"/>
          <p14:tracePt t="267164" x="7272338" y="5849938"/>
          <p14:tracePt t="267165" x="6853238" y="5876925"/>
          <p14:tracePt t="267181" x="6253163" y="5883275"/>
          <p14:tracePt t="267196" x="5872163" y="5883275"/>
          <p14:tracePt t="267214" x="5399088" y="5865813"/>
          <p14:tracePt t="267230" x="5102225" y="5816600"/>
          <p14:tracePt t="267248" x="4716463" y="5761038"/>
          <p14:tracePt t="267264" x="4473575" y="5722938"/>
          <p14:tracePt t="267280" x="4319588" y="5707063"/>
          <p14:tracePt t="267298" x="4148138" y="5700713"/>
          <p14:tracePt t="267300" x="4087813" y="5695950"/>
          <p14:tracePt t="267316" x="3967163" y="5695950"/>
          <p14:tracePt t="267332" x="3867150" y="5695950"/>
          <p14:tracePt t="267347" x="3740150" y="5695950"/>
          <p14:tracePt t="267365" x="3641725" y="5695950"/>
          <p14:tracePt t="267382" x="3459163" y="5700713"/>
          <p14:tracePt t="267398" x="3360738" y="5707063"/>
          <p14:tracePt t="267415" x="3271838" y="5711825"/>
          <p14:tracePt t="267432" x="3200400" y="5718175"/>
          <p14:tracePt t="267449" x="3162300" y="5722938"/>
          <p14:tracePt t="267450" x="3151188" y="5722938"/>
          <p14:tracePt t="267466" x="3140075" y="5722938"/>
          <p14:tracePt t="267481" x="3135313" y="5722938"/>
          <p14:tracePt t="267497" x="3128963" y="5722938"/>
          <p14:tracePt t="267515" x="3124200" y="5722938"/>
          <p14:tracePt t="267533" x="3117850" y="5722938"/>
          <p14:tracePt t="267625" x="3113088" y="5722938"/>
          <p14:tracePt t="267634" x="3106738" y="5722938"/>
          <p14:tracePt t="267901" x="3117850" y="5722938"/>
          <p14:tracePt t="267908" x="3128963" y="5718175"/>
          <p14:tracePt t="267917" x="3151188" y="5711825"/>
          <p14:tracePt t="267932" x="3173413" y="5707063"/>
          <p14:tracePt t="267948" x="3200400" y="5707063"/>
          <p14:tracePt t="267964" x="3217863" y="5707063"/>
          <p14:tracePt t="267982" x="3217863" y="5700713"/>
          <p14:tracePt t="268029" x="3222625" y="5700713"/>
          <p14:tracePt t="268044" x="3228975" y="5700713"/>
          <p14:tracePt t="268051" x="3233738" y="5700713"/>
          <p14:tracePt t="268066" x="3240088" y="5695950"/>
          <p14:tracePt t="268082" x="3267075" y="5695950"/>
          <p14:tracePt t="268098" x="3294063" y="5689600"/>
          <p14:tracePt t="268114" x="3338513" y="5678488"/>
          <p14:tracePt t="268132" x="3365500" y="5673725"/>
          <p14:tracePt t="268726" x="3365500" y="5668963"/>
          <p14:tracePt t="268736" x="3365500" y="5651500"/>
          <p14:tracePt t="268740" x="3360738" y="5651500"/>
          <p14:tracePt t="268749" x="3354388" y="5640388"/>
          <p14:tracePt t="268766" x="3344863" y="5635625"/>
          <p14:tracePt t="268783" x="3344863" y="5629275"/>
          <p14:tracePt t="268983" x="3360738" y="5629275"/>
          <p14:tracePt t="268988" x="3365500" y="5629275"/>
          <p14:tracePt t="269001" x="3432175" y="5629275"/>
          <p14:tracePt t="269018" x="3779838" y="5595938"/>
          <p14:tracePt t="269035" x="4159250" y="5553075"/>
          <p14:tracePt t="269050" x="4594225" y="5486400"/>
          <p14:tracePt t="269069" x="5095875" y="5430838"/>
          <p14:tracePt t="269071" x="5403850" y="5387975"/>
          <p14:tracePt t="269083" x="5773738" y="5337175"/>
          <p14:tracePt t="269084" x="6016625" y="5303838"/>
          <p14:tracePt t="269100" x="6308725" y="5272088"/>
          <p14:tracePt t="269116" x="6567488" y="5227638"/>
          <p14:tracePt t="269133" x="6638925" y="5216525"/>
          <p14:tracePt t="269150" x="6661150" y="5211763"/>
          <p14:tracePt t="269176" x="6665913" y="5205413"/>
          <p14:tracePt t="269192" x="6677025" y="5200650"/>
          <p14:tracePt t="269199" x="6683375" y="5194300"/>
          <p14:tracePt t="269217" x="6699250" y="5178425"/>
          <p14:tracePt t="269234" x="6737350" y="5156200"/>
          <p14:tracePt t="269236" x="6765925" y="5138738"/>
          <p14:tracePt t="269251" x="6826250" y="5100638"/>
          <p14:tracePt t="269267" x="6870700" y="5073650"/>
          <p14:tracePt t="269283" x="6919913" y="5045075"/>
          <p14:tracePt t="269302" x="7007225" y="5018088"/>
          <p14:tracePt t="269318" x="7089775" y="4995863"/>
          <p14:tracePt t="269335" x="7200900" y="4973638"/>
          <p14:tracePt t="269351" x="7310438" y="4940300"/>
          <p14:tracePt t="269367" x="7404100" y="4919663"/>
          <p14:tracePt t="269385" x="7537450" y="4886325"/>
          <p14:tracePt t="269401" x="7575550" y="4879975"/>
          <p14:tracePt t="269416" x="7591425" y="4879975"/>
          <p14:tracePt t="270579" x="7586663" y="4879975"/>
          <p14:tracePt t="270593" x="7580313" y="4879975"/>
          <p14:tracePt t="270706" x="7575550" y="4879975"/>
          <p14:tracePt t="270954" x="7569200" y="4879975"/>
          <p14:tracePt t="272237" x="7564438" y="4886325"/>
          <p14:tracePt t="272267" x="7564438" y="4891088"/>
          <p14:tracePt t="272272" x="7564438" y="4902200"/>
          <p14:tracePt t="272289" x="7580313" y="4919663"/>
          <p14:tracePt t="272305" x="7602538" y="4930775"/>
          <p14:tracePt t="272307" x="7635875" y="4946650"/>
          <p14:tracePt t="272322" x="7702550" y="4962525"/>
          <p14:tracePt t="272338" x="7773988" y="4973638"/>
          <p14:tracePt t="272340" x="7823200" y="4973638"/>
          <p14:tracePt t="272355" x="7872413" y="4973638"/>
          <p14:tracePt t="272357" x="7889875" y="4973638"/>
          <p14:tracePt t="272372" x="7939088" y="4973638"/>
          <p14:tracePt t="272388" x="7966075" y="4973638"/>
          <p14:tracePt t="272406" x="7972425" y="4973638"/>
          <p14:tracePt t="272523" x="7977188" y="4973638"/>
          <p14:tracePt t="272529" x="7983538" y="4973638"/>
          <p14:tracePt t="272543" x="7988300" y="4973638"/>
          <p14:tracePt t="272557" x="7994650" y="4973638"/>
          <p14:tracePt t="272573" x="8015288" y="4979988"/>
          <p14:tracePt t="272589" x="8043863" y="4991100"/>
          <p14:tracePt t="272807" x="8032750" y="4991100"/>
          <p14:tracePt t="272815" x="7994650" y="4991100"/>
          <p14:tracePt t="272824" x="7961313" y="4991100"/>
          <p14:tracePt t="272840" x="7900988" y="4991100"/>
          <p14:tracePt t="272857" x="7845425" y="4991100"/>
          <p14:tracePt t="272858" x="7823200" y="4991100"/>
          <p14:tracePt t="272874" x="7807325" y="4991100"/>
          <p14:tracePt t="272876" x="7778750" y="4991100"/>
          <p14:tracePt t="272890" x="7756525" y="4991100"/>
          <p14:tracePt t="272906" x="7745413" y="4991100"/>
          <p14:tracePt t="272923" x="7740650" y="4991100"/>
          <p14:tracePt t="272993" x="7734300" y="4991100"/>
          <p14:tracePt t="273001" x="7713663" y="4984750"/>
          <p14:tracePt t="273008" x="7691438" y="4979988"/>
          <p14:tracePt t="273024" x="7669213" y="4979988"/>
          <p14:tracePt t="273039" x="7669213" y="4973638"/>
          <p14:tracePt t="273166" x="7691438" y="4973638"/>
          <p14:tracePt t="273174" x="7702550" y="4968875"/>
          <p14:tracePt t="273180" x="7718425" y="4962525"/>
          <p14:tracePt t="273190" x="7740650" y="4962525"/>
          <p14:tracePt t="273207" x="7751763" y="4957763"/>
          <p14:tracePt t="273458" x="7751763" y="4951413"/>
          <p14:tracePt t="273466" x="7745413" y="4951413"/>
          <p14:tracePt t="273480" x="7740650" y="4951413"/>
          <p14:tracePt t="273496" x="7729538" y="4951413"/>
          <p14:tracePt t="273507" x="7729538" y="4946650"/>
          <p14:tracePt t="273524" x="7713663" y="4940300"/>
          <p14:tracePt t="273525" x="7707313" y="4940300"/>
          <p14:tracePt t="273541" x="7696200" y="4935538"/>
          <p14:tracePt t="273993" x="7691438" y="4935538"/>
          <p14:tracePt t="278671" x="7680325" y="4935538"/>
          <p14:tracePt t="278679" x="7673975" y="4935538"/>
          <p14:tracePt t="278687" x="7635875" y="4924425"/>
          <p14:tracePt t="278698" x="7591425" y="4908550"/>
          <p14:tracePt t="278716" x="7448550" y="4852988"/>
          <p14:tracePt t="278733" x="7366000" y="4826000"/>
          <p14:tracePt t="278748" x="7283450" y="4797425"/>
          <p14:tracePt t="278765" x="7250113" y="4770438"/>
          <p14:tracePt t="278782" x="7212013" y="4754563"/>
          <p14:tracePt t="278800" x="7205663" y="4748213"/>
          <p14:tracePt t="278815" x="7200900" y="4743450"/>
          <p14:tracePt t="279116" x="7205663" y="4743450"/>
          <p14:tracePt t="279120" x="7216775" y="4743450"/>
          <p14:tracePt t="279133" x="7261225" y="4737100"/>
          <p14:tracePt t="279149" x="7310438" y="4775200"/>
          <p14:tracePt t="279150" x="7399338" y="4781550"/>
          <p14:tracePt t="279165" x="7608888" y="4792663"/>
          <p14:tracePt t="279182" x="7905750" y="4819650"/>
          <p14:tracePt t="279198" x="8142288" y="4830763"/>
          <p14:tracePt t="279216" x="8429625" y="4886325"/>
          <p14:tracePt t="279217" x="8501063" y="4886325"/>
          <p14:tracePt t="279232" x="8715375" y="4908550"/>
          <p14:tracePt t="279249" x="8869363" y="4968875"/>
          <p14:tracePt t="279266" x="9063038" y="5118100"/>
          <p14:tracePt t="279282" x="9205913" y="5238750"/>
          <p14:tracePt t="279300" x="9344025" y="5370513"/>
          <p14:tracePt t="279317" x="9404350" y="5430838"/>
          <p14:tracePt t="279333" x="9431338" y="5475288"/>
          <p14:tracePt t="279350" x="9453563" y="5497513"/>
          <p14:tracePt t="279367" x="9459913" y="5502275"/>
          <p14:tracePt t="279417" x="9464675" y="5502275"/>
          <p14:tracePt t="279429" x="9471025" y="5508625"/>
          <p14:tracePt t="279436" x="9482138" y="5513388"/>
          <p14:tracePt t="279449" x="9509125" y="5513388"/>
          <p14:tracePt t="279451" x="9531350" y="5513388"/>
          <p14:tracePt t="279468" x="9607550" y="5508625"/>
          <p14:tracePt t="279484" x="9718675" y="5486400"/>
          <p14:tracePt t="279499" x="9856788" y="5448300"/>
          <p14:tracePt t="279516" x="9982200" y="5419725"/>
          <p14:tracePt t="279517" x="10071100" y="5408613"/>
          <p14:tracePt t="279533" x="10158413" y="5381625"/>
          <p14:tracePt t="279549" x="10209213" y="5365750"/>
          <p14:tracePt t="279566" x="10252075" y="5354638"/>
          <p14:tracePt t="279582" x="10280650" y="5348288"/>
          <p14:tracePt t="279600" x="10313988" y="5337175"/>
          <p14:tracePt t="279616" x="10356850" y="5337175"/>
          <p14:tracePt t="279618" x="10363200" y="5337175"/>
          <p14:tracePt t="279632" x="10401300" y="5337175"/>
          <p14:tracePt t="279649" x="10456863" y="5337175"/>
          <p14:tracePt t="279666" x="10490200" y="5337175"/>
          <p14:tracePt t="279668" x="10506075" y="5332413"/>
          <p14:tracePt t="279684" x="10528300" y="5332413"/>
          <p14:tracePt t="279700" x="10561638" y="5332413"/>
          <p14:tracePt t="279716" x="10594975" y="5326063"/>
          <p14:tracePt t="279734" x="10633075" y="5326063"/>
          <p14:tracePt t="279736" x="10648950" y="5326063"/>
          <p14:tracePt t="279749" x="10660063" y="5326063"/>
          <p14:tracePt t="279752" x="10677525" y="5326063"/>
          <p14:tracePt t="279767" x="10682288" y="5326063"/>
          <p14:tracePt t="279768" x="10699750" y="5326063"/>
          <p14:tracePt t="279783" x="10715625" y="5326063"/>
          <p14:tracePt t="279800" x="10742613" y="5326063"/>
          <p14:tracePt t="279817" x="10793413" y="5343525"/>
          <p14:tracePt t="279818" x="10820400" y="5348288"/>
          <p14:tracePt t="279833" x="10887075" y="5370513"/>
          <p14:tracePt t="279849" x="10963275" y="5387975"/>
          <p14:tracePt t="279866" x="11045825" y="5408613"/>
          <p14:tracePt t="279884" x="11128375" y="5426075"/>
          <p14:tracePt t="279885" x="11168063" y="5430838"/>
          <p14:tracePt t="279901" x="11206163" y="5441950"/>
          <p14:tracePt t="279917" x="11244263" y="5448300"/>
          <p14:tracePt t="279933" x="11261725" y="5453063"/>
          <p14:tracePt t="279950" x="11277600" y="5453063"/>
          <p14:tracePt t="279966" x="11293475" y="5453063"/>
          <p14:tracePt t="280096" x="11271250" y="5453063"/>
          <p14:tracePt t="280103" x="11210925" y="5448300"/>
          <p14:tracePt t="280117" x="11117263" y="5437188"/>
          <p14:tracePt t="280118" x="10936288" y="5426075"/>
          <p14:tracePt t="280134" x="10610850" y="5414963"/>
          <p14:tracePt t="280135" x="10307638" y="5414963"/>
          <p14:tracePt t="280150" x="9629775" y="5414963"/>
          <p14:tracePt t="280167" x="9007475" y="5441950"/>
          <p14:tracePt t="280183" x="8231188" y="5513388"/>
          <p14:tracePt t="280185" x="7905750" y="5541963"/>
          <p14:tracePt t="280201" x="7388225" y="5557838"/>
          <p14:tracePt t="280217" x="6902450" y="5584825"/>
          <p14:tracePt t="280233" x="6534150" y="5584825"/>
          <p14:tracePt t="280250" x="6313488" y="5584825"/>
          <p14:tracePt t="280268" x="6065838" y="5584825"/>
          <p14:tracePt t="280284" x="5961063" y="5584825"/>
          <p14:tracePt t="280299" x="5829300" y="5591175"/>
          <p14:tracePt t="280317" x="5581650" y="5595938"/>
          <p14:tracePt t="280335" x="5414963" y="5607050"/>
          <p14:tracePt t="280352" x="5294313" y="5624513"/>
          <p14:tracePt t="280367" x="5156200" y="5629275"/>
          <p14:tracePt t="280385" x="5035550" y="5635625"/>
          <p14:tracePt t="280401" x="4919663" y="5635625"/>
          <p14:tracePt t="280402" x="4826000" y="5635625"/>
          <p14:tracePt t="280419" x="4705350" y="5635625"/>
          <p14:tracePt t="280435" x="4633913" y="5635625"/>
          <p14:tracePt t="280436" x="4572000" y="5640388"/>
          <p14:tracePt t="280450" x="4429125" y="5646738"/>
          <p14:tracePt t="280467" x="4335463" y="5657850"/>
          <p14:tracePt t="280485" x="4259263" y="5668963"/>
          <p14:tracePt t="280486" x="4241800" y="5668963"/>
          <p14:tracePt t="280503" x="4214813" y="5673725"/>
          <p14:tracePt t="280517" x="4192588" y="5673725"/>
          <p14:tracePt t="280535" x="4148138" y="5678488"/>
          <p14:tracePt t="280553" x="4076700" y="5684838"/>
          <p14:tracePt t="280568" x="4032250" y="5689600"/>
          <p14:tracePt t="280585" x="3978275" y="5695950"/>
          <p14:tracePt t="280601" x="3938588" y="5695950"/>
          <p14:tracePt t="280618" x="3900488" y="5695950"/>
          <p14:tracePt t="280634" x="3878263" y="5695950"/>
          <p14:tracePt t="280636" x="3862388" y="5695950"/>
          <p14:tracePt t="280652" x="3844925" y="5695950"/>
          <p14:tracePt t="280654" x="3833813" y="5695950"/>
          <p14:tracePt t="280668" x="3784600" y="5695950"/>
          <p14:tracePt t="280685" x="3768725" y="5695950"/>
          <p14:tracePt t="280701" x="3746500" y="5695950"/>
          <p14:tracePt t="280718" x="3735388" y="5695950"/>
          <p14:tracePt t="280734" x="3729038" y="5695950"/>
          <p14:tracePt t="280751" x="3719513" y="5684838"/>
          <p14:tracePt t="280768" x="3702050" y="5678488"/>
          <p14:tracePt t="280784" x="3675063" y="5668963"/>
          <p14:tracePt t="280785" x="3668713" y="5668963"/>
          <p14:tracePt t="280802" x="3663950" y="5662613"/>
          <p14:tracePt t="280818" x="3657600" y="5662613"/>
          <p14:tracePt t="280877" x="3652838" y="5662613"/>
          <p14:tracePt t="280908" x="3646488" y="5657850"/>
          <p14:tracePt t="280959" x="3641725" y="5657850"/>
          <p14:tracePt t="281004" x="3635375" y="5657850"/>
          <p14:tracePt t="281065" x="3635375" y="5651500"/>
          <p14:tracePt t="281071" x="3630613" y="5651500"/>
          <p14:tracePt t="281112" x="3625850" y="5651500"/>
          <p14:tracePt t="281154" x="3619500" y="5651500"/>
          <p14:tracePt t="281186" x="3619500" y="5646738"/>
          <p14:tracePt t="281191" x="3614738" y="5646738"/>
          <p14:tracePt t="281222" x="3614738" y="5640388"/>
          <p14:tracePt t="281228" x="3608388" y="5640388"/>
          <p14:tracePt t="281266" x="3603625" y="5640388"/>
          <p14:tracePt t="281500" x="3603625" y="5635625"/>
          <p14:tracePt t="281508" x="3597275" y="5635625"/>
          <p14:tracePt t="281521" x="3592513" y="5629275"/>
          <p14:tracePt t="281539" x="3586163" y="5629275"/>
          <p14:tracePt t="281555" x="3586163" y="5624513"/>
          <p14:tracePt t="281570" x="3581400" y="5618163"/>
          <p14:tracePt t="281586" x="3575050" y="5618163"/>
          <p14:tracePt t="281807" x="3570288" y="5613400"/>
          <p14:tracePt t="281926" x="3575050" y="5613400"/>
          <p14:tracePt t="281933" x="3575050" y="5618163"/>
          <p14:tracePt t="281941" x="3586163" y="5624513"/>
          <p14:tracePt t="281953" x="3597275" y="5635625"/>
          <p14:tracePt t="281970" x="3619500" y="5646738"/>
          <p14:tracePt t="281988" x="3625850" y="5651500"/>
          <p14:tracePt t="282003" x="3630613" y="5651500"/>
          <p14:tracePt t="282851" x="3635375" y="5651500"/>
          <p14:tracePt t="282858" x="3641725" y="5651500"/>
          <p14:tracePt t="282873" x="3686175" y="5624513"/>
          <p14:tracePt t="282887" x="3724275" y="5595938"/>
          <p14:tracePt t="282906" x="3757613" y="5580063"/>
          <p14:tracePt t="282921" x="3768725" y="5580063"/>
          <p14:tracePt t="284125" x="3773488" y="5580063"/>
          <p14:tracePt t="284635" x="3773488" y="5575300"/>
          <p14:tracePt t="284649" x="3773488" y="5568950"/>
          <p14:tracePt t="284657" x="3773488" y="5564188"/>
          <p14:tracePt t="284673" x="3768725" y="5557838"/>
          <p14:tracePt t="284691" x="3762375" y="5553075"/>
          <p14:tracePt t="284692" x="3762375" y="5546725"/>
          <p14:tracePt t="285708" x="3762375" y="5541963"/>
          <p14:tracePt t="285767" x="3762375" y="5535613"/>
          <p14:tracePt t="285812" x="3762375" y="5530850"/>
          <p14:tracePt t="285834" x="3762375" y="5524500"/>
          <p14:tracePt t="286060" x="3762375" y="5519738"/>
          <p14:tracePt t="286066" x="3762375" y="5513388"/>
          <p14:tracePt t="286082" x="3757613" y="5513388"/>
          <p14:tracePt t="286092" x="3757613" y="5508625"/>
          <p14:tracePt t="286110" x="3746500" y="5497513"/>
          <p14:tracePt t="286127" x="3740150" y="5497513"/>
          <p14:tracePt t="286629" x="3740150" y="5491163"/>
          <p14:tracePt t="286637" x="3746500" y="5491163"/>
          <p14:tracePt t="286653" x="3751263" y="5486400"/>
          <p14:tracePt t="286684" x="3757613" y="5486400"/>
          <p14:tracePt t="286688" x="3757613" y="5481638"/>
          <p14:tracePt t="286720" x="3762375" y="5481638"/>
          <p14:tracePt t="286743" x="3768725" y="5481638"/>
          <p14:tracePt t="286749" x="3768725" y="5475288"/>
          <p14:tracePt t="286764" x="3773488" y="5475288"/>
          <p14:tracePt t="286778" x="3773488" y="5470525"/>
          <p14:tracePt t="286797" x="3779838" y="5470525"/>
          <p14:tracePt t="286878" x="3784600" y="5470525"/>
          <p14:tracePt t="286899" x="3784600" y="5464175"/>
          <p14:tracePt t="286982" x="3784600" y="5459413"/>
          <p14:tracePt t="287004" x="3784600" y="5453063"/>
          <p14:tracePt t="287034" x="3784600" y="5448300"/>
          <p14:tracePt t="287072" x="3779838" y="5448300"/>
          <p14:tracePt t="287078" x="3773488" y="5448300"/>
          <p14:tracePt t="287094" x="3773488" y="5441950"/>
          <p14:tracePt t="287095" x="3762375" y="5441950"/>
          <p14:tracePt t="287111" x="3757613" y="5441950"/>
          <p14:tracePt t="287128" x="3751263" y="5441950"/>
          <p14:tracePt t="287146" x="3746500" y="5441950"/>
          <p14:tracePt t="287194" x="3740150" y="5441950"/>
          <p14:tracePt t="287207" x="3735388" y="5441950"/>
          <p14:tracePt t="287214" x="3729038" y="5441950"/>
          <p14:tracePt t="287229" x="3724275" y="5441950"/>
          <p14:tracePt t="287244" x="3719513" y="5441950"/>
          <p14:tracePt t="287246" x="3719513" y="5437188"/>
          <p14:tracePt t="287261" x="3713163" y="5437188"/>
          <p14:tracePt t="287278" x="3708400" y="5437188"/>
          <p14:tracePt t="287295" x="3702050" y="5437188"/>
          <p14:tracePt t="287329" x="3697288" y="5437188"/>
          <p14:tracePt t="287346" x="3690938" y="5437188"/>
          <p14:tracePt t="287349" x="3686175" y="5437188"/>
          <p14:tracePt t="287362" x="3679825" y="5437188"/>
          <p14:tracePt t="287378" x="3668713" y="5437188"/>
          <p14:tracePt t="287394" x="3652838" y="5430838"/>
          <p14:tracePt t="287411" x="3635375" y="5426075"/>
          <p14:tracePt t="287429" x="3619500" y="5419725"/>
          <p14:tracePt t="287430" x="3614738" y="5419725"/>
          <p14:tracePt t="287448" x="3608388" y="5419725"/>
          <p14:tracePt t="287477" x="3603625" y="5419725"/>
          <p14:tracePt t="287524" x="3603625" y="5414963"/>
          <p14:tracePt t="287536" x="3603625" y="5408613"/>
          <p14:tracePt t="287559" x="3603625" y="5403850"/>
          <p14:tracePt t="287935" x="3619500" y="5419725"/>
          <p14:tracePt t="287941" x="3646488" y="5453063"/>
          <p14:tracePt t="287948" x="3663950" y="5470525"/>
          <p14:tracePt t="287963" x="3686175" y="5508625"/>
          <p14:tracePt t="287964" x="3708400" y="5530850"/>
          <p14:tracePt t="287979" x="3746500" y="5602288"/>
          <p14:tracePt t="287995" x="3784600" y="5700713"/>
          <p14:tracePt t="288012" x="3822700" y="5783263"/>
          <p14:tracePt t="288030" x="3851275" y="5905500"/>
          <p14:tracePt t="288047" x="3862388" y="5959475"/>
          <p14:tracePt t="288064" x="3862388" y="5988050"/>
          <p14:tracePt t="288082" x="3840163" y="6015038"/>
          <p14:tracePt t="288085" x="3829050" y="6026150"/>
          <p14:tracePt t="288096" x="3795713" y="6037263"/>
          <p14:tracePt t="288098" x="3757613" y="6048375"/>
          <p14:tracePt t="288113" x="3663950" y="6075363"/>
          <p14:tracePt t="288130" x="3509963" y="6115050"/>
          <p14:tracePt t="288145" x="3405188" y="6135688"/>
          <p14:tracePt t="288162" x="3260725" y="6164263"/>
          <p14:tracePt t="288179" x="3200400" y="6169025"/>
          <p14:tracePt t="288180" x="3157538" y="6175375"/>
          <p14:tracePt t="288196" x="3113088" y="6175375"/>
          <p14:tracePt t="288212" x="3090863" y="6180138"/>
          <p14:tracePt t="288229" x="3079750" y="6180138"/>
          <p14:tracePt t="288245" x="3063875" y="6175375"/>
          <p14:tracePt t="288264" x="3008313" y="6153150"/>
          <p14:tracePt t="288279" x="2990850" y="6146800"/>
          <p14:tracePt t="288281" x="2947988" y="6135688"/>
          <p14:tracePt t="288295" x="2854325" y="6115050"/>
          <p14:tracePt t="288313" x="2771775" y="6097588"/>
          <p14:tracePt t="288329" x="2705100" y="6086475"/>
          <p14:tracePt t="288331" x="2667000" y="6075363"/>
          <p14:tracePt t="288347" x="2616200" y="6064250"/>
          <p14:tracePt t="288363" x="2589213" y="6053138"/>
          <p14:tracePt t="288379" x="2562225" y="6037263"/>
          <p14:tracePt t="288396" x="2540000" y="6026150"/>
          <p14:tracePt t="288413" x="2484438" y="5999163"/>
          <p14:tracePt t="288430" x="2424113" y="5976938"/>
          <p14:tracePt t="288446" x="2363788" y="5959475"/>
          <p14:tracePt t="288463" x="2325688" y="5954713"/>
          <p14:tracePt t="288480" x="2263775" y="5938838"/>
          <p14:tracePt t="288496" x="2259013" y="5938838"/>
          <p14:tracePt t="288498" x="2241550" y="5938838"/>
          <p14:tracePt t="288512" x="2232025" y="5938838"/>
          <p14:tracePt t="288529" x="2209800" y="5932488"/>
          <p14:tracePt t="288547" x="2192338" y="5932488"/>
          <p14:tracePt t="288548" x="2187575" y="5932488"/>
          <p14:tracePt t="288565" x="2154238" y="5932488"/>
          <p14:tracePt t="288579" x="2127250" y="5932488"/>
          <p14:tracePt t="288596" x="2098675" y="5932488"/>
          <p14:tracePt t="288613" x="2076450" y="5932488"/>
          <p14:tracePt t="288631" x="2054225" y="5938838"/>
          <p14:tracePt t="288648" x="2044700" y="5938838"/>
          <p14:tracePt t="288664" x="2038350" y="5938838"/>
          <p14:tracePt t="288680" x="2033588" y="5938838"/>
          <p14:tracePt t="288697" x="2027238" y="5938838"/>
          <p14:tracePt t="288699" x="2022475" y="5938838"/>
          <p14:tracePt t="288715" x="2011363" y="5938838"/>
          <p14:tracePt t="288731" x="1993900" y="5938838"/>
          <p14:tracePt t="288747" x="1982788" y="5938838"/>
          <p14:tracePt t="288765" x="1960563" y="5938838"/>
          <p14:tracePt t="288780" x="1951038" y="5938838"/>
          <p14:tracePt t="288797" x="1944688" y="5943600"/>
          <p14:tracePt t="288814" x="1939925" y="5943600"/>
          <p14:tracePt t="288976" x="1939925" y="5938838"/>
          <p14:tracePt t="288983" x="1939925" y="5921375"/>
          <p14:tracePt t="288998" x="1944688" y="5876925"/>
          <p14:tracePt t="289015" x="1944688" y="5827713"/>
          <p14:tracePt t="289030" x="1944688" y="5794375"/>
          <p14:tracePt t="289047" x="1955800" y="5745163"/>
          <p14:tracePt t="289063" x="1960563" y="5729288"/>
          <p14:tracePt t="289065" x="1960563" y="5718175"/>
          <p14:tracePt t="289082" x="1966913" y="5707063"/>
          <p14:tracePt t="289098" x="1966913" y="5695950"/>
          <p14:tracePt t="289114" x="1971675" y="5684838"/>
          <p14:tracePt t="289130" x="1971675" y="5678488"/>
          <p14:tracePt t="289147" x="1978025" y="5668963"/>
          <p14:tracePt t="289148" x="1978025" y="5662613"/>
          <p14:tracePt t="289164" x="1982788" y="5651500"/>
          <p14:tracePt t="289166" x="1982788" y="5646738"/>
          <p14:tracePt t="289182" x="1989138" y="5635625"/>
          <p14:tracePt t="289197" x="1993900" y="5624513"/>
          <p14:tracePt t="289214" x="2000250" y="5613400"/>
          <p14:tracePt t="289232" x="2005013" y="5580063"/>
          <p14:tracePt t="289248" x="2011363" y="5553075"/>
          <p14:tracePt t="289264" x="2022475" y="5497513"/>
          <p14:tracePt t="289281" x="2027238" y="5464175"/>
          <p14:tracePt t="289282" x="2038350" y="5441950"/>
          <p14:tracePt t="289299" x="2054225" y="5392738"/>
          <p14:tracePt t="289316" x="2071688" y="5359400"/>
          <p14:tracePt t="289330" x="2076450" y="5326063"/>
          <p14:tracePt t="289347" x="2082800" y="5299075"/>
          <p14:tracePt t="289364" x="2082800" y="5272088"/>
          <p14:tracePt t="289365" x="2082800" y="5260975"/>
          <p14:tracePt t="289381" x="2065338" y="5238750"/>
          <p14:tracePt t="289397" x="2049463" y="5216525"/>
          <p14:tracePt t="289414" x="2033588" y="5200650"/>
          <p14:tracePt t="289431" x="2011363" y="5183188"/>
          <p14:tracePt t="289433" x="1993900" y="5178425"/>
          <p14:tracePt t="289448" x="1971675" y="5167313"/>
          <p14:tracePt t="289465" x="1951038" y="5160963"/>
          <p14:tracePt t="289480" x="1922463" y="5149850"/>
          <p14:tracePt t="289498" x="1906588" y="5149850"/>
          <p14:tracePt t="289514" x="1895475" y="5145088"/>
          <p14:tracePt t="289516" x="1889125" y="5145088"/>
          <p14:tracePt t="289532" x="1878013" y="5138738"/>
          <p14:tracePt t="289548" x="1862138" y="5133975"/>
          <p14:tracePt t="289566" x="1851025" y="5127625"/>
          <p14:tracePt t="289582" x="1835150" y="5122863"/>
          <p14:tracePt t="289584" x="1824038" y="5122863"/>
          <p14:tracePt t="289598" x="1812925" y="5118100"/>
          <p14:tracePt t="289616" x="1801813" y="5111750"/>
          <p14:tracePt t="289631" x="1790700" y="5106988"/>
          <p14:tracePt t="289647" x="1768475" y="5100638"/>
          <p14:tracePt t="289665" x="1752600" y="5100638"/>
          <p14:tracePt t="289667" x="1746250" y="5095875"/>
          <p14:tracePt t="289681" x="1741488" y="5095875"/>
          <p14:tracePt t="289697" x="1730375" y="5095875"/>
          <p14:tracePt t="289715" x="1724025" y="5095875"/>
          <p14:tracePt t="289758" x="1719263" y="5095875"/>
          <p14:tracePt t="289816" x="1719263" y="5089525"/>
          <p14:tracePt t="289975" x="1724025" y="5089525"/>
          <p14:tracePt t="289984" x="1730375" y="5084763"/>
          <p14:tracePt t="289989" x="1746250" y="5084763"/>
          <p14:tracePt t="289998" x="1768475" y="5073650"/>
          <p14:tracePt t="290015" x="1835150" y="5067300"/>
          <p14:tracePt t="290032" x="1955800" y="5062538"/>
          <p14:tracePt t="290033" x="2000250" y="5062538"/>
          <p14:tracePt t="290050" x="2138363" y="5062538"/>
          <p14:tracePt t="290065" x="2232025" y="5062538"/>
          <p14:tracePt t="290082" x="2325688" y="5062538"/>
          <p14:tracePt t="290098" x="2374900" y="5062538"/>
          <p14:tracePt t="290100" x="2397125" y="5067300"/>
          <p14:tracePt t="290116" x="2408238" y="5073650"/>
          <p14:tracePt t="290132" x="2413000" y="5073650"/>
          <p14:tracePt t="290223" x="2419350" y="5073650"/>
          <p14:tracePt t="290251" x="2424113" y="5073650"/>
          <p14:tracePt t="290268" x="2428875" y="5073650"/>
          <p14:tracePt t="290297" x="2435225" y="5073650"/>
          <p14:tracePt t="290344" x="2439988" y="5073650"/>
          <p14:tracePt t="290409" x="2446338" y="5073650"/>
          <p14:tracePt t="290424" x="2451100" y="5073650"/>
          <p14:tracePt t="290432" x="2490788" y="5073650"/>
          <p14:tracePt t="290439" x="2522538" y="5073650"/>
          <p14:tracePt t="290449" x="2611438" y="5073650"/>
          <p14:tracePt t="290466" x="2825750" y="5073650"/>
          <p14:tracePt t="290484" x="3113088" y="5067300"/>
          <p14:tracePt t="290500" x="3217863" y="5062538"/>
          <p14:tracePt t="290516" x="3260725" y="5056188"/>
          <p14:tracePt t="290875" x="3267075" y="5056188"/>
          <p14:tracePt t="290889" x="3289300" y="5056188"/>
          <p14:tracePt t="290896" x="3327400" y="5051425"/>
          <p14:tracePt t="290903" x="3416300" y="5040313"/>
          <p14:tracePt t="290917" x="3492500" y="5024438"/>
          <p14:tracePt t="290918" x="3581400" y="5006975"/>
          <p14:tracePt t="290933" x="3635375" y="4995863"/>
          <p14:tracePt t="290935" x="3729038" y="4979988"/>
          <p14:tracePt t="290950" x="3822700" y="4962525"/>
          <p14:tracePt t="290967" x="3884613" y="4951413"/>
          <p14:tracePt t="291430" x="3900488" y="4951413"/>
          <p14:tracePt t="291436" x="3922713" y="4951413"/>
          <p14:tracePt t="291452" x="4021138" y="4946650"/>
          <p14:tracePt t="291467" x="4187825" y="4930775"/>
          <p14:tracePt t="291484" x="4302125" y="4924425"/>
          <p14:tracePt t="291501" x="4424363" y="4913313"/>
          <p14:tracePt t="291502" x="4473575" y="4908550"/>
          <p14:tracePt t="291517" x="4533900" y="4897438"/>
          <p14:tracePt t="291535" x="4551363" y="4891088"/>
          <p14:tracePt t="291537" x="4560888" y="4891088"/>
          <p14:tracePt t="291551" x="4567238" y="4891088"/>
          <p14:tracePt t="291572" x="4572000" y="4891088"/>
          <p14:tracePt t="291585" x="4578350" y="4891088"/>
          <p14:tracePt t="291604" x="4594225" y="4891088"/>
          <p14:tracePt t="291618" x="4616450" y="4891088"/>
          <p14:tracePt t="291634" x="4660900" y="4897438"/>
          <p14:tracePt t="291652" x="4694238" y="4897438"/>
          <p14:tracePt t="291654" x="4705350" y="4897438"/>
          <p14:tracePt t="291668" x="4727575" y="4897438"/>
          <p14:tracePt t="291684" x="4743450" y="4897438"/>
          <p14:tracePt t="291701" x="4748213" y="4897438"/>
          <p14:tracePt t="292089" x="4754563" y="4897438"/>
          <p14:tracePt t="292096" x="4776788" y="4897438"/>
          <p14:tracePt t="292103" x="4810125" y="4902200"/>
          <p14:tracePt t="292119" x="4930775" y="4913313"/>
          <p14:tracePt t="292135" x="5062538" y="4919663"/>
          <p14:tracePt t="292151" x="5189538" y="4924425"/>
          <p14:tracePt t="292168" x="5300663" y="4924425"/>
          <p14:tracePt t="292186" x="5399088" y="4930775"/>
          <p14:tracePt t="292203" x="5410200" y="4930775"/>
          <p14:tracePt t="292954" x="5448300" y="4930775"/>
          <p14:tracePt t="292959" x="5530850" y="4930775"/>
          <p14:tracePt t="292969" x="5591175" y="4930775"/>
          <p14:tracePt t="292987" x="5911850" y="4957763"/>
          <p14:tracePt t="292989" x="6005513" y="4962525"/>
          <p14:tracePt t="293003" x="6175375" y="4968875"/>
          <p14:tracePt t="293021" x="6253163" y="4968875"/>
          <p14:tracePt t="293036" x="6257925" y="4968875"/>
          <p14:tracePt t="293432" x="6269038" y="4968875"/>
          <p14:tracePt t="293438" x="6280150" y="4968875"/>
          <p14:tracePt t="293446" x="6308725" y="4968875"/>
          <p14:tracePt t="293470" x="6369050" y="4973638"/>
          <p14:tracePt t="293487" x="6391275" y="4979988"/>
          <p14:tracePt t="293504" x="6396038" y="4979988"/>
          <p14:tracePt t="293521" x="6402388" y="4984750"/>
          <p14:tracePt t="293544" x="6407150" y="4991100"/>
          <p14:tracePt t="293627" x="6391275" y="4991100"/>
          <p14:tracePt t="293635" x="6340475" y="5006975"/>
          <p14:tracePt t="293642" x="6286500" y="5018088"/>
          <p14:tracePt t="293654" x="6215063" y="5033963"/>
          <p14:tracePt t="293671" x="6065838" y="5100638"/>
          <p14:tracePt t="293689" x="5976938" y="5156200"/>
          <p14:tracePt t="293704" x="5905500" y="5194300"/>
          <p14:tracePt t="293721" x="5822950" y="5243513"/>
          <p14:tracePt t="293723" x="5800725" y="5265738"/>
          <p14:tracePt t="293740" x="5707063" y="5326063"/>
          <p14:tracePt t="293757" x="5613400" y="5376863"/>
          <p14:tracePt t="293771" x="5399088" y="5491163"/>
          <p14:tracePt t="293789" x="5173663" y="5613400"/>
          <p14:tracePt t="293790" x="4975225" y="5718175"/>
          <p14:tracePt t="293806" x="4759325" y="5834063"/>
          <p14:tracePt t="293822" x="4540250" y="5959475"/>
          <p14:tracePt t="293837" x="4435475" y="6015038"/>
          <p14:tracePt t="293855" x="4352925" y="6042025"/>
          <p14:tracePt t="293871" x="4297363" y="6064250"/>
          <p14:tracePt t="293890" x="4203700" y="6075363"/>
          <p14:tracePt t="293905" x="4165600" y="6086475"/>
          <p14:tracePt t="293921" x="4137025" y="6086475"/>
          <p14:tracePt t="293938" x="4121150" y="6097588"/>
          <p14:tracePt t="293955" x="4103688" y="6097588"/>
          <p14:tracePt t="293980" x="4098925" y="6097588"/>
          <p14:tracePt t="293994" x="4094163" y="6097588"/>
          <p14:tracePt t="294004" x="4087813" y="6097588"/>
          <p14:tracePt t="294021" x="4076700" y="6097588"/>
          <p14:tracePt t="294023" x="4071938" y="6097588"/>
          <p14:tracePt t="294039" x="4071938" y="6092825"/>
          <p14:tracePt t="294056" x="4060825" y="6086475"/>
          <p14:tracePt t="294071" x="4060825" y="6075363"/>
          <p14:tracePt t="294088" x="4060825" y="6064250"/>
          <p14:tracePt t="294105" x="4060825" y="6042025"/>
          <p14:tracePt t="294107" x="4060825" y="6032500"/>
          <p14:tracePt t="294123" x="4083050" y="5999163"/>
          <p14:tracePt t="294138" x="4110038" y="5948363"/>
          <p14:tracePt t="294156" x="4143375" y="5899150"/>
          <p14:tracePt t="294158" x="4154488" y="5876925"/>
          <p14:tracePt t="294172" x="4170363" y="5838825"/>
          <p14:tracePt t="294174" x="4187825" y="5811838"/>
          <p14:tracePt t="294188" x="4214813" y="5761038"/>
          <p14:tracePt t="294205" x="4230688" y="5729288"/>
          <p14:tracePt t="294207" x="4237038" y="5707063"/>
          <p14:tracePt t="294221" x="4252913" y="5668963"/>
          <p14:tracePt t="294238" x="4270375" y="5640388"/>
          <p14:tracePt t="294255" x="4281488" y="5613400"/>
          <p14:tracePt t="294272" x="4291013" y="5591175"/>
          <p14:tracePt t="294288" x="4297363" y="5575300"/>
          <p14:tracePt t="294305" x="4302125" y="5553075"/>
          <p14:tracePt t="294321" x="4302125" y="5535613"/>
          <p14:tracePt t="294323" x="4302125" y="5530850"/>
          <p14:tracePt t="294339" x="4302125" y="5519738"/>
          <p14:tracePt t="294340" x="4297363" y="5513388"/>
          <p14:tracePt t="294356" x="4297363" y="5508625"/>
          <p14:tracePt t="294376" x="4297363" y="5502275"/>
          <p14:tracePt t="294391" x="4297363" y="5497513"/>
          <p14:tracePt t="294424" x="4302125" y="5491163"/>
          <p14:tracePt t="294446" x="4308475" y="5491163"/>
          <p14:tracePt t="294459" x="4313238" y="5486400"/>
          <p14:tracePt t="294474" x="4319588" y="5486400"/>
          <p14:tracePt t="294481" x="4319588" y="5481638"/>
          <p14:tracePt t="294490" x="4319588" y="5475288"/>
          <p14:tracePt t="294506" x="4319588" y="5459413"/>
          <p14:tracePt t="294522" x="4319588" y="5448300"/>
          <p14:tracePt t="294539" x="4319588" y="5437188"/>
          <p14:tracePt t="294557" x="4319588" y="5430838"/>
          <p14:tracePt t="294579" x="4324350" y="5430838"/>
          <p14:tracePt t="294589" x="4324350" y="5426075"/>
          <p14:tracePt t="294609" x="4330700" y="5426075"/>
          <p14:tracePt t="294940" x="4324350" y="5426075"/>
          <p14:tracePt t="294947" x="4286250" y="5437188"/>
          <p14:tracePt t="294955" x="4225925" y="5453063"/>
          <p14:tracePt t="294973" x="4098925" y="5491163"/>
          <p14:tracePt t="294991" x="3933825" y="5546725"/>
          <p14:tracePt t="295006" x="3884613" y="5564188"/>
          <p14:tracePt t="295008" x="3829050" y="5584825"/>
          <p14:tracePt t="295022" x="3773488" y="5607050"/>
          <p14:tracePt t="295040" x="3724275" y="5635625"/>
          <p14:tracePt t="295057" x="3663950" y="5662613"/>
          <p14:tracePt t="295059" x="3635375" y="5678488"/>
          <p14:tracePt t="295074" x="3641725" y="5646738"/>
          <p14:tracePt t="295090" x="3592513" y="5662613"/>
          <p14:tracePt t="295106" x="3492500" y="5718175"/>
          <p14:tracePt t="295123" x="3409950" y="5772150"/>
          <p14:tracePt t="295141" x="3278188" y="5834063"/>
          <p14:tracePt t="295158" x="3217863" y="5854700"/>
          <p14:tracePt t="295173" x="3117850" y="5872163"/>
          <p14:tracePt t="295190" x="3013075" y="5894388"/>
          <p14:tracePt t="295207" x="2892425" y="5916613"/>
          <p14:tracePt t="295208" x="2798763" y="5938838"/>
          <p14:tracePt t="295223" x="2689225" y="5959475"/>
          <p14:tracePt t="295239" x="2611438" y="5976938"/>
          <p14:tracePt t="295256" x="2544763" y="5992813"/>
          <p14:tracePt t="295273" x="2473325" y="5999163"/>
          <p14:tracePt t="295291" x="2363788" y="6003925"/>
          <p14:tracePt t="295306" x="2325688" y="6003925"/>
          <p14:tracePt t="295308" x="2292350" y="6003925"/>
          <p14:tracePt t="295323" x="2198688" y="6003925"/>
          <p14:tracePt t="295340" x="2116138" y="6003925"/>
          <p14:tracePt t="295357" x="2027238" y="6010275"/>
          <p14:tracePt t="295358" x="1993900" y="6010275"/>
          <p14:tracePt t="295373" x="1966913" y="6010275"/>
          <p14:tracePt t="295375" x="1933575" y="6010275"/>
          <p14:tracePt t="295389" x="1906588" y="6010275"/>
          <p14:tracePt t="295407" x="1884363" y="6010275"/>
          <p14:tracePt t="295423" x="1866900" y="6010275"/>
          <p14:tracePt t="295426" x="1862138" y="6010275"/>
          <p14:tracePt t="295441" x="1851025" y="6010275"/>
          <p14:tracePt t="295457" x="1828800" y="6010275"/>
          <p14:tracePt t="295473" x="1801813" y="6003925"/>
          <p14:tracePt t="295490" x="1746250" y="6003925"/>
          <p14:tracePt t="295506" x="1730375" y="6003925"/>
          <p14:tracePt t="295523" x="1697038" y="6003925"/>
          <p14:tracePt t="295540" x="1663700" y="5999163"/>
          <p14:tracePt t="295557" x="1641475" y="5992813"/>
          <p14:tracePt t="295573" x="1619250" y="5988050"/>
          <p14:tracePt t="295575" x="1608138" y="5988050"/>
          <p14:tracePt t="295591" x="1585913" y="5981700"/>
          <p14:tracePt t="295607" x="1565275" y="5976938"/>
          <p14:tracePt t="295624" x="1547813" y="5976938"/>
          <p14:tracePt t="295640" x="1525588" y="5970588"/>
          <p14:tracePt t="295658" x="1503363" y="5970588"/>
          <p14:tracePt t="295675" x="1498600" y="5970588"/>
          <p14:tracePt t="295690" x="1492250" y="5970588"/>
          <p14:tracePt t="295727" x="1487488" y="5970588"/>
          <p14:tracePt t="295749" x="1482725" y="5970588"/>
          <p14:tracePt t="295757" x="1476375" y="5970588"/>
          <p14:tracePt t="295773" x="1471613" y="5970588"/>
          <p14:tracePt t="295787" x="1465263" y="5970588"/>
          <p14:tracePt t="295841" x="1460500" y="5970588"/>
          <p14:tracePt t="296027" x="1465263" y="5970588"/>
          <p14:tracePt t="296034" x="1471613" y="5970588"/>
          <p14:tracePt t="296043" x="1471613" y="5976938"/>
          <p14:tracePt t="296155" x="1476375" y="5976938"/>
          <p14:tracePt t="296170" x="1482725" y="5976938"/>
          <p14:tracePt t="296185" x="1487488" y="5976938"/>
          <p14:tracePt t="296192" x="1492250" y="5976938"/>
          <p14:tracePt t="296432" x="1498600" y="5976938"/>
          <p14:tracePt t="296440" x="1503363" y="5976938"/>
          <p14:tracePt t="296447" x="1509713" y="5981700"/>
          <p14:tracePt t="296458" x="1514475" y="5981700"/>
          <p14:tracePt t="296475" x="1531938" y="5988050"/>
          <p14:tracePt t="296477" x="1536700" y="5988050"/>
          <p14:tracePt t="296493" x="1536700" y="5992813"/>
          <p14:tracePt t="296604" x="1543050" y="5992813"/>
          <p14:tracePt t="296611" x="1543050" y="5999163"/>
          <p14:tracePt t="296619" x="1554163" y="5999163"/>
          <p14:tracePt t="296643" x="1625600" y="6021388"/>
          <p14:tracePt t="296660" x="1670050" y="6021388"/>
          <p14:tracePt t="296676" x="1724025" y="6021388"/>
          <p14:tracePt t="296693" x="1757363" y="6021388"/>
          <p14:tracePt t="296709" x="1768475" y="6021388"/>
          <p14:tracePt t="296727" x="1773238" y="6021388"/>
          <p14:tracePt t="296744" x="1779588" y="6021388"/>
          <p14:tracePt t="296759" x="1784350" y="6015038"/>
          <p14:tracePt t="296760" x="1795463" y="6015038"/>
          <p14:tracePt t="296775" x="1806575" y="6010275"/>
          <p14:tracePt t="296776" x="1817688" y="6003925"/>
          <p14:tracePt t="296792" x="1851025" y="5988050"/>
          <p14:tracePt t="296809" x="1873250" y="5976938"/>
          <p14:tracePt t="296826" x="1900238" y="5959475"/>
          <p14:tracePt t="296844" x="1922463" y="5954713"/>
          <p14:tracePt t="296859" x="1928813" y="5954713"/>
          <p14:tracePt t="296876" x="1933575" y="5948363"/>
          <p14:tracePt t="296892" x="1939925" y="5948363"/>
          <p14:tracePt t="296911" x="1944688" y="5948363"/>
          <p14:tracePt t="296927" x="1955800" y="5948363"/>
          <p14:tracePt t="296944" x="1960563" y="5943600"/>
          <p14:tracePt t="297265" x="1966913" y="5943600"/>
          <p14:tracePt t="297272" x="1982788" y="5943600"/>
          <p14:tracePt t="297279" x="2016125" y="5938838"/>
          <p14:tracePt t="297293" x="2044700" y="5932488"/>
          <p14:tracePt t="297295" x="2093913" y="5927725"/>
          <p14:tracePt t="297310" x="2127250" y="5927725"/>
          <p14:tracePt t="297311" x="2165350" y="5921375"/>
          <p14:tracePt t="297326" x="2214563" y="5905500"/>
          <p14:tracePt t="297344" x="2225675" y="5905500"/>
          <p14:tracePt t="297346" x="2232025" y="5905500"/>
          <p14:tracePt t="297460" x="2236788" y="5905500"/>
          <p14:tracePt t="297475" x="2241550" y="5905500"/>
          <p14:tracePt t="297482" x="2252663" y="5905500"/>
          <p14:tracePt t="297494" x="2259013" y="5910263"/>
          <p14:tracePt t="297495" x="2263775" y="5916613"/>
          <p14:tracePt t="297512" x="2319338" y="5954713"/>
          <p14:tracePt t="297527" x="2341563" y="5959475"/>
          <p14:tracePt t="297528" x="2368550" y="5965825"/>
          <p14:tracePt t="297543" x="2408238" y="5965825"/>
          <p14:tracePt t="297560" x="2439988" y="5965825"/>
          <p14:tracePt t="297578" x="2457450" y="5976938"/>
          <p14:tracePt t="297594" x="2462213" y="5976938"/>
          <p14:tracePt t="298210" x="2473325" y="5976938"/>
          <p14:tracePt t="298216" x="2522538" y="5970588"/>
          <p14:tracePt t="298227" x="2540000" y="5970588"/>
          <p14:tracePt t="298245" x="2776538" y="5932488"/>
          <p14:tracePt t="298246" x="2892425" y="5921375"/>
          <p14:tracePt t="298263" x="3289300" y="5854700"/>
          <p14:tracePt t="298279" x="3536950" y="5811838"/>
          <p14:tracePt t="298295" x="3697288" y="5778500"/>
          <p14:tracePt t="298311" x="3746500" y="5778500"/>
          <p14:tracePt t="298328" x="3751263" y="5778500"/>
          <p14:tracePt t="298479" x="3768725" y="5811838"/>
          <p14:tracePt t="298488" x="3779838" y="5827713"/>
          <p14:tracePt t="298496" x="3790950" y="5849938"/>
          <p14:tracePt t="298511" x="3822700" y="5899150"/>
          <p14:tracePt t="298529" x="3856038" y="5927725"/>
          <p14:tracePt t="298545" x="3889375" y="5959475"/>
          <p14:tracePt t="298547" x="3895725" y="5965825"/>
          <p14:tracePt t="298564" x="3900488" y="5970588"/>
          <p14:tracePt t="298795" x="3900488" y="5965825"/>
          <p14:tracePt t="298801" x="3900488" y="5959475"/>
          <p14:tracePt t="298816" x="3900488" y="5954713"/>
          <p14:tracePt t="298829" x="3900488" y="5943600"/>
          <p14:tracePt t="298846" x="3895725" y="5938838"/>
          <p14:tracePt t="298866" x="3889375" y="5932488"/>
          <p14:tracePt t="298879" x="3889375" y="5927725"/>
          <p14:tracePt t="298895" x="3884613" y="5921375"/>
          <p14:tracePt t="299163" x="3889375" y="5921375"/>
          <p14:tracePt t="299177" x="3922713" y="5921375"/>
          <p14:tracePt t="299185" x="3944938" y="5921375"/>
          <p14:tracePt t="299195" x="3978275" y="5921375"/>
          <p14:tracePt t="299213" x="4060825" y="5921375"/>
          <p14:tracePt t="299215" x="4083050" y="5921375"/>
          <p14:tracePt t="299229" x="4154488" y="5921375"/>
          <p14:tracePt t="299245" x="4203700" y="5921375"/>
          <p14:tracePt t="299262" x="4248150" y="5921375"/>
          <p14:tracePt t="299279" x="4270375" y="5910263"/>
          <p14:tracePt t="299281" x="4275138" y="5910263"/>
          <p14:tracePt t="299297" x="4291013" y="5910263"/>
          <p14:tracePt t="299319" x="4302125" y="5910263"/>
          <p14:tracePt t="299329" x="4308475" y="5910263"/>
          <p14:tracePt t="299346" x="4330700" y="5910263"/>
          <p14:tracePt t="299363" x="4346575" y="5910263"/>
          <p14:tracePt t="299379" x="4364038" y="5910263"/>
          <p14:tracePt t="299395" x="4391025" y="5916613"/>
          <p14:tracePt t="299413" x="4406900" y="5921375"/>
          <p14:tracePt t="299429" x="4424363" y="5921375"/>
          <p14:tracePt t="299431" x="4429125" y="5921375"/>
          <p14:tracePt t="299446" x="4446588" y="5927725"/>
          <p14:tracePt t="299463" x="4457700" y="5927725"/>
          <p14:tracePt t="299479" x="4462463" y="5932488"/>
          <p14:tracePt t="299496" x="4467225" y="5932488"/>
          <p14:tracePt t="299514" x="4478338" y="5932488"/>
          <p14:tracePt t="299532" x="4489450" y="5932488"/>
          <p14:tracePt t="299547" x="4495800" y="5932488"/>
          <p14:tracePt t="299563" x="4522788" y="5932488"/>
          <p14:tracePt t="299580" x="4540250" y="5932488"/>
          <p14:tracePt t="299581" x="4556125" y="5927725"/>
          <p14:tracePt t="299597" x="4572000" y="5921375"/>
          <p14:tracePt t="299613" x="4589463" y="5916613"/>
          <p14:tracePt t="299630" x="4600575" y="5916613"/>
          <p14:tracePt t="299646" x="4611688" y="5910263"/>
          <p14:tracePt t="299664" x="4616450" y="5910263"/>
          <p14:tracePt t="299697" x="4622800" y="5910263"/>
          <p14:tracePt t="299717" x="4627563" y="5910263"/>
          <p14:tracePt t="299731" x="4633913" y="5910263"/>
          <p14:tracePt t="299754" x="4638675" y="5910263"/>
          <p14:tracePt t="299762" x="4645025" y="5910263"/>
          <p14:tracePt t="299769" x="4649788" y="5910263"/>
          <p14:tracePt t="299780" x="4654550" y="5910263"/>
          <p14:tracePt t="299796" x="4687888" y="5910263"/>
          <p14:tracePt t="299798" x="4716463" y="5910263"/>
          <p14:tracePt t="299815" x="4770438" y="5910263"/>
          <p14:tracePt t="299830" x="4837113" y="5916613"/>
          <p14:tracePt t="299847" x="4914900" y="5916613"/>
          <p14:tracePt t="299864" x="4986338" y="5916613"/>
          <p14:tracePt t="299882" x="5051425" y="5916613"/>
          <p14:tracePt t="299898" x="5073650" y="5916613"/>
          <p14:tracePt t="299915" x="5073650" y="5910263"/>
          <p14:tracePt t="299995" x="5080000" y="5910263"/>
          <p14:tracePt t="300031" x="5084763" y="5910263"/>
          <p14:tracePt t="300041" x="5084763" y="5905500"/>
          <p14:tracePt t="300693" x="5068888" y="5905500"/>
          <p14:tracePt t="300699" x="5051425" y="5905500"/>
          <p14:tracePt t="300707" x="4991100" y="5894388"/>
          <p14:tracePt t="300731" x="4540250" y="5905500"/>
          <p14:tracePt t="300748" x="4275138" y="5959475"/>
          <p14:tracePt t="300766" x="3922713" y="5999163"/>
          <p14:tracePt t="300784" x="3795713" y="6015038"/>
          <p14:tracePt t="300798" x="3729038" y="6026150"/>
          <p14:tracePt t="300815" x="3690938" y="6026150"/>
          <p14:tracePt t="300831" x="3625850" y="6026150"/>
          <p14:tracePt t="300833" x="3563938" y="6026150"/>
          <p14:tracePt t="300849" x="3459163" y="6026150"/>
          <p14:tracePt t="300865" x="3344863" y="6026150"/>
          <p14:tracePt t="300867" x="3222625" y="6026150"/>
          <p14:tracePt t="300882" x="3008313" y="6026150"/>
          <p14:tracePt t="300900" x="2782888" y="6048375"/>
          <p14:tracePt t="300901" x="2655888" y="6059488"/>
          <p14:tracePt t="300916" x="2374900" y="6064250"/>
          <p14:tracePt t="300932" x="2165350" y="6064250"/>
          <p14:tracePt t="300948" x="1960563" y="6064250"/>
          <p14:tracePt t="300964" x="1806575" y="6064250"/>
          <p14:tracePt t="300981" x="1712913" y="6064250"/>
          <p14:tracePt t="300999" x="1630363" y="6064250"/>
          <p14:tracePt t="301017" x="1619250" y="6064250"/>
          <p14:tracePt t="301031" x="1614488" y="6064250"/>
          <p14:tracePt t="301049" x="1608138" y="6070600"/>
          <p14:tracePt t="301051" x="1603375" y="6070600"/>
          <p14:tracePt t="301066" x="1576388" y="6070600"/>
          <p14:tracePt t="301082" x="1558925" y="6070600"/>
          <p14:tracePt t="301084" x="1536700" y="6070600"/>
          <p14:tracePt t="301098" x="1503363" y="6070600"/>
          <p14:tracePt t="301117" x="1476375" y="6070600"/>
          <p14:tracePt t="301118" x="1471613" y="6070600"/>
          <p14:tracePt t="301134" x="1460500" y="6070600"/>
          <p14:tracePt t="301151" x="1449388" y="6059488"/>
          <p14:tracePt t="301166" x="1443038" y="6059488"/>
          <p14:tracePt t="301182" x="1431925" y="6037263"/>
          <p14:tracePt t="301199" x="1416050" y="6021388"/>
          <p14:tracePt t="301201" x="1409700" y="6015038"/>
          <p14:tracePt t="301216" x="1393825" y="5992813"/>
          <p14:tracePt t="301232" x="1389063" y="5988050"/>
          <p14:tracePt t="301234" x="1389063" y="5981700"/>
          <p14:tracePt t="301249" x="1382713" y="5970588"/>
          <p14:tracePt t="301266" x="1377950" y="5965825"/>
          <p14:tracePt t="301268" x="1377950" y="5959475"/>
          <p14:tracePt t="301282" x="1371600" y="5959475"/>
          <p14:tracePt t="301301" x="1371600" y="5954713"/>
          <p14:tracePt t="301317" x="1366838" y="5948363"/>
          <p14:tracePt t="301337" x="1360488" y="5948363"/>
          <p14:tracePt t="301350" x="1360488" y="5943600"/>
          <p14:tracePt t="301367" x="1355725" y="5938838"/>
          <p14:tracePt t="301384" x="1349375" y="5932488"/>
          <p14:tracePt t="301404" x="1344613" y="5932488"/>
          <p14:tracePt t="301415" x="1344613" y="5927725"/>
          <p14:tracePt t="301480" x="1360488" y="5927725"/>
          <p14:tracePt t="301488" x="1398588" y="5927725"/>
          <p14:tracePt t="301499" x="1438275" y="5927725"/>
          <p14:tracePt t="301500" x="1503363" y="5927725"/>
          <p14:tracePt t="301515" x="1619250" y="5932488"/>
          <p14:tracePt t="301517" x="1670050" y="5932488"/>
          <p14:tracePt t="301532" x="1790700" y="5932488"/>
          <p14:tracePt t="301549" x="1900238" y="5932488"/>
          <p14:tracePt t="301566" x="1939925" y="5927725"/>
          <p14:tracePt t="301606" x="1933575" y="5927725"/>
          <p14:tracePt t="301622" x="1928813" y="5927725"/>
          <p14:tracePt t="301923" x="1944688" y="5927725"/>
          <p14:tracePt t="301929" x="1955800" y="5927725"/>
          <p14:tracePt t="301936" x="1960563" y="5927725"/>
          <p14:tracePt t="301950" x="1982788" y="5927725"/>
          <p14:tracePt t="301952" x="1989138" y="5921375"/>
          <p14:tracePt t="301968" x="2027238" y="5916613"/>
          <p14:tracePt t="301982" x="2049463" y="5910263"/>
          <p14:tracePt t="302000" x="2054225" y="5905500"/>
          <p14:tracePt t="302018" x="2065338" y="5905500"/>
          <p14:tracePt t="302036" x="2076450" y="5899150"/>
          <p14:tracePt t="302050" x="2105025" y="5894388"/>
          <p14:tracePt t="302067" x="2132013" y="5894388"/>
          <p14:tracePt t="302084" x="2170113" y="5888038"/>
          <p14:tracePt t="302086" x="2181225" y="5888038"/>
          <p14:tracePt t="302102" x="2198688" y="5888038"/>
          <p14:tracePt t="302350" x="2203450" y="5888038"/>
          <p14:tracePt t="302357" x="2214563" y="5888038"/>
          <p14:tracePt t="302367" x="2252663" y="5888038"/>
          <p14:tracePt t="302384" x="2363788" y="5888038"/>
          <p14:tracePt t="302386" x="2462213" y="5883275"/>
          <p14:tracePt t="302402" x="2649538" y="5876925"/>
          <p14:tracePt t="302417" x="2765425" y="5861050"/>
          <p14:tracePt t="302434" x="2881313" y="5854700"/>
          <p14:tracePt t="302451" x="2925763" y="5854700"/>
          <p14:tracePt t="302468" x="2936875" y="5854700"/>
          <p14:tracePt t="302703" x="2941638" y="5854700"/>
          <p14:tracePt t="302717" x="2952750" y="5854700"/>
          <p14:tracePt t="302725" x="2963863" y="5849938"/>
          <p14:tracePt t="302734" x="2974975" y="5849938"/>
          <p14:tracePt t="302753" x="3008313" y="5845175"/>
          <p14:tracePt t="302769" x="3041650" y="5845175"/>
          <p14:tracePt t="302785" x="3063875" y="5845175"/>
          <p14:tracePt t="302786" x="3084513" y="5845175"/>
          <p14:tracePt t="302801" x="3128963" y="5845175"/>
          <p14:tracePt t="302817" x="3167063" y="5845175"/>
          <p14:tracePt t="302835" x="3195638" y="5845175"/>
          <p14:tracePt t="302836" x="3211513" y="5845175"/>
          <p14:tracePt t="302852" x="3233738" y="5845175"/>
          <p14:tracePt t="302868" x="3251200" y="5845175"/>
          <p14:tracePt t="302884" x="3267075" y="5838825"/>
          <p14:tracePt t="302901" x="3289300" y="5838825"/>
          <p14:tracePt t="302918" x="3349625" y="5816600"/>
          <p14:tracePt t="302936" x="3398838" y="5805488"/>
          <p14:tracePt t="302951" x="3438525" y="5789613"/>
          <p14:tracePt t="302969" x="3481388" y="5783263"/>
          <p14:tracePt t="302971" x="3498850" y="5778500"/>
          <p14:tracePt t="302987" x="3514725" y="5778500"/>
          <p14:tracePt t="303003" x="3548063" y="5778500"/>
          <p14:tracePt t="303017" x="3581400" y="5778500"/>
          <p14:tracePt t="303035" x="3608388" y="5783263"/>
          <p14:tracePt t="303052" x="3646488" y="5783263"/>
          <p14:tracePt t="303054" x="3663950" y="5783263"/>
          <p14:tracePt t="303070" x="3690938" y="5789613"/>
          <p14:tracePt t="303087" x="3719513" y="5789613"/>
          <p14:tracePt t="303102" x="3751263" y="5789613"/>
          <p14:tracePt t="303118" x="3795713" y="5789613"/>
          <p14:tracePt t="303136" x="3889375" y="5789613"/>
          <p14:tracePt t="303152" x="3956050" y="5789613"/>
          <p14:tracePt t="303168" x="4032250" y="5789613"/>
          <p14:tracePt t="303185" x="4132263" y="5789613"/>
          <p14:tracePt t="303203" x="4208463" y="5789613"/>
          <p14:tracePt t="303204" x="4248150" y="5783263"/>
          <p14:tracePt t="303219" x="4319588" y="5783263"/>
          <p14:tracePt t="303235" x="4395788" y="5783263"/>
          <p14:tracePt t="303251" x="4451350" y="5789613"/>
          <p14:tracePt t="303268" x="4540250" y="5805488"/>
          <p14:tracePt t="303286" x="4676775" y="5834063"/>
          <p14:tracePt t="303303" x="4770438" y="5849938"/>
          <p14:tracePt t="303319" x="4914900" y="5872163"/>
          <p14:tracePt t="303336" x="4953000" y="5876925"/>
          <p14:tracePt t="303352" x="4979988" y="5876925"/>
          <p14:tracePt t="303354" x="4986338" y="5876925"/>
          <p14:tracePt t="303372" x="4991100" y="5876925"/>
          <p14:tracePt t="303386" x="4997450" y="5883275"/>
          <p14:tracePt t="303402" x="5002213" y="5883275"/>
          <p14:tracePt t="303527" x="5008563" y="5883275"/>
          <p14:tracePt t="304344" x="5008563" y="5865813"/>
          <p14:tracePt t="304360" x="5008563" y="5849938"/>
          <p14:tracePt t="304366" x="5008563" y="5834063"/>
          <p14:tracePt t="304374" x="5008563" y="5822950"/>
          <p14:tracePt t="304387" x="5008563" y="5816600"/>
          <p14:tracePt t="304389" x="5002213" y="5811838"/>
          <p14:tracePt t="304406" x="5002213" y="5800725"/>
          <p14:tracePt t="304473" x="4997450" y="5800725"/>
          <p14:tracePt t="304479" x="4991100" y="5800725"/>
          <p14:tracePt t="304489" x="4968875" y="5805488"/>
          <p14:tracePt t="304503" x="4908550" y="5834063"/>
          <p14:tracePt t="304521" x="4787900" y="5888038"/>
          <p14:tracePt t="304537" x="4616450" y="5965825"/>
          <p14:tracePt t="304538" x="4462463" y="5999163"/>
          <p14:tracePt t="304554" x="4197350" y="6053138"/>
          <p14:tracePt t="304570" x="3878263" y="6081713"/>
          <p14:tracePt t="304587" x="3702050" y="6092825"/>
          <p14:tracePt t="304604" x="3492500" y="6103938"/>
          <p14:tracePt t="304606" x="3333750" y="6119813"/>
          <p14:tracePt t="304622" x="3101975" y="6130925"/>
          <p14:tracePt t="304638" x="2886075" y="6146800"/>
          <p14:tracePt t="304654" x="2678113" y="6157913"/>
          <p14:tracePt t="304671" x="2566988" y="6169025"/>
          <p14:tracePt t="304688" x="2424113" y="6180138"/>
          <p14:tracePt t="304705" x="2374900" y="6180138"/>
          <p14:tracePt t="304706" x="2368550" y="6180138"/>
          <p14:tracePt t="304721" x="2319338" y="6180138"/>
          <p14:tracePt t="304738" x="2274888" y="6175375"/>
          <p14:tracePt t="304755" x="2209800" y="6157913"/>
          <p14:tracePt t="304756" x="2176463" y="6153150"/>
          <p14:tracePt t="304771" x="2098675" y="6146800"/>
          <p14:tracePt t="304787" x="2038350" y="6146800"/>
          <p14:tracePt t="304804" x="2011363" y="6142038"/>
          <p14:tracePt t="304821" x="2000250" y="6135688"/>
          <p14:tracePt t="304838" x="1951038" y="6130925"/>
          <p14:tracePt t="304855" x="1939925" y="6130925"/>
          <p14:tracePt t="304857" x="1922463" y="6130925"/>
          <p14:tracePt t="304870" x="1889125" y="6126163"/>
          <p14:tracePt t="304888" x="1857375" y="6126163"/>
          <p14:tracePt t="304905" x="1828800" y="6126163"/>
          <p14:tracePt t="304906" x="1801813" y="6119813"/>
          <p14:tracePt t="304922" x="1741488" y="6119813"/>
          <p14:tracePt t="304938" x="1685925" y="6119813"/>
          <p14:tracePt t="304956" x="1636713" y="6119813"/>
          <p14:tracePt t="304959" x="1614488" y="6119813"/>
          <p14:tracePt t="304972" x="1608138" y="6108700"/>
          <p14:tracePt t="304975" x="1597025" y="6108700"/>
          <p14:tracePt t="304989" x="1585913" y="6103938"/>
          <p14:tracePt t="305006" x="1581150" y="6097588"/>
          <p14:tracePt t="305021" x="1576388" y="6097588"/>
          <p14:tracePt t="305038" x="1570038" y="6097588"/>
          <p14:tracePt t="305057" x="1570038" y="6086475"/>
          <p14:tracePt t="305072" x="1565275" y="6086475"/>
          <p14:tracePt t="305088" x="1565275" y="6081713"/>
          <p14:tracePt t="305104" x="1554163" y="6081713"/>
          <p14:tracePt t="305122" x="1547813" y="6075363"/>
          <p14:tracePt t="305123" x="1536700" y="6070600"/>
          <p14:tracePt t="305138" x="1525588" y="6064250"/>
          <p14:tracePt t="305156" x="1520825" y="6059488"/>
          <p14:tracePt t="305173" x="1514475" y="6059488"/>
          <p14:tracePt t="305189" x="1514475" y="6053138"/>
          <p14:tracePt t="305206" x="1509713" y="6053138"/>
          <p14:tracePt t="305222" x="1503363" y="6048375"/>
          <p14:tracePt t="305238" x="1492250" y="6042025"/>
          <p14:tracePt t="305256" x="1487488" y="6042025"/>
          <p14:tracePt t="305272" x="1482725" y="6037263"/>
          <p14:tracePt t="305274" x="1476375" y="6037263"/>
          <p14:tracePt t="305290" x="1471613" y="6032500"/>
          <p14:tracePt t="305306" x="1460500" y="6026150"/>
          <p14:tracePt t="305322" x="1443038" y="6021388"/>
          <p14:tracePt t="305338" x="1431925" y="6015038"/>
          <p14:tracePt t="305355" x="1409700" y="6010275"/>
          <p14:tracePt t="305372" x="1409700" y="6003925"/>
          <p14:tracePt t="305418" x="1409700" y="5999163"/>
          <p14:tracePt t="305423" x="1416050" y="5999163"/>
          <p14:tracePt t="305439" x="1431925" y="5988050"/>
          <p14:tracePt t="305456" x="1471613" y="5988050"/>
          <p14:tracePt t="305472" x="1536700" y="5988050"/>
          <p14:tracePt t="305489" x="1608138" y="5970588"/>
          <p14:tracePt t="305507" x="1658938" y="5959475"/>
          <p14:tracePt t="305524" x="1679575" y="5959475"/>
          <p14:tracePt t="305539" x="1690688" y="5959475"/>
          <p14:tracePt t="305556" x="1701800" y="5959475"/>
          <p14:tracePt t="305574" x="1768475" y="5959475"/>
          <p14:tracePt t="305590" x="1835150" y="5959475"/>
          <p14:tracePt t="305607" x="1906588" y="5959475"/>
          <p14:tracePt t="305622" x="1966913" y="5959475"/>
          <p14:tracePt t="305639" x="1993900" y="5959475"/>
          <p14:tracePt t="305657" x="2005013" y="5959475"/>
          <p14:tracePt t="305770" x="2011363" y="5959475"/>
          <p14:tracePt t="305785" x="2022475" y="5965825"/>
          <p14:tracePt t="305791" x="2027238" y="5970588"/>
          <p14:tracePt t="305806" x="2049463" y="5970588"/>
          <p14:tracePt t="305808" x="2082800" y="5976938"/>
          <p14:tracePt t="305823" x="2116138" y="5976938"/>
          <p14:tracePt t="305825" x="2138363" y="5976938"/>
          <p14:tracePt t="305839" x="2220913" y="5976938"/>
          <p14:tracePt t="305857" x="2263775" y="5976938"/>
          <p14:tracePt t="305859" x="2281238" y="5976938"/>
          <p14:tracePt t="305873" x="2286000" y="5976938"/>
          <p14:tracePt t="305892" x="2286000" y="5970588"/>
          <p14:tracePt t="306004" x="2292350" y="5970588"/>
          <p14:tracePt t="306009" x="2303463" y="5970588"/>
          <p14:tracePt t="306023" x="2330450" y="5970588"/>
          <p14:tracePt t="306024" x="2374900" y="5970588"/>
          <p14:tracePt t="306040" x="2490788" y="5970588"/>
          <p14:tracePt t="306056" x="2616200" y="5954713"/>
          <p14:tracePt t="306073" x="2716213" y="5943600"/>
          <p14:tracePt t="306090" x="2771775" y="5932488"/>
          <p14:tracePt t="306091" x="2798763" y="5932488"/>
          <p14:tracePt t="306107" x="2803525" y="5927725"/>
          <p14:tracePt t="306123" x="2809875" y="5927725"/>
          <p14:tracePt t="306160" x="2814638" y="5927725"/>
          <p14:tracePt t="306166" x="2820988" y="5927725"/>
          <p14:tracePt t="306173" x="2825750" y="5921375"/>
          <p14:tracePt t="306190" x="2854325" y="5910263"/>
          <p14:tracePt t="306206" x="2870200" y="5905500"/>
          <p14:tracePt t="306223" x="2908300" y="5899150"/>
          <p14:tracePt t="306241" x="2936875" y="5894388"/>
          <p14:tracePt t="306258" x="2959100" y="5894388"/>
          <p14:tracePt t="306275" x="2970213" y="5894388"/>
          <p14:tracePt t="306437" x="2974975" y="5894388"/>
          <p14:tracePt t="306452" x="2979738" y="5894388"/>
          <p14:tracePt t="306458" x="3008313" y="5894388"/>
          <p14:tracePt t="306474" x="3024188" y="5894388"/>
          <p14:tracePt t="306475" x="3052763" y="5894388"/>
          <p14:tracePt t="306492" x="3151188" y="5894388"/>
          <p14:tracePt t="306506" x="3222625" y="5894388"/>
          <p14:tracePt t="306524" x="3376613" y="5888038"/>
          <p14:tracePt t="306525" x="3421063" y="5888038"/>
          <p14:tracePt t="306540" x="3525838" y="5883275"/>
          <p14:tracePt t="306558" x="3603625" y="5876925"/>
          <p14:tracePt t="306574" x="3668713" y="5876925"/>
          <p14:tracePt t="306591" x="3690938" y="5876925"/>
          <p14:tracePt t="306607" x="3708400" y="5876925"/>
          <p14:tracePt t="306624" x="3713163" y="5876925"/>
          <p14:tracePt t="306643" x="3719513" y="5876925"/>
          <p14:tracePt t="306662" x="3724275" y="5876925"/>
          <p14:tracePt t="306676" x="3735388" y="5876925"/>
          <p14:tracePt t="306691" x="3746500" y="5876925"/>
          <p14:tracePt t="306707" x="3768725" y="5872163"/>
          <p14:tracePt t="306724" x="3806825" y="5872163"/>
          <p14:tracePt t="306741" x="3844925" y="5872163"/>
          <p14:tracePt t="306757" x="3900488" y="5872163"/>
          <p14:tracePt t="306759" x="3933825" y="5872163"/>
          <p14:tracePt t="306775" x="4000500" y="5872163"/>
          <p14:tracePt t="306790" x="4098925" y="5872163"/>
          <p14:tracePt t="306808" x="4170363" y="5872163"/>
          <p14:tracePt t="306826" x="4270375" y="5865813"/>
          <p14:tracePt t="306843" x="4324350" y="5854700"/>
          <p14:tracePt t="306858" x="4335463" y="5854700"/>
          <p14:tracePt t="306925" x="4341813" y="5854700"/>
          <p14:tracePt t="306932" x="4346575" y="5849938"/>
          <p14:tracePt t="306940" x="4352925" y="5849938"/>
          <p14:tracePt t="306957" x="4384675" y="5845175"/>
          <p14:tracePt t="306975" x="4429125" y="5845175"/>
          <p14:tracePt t="306976" x="4462463" y="5838825"/>
          <p14:tracePt t="306991" x="4511675" y="5834063"/>
          <p14:tracePt t="307007" x="4572000" y="5816600"/>
          <p14:tracePt t="307024" x="4616450" y="5811838"/>
          <p14:tracePt t="307041" x="4672013" y="5800725"/>
          <p14:tracePt t="307058" x="4721225" y="5794375"/>
          <p14:tracePt t="307076" x="4732338" y="5789613"/>
          <p14:tracePt t="307091" x="4765675" y="5789613"/>
          <p14:tracePt t="307107" x="4787900" y="5789613"/>
          <p14:tracePt t="307124" x="4814888" y="5783263"/>
          <p14:tracePt t="307143" x="4848225" y="5778500"/>
          <p14:tracePt t="307158" x="4875213" y="5772150"/>
          <p14:tracePt t="307175" x="4903788" y="5767388"/>
          <p14:tracePt t="307192" x="4914900" y="5767388"/>
          <p14:tracePt t="307194" x="4919663" y="5767388"/>
          <p14:tracePt t="307210" x="4926013" y="5767388"/>
          <p14:tracePt t="307457" x="4919663" y="5767388"/>
          <p14:tracePt t="307464" x="4886325" y="5772150"/>
          <p14:tracePt t="307475" x="4841875" y="5778500"/>
          <p14:tracePt t="307492" x="4776788" y="5800725"/>
          <p14:tracePt t="307493" x="4727575" y="5805488"/>
          <p14:tracePt t="307509" x="4672013" y="5822950"/>
          <p14:tracePt t="307525" x="4638675" y="5827713"/>
          <p14:tracePt t="307527" x="4616450" y="5834063"/>
          <p14:tracePt t="307541" x="4589463" y="5834063"/>
          <p14:tracePt t="307559" x="4533900" y="5834063"/>
          <p14:tracePt t="307577" x="4357688" y="5834063"/>
          <p14:tracePt t="307592" x="4308475" y="5834063"/>
          <p14:tracePt t="307594" x="4241800" y="5834063"/>
          <p14:tracePt t="307608" x="4125913" y="5834063"/>
          <p14:tracePt t="307626" x="4049713" y="5845175"/>
          <p14:tracePt t="307642" x="3994150" y="5845175"/>
          <p14:tracePt t="307644" x="3949700" y="5845175"/>
          <p14:tracePt t="307660" x="3900488" y="5845175"/>
          <p14:tracePt t="307676" x="3856038" y="5845175"/>
          <p14:tracePt t="307691" x="3813175" y="5845175"/>
          <p14:tracePt t="307709" x="3751263" y="5849938"/>
          <p14:tracePt t="307726" x="3735388" y="5854700"/>
          <p14:tracePt t="307743" x="3724275" y="5854700"/>
          <p14:tracePt t="307758" x="3713163" y="5854700"/>
          <p14:tracePt t="307776" x="3702050" y="5854700"/>
          <p14:tracePt t="307793" x="3663950" y="5854700"/>
          <p14:tracePt t="307794" x="3641725" y="5854700"/>
          <p14:tracePt t="307809" x="3614738" y="5854700"/>
          <p14:tracePt t="307827" x="3608388" y="5854700"/>
          <p14:tracePt t="310891" x="3740150" y="5854700"/>
          <p14:tracePt t="310893" x="3840163" y="5854700"/>
          <p14:tracePt t="310897" x="4103688" y="5861050"/>
          <p14:tracePt t="310899" x="4148138" y="5861050"/>
          <p14:tracePt t="310908" x="4154488" y="5861050"/>
          <p14:tracePt t="310931" x="4159250" y="5861050"/>
          <p14:tracePt t="310937" x="4165600" y="5861050"/>
          <p14:tracePt t="310947" x="4187825" y="5861050"/>
          <p14:tracePt t="310964" x="4252913" y="5861050"/>
          <p14:tracePt t="310981" x="4373563" y="5865813"/>
          <p14:tracePt t="310998" x="4473575" y="5865813"/>
          <p14:tracePt t="311014" x="4533900" y="5872163"/>
          <p14:tracePt t="311030" x="4578350" y="5883275"/>
          <p14:tracePt t="311047" x="4611688" y="5888038"/>
          <p14:tracePt t="311049" x="4654550" y="5888038"/>
          <p14:tracePt t="311065" x="4676775" y="5888038"/>
          <p14:tracePt t="311081" x="4710113" y="5894388"/>
          <p14:tracePt t="311098" x="4727575" y="5894388"/>
          <p14:tracePt t="311114" x="4759325" y="5894388"/>
          <p14:tracePt t="311130" x="4770438" y="5894388"/>
          <p14:tracePt t="311327" x="4776788" y="5894388"/>
          <p14:tracePt t="311342" x="4781550" y="5894388"/>
          <p14:tracePt t="311358" x="4787900" y="5894388"/>
          <p14:tracePt t="311366" x="4792663" y="5894388"/>
          <p14:tracePt t="311382" x="4810125" y="5894388"/>
          <p14:tracePt t="311397" x="4821238" y="5894388"/>
          <p14:tracePt t="311434" x="4826000" y="5894388"/>
          <p14:tracePt t="311449" x="4832350" y="5894388"/>
          <p14:tracePt t="311453" x="4832350" y="5888038"/>
          <p14:tracePt t="311469" x="4837113" y="5888038"/>
          <p14:tracePt t="311537" x="4841875" y="5888038"/>
          <p14:tracePt t="311545" x="4841875" y="5883275"/>
          <p14:tracePt t="311944" x="4852988" y="5883275"/>
          <p14:tracePt t="311950" x="4875213" y="5883275"/>
          <p14:tracePt t="311966" x="5035550" y="5883275"/>
          <p14:tracePt t="311982" x="5249863" y="5905500"/>
          <p14:tracePt t="311998" x="5602288" y="5927725"/>
          <p14:tracePt t="312017" x="5961063" y="5954713"/>
          <p14:tracePt t="312034" x="6070600" y="5954713"/>
          <p14:tracePt t="312049" x="6110288" y="5954713"/>
          <p14:tracePt t="312066" x="6115050" y="5954713"/>
          <p14:tracePt t="312250" x="6121400" y="5954713"/>
          <p14:tracePt t="312281" x="6126163" y="5954713"/>
          <p14:tracePt t="312302" x="6132513" y="5954713"/>
          <p14:tracePt t="312340" x="6137275" y="5954713"/>
          <p14:tracePt t="312348" x="6142038" y="5954713"/>
          <p14:tracePt t="312356" x="6148388" y="5954713"/>
          <p14:tracePt t="312365" x="6170613" y="5954713"/>
          <p14:tracePt t="312382" x="6208713" y="5954713"/>
          <p14:tracePt t="312384" x="6242050" y="5948363"/>
          <p14:tracePt t="312400" x="6286500" y="5943600"/>
          <p14:tracePt t="312415" x="6313488" y="5932488"/>
          <p14:tracePt t="312432" x="6324600" y="5932488"/>
          <p14:tracePt t="312483" x="6329363" y="5932488"/>
          <p14:tracePt t="312497" x="6335713" y="5932488"/>
          <p14:tracePt t="312505" x="6340475" y="5932488"/>
          <p14:tracePt t="312519" x="6346825" y="5927725"/>
          <p14:tracePt t="312767" x="6346825" y="5921375"/>
          <p14:tracePt t="312775" x="6335713" y="5921375"/>
          <p14:tracePt t="312783" x="6324600" y="5921375"/>
          <p14:tracePt t="312799" x="6275388" y="5910263"/>
          <p14:tracePt t="312816" x="6253163" y="5910263"/>
          <p14:tracePt t="312834" x="6181725" y="5894388"/>
          <p14:tracePt t="312851" x="6132513" y="5883275"/>
          <p14:tracePt t="312866" x="6110288" y="5883275"/>
          <p14:tracePt t="312884" x="6099175" y="5883275"/>
          <p14:tracePt t="312900" x="6092825" y="5876925"/>
          <p14:tracePt t="313031" x="6103938" y="5876925"/>
          <p14:tracePt t="313037" x="6132513" y="5876925"/>
          <p14:tracePt t="313051" x="6203950" y="5876925"/>
          <p14:tracePt t="313067" x="6291263" y="5876925"/>
          <p14:tracePt t="313083" x="6391275" y="5876925"/>
          <p14:tracePt t="313100" x="6507163" y="5883275"/>
          <p14:tracePt t="313116" x="6561138" y="5883275"/>
          <p14:tracePt t="313134" x="6583363" y="5883275"/>
          <p14:tracePt t="313151" x="6589713" y="5883275"/>
          <p14:tracePt t="313307" x="6594475" y="5883275"/>
          <p14:tracePt t="313315" x="6600825" y="5883275"/>
          <p14:tracePt t="313330" x="6616700" y="5883275"/>
          <p14:tracePt t="313336" x="6621463" y="5883275"/>
          <p14:tracePt t="313351" x="6638925" y="5883275"/>
          <p14:tracePt t="313353" x="6643688" y="5883275"/>
          <p14:tracePt t="313367" x="6654800" y="5883275"/>
          <p14:tracePt t="313368" x="6665913" y="5883275"/>
          <p14:tracePt t="313384" x="6683375" y="5883275"/>
          <p14:tracePt t="313401" x="6688138" y="5883275"/>
          <p14:tracePt t="313420" x="6694488" y="5883275"/>
          <p14:tracePt t="313436" x="6699250" y="5883275"/>
          <p14:tracePt t="313593" x="6704013" y="5883275"/>
          <p14:tracePt t="313601" x="6715125" y="5883275"/>
          <p14:tracePt t="313608" x="6721475" y="5883275"/>
          <p14:tracePt t="313617" x="6737350" y="5883275"/>
          <p14:tracePt t="313635" x="6759575" y="5883275"/>
          <p14:tracePt t="313652" x="6804025" y="5883275"/>
          <p14:tracePt t="313668" x="6815138" y="5883275"/>
          <p14:tracePt t="313685" x="6819900" y="5883275"/>
          <p14:tracePt t="314276" x="6831013" y="5883275"/>
          <p14:tracePt t="314283" x="6864350" y="5883275"/>
          <p14:tracePt t="314291" x="6958013" y="5883275"/>
          <p14:tracePt t="314301" x="7073900" y="5894388"/>
          <p14:tracePt t="314319" x="7464425" y="5927725"/>
          <p14:tracePt t="314335" x="7702550" y="5932488"/>
          <p14:tracePt t="314352" x="7950200" y="5992813"/>
          <p14:tracePt t="314369" x="8104188" y="6015038"/>
          <p14:tracePt t="314371" x="8159750" y="6015038"/>
          <p14:tracePt t="314387" x="8202613" y="6032500"/>
          <p14:tracePt t="314403" x="8208963" y="6032500"/>
          <p14:tracePt t="314651" x="8213725" y="6032500"/>
          <p14:tracePt t="314657" x="8220075" y="6032500"/>
          <p14:tracePt t="314669" x="8224838" y="6032500"/>
          <p14:tracePt t="314686" x="8264525" y="6021388"/>
          <p14:tracePt t="314704" x="8307388" y="6010275"/>
          <p14:tracePt t="314719" x="8340725" y="5999163"/>
          <p14:tracePt t="314737" x="8374063" y="5981700"/>
          <p14:tracePt t="314754" x="8412163" y="5959475"/>
          <p14:tracePt t="314770" x="8429625" y="5954713"/>
          <p14:tracePt t="314786" x="8451850" y="5943600"/>
          <p14:tracePt t="314803" x="8462963" y="5938838"/>
          <p14:tracePt t="314821" x="8472488" y="5932488"/>
          <p14:tracePt t="314839" x="8478838" y="5932488"/>
          <p14:tracePt t="314890" x="8483600" y="5932488"/>
          <p14:tracePt t="314907" x="8494713" y="5932488"/>
          <p14:tracePt t="314912" x="8505825" y="5927725"/>
          <p14:tracePt t="314922" x="8523288" y="5921375"/>
          <p14:tracePt t="314936" x="8545513" y="5921375"/>
          <p14:tracePt t="314954" x="8566150" y="5910263"/>
          <p14:tracePt t="314969" x="8588375" y="5910263"/>
          <p14:tracePt t="314971" x="8599488" y="5910263"/>
          <p14:tracePt t="314986" x="8605838" y="5905500"/>
          <p14:tracePt t="314988" x="8616950" y="5905500"/>
          <p14:tracePt t="315003" x="8643938" y="5899150"/>
          <p14:tracePt t="315021" x="8699500" y="5899150"/>
          <p14:tracePt t="315037" x="8737600" y="5899150"/>
          <p14:tracePt t="315038" x="8764588" y="5899150"/>
          <p14:tracePt t="315054" x="8809038" y="5899150"/>
          <p14:tracePt t="315071" x="8842375" y="5899150"/>
          <p14:tracePt t="315086" x="8875713" y="5899150"/>
          <p14:tracePt t="315103" x="8931275" y="5899150"/>
          <p14:tracePt t="315120" x="8958263" y="5899150"/>
          <p14:tracePt t="315122" x="8991600" y="5899150"/>
          <p14:tracePt t="315137" x="9024938" y="5888038"/>
          <p14:tracePt t="315155" x="9051925" y="5888038"/>
          <p14:tracePt t="315170" x="9078913" y="5888038"/>
          <p14:tracePt t="315186" x="9134475" y="5888038"/>
          <p14:tracePt t="315204" x="9228138" y="5888038"/>
          <p14:tracePt t="315221" x="9305925" y="5888038"/>
          <p14:tracePt t="315236" x="9382125" y="5888038"/>
          <p14:tracePt t="315254" x="9437688" y="5888038"/>
          <p14:tracePt t="315256" x="9453563" y="5888038"/>
          <p14:tracePt t="315270" x="9475788" y="5888038"/>
          <p14:tracePt t="315272" x="9482138" y="5888038"/>
          <p14:tracePt t="315288" x="9493250" y="5888038"/>
          <p14:tracePt t="315304" x="9498013" y="5888038"/>
          <p14:tracePt t="315320" x="9502775" y="5888038"/>
          <p14:tracePt t="315337" x="9509125" y="5888038"/>
          <p14:tracePt t="315354" x="9513888" y="5888038"/>
          <p14:tracePt t="315521" x="9509125" y="5883275"/>
          <p14:tracePt t="315528" x="9493250" y="5876925"/>
          <p14:tracePt t="315537" x="9482138" y="5872163"/>
          <p14:tracePt t="315554" x="9464675" y="5872163"/>
          <p14:tracePt t="315556" x="9453563" y="5872163"/>
          <p14:tracePt t="315573" x="9442450" y="5865813"/>
          <p14:tracePt t="315588" x="9431338" y="5861050"/>
          <p14:tracePt t="315589" x="9409113" y="5861050"/>
          <p14:tracePt t="315604" x="9388475" y="5861050"/>
          <p14:tracePt t="315620" x="9348788" y="5861050"/>
          <p14:tracePt t="315637" x="9294813" y="5861050"/>
          <p14:tracePt t="315638" x="9250363" y="5854700"/>
          <p14:tracePt t="315654" x="9205913" y="5854700"/>
          <p14:tracePt t="315656" x="9167813" y="5854700"/>
          <p14:tracePt t="315671" x="9056688" y="5854700"/>
          <p14:tracePt t="315687" x="8991600" y="5854700"/>
          <p14:tracePt t="315705" x="8913813" y="5861050"/>
          <p14:tracePt t="315706" x="8891588" y="5861050"/>
          <p14:tracePt t="315722" x="8837613" y="5865813"/>
          <p14:tracePt t="315738" x="8759825" y="5865813"/>
          <p14:tracePt t="315755" x="8639175" y="5865813"/>
          <p14:tracePt t="315771" x="8539163" y="5865813"/>
          <p14:tracePt t="315788" x="8423275" y="5865813"/>
          <p14:tracePt t="315789" x="8378825" y="5865813"/>
          <p14:tracePt t="315805" x="8335963" y="5865813"/>
          <p14:tracePt t="315807" x="8291513" y="5865813"/>
          <p14:tracePt t="315821" x="8202613" y="5865813"/>
          <p14:tracePt t="315837" x="8131175" y="5865813"/>
          <p14:tracePt t="315855" x="8059738" y="5865813"/>
          <p14:tracePt t="315857" x="8032750" y="5865813"/>
          <p14:tracePt t="315872" x="7988300" y="5865813"/>
          <p14:tracePt t="315889" x="7900988" y="5865813"/>
          <p14:tracePt t="315905" x="7839075" y="5865813"/>
          <p14:tracePt t="315921" x="7773988" y="5865813"/>
          <p14:tracePt t="315923" x="7751763" y="5865813"/>
          <p14:tracePt t="315937" x="7724775" y="5865813"/>
          <p14:tracePt t="315939" x="7713663" y="5865813"/>
          <p14:tracePt t="315954" x="7702550" y="5865813"/>
          <p14:tracePt t="315977" x="7696200" y="5865813"/>
          <p14:tracePt t="316045" x="7691438" y="5865813"/>
          <p14:tracePt t="316173" x="7696200" y="5861050"/>
          <p14:tracePt t="316180" x="7707313" y="5861050"/>
          <p14:tracePt t="316188" x="7718425" y="5854700"/>
          <p14:tracePt t="316205" x="7745413" y="5854700"/>
          <p14:tracePt t="316223" x="7807325" y="5849938"/>
          <p14:tracePt t="316226" x="7827963" y="5849938"/>
          <p14:tracePt t="316238" x="7850188" y="5849938"/>
          <p14:tracePt t="316239" x="7872413" y="5845175"/>
          <p14:tracePt t="316255" x="7889875" y="5845175"/>
          <p14:tracePt t="316271" x="7894638" y="5838825"/>
          <p14:tracePt t="316324" x="7900988" y="5838825"/>
          <p14:tracePt t="316338" x="7905750" y="5838825"/>
          <p14:tracePt t="316344" x="7910513" y="5838825"/>
          <p14:tracePt t="316360" x="7916863" y="5838825"/>
          <p14:tracePt t="316372" x="7927975" y="5838825"/>
          <p14:tracePt t="316607" x="7932738" y="5838825"/>
          <p14:tracePt t="316624" x="7939088" y="5838825"/>
          <p14:tracePt t="316629" x="7943850" y="5838825"/>
          <p14:tracePt t="316655" x="7954963" y="5838825"/>
          <p14:tracePt t="316670" x="7961313" y="5838825"/>
          <p14:tracePt t="317807" x="7961313" y="5834063"/>
          <p14:tracePt t="317854" x="7966075" y="5834063"/>
          <p14:tracePt t="317877" x="7972425" y="5834063"/>
          <p14:tracePt t="317882" x="7977188" y="5834063"/>
          <p14:tracePt t="317897" x="7983538" y="5834063"/>
          <p14:tracePt t="317920" x="7988300" y="5834063"/>
          <p14:tracePt t="318445" x="7988300" y="5838825"/>
          <p14:tracePt t="318459" x="7983538" y="5838825"/>
          <p14:tracePt t="318467" x="7977188" y="5838825"/>
          <p14:tracePt t="318477" x="7977188" y="5845175"/>
          <p14:tracePt t="318492" x="7972425" y="5849938"/>
          <p14:tracePt t="318509" x="7966075" y="5854700"/>
          <p14:tracePt t="318527" x="7961313" y="5861050"/>
          <p14:tracePt t="318544" x="7954963" y="5865813"/>
          <p14:tracePt t="318558" x="7950200" y="5872163"/>
          <p14:tracePt t="318575" x="7939088" y="5876925"/>
          <p14:tracePt t="318594" x="7939088" y="5883275"/>
          <p14:tracePt t="318609" x="7927975" y="5888038"/>
          <p14:tracePt t="318686" x="7927975" y="5894388"/>
          <p14:tracePt t="318700" x="7927975" y="5899150"/>
          <p14:tracePt t="318714" x="7927975" y="5905500"/>
          <p14:tracePt t="318730" x="7927975" y="5910263"/>
          <p14:tracePt t="318745" x="7927975" y="5916613"/>
          <p14:tracePt t="318752" x="7927975" y="5921375"/>
          <p14:tracePt t="318760" x="7927975" y="5927725"/>
          <p14:tracePt t="318775" x="7927975" y="5932488"/>
          <p14:tracePt t="318792" x="7932738" y="5938838"/>
          <p14:tracePt t="318809" x="7932738" y="5943600"/>
          <p14:tracePt t="318827" x="7932738" y="5948363"/>
          <p14:tracePt t="319145" x="7927975" y="5948363"/>
          <p14:tracePt t="319150" x="7921625" y="5948363"/>
          <p14:tracePt t="319158" x="7916863" y="5948363"/>
          <p14:tracePt t="319177" x="7910513" y="5948363"/>
          <p14:tracePt t="319195" x="7905750" y="5948363"/>
          <p14:tracePt t="319211" x="7900988" y="5948363"/>
          <p14:tracePt t="319226" x="7894638" y="5954713"/>
          <p14:tracePt t="319263" x="7894638" y="5959475"/>
          <p14:tracePt t="319269" x="7889875" y="5965825"/>
          <p14:tracePt t="319294" x="7883525" y="5965825"/>
          <p14:tracePt t="319307" x="7878763" y="5976938"/>
          <p14:tracePt t="319314" x="7872413" y="5976938"/>
          <p14:tracePt t="319337" x="7872413" y="5981700"/>
          <p14:tracePt t="319344" x="7867650" y="5981700"/>
          <p14:tracePt t="319360" x="7867650" y="5988050"/>
          <p14:tracePt t="319377" x="7861300" y="5992813"/>
          <p14:tracePt t="319393" x="7856538" y="5999163"/>
          <p14:tracePt t="319411" x="7850188" y="5999163"/>
          <p14:tracePt t="319427" x="7839075" y="5999163"/>
          <p14:tracePt t="319444" x="7827963" y="5999163"/>
          <p14:tracePt t="319460" x="7823200" y="6003925"/>
          <p14:tracePt t="319477" x="7818438" y="6010275"/>
          <p14:tracePt t="319495" x="7812088" y="6015038"/>
          <p14:tracePt t="319511" x="7807325" y="6021388"/>
          <p14:tracePt t="319527" x="7800975" y="6026150"/>
          <p14:tracePt t="319542" x="7796213" y="6037263"/>
          <p14:tracePt t="319561" x="7796213" y="6053138"/>
          <p14:tracePt t="319577" x="7796213" y="6064250"/>
          <p14:tracePt t="319593" x="7796213" y="6086475"/>
          <p14:tracePt t="319611" x="7796213" y="6092825"/>
          <p14:tracePt t="319628" x="7796213" y="6097588"/>
          <p14:tracePt t="319856" x="7789863" y="6097588"/>
          <p14:tracePt t="319894" x="7789863" y="6103938"/>
          <p14:tracePt t="319968" x="7785100" y="6103938"/>
          <p14:tracePt t="320012" x="7778750" y="6103938"/>
          <p14:tracePt t="320170" x="7773988" y="6103938"/>
          <p14:tracePt t="320179" x="7767638" y="6103938"/>
          <p14:tracePt t="320184" x="7762875" y="6103938"/>
          <p14:tracePt t="320194" x="7734300" y="6103938"/>
          <p14:tracePt t="320211" x="7707313" y="6103938"/>
          <p14:tracePt t="320228" x="7685088" y="6103938"/>
          <p14:tracePt t="320229" x="7680325" y="6103938"/>
          <p14:tracePt t="320245" x="7673975" y="6103938"/>
          <p14:tracePt t="320247" x="7669213" y="6103938"/>
          <p14:tracePt t="320262" x="7662863" y="6103938"/>
          <p14:tracePt t="320279" x="7658100" y="6103938"/>
          <p14:tracePt t="320396" x="7651750" y="6103938"/>
          <p14:tracePt t="320403" x="7646988" y="6103938"/>
          <p14:tracePt t="320411" x="7640638" y="6103938"/>
          <p14:tracePt t="320428" x="7631113" y="6103938"/>
          <p14:tracePt t="320446" x="7602538" y="6092825"/>
          <p14:tracePt t="320462" x="7564438" y="6086475"/>
          <p14:tracePt t="320478" x="7481888" y="6070600"/>
          <p14:tracePt t="320495" x="7350125" y="6042025"/>
          <p14:tracePt t="320511" x="7100888" y="6015038"/>
          <p14:tracePt t="320529" x="6567488" y="5981700"/>
          <p14:tracePt t="320546" x="6230938" y="5976938"/>
          <p14:tracePt t="320547" x="5938838" y="5976938"/>
          <p14:tracePt t="320561" x="5360988" y="5976938"/>
          <p14:tracePt t="320578" x="4473575" y="5927725"/>
          <p14:tracePt t="320596" x="3035300" y="5899150"/>
          <p14:tracePt t="320613" x="2076450" y="5899150"/>
          <p14:tracePt t="320628" x="831850" y="5899150"/>
          <p14:tracePt t="321149" x="336550" y="5486400"/>
          <p14:tracePt t="321154" x="776288" y="5459413"/>
          <p14:tracePt t="321163" x="1233488" y="5441950"/>
          <p14:tracePt t="321183" x="2562225" y="5392738"/>
          <p14:tracePt t="321197" x="3443288" y="5299075"/>
          <p14:tracePt t="321214" x="4402138" y="5111750"/>
          <p14:tracePt t="321230" x="5151438" y="4919663"/>
          <p14:tracePt t="321247" x="5911850" y="4665663"/>
          <p14:tracePt t="321249" x="6246813" y="4533900"/>
          <p14:tracePt t="321267" x="6743700" y="4335463"/>
          <p14:tracePt t="321272" x="7002463" y="4235450"/>
          <p14:tracePt t="321281" x="7172325" y="4186238"/>
          <p14:tracePt t="321297" x="7519988" y="4081463"/>
          <p14:tracePt t="321314" x="7620000" y="4065588"/>
          <p14:tracePt t="321331" x="7696200" y="4065588"/>
          <p14:tracePt t="321332" x="7740650" y="4070350"/>
          <p14:tracePt t="321348" x="7872413" y="4148138"/>
          <p14:tracePt t="321366" x="8032750" y="4264025"/>
          <p14:tracePt t="321379" x="8197850" y="4433888"/>
          <p14:tracePt t="321396" x="8280400" y="4567238"/>
          <p14:tracePt t="321413" x="8335963" y="4692650"/>
          <p14:tracePt t="321414" x="8351838" y="4737100"/>
          <p14:tracePt t="321430" x="8407400" y="4868863"/>
          <p14:tracePt t="321446" x="8451850" y="4946650"/>
          <p14:tracePt t="321463" x="8523288" y="5024438"/>
          <p14:tracePt t="321479" x="8588375" y="5062538"/>
          <p14:tracePt t="321497" x="8666163" y="5100638"/>
          <p14:tracePt t="321514" x="8682038" y="5106988"/>
          <p14:tracePt t="321530" x="8704263" y="5118100"/>
          <p14:tracePt t="321546" x="8737600" y="5127625"/>
          <p14:tracePt t="321565" x="8710613" y="5122863"/>
          <p14:tracePt t="321582" x="8577263" y="5062538"/>
          <p14:tracePt t="321598" x="8467725" y="5045075"/>
          <p14:tracePt t="322300" x="8451850" y="5045075"/>
          <p14:tracePt t="322308" x="8423275" y="5045075"/>
          <p14:tracePt t="322316" x="8313738" y="5045075"/>
          <p14:tracePt t="322330" x="8077200" y="5045075"/>
          <p14:tracePt t="322347" x="7658100" y="5056188"/>
          <p14:tracePt t="322364" x="7140575" y="5084763"/>
          <p14:tracePt t="322381" x="6561138" y="5118100"/>
          <p14:tracePt t="322398" x="6380163" y="5138738"/>
          <p14:tracePt t="322414" x="6357938" y="5138738"/>
          <p14:tracePt t="322432" x="6346825" y="5138738"/>
          <p14:tracePt t="322466" x="6340475" y="5138738"/>
          <p14:tracePt t="322472" x="6335713" y="5138738"/>
          <p14:tracePt t="322481" x="6329363" y="5138738"/>
          <p14:tracePt t="322497" x="6308725" y="5127625"/>
          <p14:tracePt t="322514" x="6280150" y="5122863"/>
          <p14:tracePt t="322531" x="6264275" y="5122863"/>
          <p14:tracePt t="322548" x="6253163" y="5122863"/>
          <p14:tracePt t="322587" x="6246813" y="5122863"/>
          <p14:tracePt t="322743" x="6242050" y="5118100"/>
          <p14:tracePt t="322751" x="6235700" y="5118100"/>
          <p14:tracePt t="322772" x="6230938" y="5118100"/>
          <p14:tracePt t="322878" x="6242050" y="5118100"/>
          <p14:tracePt t="322885" x="6253163" y="5118100"/>
          <p14:tracePt t="322899" x="6391275" y="5149850"/>
          <p14:tracePt t="322917" x="6743700" y="5216525"/>
          <p14:tracePt t="322932" x="7040563" y="5265738"/>
          <p14:tracePt t="322948" x="7256463" y="5299075"/>
          <p14:tracePt t="322966" x="7464425" y="5343525"/>
          <p14:tracePt t="322985" x="7470775" y="5348288"/>
          <p14:tracePt t="322999" x="7475538" y="5354638"/>
          <p14:tracePt t="323017" x="7475538" y="5359400"/>
          <p14:tracePt t="323110" x="7470775" y="5359400"/>
          <p14:tracePt t="323119" x="7464425" y="5365750"/>
          <p14:tracePt t="323133" x="7453313" y="5376863"/>
          <p14:tracePt t="323148" x="7437438" y="5387975"/>
          <p14:tracePt t="323165" x="7432675" y="5397500"/>
          <p14:tracePt t="323182" x="7426325" y="5414963"/>
          <p14:tracePt t="323200" x="7421563" y="5426075"/>
          <p14:tracePt t="323215" x="7415213" y="5437188"/>
          <p14:tracePt t="323232" x="7410450" y="5441950"/>
          <p14:tracePt t="323249" x="7404100" y="5448300"/>
          <p14:tracePt t="323251" x="7404100" y="5453063"/>
          <p14:tracePt t="323306" x="7399338" y="5459413"/>
          <p14:tracePt t="323312" x="7392988" y="5459413"/>
          <p14:tracePt t="323320" x="7392988" y="5464175"/>
          <p14:tracePt t="323332" x="7388225" y="5464175"/>
          <p14:tracePt t="323349" x="7381875" y="5470525"/>
          <p14:tracePt t="323366" x="7377113" y="5475288"/>
          <p14:tracePt t="323382" x="7370763" y="5481638"/>
          <p14:tracePt t="323400" x="7359650" y="5491163"/>
          <p14:tracePt t="323417" x="7354888" y="5497513"/>
          <p14:tracePt t="323433" x="7332663" y="5508625"/>
          <p14:tracePt t="323449" x="7294563" y="5535613"/>
          <p14:tracePt t="323466" x="7245350" y="5564188"/>
          <p14:tracePt t="323482" x="7189788" y="5595938"/>
          <p14:tracePt t="323484" x="7156450" y="5624513"/>
          <p14:tracePt t="323500" x="7140575" y="5646738"/>
          <p14:tracePt t="323515" x="7112000" y="5668963"/>
          <p14:tracePt t="323532" x="7100888" y="5678488"/>
          <p14:tracePt t="323550" x="7096125" y="5684838"/>
          <p14:tracePt t="323552" x="7089775" y="5689600"/>
          <p14:tracePt t="323568" x="7085013" y="5695950"/>
          <p14:tracePt t="323583" x="7073900" y="5700713"/>
          <p14:tracePt t="323600" x="7069138" y="5707063"/>
          <p14:tracePt t="323892" x="7062788" y="5707063"/>
          <p14:tracePt t="323913" x="7058025" y="5707063"/>
          <p14:tracePt t="323967" x="7051675" y="5707063"/>
          <p14:tracePt t="324063" x="7046913" y="5700713"/>
          <p14:tracePt t="324077" x="7040563" y="5695950"/>
          <p14:tracePt t="324092" x="7035800" y="5695950"/>
          <p14:tracePt t="324107" x="7029450" y="5695950"/>
          <p14:tracePt t="324213" x="7024688" y="5695950"/>
          <p14:tracePt t="324235" x="7018338" y="5695950"/>
          <p14:tracePt t="324243" x="7013575" y="5689600"/>
          <p14:tracePt t="324252" x="7007225" y="5689600"/>
          <p14:tracePt t="324269" x="6996113" y="5684838"/>
          <p14:tracePt t="324285" x="6991350" y="5684838"/>
          <p14:tracePt t="324302" x="6975475" y="5684838"/>
          <p14:tracePt t="324319" x="6958013" y="5684838"/>
          <p14:tracePt t="324334" x="6935788" y="5684838"/>
          <p14:tracePt t="324350" x="6913563" y="5684838"/>
          <p14:tracePt t="324367" x="6891338" y="5684838"/>
          <p14:tracePt t="324384" x="6881813" y="5684838"/>
          <p14:tracePt t="324723" x="6870700" y="5684838"/>
          <p14:tracePt t="324730" x="6848475" y="5684838"/>
          <p14:tracePt t="324737" x="6797675" y="5678488"/>
          <p14:tracePt t="324752" x="6704013" y="5673725"/>
          <p14:tracePt t="324768" x="6511925" y="5668963"/>
          <p14:tracePt t="324784" x="6219825" y="5673725"/>
          <p14:tracePt t="324801" x="5735638" y="5689600"/>
          <p14:tracePt t="324818" x="5272088" y="5695950"/>
          <p14:tracePt t="324819" x="4792663" y="5722938"/>
          <p14:tracePt t="324835" x="4710113" y="5734050"/>
          <p14:tracePt t="324837" x="4556125" y="5751513"/>
          <p14:tracePt t="324851" x="4170363" y="5778500"/>
          <p14:tracePt t="324868" x="4010025" y="5789613"/>
          <p14:tracePt t="324885" x="3911600" y="5789613"/>
          <p14:tracePt t="324886" x="3895725" y="5789613"/>
          <p14:tracePt t="324902" x="3878263" y="5789613"/>
          <p14:tracePt t="324904" x="3873500" y="5789613"/>
          <p14:tracePt t="324918" x="3862388" y="5789613"/>
          <p14:tracePt t="324935" x="3822700" y="5789613"/>
          <p14:tracePt t="324951" x="3806825" y="5783263"/>
          <p14:tracePt t="324969" x="3768725" y="5756275"/>
          <p14:tracePt t="324986" x="3735388" y="5740400"/>
          <p14:tracePt t="325002" x="3702050" y="5711825"/>
          <p14:tracePt t="325018" x="3668713" y="5673725"/>
          <p14:tracePt t="325035" x="3625850" y="5640388"/>
          <p14:tracePt t="325036" x="3603625" y="5624513"/>
          <p14:tracePt t="325053" x="3563938" y="5591175"/>
          <p14:tracePt t="325069" x="3521075" y="5564188"/>
          <p14:tracePt t="325085" x="3498850" y="5553075"/>
          <p14:tracePt t="325102" x="3476625" y="5541963"/>
          <p14:tracePt t="325104" x="3465513" y="5541963"/>
          <p14:tracePt t="325118" x="3448050" y="5535613"/>
          <p14:tracePt t="325136" x="3427413" y="5535613"/>
          <p14:tracePt t="325151" x="3416300" y="5530850"/>
          <p14:tracePt t="325169" x="3405188" y="5524500"/>
          <p14:tracePt t="325187" x="3382963" y="5524500"/>
          <p14:tracePt t="325203" x="3360738" y="5513388"/>
          <p14:tracePt t="325218" x="3338513" y="5513388"/>
          <p14:tracePt t="325235" x="3316288" y="5497513"/>
          <p14:tracePt t="325253" x="3294063" y="5491163"/>
          <p14:tracePt t="325255" x="3282950" y="5486400"/>
          <p14:tracePt t="325269" x="3278188" y="5481638"/>
          <p14:tracePt t="325286" x="3271838" y="5475288"/>
          <p14:tracePt t="325302" x="3267075" y="5470525"/>
          <p14:tracePt t="325319" x="3267075" y="5464175"/>
          <p14:tracePt t="325337" x="3255963" y="5453063"/>
          <p14:tracePt t="325352" x="3255963" y="5448300"/>
          <p14:tracePt t="325354" x="3251200" y="5441950"/>
          <p14:tracePt t="325368" x="3244850" y="5437188"/>
          <p14:tracePt t="325386" x="3233738" y="5430838"/>
          <p14:tracePt t="325403" x="3217863" y="5414963"/>
          <p14:tracePt t="325405" x="3206750" y="5414963"/>
          <p14:tracePt t="325420" x="3184525" y="5403850"/>
          <p14:tracePt t="325436" x="3140075" y="5392738"/>
          <p14:tracePt t="325453" x="3079750" y="5376863"/>
          <p14:tracePt t="325469" x="3024188" y="5354638"/>
          <p14:tracePt t="325486" x="2919413" y="5332413"/>
          <p14:tracePt t="325503" x="2814638" y="5321300"/>
          <p14:tracePt t="325519" x="2716213" y="5303838"/>
          <p14:tracePt t="325537" x="2622550" y="5294313"/>
          <p14:tracePt t="325553" x="2555875" y="5276850"/>
          <p14:tracePt t="325554" x="2528888" y="5265738"/>
          <p14:tracePt t="325570" x="2513013" y="5254625"/>
          <p14:tracePt t="325571" x="2490788" y="5243513"/>
          <p14:tracePt t="325586" x="2468563" y="5221288"/>
          <p14:tracePt t="325588" x="2451100" y="5211763"/>
          <p14:tracePt t="325602" x="2428875" y="5183188"/>
          <p14:tracePt t="325619" x="2408238" y="5156200"/>
          <p14:tracePt t="325637" x="2379663" y="5118100"/>
          <p14:tracePt t="325654" x="2363788" y="5100638"/>
          <p14:tracePt t="325668" x="2346325" y="5084763"/>
          <p14:tracePt t="325686" x="2330450" y="5073650"/>
          <p14:tracePt t="325703" x="2314575" y="5056188"/>
          <p14:tracePt t="325704" x="2303463" y="5051425"/>
          <p14:tracePt t="325720" x="2274888" y="5040313"/>
          <p14:tracePt t="325736" x="2263775" y="5029200"/>
          <p14:tracePt t="325753" x="2236788" y="5018088"/>
          <p14:tracePt t="325770" x="2214563" y="5006975"/>
          <p14:tracePt t="325771" x="2203450" y="4995863"/>
          <p14:tracePt t="325787" x="2187575" y="4984750"/>
          <p14:tracePt t="325804" x="2170113" y="4979988"/>
          <p14:tracePt t="325819" x="2165350" y="4979988"/>
          <p14:tracePt t="325838" x="2159000" y="4979988"/>
          <p14:tracePt t="325854" x="2154238" y="4973638"/>
          <p14:tracePt t="325871" x="2147888" y="4973638"/>
          <p14:tracePt t="325893" x="2143125" y="4973638"/>
          <p14:tracePt t="325908" x="2138363" y="4973638"/>
          <p14:tracePt t="326005" x="2143125" y="4979988"/>
          <p14:tracePt t="326013" x="2154238" y="4984750"/>
          <p14:tracePt t="326036" x="2159000" y="4995863"/>
          <p14:tracePt t="326042" x="2165350" y="4995863"/>
          <p14:tracePt t="326053" x="2165350" y="5002213"/>
          <p14:tracePt t="326070" x="2176463" y="5006975"/>
          <p14:tracePt t="326071" x="2187575" y="5013325"/>
          <p14:tracePt t="326087" x="2192338" y="5018088"/>
          <p14:tracePt t="326088" x="2198688" y="5024438"/>
          <p14:tracePt t="326104" x="2220913" y="5033963"/>
          <p14:tracePt t="326120" x="2225675" y="5040313"/>
          <p14:tracePt t="326137" x="2232025" y="5040313"/>
          <p14:tracePt t="326246" x="2236788" y="5045075"/>
          <p14:tracePt t="326254" x="2241550" y="5051425"/>
          <p14:tracePt t="326268" x="2247900" y="5056188"/>
          <p14:tracePt t="326274" x="2259013" y="5062538"/>
          <p14:tracePt t="326287" x="2274888" y="5078413"/>
          <p14:tracePt t="326289" x="2292350" y="5100638"/>
          <p14:tracePt t="326305" x="2308225" y="5122863"/>
          <p14:tracePt t="326321" x="2346325" y="5172075"/>
          <p14:tracePt t="326337" x="2379663" y="5205413"/>
          <p14:tracePt t="326353" x="2401888" y="5238750"/>
          <p14:tracePt t="326370" x="2457450" y="5310188"/>
          <p14:tracePt t="326372" x="2462213" y="5314950"/>
          <p14:tracePt t="326389" x="2484438" y="5365750"/>
          <p14:tracePt t="326403" x="2506663" y="5414963"/>
          <p14:tracePt t="326420" x="2528888" y="5470525"/>
          <p14:tracePt t="326436" x="2533650" y="5502275"/>
          <p14:tracePt t="326455" x="2533650" y="5564188"/>
          <p14:tracePt t="326470" x="2533650" y="5580063"/>
          <p14:tracePt t="326488" x="2522538" y="5602288"/>
          <p14:tracePt t="326506" x="2506663" y="5635625"/>
          <p14:tracePt t="326522" x="2495550" y="5646738"/>
          <p14:tracePt t="326538" x="2495550" y="5657850"/>
          <p14:tracePt t="326539" x="2490788" y="5662613"/>
          <p14:tracePt t="326554" x="2490788" y="5678488"/>
          <p14:tracePt t="326570" x="2490788" y="5695950"/>
          <p14:tracePt t="326587" x="2501900" y="5711825"/>
          <p14:tracePt t="326605" x="2517775" y="5722938"/>
          <p14:tracePt t="326621" x="2555875" y="5729288"/>
          <p14:tracePt t="326637" x="2633663" y="5740400"/>
          <p14:tracePt t="326655" x="2738438" y="5745163"/>
          <p14:tracePt t="326656" x="2820988" y="5745163"/>
          <p14:tracePt t="326673" x="3057525" y="5751513"/>
          <p14:tracePt t="326688" x="3200400" y="5751513"/>
          <p14:tracePt t="326704" x="3371850" y="5751513"/>
          <p14:tracePt t="326721" x="3492500" y="5740400"/>
          <p14:tracePt t="326737" x="3559175" y="5734050"/>
          <p14:tracePt t="326738" x="3563938" y="5734050"/>
          <p14:tracePt t="326755" x="3570288" y="5734050"/>
          <p14:tracePt t="326816" x="3559175" y="5740400"/>
          <p14:tracePt t="326822" x="3548063" y="5745163"/>
          <p14:tracePt t="326839" x="3536950" y="5745163"/>
          <p14:tracePt t="326855" x="3487738" y="5772150"/>
          <p14:tracePt t="326871" x="3421063" y="5794375"/>
          <p14:tracePt t="326888" x="3365500" y="5811838"/>
          <p14:tracePt t="326889" x="3338513" y="5816600"/>
          <p14:tracePt t="326905" x="3316288" y="5816600"/>
          <p14:tracePt t="326921" x="3300413" y="5822950"/>
          <p14:tracePt t="326938" x="3289300" y="5822950"/>
          <p14:tracePt t="326956" x="3282950" y="5822950"/>
          <p14:tracePt t="327011" x="3289300" y="5834063"/>
          <p14:tracePt t="327025" x="3311525" y="5849938"/>
          <p14:tracePt t="327032" x="3333750" y="5861050"/>
          <p14:tracePt t="327039" x="3376613" y="5883275"/>
          <p14:tracePt t="327059" x="3432175" y="5899150"/>
          <p14:tracePt t="327071" x="3509963" y="5905500"/>
          <p14:tracePt t="327088" x="3548063" y="5910263"/>
          <p14:tracePt t="327105" x="3563938" y="5910263"/>
          <p14:tracePt t="327356" x="3559175" y="5910263"/>
          <p14:tracePt t="327371" x="3552825" y="5910263"/>
          <p14:tracePt t="327379" x="3552825" y="5905500"/>
          <p14:tracePt t="327401" x="3552825" y="5899150"/>
          <p14:tracePt t="327506" x="3559175" y="5899150"/>
          <p14:tracePt t="327513" x="3570288" y="5894388"/>
          <p14:tracePt t="327522" x="3592513" y="5894388"/>
          <p14:tracePt t="327538" x="3668713" y="5883275"/>
          <p14:tracePt t="327556" x="3713163" y="5854700"/>
          <p14:tracePt t="327573" x="3724275" y="5849938"/>
          <p14:tracePt t="327588" x="3735388" y="5838825"/>
          <p14:tracePt t="327611" x="3735388" y="5834063"/>
          <p14:tracePt t="327633" x="3735388" y="5827713"/>
          <p14:tracePt t="327639" x="3735388" y="5822950"/>
          <p14:tracePt t="327671" x="3729038" y="5816600"/>
          <p14:tracePt t="327677" x="3724275" y="5816600"/>
          <p14:tracePt t="327690" x="3713163" y="5811838"/>
          <p14:tracePt t="327692" x="3708400" y="5800725"/>
          <p14:tracePt t="327708" x="3679825" y="5789613"/>
          <p14:tracePt t="327723" x="3675063" y="5789613"/>
          <p14:tracePt t="327725" x="3663950" y="5778500"/>
          <p14:tracePt t="327739" x="3641725" y="5778500"/>
          <p14:tracePt t="327756" x="3619500" y="5772150"/>
          <p14:tracePt t="327773" x="3614738" y="5772150"/>
          <p14:tracePt t="327774" x="3608388" y="5772150"/>
          <p14:tracePt t="327791" x="3603625" y="5772150"/>
          <p14:tracePt t="327806" x="3603625" y="5789613"/>
          <p14:tracePt t="327823" x="3597275" y="5816600"/>
          <p14:tracePt t="327840" x="3597275" y="5849938"/>
          <p14:tracePt t="327842" x="3597275" y="5861050"/>
          <p14:tracePt t="327858" x="3603625" y="5899150"/>
          <p14:tracePt t="327873" x="3603625" y="5927725"/>
          <p14:tracePt t="327890" x="3619500" y="5954713"/>
          <p14:tracePt t="327906" x="3635375" y="5976938"/>
          <p14:tracePt t="327924" x="3652838" y="5988050"/>
          <p14:tracePt t="328001" x="3652838" y="5981700"/>
          <p14:tracePt t="328218" x="3652838" y="5976938"/>
          <p14:tracePt t="328714" x="3646488" y="5976938"/>
          <p14:tracePt t="328719" x="3646488" y="5965825"/>
          <p14:tracePt t="328728" x="3630613" y="5959475"/>
          <p14:tracePt t="328743" x="3625850" y="5954713"/>
          <p14:tracePt t="328758" x="3619500" y="5954713"/>
          <p14:tracePt t="328774" x="3614738" y="5948363"/>
          <p14:tracePt t="328791" x="3608388" y="5948363"/>
          <p14:tracePt t="329014" x="3603625" y="5943600"/>
          <p14:tracePt t="329027" x="3597275" y="5943600"/>
          <p14:tracePt t="329034" x="3592513" y="5943600"/>
          <p14:tracePt t="329042" x="3586163" y="5943600"/>
          <p14:tracePt t="329059" x="3581400" y="5938838"/>
          <p14:tracePt t="329080" x="3575050" y="5938838"/>
          <p14:tracePt t="329486" x="3581400" y="5938838"/>
          <p14:tracePt t="329500" x="3586163" y="5938838"/>
          <p14:tracePt t="329507" x="3603625" y="5938838"/>
          <p14:tracePt t="329515" x="3614738" y="5938838"/>
          <p14:tracePt t="329524" x="3625850" y="5938838"/>
          <p14:tracePt t="329542" x="3657600" y="5943600"/>
          <p14:tracePt t="329544" x="3679825" y="5948363"/>
          <p14:tracePt t="329560" x="3729038" y="5965825"/>
          <p14:tracePt t="329577" x="3784600" y="5976938"/>
          <p14:tracePt t="329592" x="3829050" y="5988050"/>
          <p14:tracePt t="329608" x="3856038" y="5999163"/>
          <p14:tracePt t="329625" x="3862388" y="5999163"/>
          <p14:tracePt t="329626" x="3867150" y="5999163"/>
          <p14:tracePt t="329650" x="3873500" y="5999163"/>
          <p14:tracePt t="329658" x="3884613" y="5999163"/>
          <p14:tracePt t="329676" x="3916363" y="6003925"/>
          <p14:tracePt t="329692" x="3971925" y="6010275"/>
          <p14:tracePt t="329693" x="4010025" y="6010275"/>
          <p14:tracePt t="329709" x="4071938" y="6010275"/>
          <p14:tracePt t="329726" x="4094163" y="6003925"/>
          <p14:tracePt t="329727" x="4114800" y="5999163"/>
          <p14:tracePt t="329742" x="4125913" y="5999163"/>
          <p14:tracePt t="329760" x="4132263" y="5999163"/>
          <p14:tracePt t="329906" x="4137025" y="5999163"/>
          <p14:tracePt t="329920" x="4143375" y="5999163"/>
          <p14:tracePt t="329928" x="4154488" y="5999163"/>
          <p14:tracePt t="329943" x="4187825" y="5992813"/>
          <p14:tracePt t="329959" x="4225925" y="5992813"/>
          <p14:tracePt t="329975" x="4275138" y="5988050"/>
          <p14:tracePt t="329993" x="4302125" y="5988050"/>
          <p14:tracePt t="329994" x="4313238" y="5988050"/>
          <p14:tracePt t="330010" x="4324350" y="5988050"/>
          <p14:tracePt t="330026" x="4335463" y="5988050"/>
          <p14:tracePt t="330043" x="4341813" y="5981700"/>
          <p14:tracePt t="330059" x="4373563" y="5981700"/>
          <p14:tracePt t="330077" x="4446588" y="5976938"/>
          <p14:tracePt t="330094" x="4473575" y="5976938"/>
          <p14:tracePt t="330109" x="4495800" y="5970588"/>
          <p14:tracePt t="330126" x="4506913" y="5970588"/>
          <p14:tracePt t="330595" x="4500563" y="5970588"/>
          <p14:tracePt t="330613" x="4495800" y="5970588"/>
          <p14:tracePt t="330616" x="4489450" y="5970588"/>
          <p14:tracePt t="330626" x="4489450" y="5965825"/>
          <p14:tracePt t="330644" x="4484688" y="5965825"/>
          <p14:tracePt t="330646" x="4478338" y="5965825"/>
          <p14:tracePt t="331602" x="4467225" y="5959475"/>
          <p14:tracePt t="331608" x="4462463" y="5954713"/>
          <p14:tracePt t="331615" x="4418013" y="5943600"/>
          <p14:tracePt t="331629" x="4308475" y="5916613"/>
          <p14:tracePt t="331648" x="4208463" y="5905500"/>
          <p14:tracePt t="331662" x="4114800" y="5905500"/>
          <p14:tracePt t="331678" x="4000500" y="5905500"/>
          <p14:tracePt t="331696" x="3895725" y="5905500"/>
          <p14:tracePt t="331697" x="3813175" y="5905500"/>
          <p14:tracePt t="331713" x="3652838" y="5910263"/>
          <p14:tracePt t="331728" x="3438525" y="5921375"/>
          <p14:tracePt t="331745" x="3113088" y="5965825"/>
          <p14:tracePt t="331762" x="2792413" y="5999163"/>
          <p14:tracePt t="331763" x="2671763" y="6015038"/>
          <p14:tracePt t="331779" x="2484438" y="6053138"/>
          <p14:tracePt t="331796" x="2379663" y="6070600"/>
          <p14:tracePt t="331798" x="2330450" y="6081713"/>
          <p14:tracePt t="331812" x="2263775" y="6103938"/>
          <p14:tracePt t="331829" x="2252663" y="6108700"/>
          <p14:tracePt t="331847" x="2247900" y="6108700"/>
          <p14:tracePt t="331862" x="2247900" y="6115050"/>
          <p14:tracePt t="331865" x="2247900" y="6126163"/>
          <p14:tracePt t="331878" x="2252663" y="6157913"/>
          <p14:tracePt t="331895" x="2341563" y="6246813"/>
          <p14:tracePt t="331912" x="2522538" y="6384925"/>
          <p14:tracePt t="331929" x="3233738" y="6726238"/>
          <p14:tracePt t="332140" x="7261225" y="6753225"/>
          <p14:tracePt t="332147" x="7294563" y="6726238"/>
          <p14:tracePt t="332164" x="7339013" y="6665913"/>
          <p14:tracePt t="332180" x="7350125" y="6637338"/>
          <p14:tracePt t="332196" x="7350125" y="6626225"/>
          <p14:tracePt t="332212" x="7343775" y="6610350"/>
          <p14:tracePt t="332214" x="7327900" y="6604000"/>
          <p14:tracePt t="332230" x="7299325" y="6599238"/>
          <p14:tracePt t="332246" x="7265988" y="6592888"/>
          <p14:tracePt t="332262" x="7250113" y="6592888"/>
          <p14:tracePt t="332279" x="7234238" y="6588125"/>
          <p14:tracePt t="332298" x="7227888" y="6583363"/>
          <p14:tracePt t="332314" x="7216775" y="6583363"/>
          <p14:tracePt t="332329" x="7216775" y="6572250"/>
          <p14:tracePt t="332347" x="7212013" y="6565900"/>
          <p14:tracePt t="332364" x="7212013" y="6550025"/>
          <p14:tracePt t="332379" x="7212013" y="6543675"/>
          <p14:tracePt t="332381" x="7212013" y="6532563"/>
          <p14:tracePt t="332396" x="7212013" y="6521450"/>
          <p14:tracePt t="332414" x="7223125" y="6505575"/>
          <p14:tracePt t="332430" x="7227888" y="6494463"/>
          <p14:tracePt t="332431" x="7227888" y="6489700"/>
          <p14:tracePt t="332447" x="7227888" y="6461125"/>
          <p14:tracePt t="332464" x="7227888" y="6427788"/>
          <p14:tracePt t="332480" x="7223125" y="6400800"/>
          <p14:tracePt t="332496" x="7212013" y="6356350"/>
          <p14:tracePt t="332514" x="7200900" y="6318250"/>
          <p14:tracePt t="332531" x="7194550" y="6296025"/>
          <p14:tracePt t="332547" x="7189788" y="6273800"/>
          <p14:tracePt t="332562" x="7189788" y="6262688"/>
          <p14:tracePt t="332579" x="7189788" y="6246813"/>
          <p14:tracePt t="332597" x="7194550" y="6224588"/>
          <p14:tracePt t="332613" x="7194550" y="6202363"/>
          <p14:tracePt t="332629" x="7194550" y="6175375"/>
          <p14:tracePt t="332646" x="7194550" y="6146800"/>
          <p14:tracePt t="332664" x="7212013" y="6108700"/>
          <p14:tracePt t="332680" x="7223125" y="6081713"/>
          <p14:tracePt t="332696" x="7234238" y="6064250"/>
          <p14:tracePt t="332713" x="7239000" y="6053138"/>
          <p14:tracePt t="332730" x="7250113" y="6048375"/>
          <p14:tracePt t="332732" x="7272338" y="6042025"/>
          <p14:tracePt t="332747" x="7277100" y="6037263"/>
          <p14:tracePt t="332749" x="7299325" y="6032500"/>
          <p14:tracePt t="332764" x="7366000" y="6021388"/>
          <p14:tracePt t="332780" x="7459663" y="6003925"/>
          <p14:tracePt t="332797" x="7558088" y="5988050"/>
          <p14:tracePt t="332799" x="7597775" y="5981700"/>
          <p14:tracePt t="332814" x="7658100" y="5965825"/>
          <p14:tracePt t="332816" x="7713663" y="5959475"/>
          <p14:tracePt t="332831" x="7800975" y="5938838"/>
          <p14:tracePt t="332848" x="7900988" y="5916613"/>
          <p14:tracePt t="332863" x="7954963" y="5916613"/>
          <p14:tracePt t="332880" x="8004175" y="5899150"/>
          <p14:tracePt t="332897" x="8037513" y="5888038"/>
          <p14:tracePt t="332913" x="8048625" y="5883275"/>
          <p14:tracePt t="332930" x="8054975" y="5883275"/>
          <p14:tracePt t="332947" x="8059738" y="5883275"/>
          <p14:tracePt t="332965" x="8066088" y="5883275"/>
          <p14:tracePt t="332982" x="8081963" y="5876925"/>
          <p14:tracePt t="332997" x="8097838" y="5876925"/>
          <p14:tracePt t="333014" x="8108950" y="5876925"/>
          <p14:tracePt t="333297" x="8115300" y="5876925"/>
          <p14:tracePt t="333302" x="8181975" y="5872163"/>
          <p14:tracePt t="333314" x="8208963" y="5872163"/>
          <p14:tracePt t="333331" x="8285163" y="5861050"/>
          <p14:tracePt t="333348" x="8302625" y="5861050"/>
          <p14:tracePt t="333349" x="8324850" y="5854700"/>
          <p14:tracePt t="333364" x="8335963" y="5854700"/>
          <p14:tracePt t="333381" x="8347075" y="5854700"/>
          <p14:tracePt t="333399" x="8351838" y="5854700"/>
          <p14:tracePt t="333415" x="8358188" y="5854700"/>
          <p14:tracePt t="333431" x="8374063" y="5854700"/>
          <p14:tracePt t="333448" x="8407400" y="5849938"/>
          <p14:tracePt t="333465" x="8440738" y="5849938"/>
          <p14:tracePt t="333483" x="8489950" y="5845175"/>
          <p14:tracePt t="333499" x="8516938" y="5838825"/>
          <p14:tracePt t="333514" x="8528050" y="5834063"/>
          <p14:tracePt t="333532" x="8545513" y="5834063"/>
          <p14:tracePt t="333547" x="8561388" y="5834063"/>
          <p14:tracePt t="333565" x="8577263" y="5834063"/>
          <p14:tracePt t="333582" x="8583613" y="5834063"/>
          <p14:tracePt t="333598" x="8588375" y="5834063"/>
          <p14:tracePt t="333615" x="8605838" y="5834063"/>
          <p14:tracePt t="333632" x="8643938" y="5834063"/>
          <p14:tracePt t="333648" x="8677275" y="5834063"/>
          <p14:tracePt t="333664" x="8737600" y="5834063"/>
          <p14:tracePt t="333681" x="8786813" y="5834063"/>
          <p14:tracePt t="333698" x="8847138" y="5838825"/>
          <p14:tracePt t="333700" x="8886825" y="5849938"/>
          <p14:tracePt t="333717" x="8936038" y="5854700"/>
          <p14:tracePt t="333731" x="8991600" y="5865813"/>
          <p14:tracePt t="333749" x="9029700" y="5872163"/>
          <p14:tracePt t="333766" x="9063038" y="5872163"/>
          <p14:tracePt t="333783" x="9078913" y="5872163"/>
          <p14:tracePt t="333799" x="9096375" y="5865813"/>
          <p14:tracePt t="333816" x="9107488" y="5861050"/>
          <p14:tracePt t="333835" x="9107488" y="5854700"/>
          <p14:tracePt t="333849" x="9112250" y="5854700"/>
          <p14:tracePt t="333865" x="9118600" y="5849938"/>
          <p14:tracePt t="333881" x="9123363" y="5838825"/>
          <p14:tracePt t="333903" x="9128125" y="5834063"/>
          <p14:tracePt t="333916" x="9134475" y="5834063"/>
          <p14:tracePt t="333917" x="9139238" y="5834063"/>
          <p14:tracePt t="333933" x="9150350" y="5827713"/>
          <p14:tracePt t="333948" x="9156700" y="5827713"/>
          <p14:tracePt t="333966" x="9161463" y="5822950"/>
          <p14:tracePt t="333982" x="9167813" y="5822950"/>
          <p14:tracePt t="333999" x="9172575" y="5822950"/>
          <p14:tracePt t="334023" x="9178925" y="5822950"/>
          <p14:tracePt t="334031" x="9183688" y="5816600"/>
          <p14:tracePt t="334049" x="9194800" y="5816600"/>
          <p14:tracePt t="334067" x="9217025" y="5816600"/>
          <p14:tracePt t="334084" x="9228138" y="5816600"/>
          <p14:tracePt t="334098" x="9250363" y="5816600"/>
          <p14:tracePt t="334117" x="9277350" y="5816600"/>
          <p14:tracePt t="334132" x="9288463" y="5816600"/>
          <p14:tracePt t="334150" x="9299575" y="5816600"/>
          <p14:tracePt t="334172" x="9305925" y="5816600"/>
          <p14:tracePt t="334198" x="9310688" y="5816600"/>
          <p14:tracePt t="334211" x="9315450" y="5816600"/>
          <p14:tracePt t="334217" x="9321800" y="5816600"/>
          <p14:tracePt t="334234" x="9326563" y="5816600"/>
          <p14:tracePt t="334248" x="9348788" y="5816600"/>
          <p14:tracePt t="334267" x="9355138" y="5816600"/>
          <p14:tracePt t="334269" x="9366250" y="5822950"/>
          <p14:tracePt t="334283" x="9371013" y="5822950"/>
          <p14:tracePt t="334300" x="9382125" y="5827713"/>
          <p14:tracePt t="334324" x="9388475" y="5827713"/>
          <p14:tracePt t="334458" x="9393238" y="5827713"/>
          <p14:tracePt t="334676" x="9399588" y="5834063"/>
          <p14:tracePt t="334684" x="9393238" y="5834063"/>
          <p14:tracePt t="334690" x="9299575" y="5849938"/>
          <p14:tracePt t="334699" x="9178925" y="5865813"/>
          <p14:tracePt t="334717" x="8572500" y="5976938"/>
          <p14:tracePt t="334733" x="7954963" y="6103938"/>
          <p14:tracePt t="334735" x="7453313" y="6224588"/>
          <p14:tracePt t="334751" x="6721475" y="6416675"/>
          <p14:tracePt t="334766" x="5778500" y="6665913"/>
          <p14:tracePt t="334784" x="5113338" y="6802438"/>
          <p14:tracePt t="334800" x="4506913" y="6846888"/>
          <p14:tracePt t="334817" x="3978275" y="6846888"/>
          <p14:tracePt t="334833" x="3795713" y="6846888"/>
          <p14:tracePt t="334849" x="3608388" y="6846888"/>
          <p14:tracePt t="334866" x="3503613" y="6846888"/>
          <p14:tracePt t="334883" x="3365500" y="6853238"/>
          <p14:tracePt t="334885" x="3300413" y="6853238"/>
          <p14:tracePt t="334991" x="2655888" y="6853238"/>
          <p14:tracePt t="335000" x="2649538" y="6846888"/>
          <p14:tracePt t="335016" x="2644775" y="6813550"/>
          <p14:tracePt t="335035" x="2633663" y="6731000"/>
          <p14:tracePt t="335051" x="2616200" y="6665913"/>
          <p14:tracePt t="335067" x="2566988" y="6592888"/>
          <p14:tracePt t="335085" x="2468563" y="6516688"/>
          <p14:tracePt t="335087" x="2408238" y="6483350"/>
          <p14:tracePt t="335101" x="2346325" y="6445250"/>
          <p14:tracePt t="335102" x="2297113" y="6423025"/>
          <p14:tracePt t="335117" x="2159000" y="6378575"/>
          <p14:tracePt t="335133" x="2065338" y="6340475"/>
          <p14:tracePt t="335150" x="1982788" y="6296025"/>
          <p14:tracePt t="335167" x="1889125" y="6257925"/>
          <p14:tracePt t="335185" x="1735138" y="6197600"/>
          <p14:tracePt t="335200" x="1570038" y="6135688"/>
          <p14:tracePt t="335217" x="1536700" y="6126163"/>
          <p14:tracePt t="335233" x="1492250" y="6108700"/>
          <p14:tracePt t="335251" x="1471613" y="6092825"/>
          <p14:tracePt t="335252" x="1454150" y="6092825"/>
          <p14:tracePt t="335268" x="1443038" y="6086475"/>
          <p14:tracePt t="335284" x="1438275" y="6081713"/>
          <p14:tracePt t="335427" x="1431925" y="6081713"/>
          <p14:tracePt t="335442" x="1427163" y="6081713"/>
          <p14:tracePt t="335447" x="1427163" y="6086475"/>
          <p14:tracePt t="335455" x="1416050" y="6092825"/>
          <p14:tracePt t="335468" x="1409700" y="6092825"/>
          <p14:tracePt t="335470" x="1398588" y="6097588"/>
          <p14:tracePt t="335486" x="1389063" y="6108700"/>
          <p14:tracePt t="335501" x="1366838" y="6119813"/>
          <p14:tracePt t="335518" x="1344613" y="6135688"/>
          <p14:tracePt t="335535" x="1322388" y="6146800"/>
          <p14:tracePt t="335552" x="1262063" y="6175375"/>
          <p14:tracePt t="335570" x="1250950" y="6180138"/>
          <p14:tracePt t="335585" x="1244600" y="6191250"/>
          <p14:tracePt t="335681" x="1244600" y="6197600"/>
          <p14:tracePt t="335688" x="1244600" y="6202363"/>
          <p14:tracePt t="335701" x="1255713" y="6208713"/>
          <p14:tracePt t="335718" x="1289050" y="6213475"/>
          <p14:tracePt t="335719" x="1316038" y="6218238"/>
          <p14:tracePt t="335735" x="1377950" y="6229350"/>
          <p14:tracePt t="335751" x="1531938" y="6235700"/>
          <p14:tracePt t="335768" x="1663700" y="6235700"/>
          <p14:tracePt t="335769" x="1719263" y="6235700"/>
          <p14:tracePt t="335785" x="1801813" y="6229350"/>
          <p14:tracePt t="335801" x="1862138" y="6224588"/>
          <p14:tracePt t="335819" x="1866900" y="6224588"/>
          <p14:tracePt t="336041" x="1873250" y="6218238"/>
          <p14:tracePt t="336064" x="1878013" y="6218238"/>
          <p14:tracePt t="336095" x="1884363" y="6213475"/>
          <p14:tracePt t="336107" x="1889125" y="6213475"/>
          <p14:tracePt t="336123" x="1900238" y="6208713"/>
          <p14:tracePt t="336130" x="1917700" y="6208713"/>
          <p14:tracePt t="336137" x="1922463" y="6208713"/>
          <p14:tracePt t="336152" x="1944688" y="6202363"/>
          <p14:tracePt t="336154" x="1978025" y="6191250"/>
          <p14:tracePt t="336168" x="2033588" y="6186488"/>
          <p14:tracePt t="336185" x="2082800" y="6180138"/>
          <p14:tracePt t="336202" x="2132013" y="6180138"/>
          <p14:tracePt t="336220" x="2165350" y="6180138"/>
          <p14:tracePt t="336236" x="2170113" y="6180138"/>
          <p14:tracePt t="336462" x="2176463" y="6180138"/>
          <p14:tracePt t="336475" x="2181225" y="6180138"/>
          <p14:tracePt t="336482" x="2192338" y="6180138"/>
          <p14:tracePt t="336490" x="2203450" y="6180138"/>
          <p14:tracePt t="336502" x="2225675" y="6191250"/>
          <p14:tracePt t="336504" x="2263775" y="6197600"/>
          <p14:tracePt t="336519" x="2401888" y="6202363"/>
          <p14:tracePt t="336537" x="2616200" y="6208713"/>
          <p14:tracePt t="336552" x="2754313" y="6208713"/>
          <p14:tracePt t="336570" x="2919413" y="6197600"/>
          <p14:tracePt t="336572" x="2963863" y="6186488"/>
          <p14:tracePt t="336587" x="3030538" y="6175375"/>
          <p14:tracePt t="336604" x="3052763" y="6169025"/>
          <p14:tracePt t="336671" x="3057525" y="6169025"/>
          <p14:tracePt t="336678" x="3063875" y="6169025"/>
          <p14:tracePt t="336685" x="3073400" y="6169025"/>
          <p14:tracePt t="336702" x="3101975" y="6169025"/>
          <p14:tracePt t="336719" x="3113088" y="6175375"/>
          <p14:tracePt t="336738" x="3128963" y="6180138"/>
          <p14:tracePt t="336754" x="3151188" y="6180138"/>
          <p14:tracePt t="336769" x="3157538" y="6180138"/>
          <p14:tracePt t="336786" x="3162300" y="6180138"/>
          <p14:tracePt t="336948" x="3167063" y="6180138"/>
          <p14:tracePt t="336963" x="3217863" y="6186488"/>
          <p14:tracePt t="336971" x="3240088" y="6186488"/>
          <p14:tracePt t="336986" x="3338513" y="6186488"/>
          <p14:tracePt t="337003" x="3432175" y="6186488"/>
          <p14:tracePt t="337020" x="3536950" y="6169025"/>
          <p14:tracePt t="337021" x="3570288" y="6164263"/>
          <p14:tracePt t="337038" x="3608388" y="6153150"/>
          <p14:tracePt t="337137" x="3619500" y="6153150"/>
          <p14:tracePt t="337151" x="3625850" y="6153150"/>
          <p14:tracePt t="337157" x="3635375" y="6153150"/>
          <p14:tracePt t="337170" x="3646488" y="6153150"/>
          <p14:tracePt t="337188" x="3708400" y="6153150"/>
          <p14:tracePt t="337204" x="3724275" y="6153150"/>
          <p14:tracePt t="337206" x="3735388" y="6146800"/>
          <p14:tracePt t="337221" x="3746500" y="6146800"/>
          <p14:tracePt t="337540" x="3768725" y="6146800"/>
          <p14:tracePt t="337547" x="3779838" y="6146800"/>
          <p14:tracePt t="337558" x="3856038" y="6146800"/>
          <p14:tracePt t="337571" x="3911600" y="6146800"/>
          <p14:tracePt t="337572" x="4043363" y="6146800"/>
          <p14:tracePt t="337587" x="4241800" y="6146800"/>
          <p14:tracePt t="337604" x="4446588" y="6126163"/>
          <p14:tracePt t="337621" x="4560888" y="6108700"/>
          <p14:tracePt t="337622" x="4600575" y="6103938"/>
          <p14:tracePt t="337638" x="4616450" y="6103938"/>
          <p14:tracePt t="337819" x="4622800" y="6103938"/>
          <p14:tracePt t="337834" x="4633913" y="6103938"/>
          <p14:tracePt t="337840" x="4676775" y="6103938"/>
          <p14:tracePt t="337854" x="4748213" y="6108700"/>
          <p14:tracePt t="337856" x="4787900" y="6115050"/>
          <p14:tracePt t="337871" x="4979988" y="6115050"/>
          <p14:tracePt t="337888" x="5207000" y="6115050"/>
          <p14:tracePt t="337906" x="5497513" y="6115050"/>
          <p14:tracePt t="337907" x="5635625" y="6115050"/>
          <p14:tracePt t="337921" x="5800725" y="6103938"/>
          <p14:tracePt t="337939" x="5905500" y="6097588"/>
          <p14:tracePt t="337954" x="5916613" y="6092825"/>
          <p14:tracePt t="338073" x="5922963" y="6092825"/>
          <p14:tracePt t="338081" x="5927725" y="6092825"/>
          <p14:tracePt t="338089" x="5938838" y="6097588"/>
          <p14:tracePt t="338104" x="5949950" y="6103938"/>
          <p14:tracePt t="338122" x="5961063" y="6115050"/>
          <p14:tracePt t="338138" x="5972175" y="6119813"/>
          <p14:tracePt t="338140" x="5972175" y="6126163"/>
          <p14:tracePt t="338156" x="5976938" y="6126163"/>
          <p14:tracePt t="338283" x="5983288" y="6126163"/>
          <p14:tracePt t="338290" x="5983288" y="6130925"/>
          <p14:tracePt t="338306" x="6010275" y="6146800"/>
          <p14:tracePt t="338321" x="6032500" y="6164263"/>
          <p14:tracePt t="338338" x="6059488" y="6175375"/>
          <p14:tracePt t="338356" x="6092825" y="6186488"/>
          <p14:tracePt t="338357" x="6103938" y="6191250"/>
          <p14:tracePt t="338372" x="6153150" y="6208713"/>
          <p14:tracePt t="338388" x="6197600" y="6218238"/>
          <p14:tracePt t="338405" x="6253163" y="6229350"/>
          <p14:tracePt t="338422" x="6324600" y="6229350"/>
          <p14:tracePt t="338439" x="6418263" y="6235700"/>
          <p14:tracePt t="338456" x="6478588" y="6235700"/>
          <p14:tracePt t="338471" x="6527800" y="6235700"/>
          <p14:tracePt t="338488" x="6567488" y="6235700"/>
          <p14:tracePt t="338507" x="6594475" y="6235700"/>
          <p14:tracePt t="338525" x="6600825" y="6235700"/>
          <p14:tracePt t="338763" x="6605588" y="6235700"/>
          <p14:tracePt t="338771" x="6610350" y="6235700"/>
          <p14:tracePt t="338778" x="6627813" y="6235700"/>
          <p14:tracePt t="338789" x="6650038" y="6235700"/>
          <p14:tracePt t="338807" x="6815138" y="6269038"/>
          <p14:tracePt t="338824" x="7073900" y="6291263"/>
          <p14:tracePt t="338839" x="7283450" y="6302375"/>
          <p14:tracePt t="338856" x="7546975" y="6302375"/>
          <p14:tracePt t="338859" x="7602538" y="6302375"/>
          <p14:tracePt t="338873" x="7662863" y="6302375"/>
          <p14:tracePt t="338875" x="7713663" y="6302375"/>
          <p14:tracePt t="338891" x="7724775" y="6302375"/>
          <p14:tracePt t="338936" x="7729538" y="6302375"/>
          <p14:tracePt t="338952" x="7740650" y="6302375"/>
          <p14:tracePt t="338965" x="7751763" y="6302375"/>
          <p14:tracePt t="338974" x="7762875" y="6302375"/>
          <p14:tracePt t="338989" x="7785100" y="6302375"/>
          <p14:tracePt t="339007" x="7796213" y="6302375"/>
          <p14:tracePt t="339023" x="7800975" y="6302375"/>
          <p14:tracePt t="339024" x="7807325" y="6302375"/>
          <p14:tracePt t="339040" x="7827963" y="6302375"/>
          <p14:tracePt t="339056" x="7845425" y="6302375"/>
          <p14:tracePt t="339073" x="7872413" y="6302375"/>
          <p14:tracePt t="339090" x="7883525" y="6302375"/>
          <p14:tracePt t="339091" x="7889875" y="6302375"/>
          <p14:tracePt t="339125" x="7894638" y="6302375"/>
          <p14:tracePt t="339145" x="7900988" y="6302375"/>
          <p14:tracePt t="339153" x="7905750" y="6302375"/>
          <p14:tracePt t="339161" x="7910513" y="6302375"/>
          <p14:tracePt t="339177" x="7916863" y="6302375"/>
          <p14:tracePt t="339191" x="7921625" y="6302375"/>
          <p14:tracePt t="339207" x="7927975" y="6302375"/>
          <p14:tracePt t="339626" x="7939088" y="6302375"/>
          <p14:tracePt t="339634" x="7961313" y="6302375"/>
          <p14:tracePt t="339642" x="8004175" y="6302375"/>
          <p14:tracePt t="339657" x="8097838" y="6302375"/>
          <p14:tracePt t="339673" x="8302625" y="6269038"/>
          <p14:tracePt t="339691" x="8483600" y="6251575"/>
          <p14:tracePt t="339708" x="8539163" y="6246813"/>
          <p14:tracePt t="339724" x="8588375" y="6246813"/>
          <p14:tracePt t="339741" x="8659813" y="6229350"/>
          <p14:tracePt t="339758" x="8670925" y="6229350"/>
          <p14:tracePt t="340000" x="8677275" y="6229350"/>
          <p14:tracePt t="340166" x="8682038" y="6229350"/>
          <p14:tracePt t="340182" x="8693150" y="6229350"/>
          <p14:tracePt t="340188" x="8699500" y="6229350"/>
          <p14:tracePt t="340195" x="8715375" y="6229350"/>
          <p14:tracePt t="340208" x="8759825" y="6229350"/>
          <p14:tracePt t="340225" x="8853488" y="6229350"/>
          <p14:tracePt t="340241" x="8920163" y="6229350"/>
          <p14:tracePt t="340258" x="8969375" y="6229350"/>
          <p14:tracePt t="340275" x="9018588" y="6229350"/>
          <p14:tracePt t="340276" x="9024938" y="6229350"/>
          <p14:tracePt t="340292" x="9045575" y="6229350"/>
          <p14:tracePt t="340294" x="9067800" y="6229350"/>
          <p14:tracePt t="340308" x="9078913" y="6229350"/>
          <p14:tracePt t="340310" x="9096375" y="6229350"/>
          <p14:tracePt t="340325" x="9118600" y="6235700"/>
          <p14:tracePt t="340342" x="9134475" y="6235700"/>
          <p14:tracePt t="340358" x="9167813" y="6240463"/>
          <p14:tracePt t="340359" x="9178925" y="6240463"/>
          <p14:tracePt t="340374" x="9190038" y="6240463"/>
          <p14:tracePt t="340375" x="9212263" y="6240463"/>
          <p14:tracePt t="340391" x="9239250" y="6240463"/>
          <p14:tracePt t="340408" x="9272588" y="6235700"/>
          <p14:tracePt t="340425" x="9310688" y="6229350"/>
          <p14:tracePt t="340426" x="9332913" y="6224588"/>
          <p14:tracePt t="340442" x="9388475" y="6224588"/>
          <p14:tracePt t="340458" x="9464675" y="6224588"/>
          <p14:tracePt t="340475" x="9536113" y="6224588"/>
          <p14:tracePt t="340492" x="9625013" y="6224588"/>
          <p14:tracePt t="340494" x="9652000" y="6224588"/>
          <p14:tracePt t="340508" x="9690100" y="6229350"/>
          <p14:tracePt t="340509" x="9734550" y="6235700"/>
          <p14:tracePt t="340526" x="9812338" y="6240463"/>
          <p14:tracePt t="340541" x="9861550" y="6240463"/>
          <p14:tracePt t="340558" x="9910763" y="6240463"/>
          <p14:tracePt t="340576" x="9959975" y="6240463"/>
          <p14:tracePt t="340577" x="9999663" y="6240463"/>
          <p14:tracePt t="340593" x="10064750" y="6218238"/>
          <p14:tracePt t="340609" x="10137775" y="6202363"/>
          <p14:tracePt t="340625" x="10198100" y="6180138"/>
          <p14:tracePt t="340641" x="10231438" y="6164263"/>
          <p14:tracePt t="340658" x="10252075" y="6157913"/>
          <p14:tracePt t="340660" x="10258425" y="6153150"/>
          <p14:tracePt t="340683" x="10263188" y="6153150"/>
          <p14:tracePt t="340706" x="10269538" y="6153150"/>
          <p14:tracePt t="340720" x="10285413" y="6146800"/>
          <p14:tracePt t="340727" x="10296525" y="6142038"/>
          <p14:tracePt t="340742" x="10325100" y="6142038"/>
          <p14:tracePt t="340758" x="10363200" y="6130925"/>
          <p14:tracePt t="340776" x="10385425" y="6130925"/>
          <p14:tracePt t="340792" x="10407650" y="6130925"/>
          <p14:tracePt t="340809" x="10434638" y="6130925"/>
          <p14:tracePt t="340827" x="10439400" y="6130925"/>
          <p14:tracePt t="340829" x="10450513" y="6130925"/>
          <p14:tracePt t="340842" x="10461625" y="6130925"/>
          <p14:tracePt t="340859" x="10479088" y="6130925"/>
          <p14:tracePt t="340877" x="10512425" y="6130925"/>
          <p14:tracePt t="340893" x="10533063" y="6135688"/>
          <p14:tracePt t="340908" x="10550525" y="6135688"/>
          <p14:tracePt t="340925" x="10561638" y="6142038"/>
          <p14:tracePt t="340943" x="10583863" y="6142038"/>
          <p14:tracePt t="340944" x="10583863" y="6146800"/>
          <p14:tracePt t="340960" x="10588625" y="6146800"/>
          <p14:tracePt t="340976" x="10606088" y="6146800"/>
          <p14:tracePt t="340992" x="10615613" y="6146800"/>
          <p14:tracePt t="341009" x="10637838" y="6146800"/>
          <p14:tracePt t="341027" x="10660063" y="6146800"/>
          <p14:tracePt t="341028" x="10671175" y="6146800"/>
          <p14:tracePt t="341043" x="10688638" y="6146800"/>
          <p14:tracePt t="341059" x="10699750" y="6146800"/>
          <p14:tracePt t="341077" x="10704513" y="6146800"/>
          <p14:tracePt t="341093" x="10715625" y="6146800"/>
          <p14:tracePt t="341094" x="10726738" y="6146800"/>
          <p14:tracePt t="341109" x="10742613" y="6153150"/>
          <p14:tracePt t="341126" x="10753725" y="6153150"/>
          <p14:tracePt t="341128" x="10760075" y="6153150"/>
          <p14:tracePt t="341142" x="10771188" y="6153150"/>
          <p14:tracePt t="341161" x="10787063" y="6153150"/>
          <p14:tracePt t="341163" x="10798175" y="6153150"/>
          <p14:tracePt t="341178" x="10809288" y="6153150"/>
          <p14:tracePt t="341193" x="10820400" y="6153150"/>
          <p14:tracePt t="341209" x="10842625" y="6153150"/>
          <p14:tracePt t="341226" x="10864850" y="6157913"/>
          <p14:tracePt t="341243" x="10902950" y="6157913"/>
          <p14:tracePt t="341244" x="10918825" y="6157913"/>
          <p14:tracePt t="341260" x="10936288" y="6157913"/>
          <p14:tracePt t="341277" x="10963275" y="6157913"/>
          <p14:tracePt t="341293" x="10985500" y="6157913"/>
          <p14:tracePt t="341309" x="11007725" y="6157913"/>
          <p14:tracePt t="341327" x="11029950" y="6157913"/>
          <p14:tracePt t="341343" x="11045825" y="6157913"/>
          <p14:tracePt t="341434" x="11052175" y="6157913"/>
          <p14:tracePt t="342327" x="11023600" y="6169025"/>
          <p14:tracePt t="342333" x="10990263" y="6169025"/>
          <p14:tracePt t="342345" x="10936288" y="6180138"/>
          <p14:tracePt t="342361" x="10831513" y="6197600"/>
          <p14:tracePt t="342363" x="10764838" y="6202363"/>
          <p14:tracePt t="342378" x="10479088" y="6218238"/>
          <p14:tracePt t="342394" x="10269538" y="6224588"/>
          <p14:tracePt t="342411" x="9828213" y="6246813"/>
          <p14:tracePt t="342428" x="9371013" y="6257925"/>
          <p14:tracePt t="342429" x="9123363" y="6257925"/>
          <p14:tracePt t="342445" x="8688388" y="6257925"/>
          <p14:tracePt t="342460" x="8104188" y="6273800"/>
          <p14:tracePt t="342478" x="7696200" y="6296025"/>
          <p14:tracePt t="342495" x="7277100" y="6329363"/>
          <p14:tracePt t="342497" x="7096125" y="6334125"/>
          <p14:tracePt t="342513" x="6732588" y="6340475"/>
          <p14:tracePt t="342528" x="6643688" y="6340475"/>
          <p14:tracePt t="342530" x="6467475" y="6340475"/>
          <p14:tracePt t="342544" x="6257925" y="6345238"/>
          <p14:tracePt t="342561" x="6159500" y="6345238"/>
          <p14:tracePt t="342580" x="5976938" y="6345238"/>
          <p14:tracePt t="342596" x="5829300" y="6345238"/>
          <p14:tracePt t="342598" x="5800725" y="6345238"/>
          <p14:tracePt t="342611" x="5702300" y="6345238"/>
          <p14:tracePt t="342629" x="5570538" y="6345238"/>
          <p14:tracePt t="342646" x="5454650" y="6345238"/>
          <p14:tracePt t="342647" x="5387975" y="6345238"/>
          <p14:tracePt t="342663" x="5260975" y="6345238"/>
          <p14:tracePt t="342679" x="5173663" y="6345238"/>
          <p14:tracePt t="342695" x="5106988" y="6345238"/>
          <p14:tracePt t="342712" x="5057775" y="6345238"/>
          <p14:tracePt t="342714" x="5002213" y="6345238"/>
          <p14:tracePt t="342729" x="4881563" y="6345238"/>
          <p14:tracePt t="342745" x="4821238" y="6345238"/>
          <p14:tracePt t="342746" x="4705350" y="6356350"/>
          <p14:tracePt t="342761" x="4551363" y="6362700"/>
          <p14:tracePt t="342778" x="4335463" y="6396038"/>
          <p14:tracePt t="342797" x="4176713" y="6427788"/>
          <p14:tracePt t="342814" x="4110038" y="6438900"/>
          <p14:tracePt t="342828" x="4087813" y="6438900"/>
          <p14:tracePt t="342845" x="4076700" y="6445250"/>
          <p14:tracePt t="342862" x="4060825" y="6445250"/>
          <p14:tracePt t="342864" x="4054475" y="6445250"/>
          <p14:tracePt t="342880" x="4049713" y="6445250"/>
          <p14:tracePt t="342897" x="4027488" y="6445250"/>
          <p14:tracePt t="342912" x="4016375" y="6445250"/>
          <p14:tracePt t="342929" x="4005263" y="6445250"/>
          <p14:tracePt t="343015" x="4000500" y="6445250"/>
          <p14:tracePt t="343023" x="4000500" y="6438900"/>
          <p14:tracePt t="343030" x="3994150" y="6438900"/>
          <p14:tracePt t="343047" x="3994150" y="6434138"/>
          <p14:tracePt t="343062" x="3989388" y="6423025"/>
          <p14:tracePt t="343079" x="3983038" y="6416675"/>
          <p14:tracePt t="343098" x="3978275" y="6405563"/>
          <p14:tracePt t="343113" x="3971925" y="6405563"/>
          <p14:tracePt t="343115" x="3967163" y="6400800"/>
          <p14:tracePt t="343128" x="3956050" y="6389688"/>
          <p14:tracePt t="343146" x="3938588" y="6378575"/>
          <p14:tracePt t="343163" x="3895725" y="6362700"/>
          <p14:tracePt t="343164" x="3878263" y="6362700"/>
          <p14:tracePt t="343180" x="3833813" y="6351588"/>
          <p14:tracePt t="343197" x="3784600" y="6334125"/>
          <p14:tracePt t="343212" x="3697288" y="6318250"/>
          <p14:tracePt t="343229" x="3625850" y="6307138"/>
          <p14:tracePt t="343248" x="3514725" y="6291263"/>
          <p14:tracePt t="343263" x="3498850" y="6291263"/>
          <p14:tracePt t="343264" x="3487738" y="6291263"/>
          <p14:tracePt t="343279" x="3481388" y="6291263"/>
          <p14:tracePt t="343347" x="3481388" y="6284913"/>
          <p14:tracePt t="343384" x="3481388" y="6280150"/>
          <p14:tracePt t="343398" x="3492500" y="6273800"/>
          <p14:tracePt t="343404" x="3503613" y="6273800"/>
          <p14:tracePt t="343415" x="3509963" y="6269038"/>
          <p14:tracePt t="343429" x="3541713" y="6262688"/>
          <p14:tracePt t="343446" x="3592513" y="6251575"/>
          <p14:tracePt t="343463" x="3657600" y="6246813"/>
          <p14:tracePt t="343464" x="3702050" y="6235700"/>
          <p14:tracePt t="343480" x="3740150" y="6229350"/>
          <p14:tracePt t="343497" x="3768725" y="6224588"/>
          <p14:tracePt t="343514" x="3773488" y="6224588"/>
          <p14:tracePt t="343638" x="3779838" y="6224588"/>
          <p14:tracePt t="343654" x="3784600" y="6224588"/>
          <p14:tracePt t="343676" x="3790950" y="6224588"/>
          <p14:tracePt t="343682" x="3795713" y="6224588"/>
          <p14:tracePt t="343697" x="3802063" y="6224588"/>
          <p14:tracePt t="343698" x="3822700" y="6224588"/>
          <p14:tracePt t="343715" x="3856038" y="6224588"/>
          <p14:tracePt t="343730" x="3906838" y="6224588"/>
          <p14:tracePt t="343747" x="3933825" y="6224588"/>
          <p14:tracePt t="343765" x="3944938" y="6218238"/>
          <p14:tracePt t="344082" x="3960813" y="6218238"/>
          <p14:tracePt t="344090" x="4016375" y="6224588"/>
          <p14:tracePt t="344099" x="4071938" y="6246813"/>
          <p14:tracePt t="344102" x="4208463" y="6291263"/>
          <p14:tracePt t="344116" x="4368800" y="6302375"/>
          <p14:tracePt t="344118" x="4500563" y="6323013"/>
          <p14:tracePt t="344131" x="5040313" y="6356350"/>
          <p14:tracePt t="344148" x="5383213" y="6378575"/>
          <p14:tracePt t="344164" x="5597525" y="6396038"/>
          <p14:tracePt t="344181" x="5680075" y="6396038"/>
          <p14:tracePt t="344198" x="5695950" y="6396038"/>
          <p14:tracePt t="344577" x="5702300" y="6396038"/>
          <p14:tracePt t="344591" x="5707063" y="6396038"/>
          <p14:tracePt t="344600" x="5724525" y="6396038"/>
          <p14:tracePt t="344615" x="5746750" y="6384925"/>
          <p14:tracePt t="344631" x="5768975" y="6384925"/>
          <p14:tracePt t="344649" x="5778500" y="6384925"/>
          <p14:tracePt t="344665" x="5789613" y="6384925"/>
          <p14:tracePt t="344681" x="5800725" y="6384925"/>
          <p14:tracePt t="344697" x="5818188" y="6384925"/>
          <p14:tracePt t="344717" x="5840413" y="6378575"/>
          <p14:tracePt t="344733" x="5862638" y="6373813"/>
          <p14:tracePt t="344749" x="5872163" y="6367463"/>
          <p14:tracePt t="344765" x="5894388" y="6362700"/>
          <p14:tracePt t="344782" x="5927725" y="6356350"/>
          <p14:tracePt t="344798" x="5999163" y="6340475"/>
          <p14:tracePt t="344799" x="6038850" y="6334125"/>
          <p14:tracePt t="344816" x="6159500" y="6302375"/>
          <p14:tracePt t="344831" x="6291263" y="6269038"/>
          <p14:tracePt t="344848" x="6445250" y="6262688"/>
          <p14:tracePt t="344865" x="6594475" y="6246813"/>
          <p14:tracePt t="344867" x="6710363" y="6224588"/>
          <p14:tracePt t="344883" x="6891338" y="6197600"/>
          <p14:tracePt t="344898" x="7002463" y="6186488"/>
          <p14:tracePt t="344915" x="7046913" y="6180138"/>
          <p14:tracePt t="344932" x="7069138" y="6180138"/>
          <p14:tracePt t="344948" x="7078663" y="6175375"/>
          <p14:tracePt t="344966" x="7085013" y="6175375"/>
          <p14:tracePt t="344981" x="7096125" y="6175375"/>
          <p14:tracePt t="344999" x="7107238" y="6175375"/>
          <p14:tracePt t="345017" x="7112000" y="6175375"/>
          <p14:tracePt t="345033" x="7118350" y="6175375"/>
          <p14:tracePt t="345049" x="7123113" y="6175375"/>
          <p14:tracePt t="345079" x="7129463" y="6175375"/>
          <p14:tracePt t="345101" x="7134225" y="6175375"/>
          <p14:tracePt t="345117" x="7140575" y="6175375"/>
          <p14:tracePt t="345122" x="7145338" y="6175375"/>
          <p14:tracePt t="345132" x="7151688" y="6175375"/>
          <p14:tracePt t="345149" x="7172325" y="6175375"/>
          <p14:tracePt t="345166" x="7200900" y="6191250"/>
          <p14:tracePt t="345183" x="7212013" y="6197600"/>
          <p14:tracePt t="345199" x="7234238" y="6208713"/>
          <p14:tracePt t="345216" x="7245350" y="6208713"/>
          <p14:tracePt t="345232" x="7265988" y="6224588"/>
          <p14:tracePt t="345249" x="7299325" y="6251575"/>
          <p14:tracePt t="345267" x="7310438" y="6262688"/>
          <p14:tracePt t="345288" x="7316788" y="6269038"/>
          <p14:tracePt t="345303" x="7321550" y="6269038"/>
          <p14:tracePt t="345316" x="7321550" y="6273800"/>
          <p14:tracePt t="345318" x="7321550" y="6280150"/>
          <p14:tracePt t="345334" x="7332663" y="6284913"/>
          <p14:tracePt t="345349" x="7339013" y="6284913"/>
          <p14:tracePt t="345366" x="7339013" y="6291263"/>
          <p14:tracePt t="345575" x="7343775" y="6291263"/>
          <p14:tracePt t="345581" x="7343775" y="6296025"/>
          <p14:tracePt t="345588" x="7366000" y="6302375"/>
          <p14:tracePt t="345599" x="7381875" y="6307138"/>
          <p14:tracePt t="345617" x="7481888" y="6334125"/>
          <p14:tracePt t="345634" x="7580313" y="6351588"/>
          <p14:tracePt t="345649" x="7680325" y="6362700"/>
          <p14:tracePt t="345667" x="7845425" y="6396038"/>
          <p14:tracePt t="345684" x="8054975" y="6411913"/>
          <p14:tracePt t="345700" x="8159750" y="6411913"/>
          <p14:tracePt t="345718" x="8269288" y="6411913"/>
          <p14:tracePt t="345732" x="8347075" y="6411913"/>
          <p14:tracePt t="345750" x="8429625" y="6411913"/>
          <p14:tracePt t="345751" x="8462963" y="6411913"/>
          <p14:tracePt t="345766" x="8501063" y="6411913"/>
          <p14:tracePt t="345768" x="8566150" y="6411913"/>
          <p14:tracePt t="345785" x="8588375" y="6411913"/>
          <p14:tracePt t="345799" x="8621713" y="6416675"/>
          <p14:tracePt t="345816" x="8643938" y="6416675"/>
          <p14:tracePt t="345834" x="8666163" y="6416675"/>
          <p14:tracePt t="345836" x="8682038" y="6423025"/>
          <p14:tracePt t="345851" x="8715375" y="6423025"/>
          <p14:tracePt t="345867" x="8737600" y="6423025"/>
          <p14:tracePt t="345883" x="8748713" y="6423025"/>
          <p14:tracePt t="345902" x="8753475" y="6423025"/>
          <p14:tracePt t="345919" x="8759825" y="6423025"/>
          <p14:tracePt t="345934" x="8770938" y="6423025"/>
          <p14:tracePt t="345950" x="8797925" y="6423025"/>
          <p14:tracePt t="345967" x="8864600" y="6411913"/>
          <p14:tracePt t="345969" x="8880475" y="6400800"/>
          <p14:tracePt t="345985" x="8936038" y="6373813"/>
          <p14:tracePt t="346000" x="8980488" y="6356350"/>
          <p14:tracePt t="346017" x="9007475" y="6345238"/>
          <p14:tracePt t="346034" x="9051925" y="6334125"/>
          <p14:tracePt t="346050" x="9085263" y="6334125"/>
          <p14:tracePt t="346052" x="9101138" y="6323013"/>
          <p14:tracePt t="346067" x="9112250" y="6323013"/>
          <p14:tracePt t="346068" x="9128125" y="6318250"/>
          <p14:tracePt t="346084" x="9167813" y="6311900"/>
          <p14:tracePt t="346100" x="9183688" y="6307138"/>
          <p14:tracePt t="346117" x="9190038" y="6302375"/>
          <p14:tracePt t="346135" x="9194800" y="6296025"/>
          <p14:tracePt t="346152" x="9194800" y="6291263"/>
          <p14:tracePt t="346167" x="9194800" y="6284913"/>
          <p14:tracePt t="346185" x="9201150" y="6280150"/>
          <p14:tracePt t="346186" x="9201150" y="6273800"/>
          <p14:tracePt t="346542" x="9201150" y="6269038"/>
          <p14:tracePt t="346564" x="9194800" y="6269038"/>
          <p14:tracePt t="346571" x="9194800" y="6262688"/>
          <p14:tracePt t="346917" x="9190038" y="6262688"/>
          <p14:tracePt t="346930" x="9183688" y="6262688"/>
          <p14:tracePt t="347036" x="9205913" y="6262688"/>
          <p14:tracePt t="347043" x="9250363" y="6273800"/>
          <p14:tracePt t="347051" x="9288463" y="6280150"/>
          <p14:tracePt t="347068" x="9453563" y="6302375"/>
          <p14:tracePt t="347085" x="9629775" y="6318250"/>
          <p14:tracePt t="347102" x="9910763" y="6340475"/>
          <p14:tracePt t="347118" x="9977438" y="6345238"/>
          <p14:tracePt t="347135" x="9993313" y="6351588"/>
          <p14:tracePt t="347152" x="9999663" y="6351588"/>
          <p14:tracePt t="347179" x="10004425" y="6351588"/>
          <p14:tracePt t="347202" x="10010775" y="6351588"/>
          <p14:tracePt t="347223" x="10015538" y="6351588"/>
          <p14:tracePt t="347230" x="10021888" y="6351588"/>
          <p14:tracePt t="347237" x="10026650" y="6351588"/>
          <p14:tracePt t="347255" x="10037763" y="6351588"/>
          <p14:tracePt t="347268" x="10048875" y="6351588"/>
          <p14:tracePt t="347286" x="10082213" y="6351588"/>
          <p14:tracePt t="347303" x="10104438" y="6345238"/>
          <p14:tracePt t="347305" x="10115550" y="6345238"/>
          <p14:tracePt t="347320" x="10126663" y="6340475"/>
          <p14:tracePt t="347336" x="10137775" y="6340475"/>
          <p14:tracePt t="347352" x="10142538" y="6340475"/>
          <p14:tracePt t="347369" x="10142538" y="6334125"/>
          <p14:tracePt t="347387" x="10153650" y="6334125"/>
          <p14:tracePt t="347404" x="10158413" y="6334125"/>
          <p14:tracePt t="347419" x="10164763" y="6329363"/>
          <p14:tracePt t="347436" x="10180638" y="6323013"/>
          <p14:tracePt t="347453" x="10198100" y="6318250"/>
          <p14:tracePt t="347454" x="10198100" y="6311900"/>
          <p14:tracePt t="347468" x="10202863" y="6311900"/>
          <p14:tracePt t="347488" x="10209213" y="6311900"/>
          <p14:tracePt t="347502" x="10220325" y="6311900"/>
          <p14:tracePt t="347520" x="10231438" y="6307138"/>
          <p14:tracePt t="347537" x="10236200" y="6307138"/>
          <p14:tracePt t="347560" x="10240963" y="6307138"/>
          <p14:tracePt t="347568" x="10240963" y="6302375"/>
          <p14:tracePt t="347586" x="10247313" y="6296025"/>
          <p14:tracePt t="347602" x="10258425" y="6296025"/>
          <p14:tracePt t="347621" x="10291763" y="6291263"/>
          <p14:tracePt t="347636" x="10307638" y="6291263"/>
          <p14:tracePt t="347638" x="10313988" y="6291263"/>
          <p14:tracePt t="347653" x="10329863" y="6284913"/>
          <p14:tracePt t="347669" x="10340975" y="6284913"/>
          <p14:tracePt t="347687" x="10352088" y="6280150"/>
          <p14:tracePt t="347703" x="10356850" y="6280150"/>
          <p14:tracePt t="347704" x="10363200" y="6280150"/>
          <p14:tracePt t="347720" x="10379075" y="6273800"/>
          <p14:tracePt t="347737" x="10385425" y="6273800"/>
          <p14:tracePt t="347754" x="10407650" y="6269038"/>
          <p14:tracePt t="347770" x="10418763" y="6269038"/>
          <p14:tracePt t="347787" x="10434638" y="6269038"/>
          <p14:tracePt t="347803" x="10445750" y="6269038"/>
          <p14:tracePt t="347820" x="10461625" y="6269038"/>
          <p14:tracePt t="347822" x="10467975" y="6269038"/>
          <p14:tracePt t="347838" x="10479088" y="6269038"/>
          <p14:tracePt t="347855" x="10490200" y="6269038"/>
          <p14:tracePt t="347869" x="10501313" y="6269038"/>
          <p14:tracePt t="347887" x="10517188" y="6269038"/>
          <p14:tracePt t="347904" x="10533063" y="6269038"/>
          <p14:tracePt t="347921" x="10539413" y="6269038"/>
          <p14:tracePt t="347937" x="10544175" y="6269038"/>
          <p14:tracePt t="347952" x="10555288" y="6269038"/>
          <p14:tracePt t="347970" x="10561638" y="6269038"/>
          <p14:tracePt t="347987" x="10577513" y="6269038"/>
          <p14:tracePt t="348004" x="10583863" y="6269038"/>
          <p14:tracePt t="348019" x="10594975" y="6269038"/>
          <p14:tracePt t="348037" x="10610850" y="6262688"/>
          <p14:tracePt t="348054" x="10615613" y="6262688"/>
          <p14:tracePt t="348070" x="10621963" y="6262688"/>
          <p14:tracePt t="348086" x="10633075" y="6262688"/>
          <p14:tracePt t="348103" x="10644188" y="6257925"/>
          <p14:tracePt t="348120" x="10648950" y="6257925"/>
          <p14:tracePt t="348138" x="10655300" y="6257925"/>
          <p14:tracePt t="348154" x="10660063" y="6257925"/>
          <p14:tracePt t="348170" x="10671175" y="6257925"/>
          <p14:tracePt t="348188" x="10682288" y="6251575"/>
          <p14:tracePt t="348189" x="10688638" y="6251575"/>
          <p14:tracePt t="348205" x="10704513" y="6251575"/>
          <p14:tracePt t="348221" x="10715625" y="6246813"/>
          <p14:tracePt t="348237" x="10731500" y="6246813"/>
          <p14:tracePt t="348253" x="10753725" y="6235700"/>
          <p14:tracePt t="348271" x="10782300" y="6235700"/>
          <p14:tracePt t="348287" x="10793413" y="6229350"/>
          <p14:tracePt t="348303" x="10798175" y="6229350"/>
          <p14:tracePt t="348321" x="10802938" y="6229350"/>
          <p14:tracePt t="348337" x="10809288" y="6229350"/>
          <p14:tracePt t="348354" x="10831513" y="6229350"/>
          <p14:tracePt t="348372" x="10836275" y="6229350"/>
          <p14:tracePt t="348387" x="10847388" y="6229350"/>
          <p14:tracePt t="348404" x="10853738" y="6229350"/>
          <p14:tracePt t="348421" x="10858500" y="6229350"/>
          <p14:tracePt t="348422" x="10864850" y="6229350"/>
          <p14:tracePt t="348438" x="10869613" y="6229350"/>
          <p14:tracePt t="348454" x="10880725" y="6224588"/>
          <p14:tracePt t="348470" x="10891838" y="6224588"/>
          <p14:tracePt t="348487" x="10902950" y="6224588"/>
          <p14:tracePt t="348505" x="10918825" y="6224588"/>
          <p14:tracePt t="348521" x="10925175" y="6218238"/>
          <p14:tracePt t="348537" x="10929938" y="6218238"/>
          <p14:tracePt t="348554" x="10941050" y="6218238"/>
          <p14:tracePt t="348571" x="10952163" y="6213475"/>
          <p14:tracePt t="348589" x="10958513" y="6213475"/>
          <p14:tracePt t="348611" x="10963275" y="6213475"/>
          <p14:tracePt t="348625" x="10969625" y="6208713"/>
          <p14:tracePt t="348637" x="10974388" y="6208713"/>
          <p14:tracePt t="348663" x="10980738" y="6208713"/>
          <p14:tracePt t="350675" x="10974388" y="6208713"/>
          <p14:tracePt t="350688" x="10969625" y="6208713"/>
          <p14:tracePt t="350749" x="10969625" y="6202363"/>
          <p14:tracePt t="350778" x="10963275" y="6202363"/>
          <p14:tracePt t="351191" x="10963275" y="6208713"/>
          <p14:tracePt t="351198" x="10963275" y="6213475"/>
          <p14:tracePt t="351221" x="10963275" y="6218238"/>
          <p14:tracePt t="351238" x="10958513" y="6224588"/>
          <p14:tracePt t="351253" x="10958513" y="6229350"/>
          <p14:tracePt t="351266" x="10958513" y="6235700"/>
          <p14:tracePt t="351281" x="10958513" y="6240463"/>
          <p14:tracePt t="351295" x="10952163" y="6246813"/>
          <p14:tracePt t="351309" x="10952163" y="6251575"/>
          <p14:tracePt t="351327" x="10941050" y="6262688"/>
          <p14:tracePt t="351342" x="10914063" y="6269038"/>
          <p14:tracePt t="351358" x="10902950" y="6269038"/>
          <p14:tracePt t="351375" x="10887075" y="6273800"/>
          <p14:tracePt t="351377" x="10880725" y="6280150"/>
          <p14:tracePt t="351392" x="10869613" y="6284913"/>
          <p14:tracePt t="351394" x="10847388" y="6291263"/>
          <p14:tracePt t="351409" x="10814050" y="6302375"/>
          <p14:tracePt t="351410" x="10782300" y="6311900"/>
          <p14:tracePt t="351425" x="10626725" y="6334125"/>
          <p14:tracePt t="351442" x="10396538" y="6345238"/>
          <p14:tracePt t="351459" x="9745663" y="6362700"/>
          <p14:tracePt t="351475" x="9498013" y="6367463"/>
          <p14:tracePt t="351476" x="9194800" y="6396038"/>
          <p14:tracePt t="351491" x="8797925" y="6416675"/>
          <p14:tracePt t="351508" x="8313738" y="6434138"/>
          <p14:tracePt t="351525" x="7894638" y="6450013"/>
          <p14:tracePt t="351542" x="6980238" y="6450013"/>
          <p14:tracePt t="351559" x="6043613" y="6445250"/>
          <p14:tracePt t="351576" x="5305425" y="6400800"/>
          <p14:tracePt t="351592" x="4076700" y="6373813"/>
          <p14:tracePt t="351608" x="2897188" y="6373813"/>
          <p14:tracePt t="351609" x="2093913" y="6273800"/>
          <p14:tracePt t="351626" x="550863" y="6180138"/>
          <p14:tracePt t="352428" x="584200" y="6748463"/>
          <p14:tracePt t="352444" x="936625" y="6731000"/>
          <p14:tracePt t="352446" x="1349375" y="6708775"/>
          <p14:tracePt t="352460" x="2076450" y="6659563"/>
          <p14:tracePt t="352477" x="2566988" y="6615113"/>
          <p14:tracePt t="352493" x="3035300" y="6604000"/>
          <p14:tracePt t="352494" x="3162300" y="6604000"/>
          <p14:tracePt t="352510" x="3421063" y="6604000"/>
          <p14:tracePt t="352526" x="3552825" y="6610350"/>
          <p14:tracePt t="352543" x="3719513" y="6665913"/>
          <p14:tracePt t="352560" x="3779838" y="6681788"/>
          <p14:tracePt t="352578" x="3833813" y="6719888"/>
          <p14:tracePt t="352595" x="3844925" y="6737350"/>
          <p14:tracePt t="352610" x="3851275" y="6753225"/>
          <p14:tracePt t="352627" x="3851275" y="6791325"/>
          <p14:tracePt t="353335" x="3278188" y="6208713"/>
          <p14:tracePt t="353344" x="3360738" y="5834063"/>
          <p14:tracePt t="353361" x="3675063" y="5111750"/>
          <p14:tracePt t="353377" x="4302125" y="4224338"/>
          <p14:tracePt t="353395" x="5272088" y="3144838"/>
          <p14:tracePt t="353411" x="5811838" y="2616200"/>
          <p14:tracePt t="353428" x="6181725" y="2252663"/>
          <p14:tracePt t="353445" x="6351588" y="2060575"/>
          <p14:tracePt t="353462" x="6484938" y="1889125"/>
          <p14:tracePt t="353479" x="6489700" y="1866900"/>
          <p14:tracePt t="353480" x="6496050" y="1833563"/>
          <p14:tracePt t="353495" x="6507163" y="1801813"/>
          <p14:tracePt t="353511" x="6534150" y="1746250"/>
          <p14:tracePt t="353529" x="6610350" y="1641475"/>
          <p14:tracePt t="353546" x="6688138" y="1514475"/>
          <p14:tracePt t="353561" x="6743700" y="1404938"/>
          <p14:tracePt t="353578" x="6792913" y="1250950"/>
          <p14:tracePt t="353595" x="6797675" y="1030288"/>
          <p14:tracePt t="353597" x="6797675" y="1003300"/>
          <p14:tracePt t="353612" x="6788150" y="958850"/>
          <p14:tracePt t="353613" x="6777038" y="914400"/>
          <p14:tracePt t="353629" x="6743700" y="809625"/>
          <p14:tracePt t="353646" x="6715125" y="738188"/>
          <p14:tracePt t="353661" x="6661150" y="644525"/>
          <p14:tracePt t="353679" x="6589713" y="566738"/>
          <p14:tracePt t="353680" x="6534150" y="517525"/>
          <p14:tracePt t="353696" x="6467475" y="461963"/>
          <p14:tracePt t="353711" x="6413500" y="401638"/>
          <p14:tracePt t="353728" x="6373813" y="341313"/>
          <p14:tracePt t="353745" x="6340475" y="274638"/>
          <p14:tracePt t="353747" x="6324600" y="236538"/>
          <p14:tracePt t="353762" x="6286500" y="127000"/>
          <p14:tracePt t="353779" x="6235700" y="2698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66619"/>
            <a:ext cx="4128422" cy="54309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27343"/>
            <a:ext cx="10079071" cy="4832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116770"/>
            <a:ext cx="9893651" cy="4832092"/>
          </a:xfrm>
          <a:prstGeom prst="rect">
            <a:avLst/>
          </a:prstGeom>
          <a:noFill/>
        </p:spPr>
        <p:txBody>
          <a:bodyPr wrap="square" rtlCol="0">
            <a:spAutoFit/>
          </a:bodyPr>
          <a:lstStyle/>
          <a:p>
            <a:pPr algn="ctr"/>
            <a:r>
              <a:rPr lang="en-US" sz="2800" b="1" i="0" dirty="0">
                <a:solidFill>
                  <a:srgbClr val="000000"/>
                </a:solidFill>
                <a:effectLst/>
              </a:rPr>
              <a:t>An Overarching Perspective on the Lean Startup Framework</a:t>
            </a:r>
          </a:p>
          <a:p>
            <a:pPr marL="342900" indent="-342900" algn="just">
              <a:buFont typeface="Arial" panose="020B0604020202020204" pitchFamily="34" charset="0"/>
              <a:buChar char="•"/>
            </a:pPr>
            <a:r>
              <a:rPr lang="en-US" sz="2000" b="0" i="0" dirty="0">
                <a:solidFill>
                  <a:srgbClr val="000000"/>
                </a:solidFill>
                <a:effectLst/>
              </a:rPr>
              <a:t>From an </a:t>
            </a:r>
            <a:r>
              <a:rPr lang="en-US" sz="2000" b="0" i="0" dirty="0">
                <a:solidFill>
                  <a:srgbClr val="FF0000"/>
                </a:solidFill>
                <a:effectLst/>
              </a:rPr>
              <a:t>overarching perspective, </a:t>
            </a:r>
            <a:r>
              <a:rPr lang="en-US" sz="2000" b="0" i="0" dirty="0">
                <a:solidFill>
                  <a:srgbClr val="000000"/>
                </a:solidFill>
                <a:effectLst/>
              </a:rPr>
              <a:t>there is more for us to understand about the lean startup framework, such as the </a:t>
            </a:r>
            <a:r>
              <a:rPr lang="en-US" sz="2000" b="0" i="0" u="sng" dirty="0">
                <a:solidFill>
                  <a:srgbClr val="FF0000"/>
                </a:solidFill>
                <a:effectLst/>
              </a:rPr>
              <a:t>performance implications </a:t>
            </a:r>
            <a:r>
              <a:rPr lang="en-US" sz="2000" b="0" i="0" dirty="0">
                <a:solidFill>
                  <a:srgbClr val="FF0000"/>
                </a:solidFill>
                <a:effectLst/>
              </a:rPr>
              <a:t>of using the lean startup framework</a:t>
            </a:r>
            <a:r>
              <a:rPr lang="en-US" sz="2000" b="0" i="0" dirty="0">
                <a:solidFill>
                  <a:srgbClr val="000000"/>
                </a:solidFill>
                <a:effectLst/>
              </a:rPr>
              <a:t> and the </a:t>
            </a:r>
            <a:r>
              <a:rPr lang="en-US" sz="2000" b="0" i="0" u="sng" dirty="0">
                <a:solidFill>
                  <a:srgbClr val="FF0000"/>
                </a:solidFill>
                <a:effectLst/>
              </a:rPr>
              <a:t>contingencies</a:t>
            </a:r>
            <a:r>
              <a:rPr lang="en-US" sz="2000" b="0" i="0" dirty="0">
                <a:solidFill>
                  <a:srgbClr val="000000"/>
                </a:solidFill>
                <a:effectLst/>
              </a:rPr>
              <a:t> (including external context) </a:t>
            </a:r>
            <a:r>
              <a:rPr lang="en-US" sz="2000" b="0" i="0" dirty="0">
                <a:solidFill>
                  <a:srgbClr val="FF0000"/>
                </a:solidFill>
                <a:effectLst/>
              </a:rPr>
              <a:t>that may condition the lean startup framework’s applicability and performance</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However, there is some evidence on the </a:t>
            </a:r>
            <a:r>
              <a:rPr lang="en-US" sz="2000" b="1" i="0" dirty="0">
                <a:solidFill>
                  <a:srgbClr val="000000"/>
                </a:solidFill>
                <a:effectLst/>
              </a:rPr>
              <a:t>performance benefits </a:t>
            </a:r>
            <a:r>
              <a:rPr lang="en-US" sz="2000" b="0" i="0" dirty="0">
                <a:solidFill>
                  <a:srgbClr val="000000"/>
                </a:solidFill>
                <a:effectLst/>
              </a:rPr>
              <a:t>of the lean startup framework and its contingencies. </a:t>
            </a:r>
          </a:p>
          <a:p>
            <a:pPr marL="342900" indent="-342900" algn="just">
              <a:buFont typeface="Arial" panose="020B0604020202020204" pitchFamily="34" charset="0"/>
              <a:buChar char="•"/>
            </a:pPr>
            <a:r>
              <a:rPr lang="en-US" sz="2000" b="0" i="0" dirty="0">
                <a:solidFill>
                  <a:srgbClr val="000000"/>
                </a:solidFill>
                <a:effectLst/>
              </a:rPr>
              <a:t>Specifically, one study found that </a:t>
            </a:r>
            <a:r>
              <a:rPr lang="en-US" sz="2000" b="0" i="0" dirty="0">
                <a:solidFill>
                  <a:srgbClr val="FF0000"/>
                </a:solidFill>
                <a:effectLst/>
              </a:rPr>
              <a:t>a scientific approach to venture startup—consistent with the lean startup framework—leads to more successful ventures than an approach that relies on unguided activities and entrepreneurs’ intuition.</a:t>
            </a:r>
          </a:p>
          <a:p>
            <a:pPr marL="342900" indent="-342900" algn="just">
              <a:buFont typeface="Arial" panose="020B0604020202020204" pitchFamily="34" charset="0"/>
              <a:buChar char="•"/>
            </a:pPr>
            <a:r>
              <a:rPr lang="en-US" sz="2000" b="0" i="0" dirty="0">
                <a:solidFill>
                  <a:srgbClr val="000000"/>
                </a:solidFill>
                <a:effectLst/>
              </a:rPr>
              <a:t>The </a:t>
            </a:r>
            <a:r>
              <a:rPr lang="en-US" sz="2000" b="1" i="0" dirty="0">
                <a:solidFill>
                  <a:srgbClr val="FF0000"/>
                </a:solidFill>
                <a:effectLst/>
              </a:rPr>
              <a:t>lean startup framework’s effectiveness appears to come from its ability to decrease the likelihood that entrepreneurs will pursue unviable business models.</a:t>
            </a:r>
          </a:p>
          <a:p>
            <a:pPr marL="342900" indent="-342900" algn="just">
              <a:buFont typeface="Arial" panose="020B0604020202020204" pitchFamily="34" charset="0"/>
              <a:buChar char="•"/>
            </a:pPr>
            <a:r>
              <a:rPr lang="en-US" sz="2000" b="0" i="0" dirty="0">
                <a:solidFill>
                  <a:srgbClr val="000000"/>
                </a:solidFill>
                <a:effectLst/>
              </a:rPr>
              <a:t>Indeed, a study of web-based startups found that </a:t>
            </a:r>
            <a:r>
              <a:rPr lang="en-US" sz="2000" b="1" i="0" dirty="0">
                <a:solidFill>
                  <a:srgbClr val="FF0000"/>
                </a:solidFill>
                <a:effectLst/>
              </a:rPr>
              <a:t>a learning-focused, agile approach to startup creation</a:t>
            </a:r>
            <a:r>
              <a:rPr lang="en-US" sz="2000" b="0" i="0" dirty="0">
                <a:solidFill>
                  <a:srgbClr val="000000"/>
                </a:solidFill>
                <a:effectLst/>
              </a:rPr>
              <a:t> —consistent with the lean startup framework— </a:t>
            </a:r>
            <a:r>
              <a:rPr lang="en-US" sz="2000" b="1" i="0" dirty="0">
                <a:solidFill>
                  <a:srgbClr val="FF0000"/>
                </a:solidFill>
                <a:effectLst/>
              </a:rPr>
              <a:t>leads to relatively more successful ventures.</a:t>
            </a:r>
            <a:endParaRPr lang="en-US" sz="2000" b="1" dirty="0">
              <a:solidFill>
                <a:srgbClr val="FF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9B11C036-C16E-FFAC-00D2-6C8522E6C7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562534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86588">
        <p15:prstTrans prst="fallOver"/>
      </p:transition>
    </mc:Choice>
    <mc:Fallback xmlns="">
      <p:transition spd="slow" advTm="286588">
        <p:fade/>
      </p:transition>
    </mc:Fallback>
  </mc:AlternateContent>
  <p:extLst>
    <p:ext uri="{3A86A75C-4F4B-4683-9AE1-C65F6400EC91}">
      <p14:laserTraceLst xmlns:p14="http://schemas.microsoft.com/office/powerpoint/2010/main">
        <p14:tracePtLst>
          <p14:tracePt t="120335" x="4757738" y="6715125"/>
          <p14:tracePt t="120473" x="5002213" y="6532563"/>
          <p14:tracePt t="120491" x="5195888" y="6246813"/>
          <p14:tracePt t="120493" x="5305425" y="6086475"/>
          <p14:tracePt t="120524" x="5718175" y="5595938"/>
          <p14:tracePt t="120526" x="5822950" y="5481638"/>
          <p14:tracePt t="120540" x="5988050" y="5314950"/>
          <p14:tracePt t="120541" x="6148388" y="5149850"/>
          <p14:tracePt t="120557" x="6324600" y="4968875"/>
          <p14:tracePt t="120573" x="6589713" y="4699000"/>
          <p14:tracePt t="120575" x="6661150" y="4632325"/>
          <p14:tracePt t="120590" x="6748463" y="4556125"/>
          <p14:tracePt t="120606" x="6808788" y="4505325"/>
          <p14:tracePt t="120608" x="6831013" y="4489450"/>
          <p14:tracePt t="120622" x="6859588" y="4462463"/>
          <p14:tracePt t="120640" x="6870700" y="4462463"/>
          <p14:tracePt t="120657" x="6870700" y="4456113"/>
          <p14:tracePt t="120659" x="6870700" y="4451350"/>
          <p14:tracePt t="120674" x="6875463" y="4445000"/>
          <p14:tracePt t="120675" x="6881813" y="4440238"/>
          <p14:tracePt t="120690" x="6891338" y="4406900"/>
          <p14:tracePt t="120706" x="6931025" y="4357688"/>
          <p14:tracePt t="120723" x="6980238" y="4302125"/>
          <p14:tracePt t="120725" x="7013575" y="4268788"/>
          <p14:tracePt t="120740" x="7051675" y="4235450"/>
          <p14:tracePt t="120742" x="7085013" y="4213225"/>
          <p14:tracePt t="120757" x="7212013" y="4137025"/>
          <p14:tracePt t="120773" x="7350125" y="4043363"/>
          <p14:tracePt t="120790" x="7464425" y="3960813"/>
          <p14:tracePt t="120807" x="7542213" y="3883025"/>
          <p14:tracePt t="120809" x="7569200" y="3860800"/>
          <p14:tracePt t="120824" x="7580313" y="3849688"/>
          <p14:tracePt t="120826" x="7591425" y="3840163"/>
          <p14:tracePt t="120839" x="7613650" y="3817938"/>
          <p14:tracePt t="120856" x="7620000" y="3811588"/>
          <p14:tracePt t="120874" x="7624763" y="3806825"/>
          <p14:tracePt t="120876" x="7631113" y="3806825"/>
          <p14:tracePt t="120892" x="7635875" y="3800475"/>
          <p14:tracePt t="120906" x="7635875" y="3795713"/>
          <p14:tracePt t="120908" x="7640638" y="3795713"/>
          <p14:tracePt t="120923" x="7640638" y="3784600"/>
          <p14:tracePt t="120958" x="7646988" y="3778250"/>
          <p14:tracePt t="120975" x="7646988" y="3773488"/>
          <p14:tracePt t="120981" x="7651750" y="3773488"/>
          <p14:tracePt t="120997" x="7651750" y="3767138"/>
          <p14:tracePt t="121011" x="7651750" y="3762375"/>
          <p14:tracePt t="121025" x="7651750" y="3756025"/>
          <p14:tracePt t="121042" x="7651750" y="3751263"/>
          <p14:tracePt t="121057" x="7651750" y="3740150"/>
          <p14:tracePt t="121074" x="7651750" y="3735388"/>
          <p14:tracePt t="121091" x="7640638" y="3729038"/>
          <p14:tracePt t="121093" x="7640638" y="3724275"/>
          <p14:tracePt t="121108" x="7635875" y="3717925"/>
          <p14:tracePt t="121110" x="7631113" y="3713163"/>
          <p14:tracePt t="121124" x="7624763" y="3702050"/>
          <p14:tracePt t="121140" x="7620000" y="3702050"/>
          <p14:tracePt t="121236" x="7624763" y="3702050"/>
          <p14:tracePt t="121242" x="7640638" y="3702050"/>
          <p14:tracePt t="121251" x="7658100" y="3702050"/>
          <p14:tracePt t="121274" x="7734300" y="3706813"/>
          <p14:tracePt t="121290" x="7796213" y="3706813"/>
          <p14:tracePt t="121307" x="7861300" y="3713163"/>
          <p14:tracePt t="121324" x="7916863" y="3713163"/>
          <p14:tracePt t="121325" x="7939088" y="3713163"/>
          <p14:tracePt t="121340" x="7972425" y="3713163"/>
          <p14:tracePt t="121357" x="7988300" y="3713163"/>
          <p14:tracePt t="121374" x="7994650" y="3713163"/>
          <p14:tracePt t="121390" x="8004175" y="3713163"/>
          <p14:tracePt t="121393" x="8010525" y="3713163"/>
          <p14:tracePt t="121407" x="8026400" y="3713163"/>
          <p14:tracePt t="121425" x="8032750" y="3713163"/>
          <p14:tracePt t="121440" x="8043863" y="3713163"/>
          <p14:tracePt t="121457" x="8054975" y="3713163"/>
          <p14:tracePt t="121473" x="8066088" y="3713163"/>
          <p14:tracePt t="121475" x="8070850" y="3713163"/>
          <p14:tracePt t="121491" x="8077200" y="3713163"/>
          <p14:tracePt t="121507" x="8081963" y="3713163"/>
          <p14:tracePt t="121581" x="8081963" y="3706813"/>
          <p14:tracePt t="121596" x="8088313" y="3706813"/>
          <p14:tracePt t="121602" x="8093075" y="3706813"/>
          <p14:tracePt t="121618" x="8097838" y="3706813"/>
          <p14:tracePt t="121640" x="8104188" y="3706813"/>
          <p14:tracePt t="121647" x="8108950" y="3706813"/>
          <p14:tracePt t="121657" x="8115300" y="3702050"/>
          <p14:tracePt t="121674" x="8126413" y="3702050"/>
          <p14:tracePt t="121691" x="8131175" y="3702050"/>
          <p14:tracePt t="121708" x="8142288" y="3702050"/>
          <p14:tracePt t="123014" x="8148638" y="3702050"/>
          <p14:tracePt t="123021" x="8186738" y="3702050"/>
          <p14:tracePt t="123028" x="8242300" y="3706813"/>
          <p14:tracePt t="123044" x="8389938" y="3751263"/>
          <p14:tracePt t="123060" x="8599488" y="3806825"/>
          <p14:tracePt t="123077" x="8748713" y="3844925"/>
          <p14:tracePt t="123093" x="8858250" y="3871913"/>
          <p14:tracePt t="123095" x="8931275" y="3883025"/>
          <p14:tracePt t="123110" x="9024938" y="3905250"/>
          <p14:tracePt t="123126" x="9045575" y="3905250"/>
          <p14:tracePt t="123128" x="9090025" y="3911600"/>
          <p14:tracePt t="123143" x="9134475" y="3911600"/>
          <p14:tracePt t="123160" x="9161463" y="3911600"/>
          <p14:tracePt t="123177" x="9194800" y="3911600"/>
          <p14:tracePt t="123179" x="9221788" y="3911600"/>
          <p14:tracePt t="123193" x="9244013" y="3911600"/>
          <p14:tracePt t="123195" x="9272588" y="3911600"/>
          <p14:tracePt t="123209" x="9321800" y="3911600"/>
          <p14:tracePt t="123227" x="9332913" y="3911600"/>
          <p14:tracePt t="123244" x="9337675" y="3911600"/>
          <p14:tracePt t="123284" x="9348788" y="3911600"/>
          <p14:tracePt t="123290" x="9366250" y="3911600"/>
          <p14:tracePt t="123299" x="9399588" y="3911600"/>
          <p14:tracePt t="123310" x="9420225" y="3911600"/>
          <p14:tracePt t="123327" x="9498013" y="3911600"/>
          <p14:tracePt t="123328" x="9509125" y="3911600"/>
          <p14:tracePt t="123344" x="9525000" y="3911600"/>
          <p14:tracePt t="123360" x="9547225" y="3905250"/>
          <p14:tracePt t="123377" x="9558338" y="3905250"/>
          <p14:tracePt t="123394" x="9569450" y="3900488"/>
          <p14:tracePt t="123395" x="9575800" y="3894138"/>
          <p14:tracePt t="123410" x="9585325" y="3894138"/>
          <p14:tracePt t="123427" x="9602788" y="3883025"/>
          <p14:tracePt t="123443" x="9618663" y="3878263"/>
          <p14:tracePt t="123460" x="9629775" y="3871913"/>
          <p14:tracePt t="123477" x="9658350" y="3867150"/>
          <p14:tracePt t="123494" x="9685338" y="3849688"/>
          <p14:tracePt t="123510" x="9707563" y="3840163"/>
          <p14:tracePt t="123527" x="9712325" y="3829050"/>
          <p14:tracePt t="123543" x="9723438" y="3817938"/>
          <p14:tracePt t="123561" x="9734550" y="3806825"/>
          <p14:tracePt t="123583" x="9734550" y="3800475"/>
          <p14:tracePt t="123594" x="9740900" y="3795713"/>
          <p14:tracePt t="123610" x="9752013" y="3789363"/>
          <p14:tracePt t="123627" x="9756775" y="3784600"/>
          <p14:tracePt t="123629" x="9763125" y="3784600"/>
          <p14:tracePt t="123644" x="9767888" y="3778250"/>
          <p14:tracePt t="123646" x="9772650" y="3778250"/>
          <p14:tracePt t="123666" x="9783763" y="3778250"/>
          <p14:tracePt t="123677" x="9794875" y="3767138"/>
          <p14:tracePt t="123694" x="9812338" y="3762375"/>
          <p14:tracePt t="123695" x="9828213" y="3751263"/>
          <p14:tracePt t="123711" x="9845675" y="3746500"/>
          <p14:tracePt t="123727" x="9866313" y="3735388"/>
          <p14:tracePt t="123745" x="9888538" y="3729038"/>
          <p14:tracePt t="123761" x="9928225" y="3717925"/>
          <p14:tracePt t="123762" x="9932988" y="3717925"/>
          <p14:tracePt t="123778" x="9944100" y="3713163"/>
          <p14:tracePt t="123794" x="9950450" y="3706813"/>
          <p14:tracePt t="123868" x="9932988" y="3706813"/>
          <p14:tracePt t="123877" x="9899650" y="3706813"/>
          <p14:tracePt t="123883" x="9823450" y="3706813"/>
          <p14:tracePt t="123894" x="9674225" y="3706813"/>
          <p14:tracePt t="123911" x="9228138" y="3717925"/>
          <p14:tracePt t="123912" x="8951913" y="3751263"/>
          <p14:tracePt t="123927" x="8693150" y="3784600"/>
          <p14:tracePt t="123928" x="8340725" y="3840163"/>
          <p14:tracePt t="123944" x="7889875" y="3911600"/>
          <p14:tracePt t="123960" x="7464425" y="3983038"/>
          <p14:tracePt t="123978" x="7100888" y="4048125"/>
          <p14:tracePt t="123994" x="6819900" y="4087813"/>
          <p14:tracePt t="123996" x="6688138" y="4110038"/>
          <p14:tracePt t="124011" x="6462713" y="4141788"/>
          <p14:tracePt t="124027" x="6170613" y="4192588"/>
          <p14:tracePt t="124044" x="5949950" y="4235450"/>
          <p14:tracePt t="124061" x="5691188" y="4279900"/>
          <p14:tracePt t="124063" x="5548313" y="4302125"/>
          <p14:tracePt t="124078" x="5492750" y="4306888"/>
          <p14:tracePt t="124080" x="5410200" y="4318000"/>
          <p14:tracePt t="124094" x="5260975" y="4329113"/>
          <p14:tracePt t="124111" x="5095875" y="4346575"/>
          <p14:tracePt t="124127" x="4986338" y="4362450"/>
          <p14:tracePt t="124144" x="4837113" y="4368800"/>
          <p14:tracePt t="124161" x="4694238" y="4373563"/>
          <p14:tracePt t="124162" x="4594225" y="4384675"/>
          <p14:tracePt t="124177" x="4440238" y="4384675"/>
          <p14:tracePt t="124194" x="4241800" y="4384675"/>
          <p14:tracePt t="124211" x="4121150" y="4389438"/>
          <p14:tracePt t="124212" x="4021138" y="4389438"/>
          <p14:tracePt t="124228" x="3933825" y="4389438"/>
          <p14:tracePt t="124229" x="3873500" y="4389438"/>
          <p14:tracePt t="124244" x="3552825" y="4389438"/>
          <p14:tracePt t="124262" x="3255963" y="4379913"/>
          <p14:tracePt t="124278" x="2952750" y="4379913"/>
          <p14:tracePt t="124279" x="2814638" y="4368800"/>
          <p14:tracePt t="124295" x="2544763" y="4368800"/>
          <p14:tracePt t="124312" x="2352675" y="4368800"/>
          <p14:tracePt t="124327" x="2109788" y="4346575"/>
          <p14:tracePt t="124345" x="2054225" y="4340225"/>
          <p14:tracePt t="124347" x="2027238" y="4335463"/>
          <p14:tracePt t="124361" x="2005013" y="4335463"/>
          <p14:tracePt t="124363" x="1993900" y="4329113"/>
          <p14:tracePt t="124385" x="1989138" y="4324350"/>
          <p14:tracePt t="124400" x="1982788" y="4318000"/>
          <p14:tracePt t="124412" x="1978025" y="4318000"/>
          <p14:tracePt t="124428" x="1960563" y="4306888"/>
          <p14:tracePt t="124445" x="1933575" y="4291013"/>
          <p14:tracePt t="124544" x="1933575" y="4286250"/>
          <p14:tracePt t="124566" x="1933575" y="4279900"/>
          <p14:tracePt t="124581" x="1939925" y="4279900"/>
          <p14:tracePt t="124596" x="1939925" y="4275138"/>
          <p14:tracePt t="124613" x="1944688" y="4275138"/>
          <p14:tracePt t="124626" x="1951038" y="4268788"/>
          <p14:tracePt t="124633" x="1960563" y="4264025"/>
          <p14:tracePt t="124646" x="1966913" y="4257675"/>
          <p14:tracePt t="124647" x="1978025" y="4252913"/>
          <p14:tracePt t="124663" x="2005013" y="4241800"/>
          <p14:tracePt t="124679" x="2016125" y="4235450"/>
          <p14:tracePt t="124680" x="2060575" y="4224338"/>
          <p14:tracePt t="124695" x="2082800" y="4219575"/>
          <p14:tracePt t="124711" x="2132013" y="4203700"/>
          <p14:tracePt t="124728" x="2192338" y="4192588"/>
          <p14:tracePt t="124730" x="2252663" y="4186238"/>
          <p14:tracePt t="124745" x="2308225" y="4186238"/>
          <p14:tracePt t="124747" x="2357438" y="4186238"/>
          <p14:tracePt t="124761" x="2540000" y="4181475"/>
          <p14:tracePt t="124778" x="2705100" y="4164013"/>
          <p14:tracePt t="124796" x="2870200" y="4130675"/>
          <p14:tracePt t="124797" x="2897188" y="4125913"/>
          <p14:tracePt t="124812" x="2919413" y="4125913"/>
          <p14:tracePt t="124814" x="2936875" y="4119563"/>
          <p14:tracePt t="124882" x="2941638" y="4119563"/>
          <p14:tracePt t="124887" x="2947988" y="4119563"/>
          <p14:tracePt t="124911" x="2952750" y="4119563"/>
          <p14:tracePt t="124919" x="2970213" y="4119563"/>
          <p14:tracePt t="124928" x="2974975" y="4119563"/>
          <p14:tracePt t="124946" x="2990850" y="4119563"/>
          <p14:tracePt t="124963" x="3001963" y="4119563"/>
          <p14:tracePt t="124978" x="3008313" y="4119563"/>
          <p14:tracePt t="124995" x="3019425" y="4119563"/>
          <p14:tracePt t="125012" x="3041650" y="4119563"/>
          <p14:tracePt t="125029" x="3084513" y="4119563"/>
          <p14:tracePt t="125046" x="3124200" y="4119563"/>
          <p14:tracePt t="125048" x="3146425" y="4119563"/>
          <p14:tracePt t="125062" x="3244850" y="4119563"/>
          <p14:tracePt t="125079" x="3344863" y="4119563"/>
          <p14:tracePt t="125097" x="3421063" y="4125913"/>
          <p14:tracePt t="125098" x="3443288" y="4125913"/>
          <p14:tracePt t="125113" x="3503613" y="4125913"/>
          <p14:tracePt t="125129" x="3509963" y="4125913"/>
          <p14:tracePt t="125145" x="3521075" y="4125913"/>
          <p14:tracePt t="125164" x="3536950" y="4125913"/>
          <p14:tracePt t="125165" x="3552825" y="4119563"/>
          <p14:tracePt t="125179" x="3563938" y="4114800"/>
          <p14:tracePt t="125180" x="3575050" y="4103688"/>
          <p14:tracePt t="125197" x="3603625" y="4098925"/>
          <p14:tracePt t="125212" x="3619500" y="4087813"/>
          <p14:tracePt t="125229" x="3646488" y="4076700"/>
          <p14:tracePt t="125246" x="3663950" y="4070350"/>
          <p14:tracePt t="125609" x="3686175" y="4070350"/>
          <p14:tracePt t="125615" x="3719513" y="4070350"/>
          <p14:tracePt t="125624" x="3729038" y="4070350"/>
          <p14:tracePt t="125647" x="4043363" y="4070350"/>
          <p14:tracePt t="125663" x="4291013" y="4070350"/>
          <p14:tracePt t="125681" x="4600575" y="4065588"/>
          <p14:tracePt t="125683" x="4710113" y="4059238"/>
          <p14:tracePt t="125697" x="4859338" y="4037013"/>
          <p14:tracePt t="125714" x="4914900" y="4032250"/>
          <p14:tracePt t="125715" x="4941888" y="4025900"/>
          <p14:tracePt t="125729" x="4953000" y="4021138"/>
          <p14:tracePt t="125909" x="4957763" y="4021138"/>
          <p14:tracePt t="125915" x="4964113" y="4021138"/>
          <p14:tracePt t="125932" x="4979988" y="4021138"/>
          <p14:tracePt t="125947" x="5118100" y="4021138"/>
          <p14:tracePt t="125964" x="5283200" y="4021138"/>
          <p14:tracePt t="125969" x="5414963" y="4021138"/>
          <p14:tracePt t="125980" x="5508625" y="4016375"/>
          <p14:tracePt t="125983" x="5597525" y="4016375"/>
          <p14:tracePt t="125997" x="5641975" y="4005263"/>
          <p14:tracePt t="126014" x="5746750" y="3987800"/>
          <p14:tracePt t="126015" x="5757863" y="3987800"/>
          <p14:tracePt t="126030" x="5773738" y="3983038"/>
          <p14:tracePt t="126158" x="5778500" y="3983038"/>
          <p14:tracePt t="126163" x="5789613" y="3983038"/>
          <p14:tracePt t="126170" x="5795963" y="3983038"/>
          <p14:tracePt t="126198" x="5905500" y="3983038"/>
          <p14:tracePt t="126214" x="5976938" y="3983038"/>
          <p14:tracePt t="126216" x="6016625" y="3983038"/>
          <p14:tracePt t="126231" x="6059488" y="3983038"/>
          <p14:tracePt t="126232" x="6088063" y="3983038"/>
          <p14:tracePt t="126247" x="6148388" y="3987800"/>
          <p14:tracePt t="126265" x="6197600" y="3987800"/>
          <p14:tracePt t="126281" x="6230938" y="3987800"/>
          <p14:tracePt t="126283" x="6242050" y="3987800"/>
          <p14:tracePt t="126297" x="6257925" y="3987800"/>
          <p14:tracePt t="126299" x="6264275" y="3987800"/>
          <p14:tracePt t="126314" x="6280150" y="3987800"/>
          <p14:tracePt t="126330" x="6302375" y="3987800"/>
          <p14:tracePt t="126348" x="6319838" y="3987800"/>
          <p14:tracePt t="126350" x="6329363" y="3987800"/>
          <p14:tracePt t="126364" x="6340475" y="3987800"/>
          <p14:tracePt t="126366" x="6351588" y="3987800"/>
          <p14:tracePt t="126381" x="6362700" y="3987800"/>
          <p14:tracePt t="126382" x="6380163" y="3987800"/>
          <p14:tracePt t="126398" x="6407150" y="3987800"/>
          <p14:tracePt t="126415" x="6445250" y="3987800"/>
          <p14:tracePt t="126431" x="6473825" y="3987800"/>
          <p14:tracePt t="126433" x="6478588" y="3987800"/>
          <p14:tracePt t="126448" x="6489700" y="3987800"/>
          <p14:tracePt t="126450" x="6496050" y="3987800"/>
          <p14:tracePt t="126464" x="6507163" y="3987800"/>
          <p14:tracePt t="126482" x="6523038" y="3987800"/>
          <p14:tracePt t="126498" x="6556375" y="3994150"/>
          <p14:tracePt t="126500" x="6578600" y="3994150"/>
          <p14:tracePt t="126515" x="6600825" y="3994150"/>
          <p14:tracePt t="126517" x="6616700" y="3998913"/>
          <p14:tracePt t="126531" x="6627813" y="3998913"/>
          <p14:tracePt t="126533" x="6632575" y="3998913"/>
          <p14:tracePt t="126697" x="6638925" y="3998913"/>
          <p14:tracePt t="126718" x="6643688" y="3998913"/>
          <p14:tracePt t="126733" x="6650038" y="3998913"/>
          <p14:tracePt t="126740" x="6654800" y="3998913"/>
          <p14:tracePt t="126749" x="6661150" y="3998913"/>
          <p14:tracePt t="126765" x="6677025" y="3998913"/>
          <p14:tracePt t="126782" x="6694488" y="3998913"/>
          <p14:tracePt t="126799" x="6710363" y="3998913"/>
          <p14:tracePt t="126817" x="6715125" y="3998913"/>
          <p14:tracePt t="126833" x="6721475" y="3998913"/>
          <p14:tracePt t="126849" x="6737350" y="3998913"/>
          <p14:tracePt t="126866" x="6759575" y="3998913"/>
          <p14:tracePt t="126867" x="6770688" y="3998913"/>
          <p14:tracePt t="126882" x="6792913" y="3998913"/>
          <p14:tracePt t="126898" x="6808788" y="3998913"/>
          <p14:tracePt t="126900" x="6819900" y="3998913"/>
          <p14:tracePt t="126915" x="6848475" y="3998913"/>
          <p14:tracePt t="126933" x="6881813" y="3998913"/>
          <p14:tracePt t="126934" x="6897688" y="3998913"/>
          <p14:tracePt t="126948" x="6935788" y="3998913"/>
          <p14:tracePt t="126966" x="7007225" y="3998913"/>
          <p14:tracePt t="126967" x="7035800" y="3998913"/>
          <p14:tracePt t="126981" x="7100888" y="4010025"/>
          <p14:tracePt t="126998" x="7167563" y="4016375"/>
          <p14:tracePt t="127016" x="7227888" y="4025900"/>
          <p14:tracePt t="127017" x="7245350" y="4032250"/>
          <p14:tracePt t="127032" x="7288213" y="4043363"/>
          <p14:tracePt t="127048" x="7299325" y="4048125"/>
          <p14:tracePt t="127050" x="7310438" y="4048125"/>
          <p14:tracePt t="127065" x="7339013" y="4054475"/>
          <p14:tracePt t="127083" x="7370763" y="4059238"/>
          <p14:tracePt t="127085" x="7392988" y="4059238"/>
          <p14:tracePt t="127099" x="7404100" y="4059238"/>
          <p14:tracePt t="127100" x="7415213" y="4059238"/>
          <p14:tracePt t="127116" x="7453313" y="4065588"/>
          <p14:tracePt t="127132" x="7475538" y="4065588"/>
          <p14:tracePt t="127148" x="7504113" y="4070350"/>
          <p14:tracePt t="127166" x="7526338" y="4070350"/>
          <p14:tracePt t="127167" x="7546975" y="4070350"/>
          <p14:tracePt t="127182" x="7569200" y="4070350"/>
          <p14:tracePt t="127198" x="7635875" y="4070350"/>
          <p14:tracePt t="127200" x="7685088" y="4070350"/>
          <p14:tracePt t="127216" x="7734300" y="4059238"/>
          <p14:tracePt t="127232" x="7796213" y="4048125"/>
          <p14:tracePt t="127249" x="7834313" y="4043363"/>
          <p14:tracePt t="127250" x="7839075" y="4043363"/>
          <p14:tracePt t="127266" x="7845425" y="4043363"/>
          <p14:tracePt t="127319" x="7850188" y="4043363"/>
          <p14:tracePt t="127334" x="7856538" y="4043363"/>
          <p14:tracePt t="127348" x="7861300" y="4043363"/>
          <p14:tracePt t="127356" x="7872413" y="4043363"/>
          <p14:tracePt t="127366" x="7878763" y="4043363"/>
          <p14:tracePt t="127383" x="7900988" y="4037013"/>
          <p14:tracePt t="127385" x="7905750" y="4037013"/>
          <p14:tracePt t="127399" x="7916863" y="4032250"/>
          <p14:tracePt t="127400" x="7927975" y="4032250"/>
          <p14:tracePt t="127416" x="7939088" y="4025900"/>
          <p14:tracePt t="127418" x="7950200" y="4021138"/>
          <p14:tracePt t="127433" x="7994650" y="4016375"/>
          <p14:tracePt t="127450" x="8043863" y="4010025"/>
          <p14:tracePt t="127466" x="8108950" y="3994150"/>
          <p14:tracePt t="127484" x="8191500" y="3983038"/>
          <p14:tracePt t="127499" x="8247063" y="3976688"/>
          <p14:tracePt t="127516" x="8275638" y="3976688"/>
          <p14:tracePt t="127534" x="8307388" y="3976688"/>
          <p14:tracePt t="127535" x="8318500" y="3976688"/>
          <p14:tracePt t="127550" x="8369300" y="3976688"/>
          <p14:tracePt t="127567" x="8418513" y="3987800"/>
          <p14:tracePt t="127582" x="8483600" y="3987800"/>
          <p14:tracePt t="127600" x="8539163" y="3987800"/>
          <p14:tracePt t="127617" x="8583613" y="3987800"/>
          <p14:tracePt t="127619" x="8594725" y="3987800"/>
          <p14:tracePt t="127633" x="8605838" y="3987800"/>
          <p14:tracePt t="127635" x="8616950" y="3987800"/>
          <p14:tracePt t="127649" x="8632825" y="3987800"/>
          <p14:tracePt t="127667" x="8659813" y="3987800"/>
          <p14:tracePt t="127683" x="8682038" y="3987800"/>
          <p14:tracePt t="127685" x="8699500" y="3987800"/>
          <p14:tracePt t="127700" x="8710613" y="3987800"/>
          <p14:tracePt t="127701" x="8726488" y="3987800"/>
          <p14:tracePt t="127716" x="8737600" y="3987800"/>
          <p14:tracePt t="127718" x="8759825" y="3994150"/>
          <p14:tracePt t="127733" x="8782050" y="3994150"/>
          <p14:tracePt t="127751" x="8815388" y="3994150"/>
          <p14:tracePt t="127752" x="8820150" y="3994150"/>
          <p14:tracePt t="127767" x="8837613" y="3994150"/>
          <p14:tracePt t="127784" x="8858250" y="3998913"/>
          <p14:tracePt t="127799" x="8880475" y="3998913"/>
          <p14:tracePt t="127817" x="8891588" y="3998913"/>
          <p14:tracePt t="127834" x="8902700" y="4005263"/>
          <p14:tracePt t="127850" x="8909050" y="4005263"/>
          <p14:tracePt t="127868" x="8913813" y="4005263"/>
          <p14:tracePt t="127897" x="8920163" y="4005263"/>
          <p14:tracePt t="127912" x="8924925" y="4005263"/>
          <p14:tracePt t="127926" x="8931275" y="4005263"/>
          <p14:tracePt t="127936" x="8936038" y="4005263"/>
          <p14:tracePt t="127950" x="8951913" y="4005263"/>
          <p14:tracePt t="127967" x="8969375" y="4005263"/>
          <p14:tracePt t="127983" x="8991600" y="4005263"/>
          <p14:tracePt t="128000" x="9007475" y="4005263"/>
          <p14:tracePt t="128031" x="9013825" y="4005263"/>
          <p14:tracePt t="128053" x="9018588" y="4005263"/>
          <p14:tracePt t="128060" x="9024938" y="4005263"/>
          <p14:tracePt t="128144" x="9018588" y="4005263"/>
          <p14:tracePt t="128151" x="9013825" y="4005263"/>
          <p14:tracePt t="128273" x="9018588" y="4005263"/>
          <p14:tracePt t="128278" x="9040813" y="4016375"/>
          <p14:tracePt t="128285" x="9067800" y="4025900"/>
          <p14:tracePt t="128301" x="9096375" y="4032250"/>
          <p14:tracePt t="128302" x="9123363" y="4037013"/>
          <p14:tracePt t="128318" x="9205913" y="4048125"/>
          <p14:tracePt t="128334" x="9261475" y="4054475"/>
          <p14:tracePt t="128351" x="9294813" y="4065588"/>
          <p14:tracePt t="128352" x="9305925" y="4065588"/>
          <p14:tracePt t="128368" x="9310688" y="4065588"/>
          <p14:tracePt t="128415" x="9299575" y="4065588"/>
          <p14:tracePt t="128428" x="9250363" y="4065588"/>
          <p14:tracePt t="128435" x="9156700" y="4065588"/>
          <p14:tracePt t="128450" x="9101138" y="4065588"/>
          <p14:tracePt t="128452" x="9067800" y="4070350"/>
          <p14:tracePt t="128467" x="8980488" y="4103688"/>
          <p14:tracePt t="128484" x="8924925" y="4125913"/>
          <p14:tracePt t="128501" x="8880475" y="4152900"/>
          <p14:tracePt t="128502" x="8869363" y="4159250"/>
          <p14:tracePt t="128517" x="8864600" y="4164013"/>
          <p14:tracePt t="128519" x="8858250" y="4164013"/>
          <p14:tracePt t="128534" x="8809038" y="4192588"/>
          <p14:tracePt t="128551" x="8726488" y="4219575"/>
          <p14:tracePt t="128568" x="8583613" y="4241800"/>
          <p14:tracePt t="128586" x="8208963" y="4264025"/>
          <p14:tracePt t="128589" x="8021638" y="4286250"/>
          <p14:tracePt t="128601" x="7861300" y="4306888"/>
          <p14:tracePt t="128618" x="7085013" y="4400550"/>
          <p14:tracePt t="128634" x="6556375" y="4429125"/>
          <p14:tracePt t="128651" x="5883275" y="4462463"/>
          <p14:tracePt t="128668" x="5211763" y="4478338"/>
          <p14:tracePt t="128669" x="4803775" y="4516438"/>
          <p14:tracePt t="128684" x="4313238" y="4576763"/>
          <p14:tracePt t="128701" x="3829050" y="4676775"/>
          <p14:tracePt t="128718" x="3387725" y="4714875"/>
          <p14:tracePt t="128720" x="3354388" y="4721225"/>
          <p14:tracePt t="128735" x="3267075" y="4721225"/>
          <p14:tracePt t="128751" x="3244850" y="4721225"/>
          <p14:tracePt t="128753" x="3228975" y="4721225"/>
          <p14:tracePt t="128805" x="3222625" y="4721225"/>
          <p14:tracePt t="128810" x="3211513" y="4721225"/>
          <p14:tracePt t="128819" x="3200400" y="4721225"/>
          <p14:tracePt t="128834" x="3167063" y="4721225"/>
          <p14:tracePt t="128852" x="3101975" y="4714875"/>
          <p14:tracePt t="128868" x="3063875" y="4710113"/>
          <p14:tracePt t="128885" x="3035300" y="4703763"/>
          <p14:tracePt t="128901" x="3030538" y="4703763"/>
          <p14:tracePt t="128902" x="3024188" y="4703763"/>
          <p14:tracePt t="128918" x="3013075" y="4699000"/>
          <p14:tracePt t="128935" x="2979738" y="4687888"/>
          <p14:tracePt t="128952" x="2952750" y="4687888"/>
          <p14:tracePt t="128953" x="2925763" y="4687888"/>
          <p14:tracePt t="128968" x="2897188" y="4676775"/>
          <p14:tracePt t="128984" x="2854325" y="4670425"/>
          <p14:tracePt t="129002" x="2836863" y="4665663"/>
          <p14:tracePt t="129019" x="2814638" y="4660900"/>
          <p14:tracePt t="129021" x="2809875" y="4649788"/>
          <p14:tracePt t="129035" x="2798763" y="4649788"/>
          <p14:tracePt t="129037" x="2787650" y="4638675"/>
          <p14:tracePt t="129051" x="2771775" y="4627563"/>
          <p14:tracePt t="129068" x="2743200" y="4616450"/>
          <p14:tracePt t="129085" x="2727325" y="4610100"/>
          <p14:tracePt t="129103" x="2727325" y="4598988"/>
          <p14:tracePt t="129118" x="2720975" y="4598988"/>
          <p14:tracePt t="129120" x="2720975" y="4594225"/>
          <p14:tracePt t="129134" x="2716213" y="4583113"/>
          <p14:tracePt t="129152" x="2705100" y="4549775"/>
          <p14:tracePt t="129168" x="2671763" y="4516438"/>
          <p14:tracePt t="129186" x="2638425" y="4483100"/>
          <p14:tracePt t="129187" x="2627313" y="4473575"/>
          <p14:tracePt t="129201" x="2600325" y="4451350"/>
          <p14:tracePt t="129218" x="2589213" y="4440238"/>
          <p14:tracePt t="129236" x="2573338" y="4422775"/>
          <p14:tracePt t="129238" x="2566988" y="4418013"/>
          <p14:tracePt t="129253" x="2562225" y="4411663"/>
          <p14:tracePt t="129269" x="2555875" y="4406900"/>
          <p14:tracePt t="129270" x="2551113" y="4400550"/>
          <p14:tracePt t="129285" x="2551113" y="4395788"/>
          <p14:tracePt t="129303" x="2544763" y="4395788"/>
          <p14:tracePt t="129319" x="2544763" y="4389438"/>
          <p14:tracePt t="129367" x="2540000" y="4389438"/>
          <p14:tracePt t="129375" x="2540000" y="4384675"/>
          <p14:tracePt t="129386" x="2533650" y="4384675"/>
          <p14:tracePt t="129435" x="2533650" y="4379913"/>
          <p14:tracePt t="129463" x="2533650" y="4373563"/>
          <p14:tracePt t="129470" x="2528888" y="4373563"/>
          <p14:tracePt t="129637" x="2528888" y="4368800"/>
          <p14:tracePt t="129727" x="2533650" y="4368800"/>
          <p14:tracePt t="129733" x="2540000" y="4373563"/>
          <p14:tracePt t="129748" x="2544763" y="4379913"/>
          <p14:tracePt t="129847" x="2551113" y="4379913"/>
          <p14:tracePt t="129867" x="2555875" y="4379913"/>
          <p14:tracePt t="129883" x="2562225" y="4379913"/>
          <p14:tracePt t="129890" x="2566988" y="4379913"/>
          <p14:tracePt t="129906" x="2573338" y="4379913"/>
          <p14:tracePt t="129921" x="2578100" y="4379913"/>
          <p14:tracePt t="129936" x="2584450" y="4379913"/>
          <p14:tracePt t="129939" x="2589213" y="4379913"/>
          <p14:tracePt t="129967" x="2595563" y="4379913"/>
          <p14:tracePt t="130057" x="2600325" y="4379913"/>
          <p14:tracePt t="130064" x="2611438" y="4379913"/>
          <p14:tracePt t="130071" x="2638425" y="4379913"/>
          <p14:tracePt t="130086" x="2655888" y="4379913"/>
          <p14:tracePt t="130088" x="2667000" y="4379913"/>
          <p14:tracePt t="130103" x="2720975" y="4379913"/>
          <p14:tracePt t="130120" x="2760663" y="4379913"/>
          <p14:tracePt t="130122" x="2798763" y="4379913"/>
          <p14:tracePt t="130137" x="2881313" y="4379913"/>
          <p14:tracePt t="130154" x="2925763" y="4379913"/>
          <p14:tracePt t="130155" x="2979738" y="4368800"/>
          <p14:tracePt t="130170" x="3101975" y="4368800"/>
          <p14:tracePt t="130187" x="3222625" y="4368800"/>
          <p14:tracePt t="130204" x="3316288" y="4368800"/>
          <p14:tracePt t="130206" x="3371850" y="4362450"/>
          <p14:tracePt t="130220" x="3416300" y="4362450"/>
          <p14:tracePt t="130221" x="3459163" y="4362450"/>
          <p14:tracePt t="130236" x="3514725" y="4362450"/>
          <p14:tracePt t="130238" x="3559175" y="4362450"/>
          <p14:tracePt t="130253" x="3641725" y="4362450"/>
          <p14:tracePt t="130271" x="3713163" y="4346575"/>
          <p14:tracePt t="130272" x="3751263" y="4340225"/>
          <p14:tracePt t="130288" x="3806825" y="4329113"/>
          <p14:tracePt t="130304" x="3813175" y="4329113"/>
          <p14:tracePt t="130320" x="3817938" y="4324350"/>
          <p14:tracePt t="130338" x="3822700" y="4324350"/>
          <p14:tracePt t="130355" x="3833813" y="4318000"/>
          <p14:tracePt t="130371" x="3867150" y="4313238"/>
          <p14:tracePt t="130387" x="3900488" y="4313238"/>
          <p14:tracePt t="130404" x="3933825" y="4306888"/>
          <p14:tracePt t="130421" x="3967163" y="4306888"/>
          <p14:tracePt t="130423" x="3983038" y="4306888"/>
          <p14:tracePt t="130438" x="4010025" y="4306888"/>
          <p14:tracePt t="130456" x="4016375" y="4306888"/>
          <p14:tracePt t="130695" x="4021138" y="4306888"/>
          <p14:tracePt t="130700" x="4027488" y="4306888"/>
          <p14:tracePt t="130709" x="4038600" y="4306888"/>
          <p14:tracePt t="130721" x="4071938" y="4302125"/>
          <p14:tracePt t="130722" x="4114800" y="4302125"/>
          <p14:tracePt t="130738" x="4192588" y="4291013"/>
          <p14:tracePt t="130739" x="4248150" y="4291013"/>
          <p14:tracePt t="130754" x="4435475" y="4291013"/>
          <p14:tracePt t="130771" x="4600575" y="4291013"/>
          <p14:tracePt t="130788" x="4781550" y="4291013"/>
          <p14:tracePt t="130789" x="4841875" y="4291013"/>
          <p14:tracePt t="130804" x="4975225" y="4291013"/>
          <p14:tracePt t="130806" x="5046663" y="4291013"/>
          <p14:tracePt t="130821" x="5091113" y="4286250"/>
          <p14:tracePt t="130822" x="5162550" y="4286250"/>
          <p14:tracePt t="130837" x="5267325" y="4286250"/>
          <p14:tracePt t="130854" x="5327650" y="4286250"/>
          <p14:tracePt t="130871" x="5349875" y="4286250"/>
          <p14:tracePt t="130873" x="5354638" y="4286250"/>
          <p14:tracePt t="131062" x="5360988" y="4286250"/>
          <p14:tracePt t="131068" x="5372100" y="4286250"/>
          <p14:tracePt t="131076" x="5376863" y="4286250"/>
          <p14:tracePt t="131088" x="5387975" y="4286250"/>
          <p14:tracePt t="131090" x="5399088" y="4286250"/>
          <p14:tracePt t="131106" x="5414963" y="4286250"/>
          <p14:tracePt t="131107" x="5443538" y="4286250"/>
          <p14:tracePt t="131121" x="5459413" y="4286250"/>
          <p14:tracePt t="131123" x="5470525" y="4286250"/>
          <p14:tracePt t="131138" x="5492750" y="4286250"/>
          <p14:tracePt t="131156" x="5514975" y="4291013"/>
          <p14:tracePt t="131157" x="5526088" y="4291013"/>
          <p14:tracePt t="131173" x="5537200" y="4291013"/>
          <p14:tracePt t="131188" x="5541963" y="4291013"/>
          <p14:tracePt t="131190" x="5548313" y="4291013"/>
          <p14:tracePt t="131204" x="5559425" y="4291013"/>
          <p14:tracePt t="131222" x="5586413" y="4279900"/>
          <p14:tracePt t="131238" x="5608638" y="4275138"/>
          <p14:tracePt t="131240" x="5619750" y="4268788"/>
          <p14:tracePt t="131255" x="5624513" y="4264025"/>
          <p14:tracePt t="131257" x="5630863" y="4264025"/>
          <p14:tracePt t="131271" x="5641975" y="4257675"/>
          <p14:tracePt t="131288" x="5646738" y="4257675"/>
          <p14:tracePt t="131306" x="5657850" y="4257675"/>
          <p14:tracePt t="131307" x="5668963" y="4257675"/>
          <p14:tracePt t="131322" x="5695950" y="4257675"/>
          <p14:tracePt t="131339" x="5707063" y="4257675"/>
          <p14:tracePt t="131340" x="5724525" y="4257675"/>
          <p14:tracePt t="131355" x="5746750" y="4257675"/>
          <p14:tracePt t="131372" x="5773738" y="4264025"/>
          <p14:tracePt t="131399" x="5773738" y="4268788"/>
          <p14:tracePt t="131406" x="5778500" y="4268788"/>
          <p14:tracePt t="131421" x="5784850" y="4268788"/>
          <p14:tracePt t="131438" x="5789613" y="4275138"/>
          <p14:tracePt t="131456" x="5800725" y="4275138"/>
          <p14:tracePt t="132015" x="5800725" y="4279900"/>
          <p14:tracePt t="132164" x="5807075" y="4279900"/>
          <p14:tracePt t="132171" x="5811838" y="4279900"/>
          <p14:tracePt t="132179" x="5818188" y="4279900"/>
          <p14:tracePt t="132189" x="5822950" y="4279900"/>
          <p14:tracePt t="132216" x="5829300" y="4279900"/>
          <p14:tracePt t="132231" x="5834063" y="4279900"/>
          <p14:tracePt t="132240" x="5845175" y="4279900"/>
          <p14:tracePt t="132257" x="5851525" y="4279900"/>
          <p14:tracePt t="132273" x="5862638" y="4279900"/>
          <p14:tracePt t="132290" x="5878513" y="4275138"/>
          <p14:tracePt t="132307" x="5889625" y="4275138"/>
          <p14:tracePt t="132308" x="5900738" y="4275138"/>
          <p14:tracePt t="132323" x="5961063" y="4268788"/>
          <p14:tracePt t="132340" x="6038850" y="4264025"/>
          <p14:tracePt t="132342" x="6088063" y="4257675"/>
          <p14:tracePt t="132357" x="6132513" y="4257675"/>
          <p14:tracePt t="132359" x="6164263" y="4257675"/>
          <p14:tracePt t="132375" x="6246813" y="4257675"/>
          <p14:tracePt t="132390" x="6291263" y="4257675"/>
          <p14:tracePt t="132407" x="6324600" y="4257675"/>
          <p14:tracePt t="132424" x="6340475" y="4257675"/>
          <p14:tracePt t="132426" x="6351588" y="4257675"/>
          <p14:tracePt t="132441" x="6357938" y="4252913"/>
          <p14:tracePt t="132456" x="6369050" y="4252913"/>
          <p14:tracePt t="132495" x="6373813" y="4252913"/>
          <p14:tracePt t="132533" x="6380163" y="4252913"/>
          <p14:tracePt t="132547" x="6384925" y="4252913"/>
          <p14:tracePt t="132561" x="6391275" y="4252913"/>
          <p14:tracePt t="132568" x="6396038" y="4252913"/>
          <p14:tracePt t="132576" x="6402388" y="4252913"/>
          <p14:tracePt t="132591" x="6413500" y="4252913"/>
          <p14:tracePt t="132847" x="6418263" y="4252913"/>
          <p14:tracePt t="132861" x="6429375" y="4252913"/>
          <p14:tracePt t="132868" x="6434138" y="4252913"/>
          <p14:tracePt t="132875" x="6440488" y="4252913"/>
          <p14:tracePt t="132891" x="6445250" y="4252913"/>
          <p14:tracePt t="132892" x="6451600" y="4252913"/>
          <p14:tracePt t="132907" x="6478588" y="4257675"/>
          <p14:tracePt t="132925" x="6516688" y="4268788"/>
          <p14:tracePt t="132943" x="6567488" y="4275138"/>
          <p14:tracePt t="132959" x="6578600" y="4279900"/>
          <p14:tracePt t="132960" x="6583363" y="4279900"/>
          <p14:tracePt t="132974" x="6605588" y="4279900"/>
          <p14:tracePt t="132991" x="6616700" y="4279900"/>
          <p14:tracePt t="133007" x="6638925" y="4286250"/>
          <p14:tracePt t="133025" x="6650038" y="4286250"/>
          <p14:tracePt t="133184" x="6654800" y="4286250"/>
          <p14:tracePt t="133388" x="6650038" y="4286250"/>
          <p14:tracePt t="133394" x="6643688" y="4286250"/>
          <p14:tracePt t="133401" x="6589713" y="4286250"/>
          <p14:tracePt t="133426" x="6115050" y="4297363"/>
          <p14:tracePt t="133442" x="5487988" y="4324350"/>
          <p14:tracePt t="133458" x="4683125" y="4362450"/>
          <p14:tracePt t="133460" x="4230688" y="4389438"/>
          <p14:tracePt t="133475" x="3762375" y="4406900"/>
          <p14:tracePt t="133477" x="3427413" y="4451350"/>
          <p14:tracePt t="133492" x="2270125" y="4538663"/>
          <p14:tracePt t="133509" x="1041400" y="4598988"/>
          <p14:tracePt t="134240" x="423863" y="5106988"/>
          <p14:tracePt t="134250" x="639763" y="5100638"/>
          <p14:tracePt t="134259" x="887413" y="5084763"/>
          <p14:tracePt t="134276" x="1273175" y="5056188"/>
          <p14:tracePt t="134278" x="1503363" y="5040313"/>
          <p14:tracePt t="134293" x="1724025" y="5033963"/>
          <p14:tracePt t="134294" x="1960563" y="5018088"/>
          <p14:tracePt t="134309" x="2270125" y="5013325"/>
          <p14:tracePt t="134326" x="2633663" y="5018088"/>
          <p14:tracePt t="134343" x="2897188" y="5040313"/>
          <p14:tracePt t="134345" x="3079750" y="5056188"/>
          <p14:tracePt t="134359" x="3211513" y="5056188"/>
          <p14:tracePt t="134361" x="3398838" y="5078413"/>
          <p14:tracePt t="134377" x="3635375" y="5089525"/>
          <p14:tracePt t="134378" x="3856038" y="5095875"/>
          <p14:tracePt t="134393" x="4132263" y="5111750"/>
          <p14:tracePt t="134410" x="3956050" y="5221288"/>
          <p14:tracePt t="134427" x="4087813" y="5260975"/>
          <p14:tracePt t="134428" x="4143375" y="5276850"/>
          <p14:tracePt t="134443" x="4181475" y="5299075"/>
          <p14:tracePt t="134445" x="4270375" y="5314950"/>
          <p14:tracePt t="134459" x="4418013" y="5376863"/>
          <p14:tracePt t="134477" x="4495800" y="5408613"/>
          <p14:tracePt t="134494" x="4529138" y="5426075"/>
          <p14:tracePt t="134677" x="4533900" y="5430838"/>
          <p14:tracePt t="134683" x="4540250" y="5437188"/>
          <p14:tracePt t="134694" x="4572000" y="5453063"/>
          <p14:tracePt t="134711" x="4676775" y="5459413"/>
          <p14:tracePt t="134712" x="4759325" y="5459413"/>
          <p14:tracePt t="134728" x="4881563" y="5441950"/>
          <p14:tracePt t="134744" x="4903788" y="5437188"/>
          <p14:tracePt t="134760" x="4979988" y="5414963"/>
          <p14:tracePt t="134777" x="5013325" y="5403850"/>
          <p14:tracePt t="134795" x="5073650" y="5392738"/>
          <p14:tracePt t="134796" x="5095875" y="5387975"/>
          <p14:tracePt t="134810" x="5118100" y="5387975"/>
          <p14:tracePt t="134812" x="5145088" y="5381625"/>
          <p14:tracePt t="134827" x="5207000" y="5370513"/>
          <p14:tracePt t="134843" x="5289550" y="5348288"/>
          <p14:tracePt t="134861" x="5399088" y="5326063"/>
          <p14:tracePt t="134862" x="5443538" y="5314950"/>
          <p14:tracePt t="134877" x="5470525" y="5310188"/>
          <p14:tracePt t="134879" x="5497513" y="5303838"/>
          <p14:tracePt t="134894" x="5503863" y="5299075"/>
          <p14:tracePt t="134895" x="5514975" y="5299075"/>
          <p14:tracePt t="135059" x="5514975" y="5294313"/>
          <p14:tracePt t="135065" x="5514975" y="5283200"/>
          <p14:tracePt t="135080" x="5514975" y="5243513"/>
          <p14:tracePt t="135094" x="5508625" y="5216525"/>
          <p14:tracePt t="135096" x="5503863" y="5178425"/>
          <p14:tracePt t="135110" x="5487988" y="5145088"/>
          <p14:tracePt t="135112" x="5476875" y="5095875"/>
          <p14:tracePt t="135128" x="5454650" y="5029200"/>
          <p14:tracePt t="135144" x="5432425" y="4984750"/>
          <p14:tracePt t="135161" x="5426075" y="4957763"/>
          <p14:tracePt t="135163" x="5426075" y="4946650"/>
          <p14:tracePt t="135179" x="5426075" y="4940300"/>
          <p14:tracePt t="135195" x="5421313" y="4940300"/>
          <p14:tracePt t="135360" x="5421313" y="4935538"/>
          <p14:tracePt t="135373" x="5432425" y="4913313"/>
          <p14:tracePt t="135382" x="5454650" y="4886325"/>
          <p14:tracePt t="135395" x="5470525" y="4864100"/>
          <p14:tracePt t="135397" x="5508625" y="4819650"/>
          <p14:tracePt t="135412" x="5537200" y="4775200"/>
          <p14:tracePt t="135413" x="5564188" y="4743450"/>
          <p14:tracePt t="135427" x="5646738" y="4654550"/>
          <p14:tracePt t="135444" x="5740400" y="4572000"/>
          <p14:tracePt t="135461" x="5845175" y="4478338"/>
          <p14:tracePt t="135462" x="5894388" y="4440238"/>
          <p14:tracePt t="135478" x="5927725" y="4411663"/>
          <p14:tracePt t="135479" x="5972175" y="4373563"/>
          <p14:tracePt t="135494" x="6065838" y="4291013"/>
          <p14:tracePt t="135512" x="6132513" y="4241800"/>
          <p14:tracePt t="135528" x="6170613" y="4197350"/>
          <p14:tracePt t="135546" x="6253163" y="4141788"/>
          <p14:tracePt t="135562" x="6275388" y="4125913"/>
          <p14:tracePt t="135563" x="6286500" y="4110038"/>
          <p14:tracePt t="135578" x="6324600" y="4076700"/>
          <p14:tracePt t="135596" x="6351588" y="4054475"/>
          <p14:tracePt t="135598" x="6369050" y="4043363"/>
          <p14:tracePt t="135613" x="6384925" y="4021138"/>
          <p14:tracePt t="135628" x="6396038" y="4005263"/>
          <p14:tracePt t="135630" x="6402388" y="4005263"/>
          <p14:tracePt t="135645" x="6413500" y="3998913"/>
          <p14:tracePt t="136019" x="6445250" y="3998913"/>
          <p14:tracePt t="136025" x="6478588" y="3998913"/>
          <p14:tracePt t="136033" x="6572250" y="4021138"/>
          <p14:tracePt t="136046" x="6632575" y="4043363"/>
          <p14:tracePt t="136047" x="6677025" y="4059238"/>
          <p14:tracePt t="136063" x="6699250" y="4087813"/>
          <p14:tracePt t="136064" x="6737350" y="4110038"/>
          <p14:tracePt t="136079" x="6765925" y="4141788"/>
          <p14:tracePt t="136080" x="6788150" y="4159250"/>
          <p14:tracePt t="136096" x="6848475" y="4235450"/>
          <p14:tracePt t="136113" x="6891338" y="4297363"/>
          <p14:tracePt t="136129" x="6935788" y="4351338"/>
          <p14:tracePt t="136131" x="6942138" y="4357688"/>
          <p14:tracePt t="136146" x="6958013" y="4373563"/>
          <p14:tracePt t="136162" x="6969125" y="4379913"/>
          <p14:tracePt t="136281" x="6964363" y="4379913"/>
          <p14:tracePt t="136298" x="6958013" y="4379913"/>
          <p14:tracePt t="136311" x="6946900" y="4379913"/>
          <p14:tracePt t="136326" x="6942138" y="4379913"/>
          <p14:tracePt t="136334" x="6935788" y="4379913"/>
          <p14:tracePt t="136346" x="6924675" y="4379913"/>
          <p14:tracePt t="136363" x="6919913" y="4379913"/>
          <p14:tracePt t="136365" x="6913563" y="4379913"/>
          <p14:tracePt t="136379" x="6913563" y="4373563"/>
          <p14:tracePt t="136476" x="6908800" y="4368800"/>
          <p14:tracePt t="136490" x="6902450" y="4362450"/>
          <p14:tracePt t="136498" x="6902450" y="4357688"/>
          <p14:tracePt t="136994" x="6908800" y="4357688"/>
          <p14:tracePt t="137001" x="6913563" y="4357688"/>
          <p14:tracePt t="137023" x="6919913" y="4357688"/>
          <p14:tracePt t="137129" x="6924675" y="4357688"/>
          <p14:tracePt t="137136" x="6931025" y="4357688"/>
          <p14:tracePt t="137150" x="6935788" y="4357688"/>
          <p14:tracePt t="137205" x="6942138" y="4357688"/>
          <p14:tracePt t="137211" x="6942138" y="4351338"/>
          <p14:tracePt t="137249" x="6946900" y="4351338"/>
          <p14:tracePt t="137266" x="6953250" y="4351338"/>
          <p14:tracePt t="137287" x="6958013" y="4351338"/>
          <p14:tracePt t="137301" x="6964363" y="4351338"/>
          <p14:tracePt t="137308" x="6969125" y="4351338"/>
          <p14:tracePt t="137332" x="6975475" y="4351338"/>
          <p14:tracePt t="137338" x="6980238" y="4351338"/>
          <p14:tracePt t="137354" x="6985000" y="4351338"/>
          <p14:tracePt t="137365" x="6996113" y="4351338"/>
          <p14:tracePt t="137381" x="7007225" y="4351338"/>
          <p14:tracePt t="137383" x="7013575" y="4346575"/>
          <p14:tracePt t="137398" x="7024688" y="4346575"/>
          <p14:tracePt t="137399" x="7029450" y="4346575"/>
          <p14:tracePt t="137414" x="7051675" y="4335463"/>
          <p14:tracePt t="137431" x="7058025" y="4329113"/>
          <p14:tracePt t="137448" x="7069138" y="4318000"/>
          <p14:tracePt t="137465" x="7073900" y="4313238"/>
          <p14:tracePt t="137482" x="7078663" y="4302125"/>
          <p14:tracePt t="137498" x="7085013" y="4291013"/>
          <p14:tracePt t="137515" x="7085013" y="4279900"/>
          <p14:tracePt t="137533" x="7085013" y="4275138"/>
          <p14:tracePt t="137548" x="7085013" y="4268788"/>
          <p14:tracePt t="137550" x="7085013" y="4264025"/>
          <p14:tracePt t="137564" x="7085013" y="4257675"/>
          <p14:tracePt t="137582" x="7085013" y="4246563"/>
          <p14:tracePt t="137598" x="7085013" y="4241800"/>
          <p14:tracePt t="137616" x="7078663" y="4235450"/>
          <p14:tracePt t="137633" x="7078663" y="4230688"/>
          <p14:tracePt t="137917" x="7089775" y="4235450"/>
          <p14:tracePt t="137933" x="7096125" y="4241800"/>
          <p14:tracePt t="137939" x="7100888" y="4241800"/>
          <p14:tracePt t="137948" x="7112000" y="4241800"/>
          <p14:tracePt t="137966" x="7129463" y="4246563"/>
          <p14:tracePt t="137968" x="7134225" y="4252913"/>
          <p14:tracePt t="137982" x="7140575" y="4257675"/>
          <p14:tracePt t="137983" x="7151688" y="4264025"/>
          <p14:tracePt t="137999" x="7162800" y="4268788"/>
          <p14:tracePt t="138015" x="7167563" y="4275138"/>
          <p14:tracePt t="138033" x="7172325" y="4279900"/>
          <p14:tracePt t="138049" x="7178675" y="4286250"/>
          <p14:tracePt t="138360" x="7178675" y="4279900"/>
          <p14:tracePt t="138366" x="7172325" y="4279900"/>
          <p14:tracePt t="138373" x="7172325" y="4275138"/>
          <p14:tracePt t="138399" x="7167563" y="4268788"/>
          <p14:tracePt t="138472" x="7162800" y="4268788"/>
          <p14:tracePt t="138486" x="7156450" y="4264025"/>
          <p14:tracePt t="138500" x="7151688" y="4264025"/>
          <p14:tracePt t="139529" x="7145338" y="4264025"/>
          <p14:tracePt t="139545" x="7140575" y="4264025"/>
          <p14:tracePt t="139731" x="7140575" y="4268788"/>
          <p14:tracePt t="139746" x="7140575" y="4275138"/>
          <p14:tracePt t="139753" x="7145338" y="4275138"/>
          <p14:tracePt t="139768" x="7151688" y="4275138"/>
          <p14:tracePt t="139770" x="7156450" y="4275138"/>
          <p14:tracePt t="139784" x="7162800" y="4286250"/>
          <p14:tracePt t="139802" x="7172325" y="4286250"/>
          <p14:tracePt t="139818" x="7172325" y="4291013"/>
          <p14:tracePt t="139820" x="7178675" y="4291013"/>
          <p14:tracePt t="139835" x="7178675" y="4297363"/>
          <p14:tracePt t="139852" x="7178675" y="4302125"/>
          <p14:tracePt t="140197" x="7172325" y="4302125"/>
          <p14:tracePt t="140210" x="7167563" y="4297363"/>
          <p14:tracePt t="140219" x="7162800" y="4291013"/>
          <p14:tracePt t="140235" x="7118350" y="4279900"/>
          <p14:tracePt t="140252" x="7040563" y="4246563"/>
          <p14:tracePt t="140269" x="7013575" y="4241800"/>
          <p14:tracePt t="140270" x="7002463" y="4241800"/>
          <p14:tracePt t="140286" x="6991350" y="4235450"/>
          <p14:tracePt t="140287" x="6985000" y="4230688"/>
          <p14:tracePt t="140302" x="6964363" y="4219575"/>
          <p14:tracePt t="140318" x="6946900" y="4203700"/>
          <p14:tracePt t="140336" x="6942138" y="4203700"/>
          <p14:tracePt t="140337" x="6942138" y="4197350"/>
          <p14:tracePt t="140489" x="6953250" y="4208463"/>
          <p14:tracePt t="140495" x="6969125" y="4224338"/>
          <p14:tracePt t="140503" x="6991350" y="4235450"/>
          <p14:tracePt t="140519" x="6996113" y="4235450"/>
          <p14:tracePt t="140520" x="7007225" y="4241800"/>
          <p14:tracePt t="140537" x="7018338" y="4252913"/>
          <p14:tracePt t="140553" x="7035800" y="4264025"/>
          <p14:tracePt t="140556" x="7040563" y="4268788"/>
          <p14:tracePt t="140568" x="7046913" y="4268788"/>
          <p14:tracePt t="140737" x="7051675" y="4268788"/>
          <p14:tracePt t="140743" x="7051675" y="4275138"/>
          <p14:tracePt t="140752" x="7058025" y="4275138"/>
          <p14:tracePt t="140770" x="7069138" y="4275138"/>
          <p14:tracePt t="140786" x="7078663" y="4279900"/>
          <p14:tracePt t="140931" x="7085013" y="4279900"/>
          <p14:tracePt t="140939" x="7089775" y="4286250"/>
          <p14:tracePt t="140945" x="7096125" y="4291013"/>
          <p14:tracePt t="140970" x="7118350" y="4297363"/>
          <p14:tracePt t="140986" x="7151688" y="4302125"/>
          <p14:tracePt t="141003" x="7194550" y="4306888"/>
          <p14:tracePt t="141020" x="7250113" y="4313238"/>
          <p14:tracePt t="141021" x="7272338" y="4313238"/>
          <p14:tracePt t="141036" x="7316788" y="4313238"/>
          <p14:tracePt t="141038" x="7350125" y="4318000"/>
          <p14:tracePt t="141053" x="7392988" y="4318000"/>
          <p14:tracePt t="141069" x="7448550" y="4318000"/>
          <p14:tracePt t="141087" x="7481888" y="4324350"/>
          <p14:tracePt t="141088" x="7515225" y="4324350"/>
          <p14:tracePt t="141103" x="7537450" y="4324350"/>
          <p14:tracePt t="141105" x="7546975" y="4324350"/>
          <p14:tracePt t="141119" x="7586663" y="4340225"/>
          <p14:tracePt t="141137" x="7613650" y="4340225"/>
          <p14:tracePt t="141153" x="7658100" y="4357688"/>
          <p14:tracePt t="141155" x="7662863" y="4357688"/>
          <p14:tracePt t="141170" x="7669213" y="4357688"/>
          <p14:tracePt t="141239" x="7662863" y="4357688"/>
          <p14:tracePt t="141246" x="7646988" y="4357688"/>
          <p14:tracePt t="141256" x="7602538" y="4357688"/>
          <p14:tracePt t="141270" x="7586663" y="4357688"/>
          <p14:tracePt t="141286" x="7558088" y="4357688"/>
          <p14:tracePt t="141304" x="7526338" y="4357688"/>
          <p14:tracePt t="141306" x="7497763" y="4357688"/>
          <p14:tracePt t="141320" x="7464425" y="4357688"/>
          <p14:tracePt t="141322" x="7443788" y="4357688"/>
          <p14:tracePt t="141337" x="7350125" y="4357688"/>
          <p14:tracePt t="141354" x="7245350" y="4357688"/>
          <p14:tracePt t="141370" x="7112000" y="4357688"/>
          <p14:tracePt t="141387" x="7007225" y="4357688"/>
          <p14:tracePt t="141404" x="6842125" y="4384675"/>
          <p14:tracePt t="141420" x="6732588" y="4406900"/>
          <p14:tracePt t="141438" x="6627813" y="4429125"/>
          <p14:tracePt t="141454" x="6473825" y="4440238"/>
          <p14:tracePt t="141456" x="6402388" y="4445000"/>
          <p14:tracePt t="141471" x="6076950" y="4451350"/>
          <p14:tracePt t="141487" x="5778500" y="4467225"/>
          <p14:tracePt t="141504" x="5570538" y="4483100"/>
          <p14:tracePt t="141520" x="5410200" y="4494213"/>
          <p14:tracePt t="141537" x="5249863" y="4494213"/>
          <p14:tracePt t="141539" x="5133975" y="4489450"/>
          <p14:tracePt t="141554" x="4930775" y="4440238"/>
          <p14:tracePt t="141556" x="4792663" y="4411663"/>
          <p14:tracePt t="141570" x="4518025" y="4362450"/>
          <p14:tracePt t="141587" x="4098925" y="4291013"/>
          <p14:tracePt t="141604" x="3757613" y="4264025"/>
          <p14:tracePt t="141606" x="3432175" y="4235450"/>
          <p14:tracePt t="141621" x="3289300" y="4224338"/>
          <p14:tracePt t="141637" x="3063875" y="4219575"/>
          <p14:tracePt t="141655" x="2986088" y="4219575"/>
          <p14:tracePt t="141671" x="2936875" y="4219575"/>
          <p14:tracePt t="141673" x="2930525" y="4219575"/>
          <p14:tracePt t="141688" x="2930525" y="4213225"/>
          <p14:tracePt t="141704" x="2919413" y="4213225"/>
          <p14:tracePt t="141706" x="2914650" y="4213225"/>
          <p14:tracePt t="141720" x="2881313" y="4203700"/>
          <p14:tracePt t="141738" x="2836863" y="4197350"/>
          <p14:tracePt t="141740" x="2809875" y="4197350"/>
          <p14:tracePt t="141754" x="2792413" y="4197350"/>
          <p14:tracePt t="141756" x="2787650" y="4197350"/>
          <p14:tracePt t="141771" x="2782888" y="4197350"/>
          <p14:tracePt t="141772" x="2771775" y="4197350"/>
          <p14:tracePt t="141787" x="2760663" y="4197350"/>
          <p14:tracePt t="141921" x="2771775" y="4197350"/>
          <p14:tracePt t="141930" x="2803525" y="4197350"/>
          <p14:tracePt t="141937" x="2836863" y="4203700"/>
          <p14:tracePt t="141955" x="2892425" y="4208463"/>
          <p14:tracePt t="141971" x="2986088" y="4208463"/>
          <p14:tracePt t="141973" x="3019425" y="4208463"/>
          <p14:tracePt t="141988" x="3063875" y="4208463"/>
          <p14:tracePt t="141990" x="3106738" y="4197350"/>
          <p14:tracePt t="142005" x="3200400" y="4186238"/>
          <p14:tracePt t="142022" x="3278188" y="4175125"/>
          <p14:tracePt t="142038" x="3349625" y="4159250"/>
          <p14:tracePt t="142040" x="3387725" y="4159250"/>
          <p14:tracePt t="142056" x="3481388" y="4159250"/>
          <p14:tracePt t="142072" x="3625850" y="4159250"/>
          <p14:tracePt t="142088" x="3746500" y="4152900"/>
          <p14:tracePt t="142106" x="3949700" y="4137025"/>
          <p14:tracePt t="142108" x="4000500" y="4130675"/>
          <p14:tracePt t="142122" x="4083050" y="4119563"/>
          <p14:tracePt t="142124" x="4132263" y="4114800"/>
          <p14:tracePt t="142139" x="4170363" y="4110038"/>
          <p14:tracePt t="142140" x="4187825" y="4110038"/>
          <p14:tracePt t="142155" x="4225925" y="4103688"/>
          <p14:tracePt t="142172" x="4248150" y="4098925"/>
          <p14:tracePt t="142188" x="4252913" y="4098925"/>
          <p14:tracePt t="142206" x="4270375" y="4098925"/>
          <p14:tracePt t="142222" x="4275138" y="4098925"/>
          <p14:tracePt t="142223" x="4286250" y="4098925"/>
          <p14:tracePt t="142238" x="4313238" y="4092575"/>
          <p14:tracePt t="142256" x="4341813" y="4092575"/>
          <p14:tracePt t="142257" x="4379913" y="4087813"/>
          <p14:tracePt t="142272" x="4395788" y="4087813"/>
          <p14:tracePt t="142273" x="4406900" y="4087813"/>
          <p14:tracePt t="142288" x="4418013" y="4087813"/>
          <p14:tracePt t="142290" x="4424363" y="4081463"/>
          <p14:tracePt t="142306" x="4429125" y="4081463"/>
          <p14:tracePt t="142327" x="4435475" y="4081463"/>
          <p14:tracePt t="142340" x="4440238" y="4081463"/>
          <p14:tracePt t="142355" x="4457700" y="4081463"/>
          <p14:tracePt t="142372" x="4500563" y="4081463"/>
          <p14:tracePt t="142388" x="4560888" y="4076700"/>
          <p14:tracePt t="142406" x="4594225" y="4076700"/>
          <p14:tracePt t="142407" x="4605338" y="4070350"/>
          <p14:tracePt t="142422" x="4616450" y="4070350"/>
          <p14:tracePt t="142423" x="4627563" y="4070350"/>
          <p14:tracePt t="142439" x="4638675" y="4070350"/>
          <p14:tracePt t="142455" x="4710113" y="4070350"/>
          <p14:tracePt t="142473" x="4754563" y="4070350"/>
          <p14:tracePt t="142488" x="4810125" y="4070350"/>
          <p14:tracePt t="142490" x="4826000" y="4070350"/>
          <p14:tracePt t="142506" x="4852988" y="4070350"/>
          <p14:tracePt t="142507" x="4886325" y="4065588"/>
          <p14:tracePt t="142522" x="4975225" y="4065588"/>
          <p14:tracePt t="142539" x="5080000" y="4059238"/>
          <p14:tracePt t="142556" x="5178425" y="4048125"/>
          <p14:tracePt t="142558" x="5260975" y="4048125"/>
          <p14:tracePt t="142573" x="5316538" y="4048125"/>
          <p14:tracePt t="142574" x="5383213" y="4048125"/>
          <p14:tracePt t="142588" x="5487988" y="4037013"/>
          <p14:tracePt t="142605" x="5668963" y="4016375"/>
          <p14:tracePt t="142622" x="5680075" y="4010025"/>
          <p14:tracePt t="142639" x="5691188" y="4010025"/>
          <p14:tracePt t="142942" x="5695950" y="4010025"/>
          <p14:tracePt t="142958" x="5718175" y="4010025"/>
          <p14:tracePt t="142970" x="5740400" y="4010025"/>
          <p14:tracePt t="142979" x="5773738" y="4005263"/>
          <p14:tracePt t="142989" x="5829300" y="3998913"/>
          <p14:tracePt t="143007" x="5927725" y="3998913"/>
          <p14:tracePt t="143008" x="6021388" y="3994150"/>
          <p14:tracePt t="143023" x="6092825" y="3987800"/>
          <p14:tracePt t="143024" x="6153150" y="3983038"/>
          <p14:tracePt t="143039" x="6269038" y="3983038"/>
          <p14:tracePt t="143056" x="6373813" y="3983038"/>
          <p14:tracePt t="143073" x="6451600" y="3983038"/>
          <p14:tracePt t="143089" x="6507163" y="3983038"/>
          <p14:tracePt t="143091" x="6534150" y="3983038"/>
          <p14:tracePt t="143106" x="6567488" y="3983038"/>
          <p14:tracePt t="143108" x="6594475" y="3983038"/>
          <p14:tracePt t="143123" x="6610350" y="3987800"/>
          <p14:tracePt t="143140" x="6621463" y="3987800"/>
          <p14:tracePt t="143157" x="6627813" y="3987800"/>
          <p14:tracePt t="143158" x="6632575" y="3987800"/>
          <p14:tracePt t="143175" x="6632575" y="3994150"/>
          <p14:tracePt t="143189" x="6638925" y="3994150"/>
          <p14:tracePt t="143219" x="6643688" y="3994150"/>
          <p14:tracePt t="143241" x="6650038" y="3994150"/>
          <p14:tracePt t="143264" x="6654800" y="3994150"/>
          <p14:tracePt t="143278" x="6661150" y="3994150"/>
          <p14:tracePt t="143285" x="6672263" y="3994150"/>
          <p14:tracePt t="143293" x="6688138" y="3994150"/>
          <p14:tracePt t="143307" x="6715125" y="3994150"/>
          <p14:tracePt t="143309" x="6737350" y="3994150"/>
          <p14:tracePt t="143324" x="6765925" y="3994150"/>
          <p14:tracePt t="143325" x="6804025" y="3994150"/>
          <p14:tracePt t="143339" x="6864350" y="3994150"/>
          <p14:tracePt t="143357" x="6942138" y="3994150"/>
          <p14:tracePt t="143374" x="7029450" y="3994150"/>
          <p14:tracePt t="143375" x="7073900" y="3994150"/>
          <p14:tracePt t="143390" x="7100888" y="3994150"/>
          <p14:tracePt t="143392" x="7151688" y="3994150"/>
          <p14:tracePt t="143406" x="7194550" y="3994150"/>
          <p14:tracePt t="143408" x="7245350" y="3994150"/>
          <p14:tracePt t="143424" x="7305675" y="3994150"/>
          <p14:tracePt t="143440" x="7354888" y="3994150"/>
          <p14:tracePt t="143456" x="7377113" y="3994150"/>
          <p14:tracePt t="143473" x="7381875" y="3994150"/>
          <p14:tracePt t="143992" x="7388225" y="3994150"/>
          <p14:tracePt t="143998" x="7392988" y="3994150"/>
          <p14:tracePt t="144007" x="7410450" y="3994150"/>
          <p14:tracePt t="144025" x="7421563" y="3987800"/>
          <p14:tracePt t="144041" x="7432675" y="3987800"/>
          <p14:tracePt t="144043" x="7437438" y="3987800"/>
          <p14:tracePt t="144058" x="7443788" y="3987800"/>
          <p14:tracePt t="144074" x="7448550" y="3987800"/>
          <p14:tracePt t="144092" x="7453313" y="3987800"/>
          <p14:tracePt t="144108" x="7464425" y="3987800"/>
          <p14:tracePt t="145289" x="7470775" y="3987800"/>
          <p14:tracePt t="145305" x="7475538" y="3987800"/>
          <p14:tracePt t="145350" x="7481888" y="3987800"/>
          <p14:tracePt t="145355" x="7481888" y="3994150"/>
          <p14:tracePt t="147591" x="7531100" y="4021138"/>
          <p14:tracePt t="147594" x="7696200" y="4021138"/>
          <p14:tracePt t="147597" x="8043863" y="4032250"/>
          <p14:tracePt t="147599" x="8231188" y="4016375"/>
          <p14:tracePt t="147601" x="8385175" y="4010025"/>
          <p14:tracePt t="147614" x="8385175" y="4043363"/>
          <p14:tracePt t="147615" x="8407400" y="4043363"/>
          <p14:tracePt t="147629" x="8462963" y="4043363"/>
          <p14:tracePt t="147647" x="8512175" y="4037013"/>
          <p14:tracePt t="147664" x="8594725" y="4037013"/>
          <p14:tracePt t="147665" x="8605838" y="4037013"/>
          <p14:tracePt t="147679" x="8621713" y="4037013"/>
          <p14:tracePt t="147681" x="8632825" y="4037013"/>
          <p14:tracePt t="147697" x="8643938" y="4037013"/>
          <p14:tracePt t="147698" x="8650288" y="4037013"/>
          <p14:tracePt t="147714" x="8659813" y="4032250"/>
          <p14:tracePt t="147855" x="8666163" y="4032250"/>
          <p14:tracePt t="147878" x="8670925" y="4032250"/>
          <p14:tracePt t="147914" x="8677275" y="4032250"/>
          <p14:tracePt t="147929" x="8682038" y="4032250"/>
          <p14:tracePt t="147944" x="8688388" y="4032250"/>
          <p14:tracePt t="147960" x="8688388" y="4037013"/>
          <p14:tracePt t="147966" x="8693150" y="4037013"/>
          <p14:tracePt t="147981" x="8699500" y="4043363"/>
          <p14:tracePt t="147982" x="8704263" y="4043363"/>
          <p14:tracePt t="147997" x="8710613" y="4048125"/>
          <p14:tracePt t="147999" x="8715375" y="4048125"/>
          <p14:tracePt t="148014" x="8732838" y="4059238"/>
          <p14:tracePt t="148030" x="8748713" y="4070350"/>
          <p14:tracePt t="148048" x="8782050" y="4087813"/>
          <p14:tracePt t="148064" x="8786813" y="4092575"/>
          <p14:tracePt t="148065" x="8797925" y="4098925"/>
          <p14:tracePt t="148080" x="8820150" y="4110038"/>
          <p14:tracePt t="148098" x="8847138" y="4125913"/>
          <p14:tracePt t="148115" x="8869363" y="4148138"/>
          <p14:tracePt t="148117" x="8886825" y="4159250"/>
          <p14:tracePt t="148131" x="8902700" y="4170363"/>
          <p14:tracePt t="148147" x="8913813" y="4175125"/>
          <p14:tracePt t="148192" x="8920163" y="4175125"/>
          <p14:tracePt t="148221" x="8924925" y="4181475"/>
          <p14:tracePt t="148236" x="8931275" y="4181475"/>
          <p14:tracePt t="148244" x="8936038" y="4181475"/>
          <p14:tracePt t="148251" x="8940800" y="4181475"/>
          <p14:tracePt t="148266" x="8951913" y="4181475"/>
          <p14:tracePt t="148281" x="8963025" y="4181475"/>
          <p14:tracePt t="148282" x="8980488" y="4181475"/>
          <p14:tracePt t="148297" x="9007475" y="4181475"/>
          <p14:tracePt t="148314" x="9045575" y="4181475"/>
          <p14:tracePt t="148330" x="9090025" y="4181475"/>
          <p14:tracePt t="148349" x="9201150" y="4181475"/>
          <p14:tracePt t="148364" x="9272588" y="4181475"/>
          <p14:tracePt t="148381" x="9321800" y="4181475"/>
          <p14:tracePt t="148398" x="9359900" y="4181475"/>
          <p14:tracePt t="148415" x="9382125" y="4181475"/>
          <p14:tracePt t="148417" x="9388475" y="4181475"/>
          <p14:tracePt t="148433" x="9393238" y="4181475"/>
          <p14:tracePt t="148447" x="9399588" y="4181475"/>
          <p14:tracePt t="148465" x="9404350" y="4175125"/>
          <p14:tracePt t="148482" x="9409113" y="4170363"/>
          <p14:tracePt t="148499" x="9420225" y="4164013"/>
          <p14:tracePt t="148515" x="9426575" y="4152900"/>
          <p14:tracePt t="148532" x="9437688" y="4152900"/>
          <p14:tracePt t="148548" x="9437688" y="4148138"/>
          <p14:tracePt t="148550" x="9442450" y="4148138"/>
          <p14:tracePt t="148565" x="9442450" y="4141788"/>
          <p14:tracePt t="148567" x="9448800" y="4141788"/>
          <p14:tracePt t="148589" x="9453563" y="4141788"/>
          <p14:tracePt t="148597" x="9453563" y="4137025"/>
          <p14:tracePt t="148615" x="9459913" y="4137025"/>
          <p14:tracePt t="148632" x="9459913" y="4130675"/>
          <p14:tracePt t="148633" x="9464675" y="4130675"/>
          <p14:tracePt t="148650" x="9464675" y="4125913"/>
          <p14:tracePt t="148665" x="9471025" y="4125913"/>
          <p14:tracePt t="148702" x="9471025" y="4119563"/>
          <p14:tracePt t="148708" x="9475788" y="4119563"/>
          <p14:tracePt t="148739" x="9482138" y="4119563"/>
          <p14:tracePt t="148748" x="9482138" y="4114800"/>
          <p14:tracePt t="148769" x="9486900" y="4110038"/>
          <p14:tracePt t="148784" x="9493250" y="4110038"/>
          <p14:tracePt t="148800" x="9498013" y="4110038"/>
          <p14:tracePt t="148814" x="9502775" y="4103688"/>
          <p14:tracePt t="148837" x="9509125" y="4103688"/>
          <p14:tracePt t="148859" x="9513888" y="4098925"/>
          <p14:tracePt t="148890" x="9520238" y="4098925"/>
          <p14:tracePt t="151312" x="9520238" y="4103688"/>
          <p14:tracePt t="151868" x="9513888" y="4103688"/>
          <p14:tracePt t="151889" x="9509125" y="4103688"/>
          <p14:tracePt t="152137" x="9502775" y="4103688"/>
          <p14:tracePt t="152143" x="9498013" y="4103688"/>
          <p14:tracePt t="152153" x="9482138" y="4103688"/>
          <p14:tracePt t="152170" x="9409113" y="4103688"/>
          <p14:tracePt t="152187" x="9299575" y="4103688"/>
          <p14:tracePt t="152189" x="9221788" y="4103688"/>
          <p14:tracePt t="152204" x="9139238" y="4110038"/>
          <p14:tracePt t="152205" x="9051925" y="4119563"/>
          <p14:tracePt t="152220" x="8639175" y="4137025"/>
          <p14:tracePt t="152237" x="8088313" y="4137025"/>
          <p14:tracePt t="152254" x="7410450" y="4141788"/>
          <p14:tracePt t="152256" x="7118350" y="4152900"/>
          <p14:tracePt t="152272" x="6313488" y="4159250"/>
          <p14:tracePt t="152287" x="5768975" y="4213225"/>
          <p14:tracePt t="152304" x="5294313" y="4252913"/>
          <p14:tracePt t="152321" x="5122863" y="4257675"/>
          <p14:tracePt t="152337" x="5035550" y="4257675"/>
          <p14:tracePt t="152354" x="5029200" y="4257675"/>
          <p14:tracePt t="152415" x="5024438" y="4257675"/>
          <p14:tracePt t="152421" x="5019675" y="4257675"/>
          <p14:tracePt t="152429" x="5002213" y="4257675"/>
          <p14:tracePt t="152454" x="4881563" y="4224338"/>
          <p14:tracePt t="152471" x="4732338" y="4208463"/>
          <p14:tracePt t="152488" x="4522788" y="4203700"/>
          <p14:tracePt t="152505" x="4435475" y="4203700"/>
          <p14:tracePt t="152520" x="4352925" y="4219575"/>
          <p14:tracePt t="152538" x="4319588" y="4235450"/>
          <p14:tracePt t="152555" x="4297363" y="4241800"/>
          <p14:tracePt t="152595" x="4291013" y="4241800"/>
          <p14:tracePt t="152601" x="4286250" y="4241800"/>
          <p14:tracePt t="152609" x="4275138" y="4246563"/>
          <p14:tracePt t="152621" x="4259263" y="4252913"/>
          <p14:tracePt t="152623" x="4241800" y="4252913"/>
          <p14:tracePt t="152639" x="4214813" y="4264025"/>
          <p14:tracePt t="152640" x="4197350" y="4264025"/>
          <p14:tracePt t="152654" x="4181475" y="4264025"/>
          <p14:tracePt t="152656" x="4165600" y="4268788"/>
          <p14:tracePt t="152670" x="4137025" y="4275138"/>
          <p14:tracePt t="152688" x="4114800" y="4279900"/>
          <p14:tracePt t="152705" x="4103688" y="4279900"/>
          <p14:tracePt t="152706" x="4098925" y="4279900"/>
          <p14:tracePt t="152723" x="4094163" y="4286250"/>
          <p14:tracePt t="152752" x="4087813" y="4286250"/>
          <p14:tracePt t="152773" x="4076700" y="4286250"/>
          <p14:tracePt t="152781" x="4065588" y="4286250"/>
          <p14:tracePt t="152789" x="4038600" y="4286250"/>
          <p14:tracePt t="152805" x="3994150" y="4286250"/>
          <p14:tracePt t="152821" x="3922713" y="4286250"/>
          <p14:tracePt t="152838" x="3862388" y="4286250"/>
          <p14:tracePt t="152855" x="3806825" y="4291013"/>
          <p14:tracePt t="152857" x="3784600" y="4291013"/>
          <p14:tracePt t="152872" x="3740150" y="4291013"/>
          <p14:tracePt t="152887" x="3729038" y="4297363"/>
          <p14:tracePt t="152905" x="3724275" y="4297363"/>
          <p14:tracePt t="153254" x="3724275" y="4291013"/>
          <p14:tracePt t="153262" x="3729038" y="4291013"/>
          <p14:tracePt t="153272" x="3735388" y="4291013"/>
          <p14:tracePt t="153289" x="3757613" y="4286250"/>
          <p14:tracePt t="153306" x="3802063" y="4286250"/>
          <p14:tracePt t="153307" x="3844925" y="4286250"/>
          <p14:tracePt t="153322" x="3900488" y="4279900"/>
          <p14:tracePt t="153323" x="3956050" y="4279900"/>
          <p14:tracePt t="153338" x="4302125" y="4286250"/>
          <p14:tracePt t="153355" x="4457700" y="4286250"/>
          <p14:tracePt t="153372" x="4781550" y="4257675"/>
          <p14:tracePt t="153373" x="4892675" y="4252913"/>
          <p14:tracePt t="153388" x="5095875" y="4246563"/>
          <p14:tracePt t="153390" x="5256213" y="4246563"/>
          <p14:tracePt t="153405" x="5432425" y="4246563"/>
          <p14:tracePt t="153422" x="5586413" y="4246563"/>
          <p14:tracePt t="153439" x="5657850" y="4246563"/>
          <p14:tracePt t="153440" x="5675313" y="4246563"/>
          <p14:tracePt t="153455" x="5684838" y="4246563"/>
          <p14:tracePt t="153457" x="5684838" y="4252913"/>
          <p14:tracePt t="153525" x="5691188" y="4252913"/>
          <p14:tracePt t="153531" x="5702300" y="4252913"/>
          <p14:tracePt t="153540" x="5707063" y="4252913"/>
          <p14:tracePt t="153555" x="5735638" y="4252913"/>
          <p14:tracePt t="153572" x="5757863" y="4252913"/>
          <p14:tracePt t="153589" x="5778500" y="4252913"/>
          <p14:tracePt t="153591" x="5784850" y="4246563"/>
          <p14:tracePt t="153606" x="5795963" y="4246563"/>
          <p14:tracePt t="153608" x="5811838" y="4246563"/>
          <p14:tracePt t="153622" x="5845175" y="4241800"/>
          <p14:tracePt t="153639" x="5862638" y="4235450"/>
          <p14:tracePt t="153656" x="5872163" y="4235450"/>
          <p14:tracePt t="153673" x="5883275" y="4230688"/>
          <p14:tracePt t="153689" x="5889625" y="4230688"/>
          <p14:tracePt t="153690" x="5894388" y="4230688"/>
          <p14:tracePt t="153727" x="5900738" y="4230688"/>
          <p14:tracePt t="153772" x="5905500" y="4230688"/>
          <p14:tracePt t="153788" x="5905500" y="4224338"/>
          <p14:tracePt t="153793" x="5911850" y="4224338"/>
          <p14:tracePt t="153808" x="5916613" y="4224338"/>
          <p14:tracePt t="153824" x="5922963" y="4219575"/>
          <p14:tracePt t="153839" x="5927725" y="4219575"/>
          <p14:tracePt t="153855" x="5949950" y="4219575"/>
          <p14:tracePt t="153873" x="5965825" y="4213225"/>
          <p14:tracePt t="153889" x="5994400" y="4208463"/>
          <p14:tracePt t="153890" x="6005513" y="4208463"/>
          <p14:tracePt t="153906" x="6016625" y="4208463"/>
          <p14:tracePt t="153908" x="6027738" y="4208463"/>
          <p14:tracePt t="153922" x="6049963" y="4203700"/>
          <p14:tracePt t="153939" x="6092825" y="4203700"/>
          <p14:tracePt t="153956" x="6137275" y="4208463"/>
          <p14:tracePt t="153973" x="6197600" y="4230688"/>
          <p14:tracePt t="153975" x="6226175" y="4230688"/>
          <p14:tracePt t="153989" x="6264275" y="4246563"/>
          <p14:tracePt t="153991" x="6286500" y="4252913"/>
          <p14:tracePt t="154006" x="6335713" y="4264025"/>
          <p14:tracePt t="154023" x="6369050" y="4275138"/>
          <p14:tracePt t="154039" x="6384925" y="4279900"/>
          <p14:tracePt t="154056" x="6413500" y="4286250"/>
          <p14:tracePt t="154058" x="6418263" y="4286250"/>
          <p14:tracePt t="154072" x="6423025" y="4291013"/>
          <p14:tracePt t="154089" x="6434138" y="4297363"/>
          <p14:tracePt t="154107" x="6440488" y="4297363"/>
          <p14:tracePt t="154108" x="6440488" y="4302125"/>
          <p14:tracePt t="154545" x="6445250" y="4302125"/>
          <p14:tracePt t="154559" x="6451600" y="4302125"/>
          <p14:tracePt t="154582" x="6456363" y="4302125"/>
          <p14:tracePt t="154604" x="6462713" y="4302125"/>
          <p14:tracePt t="154612" x="6473825" y="4302125"/>
          <p14:tracePt t="154623" x="6478588" y="4302125"/>
          <p14:tracePt t="154640" x="6489700" y="4302125"/>
          <p14:tracePt t="154642" x="6496050" y="4302125"/>
          <p14:tracePt t="154658" x="6500813" y="4302125"/>
          <p14:tracePt t="154674" x="6511925" y="4302125"/>
          <p14:tracePt t="154692" x="6516688" y="4302125"/>
          <p14:tracePt t="154693" x="6523038" y="4302125"/>
          <p14:tracePt t="155123" x="6516688" y="4302125"/>
          <p14:tracePt t="155128" x="6496050" y="4302125"/>
          <p14:tracePt t="155141" x="6489700" y="4302125"/>
          <p14:tracePt t="155159" x="6384925" y="4291013"/>
          <p14:tracePt t="155174" x="6335713" y="4286250"/>
          <p14:tracePt t="155176" x="6264275" y="4279900"/>
          <p14:tracePt t="155191" x="6175375" y="4264025"/>
          <p14:tracePt t="155209" x="6092825" y="4264025"/>
          <p14:tracePt t="155210" x="6081713" y="4264025"/>
          <p14:tracePt t="155225" x="6054725" y="4275138"/>
          <p14:tracePt t="155296" x="6049963" y="4275138"/>
          <p14:tracePt t="155309" x="6038850" y="4275138"/>
          <p14:tracePt t="155316" x="6021388" y="4275138"/>
          <p14:tracePt t="155324" x="6010275" y="4275138"/>
          <p14:tracePt t="155342" x="5983288" y="4275138"/>
          <p14:tracePt t="155358" x="5961063" y="4275138"/>
          <p14:tracePt t="155376" x="5945188" y="4275138"/>
          <p14:tracePt t="155393" x="5922963" y="4275138"/>
          <p14:tracePt t="155408" x="5900738" y="4275138"/>
          <p14:tracePt t="155426" x="5862638" y="4268788"/>
          <p14:tracePt t="155442" x="5822950" y="4268788"/>
          <p14:tracePt t="155443" x="5807075" y="4268788"/>
          <p14:tracePt t="155458" x="5795963" y="4268788"/>
          <p14:tracePt t="155460" x="5784850" y="4268788"/>
          <p14:tracePt t="155475" x="5773738" y="4268788"/>
          <p14:tracePt t="155497" x="5768975" y="4268788"/>
          <p14:tracePt t="155536" x="5762625" y="4268788"/>
          <p14:tracePt t="155558" x="5757863" y="4268788"/>
          <p14:tracePt t="157313" x="5768975" y="4268788"/>
          <p14:tracePt t="157318" x="5773738" y="4275138"/>
          <p14:tracePt t="157327" x="5778500" y="4275138"/>
          <p14:tracePt t="157345" x="5818188" y="4297363"/>
          <p14:tracePt t="157361" x="5845175" y="4318000"/>
          <p14:tracePt t="157363" x="5862638" y="4324350"/>
          <p14:tracePt t="157378" x="5872163" y="4340225"/>
          <p14:tracePt t="157380" x="5889625" y="4346575"/>
          <p14:tracePt t="157395" x="5894388" y="4346575"/>
          <p14:tracePt t="157397" x="5894388" y="4351338"/>
          <p14:tracePt t="157412" x="5905500" y="4357688"/>
          <p14:tracePt t="158520" x="5911850" y="4357688"/>
          <p14:tracePt t="158536" x="5922963" y="4357688"/>
          <p14:tracePt t="158541" x="5938838" y="4357688"/>
          <p14:tracePt t="158549" x="5949950" y="4357688"/>
          <p14:tracePt t="158563" x="5961063" y="4362450"/>
          <p14:tracePt t="158565" x="5965825" y="4362450"/>
          <p14:tracePt t="158579" x="5983288" y="4362450"/>
          <p14:tracePt t="158597" x="5994400" y="4362450"/>
          <p14:tracePt t="158613" x="5999163" y="4362450"/>
          <p14:tracePt t="158629" x="6005513" y="4362450"/>
          <p14:tracePt t="158686" x="6010275" y="4362450"/>
          <p14:tracePt t="158699" x="6016625" y="4362450"/>
          <p14:tracePt t="158706" x="6021388" y="4362450"/>
          <p14:tracePt t="158858" x="6027738" y="4362450"/>
          <p14:tracePt t="158879" x="6032500" y="4362450"/>
          <p14:tracePt t="158894" x="6043613" y="4362450"/>
          <p14:tracePt t="158902" x="6054725" y="4362450"/>
          <p14:tracePt t="158913" x="6059488" y="4362450"/>
          <p14:tracePt t="158930" x="6070600" y="4362450"/>
          <p14:tracePt t="158932" x="6076950" y="4362450"/>
          <p14:tracePt t="158947" x="6081713" y="4362450"/>
          <p14:tracePt t="159008" x="6088063" y="4362450"/>
          <p14:tracePt t="159037" x="6092825" y="4362450"/>
          <p14:tracePt t="159113" x="6099175" y="4362450"/>
          <p14:tracePt t="159118" x="6103938" y="4362450"/>
          <p14:tracePt t="159142" x="6110288" y="4362450"/>
          <p14:tracePt t="159149" x="6115050" y="4362450"/>
          <p14:tracePt t="159164" x="6121400" y="4362450"/>
          <p14:tracePt t="159180" x="6126163" y="4362450"/>
          <p14:tracePt t="159218" x="6132513" y="4362450"/>
          <p14:tracePt t="159232" x="6137275" y="4357688"/>
          <p14:tracePt t="159247" x="6142038" y="4357688"/>
          <p14:tracePt t="159261" x="6142038" y="4351338"/>
          <p14:tracePt t="159406" x="6148388" y="4351338"/>
          <p14:tracePt t="159411" x="6153150" y="4351338"/>
          <p14:tracePt t="159421" x="6159500" y="4351338"/>
          <p14:tracePt t="159432" x="6164263" y="4351338"/>
          <p14:tracePt t="159434" x="6175375" y="4357688"/>
          <p14:tracePt t="159449" x="6186488" y="4368800"/>
          <p14:tracePt t="159451" x="6203950" y="4379913"/>
          <p14:tracePt t="159466" x="6215063" y="4379913"/>
          <p14:tracePt t="159468" x="6242050" y="4389438"/>
          <p14:tracePt t="159482" x="6269038" y="4400550"/>
          <p14:tracePt t="159500" x="6291263" y="4406900"/>
          <p14:tracePt t="159502" x="6297613" y="4411663"/>
          <p14:tracePt t="159569" x="6302375" y="4411663"/>
          <p14:tracePt t="159577" x="6308725" y="4411663"/>
          <p14:tracePt t="159585" x="6324600" y="4411663"/>
          <p14:tracePt t="159598" x="6335713" y="4418013"/>
          <p14:tracePt t="159600" x="6346825" y="4422775"/>
          <p14:tracePt t="159616" x="6369050" y="4422775"/>
          <p14:tracePt t="159632" x="6380163" y="4422775"/>
          <p14:tracePt t="159649" x="6384925" y="4422775"/>
          <p14:tracePt t="159683" x="6396038" y="4411663"/>
          <p14:tracePt t="159689" x="6402388" y="4389438"/>
          <p14:tracePt t="159698" x="6423025" y="4346575"/>
          <p14:tracePt t="159715" x="6538913" y="4159250"/>
          <p14:tracePt t="159732" x="6710363" y="3871913"/>
          <p14:tracePt t="159734" x="6804025" y="3713163"/>
          <p14:tracePt t="159748" x="6891338" y="3541713"/>
          <p14:tracePt t="159749" x="7002463" y="3227388"/>
          <p14:tracePt t="159765" x="7172325" y="2792413"/>
          <p14:tracePt t="159782" x="7377113" y="2357438"/>
          <p14:tracePt t="159799" x="7504113" y="2020888"/>
          <p14:tracePt t="159815" x="7531100" y="1812925"/>
          <p14:tracePt t="159817" x="7531100" y="1735138"/>
          <p14:tracePt t="159832" x="7531100" y="1685925"/>
          <p14:tracePt t="159833" x="7526338" y="1636713"/>
          <p14:tracePt t="159848" x="7515225" y="1585913"/>
          <p14:tracePt t="159865" x="7497763" y="1547813"/>
          <p14:tracePt t="159882" x="7464425" y="1509713"/>
          <p14:tracePt t="159883" x="7453313" y="1498600"/>
          <p14:tracePt t="159899" x="7448550" y="1492250"/>
          <p14:tracePt t="159900" x="7443788" y="1487488"/>
          <p14:tracePt t="159915" x="7443788" y="1476375"/>
          <p14:tracePt t="159932" x="7437438" y="1476375"/>
          <p14:tracePt t="159949" x="7443788" y="1465263"/>
          <p14:tracePt t="159950" x="7448550" y="1465263"/>
          <p14:tracePt t="159966" x="7448550" y="1460500"/>
          <p14:tracePt t="159967" x="7453313" y="1460500"/>
          <p14:tracePt t="159982" x="7464425" y="1454150"/>
          <p14:tracePt t="159998" x="7504113" y="1431925"/>
          <p14:tracePt t="160015" x="7537450" y="1398588"/>
          <p14:tracePt t="160032" x="7542213" y="1393825"/>
          <p14:tracePt t="160034" x="7546975" y="1387475"/>
          <p14:tracePt t="160133" x="7553325" y="1398588"/>
          <p14:tracePt t="160147" x="7564438" y="1409700"/>
          <p14:tracePt t="160155" x="7564438" y="1420813"/>
          <p14:tracePt t="160165" x="7569200" y="1427163"/>
          <p14:tracePt t="160184" x="7575550" y="1454150"/>
          <p14:tracePt t="160199" x="7580313" y="1454150"/>
          <p14:tracePt t="160200" x="7580313" y="1460500"/>
          <p14:tracePt t="160215" x="7586663" y="1470025"/>
          <p14:tracePt t="160232" x="7591425" y="1476375"/>
          <p14:tracePt t="160249" x="7597775" y="1487488"/>
          <p14:tracePt t="160266" x="7597775" y="1492250"/>
          <p14:tracePt t="160320" x="7597775" y="1498600"/>
          <p14:tracePt t="160538" x="7608888" y="1498600"/>
          <p14:tracePt t="160551" x="7640638" y="1498600"/>
          <p14:tracePt t="160559" x="7696200" y="1498600"/>
          <p14:tracePt t="160568" x="7745413" y="1498600"/>
          <p14:tracePt t="160582" x="7988300" y="1492250"/>
          <p14:tracePt t="160599" x="8077200" y="1481138"/>
          <p14:tracePt t="160616" x="8202613" y="1460500"/>
          <p14:tracePt t="160634" x="8269288" y="1443038"/>
          <p14:tracePt t="160649" x="8296275" y="1438275"/>
          <p14:tracePt t="160666" x="8302625" y="1438275"/>
          <p14:tracePt t="160762" x="8307388" y="1438275"/>
          <p14:tracePt t="160777" x="8313738" y="1438275"/>
          <p14:tracePt t="160784" x="8318500" y="1438275"/>
          <p14:tracePt t="160799" x="8324850" y="1431925"/>
          <p14:tracePt t="160817" x="8335963" y="1431925"/>
          <p14:tracePt t="160834" x="8340725" y="1431925"/>
          <p14:tracePt t="160850" x="8358188" y="1427163"/>
          <p14:tracePt t="160851" x="8374063" y="1427163"/>
          <p14:tracePt t="160867" x="8389938" y="1427163"/>
          <p14:tracePt t="160883" x="8423275" y="1427163"/>
          <p14:tracePt t="160899" x="8451850" y="1427163"/>
          <p14:tracePt t="160917" x="8472488" y="1427163"/>
          <p14:tracePt t="160918" x="8483600" y="1427163"/>
          <p14:tracePt t="160934" x="8501063" y="1427163"/>
          <p14:tracePt t="160935" x="8523288" y="1427163"/>
          <p14:tracePt t="160950" x="8534400" y="1427163"/>
          <p14:tracePt t="160966" x="8556625" y="1427163"/>
          <p14:tracePt t="160983" x="8577263" y="1431925"/>
          <p14:tracePt t="161000" x="8605838" y="1438275"/>
          <p14:tracePt t="161001" x="8616950" y="1438275"/>
          <p14:tracePt t="161017" x="8628063" y="1443038"/>
          <p14:tracePt t="161018" x="8639175" y="1443038"/>
          <p14:tracePt t="161033" x="8639175" y="1449388"/>
          <p14:tracePt t="161050" x="8650288" y="1449388"/>
          <p14:tracePt t="161068" x="8655050" y="1454150"/>
          <p14:tracePt t="161069" x="8659813" y="1454150"/>
          <p14:tracePt t="161085" x="8666163" y="1454150"/>
          <p14:tracePt t="161100" x="8666163" y="1460500"/>
          <p14:tracePt t="161122" x="8666163" y="1465263"/>
          <p14:tracePt t="161136" x="8666163" y="1470025"/>
          <p14:tracePt t="161151" x="8666163" y="1476375"/>
          <p14:tracePt t="161167" x="8666163" y="1481138"/>
          <p14:tracePt t="161169" x="8666163" y="1487488"/>
          <p14:tracePt t="161183" x="8650288" y="1525588"/>
          <p14:tracePt t="161200" x="8632825" y="1570038"/>
          <p14:tracePt t="161219" x="8588375" y="1690688"/>
          <p14:tracePt t="161234" x="8572500" y="1746250"/>
          <p14:tracePt t="161235" x="8550275" y="1824038"/>
          <p14:tracePt t="161251" x="8501063" y="2016125"/>
          <p14:tracePt t="161267" x="8418513" y="2319338"/>
          <p14:tracePt t="161284" x="8362950" y="2566988"/>
          <p14:tracePt t="161301" x="8181975" y="3106738"/>
          <p14:tracePt t="161302" x="8104188" y="3294063"/>
          <p14:tracePt t="161317" x="7999413" y="3470275"/>
          <p14:tracePt t="161319" x="7894638" y="3624263"/>
          <p14:tracePt t="161334" x="7696200" y="3927475"/>
          <p14:tracePt t="161351" x="7508875" y="4186238"/>
          <p14:tracePt t="161368" x="7327900" y="4389438"/>
          <p14:tracePt t="161369" x="7234238" y="4473575"/>
          <p14:tracePt t="161384" x="7062788" y="4632325"/>
          <p14:tracePt t="161402" x="6913563" y="4775200"/>
          <p14:tracePt t="161419" x="6781800" y="4886325"/>
          <p14:tracePt t="161434" x="6683375" y="4957763"/>
          <p14:tracePt t="161436" x="6650038" y="4984750"/>
          <p14:tracePt t="161452" x="6589713" y="5024438"/>
          <p14:tracePt t="161467" x="6523038" y="5062538"/>
          <p14:tracePt t="161485" x="6467475" y="5100638"/>
          <p14:tracePt t="161501" x="6451600" y="5118100"/>
          <p14:tracePt t="161518" x="6451600" y="5122863"/>
          <p14:tracePt t="161519" x="6451600" y="5127625"/>
          <p14:tracePt t="161535" x="6451600" y="5145088"/>
          <p14:tracePt t="161551" x="6445250" y="5149850"/>
          <p14:tracePt t="161568" x="6445250" y="5167313"/>
          <p14:tracePt t="161585" x="6445250" y="5178425"/>
          <p14:tracePt t="161586" x="6445250" y="5183188"/>
          <p14:tracePt t="161602" x="6445250" y="5189538"/>
          <p14:tracePt t="161618" x="6445250" y="5194300"/>
          <p14:tracePt t="161635" x="6445250" y="5200650"/>
          <p14:tracePt t="161652" x="6445250" y="5211763"/>
          <p14:tracePt t="161668" x="6445250" y="5216525"/>
          <p14:tracePt t="161789" x="6451600" y="5227638"/>
          <p14:tracePt t="161797" x="6451600" y="5232400"/>
          <p14:tracePt t="161804" x="6456363" y="5243513"/>
          <p14:tracePt t="161819" x="6462713" y="5265738"/>
          <p14:tracePt t="161820" x="6462713" y="5276850"/>
          <p14:tracePt t="161834" x="6462713" y="5303838"/>
          <p14:tracePt t="161851" x="6462713" y="5314950"/>
          <p14:tracePt t="161868" x="6462713" y="5321300"/>
          <p14:tracePt t="162517" x="6456363" y="5314950"/>
          <p14:tracePt t="162525" x="6451600" y="5299075"/>
          <p14:tracePt t="162536" x="6440488" y="5294313"/>
          <p14:tracePt t="162538" x="6440488" y="5287963"/>
          <p14:tracePt t="162553" x="6434138" y="5276850"/>
          <p14:tracePt t="162569" x="6434138" y="5265738"/>
          <p14:tracePt t="162570" x="6429375" y="5260975"/>
          <p14:tracePt t="162586" x="6423025" y="5249863"/>
          <p14:tracePt t="162603" x="6423025" y="5238750"/>
          <p14:tracePt t="162619" x="6418263" y="5227638"/>
          <p14:tracePt t="162637" x="6413500" y="5221288"/>
          <p14:tracePt t="162654" x="6413500" y="5216525"/>
          <p14:tracePt t="162669" x="6407150" y="5216525"/>
          <p14:tracePt t="163072" x="6402388" y="5216525"/>
          <p14:tracePt t="163079" x="6396038" y="5216525"/>
          <p14:tracePt t="163088" x="6384925" y="5216525"/>
          <p14:tracePt t="163103" x="6369050" y="5221288"/>
          <p14:tracePt t="163120" x="6346825" y="5221288"/>
          <p14:tracePt t="163137" x="6329363" y="5221288"/>
          <p14:tracePt t="163192" x="6324600" y="5221288"/>
          <p14:tracePt t="163199" x="6319838" y="5227638"/>
          <p14:tracePt t="163207" x="6319838" y="5238750"/>
          <p14:tracePt t="163220" x="6313488" y="5265738"/>
          <p14:tracePt t="163222" x="6313488" y="5276850"/>
          <p14:tracePt t="163237" x="6308725" y="5287963"/>
          <p14:tracePt t="163238" x="6308725" y="5314950"/>
          <p14:tracePt t="163253" x="6308725" y="5343525"/>
          <p14:tracePt t="165128" x="6302375" y="5343525"/>
          <p14:tracePt t="165134" x="6297613" y="5343525"/>
          <p14:tracePt t="165141" x="6275388" y="5343525"/>
          <p14:tracePt t="165157" x="6242050" y="5343525"/>
          <p14:tracePt t="165158" x="6230938" y="5343525"/>
          <p14:tracePt t="165173" x="6181725" y="5343525"/>
          <p14:tracePt t="165190" x="6170613" y="5343525"/>
          <p14:tracePt t="166253" x="6148388" y="5343525"/>
          <p14:tracePt t="166260" x="6103938" y="5326063"/>
          <p14:tracePt t="166268" x="6099175" y="5321300"/>
          <p14:tracePt t="166292" x="5883275" y="5254625"/>
          <p14:tracePt t="166309" x="5834063" y="5249863"/>
          <p14:tracePt t="166404" x="5840413" y="5238750"/>
          <p14:tracePt t="166409" x="5872163" y="5205413"/>
          <p14:tracePt t="166425" x="5900738" y="5172075"/>
          <p14:tracePt t="166426" x="5949950" y="5127625"/>
          <p14:tracePt t="166442" x="6043613" y="5029200"/>
          <p14:tracePt t="166459" x="6137275" y="4919663"/>
          <p14:tracePt t="166476" x="6280150" y="4732338"/>
          <p14:tracePt t="166492" x="6329363" y="4660900"/>
          <p14:tracePt t="166493" x="6369050" y="4598988"/>
          <p14:tracePt t="166508" x="6418263" y="4478338"/>
          <p14:tracePt t="166525" x="6478588" y="4422775"/>
          <p14:tracePt t="166542" x="6507163" y="4389438"/>
          <p14:tracePt t="166543" x="6534150" y="4362450"/>
          <p14:tracePt t="166559" x="6538913" y="4351338"/>
          <p14:tracePt t="166560" x="6550025" y="4335463"/>
          <p14:tracePt t="166575" x="6589713" y="4302125"/>
          <p14:tracePt t="166592" x="6621463" y="4257675"/>
          <p14:tracePt t="166609" x="6665913" y="4219575"/>
          <p14:tracePt t="166610" x="6688138" y="4203700"/>
          <p14:tracePt t="166627" x="6726238" y="4181475"/>
          <p14:tracePt t="166642" x="6732588" y="4175125"/>
          <p14:tracePt t="166643" x="6748463" y="4159250"/>
          <p14:tracePt t="166658" x="6765925" y="4148138"/>
          <p14:tracePt t="166676" x="6765925" y="4141788"/>
          <p14:tracePt t="166693" x="6777038" y="4137025"/>
          <p14:tracePt t="166709" x="6781800" y="4137025"/>
          <p14:tracePt t="166711" x="6788150" y="4137025"/>
          <p14:tracePt t="166725" x="6804025" y="4130675"/>
          <p14:tracePt t="166742" x="6826250" y="4130675"/>
          <p14:tracePt t="166759" x="6848475" y="4130675"/>
          <p14:tracePt t="166776" x="6881813" y="4130675"/>
          <p14:tracePt t="166777" x="6897688" y="4130675"/>
          <p14:tracePt t="166792" x="6919913" y="4125913"/>
          <p14:tracePt t="166794" x="6924675" y="4125913"/>
          <p14:tracePt t="166809" x="6931025" y="4125913"/>
          <p14:tracePt t="166845" x="6931025" y="4119563"/>
          <p14:tracePt t="166980" x="6935788" y="4119563"/>
          <p14:tracePt t="166986" x="6942138" y="4119563"/>
          <p14:tracePt t="166994" x="6953250" y="4119563"/>
          <p14:tracePt t="167009" x="6958013" y="4119563"/>
          <p14:tracePt t="167011" x="6964363" y="4119563"/>
          <p14:tracePt t="167025" x="6969125" y="4119563"/>
          <p14:tracePt t="167933" x="6975475" y="4119563"/>
          <p14:tracePt t="167939" x="6980238" y="4114800"/>
          <p14:tracePt t="167946" x="6985000" y="4114800"/>
          <p14:tracePt t="167960" x="6991350" y="4110038"/>
          <p14:tracePt t="167963" x="6996113" y="4110038"/>
          <p14:tracePt t="167977" x="7007225" y="4098925"/>
          <p14:tracePt t="167979" x="7018338" y="4098925"/>
          <p14:tracePt t="167994" x="7040563" y="4092575"/>
          <p14:tracePt t="168010" x="7058025" y="4081463"/>
          <p14:tracePt t="168028" x="7073900" y="4081463"/>
          <p14:tracePt t="168029" x="7085013" y="4081463"/>
          <p14:tracePt t="168044" x="7096125" y="4081463"/>
          <p14:tracePt t="168046" x="7112000" y="4081463"/>
          <p14:tracePt t="168060" x="7145338" y="4076700"/>
          <p14:tracePt t="168078" x="7172325" y="4070350"/>
          <p14:tracePt t="168095" x="7205663" y="4070350"/>
          <p14:tracePt t="168096" x="7223125" y="4070350"/>
          <p14:tracePt t="168112" x="7245350" y="4070350"/>
          <p14:tracePt t="168114" x="7256463" y="4070350"/>
          <p14:tracePt t="168128" x="7305675" y="4070350"/>
          <p14:tracePt t="168144" x="7350125" y="4070350"/>
          <p14:tracePt t="168161" x="7415213" y="4059238"/>
          <p14:tracePt t="168179" x="7493000" y="4087813"/>
          <p14:tracePt t="168195" x="7526338" y="4087813"/>
          <p14:tracePt t="168211" x="7553325" y="4087813"/>
          <p14:tracePt t="168228" x="7558088" y="4087813"/>
          <p14:tracePt t="168245" x="7564438" y="4087813"/>
          <p14:tracePt t="168293" x="7569200" y="4087813"/>
          <p14:tracePt t="168466" x="7575550" y="4081463"/>
          <p14:tracePt t="168471" x="7580313" y="4081463"/>
          <p14:tracePt t="168482" x="7591425" y="4076700"/>
          <p14:tracePt t="168495" x="7597775" y="4076700"/>
          <p14:tracePt t="168497" x="7602538" y="4076700"/>
          <p14:tracePt t="168511" x="7640638" y="4059238"/>
          <p14:tracePt t="168529" x="7662863" y="4054475"/>
          <p14:tracePt t="168531" x="7691438" y="4054475"/>
          <p14:tracePt t="168546" x="7713663" y="4054475"/>
          <p14:tracePt t="168548" x="7745413" y="4054475"/>
          <p14:tracePt t="168561" x="7800975" y="4048125"/>
          <p14:tracePt t="168563" x="7856538" y="4048125"/>
          <p14:tracePt t="168578" x="7950200" y="4048125"/>
          <p14:tracePt t="168595" x="8093075" y="4048125"/>
          <p14:tracePt t="168612" x="8175625" y="4048125"/>
          <p14:tracePt t="168613" x="8213725" y="4048125"/>
          <p14:tracePt t="168629" x="8224838" y="4048125"/>
          <p14:tracePt t="168796" x="8224838" y="4054475"/>
          <p14:tracePt t="168833" x="8220075" y="4054475"/>
          <p14:tracePt t="168855" x="8220075" y="4059238"/>
          <p14:tracePt t="169073" x="8220075" y="4065588"/>
          <p14:tracePt t="169253" x="8213725" y="4065588"/>
          <p14:tracePt t="169259" x="8208963" y="4065588"/>
          <p14:tracePt t="169274" x="8202613" y="4065588"/>
          <p14:tracePt t="169289" x="8197850" y="4065588"/>
          <p14:tracePt t="169304" x="8191500" y="4065588"/>
          <p14:tracePt t="169455" x="8191500" y="4070350"/>
          <p14:tracePt t="169478" x="8191500" y="4076700"/>
          <p14:tracePt t="169484" x="8191500" y="4081463"/>
          <p14:tracePt t="169496" x="8191500" y="4087813"/>
          <p14:tracePt t="169514" x="8197850" y="4103688"/>
          <p14:tracePt t="169529" x="8202613" y="4103688"/>
          <p14:tracePt t="169531" x="8202613" y="4110038"/>
          <p14:tracePt t="169546" x="8213725" y="4114800"/>
          <p14:tracePt t="169564" x="8220075" y="4125913"/>
          <p14:tracePt t="169581" x="8224838" y="4130675"/>
          <p14:tracePt t="169597" x="8231188" y="4137025"/>
          <p14:tracePt t="169613" x="8242300" y="4141788"/>
          <p14:tracePt t="169630" x="8247063" y="4152900"/>
          <p14:tracePt t="169647" x="8253413" y="4152900"/>
          <p14:tracePt t="169648" x="8258175" y="4159250"/>
          <p14:tracePt t="169664" x="8264525" y="4159250"/>
          <p14:tracePt t="169665" x="8269288" y="4159250"/>
          <p14:tracePt t="169680" x="8275638" y="4164013"/>
          <p14:tracePt t="169786" x="8280400" y="4164013"/>
          <p14:tracePt t="169791" x="8285163" y="4164013"/>
          <p14:tracePt t="169799" x="8291513" y="4164013"/>
          <p14:tracePt t="169814" x="8302625" y="4164013"/>
          <p14:tracePt t="169816" x="8347075" y="4164013"/>
          <p14:tracePt t="169830" x="8445500" y="4159250"/>
          <p14:tracePt t="169847" x="8588375" y="4130675"/>
          <p14:tracePt t="169864" x="8831263" y="4081463"/>
          <p14:tracePt t="169866" x="8940800" y="4059238"/>
          <p14:tracePt t="169880" x="9013825" y="4048125"/>
          <p14:tracePt t="169882" x="9156700" y="4021138"/>
          <p14:tracePt t="169897" x="9255125" y="3998913"/>
          <p14:tracePt t="169898" x="9310688" y="3983038"/>
          <p14:tracePt t="169914" x="9482138" y="3938588"/>
          <p14:tracePt t="169931" x="9536113" y="3922713"/>
          <p14:tracePt t="169951" x="9591675" y="3911600"/>
          <p14:tracePt t="169964" x="9596438" y="3911600"/>
          <p14:tracePt t="169965" x="9602788" y="3905250"/>
          <p14:tracePt t="169980" x="9613900" y="3905250"/>
          <p14:tracePt t="169997" x="9618663" y="3900488"/>
          <p14:tracePt t="170014" x="9636125" y="3900488"/>
          <p14:tracePt t="170030" x="9669463" y="3900488"/>
          <p14:tracePt t="170032" x="9696450" y="3900488"/>
          <p14:tracePt t="170047" x="9723438" y="3900488"/>
          <p14:tracePt t="170048" x="9745663" y="3911600"/>
          <p14:tracePt t="170064" x="9790113" y="3922713"/>
          <p14:tracePt t="170081" x="9839325" y="3938588"/>
          <p14:tracePt t="170098" x="9872663" y="3949700"/>
          <p14:tracePt t="170099" x="9883775" y="3954463"/>
          <p14:tracePt t="170114" x="9894888" y="3954463"/>
          <p14:tracePt t="170116" x="9899650" y="3960813"/>
          <p14:tracePt t="170130" x="9917113" y="3965575"/>
          <p14:tracePt t="170148" x="9921875" y="3965575"/>
          <p14:tracePt t="170164" x="9939338" y="3976688"/>
          <p14:tracePt t="170182" x="9944100" y="3983038"/>
          <p14:tracePt t="170198" x="9955213" y="3983038"/>
          <p14:tracePt t="170199" x="9959975" y="3987800"/>
          <p14:tracePt t="170214" x="9966325" y="3987800"/>
          <p14:tracePt t="170232" x="9966325" y="3994150"/>
          <p14:tracePt t="170249" x="9982200" y="3998913"/>
          <p14:tracePt t="170265" x="9993313" y="4005263"/>
          <p14:tracePt t="170281" x="9999663" y="4005263"/>
          <p14:tracePt t="170297" x="10004425" y="4005263"/>
          <p14:tracePt t="170314" x="10004425" y="4010025"/>
          <p14:tracePt t="170331" x="10010775" y="4010025"/>
          <p14:tracePt t="170347" x="10010775" y="4016375"/>
          <p14:tracePt t="170349" x="10015538" y="4016375"/>
          <p14:tracePt t="171472" x="10015538" y="4021138"/>
          <p14:tracePt t="172080" x="10015538" y="4025900"/>
          <p14:tracePt t="172086" x="10015538" y="4032250"/>
          <p14:tracePt t="172101" x="10015538" y="4037013"/>
          <p14:tracePt t="172125" x="10015538" y="4043363"/>
          <p14:tracePt t="172643" x="10021888" y="4048125"/>
          <p14:tracePt t="172658" x="10026650" y="4054475"/>
          <p14:tracePt t="172664" x="10033000" y="4054475"/>
          <p14:tracePt t="172673" x="10033000" y="4059238"/>
          <p14:tracePt t="173168" x="10033000" y="4070350"/>
          <p14:tracePt t="173176" x="10015538" y="4081463"/>
          <p14:tracePt t="173185" x="9982200" y="4103688"/>
          <p14:tracePt t="173202" x="10213975" y="4043363"/>
          <p14:tracePt t="173203" x="10164763" y="4065588"/>
          <p14:tracePt t="173219" x="10075863" y="4087813"/>
          <p14:tracePt t="173220" x="10021888" y="4098925"/>
          <p14:tracePt t="173235" x="9640888" y="4141788"/>
          <p14:tracePt t="173252" x="9244013" y="4148138"/>
          <p14:tracePt t="173269" x="8418513" y="4235450"/>
          <p14:tracePt t="173286" x="7740650" y="4286250"/>
          <p14:tracePt t="173288" x="7410450" y="4357688"/>
          <p14:tracePt t="173302" x="7145338" y="4406900"/>
          <p14:tracePt t="173303" x="6964363" y="4429125"/>
          <p14:tracePt t="173318" x="6462713" y="4489450"/>
          <p14:tracePt t="173336" x="6099175" y="4511675"/>
          <p14:tracePt t="173354" x="5735638" y="4527550"/>
          <p14:tracePt t="173355" x="5624513" y="4527550"/>
          <p14:tracePt t="173369" x="5421313" y="4527550"/>
          <p14:tracePt t="173370" x="5272088" y="4533900"/>
          <p14:tracePt t="173385" x="4914900" y="4533900"/>
          <p14:tracePt t="173402" x="4567238" y="4533900"/>
          <p14:tracePt t="173419" x="4368800" y="4538663"/>
          <p14:tracePt t="173421" x="4297363" y="4538663"/>
          <p14:tracePt t="173436" x="4248150" y="4545013"/>
          <p14:tracePt t="173437" x="4214813" y="4545013"/>
          <p14:tracePt t="173452" x="4165600" y="4545013"/>
          <p14:tracePt t="173454" x="4143375" y="4545013"/>
          <p14:tracePt t="173469" x="4110038" y="4538663"/>
          <p14:tracePt t="173486" x="4065588" y="4533900"/>
          <p14:tracePt t="173503" x="3994150" y="4527550"/>
          <p14:tracePt t="173504" x="3949700" y="4527550"/>
          <p14:tracePt t="173519" x="3906838" y="4527550"/>
          <p14:tracePt t="173521" x="3873500" y="4527550"/>
          <p14:tracePt t="173535" x="3806825" y="4527550"/>
          <p14:tracePt t="173554" x="3751263" y="4538663"/>
          <p14:tracePt t="173569" x="3690938" y="4549775"/>
          <p14:tracePt t="173570" x="3675063" y="4549775"/>
          <p14:tracePt t="173587" x="3614738" y="4556125"/>
          <p14:tracePt t="173603" x="3592513" y="4560888"/>
          <p14:tracePt t="173604" x="3575050" y="4560888"/>
          <p14:tracePt t="173619" x="3541713" y="4560888"/>
          <p14:tracePt t="173636" x="3521075" y="4560888"/>
          <p14:tracePt t="173638" x="3498850" y="4560888"/>
          <p14:tracePt t="173653" x="3481388" y="4560888"/>
          <p14:tracePt t="173670" x="3476625" y="4560888"/>
          <p14:tracePt t="173671" x="3465513" y="4560888"/>
          <p14:tracePt t="173685" x="3438525" y="4556125"/>
          <p14:tracePt t="173703" x="3398838" y="4545013"/>
          <p14:tracePt t="173719" x="3376613" y="4527550"/>
          <p14:tracePt t="173721" x="3360738" y="4527550"/>
          <p14:tracePt t="173737" x="3344863" y="4522788"/>
          <p14:tracePt t="173753" x="3333750" y="4516438"/>
          <p14:tracePt t="173770" x="3327400" y="4511675"/>
          <p14:tracePt t="173797" x="3322638" y="4505325"/>
          <p14:tracePt t="173829" x="3316288" y="4500563"/>
          <p14:tracePt t="173873" x="3316288" y="4494213"/>
          <p14:tracePt t="173888" x="3316288" y="4489450"/>
          <p14:tracePt t="173894" x="3322638" y="4483100"/>
          <p14:tracePt t="173902" x="3327400" y="4478338"/>
          <p14:tracePt t="173920" x="3333750" y="4473575"/>
          <p14:tracePt t="173937" x="3338513" y="4451350"/>
          <p14:tracePt t="173940" x="3338513" y="4445000"/>
          <p14:tracePt t="173955" x="3338513" y="4440238"/>
          <p14:tracePt t="173977" x="3338513" y="4433888"/>
          <p14:tracePt t="174068" x="3338513" y="4429125"/>
          <p14:tracePt t="174097" x="3338513" y="4422775"/>
          <p14:tracePt t="174113" x="3338513" y="4418013"/>
          <p14:tracePt t="174127" x="3338513" y="4411663"/>
          <p14:tracePt t="174150" x="3333750" y="4411663"/>
          <p14:tracePt t="174157" x="3333750" y="4406900"/>
          <p14:tracePt t="174735" x="3333750" y="4400550"/>
          <p14:tracePt t="174749" x="3333750" y="4395788"/>
          <p14:tracePt t="174764" x="3333750" y="4389438"/>
          <p14:tracePt t="174772" x="3338513" y="4389438"/>
          <p14:tracePt t="174787" x="3338513" y="4384675"/>
          <p14:tracePt t="174789" x="3338513" y="4379913"/>
          <p14:tracePt t="174804" x="3338513" y="4373563"/>
          <p14:tracePt t="174821" x="3338513" y="4368800"/>
          <p14:tracePt t="175021" x="3344863" y="4368800"/>
          <p14:tracePt t="175246" x="3338513" y="4362450"/>
          <p14:tracePt t="175251" x="3327400" y="4362450"/>
          <p14:tracePt t="175259" x="3316288" y="4362450"/>
          <p14:tracePt t="175272" x="3300413" y="4362450"/>
          <p14:tracePt t="175289" x="3271838" y="4362450"/>
          <p14:tracePt t="175291" x="3255963" y="4362450"/>
          <p14:tracePt t="175304" x="3233738" y="4362450"/>
          <p14:tracePt t="175306" x="3189288" y="4362450"/>
          <p14:tracePt t="175321" x="3095625" y="4362450"/>
          <p14:tracePt t="175339" x="3008313" y="4357688"/>
          <p14:tracePt t="175341" x="2979738" y="4357688"/>
          <p14:tracePt t="175356" x="2963863" y="4357688"/>
          <p14:tracePt t="175357" x="2959100" y="4357688"/>
          <p14:tracePt t="175372" x="2952750" y="4357688"/>
          <p14:tracePt t="175389" x="2952750" y="4351338"/>
          <p14:tracePt t="175478" x="2947988" y="4351338"/>
          <p14:tracePt t="175484" x="2941638" y="4351338"/>
          <p14:tracePt t="175499" x="2936875" y="4351338"/>
          <p14:tracePt t="175506" x="2930525" y="4351338"/>
          <p14:tracePt t="175523" x="2925763" y="4351338"/>
          <p14:tracePt t="175538" x="2914650" y="4351338"/>
          <p14:tracePt t="175555" x="2903538" y="4351338"/>
          <p14:tracePt t="175572" x="2886075" y="4351338"/>
          <p14:tracePt t="175574" x="2876550" y="4351338"/>
          <p14:tracePt t="175589" x="2865438" y="4351338"/>
          <p14:tracePt t="175591" x="2854325" y="4351338"/>
          <p14:tracePt t="175605" x="2843213" y="4351338"/>
          <p14:tracePt t="175622" x="2825750" y="4351338"/>
          <p14:tracePt t="176033" x="2843213" y="4351338"/>
          <p14:tracePt t="176041" x="2847975" y="4351338"/>
          <p14:tracePt t="176046" x="2886075" y="4351338"/>
          <p14:tracePt t="176056" x="2914650" y="4351338"/>
          <p14:tracePt t="176073" x="3046413" y="4335463"/>
          <p14:tracePt t="176090" x="3189288" y="4324350"/>
          <p14:tracePt t="176091" x="3327400" y="4313238"/>
          <p14:tracePt t="176107" x="3409950" y="4306888"/>
          <p14:tracePt t="176108" x="3454400" y="4306888"/>
          <p14:tracePt t="176122" x="3575050" y="4302125"/>
          <p14:tracePt t="176139" x="3679825" y="4297363"/>
          <p14:tracePt t="176157" x="3757613" y="4297363"/>
          <p14:tracePt t="176173" x="3822700" y="4297363"/>
          <p14:tracePt t="176175" x="3856038" y="4297363"/>
          <p14:tracePt t="176190" x="3873500" y="4302125"/>
          <p14:tracePt t="176191" x="3895725" y="4302125"/>
          <p14:tracePt t="176207" x="3960813" y="4306888"/>
          <p14:tracePt t="176224" x="4005263" y="4306888"/>
          <p14:tracePt t="176240" x="4071938" y="4318000"/>
          <p14:tracePt t="176241" x="4094163" y="4318000"/>
          <p14:tracePt t="176256" x="4125913" y="4324350"/>
          <p14:tracePt t="176258" x="4148138" y="4324350"/>
          <p14:tracePt t="176273" x="4176713" y="4324350"/>
          <p14:tracePt t="176275" x="4181475" y="4324350"/>
          <p14:tracePt t="176290" x="4208463" y="4324350"/>
          <p14:tracePt t="176307" x="4230688" y="4324350"/>
          <p14:tracePt t="176308" x="4241800" y="4324350"/>
          <p14:tracePt t="176325" x="4241800" y="4329113"/>
          <p14:tracePt t="176340" x="4252913" y="4329113"/>
          <p14:tracePt t="176357" x="4259263" y="4329113"/>
          <p14:tracePt t="176374" x="4286250" y="4329113"/>
          <p14:tracePt t="176376" x="4302125" y="4329113"/>
          <p14:tracePt t="176390" x="4319588" y="4329113"/>
          <p14:tracePt t="176407" x="4391025" y="4329113"/>
          <p14:tracePt t="176423" x="4446588" y="4329113"/>
          <p14:tracePt t="176440" x="4506913" y="4329113"/>
          <p14:tracePt t="176459" x="4578350" y="4318000"/>
          <p14:tracePt t="176474" x="4638675" y="4318000"/>
          <p14:tracePt t="176490" x="4705350" y="4318000"/>
          <p14:tracePt t="176507" x="4792663" y="4318000"/>
          <p14:tracePt t="176524" x="4892675" y="4318000"/>
          <p14:tracePt t="176526" x="4957763" y="4318000"/>
          <p14:tracePt t="176540" x="5013325" y="4318000"/>
          <p14:tracePt t="176542" x="5062538" y="4318000"/>
          <p14:tracePt t="176557" x="5200650" y="4318000"/>
          <p14:tracePt t="176574" x="5300663" y="4318000"/>
          <p14:tracePt t="176590" x="5443538" y="4318000"/>
          <p14:tracePt t="176608" x="5526088" y="4318000"/>
          <p14:tracePt t="176609" x="5581650" y="4318000"/>
          <p14:tracePt t="176625" x="5653088" y="4318000"/>
          <p14:tracePt t="176640" x="5713413" y="4318000"/>
          <p14:tracePt t="176657" x="5746750" y="4318000"/>
          <p14:tracePt t="176674" x="5773738" y="4318000"/>
          <p14:tracePt t="176676" x="5778500" y="4318000"/>
          <p14:tracePt t="176690" x="5784850" y="4318000"/>
          <p14:tracePt t="176692" x="5795963" y="4318000"/>
          <p14:tracePt t="176708" x="5800725" y="4318000"/>
          <p14:tracePt t="176710" x="5807075" y="4318000"/>
          <p14:tracePt t="176723" x="5818188" y="4313238"/>
          <p14:tracePt t="176741" x="5840413" y="4313238"/>
          <p14:tracePt t="176758" x="5872163" y="4313238"/>
          <p14:tracePt t="176759" x="5883275" y="4313238"/>
          <p14:tracePt t="176775" x="5922963" y="4313238"/>
          <p14:tracePt t="176790" x="5956300" y="4306888"/>
          <p14:tracePt t="176808" x="5994400" y="4306888"/>
          <p14:tracePt t="176825" x="6021388" y="4302125"/>
          <p14:tracePt t="176827" x="6043613" y="4302125"/>
          <p14:tracePt t="176840" x="6076950" y="4302125"/>
          <p14:tracePt t="176842" x="6099175" y="4302125"/>
          <p14:tracePt t="176858" x="6132513" y="4302125"/>
          <p14:tracePt t="176859" x="6164263" y="4302125"/>
          <p14:tracePt t="176874" x="6235700" y="4302125"/>
          <p14:tracePt t="176891" x="6313488" y="4297363"/>
          <p14:tracePt t="176908" x="6402388" y="4297363"/>
          <p14:tracePt t="176909" x="6440488" y="4297363"/>
          <p14:tracePt t="176925" x="6489700" y="4297363"/>
          <p14:tracePt t="176941" x="6516688" y="4297363"/>
          <p14:tracePt t="176958" x="6527800" y="4302125"/>
          <p14:tracePt t="176975" x="6550025" y="4302125"/>
          <p14:tracePt t="176991" x="6561138" y="4306888"/>
          <p14:tracePt t="176992" x="6567488" y="4306888"/>
          <p14:tracePt t="177008" x="6572250" y="4313238"/>
          <p14:tracePt t="177473" x="6578600" y="4313238"/>
          <p14:tracePt t="177502" x="6583363" y="4313238"/>
          <p14:tracePt t="177683" x="6589713" y="4313238"/>
          <p14:tracePt t="178261" x="6594475" y="4313238"/>
          <p14:tracePt t="178275" x="6600825" y="4313238"/>
          <p14:tracePt t="178282" x="6605588" y="4318000"/>
          <p14:tracePt t="178293" x="6610350" y="4318000"/>
          <p14:tracePt t="178309" x="6616700" y="4318000"/>
          <p14:tracePt t="178470" x="6621463" y="4318000"/>
          <p14:tracePt t="178486" x="6627813" y="4318000"/>
          <p14:tracePt t="178500" x="6632575" y="4318000"/>
          <p14:tracePt t="178516" x="6638925" y="4318000"/>
          <p14:tracePt t="178529" x="6643688" y="4318000"/>
          <p14:tracePt t="178711" x="6638925" y="4318000"/>
          <p14:tracePt t="178716" x="6632575" y="4318000"/>
          <p14:tracePt t="178727" x="6621463" y="4318000"/>
          <p14:tracePt t="178744" x="6600825" y="4313238"/>
          <p14:tracePt t="178746" x="6589713" y="4313238"/>
          <p14:tracePt t="178760" x="6583363" y="4306888"/>
          <p14:tracePt t="178777" x="6567488" y="4297363"/>
          <p14:tracePt t="178779" x="6561138" y="4297363"/>
          <p14:tracePt t="178793" x="6556375" y="4297363"/>
          <p14:tracePt t="179289" x="6550025" y="4297363"/>
          <p14:tracePt t="179295" x="6545263" y="4297363"/>
          <p14:tracePt t="179302" x="6538913" y="4297363"/>
          <p14:tracePt t="179328" x="6523038" y="4297363"/>
          <p14:tracePt t="179345" x="6511925" y="4291013"/>
          <p14:tracePt t="179347" x="6507163" y="4291013"/>
          <p14:tracePt t="179361" x="6500813" y="4291013"/>
          <p14:tracePt t="179363" x="6496050" y="4286250"/>
          <p14:tracePt t="179378" x="6484938" y="4286250"/>
          <p14:tracePt t="179394" x="6473825" y="4279900"/>
          <p14:tracePt t="179411" x="6467475" y="4279900"/>
          <p14:tracePt t="179429" x="6462713" y="4279900"/>
          <p14:tracePt t="179430" x="6456363" y="4279900"/>
          <p14:tracePt t="179445" x="6451600" y="4279900"/>
          <p14:tracePt t="179446" x="6445250" y="4286250"/>
          <p14:tracePt t="179506" x="6440488" y="4286250"/>
          <p14:tracePt t="179519" x="6440488" y="4291013"/>
          <p14:tracePt t="179550" x="6440488" y="4297363"/>
          <p14:tracePt t="179558" x="6434138" y="4297363"/>
          <p14:tracePt t="179564" x="6434138" y="4302125"/>
          <p14:tracePt t="179587" x="6434138" y="4306888"/>
          <p14:tracePt t="179596" x="6429375" y="4313238"/>
          <p14:tracePt t="179611" x="6429375" y="4318000"/>
          <p14:tracePt t="179629" x="6429375" y="4324350"/>
          <p14:tracePt t="179655" x="6429375" y="4329113"/>
          <p14:tracePt t="179709" x="6429375" y="4335463"/>
          <p14:tracePt t="179714" x="6423025" y="4335463"/>
          <p14:tracePt t="179730" x="6418263" y="4340225"/>
          <p14:tracePt t="179747" x="6413500" y="4340225"/>
          <p14:tracePt t="179761" x="6407150" y="4340225"/>
          <p14:tracePt t="179779" x="6396038" y="4346575"/>
          <p14:tracePt t="179796" x="6380163" y="4351338"/>
          <p14:tracePt t="179811" x="6373813" y="4351338"/>
          <p14:tracePt t="179813" x="6369050" y="4351338"/>
          <p14:tracePt t="179829" x="6357938" y="4351338"/>
          <p14:tracePt t="179846" x="6335713" y="4357688"/>
          <p14:tracePt t="179862" x="6329363" y="4357688"/>
          <p14:tracePt t="179879" x="6324600" y="4357688"/>
          <p14:tracePt t="179910" x="6319838" y="4357688"/>
          <p14:tracePt t="179926" x="6313488" y="4357688"/>
          <p14:tracePt t="179962" x="6308725" y="4357688"/>
          <p14:tracePt t="179978" x="6302375" y="4357688"/>
          <p14:tracePt t="179985" x="6297613" y="4362450"/>
          <p14:tracePt t="179995" x="6291263" y="4362450"/>
          <p14:tracePt t="180012" x="6280150" y="4362450"/>
          <p14:tracePt t="180029" x="6275388" y="4362450"/>
          <p14:tracePt t="180046" x="6269038" y="4362450"/>
          <p14:tracePt t="180063" x="6264275" y="4362450"/>
          <p14:tracePt t="180079" x="6257925" y="4368800"/>
          <p14:tracePt t="180096" x="6242050" y="4368800"/>
          <p14:tracePt t="180113" x="6235700" y="4373563"/>
          <p14:tracePt t="180114" x="6230938" y="4373563"/>
          <p14:tracePt t="180196" x="6230938" y="4379913"/>
          <p14:tracePt t="180210" x="6226175" y="4384675"/>
          <p14:tracePt t="180217" x="6226175" y="4389438"/>
          <p14:tracePt t="180231" x="6226175" y="4395788"/>
          <p14:tracePt t="180247" x="6226175" y="4418013"/>
          <p14:tracePt t="180248" x="6230938" y="4433888"/>
          <p14:tracePt t="180263" x="6242050" y="4462463"/>
          <p14:tracePt t="180279" x="6264275" y="4500563"/>
          <p14:tracePt t="180296" x="6280150" y="4545013"/>
          <p14:tracePt t="180313" x="6286500" y="4567238"/>
          <p14:tracePt t="180314" x="6291263" y="4576763"/>
          <p14:tracePt t="180329" x="6297613" y="4594225"/>
          <p14:tracePt t="180331" x="6302375" y="4605338"/>
          <p14:tracePt t="180346" x="6308725" y="4616450"/>
          <p14:tracePt t="180363" x="6308725" y="4621213"/>
          <p14:tracePt t="180380" x="6308725" y="4627563"/>
          <p14:tracePt t="180405" x="6308725" y="4632325"/>
          <p14:tracePt t="180413" x="6302375" y="4632325"/>
          <p14:tracePt t="180429" x="6291263" y="4643438"/>
          <p14:tracePt t="180446" x="6286500" y="4643438"/>
          <p14:tracePt t="180463" x="6280150" y="4643438"/>
          <p14:tracePt t="180465" x="6275388" y="4643438"/>
          <p14:tracePt t="180480" x="6264275" y="4643438"/>
          <p14:tracePt t="180482" x="6253163" y="4649788"/>
          <p14:tracePt t="180496" x="6226175" y="4660900"/>
          <p14:tracePt t="180514" x="6215063" y="4665663"/>
          <p14:tracePt t="180530" x="6181725" y="4687888"/>
          <p14:tracePt t="180531" x="6175375" y="4692650"/>
          <p14:tracePt t="180547" x="6159500" y="4721225"/>
          <p14:tracePt t="180563" x="6159500" y="4748213"/>
          <p14:tracePt t="180580" x="6153150" y="4775200"/>
          <p14:tracePt t="180597" x="6153150" y="4797425"/>
          <p14:tracePt t="180599" x="6153150" y="4803775"/>
          <p14:tracePt t="180614" x="6153150" y="4814888"/>
          <p14:tracePt t="180630" x="6148388" y="4819650"/>
          <p14:tracePt t="180647" x="6142038" y="4830763"/>
          <p14:tracePt t="180663" x="6142038" y="4837113"/>
          <p14:tracePt t="180682" x="6142038" y="4841875"/>
          <p14:tracePt t="180697" x="6137275" y="4841875"/>
          <p14:tracePt t="180713" x="6137275" y="4852988"/>
          <p14:tracePt t="180731" x="6132513" y="4852988"/>
          <p14:tracePt t="180747" x="6132513" y="4857750"/>
          <p14:tracePt t="180749" x="6126163" y="4857750"/>
          <p14:tracePt t="180764" x="6121400" y="4864100"/>
          <p14:tracePt t="180780" x="6115050" y="4868863"/>
          <p14:tracePt t="180781" x="6110288" y="4879975"/>
          <p14:tracePt t="180797" x="6099175" y="4886325"/>
          <p14:tracePt t="180813" x="6081713" y="4902200"/>
          <p14:tracePt t="180830" x="6070600" y="4913313"/>
          <p14:tracePt t="180832" x="6065838" y="4919663"/>
          <p14:tracePt t="180847" x="6054725" y="4924425"/>
          <p14:tracePt t="180849" x="6049963" y="4930775"/>
          <p14:tracePt t="180863" x="6027738" y="4940300"/>
          <p14:tracePt t="180880" x="5972175" y="4940300"/>
          <p14:tracePt t="180897" x="5927725" y="4946650"/>
          <p14:tracePt t="180914" x="5818188" y="4957763"/>
          <p14:tracePt t="180930" x="5768975" y="4968875"/>
          <p14:tracePt t="180947" x="5729288" y="4973638"/>
          <p14:tracePt t="180964" x="5680075" y="4979988"/>
          <p14:tracePt t="180980" x="5653088" y="4979988"/>
          <p14:tracePt t="180998" x="5619750" y="4979988"/>
          <p14:tracePt t="180999" x="5608638" y="4979988"/>
          <p14:tracePt t="181013" x="5570538" y="4979988"/>
          <p14:tracePt t="181030" x="5537200" y="4979988"/>
          <p14:tracePt t="181047" x="5503863" y="4979988"/>
          <p14:tracePt t="181064" x="5481638" y="4979988"/>
          <p14:tracePt t="181066" x="5470525" y="4979988"/>
          <p14:tracePt t="181080" x="5465763" y="4979988"/>
          <p14:tracePt t="181097" x="5454650" y="4984750"/>
          <p14:tracePt t="181114" x="5437188" y="4984750"/>
          <p14:tracePt t="181131" x="5426075" y="4984750"/>
          <p14:tracePt t="181149" x="5421313" y="4984750"/>
          <p14:tracePt t="181538" x="5414963" y="4991100"/>
          <p14:tracePt t="181560" x="5410200" y="4995863"/>
          <p14:tracePt t="181567" x="5403850" y="5002213"/>
          <p14:tracePt t="181583" x="5399088" y="5006975"/>
          <p14:tracePt t="181598" x="5387975" y="5013325"/>
          <p14:tracePt t="181605" x="5387975" y="5018088"/>
          <p14:tracePt t="181615" x="5383213" y="5018088"/>
          <p14:tracePt t="181631" x="5376863" y="5024438"/>
          <p14:tracePt t="181648" x="5365750" y="5029200"/>
          <p14:tracePt t="181666" x="5354638" y="5033963"/>
          <p14:tracePt t="181681" x="5343525" y="5051425"/>
          <p14:tracePt t="181702" x="5338763" y="5051425"/>
          <p14:tracePt t="181718" x="5338763" y="5056188"/>
          <p14:tracePt t="181731" x="5332413" y="5056188"/>
          <p14:tracePt t="181748" x="5327650" y="5062538"/>
          <p14:tracePt t="181765" x="5321300" y="5073650"/>
          <p14:tracePt t="181781" x="5321300" y="5078413"/>
          <p14:tracePt t="182206" x="5310188" y="5078413"/>
          <p14:tracePt t="182212" x="5300663" y="5067300"/>
          <p14:tracePt t="182220" x="5260975" y="5045075"/>
          <p14:tracePt t="182233" x="5222875" y="5029200"/>
          <p14:tracePt t="182234" x="5200650" y="5024438"/>
          <p14:tracePt t="182249" x="5106988" y="4995863"/>
          <p14:tracePt t="182265" x="5073650" y="4979988"/>
          <p14:tracePt t="182282" x="5051425" y="4973638"/>
          <p14:tracePt t="182299" x="5035550" y="4968875"/>
          <p14:tracePt t="182335" x="5029200" y="4968875"/>
          <p14:tracePt t="182348" x="5024438" y="4968875"/>
          <p14:tracePt t="182354" x="5002213" y="4968875"/>
          <p14:tracePt t="182366" x="4986338" y="4973638"/>
          <p14:tracePt t="182383" x="4935538" y="4991100"/>
          <p14:tracePt t="182385" x="4892675" y="5002213"/>
          <p14:tracePt t="182400" x="4852988" y="5006975"/>
          <p14:tracePt t="182401" x="4821238" y="5013325"/>
          <p14:tracePt t="182416" x="4727575" y="5024438"/>
          <p14:tracePt t="182433" x="4638675" y="5024438"/>
          <p14:tracePt t="182449" x="4556125" y="5024438"/>
          <p14:tracePt t="182467" x="4457700" y="5024438"/>
          <p14:tracePt t="182483" x="4440238" y="5024438"/>
          <p14:tracePt t="182484" x="4429125" y="5024438"/>
          <p14:tracePt t="182499" x="4391025" y="5024438"/>
          <p14:tracePt t="182517" x="4335463" y="5024438"/>
          <p14:tracePt t="182518" x="4297363" y="5024438"/>
          <p14:tracePt t="182533" x="4203700" y="5029200"/>
          <p14:tracePt t="182550" x="4121150" y="5029200"/>
          <p14:tracePt t="182552" x="4032250" y="5024438"/>
          <p14:tracePt t="182566" x="3900488" y="5006975"/>
          <p14:tracePt t="182583" x="3740150" y="4991100"/>
          <p14:tracePt t="182600" x="3625850" y="4962525"/>
          <p14:tracePt t="182601" x="3514725" y="4946650"/>
          <p14:tracePt t="182617" x="3387725" y="4919663"/>
          <p14:tracePt t="182633" x="3289300" y="4891088"/>
          <p14:tracePt t="182649" x="3240088" y="4875213"/>
          <p14:tracePt t="182666" x="3157538" y="4852988"/>
          <p14:tracePt t="182684" x="3079750" y="4830763"/>
          <p14:tracePt t="182686" x="2986088" y="4819650"/>
          <p14:tracePt t="182700" x="2919413" y="4814888"/>
          <p14:tracePt t="182701" x="2870200" y="4803775"/>
          <p14:tracePt t="182717" x="2682875" y="4797425"/>
          <p14:tracePt t="182734" x="2611438" y="4797425"/>
          <p14:tracePt t="182750" x="2562225" y="4797425"/>
          <p14:tracePt t="182752" x="2555875" y="4797425"/>
          <p14:tracePt t="182767" x="2544763" y="4797425"/>
          <p14:tracePt t="182783" x="2540000" y="4797425"/>
          <p14:tracePt t="182799" x="2517775" y="4797425"/>
          <p14:tracePt t="182818" x="2462213" y="4797425"/>
          <p14:tracePt t="182819" x="2424113" y="4797425"/>
          <p14:tracePt t="182834" x="2374900" y="4797425"/>
          <p14:tracePt t="182850" x="2363788" y="4797425"/>
          <p14:tracePt t="182852" x="2357438" y="4797425"/>
          <p14:tracePt t="182867" x="2346325" y="4803775"/>
          <p14:tracePt t="182887" x="2341563" y="4808538"/>
          <p14:tracePt t="182926" x="2335213" y="4808538"/>
          <p14:tracePt t="182932" x="2330450" y="4808538"/>
          <p14:tracePt t="182948" x="2325688" y="4808538"/>
          <p14:tracePt t="182963" x="2319338" y="4808538"/>
          <p14:tracePt t="182978" x="2308225" y="4808538"/>
          <p14:tracePt t="182993" x="2297113" y="4808538"/>
          <p14:tracePt t="183001" x="2292350" y="4808538"/>
          <p14:tracePt t="183016" x="2274888" y="4808538"/>
          <p14:tracePt t="183034" x="2241550" y="4808538"/>
          <p14:tracePt t="183051" x="2209800" y="4808538"/>
          <p14:tracePt t="183074" x="2203450" y="4808538"/>
          <p14:tracePt t="183097" x="2198688" y="4808538"/>
          <p14:tracePt t="183120" x="2192338" y="4808538"/>
          <p14:tracePt t="183144" x="2181225" y="4803775"/>
          <p14:tracePt t="183153" x="2176463" y="4803775"/>
          <p14:tracePt t="183164" x="2170113" y="4803775"/>
          <p14:tracePt t="183172" x="2165350" y="4797425"/>
          <p14:tracePt t="183186" x="2159000" y="4797425"/>
          <p14:tracePt t="183201" x="2154238" y="4797425"/>
          <p14:tracePt t="183316" x="2147888" y="4797425"/>
          <p14:tracePt t="183337" x="2147888" y="4792663"/>
          <p14:tracePt t="183352" x="2143125" y="4792663"/>
          <p14:tracePt t="183370" x="2143125" y="4786313"/>
          <p14:tracePt t="183384" x="2138363" y="4781550"/>
          <p14:tracePt t="183390" x="2132013" y="4775200"/>
          <p14:tracePt t="183400" x="2127250" y="4770438"/>
          <p14:tracePt t="183418" x="2109788" y="4754563"/>
          <p14:tracePt t="183420" x="2105025" y="4748213"/>
          <p14:tracePt t="183435" x="2087563" y="4732338"/>
          <p14:tracePt t="183450" x="2071688" y="4721225"/>
          <p14:tracePt t="183467" x="2065338" y="4714875"/>
          <p14:tracePt t="183485" x="2054225" y="4710113"/>
          <p14:tracePt t="183486" x="2049463" y="4703763"/>
          <p14:tracePt t="183500" x="2038350" y="4699000"/>
          <p14:tracePt t="183502" x="2033588" y="4692650"/>
          <p14:tracePt t="183517" x="2011363" y="4681538"/>
          <p14:tracePt t="183535" x="1989138" y="4670425"/>
          <p14:tracePt t="183551" x="1982788" y="4665663"/>
          <p14:tracePt t="183568" x="1978025" y="4665663"/>
          <p14:tracePt t="183585" x="1971675" y="4665663"/>
          <p14:tracePt t="183616" x="1966913" y="4660900"/>
          <p14:tracePt t="183622" x="1960563" y="4660900"/>
          <p14:tracePt t="183634" x="1960563" y="4654550"/>
          <p14:tracePt t="183636" x="1951038" y="4654550"/>
          <p14:tracePt t="183651" x="1944688" y="4649788"/>
          <p14:tracePt t="183653" x="1939925" y="4649788"/>
          <p14:tracePt t="183668" x="1928813" y="4643438"/>
          <p14:tracePt t="183669" x="1922463" y="4643438"/>
          <p14:tracePt t="183684" x="1911350" y="4638675"/>
          <p14:tracePt t="184006" x="1917700" y="4638675"/>
          <p14:tracePt t="184011" x="1928813" y="4638675"/>
          <p14:tracePt t="184019" x="1960563" y="4638675"/>
          <p14:tracePt t="184036" x="2076450" y="4638675"/>
          <p14:tracePt t="184051" x="2192338" y="4638675"/>
          <p14:tracePt t="184069" x="2335213" y="4621213"/>
          <p14:tracePt t="184085" x="2408238" y="4605338"/>
          <p14:tracePt t="184087" x="2428875" y="4598988"/>
          <p14:tracePt t="184419" x="2451100" y="4598988"/>
          <p14:tracePt t="184424" x="2501900" y="4598988"/>
          <p14:tracePt t="184435" x="2513013" y="4605338"/>
          <p14:tracePt t="184452" x="2682875" y="4610100"/>
          <p14:tracePt t="184454" x="2820988" y="4610100"/>
          <p14:tracePt t="184469" x="2930525" y="4610100"/>
          <p14:tracePt t="184471" x="2990850" y="4616450"/>
          <p14:tracePt t="184485" x="3184525" y="4621213"/>
          <p14:tracePt t="184502" x="3282950" y="4627563"/>
          <p14:tracePt t="184519" x="3305175" y="4627563"/>
          <p14:tracePt t="184537" x="3311525" y="4627563"/>
          <p14:tracePt t="184830" x="3305175" y="4627563"/>
          <p14:tracePt t="185070" x="3311525" y="4627563"/>
          <p14:tracePt t="185077" x="3354388" y="4627563"/>
          <p14:tracePt t="185087" x="3398838" y="4638675"/>
          <p14:tracePt t="185103" x="3548063" y="4649788"/>
          <p14:tracePt t="185120" x="3740150" y="4649788"/>
          <p14:tracePt t="185137" x="3967163" y="4649788"/>
          <p14:tracePt t="185139" x="4021138" y="4649788"/>
          <p14:tracePt t="185153" x="4197350" y="4649788"/>
          <p14:tracePt t="185170" x="4341813" y="4638675"/>
          <p14:tracePt t="185187" x="4440238" y="4632325"/>
          <p14:tracePt t="185205" x="4511675" y="4627563"/>
          <p14:tracePt t="185220" x="4529138" y="4627563"/>
          <p14:tracePt t="185237" x="4605338" y="4627563"/>
          <p14:tracePt t="185254" x="4683125" y="4627563"/>
          <p14:tracePt t="185270" x="4754563" y="4627563"/>
          <p14:tracePt t="185271" x="4803775" y="4627563"/>
          <p14:tracePt t="185288" x="4870450" y="4627563"/>
          <p14:tracePt t="185304" x="4935538" y="4627563"/>
          <p14:tracePt t="185320" x="5013325" y="4627563"/>
          <p14:tracePt t="185337" x="5073650" y="4627563"/>
          <p14:tracePt t="185339" x="5102225" y="4627563"/>
          <p14:tracePt t="185354" x="5122863" y="4627563"/>
          <p14:tracePt t="185370" x="5156200" y="4627563"/>
          <p14:tracePt t="185388" x="5173663" y="4627563"/>
          <p14:tracePt t="185404" x="5178425" y="4627563"/>
          <p14:tracePt t="186975" x="5167313" y="4621213"/>
          <p14:tracePt t="186982" x="5156200" y="4621213"/>
          <p14:tracePt t="186991" x="5145088" y="4616450"/>
          <p14:tracePt t="187006" x="5140325" y="4610100"/>
          <p14:tracePt t="187024" x="5133975" y="4610100"/>
          <p14:tracePt t="187040" x="5129213" y="4605338"/>
          <p14:tracePt t="187041" x="5122863" y="4605338"/>
          <p14:tracePt t="187056" x="5118100" y="4605338"/>
          <p14:tracePt t="187088" x="5113338" y="4605338"/>
          <p14:tracePt t="187103" x="5106988" y="4605338"/>
          <p14:tracePt t="187117" x="5102225" y="4605338"/>
          <p14:tracePt t="187125" x="5095875" y="4605338"/>
          <p14:tracePt t="187140" x="5084763" y="4605338"/>
          <p14:tracePt t="187141" x="5073650" y="4605338"/>
          <p14:tracePt t="187156" x="5029200" y="4605338"/>
          <p14:tracePt t="187174" x="5002213" y="4598988"/>
          <p14:tracePt t="187190" x="4908550" y="4616450"/>
          <p14:tracePt t="187192" x="4881563" y="4621213"/>
          <p14:tracePt t="187207" x="4841875" y="4627563"/>
          <p14:tracePt t="187208" x="4799013" y="4627563"/>
          <p14:tracePt t="187223" x="4683125" y="4638675"/>
          <p14:tracePt t="187240" x="4545013" y="4649788"/>
          <p14:tracePt t="187257" x="4418013" y="4660900"/>
          <p14:tracePt t="187258" x="4368800" y="4670425"/>
          <p14:tracePt t="187273" x="4319588" y="4676775"/>
          <p14:tracePt t="187274" x="4281488" y="4676775"/>
          <p14:tracePt t="187290" x="4230688" y="4681538"/>
          <p14:tracePt t="187291" x="4197350" y="4687888"/>
          <p14:tracePt t="187307" x="4137025" y="4692650"/>
          <p14:tracePt t="187323" x="4038600" y="4703763"/>
          <p14:tracePt t="187340" x="3938588" y="4714875"/>
          <p14:tracePt t="187358" x="3679825" y="4748213"/>
          <p14:tracePt t="187373" x="3481388" y="4786313"/>
          <p14:tracePt t="187390" x="3421063" y="4803775"/>
          <p14:tracePt t="187407" x="3382963" y="4803775"/>
          <p14:tracePt t="187424" x="3376613" y="4803775"/>
          <p14:tracePt t="187464" x="3371850" y="4803775"/>
          <p14:tracePt t="187486" x="3349625" y="4803775"/>
          <p14:tracePt t="187500" x="3349625" y="4797425"/>
          <p14:tracePt t="187613" x="3360738" y="4797425"/>
          <p14:tracePt t="187619" x="3387725" y="4797425"/>
          <p14:tracePt t="187627" x="3438525" y="4792663"/>
          <p14:tracePt t="187640" x="3470275" y="4786313"/>
          <p14:tracePt t="187642" x="3521075" y="4775200"/>
          <p14:tracePt t="187658" x="3614738" y="4759325"/>
          <p14:tracePt t="187674" x="3719513" y="4737100"/>
          <p14:tracePt t="187691" x="3829050" y="4725988"/>
          <p14:tracePt t="187708" x="3927475" y="4725988"/>
          <p14:tracePt t="187709" x="3989388" y="4725988"/>
          <p14:tracePt t="187724" x="4054475" y="4725988"/>
          <p14:tracePt t="187726" x="4103688" y="4725988"/>
          <p14:tracePt t="187740" x="4170363" y="4714875"/>
          <p14:tracePt t="187757" x="4214813" y="4710113"/>
          <p14:tracePt t="187774" x="4241800" y="4703763"/>
          <p14:tracePt t="187847" x="4241800" y="4699000"/>
          <p14:tracePt t="187851" x="4237038" y="4699000"/>
          <p14:tracePt t="187860" x="4214813" y="4692650"/>
          <p14:tracePt t="187874" x="4192588" y="4692650"/>
          <p14:tracePt t="187876" x="4154488" y="4692650"/>
          <p14:tracePt t="187891" x="4043363" y="4687888"/>
          <p14:tracePt t="187908" x="3916363" y="4687888"/>
          <p14:tracePt t="187925" x="3719513" y="4687888"/>
          <p14:tracePt t="187926" x="3657600" y="4687888"/>
          <p14:tracePt t="187941" x="3509963" y="4687888"/>
          <p14:tracePt t="187943" x="3470275" y="4687888"/>
          <p14:tracePt t="187958" x="3421063" y="4687888"/>
          <p14:tracePt t="187960" x="3376613" y="4687888"/>
          <p14:tracePt t="187975" x="3300413" y="4687888"/>
          <p14:tracePt t="187991" x="3260725" y="4687888"/>
          <p14:tracePt t="188009" x="3228975" y="4681538"/>
          <p14:tracePt t="188025" x="3211513" y="4676775"/>
          <p14:tracePt t="188041" x="3206750" y="4676775"/>
          <p14:tracePt t="188117" x="3211513" y="4676775"/>
          <p14:tracePt t="188122" x="3233738" y="4676775"/>
          <p14:tracePt t="188130" x="3271838" y="4676775"/>
          <p14:tracePt t="188141" x="3305175" y="4681538"/>
          <p14:tracePt t="188159" x="3536950" y="4687888"/>
          <p14:tracePt t="188175" x="3597275" y="4687888"/>
          <p14:tracePt t="188177" x="3697288" y="4687888"/>
          <p14:tracePt t="188191" x="3900488" y="4687888"/>
          <p14:tracePt t="188208" x="4319588" y="4703763"/>
          <p14:tracePt t="188225" x="4611688" y="4710113"/>
          <p14:tracePt t="188227" x="4814888" y="4710113"/>
          <p14:tracePt t="188242" x="4957763" y="4710113"/>
          <p14:tracePt t="188243" x="5073650" y="4710113"/>
          <p14:tracePt t="188258" x="5238750" y="4710113"/>
          <p14:tracePt t="188276" x="5376863" y="4710113"/>
          <p14:tracePt t="188292" x="5519738" y="4710113"/>
          <p14:tracePt t="188294" x="5564188" y="4714875"/>
          <p14:tracePt t="188309" x="5602288" y="4714875"/>
          <p14:tracePt t="188310" x="5653088" y="4714875"/>
          <p14:tracePt t="188325" x="5713413" y="4721225"/>
          <p14:tracePt t="188327" x="5751513" y="4721225"/>
          <p14:tracePt t="188341" x="5829300" y="4721225"/>
          <p14:tracePt t="188358" x="5883275" y="4721225"/>
          <p14:tracePt t="188375" x="5976938" y="4721225"/>
          <p14:tracePt t="188376" x="6016625" y="4721225"/>
          <p14:tracePt t="188392" x="6088063" y="4721225"/>
          <p14:tracePt t="188408" x="6170613" y="4721225"/>
          <p14:tracePt t="188425" x="6280150" y="4721225"/>
          <p14:tracePt t="188441" x="6329363" y="4721225"/>
          <p14:tracePt t="188459" x="6407150" y="4721225"/>
          <p14:tracePt t="188460" x="6434138" y="4721225"/>
          <p14:tracePt t="188475" x="6462713" y="4721225"/>
          <p14:tracePt t="188477" x="6489700" y="4725988"/>
          <p14:tracePt t="188492" x="6500813" y="4725988"/>
          <p14:tracePt t="188509" x="6507163" y="4725988"/>
          <p14:tracePt t="188525" x="6511925" y="4725988"/>
          <p14:tracePt t="188542" x="6516688" y="4725988"/>
          <p14:tracePt t="188544" x="6523038" y="4725988"/>
          <p14:tracePt t="188558" x="6545263" y="4725988"/>
          <p14:tracePt t="188576" x="6572250" y="4725988"/>
          <p14:tracePt t="188594" x="6600825" y="4721225"/>
          <p14:tracePt t="188596" x="6616700" y="4710113"/>
          <p14:tracePt t="188610" x="6621463" y="4710113"/>
          <p14:tracePt t="188687" x="6627813" y="4710113"/>
          <p14:tracePt t="188694" x="6632575" y="4710113"/>
          <p14:tracePt t="188708" x="6638925" y="4710113"/>
          <p14:tracePt t="188726" x="6650038" y="4710113"/>
          <p14:tracePt t="188743" x="6654800" y="4710113"/>
          <p14:tracePt t="188777" x="6661150" y="4710113"/>
          <p14:tracePt t="188790" x="6665913" y="4710113"/>
          <p14:tracePt t="188798" x="6672263" y="4710113"/>
          <p14:tracePt t="188810" x="6677025" y="4710113"/>
          <p14:tracePt t="188811" x="6683375" y="4710113"/>
          <p14:tracePt t="188826" x="6704013" y="4710113"/>
          <p14:tracePt t="188843" x="6732588" y="4710113"/>
          <p14:tracePt t="188859" x="6765925" y="4710113"/>
          <p14:tracePt t="188877" x="6788150" y="4710113"/>
          <p14:tracePt t="188893" x="6808788" y="4710113"/>
          <p14:tracePt t="188894" x="6819900" y="4710113"/>
          <p14:tracePt t="188909" x="6831013" y="4710113"/>
          <p14:tracePt t="188911" x="6853238" y="4710113"/>
          <p14:tracePt t="188925" x="6886575" y="4710113"/>
          <p14:tracePt t="188942" x="6931025" y="4710113"/>
          <p14:tracePt t="188959" x="6980238" y="4710113"/>
          <p14:tracePt t="188961" x="7013575" y="4710113"/>
          <p14:tracePt t="188976" x="7058025" y="4710113"/>
          <p14:tracePt t="188977" x="7078663" y="4710113"/>
          <p14:tracePt t="188993" x="7107238" y="4710113"/>
          <p14:tracePt t="189009" x="7167563" y="4710113"/>
          <p14:tracePt t="189026" x="7212013" y="4699000"/>
          <p14:tracePt t="189042" x="7250113" y="4699000"/>
          <p14:tracePt t="189060" x="7299325" y="4699000"/>
          <p14:tracePt t="189062" x="7316788" y="4699000"/>
          <p14:tracePt t="189076" x="7359650" y="4692650"/>
          <p14:tracePt t="189093" x="7381875" y="4687888"/>
          <p14:tracePt t="189109" x="7399338" y="4687888"/>
          <p14:tracePt t="189127" x="7404100" y="4687888"/>
          <p14:tracePt t="189128" x="7410450" y="4687888"/>
          <p14:tracePt t="189143" x="7421563" y="4687888"/>
          <p14:tracePt t="189159" x="7426325" y="4687888"/>
          <p14:tracePt t="189176" x="7443788" y="4687888"/>
          <p14:tracePt t="189192" x="7459663" y="4687888"/>
          <p14:tracePt t="189194" x="7470775" y="4687888"/>
          <p14:tracePt t="189210" x="7481888" y="4687888"/>
          <p14:tracePt t="189211" x="7486650" y="4687888"/>
          <p14:tracePt t="189226" x="7497763" y="4687888"/>
          <p14:tracePt t="189243" x="7508875" y="4687888"/>
          <p14:tracePt t="189261" x="7515225" y="4687888"/>
          <p14:tracePt t="189278" x="7519988" y="4687888"/>
          <p14:tracePt t="189293" x="7537450" y="4687888"/>
          <p14:tracePt t="189309" x="7558088" y="4687888"/>
          <p14:tracePt t="189327" x="7586663" y="4687888"/>
          <p14:tracePt t="189343" x="7608888" y="4692650"/>
          <p14:tracePt t="189345" x="7631113" y="4692650"/>
          <p14:tracePt t="189360" x="7658100" y="4692650"/>
          <p14:tracePt t="189376" x="7696200" y="4692650"/>
          <p14:tracePt t="189393" x="7729538" y="4692650"/>
          <p14:tracePt t="189410" x="7773988" y="4692650"/>
          <p14:tracePt t="189427" x="7850188" y="4692650"/>
          <p14:tracePt t="189443" x="7894638" y="4692650"/>
          <p14:tracePt t="189460" x="7939088" y="4692650"/>
          <p14:tracePt t="189477" x="7954963" y="4692650"/>
          <p14:tracePt t="189479" x="7966075" y="4692650"/>
          <p14:tracePt t="189494" x="7983538" y="4692650"/>
          <p14:tracePt t="189510" x="7988300" y="4692650"/>
          <p14:tracePt t="189512" x="8004175" y="4692650"/>
          <p14:tracePt t="189527" x="8032750" y="4692650"/>
          <p14:tracePt t="189545" x="8066088" y="4692650"/>
          <p14:tracePt t="189560" x="8088313" y="4692650"/>
          <p14:tracePt t="189561" x="8097838" y="4692650"/>
          <p14:tracePt t="189577" x="8104188" y="4692650"/>
          <p14:tracePt t="189579" x="8108950" y="4692650"/>
          <p14:tracePt t="189593" x="8115300" y="4692650"/>
          <p14:tracePt t="189610" x="8126413" y="4692650"/>
          <p14:tracePt t="189628" x="8137525" y="4692650"/>
          <p14:tracePt t="189629" x="8142288" y="4692650"/>
          <p14:tracePt t="189644" x="8153400" y="4692650"/>
          <p14:tracePt t="189660" x="8159750" y="4692650"/>
          <p14:tracePt t="189662" x="8164513" y="4692650"/>
          <p14:tracePt t="189677" x="8181975" y="4692650"/>
          <p14:tracePt t="189694" x="8191500" y="4692650"/>
          <p14:tracePt t="189696" x="8202613" y="4692650"/>
          <p14:tracePt t="189710" x="8208963" y="4692650"/>
          <p14:tracePt t="189711" x="8213725" y="4692650"/>
          <p14:tracePt t="189727" x="8220075" y="4692650"/>
          <p14:tracePt t="189728" x="8224838" y="4692650"/>
          <p14:tracePt t="189743" x="8242300" y="4692650"/>
          <p14:tracePt t="189761" x="8247063" y="4692650"/>
          <p14:tracePt t="189778" x="8253413" y="4692650"/>
          <p14:tracePt t="189779" x="8258175" y="4692650"/>
          <p14:tracePt t="189796" x="8264525" y="4692650"/>
          <p14:tracePt t="189810" x="8269288" y="4692650"/>
          <p14:tracePt t="189811" x="8275638" y="4692650"/>
          <p14:tracePt t="189827" x="8302625" y="4692650"/>
          <p14:tracePt t="189844" x="8329613" y="4692650"/>
          <p14:tracePt t="189860" x="8351838" y="4692650"/>
          <p14:tracePt t="189878" x="8369300" y="4692650"/>
          <p14:tracePt t="189879" x="8378825" y="4692650"/>
          <p14:tracePt t="189893" x="8407400" y="4692650"/>
          <p14:tracePt t="189910" x="8429625" y="4692650"/>
          <p14:tracePt t="189928" x="8456613" y="4692650"/>
          <p14:tracePt t="189929" x="8467725" y="4692650"/>
          <p14:tracePt t="189944" x="8478838" y="4692650"/>
          <p14:tracePt t="189946" x="8494713" y="4692650"/>
          <p14:tracePt t="189960" x="8523288" y="4692650"/>
          <p14:tracePt t="189977" x="8561388" y="4692650"/>
          <p14:tracePt t="189994" x="8588375" y="4692650"/>
          <p14:tracePt t="190011" x="8639175" y="4687888"/>
          <p14:tracePt t="190028" x="8659813" y="4687888"/>
          <p14:tracePt t="190030" x="8670925" y="4681538"/>
          <p14:tracePt t="190044" x="8688388" y="4681538"/>
          <p14:tracePt t="190061" x="8710613" y="4676775"/>
          <p14:tracePt t="190078" x="8732838" y="4676775"/>
          <p14:tracePt t="190079" x="8753475" y="4676775"/>
          <p14:tracePt t="190095" x="8786813" y="4676775"/>
          <p14:tracePt t="190111" x="8831263" y="4681538"/>
          <p14:tracePt t="190128" x="8875713" y="4687888"/>
          <p14:tracePt t="190145" x="8913813" y="4699000"/>
          <p14:tracePt t="190146" x="8936038" y="4703763"/>
          <p14:tracePt t="190163" x="8991600" y="4710113"/>
          <p14:tracePt t="190178" x="9029700" y="4714875"/>
          <p14:tracePt t="190195" x="9078913" y="4725988"/>
          <p14:tracePt t="190211" x="9123363" y="4725988"/>
          <p14:tracePt t="190229" x="9156700" y="4732338"/>
          <p14:tracePt t="190230" x="9178925" y="4732338"/>
          <p14:tracePt t="190245" x="9194800" y="4732338"/>
          <p14:tracePt t="190261" x="9212263" y="4732338"/>
          <p14:tracePt t="190278" x="9221788" y="4737100"/>
          <p14:tracePt t="190295" x="9250363" y="4737100"/>
          <p14:tracePt t="190296" x="9255125" y="4737100"/>
          <p14:tracePt t="190311" x="9261475" y="4737100"/>
          <p14:tracePt t="190312" x="9272588" y="4743450"/>
          <p14:tracePt t="190328" x="9288463" y="4743450"/>
          <p14:tracePt t="190345" x="9305925" y="4743450"/>
          <p14:tracePt t="190361" x="9310688" y="4743450"/>
          <p14:tracePt t="190379" x="9321800" y="4743450"/>
          <p14:tracePt t="190396" x="9326563" y="4743450"/>
          <p14:tracePt t="190411" x="9337675" y="4743450"/>
          <p14:tracePt t="190428" x="9344025" y="4743450"/>
          <p14:tracePt t="190445" x="9348788" y="4743450"/>
          <p14:tracePt t="190461" x="9355138" y="4743450"/>
          <p14:tracePt t="190478" x="9359900" y="4743450"/>
          <p14:tracePt t="190495" x="9366250" y="4743450"/>
          <p14:tracePt t="190512" x="9377363" y="4743450"/>
          <p14:tracePt t="190529" x="9388475" y="4743450"/>
          <p14:tracePt t="190545" x="9393238" y="4743450"/>
          <p14:tracePt t="190562" x="9399588" y="4743450"/>
          <p14:tracePt t="190579" x="9409113" y="4743450"/>
          <p14:tracePt t="190595" x="9415463" y="4748213"/>
          <p14:tracePt t="190613" x="9420225" y="4748213"/>
          <p14:tracePt t="190628" x="9426575" y="4754563"/>
          <p14:tracePt t="190651" x="9431338" y="4754563"/>
          <p14:tracePt t="190704" x="9431338" y="4759325"/>
          <p14:tracePt t="190741" x="9437688" y="4759325"/>
          <p14:tracePt t="190770" x="9442450" y="4759325"/>
          <p14:tracePt t="190800" x="9448800" y="4759325"/>
          <p14:tracePt t="190853" x="9448800" y="4764088"/>
          <p14:tracePt t="190928" x="9453563" y="4764088"/>
          <p14:tracePt t="190989" x="9459913" y="4764088"/>
          <p14:tracePt t="191274" x="9448800" y="4764088"/>
          <p14:tracePt t="191281" x="9409113" y="4764088"/>
          <p14:tracePt t="191287" x="9294813" y="4764088"/>
          <p14:tracePt t="191295" x="9123363" y="4770438"/>
          <p14:tracePt t="191313" x="8737600" y="4792663"/>
          <p14:tracePt t="191329" x="8126413" y="4852988"/>
          <p14:tracePt t="191347" x="7646988" y="4924425"/>
          <p14:tracePt t="191349" x="7294563" y="4979988"/>
          <p14:tracePt t="191366" x="6819900" y="5062538"/>
          <p14:tracePt t="191379" x="6219825" y="5149850"/>
          <p14:tracePt t="191396" x="5762625" y="5211763"/>
          <p14:tracePt t="191414" x="5178425" y="5310188"/>
          <p14:tracePt t="191429" x="5062538" y="5332413"/>
          <p14:tracePt t="191431" x="4930775" y="5359400"/>
          <p14:tracePt t="191446" x="4841875" y="5381625"/>
          <p14:tracePt t="191464" x="4787900" y="5403850"/>
          <p14:tracePt t="191480" x="4770438" y="5408613"/>
          <p14:tracePt t="191481" x="4765675" y="5408613"/>
          <p14:tracePt t="191497" x="4754563" y="5414963"/>
          <p14:tracePt t="191515" x="4743450" y="5419725"/>
          <p14:tracePt t="191529" x="4716463" y="5430838"/>
          <p14:tracePt t="191547" x="4622800" y="5448300"/>
          <p14:tracePt t="191549" x="4572000" y="5453063"/>
          <p14:tracePt t="191563" x="4500563" y="5470525"/>
          <p14:tracePt t="191565" x="4379913" y="5486400"/>
          <p14:tracePt t="191580" x="4230688" y="5508625"/>
          <p14:tracePt t="191581" x="4148138" y="5513388"/>
          <p14:tracePt t="191596" x="3922713" y="5541963"/>
          <p14:tracePt t="191614" x="3729038" y="5575300"/>
          <p14:tracePt t="191630" x="3586163" y="5584825"/>
          <p14:tracePt t="191632" x="3509963" y="5584825"/>
          <p14:tracePt t="191647" x="3443288" y="5584825"/>
          <p14:tracePt t="191648" x="3365500" y="5584825"/>
          <p14:tracePt t="191663" x="3211513" y="5584825"/>
          <p14:tracePt t="191679" x="3084513" y="5584825"/>
          <p14:tracePt t="191697" x="2919413" y="5575300"/>
          <p14:tracePt t="191699" x="2792413" y="5557838"/>
          <p14:tracePt t="191713" x="2667000" y="5553075"/>
          <p14:tracePt t="191715" x="2562225" y="5541963"/>
          <p14:tracePt t="191730" x="2374900" y="5508625"/>
          <p14:tracePt t="191731" x="2259013" y="5497513"/>
          <p14:tracePt t="191746" x="2154238" y="5481638"/>
          <p14:tracePt t="191764" x="2127250" y="5475288"/>
          <p14:tracePt t="191781" x="2120900" y="5470525"/>
          <p14:tracePt t="191798" x="2120900" y="5453063"/>
          <p14:tracePt t="191814" x="2127250" y="5426075"/>
          <p14:tracePt t="191830" x="2132013" y="5397500"/>
          <p14:tracePt t="191847" x="2143125" y="5348288"/>
          <p14:tracePt t="191849" x="2143125" y="5337175"/>
          <p14:tracePt t="191865" x="2143125" y="5283200"/>
          <p14:tracePt t="191881" x="2143125" y="5249863"/>
          <p14:tracePt t="191897" x="2143125" y="5216525"/>
          <p14:tracePt t="191915" x="2143125" y="5194300"/>
          <p14:tracePt t="191930" x="2132013" y="5172075"/>
          <p14:tracePt t="191931" x="2127250" y="5167313"/>
          <p14:tracePt t="191947" x="2127250" y="5160963"/>
          <p14:tracePt t="191948" x="2127250" y="5156200"/>
          <p14:tracePt t="191964" x="2127250" y="5149850"/>
          <p14:tracePt t="191981" x="2127250" y="5145088"/>
          <p14:tracePt t="191998" x="2138363" y="5138738"/>
          <p14:tracePt t="192000" x="2147888" y="5133975"/>
          <p14:tracePt t="192015" x="2165350" y="5122863"/>
          <p14:tracePt t="192031" x="2176463" y="5122863"/>
          <p14:tracePt t="192032" x="2198688" y="5118100"/>
          <p14:tracePt t="192047" x="2270125" y="5106988"/>
          <p14:tracePt t="192064" x="2363788" y="5089525"/>
          <p14:tracePt t="192066" x="2386013" y="5089525"/>
          <p14:tracePt t="192080" x="2413000" y="5089525"/>
          <p14:tracePt t="192082" x="2446338" y="5084763"/>
          <p14:tracePt t="192099" x="2462213" y="5078413"/>
          <p14:tracePt t="192100" x="2479675" y="5078413"/>
          <p14:tracePt t="192114" x="2533650" y="5078413"/>
          <p14:tracePt t="192131" x="2600325" y="5078413"/>
          <p14:tracePt t="192148" x="2682875" y="5078413"/>
          <p14:tracePt t="192149" x="2716213" y="5078413"/>
          <p14:tracePt t="192165" x="2754313" y="5078413"/>
          <p14:tracePt t="192166" x="2782888" y="5078413"/>
          <p14:tracePt t="192180" x="2859088" y="5073650"/>
          <p14:tracePt t="192197" x="2941638" y="5056188"/>
          <p14:tracePt t="192215" x="2990850" y="5045075"/>
          <p14:tracePt t="192217" x="3013075" y="5040313"/>
          <p14:tracePt t="192230" x="3024188" y="5033963"/>
          <p14:tracePt t="192248" x="3052763" y="5029200"/>
          <p14:tracePt t="192264" x="3068638" y="5029200"/>
          <p14:tracePt t="192281" x="3095625" y="5029200"/>
          <p14:tracePt t="192298" x="3146425" y="5029200"/>
          <p14:tracePt t="192300" x="3184525" y="5029200"/>
          <p14:tracePt t="192315" x="3211513" y="5029200"/>
          <p14:tracePt t="192316" x="3260725" y="5029200"/>
          <p14:tracePt t="192330" x="3322638" y="5029200"/>
          <p14:tracePt t="192348" x="3360738" y="5029200"/>
          <p14:tracePt t="192365" x="3371850" y="5024438"/>
          <p14:tracePt t="192366" x="3376613" y="5024438"/>
          <p14:tracePt t="192382" x="3387725" y="5024438"/>
          <p14:tracePt t="192398" x="3416300" y="5024438"/>
          <p14:tracePt t="192414" x="3459163" y="5024438"/>
          <p14:tracePt t="192431" x="3503613" y="5029200"/>
          <p14:tracePt t="192448" x="3559175" y="5033963"/>
          <p14:tracePt t="192449" x="3592513" y="5033963"/>
          <p14:tracePt t="192464" x="3635375" y="5033963"/>
          <p14:tracePt t="192465" x="3675063" y="5033963"/>
          <p14:tracePt t="192481" x="3746500" y="5033963"/>
          <p14:tracePt t="192498" x="3840163" y="5033963"/>
          <p14:tracePt t="192515" x="3889375" y="5033963"/>
          <p14:tracePt t="192517" x="3916363" y="5033963"/>
          <p14:tracePt t="192531" x="3922713" y="5033963"/>
          <p14:tracePt t="192548" x="3933825" y="5033963"/>
          <p14:tracePt t="192550" x="3938588" y="5033963"/>
          <p14:tracePt t="192565" x="3944938" y="5033963"/>
          <p14:tracePt t="192581" x="3949700" y="5033963"/>
          <p14:tracePt t="192600" x="3967163" y="5033963"/>
          <p14:tracePt t="192615" x="3971925" y="5033963"/>
          <p14:tracePt t="192616" x="3994150" y="5033963"/>
          <p14:tracePt t="192631" x="4043363" y="5033963"/>
          <p14:tracePt t="192649" x="4094163" y="5033963"/>
          <p14:tracePt t="192666" x="4154488" y="5033963"/>
          <p14:tracePt t="192667" x="4187825" y="5033963"/>
          <p14:tracePt t="192682" x="4208463" y="5033963"/>
          <p14:tracePt t="192683" x="4248150" y="5033963"/>
          <p14:tracePt t="192699" x="4275138" y="5033963"/>
          <p14:tracePt t="192700" x="4313238" y="5033963"/>
          <p14:tracePt t="192715" x="4384675" y="5033963"/>
          <p14:tracePt t="192731" x="4484688" y="5033963"/>
          <p14:tracePt t="192749" x="4540250" y="5033963"/>
          <p14:tracePt t="192751" x="4589463" y="5033963"/>
          <p14:tracePt t="192766" x="4627563" y="5033963"/>
          <p14:tracePt t="192767" x="4676775" y="5033963"/>
          <p14:tracePt t="192781" x="4759325" y="5033963"/>
          <p14:tracePt t="192799" x="4814888" y="5033963"/>
          <p14:tracePt t="192815" x="4892675" y="5033963"/>
          <p14:tracePt t="192833" x="4914900" y="5033963"/>
          <p14:tracePt t="192849" x="4935538" y="5033963"/>
          <p14:tracePt t="192866" x="4953000" y="5033963"/>
          <p14:tracePt t="192882" x="4957763" y="5033963"/>
          <p14:tracePt t="192884" x="4975225" y="5033963"/>
          <p14:tracePt t="192900" x="4997450" y="5040313"/>
          <p14:tracePt t="192915" x="5024438" y="5040313"/>
          <p14:tracePt t="192931" x="5046663" y="5040313"/>
          <p14:tracePt t="192949" x="5073650" y="5045075"/>
          <p14:tracePt t="192951" x="5095875" y="5051425"/>
          <p14:tracePt t="192966" x="5106988" y="5051425"/>
          <p14:tracePt t="192967" x="5118100" y="5051425"/>
          <p14:tracePt t="192982" x="5140325" y="5056188"/>
          <p14:tracePt t="192984" x="5145088" y="5056188"/>
          <p14:tracePt t="192999" x="5162550" y="5062538"/>
          <p14:tracePt t="193020" x="5167313" y="5062538"/>
          <p14:tracePt t="193073" x="5173663" y="5062538"/>
          <p14:tracePt t="193088" x="5184775" y="5062538"/>
          <p14:tracePt t="193095" x="5189538" y="5062538"/>
          <p14:tracePt t="193102" x="5200650" y="5062538"/>
          <p14:tracePt t="193117" x="5211763" y="5062538"/>
          <p14:tracePt t="193118" x="5222875" y="5062538"/>
          <p14:tracePt t="193133" x="5227638" y="5056188"/>
          <p14:tracePt t="193134" x="5233988" y="5056188"/>
          <p14:tracePt t="193148" x="5245100" y="5051425"/>
          <p14:tracePt t="193166" x="5260975" y="5045075"/>
          <p14:tracePt t="193183" x="5272088" y="5040313"/>
          <p14:tracePt t="193184" x="5278438" y="5033963"/>
          <p14:tracePt t="193200" x="5289550" y="5029200"/>
          <p14:tracePt t="193215" x="5294313" y="5029200"/>
          <p14:tracePt t="193217" x="5300663" y="5018088"/>
          <p14:tracePt t="193233" x="5310188" y="5018088"/>
          <p14:tracePt t="193250" x="5321300" y="5013325"/>
          <p14:tracePt t="193267" x="5360988" y="5002213"/>
          <p14:tracePt t="193282" x="5376863" y="4995863"/>
          <p14:tracePt t="193283" x="5387975" y="4995863"/>
          <p14:tracePt t="193299" x="5421313" y="4991100"/>
          <p14:tracePt t="193315" x="5448300" y="4984750"/>
          <p14:tracePt t="193334" x="5476875" y="4979988"/>
          <p14:tracePt t="193335" x="5487988" y="4979988"/>
          <p14:tracePt t="193350" x="5503863" y="4973638"/>
          <p14:tracePt t="193351" x="5519738" y="4968875"/>
          <p14:tracePt t="193366" x="5553075" y="4968875"/>
          <p14:tracePt t="193383" x="5619750" y="4957763"/>
          <p14:tracePt t="193400" x="5680075" y="4951413"/>
          <p14:tracePt t="193401" x="5724525" y="4946650"/>
          <p14:tracePt t="193417" x="5757863" y="4940300"/>
          <p14:tracePt t="193418" x="5768975" y="4940300"/>
          <p14:tracePt t="193432" x="5789613" y="4935538"/>
          <p14:tracePt t="193434" x="5822950" y="4935538"/>
          <p14:tracePt t="193449" x="5840413" y="4930775"/>
          <p14:tracePt t="193466" x="5867400" y="4930775"/>
          <p14:tracePt t="193483" x="5894388" y="4924425"/>
          <p14:tracePt t="193485" x="5922963" y="4924425"/>
          <p14:tracePt t="193500" x="5938838" y="4919663"/>
          <p14:tracePt t="193501" x="5956300" y="4919663"/>
          <p14:tracePt t="193515" x="5983288" y="4919663"/>
          <p14:tracePt t="193533" x="6005513" y="4919663"/>
          <p14:tracePt t="193550" x="6021388" y="4913313"/>
          <p14:tracePt t="193566" x="6032500" y="4913313"/>
          <p14:tracePt t="193568" x="6038850" y="4913313"/>
          <p14:tracePt t="193583" x="6049963" y="4913313"/>
          <p14:tracePt t="193600" x="6081713" y="4913313"/>
          <p14:tracePt t="193616" x="6121400" y="4913313"/>
          <p14:tracePt t="193633" x="6175375" y="4913313"/>
          <p14:tracePt t="193635" x="6192838" y="4913313"/>
          <p14:tracePt t="193650" x="6215063" y="4913313"/>
          <p14:tracePt t="193652" x="6230938" y="4913313"/>
          <p14:tracePt t="193667" x="6275388" y="4913313"/>
          <p14:tracePt t="193683" x="6319838" y="4913313"/>
          <p14:tracePt t="193701" x="6346825" y="4913313"/>
          <p14:tracePt t="193718" x="6402388" y="4913313"/>
          <p14:tracePt t="193721" x="6413500" y="4913313"/>
          <p14:tracePt t="193734" x="6434138" y="4913313"/>
          <p14:tracePt t="193736" x="6456363" y="4913313"/>
          <p14:tracePt t="193750" x="6496050" y="4913313"/>
          <p14:tracePt t="193766" x="6527800" y="4913313"/>
          <p14:tracePt t="193784" x="6556375" y="4913313"/>
          <p14:tracePt t="193786" x="6567488" y="4913313"/>
          <p14:tracePt t="193800" x="6578600" y="4913313"/>
          <p14:tracePt t="193801" x="6589713" y="4913313"/>
          <p14:tracePt t="193816" x="6600825" y="4913313"/>
          <p14:tracePt t="193833" x="6605588" y="4913313"/>
          <p14:tracePt t="193852" x="6610350" y="4913313"/>
          <p14:tracePt t="193937" x="6616700" y="4913313"/>
          <p14:tracePt t="193952" x="6621463" y="4913313"/>
          <p14:tracePt t="193958" x="6627813" y="4913313"/>
          <p14:tracePt t="193966" x="6638925" y="4913313"/>
          <p14:tracePt t="193985" x="6677025" y="4913313"/>
          <p14:tracePt t="193986" x="6699250" y="4919663"/>
          <p14:tracePt t="194000" x="6715125" y="4924425"/>
          <p14:tracePt t="194018" x="6819900" y="4951413"/>
          <p14:tracePt t="194034" x="6886575" y="4962525"/>
          <p14:tracePt t="194050" x="6931025" y="4979988"/>
          <p14:tracePt t="194068" x="6975475" y="4991100"/>
          <p14:tracePt t="194069" x="7002463" y="4991100"/>
          <p14:tracePt t="194085" x="7069138" y="5002213"/>
          <p14:tracePt t="194100" x="7100888" y="5002213"/>
          <p14:tracePt t="194118" x="7140575" y="5002213"/>
          <p14:tracePt t="194134" x="7172325" y="5002213"/>
          <p14:tracePt t="194150" x="7216775" y="5002213"/>
          <p14:tracePt t="194151" x="7234238" y="5002213"/>
          <p14:tracePt t="194168" x="7250113" y="5002213"/>
          <p14:tracePt t="194169" x="7283450" y="5002213"/>
          <p14:tracePt t="194184" x="7321550" y="5002213"/>
          <p14:tracePt t="194201" x="7359650" y="4995863"/>
          <p14:tracePt t="194218" x="7381875" y="4991100"/>
          <p14:tracePt t="194219" x="7392988" y="4991100"/>
          <p14:tracePt t="194235" x="7415213" y="4991100"/>
          <p14:tracePt t="194250" x="7437438" y="4984750"/>
          <p14:tracePt t="194267" x="7470775" y="4984750"/>
          <p14:tracePt t="194285" x="7515225" y="4984750"/>
          <p14:tracePt t="194286" x="7526338" y="4984750"/>
          <p14:tracePt t="194300" x="7542213" y="4984750"/>
          <p14:tracePt t="194302" x="7558088" y="4984750"/>
          <p14:tracePt t="194319" x="7575550" y="4984750"/>
          <p14:tracePt t="194334" x="7580313" y="4984750"/>
          <p14:tracePt t="194351" x="7586663" y="4984750"/>
          <p14:tracePt t="194387" x="7591425" y="4984750"/>
          <p14:tracePt t="194394" x="7591425" y="4979988"/>
          <p14:tracePt t="194401" x="7597775" y="4979988"/>
          <p14:tracePt t="194418" x="7602538" y="4979988"/>
          <p14:tracePt t="194435" x="7608888" y="4979988"/>
          <p14:tracePt t="194529" x="7613650" y="4979988"/>
          <p14:tracePt t="194588" x="7620000" y="4979988"/>
          <p14:tracePt t="194596" x="7631113" y="4973638"/>
          <p14:tracePt t="194610" x="7640638" y="4973638"/>
          <p14:tracePt t="194619" x="7646988" y="4968875"/>
          <p14:tracePt t="194635" x="7669213" y="4962525"/>
          <p14:tracePt t="194651" x="7696200" y="4962525"/>
          <p14:tracePt t="194669" x="7724775" y="4951413"/>
          <p14:tracePt t="194670" x="7751763" y="4951413"/>
          <p14:tracePt t="194685" x="7807325" y="4951413"/>
          <p14:tracePt t="194701" x="7834313" y="4946650"/>
          <p14:tracePt t="194718" x="7861300" y="4940300"/>
          <p14:tracePt t="194735" x="7883525" y="4940300"/>
          <p14:tracePt t="194736" x="7889875" y="4940300"/>
          <p14:tracePt t="194751" x="7894638" y="4940300"/>
          <p14:tracePt t="194753" x="7905750" y="4935538"/>
          <p14:tracePt t="194768" x="7910513" y="4935538"/>
          <p14:tracePt t="194770" x="7916863" y="4935538"/>
          <p14:tracePt t="194785" x="7927975" y="4930775"/>
          <p14:tracePt t="194802" x="7939088" y="4930775"/>
          <p14:tracePt t="194819" x="7950200" y="4924425"/>
          <p14:tracePt t="194835" x="7954963" y="4919663"/>
          <p14:tracePt t="194851" x="7961313" y="4919663"/>
          <p14:tracePt t="194869" x="7966075" y="4919663"/>
          <p14:tracePt t="194886" x="7977188" y="4913313"/>
          <p14:tracePt t="194926" x="7977188" y="4908550"/>
          <p14:tracePt t="194932" x="7983538" y="4908550"/>
          <p14:tracePt t="195167" x="7977188" y="4908550"/>
          <p14:tracePt t="195180" x="7972425" y="4913313"/>
          <p14:tracePt t="195187" x="7961313" y="4924425"/>
          <p14:tracePt t="195203" x="7939088" y="4957763"/>
          <p14:tracePt t="195219" x="7910513" y="4979988"/>
          <p14:tracePt t="195236" x="7883525" y="5013325"/>
          <p14:tracePt t="195252" x="7850188" y="5051425"/>
          <p14:tracePt t="195270" x="7800975" y="5100638"/>
          <p14:tracePt t="195286" x="7785100" y="5111750"/>
          <p14:tracePt t="195287" x="7767638" y="5127625"/>
          <p14:tracePt t="195303" x="7718425" y="5160963"/>
          <p14:tracePt t="195319" x="7680325" y="5194300"/>
          <p14:tracePt t="195321" x="7646988" y="5221288"/>
          <p14:tracePt t="195336" x="7597775" y="5238750"/>
          <p14:tracePt t="195337" x="7542213" y="5260975"/>
          <p14:tracePt t="195353" x="7421563" y="5314950"/>
          <p14:tracePt t="195369" x="7332663" y="5359400"/>
          <p14:tracePt t="195386" x="7118350" y="5419725"/>
          <p14:tracePt t="195403" x="7046913" y="5441950"/>
          <p14:tracePt t="195405" x="6935788" y="5453063"/>
          <p14:tracePt t="195420" x="6804025" y="5481638"/>
          <p14:tracePt t="195421" x="6650038" y="5497513"/>
          <p14:tracePt t="195436" x="6516688" y="5502275"/>
          <p14:tracePt t="195438" x="6215063" y="5502275"/>
          <p14:tracePt t="195452" x="5680075" y="5502275"/>
          <p14:tracePt t="195469" x="4953000" y="5508625"/>
          <p14:tracePt t="195486" x="4529138" y="5575300"/>
          <p14:tracePt t="195487" x="4335463" y="5613400"/>
          <p14:tracePt t="195502" x="4132263" y="5629275"/>
          <p14:tracePt t="195504" x="4021138" y="5629275"/>
          <p14:tracePt t="195520" x="3773488" y="5629275"/>
          <p14:tracePt t="195535" x="3405188" y="5629275"/>
          <p14:tracePt t="195553" x="2941638" y="5618163"/>
          <p14:tracePt t="195554" x="2689225" y="5618163"/>
          <p14:tracePt t="195570" x="2214563" y="5618163"/>
          <p14:tracePt t="195586" x="1784350" y="5635625"/>
          <p14:tracePt t="195602" x="1465263" y="5673725"/>
          <p14:tracePt t="195619" x="1211263" y="5684838"/>
          <p14:tracePt t="195621" x="1150938" y="5684838"/>
          <p14:tracePt t="195636" x="1074738" y="5684838"/>
          <p14:tracePt t="195638" x="1019175" y="5684838"/>
          <p14:tracePt t="195652" x="952500" y="5684838"/>
          <p14:tracePt t="195654" x="903288" y="5684838"/>
          <p14:tracePt t="195669" x="854075" y="5684838"/>
          <p14:tracePt t="195686" x="838200" y="5684838"/>
          <p14:tracePt t="195751" x="847725" y="5689600"/>
          <p14:tracePt t="195757" x="898525" y="5707063"/>
          <p14:tracePt t="195769" x="947738" y="5722938"/>
          <p14:tracePt t="195787" x="1057275" y="5751513"/>
          <p14:tracePt t="195788" x="1139825" y="5767388"/>
          <p14:tracePt t="195803" x="1250950" y="5767388"/>
          <p14:tracePt t="195819" x="1360488" y="5767388"/>
          <p14:tracePt t="195836" x="1393825" y="5772150"/>
          <p14:tracePt t="195862" x="1389063" y="5772150"/>
          <p14:tracePt t="195871" x="1360488" y="5772150"/>
          <p14:tracePt t="195886" x="1195388" y="5778500"/>
          <p14:tracePt t="195903" x="782638" y="5778500"/>
          <p14:tracePt t="195920" x="374650" y="5794375"/>
          <p14:tracePt t="196619" x="209550" y="4902200"/>
          <p14:tracePt t="196627" x="446088" y="4935538"/>
          <p14:tracePt t="196637" x="677863" y="4968875"/>
          <p14:tracePt t="196654" x="1112838" y="5018088"/>
          <p14:tracePt t="196671" x="1520825" y="5056188"/>
          <p14:tracePt t="196672" x="1663700" y="5078413"/>
          <p14:tracePt t="196687" x="1911350" y="5106988"/>
          <p14:tracePt t="196689" x="2120900" y="5127625"/>
          <p14:tracePt t="196704" x="2584450" y="5211763"/>
          <p14:tracePt t="196720" x="3001963" y="5260975"/>
          <p14:tracePt t="196738" x="3394075" y="5287963"/>
          <p14:tracePt t="196739" x="3563938" y="5294313"/>
          <p14:tracePt t="196755" x="3652838" y="5294313"/>
          <p14:tracePt t="196756" x="3708400" y="5294313"/>
          <p14:tracePt t="196771" x="3779838" y="5294313"/>
          <p14:tracePt t="196830" x="3779838" y="5287963"/>
          <p14:tracePt t="196839" x="3779838" y="5283200"/>
          <p14:tracePt t="196844" x="3779838" y="5265738"/>
          <p14:tracePt t="196854" x="3779838" y="5254625"/>
          <p14:tracePt t="196871" x="3790950" y="5232400"/>
          <p14:tracePt t="196888" x="3806825" y="5205413"/>
          <p14:tracePt t="196890" x="3813175" y="5200650"/>
          <p14:tracePt t="196905" x="3829050" y="5167313"/>
          <p14:tracePt t="196921" x="3844925" y="5138738"/>
          <p14:tracePt t="196938" x="3873500" y="5100638"/>
          <p14:tracePt t="196955" x="3895725" y="5067300"/>
          <p14:tracePt t="196971" x="3916363" y="5024438"/>
          <p14:tracePt t="196973" x="3922713" y="5013325"/>
          <p14:tracePt t="196988" x="3933825" y="5002213"/>
          <p14:tracePt t="196990" x="3938588" y="4979988"/>
          <p14:tracePt t="197005" x="3956050" y="4951413"/>
          <p14:tracePt t="197022" x="3967163" y="4930775"/>
          <p14:tracePt t="197039" x="3994150" y="4908550"/>
          <p14:tracePt t="197055" x="4000500" y="4902200"/>
          <p14:tracePt t="197057" x="4005263" y="4897438"/>
          <p14:tracePt t="197071" x="4016375" y="4886325"/>
          <p14:tracePt t="197088" x="4021138" y="4879975"/>
          <p14:tracePt t="197106" x="4038600" y="4868863"/>
          <p14:tracePt t="197107" x="4043363" y="4864100"/>
          <p14:tracePt t="197121" x="4049713" y="4852988"/>
          <p14:tracePt t="197123" x="4054475" y="4852988"/>
          <p14:tracePt t="197139" x="4060825" y="4846638"/>
          <p14:tracePt t="197168" x="4060825" y="4841875"/>
          <p14:tracePt t="197175" x="4060825" y="4837113"/>
          <p14:tracePt t="197189" x="4060825" y="4830763"/>
          <p14:tracePt t="197191" x="4060825" y="4826000"/>
          <p14:tracePt t="197205" x="4060825" y="4808538"/>
          <p14:tracePt t="197206" x="4060825" y="4803775"/>
          <p14:tracePt t="197221" x="4054475" y="4786313"/>
          <p14:tracePt t="197239" x="4054475" y="4770438"/>
          <p14:tracePt t="197256" x="4049713" y="4770438"/>
          <p14:tracePt t="197257" x="4049713" y="4764088"/>
          <p14:tracePt t="197274" x="4049713" y="4759325"/>
          <p14:tracePt t="197288" x="4049713" y="4748213"/>
          <p14:tracePt t="197305" x="4049713" y="4732338"/>
          <p14:tracePt t="197322" x="4054475" y="4725988"/>
          <p14:tracePt t="197339" x="4054475" y="4714875"/>
          <p14:tracePt t="197340" x="4060825" y="4714875"/>
          <p14:tracePt t="197356" x="4060825" y="4710113"/>
          <p14:tracePt t="197372" x="4060825" y="4699000"/>
          <p14:tracePt t="197389" x="4060825" y="4692650"/>
          <p14:tracePt t="197406" x="4060825" y="4687888"/>
          <p14:tracePt t="197687" x="4054475" y="4687888"/>
          <p14:tracePt t="197700" x="4049713" y="4687888"/>
          <p14:tracePt t="197707" x="4032250" y="4687888"/>
          <p14:tracePt t="197723" x="4005263" y="4687888"/>
          <p14:tracePt t="197724" x="3983038" y="4687888"/>
          <p14:tracePt t="197740" x="3949700" y="4687888"/>
          <p14:tracePt t="197757" x="3922713" y="4687888"/>
          <p14:tracePt t="197774" x="3906838" y="4687888"/>
          <p14:tracePt t="197980" x="3895725" y="4681538"/>
          <p14:tracePt t="197984" x="3889375" y="4681538"/>
          <p14:tracePt t="197992" x="3862388" y="4670425"/>
          <p14:tracePt t="198006" x="3822700" y="4660900"/>
          <p14:tracePt t="198008" x="3773488" y="4643438"/>
          <p14:tracePt t="198023" x="3675063" y="4632325"/>
          <p14:tracePt t="198025" x="3641725" y="4627563"/>
          <p14:tracePt t="198040" x="3548063" y="4621213"/>
          <p14:tracePt t="198057" x="3465513" y="4616450"/>
          <p14:tracePt t="198074" x="3371850" y="4616450"/>
          <p14:tracePt t="198090" x="3365500" y="4616450"/>
          <p14:tracePt t="198091" x="3360738" y="4616450"/>
          <p14:tracePt t="198106" x="3354388" y="4616450"/>
          <p14:tracePt t="198128" x="3349625" y="4616450"/>
          <p14:tracePt t="198142" x="3344863" y="4616450"/>
          <p14:tracePt t="198156" x="3333750" y="4621213"/>
          <p14:tracePt t="198158" x="3327400" y="4627563"/>
          <p14:tracePt t="198174" x="3322638" y="4627563"/>
          <p14:tracePt t="198175" x="3316288" y="4627563"/>
          <p14:tracePt t="198190" x="3311525" y="4627563"/>
          <p14:tracePt t="198324" x="3311525" y="4632325"/>
          <p14:tracePt t="198329" x="3327400" y="4638675"/>
          <p14:tracePt t="198346" x="3354388" y="4649788"/>
          <p14:tracePt t="198357" x="3371850" y="4654550"/>
          <p14:tracePt t="198374" x="3432175" y="4670425"/>
          <p14:tracePt t="198375" x="3448050" y="4670425"/>
          <p14:tracePt t="198390" x="3465513" y="4670425"/>
          <p14:tracePt t="198406" x="3559175" y="4687888"/>
          <p14:tracePt t="198424" x="3630613" y="4687888"/>
          <p14:tracePt t="198440" x="3729038" y="4687888"/>
          <p14:tracePt t="198442" x="3784600" y="4692650"/>
          <p14:tracePt t="198457" x="3833813" y="4699000"/>
          <p14:tracePt t="198459" x="3895725" y="4699000"/>
          <p14:tracePt t="198473" x="3944938" y="4699000"/>
          <p14:tracePt t="198490" x="3960813" y="4699000"/>
          <p14:tracePt t="198540" x="3944938" y="4699000"/>
          <p14:tracePt t="198547" x="3927475" y="4699000"/>
          <p14:tracePt t="198556" x="3900488" y="4703763"/>
          <p14:tracePt t="198574" x="3851275" y="4703763"/>
          <p14:tracePt t="198590" x="3795713" y="4710113"/>
          <p14:tracePt t="198608" x="3746500" y="4721225"/>
          <p14:tracePt t="198609" x="3724275" y="4721225"/>
          <p14:tracePt t="198623" x="3708400" y="4725988"/>
          <p14:tracePt t="198640" x="3702050" y="4725988"/>
          <p14:tracePt t="198668" x="3697288" y="4725988"/>
          <p14:tracePt t="198682" x="3690938" y="4725988"/>
          <p14:tracePt t="198690" x="3679825" y="4725988"/>
          <p14:tracePt t="198707" x="3657600" y="4725988"/>
          <p14:tracePt t="198724" x="3641725" y="4732338"/>
          <p14:tracePt t="198740" x="3630613" y="4732338"/>
          <p14:tracePt t="198758" x="3625850" y="4732338"/>
          <p14:tracePt t="198871" x="3619500" y="4732338"/>
          <p14:tracePt t="198892" x="3614738" y="4732338"/>
          <p14:tracePt t="198916" x="3614738" y="4737100"/>
          <p14:tracePt t="198931" x="3608388" y="4737100"/>
          <p14:tracePt t="199186" x="3614738" y="4737100"/>
          <p14:tracePt t="199208" x="3625850" y="4737100"/>
          <p14:tracePt t="199214" x="3630613" y="4743450"/>
          <p14:tracePt t="199224" x="3635375" y="4743450"/>
          <p14:tracePt t="199241" x="3663950" y="4748213"/>
          <p14:tracePt t="199258" x="3686175" y="4748213"/>
          <p14:tracePt t="199260" x="3690938" y="4748213"/>
          <p14:tracePt t="199275" x="3708400" y="4748213"/>
          <p14:tracePt t="199291" x="3713163" y="4748213"/>
          <p14:tracePt t="199351" x="3719513" y="4748213"/>
          <p14:tracePt t="199365" x="3724275" y="4748213"/>
          <p14:tracePt t="199380" x="3729038" y="4748213"/>
          <p14:tracePt t="199388" x="3740150" y="4754563"/>
          <p14:tracePt t="199395" x="3746500" y="4754563"/>
          <p14:tracePt t="199408" x="3751263" y="4754563"/>
          <p14:tracePt t="199410" x="3757613" y="4759325"/>
          <p14:tracePt t="199425" x="3762375" y="4759325"/>
          <p14:tracePt t="199427" x="3773488" y="4759325"/>
          <p14:tracePt t="199441" x="3802063" y="4770438"/>
          <p14:tracePt t="199459" x="3844925" y="4781550"/>
          <p14:tracePt t="199476" x="3895725" y="4786313"/>
          <p14:tracePt t="199477" x="3922713" y="4792663"/>
          <p14:tracePt t="199491" x="3960813" y="4797425"/>
          <p14:tracePt t="199493" x="4000500" y="4803775"/>
          <p14:tracePt t="199510" x="4098925" y="4803775"/>
          <p14:tracePt t="199526" x="4197350" y="4808538"/>
          <p14:tracePt t="199542" x="4313238" y="4808538"/>
          <p14:tracePt t="199560" x="4495800" y="4808538"/>
          <p14:tracePt t="199576" x="4611688" y="4808538"/>
          <p14:tracePt t="199592" x="4841875" y="4808538"/>
          <p14:tracePt t="199609" x="5051425" y="4808538"/>
          <p14:tracePt t="199625" x="5354638" y="4808538"/>
          <p14:tracePt t="199627" x="5448300" y="4808538"/>
          <p14:tracePt t="199642" x="5570538" y="4808538"/>
          <p14:tracePt t="199643" x="5751513" y="4808538"/>
          <p14:tracePt t="199658" x="5988050" y="4808538"/>
          <p14:tracePt t="199676" x="6335713" y="4808538"/>
          <p14:tracePt t="199693" x="6561138" y="4808538"/>
          <p14:tracePt t="199694" x="6748463" y="4808538"/>
          <p14:tracePt t="199711" x="6975475" y="4808538"/>
          <p14:tracePt t="199726" x="7205663" y="4803775"/>
          <p14:tracePt t="199742" x="7332663" y="4803775"/>
          <p14:tracePt t="199760" x="7459663" y="4803775"/>
          <p14:tracePt t="199761" x="7493000" y="4803775"/>
          <p14:tracePt t="199776" x="7537450" y="4803775"/>
          <p14:tracePt t="199777" x="7591425" y="4803775"/>
          <p14:tracePt t="199792" x="7635875" y="4808538"/>
          <p14:tracePt t="199794" x="7680325" y="4808538"/>
          <p14:tracePt t="199809" x="7850188" y="4841875"/>
          <p14:tracePt t="199826" x="7994650" y="4846638"/>
          <p14:tracePt t="199843" x="8164513" y="4857750"/>
          <p14:tracePt t="199844" x="8208963" y="4857750"/>
          <p14:tracePt t="199860" x="8258175" y="4857750"/>
          <p14:tracePt t="199861" x="8318500" y="4857750"/>
          <p14:tracePt t="199876" x="8347075" y="4857750"/>
          <p14:tracePt t="200777" x="8347075" y="4852988"/>
          <p14:tracePt t="200798" x="8347075" y="4846638"/>
          <p14:tracePt t="200805" x="8347075" y="4841875"/>
          <p14:tracePt t="200812" x="8351838" y="4837113"/>
          <p14:tracePt t="200827" x="8358188" y="4830763"/>
          <p14:tracePt t="200829" x="8358188" y="4826000"/>
          <p14:tracePt t="200843" x="8362950" y="4814888"/>
          <p14:tracePt t="200860" x="8374063" y="4803775"/>
          <p14:tracePt t="200878" x="8374063" y="4797425"/>
          <p14:tracePt t="200879" x="8378825" y="4792663"/>
          <p14:tracePt t="200896" x="8378825" y="4786313"/>
          <p14:tracePt t="200912" x="8385175" y="4781550"/>
          <p14:tracePt t="200956" x="8385175" y="4775200"/>
          <p14:tracePt t="200963" x="8389938" y="4775200"/>
          <p14:tracePt t="200980" x="8396288" y="4775200"/>
          <p14:tracePt t="201031" x="8396288" y="4770438"/>
          <p14:tracePt t="201046" x="8401050" y="4770438"/>
          <p14:tracePt t="201060" x="8401050" y="4764088"/>
          <p14:tracePt t="201068" x="8407400" y="4764088"/>
          <p14:tracePt t="201077" x="8412163" y="4759325"/>
          <p14:tracePt t="201095" x="8418513" y="4759325"/>
          <p14:tracePt t="201111" x="8423275" y="4754563"/>
          <p14:tracePt t="201130" x="8429625" y="4748213"/>
          <p14:tracePt t="201145" x="8434388" y="4748213"/>
          <p14:tracePt t="201161" x="8434388" y="4743450"/>
          <p14:tracePt t="201178" x="8440738" y="4743450"/>
          <p14:tracePt t="201179" x="8440738" y="4737100"/>
          <p14:tracePt t="201194" x="8445500" y="4737100"/>
          <p14:tracePt t="201195" x="8445500" y="4732338"/>
          <p14:tracePt t="201211" x="8456613" y="4725988"/>
          <p14:tracePt t="201228" x="8456613" y="4721225"/>
          <p14:tracePt t="201339" x="8462963" y="4721225"/>
          <p14:tracePt t="201346" x="8462963" y="4714875"/>
          <p14:tracePt t="201352" x="8467725" y="4714875"/>
          <p14:tracePt t="201378" x="8516938" y="4699000"/>
          <p14:tracePt t="201395" x="8550275" y="4699000"/>
          <p14:tracePt t="201397" x="8572500" y="4692650"/>
          <p14:tracePt t="201411" x="8588375" y="4687888"/>
          <p14:tracePt t="201413" x="8621713" y="4687888"/>
          <p14:tracePt t="201428" x="8688388" y="4687888"/>
          <p14:tracePt t="201430" x="8710613" y="4687888"/>
          <p14:tracePt t="201445" x="8875713" y="4687888"/>
          <p14:tracePt t="201462" x="9128125" y="4699000"/>
          <p14:tracePt t="201479" x="9525000" y="4710113"/>
          <p14:tracePt t="201494" x="9678988" y="4710113"/>
          <p14:tracePt t="201496" x="9894888" y="4710113"/>
          <p14:tracePt t="201511" x="10064750" y="4710113"/>
          <p14:tracePt t="201529" x="10164763" y="4692650"/>
          <p14:tracePt t="201545" x="10175875" y="4681538"/>
          <p14:tracePt t="201638" x="10180638" y="4681538"/>
          <p14:tracePt t="201654" x="10186988" y="4687888"/>
          <p14:tracePt t="201660" x="10186988" y="4692650"/>
          <p14:tracePt t="201683" x="10191750" y="4692650"/>
          <p14:tracePt t="201690" x="10191750" y="4699000"/>
          <p14:tracePt t="201714" x="10198100" y="4703763"/>
          <p14:tracePt t="201720" x="10202863" y="4703763"/>
          <p14:tracePt t="201729" x="10202863" y="4710113"/>
          <p14:tracePt t="201745" x="10209213" y="4714875"/>
          <p14:tracePt t="201763" x="10213975" y="4721225"/>
          <p14:tracePt t="201779" x="10220325" y="4725988"/>
          <p14:tracePt t="202397" x="10213975" y="4725988"/>
          <p14:tracePt t="202402" x="10191750" y="4725988"/>
          <p14:tracePt t="202413" x="10137775" y="4725988"/>
          <p14:tracePt t="202430" x="10071100" y="4725988"/>
          <p14:tracePt t="202448" x="9950450" y="4725988"/>
          <p14:tracePt t="202463" x="9883775" y="4743450"/>
          <p14:tracePt t="202464" x="9783763" y="4759325"/>
          <p14:tracePt t="202479" x="9558338" y="4808538"/>
          <p14:tracePt t="202497" x="9250363" y="4864100"/>
          <p14:tracePt t="202499" x="9096375" y="4897438"/>
          <p14:tracePt t="202514" x="8958263" y="4946650"/>
          <p14:tracePt t="202515" x="8864600" y="4973638"/>
          <p14:tracePt t="202530" x="8809038" y="4991100"/>
          <p14:tracePt t="202531" x="8726488" y="5024438"/>
          <p14:tracePt t="202546" x="8588375" y="5067300"/>
          <p14:tracePt t="202563" x="8516938" y="5084763"/>
          <p14:tracePt t="202580" x="8434388" y="5118100"/>
          <p14:tracePt t="202597" x="8291513" y="5160963"/>
          <p14:tracePt t="202614" x="8220075" y="5200650"/>
          <p14:tracePt t="202630" x="8142288" y="5221288"/>
          <p14:tracePt t="202647" x="8108950" y="5221288"/>
          <p14:tracePt t="202649" x="8077200" y="5232400"/>
          <p14:tracePt t="202663" x="8054975" y="5238750"/>
          <p14:tracePt t="202665" x="8004175" y="5238750"/>
          <p14:tracePt t="202680" x="7954963" y="5243513"/>
          <p14:tracePt t="202681" x="7910513" y="5243513"/>
          <p14:tracePt t="202696" x="7785100" y="5254625"/>
          <p14:tracePt t="202713" x="7586663" y="5272088"/>
          <p14:tracePt t="202730" x="7223125" y="5283200"/>
          <p14:tracePt t="202732" x="7035800" y="5287963"/>
          <p14:tracePt t="202747" x="6964363" y="5287963"/>
          <p14:tracePt t="202749" x="6897688" y="5287963"/>
          <p14:tracePt t="202763" x="6589713" y="5303838"/>
          <p14:tracePt t="202781" x="6324600" y="5314950"/>
          <p14:tracePt t="202798" x="6215063" y="5321300"/>
          <p14:tracePt t="202799" x="6153150" y="5321300"/>
          <p14:tracePt t="202814" x="6049963" y="5321300"/>
          <p14:tracePt t="202830" x="6032500" y="5321300"/>
          <p14:tracePt t="202832" x="5999163" y="5321300"/>
          <p14:tracePt t="202846" x="5965825" y="5321300"/>
          <p14:tracePt t="202864" x="5922963" y="5321300"/>
          <p14:tracePt t="202881" x="5894388" y="5321300"/>
          <p14:tracePt t="202883" x="5878513" y="5321300"/>
          <p14:tracePt t="202897" x="5867400" y="5326063"/>
          <p14:tracePt t="202899" x="5856288" y="5326063"/>
          <p14:tracePt t="202913" x="5834063" y="5332413"/>
          <p14:tracePt t="202915" x="5811838" y="5343525"/>
          <p14:tracePt t="202930" x="5751513" y="5348288"/>
          <p14:tracePt t="202947" x="5680075" y="5354638"/>
          <p14:tracePt t="202949" x="5664200" y="5354638"/>
          <p14:tracePt t="202965" x="5608638" y="5359400"/>
          <p14:tracePt t="202981" x="5564188" y="5365750"/>
          <p14:tracePt t="202982" x="5548313" y="5365750"/>
          <p14:tracePt t="202997" x="5514975" y="5365750"/>
          <p14:tracePt t="203014" x="5470525" y="5365750"/>
          <p14:tracePt t="203031" x="5443538" y="5365750"/>
          <p14:tracePt t="203032" x="5426075" y="5365750"/>
          <p14:tracePt t="203049" x="5414963" y="5365750"/>
          <p14:tracePt t="203051" x="5410200" y="5365750"/>
          <p14:tracePt t="203064" x="5399088" y="5365750"/>
          <p14:tracePt t="203081" x="5394325" y="5365750"/>
          <p14:tracePt t="203116" x="5387975" y="5365750"/>
          <p14:tracePt t="203124" x="5387975" y="5359400"/>
          <p14:tracePt t="203133" x="5383213" y="5359400"/>
          <p14:tracePt t="203147" x="5372100" y="5354638"/>
          <p14:tracePt t="203165" x="5360988" y="5348288"/>
          <p14:tracePt t="203181" x="5354638" y="5348288"/>
          <p14:tracePt t="203198" x="5349875" y="5343525"/>
          <p14:tracePt t="203199" x="5343525" y="5343525"/>
          <p14:tracePt t="203281" x="5338763" y="5343525"/>
          <p14:tracePt t="203423" x="5332413" y="5343525"/>
          <p14:tracePt t="203438" x="5327650" y="5343525"/>
          <p14:tracePt t="203445" x="5316538" y="5343525"/>
          <p14:tracePt t="203452" x="5310188" y="5343525"/>
          <p14:tracePt t="203464" x="5289550" y="5343525"/>
          <p14:tracePt t="203481" x="5267325" y="5337175"/>
          <p14:tracePt t="203483" x="5260975" y="5337175"/>
          <p14:tracePt t="203498" x="5256213" y="5337175"/>
          <p14:tracePt t="203514" x="5238750" y="5332413"/>
          <p14:tracePt t="203531" x="5238750" y="5326063"/>
          <p14:tracePt t="203548" x="5222875" y="5321300"/>
          <p14:tracePt t="203550" x="5216525" y="5314950"/>
          <p14:tracePt t="203565" x="5211763" y="5310188"/>
          <p14:tracePt t="203566" x="5207000" y="5310188"/>
          <p14:tracePt t="203581" x="5195888" y="5299075"/>
          <p14:tracePt t="203598" x="5189538" y="5294313"/>
          <p14:tracePt t="203615" x="5189538" y="5287963"/>
          <p14:tracePt t="203616" x="5184775" y="5283200"/>
          <p14:tracePt t="203632" x="5184775" y="5276850"/>
          <p14:tracePt t="203634" x="5178425" y="5276850"/>
          <p14:tracePt t="203648" x="5178425" y="5272088"/>
          <p14:tracePt t="203665" x="5173663" y="5265738"/>
          <p14:tracePt t="203682" x="5173663" y="5254625"/>
          <p14:tracePt t="203698" x="5167313" y="5249863"/>
          <p14:tracePt t="203700" x="5167313" y="5238750"/>
          <p14:tracePt t="203716" x="5162550" y="5238750"/>
          <p14:tracePt t="203717" x="5162550" y="5232400"/>
          <p14:tracePt t="203732" x="5156200" y="5227638"/>
          <p14:tracePt t="203749" x="5156200" y="5221288"/>
          <p14:tracePt t="203765" x="5156200" y="5216525"/>
          <p14:tracePt t="203783" x="5156200" y="5211763"/>
          <p14:tracePt t="203798" x="5156200" y="5205413"/>
          <p14:tracePt t="203816" x="5156200" y="5200650"/>
          <p14:tracePt t="203832" x="5156200" y="5194300"/>
          <p14:tracePt t="203834" x="5156200" y="5189538"/>
          <p14:tracePt t="203850" x="5156200" y="5183188"/>
          <p14:tracePt t="203866" x="5156200" y="5178425"/>
          <p14:tracePt t="203881" x="5156200" y="5172075"/>
          <p14:tracePt t="204085" x="5156200" y="5167313"/>
          <p14:tracePt t="205501" x="5162550" y="5172075"/>
          <p14:tracePt t="205516" x="5162550" y="5178425"/>
          <p14:tracePt t="205538" x="5167313" y="5178425"/>
          <p14:tracePt t="205545" x="5167313" y="5183188"/>
          <p14:tracePt t="205560" x="5167313" y="5189538"/>
          <p14:tracePt t="205591" x="5167313" y="5194300"/>
          <p14:tracePt t="206011" x="5173663" y="5194300"/>
          <p14:tracePt t="206025" x="5178425" y="5194300"/>
          <p14:tracePt t="206041" x="5184775" y="5194300"/>
          <p14:tracePt t="206101" x="5189538" y="5194300"/>
          <p14:tracePt t="206259" x="5195888" y="5194300"/>
          <p14:tracePt t="206272" x="5200650" y="5194300"/>
          <p14:tracePt t="206287" x="5207000" y="5194300"/>
          <p14:tracePt t="206294" x="5211763" y="5194300"/>
          <p14:tracePt t="206304" x="5216525" y="5194300"/>
          <p14:tracePt t="206319" x="5256213" y="5194300"/>
          <p14:tracePt t="206336" x="5300663" y="5189538"/>
          <p14:tracePt t="206352" x="5387975" y="5172075"/>
          <p14:tracePt t="206354" x="5414963" y="5167313"/>
          <p14:tracePt t="206369" x="5459413" y="5156200"/>
          <p14:tracePt t="206371" x="5530850" y="5156200"/>
          <p14:tracePt t="206386" x="5575300" y="5149850"/>
          <p14:tracePt t="206387" x="5613400" y="5145088"/>
          <p14:tracePt t="206402" x="5729288" y="5133975"/>
          <p14:tracePt t="206419" x="5818188" y="5127625"/>
          <p14:tracePt t="206436" x="5956300" y="5111750"/>
          <p14:tracePt t="206438" x="5999163" y="5106988"/>
          <p14:tracePt t="206453" x="6153150" y="5100638"/>
          <p14:tracePt t="206469" x="6346825" y="5095875"/>
          <p14:tracePt t="206486" x="6550025" y="5078413"/>
          <p14:tracePt t="206503" x="6665913" y="5051425"/>
          <p14:tracePt t="206504" x="6715125" y="5051425"/>
          <p14:tracePt t="206520" x="6759575" y="5040313"/>
          <p14:tracePt t="206521" x="6781800" y="5033963"/>
          <p14:tracePt t="206538" x="6792913" y="5033963"/>
          <p14:tracePt t="206619" x="6797675" y="5033963"/>
          <p14:tracePt t="206625" x="6804025" y="5033963"/>
          <p14:tracePt t="206640" x="6815138" y="5033963"/>
          <p14:tracePt t="206652" x="6831013" y="5033963"/>
          <p14:tracePt t="206670" x="6853238" y="5033963"/>
          <p14:tracePt t="206671" x="6864350" y="5033963"/>
          <p14:tracePt t="206685" x="6881813" y="5033963"/>
          <p14:tracePt t="206703" x="6897688" y="5033963"/>
          <p14:tracePt t="206720" x="6908800" y="5033963"/>
          <p14:tracePt t="206722" x="6913563" y="5033963"/>
          <p14:tracePt t="206737" x="6924675" y="5033963"/>
          <p14:tracePt t="206754" x="6935788" y="5033963"/>
          <p14:tracePt t="206769" x="6946900" y="5033963"/>
          <p14:tracePt t="206786" x="6964363" y="5033963"/>
          <p14:tracePt t="206803" x="6975475" y="5033963"/>
          <p14:tracePt t="206804" x="6985000" y="5033963"/>
          <p14:tracePt t="206820" x="6991350" y="5033963"/>
          <p14:tracePt t="206822" x="6996113" y="5033963"/>
          <p14:tracePt t="206836" x="7007225" y="5033963"/>
          <p14:tracePt t="206853" x="7018338" y="5033963"/>
          <p14:tracePt t="206870" x="7024688" y="5033963"/>
          <p14:tracePt t="206887" x="7035800" y="5033963"/>
          <p14:tracePt t="206903" x="7040563" y="5033963"/>
          <p14:tracePt t="206905" x="7051675" y="5033963"/>
          <p14:tracePt t="206919" x="7073900" y="5033963"/>
          <p14:tracePt t="206937" x="7100888" y="5033963"/>
          <p14:tracePt t="206953" x="7140575" y="5033963"/>
          <p14:tracePt t="206970" x="7167563" y="5033963"/>
          <p14:tracePt t="206972" x="7183438" y="5033963"/>
          <p14:tracePt t="206986" x="7212013" y="5033963"/>
          <p14:tracePt t="207004" x="7234238" y="5033963"/>
          <p14:tracePt t="207020" x="7245350" y="5033963"/>
          <p14:tracePt t="207021" x="7250113" y="5033963"/>
          <p14:tracePt t="207038" x="7261225" y="5033963"/>
          <p14:tracePt t="207053" x="7272338" y="5033963"/>
          <p14:tracePt t="207069" x="7288213" y="5033963"/>
          <p14:tracePt t="207087" x="7310438" y="5033963"/>
          <p14:tracePt t="207104" x="7359650" y="5033963"/>
          <p14:tracePt t="207120" x="7366000" y="5029200"/>
          <p14:tracePt t="207122" x="7381875" y="5029200"/>
          <p14:tracePt t="207136" x="7415213" y="5024438"/>
          <p14:tracePt t="207154" x="7432675" y="5018088"/>
          <p14:tracePt t="207170" x="7448550" y="5018088"/>
          <p14:tracePt t="207188" x="7475538" y="5018088"/>
          <p14:tracePt t="207189" x="7481888" y="5013325"/>
          <p14:tracePt t="207203" x="7493000" y="5013325"/>
          <p14:tracePt t="207205" x="7504113" y="5013325"/>
          <p14:tracePt t="207220" x="7515225" y="5013325"/>
          <p14:tracePt t="207237" x="7537450" y="5006975"/>
          <p14:tracePt t="207254" x="7546975" y="5006975"/>
          <p14:tracePt t="207255" x="7558088" y="5006975"/>
          <p14:tracePt t="207270" x="7569200" y="5002213"/>
          <p14:tracePt t="207271" x="7575550" y="5002213"/>
          <p14:tracePt t="207287" x="7586663" y="4995863"/>
          <p14:tracePt t="207305" x="7591425" y="4995863"/>
          <p14:tracePt t="207321" x="7597775" y="4995863"/>
          <p14:tracePt t="207556" x="7591425" y="4995863"/>
          <p14:tracePt t="207578" x="7586663" y="4995863"/>
          <p14:tracePt t="207593" x="7580313" y="4991100"/>
          <p14:tracePt t="207599" x="7575550" y="4991100"/>
          <p14:tracePt t="207607" x="7569200" y="4991100"/>
          <p14:tracePt t="207622" x="7564438" y="4991100"/>
          <p14:tracePt t="207639" x="7558088" y="4991100"/>
          <p14:tracePt t="207654" x="7553325" y="4984750"/>
          <p14:tracePt t="207683" x="7546975" y="4984750"/>
          <p14:tracePt t="207706" x="7542213" y="4984750"/>
          <p14:tracePt t="207712" x="7537450" y="4984750"/>
          <p14:tracePt t="207728" x="7531100" y="4984750"/>
          <p14:tracePt t="207743" x="7526338" y="4984750"/>
          <p14:tracePt t="207755" x="7519988" y="4984750"/>
          <p14:tracePt t="207772" x="7515225" y="4984750"/>
          <p14:tracePt t="207788" x="7508875" y="4984750"/>
          <p14:tracePt t="207804" x="7497763" y="4984750"/>
          <p14:tracePt t="207821" x="7493000" y="4984750"/>
          <p14:tracePt t="207838" x="7481888" y="4995863"/>
          <p14:tracePt t="207840" x="7475538" y="5002213"/>
          <p14:tracePt t="207856" x="7464425" y="5006975"/>
          <p14:tracePt t="207871" x="7459663" y="5013325"/>
          <p14:tracePt t="207888" x="7443788" y="5018088"/>
          <p14:tracePt t="207905" x="7437438" y="5024438"/>
          <p14:tracePt t="207921" x="7432675" y="5024438"/>
          <p14:tracePt t="207923" x="7426325" y="5029200"/>
          <p14:tracePt t="207938" x="7421563" y="5033963"/>
          <p14:tracePt t="207940" x="7415213" y="5033963"/>
          <p14:tracePt t="207954" x="7404100" y="5033963"/>
          <p14:tracePt t="207971" x="7388225" y="5040313"/>
          <p14:tracePt t="207989" x="7381875" y="5040313"/>
          <p14:tracePt t="207991" x="7377113" y="5045075"/>
          <p14:tracePt t="208006" x="7370763" y="5045075"/>
          <p14:tracePt t="208021" x="7366000" y="5045075"/>
          <p14:tracePt t="208126" x="7366000" y="5051425"/>
          <p14:tracePt t="208133" x="7366000" y="5056188"/>
          <p14:tracePt t="208139" x="7366000" y="5062538"/>
          <p14:tracePt t="208156" x="7366000" y="5067300"/>
          <p14:tracePt t="208157" x="7366000" y="5078413"/>
          <p14:tracePt t="208171" x="7366000" y="5089525"/>
          <p14:tracePt t="208188" x="7366000" y="5095875"/>
          <p14:tracePt t="208206" x="7366000" y="5100638"/>
          <p14:tracePt t="208441" x="7359650" y="5100638"/>
          <p14:tracePt t="208448" x="7343775" y="5100638"/>
          <p14:tracePt t="208456" x="7316788" y="5089525"/>
          <p14:tracePt t="208472" x="7234238" y="5084763"/>
          <p14:tracePt t="208489" x="7085013" y="5062538"/>
          <p14:tracePt t="208506" x="6942138" y="5062538"/>
          <p14:tracePt t="208508" x="6837363" y="5062538"/>
          <p14:tracePt t="208522" x="6737350" y="5062538"/>
          <p14:tracePt t="208524" x="6677025" y="5062538"/>
          <p14:tracePt t="208538" x="6496050" y="5089525"/>
          <p14:tracePt t="208555" x="6402388" y="5118100"/>
          <p14:tracePt t="208572" x="6346825" y="5138738"/>
          <p14:tracePt t="208574" x="6340475" y="5145088"/>
          <p14:tracePt t="208589" x="6324600" y="5156200"/>
          <p14:tracePt t="208606" x="6324600" y="5172075"/>
          <p14:tracePt t="208622" x="6324600" y="5178425"/>
          <p14:tracePt t="208710" x="6329363" y="5178425"/>
          <p14:tracePt t="208756" x="6335713" y="5178425"/>
          <p14:tracePt t="208770" x="6340475" y="5172075"/>
          <p14:tracePt t="208785" x="6346825" y="5167313"/>
          <p14:tracePt t="208792" x="6346825" y="5160963"/>
          <p14:tracePt t="208806" x="6351588" y="5156200"/>
          <p14:tracePt t="208822" x="6362700" y="5133975"/>
          <p14:tracePt t="208824" x="6369050" y="5127625"/>
          <p14:tracePt t="208840" x="6369050" y="5118100"/>
          <p14:tracePt t="208842" x="6373813" y="5095875"/>
          <p14:tracePt t="208858" x="6380163" y="5073650"/>
          <p14:tracePt t="208873" x="6384925" y="5051425"/>
          <p14:tracePt t="208874" x="6384925" y="5045075"/>
          <p14:tracePt t="208890" x="6384925" y="5040313"/>
          <p14:tracePt t="208891" x="6391275" y="5029200"/>
          <p14:tracePt t="208906" x="6402388" y="5024438"/>
          <p14:tracePt t="208923" x="6418263" y="5013325"/>
          <p14:tracePt t="208940" x="6429375" y="5006975"/>
          <p14:tracePt t="208957" x="6478588" y="5006975"/>
          <p14:tracePt t="208958" x="6511925" y="5006975"/>
          <p14:tracePt t="208973" x="6627813" y="5006975"/>
          <p14:tracePt t="208989" x="6721475" y="5006975"/>
          <p14:tracePt t="209007" x="6870700" y="5002213"/>
          <p14:tracePt t="209023" x="6985000" y="5002213"/>
          <p14:tracePt t="209024" x="7073900" y="5002213"/>
          <p14:tracePt t="209040" x="7216775" y="4984750"/>
          <p14:tracePt t="209056" x="7288213" y="4973638"/>
          <p14:tracePt t="209073" x="7321550" y="4968875"/>
          <p14:tracePt t="209090" x="7332663" y="4962525"/>
          <p14:tracePt t="209092" x="7339013" y="4962525"/>
          <p14:tracePt t="209108" x="7343775" y="4962525"/>
          <p14:tracePt t="209125" x="7350125" y="4962525"/>
          <p14:tracePt t="209140" x="7354888" y="4957763"/>
          <p14:tracePt t="209157" x="7359650" y="4957763"/>
          <p14:tracePt t="209173" x="7366000" y="4957763"/>
          <p14:tracePt t="209296" x="7370763" y="4957763"/>
          <p14:tracePt t="209302" x="7377113" y="4957763"/>
          <p14:tracePt t="209310" x="7381875" y="4957763"/>
          <p14:tracePt t="209323" x="7410450" y="4951413"/>
          <p14:tracePt t="209340" x="7497763" y="4946650"/>
          <p14:tracePt t="209342" x="7553325" y="4940300"/>
          <p14:tracePt t="209356" x="7827963" y="4940300"/>
          <p14:tracePt t="209374" x="8066088" y="4935538"/>
          <p14:tracePt t="209391" x="8407400" y="4902200"/>
          <p14:tracePt t="209392" x="8472488" y="4891088"/>
          <p14:tracePt t="209407" x="8528050" y="4886325"/>
          <p14:tracePt t="209409" x="8566150" y="4886325"/>
          <p14:tracePt t="209424" x="8583613" y="4879975"/>
          <p14:tracePt t="209574" x="8583613" y="4875213"/>
          <p14:tracePt t="209588" x="8577263" y="4875213"/>
          <p14:tracePt t="209618" x="8572500" y="4875213"/>
          <p14:tracePt t="209933" x="8566150" y="4875213"/>
          <p14:tracePt t="209948" x="8561388" y="4875213"/>
          <p14:tracePt t="209963" x="8556625" y="4875213"/>
          <p14:tracePt t="210055" x="8556625" y="4868863"/>
          <p14:tracePt t="210068" x="8550275" y="4868863"/>
          <p14:tracePt t="210076" x="8545513" y="4868863"/>
          <p14:tracePt t="210091" x="8534400" y="4868863"/>
          <p14:tracePt t="210108" x="8523288" y="4868863"/>
          <p14:tracePt t="210125" x="8512175" y="4864100"/>
          <p14:tracePt t="210141" x="8512175" y="4857750"/>
          <p14:tracePt t="210143" x="8505825" y="4857750"/>
          <p14:tracePt t="210354" x="8501063" y="4857750"/>
          <p14:tracePt t="210361" x="8501063" y="4852988"/>
          <p14:tracePt t="210367" x="8494713" y="4852988"/>
          <p14:tracePt t="210767" x="8489950" y="4852988"/>
          <p14:tracePt t="210772" x="8478838" y="4852988"/>
          <p14:tracePt t="210781" x="8472488" y="4846638"/>
          <p14:tracePt t="210792" x="8462963" y="4846638"/>
          <p14:tracePt t="210809" x="8451850" y="4841875"/>
          <p14:tracePt t="210811" x="8445500" y="4841875"/>
          <p14:tracePt t="210826" x="8440738" y="4841875"/>
          <p14:tracePt t="210827" x="8434388" y="4837113"/>
          <p14:tracePt t="210842" x="8429625" y="4837113"/>
          <p14:tracePt t="210859" x="8423275" y="4837113"/>
          <p14:tracePt t="210876" x="8412163" y="4830763"/>
          <p14:tracePt t="211066" x="8407400" y="4830763"/>
          <p14:tracePt t="211073" x="8401050" y="4837113"/>
          <p14:tracePt t="211080" x="8396288" y="4841875"/>
          <p14:tracePt t="211093" x="8389938" y="4846638"/>
          <p14:tracePt t="211094" x="8385175" y="4852988"/>
          <p14:tracePt t="211110" x="8378825" y="4852988"/>
          <p14:tracePt t="211111" x="8378825" y="4857750"/>
          <p14:tracePt t="211126" x="8369300" y="4864100"/>
          <p14:tracePt t="211142" x="8369300" y="4868863"/>
          <p14:tracePt t="211160" x="8362950" y="4879975"/>
          <p14:tracePt t="211177" x="8358188" y="4879975"/>
          <p14:tracePt t="211283" x="8358188" y="4886325"/>
          <p14:tracePt t="211299" x="8358188" y="4891088"/>
          <p14:tracePt t="211321" x="8358188" y="4897438"/>
          <p14:tracePt t="211327" x="8369300" y="4897438"/>
          <p14:tracePt t="211335" x="8374063" y="4902200"/>
          <p14:tracePt t="211344" x="8385175" y="4913313"/>
          <p14:tracePt t="211360" x="8407400" y="4919663"/>
          <p14:tracePt t="211376" x="8418513" y="4930775"/>
          <p14:tracePt t="211393" x="8429625" y="4940300"/>
          <p14:tracePt t="211395" x="8440738" y="4946650"/>
          <p14:tracePt t="211410" x="8440738" y="4951413"/>
          <p14:tracePt t="211412" x="8445500" y="4957763"/>
          <p14:tracePt t="211426" x="8456613" y="4968875"/>
          <p14:tracePt t="211443" x="8472488" y="4984750"/>
          <p14:tracePt t="211460" x="8478838" y="5006975"/>
          <p14:tracePt t="211477" x="8483600" y="5018088"/>
          <p14:tracePt t="211479" x="8483600" y="5024438"/>
          <p14:tracePt t="211779" x="8483600" y="5029200"/>
          <p14:tracePt t="211795" x="8483600" y="5033963"/>
          <p14:tracePt t="211801" x="8483600" y="5040313"/>
          <p14:tracePt t="211810" x="8489950" y="5045075"/>
          <p14:tracePt t="211828" x="8494713" y="5056188"/>
          <p14:tracePt t="211829" x="8494713" y="5062538"/>
          <p14:tracePt t="211844" x="8494713" y="5073650"/>
          <p14:tracePt t="211846" x="8501063" y="5078413"/>
          <p14:tracePt t="211860" x="8501063" y="5084763"/>
          <p14:tracePt t="211862" x="8505825" y="5089525"/>
          <p14:tracePt t="211877" x="8505825" y="5095875"/>
          <p14:tracePt t="211893" x="8505825" y="5100638"/>
          <p14:tracePt t="211911" x="8505825" y="5106988"/>
          <p14:tracePt t="212567" x="8505825" y="5100638"/>
          <p14:tracePt t="212709" x="8505825" y="5095875"/>
          <p14:tracePt t="212873" x="8501063" y="5095875"/>
          <p14:tracePt t="212880" x="8501063" y="5089525"/>
          <p14:tracePt t="212897" x="8501063" y="5084763"/>
          <p14:tracePt t="212941" x="8494713" y="5084763"/>
          <p14:tracePt t="212993" x="8494713" y="5078413"/>
          <p14:tracePt t="213099" x="8489950" y="5078413"/>
          <p14:tracePt t="213114" x="8483600" y="5073650"/>
          <p14:tracePt t="213121" x="8462963" y="5051425"/>
          <p14:tracePt t="213130" x="8451850" y="5033963"/>
          <p14:tracePt t="213145" x="8423275" y="5013325"/>
          <p14:tracePt t="213162" x="8378825" y="4979988"/>
          <p14:tracePt t="213180" x="8340725" y="4962525"/>
          <p14:tracePt t="213196" x="8335963" y="4962525"/>
          <p14:tracePt t="213198" x="8329613" y="4962525"/>
          <p14:tracePt t="213212" x="8324850" y="4962525"/>
          <p14:tracePt t="213518" x="8329613" y="4962525"/>
          <p14:tracePt t="213532" x="8335963" y="4962525"/>
          <p14:tracePt t="213579" x="8340725" y="4962525"/>
          <p14:tracePt t="213789" x="8347075" y="4962525"/>
          <p14:tracePt t="213795" x="8347075" y="4946650"/>
          <p14:tracePt t="213803" x="8351838" y="4930775"/>
          <p14:tracePt t="213813" x="8351838" y="4924425"/>
          <p14:tracePt t="213830" x="8358188" y="4913313"/>
          <p14:tracePt t="213847" x="8358188" y="4908550"/>
          <p14:tracePt t="213961" x="8358188" y="4902200"/>
          <p14:tracePt t="213967" x="8358188" y="4897438"/>
          <p14:tracePt t="213980" x="8362950" y="4897438"/>
          <p14:tracePt t="213998" x="8362950" y="4891088"/>
          <p14:tracePt t="214157" x="8369300" y="4886325"/>
          <p14:tracePt t="214217" x="8374063" y="4886325"/>
          <p14:tracePt t="214232" x="8378825" y="4886325"/>
          <p14:tracePt t="214239" x="8385175" y="4886325"/>
          <p14:tracePt t="214253" x="8389938" y="4886325"/>
          <p14:tracePt t="214264" x="8396288" y="4886325"/>
          <p14:tracePt t="214281" x="8401050" y="4886325"/>
          <p14:tracePt t="214298" x="8401050" y="4879975"/>
          <p14:tracePt t="214344" x="8407400" y="4879975"/>
          <p14:tracePt t="214366" x="8412163" y="4879975"/>
          <p14:tracePt t="214381" x="8418513" y="4879975"/>
          <p14:tracePt t="214396" x="8423275" y="4879975"/>
          <p14:tracePt t="214410" x="8429625" y="4879975"/>
          <p14:tracePt t="214425" x="8434388" y="4879975"/>
          <p14:tracePt t="214433" x="8440738" y="4879975"/>
          <p14:tracePt t="214463" x="8445500" y="4879975"/>
          <p14:tracePt t="214471" x="8445500" y="4886325"/>
          <p14:tracePt t="214480" x="8451850" y="4886325"/>
          <p14:tracePt t="214498" x="8456613" y="4886325"/>
          <p14:tracePt t="214538" x="8462963" y="4886325"/>
          <p14:tracePt t="214577" x="8462963" y="4891088"/>
          <p14:tracePt t="214944" x="8462963" y="4897438"/>
          <p14:tracePt t="214959" x="8462963" y="4902200"/>
          <p14:tracePt t="214967" x="8462963" y="4913313"/>
          <p14:tracePt t="214982" x="8462963" y="4930775"/>
          <p14:tracePt t="214999" x="8462963" y="4935538"/>
          <p14:tracePt t="215016" x="8462963" y="4940300"/>
          <p14:tracePt t="216264" x="8456613" y="4940300"/>
          <p14:tracePt t="216270" x="8451850" y="4940300"/>
          <p14:tracePt t="216278" x="8445500" y="4930775"/>
          <p14:tracePt t="216301" x="8418513" y="4913313"/>
          <p14:tracePt t="216317" x="8396288" y="4886325"/>
          <p14:tracePt t="216335" x="8374063" y="4875213"/>
          <p14:tracePt t="216351" x="8358188" y="4846638"/>
          <p14:tracePt t="216353" x="8347075" y="4841875"/>
          <p14:tracePt t="216368" x="8340725" y="4837113"/>
          <p14:tracePt t="216369" x="8335963" y="4830763"/>
          <p14:tracePt t="216384" x="8324850" y="4819650"/>
          <p14:tracePt t="216402" x="8318500" y="4819650"/>
          <p14:tracePt t="216418" x="8313738" y="4814888"/>
          <p14:tracePt t="216601" x="8307388" y="4803775"/>
          <p14:tracePt t="216617" x="8302625" y="4803775"/>
          <p14:tracePt t="216624" x="8302625" y="4797425"/>
          <p14:tracePt t="216635" x="8296275" y="4786313"/>
          <p14:tracePt t="216651" x="8291513" y="4781550"/>
          <p14:tracePt t="216669" x="8291513" y="4775200"/>
          <p14:tracePt t="216901" x="8291513" y="4781550"/>
          <p14:tracePt t="216908" x="8296275" y="4781550"/>
          <p14:tracePt t="216918" x="8302625" y="4786313"/>
          <p14:tracePt t="216935" x="8313738" y="4797425"/>
          <p14:tracePt t="216937" x="8318500" y="4803775"/>
          <p14:tracePt t="216951" x="8324850" y="4808538"/>
          <p14:tracePt t="216953" x="8329613" y="4814888"/>
          <p14:tracePt t="216968" x="8329613" y="4819650"/>
          <p14:tracePt t="216970" x="8335963" y="4819650"/>
          <p14:tracePt t="216985" x="8340725" y="4826000"/>
          <p14:tracePt t="217501" x="8347075" y="4826000"/>
          <p14:tracePt t="217591" x="8351838" y="4826000"/>
          <p14:tracePt t="217598" x="8351838" y="4830763"/>
          <p14:tracePt t="217620" x="8358188" y="4830763"/>
          <p14:tracePt t="217638" x="8362950" y="4830763"/>
          <p14:tracePt t="217650" x="8362950" y="4837113"/>
          <p14:tracePt t="217666" x="8369300" y="4837113"/>
          <p14:tracePt t="217757" x="8374063" y="4837113"/>
          <p14:tracePt t="217786" x="8378825" y="4837113"/>
          <p14:tracePt t="220544" x="8385175" y="4846638"/>
          <p14:tracePt t="220546" x="8385175" y="4852988"/>
          <p14:tracePt t="220568" x="8389938" y="4852988"/>
          <p14:tracePt t="220575" x="8389938" y="4857750"/>
          <p14:tracePt t="220615" x="8396288" y="4857750"/>
          <p14:tracePt t="221335" x="8396288" y="4864100"/>
          <p14:tracePt t="221348" x="8396288" y="4868863"/>
          <p14:tracePt t="221355" x="8396288" y="4875213"/>
          <p14:tracePt t="221375" x="8396288" y="4879975"/>
          <p14:tracePt t="221391" x="8401050" y="4891088"/>
          <p14:tracePt t="221393" x="8401050" y="4897438"/>
          <p14:tracePt t="222473" x="8396288" y="4897438"/>
          <p14:tracePt t="222497" x="8396288" y="4891088"/>
          <p14:tracePt t="222504" x="8389938" y="4891088"/>
          <p14:tracePt t="222511" x="8389938" y="4886325"/>
          <p14:tracePt t="222526" x="8389938" y="4879975"/>
          <p14:tracePt t="222544" x="8385175" y="4875213"/>
          <p14:tracePt t="222560" x="8385175" y="4868863"/>
          <p14:tracePt t="222578" x="8378825" y="4868863"/>
          <p14:tracePt t="223029" x="8385175" y="4868863"/>
          <p14:tracePt t="223047" x="8385175" y="4875213"/>
          <p14:tracePt t="223052" x="8389938" y="4879975"/>
          <p14:tracePt t="223066" x="8396288" y="4879975"/>
          <p14:tracePt t="224056" x="8389938" y="4879975"/>
          <p14:tracePt t="225263" x="8396288" y="4879975"/>
          <p14:tracePt t="225294" x="8401050" y="4879975"/>
          <p14:tracePt t="225384" x="8407400" y="4879975"/>
          <p14:tracePt t="225593" x="8401050" y="4879975"/>
          <p14:tracePt t="225601" x="8358188" y="4879975"/>
          <p14:tracePt t="225609" x="8285163" y="4879975"/>
          <p14:tracePt t="225632" x="8115300" y="4879975"/>
          <p14:tracePt t="225633" x="7943850" y="4879975"/>
          <p14:tracePt t="225648" x="7651750" y="4879975"/>
          <p14:tracePt t="225665" x="7410450" y="4879975"/>
          <p14:tracePt t="225667" x="7250113" y="4886325"/>
          <p14:tracePt t="225681" x="7156450" y="4886325"/>
          <p14:tracePt t="225683" x="6980238" y="4886325"/>
          <p14:tracePt t="225698" x="6788150" y="4886325"/>
          <p14:tracePt t="225700" x="6770688" y="4886325"/>
          <p14:tracePt t="225714" x="6704013" y="4879975"/>
          <p14:tracePt t="225731" x="6672263" y="4879975"/>
          <p14:tracePt t="225748" x="6654800" y="4868863"/>
          <p14:tracePt t="225766" x="6643688" y="4864100"/>
          <p14:tracePt t="225781" x="6638925" y="4857750"/>
          <p14:tracePt t="225799" x="6627813" y="4852988"/>
          <p14:tracePt t="225924" x="6627813" y="4846638"/>
          <p14:tracePt t="225939" x="6627813" y="4841875"/>
          <p14:tracePt t="225945" x="6627813" y="4837113"/>
          <p14:tracePt t="225961" x="6638925" y="4826000"/>
          <p14:tracePt t="225968" x="6643688" y="4819650"/>
          <p14:tracePt t="225983" x="6650038" y="4808538"/>
          <p14:tracePt t="225985" x="6661150" y="4792663"/>
          <p14:tracePt t="225999" x="6677025" y="4770438"/>
          <p14:tracePt t="226000" x="6694488" y="4754563"/>
          <p14:tracePt t="226015" x="6726238" y="4721225"/>
          <p14:tracePt t="226032" x="6748463" y="4692650"/>
          <p14:tracePt t="226049" x="6765925" y="4670425"/>
          <p14:tracePt t="226050" x="6781800" y="4660900"/>
          <p14:tracePt t="226066" x="6792913" y="4654550"/>
          <p14:tracePt t="226082" x="6819900" y="4638675"/>
          <p14:tracePt t="226099" x="6870700" y="4616450"/>
          <p14:tracePt t="226117" x="6924675" y="4594225"/>
          <p14:tracePt t="226118" x="6964363" y="4583113"/>
          <p14:tracePt t="226133" x="7062788" y="4556125"/>
          <p14:tracePt t="226149" x="7107238" y="4545013"/>
          <p14:tracePt t="226150" x="7162800" y="4533900"/>
          <p14:tracePt t="226166" x="7261225" y="4511675"/>
          <p14:tracePt t="226184" x="7437438" y="4483100"/>
          <p14:tracePt t="226186" x="7448550" y="4483100"/>
          <p14:tracePt t="226201" x="7493000" y="4483100"/>
          <p14:tracePt t="226216" x="7508875" y="4483100"/>
          <p14:tracePt t="226233" x="7515225" y="4483100"/>
          <p14:tracePt t="226411" x="7515225" y="4489450"/>
          <p14:tracePt t="226426" x="7515225" y="4494213"/>
          <p14:tracePt t="226440" x="7515225" y="4500563"/>
          <p14:tracePt t="226449" x="7515225" y="4505325"/>
          <p14:tracePt t="226466" x="7515225" y="4511675"/>
          <p14:tracePt t="226482" x="7515225" y="4522788"/>
          <p14:tracePt t="226500" x="7515225" y="4527550"/>
          <p14:tracePt t="226517" x="7515225" y="4533900"/>
          <p14:tracePt t="226568" x="7515225" y="4538663"/>
          <p14:tracePt t="226606" x="7515225" y="4545013"/>
          <p14:tracePt t="226621" x="7515225" y="4549775"/>
          <p14:tracePt t="226690" x="7515225" y="4556125"/>
          <p14:tracePt t="226733" x="7515225" y="4560888"/>
          <p14:tracePt t="226952" x="7515225" y="4567238"/>
          <p14:tracePt t="226982" x="7519988" y="4567238"/>
          <p14:tracePt t="226987" x="7519988" y="4572000"/>
          <p14:tracePt t="227019" x="7519988" y="4576763"/>
          <p14:tracePt t="227147" x="7526338" y="4576763"/>
          <p14:tracePt t="227162" x="7526338" y="4583113"/>
          <p14:tracePt t="227176" x="7526338" y="4587875"/>
          <p14:tracePt t="227198" x="7531100" y="4587875"/>
          <p14:tracePt t="227213" x="7531100" y="4594225"/>
          <p14:tracePt t="227680" x="7526338" y="4594225"/>
          <p14:tracePt t="227941" x="7519988" y="4605338"/>
          <p14:tracePt t="227947" x="7519988" y="4610100"/>
          <p14:tracePt t="227956" x="7519988" y="4632325"/>
          <p14:tracePt t="227968" x="7519988" y="4654550"/>
          <p14:tracePt t="227970" x="7519988" y="4676775"/>
          <p14:tracePt t="227986" x="7519988" y="4692650"/>
          <p14:tracePt t="228002" x="7519988" y="4754563"/>
          <p14:tracePt t="228019" x="7519988" y="4775200"/>
          <p14:tracePt t="228035" x="7526338" y="4786313"/>
          <p14:tracePt t="228052" x="7526338" y="4792663"/>
          <p14:tracePt t="228053" x="7526338" y="4797425"/>
          <p14:tracePt t="228722" x="7526338" y="4803775"/>
          <p14:tracePt t="228728" x="7526338" y="4808538"/>
          <p14:tracePt t="228738" x="7519988" y="4841875"/>
          <p14:tracePt t="228753" x="7504113" y="4908550"/>
          <p14:tracePt t="228770" x="7459663" y="5006975"/>
          <p14:tracePt t="228787" x="7421563" y="5111750"/>
          <p14:tracePt t="228788" x="7388225" y="5189538"/>
          <p14:tracePt t="228803" x="7366000" y="5238750"/>
          <p14:tracePt t="228804" x="7332663" y="5287963"/>
          <p14:tracePt t="228819" x="7261225" y="5414963"/>
          <p14:tracePt t="228837" x="7183438" y="5524500"/>
          <p14:tracePt t="228853" x="7100888" y="5635625"/>
          <p14:tracePt t="228870" x="7040563" y="5700713"/>
          <p14:tracePt t="228872" x="6975475" y="5789613"/>
          <p14:tracePt t="228887" x="6946900" y="5822950"/>
          <p14:tracePt t="228903" x="6908800" y="5872163"/>
          <p14:tracePt t="228919" x="6875463" y="5905500"/>
          <p14:tracePt t="228937" x="6853238" y="5932488"/>
          <p14:tracePt t="228954" x="6842125" y="5932488"/>
          <p14:tracePt t="228955" x="6842125" y="5938838"/>
          <p14:tracePt t="228970" x="6837363" y="5938838"/>
          <p14:tracePt t="228987" x="6831013" y="5943600"/>
          <p14:tracePt t="229517" x="6788150" y="5943600"/>
          <p14:tracePt t="229524" x="6654800" y="5959475"/>
          <p14:tracePt t="229530" x="6621463" y="5959475"/>
          <p14:tracePt t="229554" x="5718175" y="6053138"/>
          <p14:tracePt t="229570" x="4832350" y="6175375"/>
          <p14:tracePt t="229587" x="4192588" y="6284913"/>
          <p14:tracePt t="229605" x="3570288" y="6362700"/>
          <p14:tracePt t="229606" x="3416300" y="6384925"/>
          <p14:tracePt t="229621" x="3217863" y="6423025"/>
          <p14:tracePt t="229623" x="3035300" y="6434138"/>
          <p14:tracePt t="229637" x="2870200" y="6416675"/>
          <p14:tracePt t="229654" x="2809875" y="6400800"/>
          <p14:tracePt t="229671" x="2803525" y="6384925"/>
          <p14:tracePt t="229688" x="2798763" y="6329363"/>
          <p14:tracePt t="229690" x="2798763" y="6307138"/>
          <p14:tracePt t="229704" x="2798763" y="6240463"/>
          <p14:tracePt t="229721" x="2792413" y="6191250"/>
          <p14:tracePt t="229739" x="2771775" y="6115050"/>
          <p14:tracePt t="229755" x="2727325" y="6048375"/>
          <p14:tracePt t="229756" x="2705100" y="6015038"/>
          <p14:tracePt t="229771" x="2682875" y="5992813"/>
          <p14:tracePt t="229773" x="2655888" y="5970588"/>
          <p14:tracePt t="229787" x="2522538" y="5888038"/>
          <p14:tracePt t="229804" x="2357438" y="5827713"/>
          <p14:tracePt t="229821" x="2209800" y="5778500"/>
          <p14:tracePt t="229822" x="2176463" y="5767388"/>
          <p14:tracePt t="229838" x="2116138" y="5756275"/>
          <p14:tracePt t="229840" x="2076450" y="5751513"/>
          <p14:tracePt t="229854" x="2044700" y="5734050"/>
          <p14:tracePt t="229871" x="1993900" y="5722938"/>
          <p14:tracePt t="229888" x="1966913" y="5718175"/>
          <p14:tracePt t="229890" x="1928813" y="5700713"/>
          <p14:tracePt t="229905" x="1917700" y="5700713"/>
          <p14:tracePt t="229907" x="1906588" y="5695950"/>
          <p14:tracePt t="229921" x="1873250" y="5689600"/>
          <p14:tracePt t="229923" x="1839913" y="5678488"/>
          <p14:tracePt t="229938" x="1784350" y="5668963"/>
          <p14:tracePt t="229955" x="1701800" y="5657850"/>
          <p14:tracePt t="229971" x="1658938" y="5651500"/>
          <p14:tracePt t="229973" x="1625600" y="5646738"/>
          <p14:tracePt t="229988" x="1608138" y="5646738"/>
          <p14:tracePt t="230004" x="1597025" y="5640388"/>
          <p14:tracePt t="230021" x="1592263" y="5635625"/>
          <p14:tracePt t="230040" x="1592263" y="5629275"/>
          <p14:tracePt t="230055" x="1585913" y="5629275"/>
          <p14:tracePt t="230071" x="1581150" y="5618163"/>
          <p14:tracePt t="230088" x="1576388" y="5613400"/>
          <p14:tracePt t="230105" x="1576388" y="5595938"/>
          <p14:tracePt t="230122" x="1585913" y="5580063"/>
          <p14:tracePt t="230124" x="1592263" y="5575300"/>
          <p14:tracePt t="230139" x="1608138" y="5557838"/>
          <p14:tracePt t="230155" x="1625600" y="5541963"/>
          <p14:tracePt t="230171" x="1647825" y="5519738"/>
          <p14:tracePt t="230189" x="1670050" y="5497513"/>
          <p14:tracePt t="230190" x="1679575" y="5481638"/>
          <p14:tracePt t="230205" x="1701800" y="5464175"/>
          <p14:tracePt t="230207" x="1708150" y="5459413"/>
          <p14:tracePt t="230221" x="1741488" y="5430838"/>
          <p14:tracePt t="230238" x="1784350" y="5397500"/>
          <p14:tracePt t="230255" x="1817688" y="5370513"/>
          <p14:tracePt t="230257" x="1839913" y="5359400"/>
          <p14:tracePt t="230271" x="1866900" y="5348288"/>
          <p14:tracePt t="230289" x="1906588" y="5326063"/>
          <p14:tracePt t="230290" x="1928813" y="5314950"/>
          <p14:tracePt t="230305" x="1955800" y="5303838"/>
          <p14:tracePt t="230322" x="1982788" y="5294313"/>
          <p14:tracePt t="230339" x="2005013" y="5283200"/>
          <p14:tracePt t="230340" x="2016125" y="5283200"/>
          <p14:tracePt t="230356" x="2033588" y="5272088"/>
          <p14:tracePt t="230357" x="2054225" y="5272088"/>
          <p14:tracePt t="230372" x="2087563" y="5265738"/>
          <p14:tracePt t="230388" x="2176463" y="5265738"/>
          <p14:tracePt t="230406" x="2263775" y="5265738"/>
          <p14:tracePt t="230407" x="2308225" y="5265738"/>
          <p14:tracePt t="230422" x="2330450" y="5265738"/>
          <p14:tracePt t="230423" x="2374900" y="5265738"/>
          <p14:tracePt t="230439" x="2428875" y="5265738"/>
          <p14:tracePt t="230440" x="2468563" y="5265738"/>
          <p14:tracePt t="230455" x="2540000" y="5265738"/>
          <p14:tracePt t="230472" x="2611438" y="5265738"/>
          <p14:tracePt t="230489" x="2667000" y="5265738"/>
          <p14:tracePt t="230491" x="2693988" y="5265738"/>
          <p14:tracePt t="230506" x="2709863" y="5265738"/>
          <p14:tracePt t="230507" x="2727325" y="5265738"/>
          <p14:tracePt t="230522" x="2738438" y="5265738"/>
          <p14:tracePt t="230540" x="2743200" y="5265738"/>
          <p14:tracePt t="230556" x="2754313" y="5265738"/>
          <p14:tracePt t="230573" x="2776538" y="5276850"/>
          <p14:tracePt t="230590" x="2782888" y="5276850"/>
          <p14:tracePt t="230606" x="2798763" y="5283200"/>
          <p14:tracePt t="230622" x="2809875" y="5287963"/>
          <p14:tracePt t="230640" x="2825750" y="5287963"/>
          <p14:tracePt t="230642" x="2832100" y="5287963"/>
          <p14:tracePt t="230792" x="2836863" y="5287963"/>
          <p14:tracePt t="230800" x="2847975" y="5287963"/>
          <p14:tracePt t="230808" x="2876550" y="5294313"/>
          <p14:tracePt t="230822" x="2947988" y="5294313"/>
          <p14:tracePt t="230840" x="3024188" y="5294313"/>
          <p14:tracePt t="230856" x="3101975" y="5294313"/>
          <p14:tracePt t="230873" x="3267075" y="5283200"/>
          <p14:tracePt t="230889" x="3333750" y="5265738"/>
          <p14:tracePt t="230907" x="3354388" y="5265738"/>
          <p14:tracePt t="230923" x="3382963" y="5260975"/>
          <p14:tracePt t="230925" x="3394075" y="5260975"/>
          <p14:tracePt t="231069" x="3398838" y="5260975"/>
          <p14:tracePt t="231091" x="3405188" y="5260975"/>
          <p14:tracePt t="231099" x="3409950" y="5260975"/>
          <p14:tracePt t="231108" x="3421063" y="5260975"/>
          <p14:tracePt t="231122" x="3438525" y="5260975"/>
          <p14:tracePt t="231140" x="3465513" y="5260975"/>
          <p14:tracePt t="231157" x="3487738" y="5260975"/>
          <p14:tracePt t="231173" x="3503613" y="5265738"/>
          <p14:tracePt t="231174" x="3521075" y="5265738"/>
          <p14:tracePt t="231190" x="3548063" y="5265738"/>
          <p14:tracePt t="231207" x="3581400" y="5272088"/>
          <p14:tracePt t="231224" x="3635375" y="5283200"/>
          <p14:tracePt t="231226" x="3652838" y="5283200"/>
          <p14:tracePt t="231241" x="3708400" y="5287963"/>
          <p14:tracePt t="231257" x="3790950" y="5294313"/>
          <p14:tracePt t="231274" x="3856038" y="5294313"/>
          <p14:tracePt t="231290" x="3927475" y="5294313"/>
          <p14:tracePt t="231307" x="4049713" y="5294313"/>
          <p14:tracePt t="231325" x="4125913" y="5287963"/>
          <p14:tracePt t="231340" x="4181475" y="5283200"/>
          <p14:tracePt t="231357" x="4241800" y="5276850"/>
          <p14:tracePt t="231375" x="4297363" y="5265738"/>
          <p14:tracePt t="231391" x="4324350" y="5265738"/>
          <p14:tracePt t="231407" x="4364038" y="5260975"/>
          <p14:tracePt t="231423" x="4391025" y="5260975"/>
          <p14:tracePt t="231440" x="4418013" y="5260975"/>
          <p14:tracePt t="231458" x="4446588" y="5260975"/>
          <p14:tracePt t="231474" x="4457700" y="5260975"/>
          <p14:tracePt t="231684" x="4462463" y="5260975"/>
          <p14:tracePt t="231699" x="4478338" y="5254625"/>
          <p14:tracePt t="231705" x="4484688" y="5254625"/>
          <p14:tracePt t="231714" x="4506913" y="5243513"/>
          <p14:tracePt t="231723" x="4522788" y="5238750"/>
          <p14:tracePt t="231741" x="4605338" y="5221288"/>
          <p14:tracePt t="231742" x="4665663" y="5211763"/>
          <p14:tracePt t="231757" x="4705350" y="5200650"/>
          <p14:tracePt t="231759" x="4754563" y="5189538"/>
          <p14:tracePt t="231774" x="4848225" y="5178425"/>
          <p14:tracePt t="231790" x="4953000" y="5172075"/>
          <p14:tracePt t="231808" x="5019675" y="5167313"/>
          <p14:tracePt t="231810" x="5051425" y="5167313"/>
          <p14:tracePt t="231825" x="5068888" y="5167313"/>
          <p14:tracePt t="231826" x="5084763" y="5167313"/>
          <p14:tracePt t="231841" x="5095875" y="5167313"/>
          <p14:tracePt t="231842" x="5106988" y="5167313"/>
          <p14:tracePt t="231857" x="5118100" y="5167313"/>
          <p14:tracePt t="231874" x="5133975" y="5167313"/>
          <p14:tracePt t="232082" x="5140325" y="5167313"/>
          <p14:tracePt t="232096" x="5156200" y="5167313"/>
          <p14:tracePt t="232103" x="5173663" y="5167313"/>
          <p14:tracePt t="232110" x="5200650" y="5167313"/>
          <p14:tracePt t="232125" x="5227638" y="5167313"/>
          <p14:tracePt t="232126" x="5256213" y="5167313"/>
          <p14:tracePt t="232141" x="5305425" y="5167313"/>
          <p14:tracePt t="232143" x="5365750" y="5167313"/>
          <p14:tracePt t="232158" x="5476875" y="5167313"/>
          <p14:tracePt t="232175" x="5602288" y="5167313"/>
          <p14:tracePt t="232191" x="5691188" y="5160963"/>
          <p14:tracePt t="232208" x="5778500" y="5156200"/>
          <p14:tracePt t="232210" x="5800725" y="5156200"/>
          <p14:tracePt t="232224" x="5818188" y="5149850"/>
          <p14:tracePt t="232241" x="5822950" y="5149850"/>
          <p14:tracePt t="232524" x="5840413" y="5149850"/>
          <p14:tracePt t="232530" x="5894388" y="5149850"/>
          <p14:tracePt t="232542" x="5988050" y="5145088"/>
          <p14:tracePt t="232559" x="6203950" y="5149850"/>
          <p14:tracePt t="232561" x="6362700" y="5138738"/>
          <p14:tracePt t="232576" x="6545263" y="5138738"/>
          <p14:tracePt t="232592" x="6777038" y="5145088"/>
          <p14:tracePt t="232608" x="6886575" y="5145088"/>
          <p14:tracePt t="232626" x="6980238" y="5149850"/>
          <p14:tracePt t="232628" x="6964363" y="5149850"/>
          <p14:tracePt t="232642" x="6969125" y="5149850"/>
          <p14:tracePt t="232840" x="6975475" y="5149850"/>
          <p14:tracePt t="232853" x="6980238" y="5149850"/>
          <p14:tracePt t="232861" x="6980238" y="5156200"/>
          <p14:tracePt t="232878" x="6985000" y="5156200"/>
          <p14:tracePt t="232893" x="6991350" y="5160963"/>
          <p14:tracePt t="232909" x="6996113" y="5160963"/>
          <p14:tracePt t="232926" x="6996113" y="5167313"/>
          <p14:tracePt t="233012" x="6996113" y="5172075"/>
          <p14:tracePt t="233018" x="7002463" y="5172075"/>
          <p14:tracePt t="233027" x="7013575" y="5178425"/>
          <p14:tracePt t="233042" x="7024688" y="5183188"/>
          <p14:tracePt t="233060" x="7046913" y="5194300"/>
          <p14:tracePt t="233077" x="7085013" y="5211763"/>
          <p14:tracePt t="233078" x="7112000" y="5221288"/>
          <p14:tracePt t="233093" x="7140575" y="5221288"/>
          <p14:tracePt t="233094" x="7162800" y="5221288"/>
          <p14:tracePt t="233109" x="7234238" y="5227638"/>
          <p14:tracePt t="233127" x="7261225" y="5238750"/>
          <p14:tracePt t="233144" x="7316788" y="5238750"/>
          <p14:tracePt t="233145" x="7332663" y="5238750"/>
          <p14:tracePt t="233161" x="7381875" y="5238750"/>
          <p14:tracePt t="233177" x="7404100" y="5238750"/>
          <p14:tracePt t="233194" x="7448550" y="5227638"/>
          <p14:tracePt t="233211" x="7453313" y="5221288"/>
          <p14:tracePt t="233212" x="7464425" y="5221288"/>
          <p14:tracePt t="233228" x="7470775" y="5216525"/>
          <p14:tracePt t="233252" x="7475538" y="5216525"/>
          <p14:tracePt t="233289" x="7481888" y="5216525"/>
          <p14:tracePt t="233342" x="7486650" y="5211763"/>
          <p14:tracePt t="233357" x="7493000" y="5211763"/>
          <p14:tracePt t="233372" x="7504113" y="5205413"/>
          <p14:tracePt t="233378" x="7515225" y="5205413"/>
          <p14:tracePt t="233393" x="7531100" y="5205413"/>
          <p14:tracePt t="233395" x="7537450" y="5205413"/>
          <p14:tracePt t="233410" x="7558088" y="5205413"/>
          <p14:tracePt t="233427" x="7575550" y="5205413"/>
          <p14:tracePt t="233444" x="7608888" y="5205413"/>
          <p14:tracePt t="233460" x="7620000" y="5205413"/>
          <p14:tracePt t="233477" x="7624763" y="5205413"/>
          <p14:tracePt t="233972" x="7631113" y="5205413"/>
          <p14:tracePt t="233980" x="7635875" y="5205413"/>
          <p14:tracePt t="233994" x="7646988" y="5205413"/>
          <p14:tracePt t="234001" x="7658100" y="5205413"/>
          <p14:tracePt t="234011" x="7669213" y="5205413"/>
          <p14:tracePt t="234029" x="7734300" y="5221288"/>
          <p14:tracePt t="234045" x="7796213" y="5227638"/>
          <p14:tracePt t="234046" x="7850188" y="5238750"/>
          <p14:tracePt t="234061" x="7889875" y="5243513"/>
          <p14:tracePt t="234063" x="7954963" y="5249863"/>
          <p14:tracePt t="234077" x="8093075" y="5254625"/>
          <p14:tracePt t="234094" x="8164513" y="5254625"/>
          <p14:tracePt t="234111" x="8247063" y="5254625"/>
          <p14:tracePt t="234128" x="8318500" y="5249863"/>
          <p14:tracePt t="234130" x="8347075" y="5238750"/>
          <p14:tracePt t="234144" x="8396288" y="5238750"/>
          <p14:tracePt t="234161" x="8467725" y="5216525"/>
          <p14:tracePt t="234178" x="8501063" y="5211763"/>
          <p14:tracePt t="234195" x="8572500" y="5194300"/>
          <p14:tracePt t="234196" x="8616950" y="5183188"/>
          <p14:tracePt t="234211" x="8659813" y="5178425"/>
          <p14:tracePt t="234213" x="8693150" y="5160963"/>
          <p14:tracePt t="234227" x="8753475" y="5145088"/>
          <p14:tracePt t="234245" x="8815388" y="5127625"/>
          <p14:tracePt t="234261" x="8837613" y="5122863"/>
          <p14:tracePt t="234262" x="8847138" y="5118100"/>
          <p14:tracePt t="234279" x="8858250" y="5118100"/>
          <p14:tracePt t="234280" x="8869363" y="5111750"/>
          <p14:tracePt t="234294" x="8891588" y="5111750"/>
          <p14:tracePt t="234311" x="8909050" y="5106988"/>
          <p14:tracePt t="234328" x="8913813" y="5106988"/>
          <p14:tracePt t="234330" x="8920163" y="5106988"/>
          <p14:tracePt t="234345" x="8931275" y="5106988"/>
          <p14:tracePt t="234361" x="8936038" y="5106988"/>
          <p14:tracePt t="234363" x="8947150" y="5106988"/>
          <p14:tracePt t="234378" x="8958263" y="5106988"/>
          <p14:tracePt t="234395" x="8980488" y="5106988"/>
          <p14:tracePt t="234411" x="8991600" y="5106988"/>
          <p14:tracePt t="234429" x="9045575" y="5118100"/>
          <p14:tracePt t="234445" x="9096375" y="5127625"/>
          <p14:tracePt t="234461" x="9172575" y="5127625"/>
          <p14:tracePt t="234479" x="9272588" y="5133975"/>
          <p14:tracePt t="234480" x="9321800" y="5133975"/>
          <p14:tracePt t="234495" x="9366250" y="5133975"/>
          <p14:tracePt t="234497" x="9420225" y="5122863"/>
          <p14:tracePt t="234512" x="9475788" y="5106988"/>
          <p14:tracePt t="234513" x="9531350" y="5106988"/>
          <p14:tracePt t="234528" x="9602788" y="5089525"/>
          <p14:tracePt t="234546" x="9669463" y="5073650"/>
          <p14:tracePt t="234547" x="9678988" y="5073650"/>
          <p14:tracePt t="234562" x="9690100" y="5067300"/>
          <p14:tracePt t="234563" x="9696450" y="5067300"/>
          <p14:tracePt t="234640" x="9701213" y="5067300"/>
          <p14:tracePt t="234646" x="9707563" y="5067300"/>
          <p14:tracePt t="234661" x="9723438" y="5067300"/>
          <p14:tracePt t="234679" x="9745663" y="5073650"/>
          <p14:tracePt t="234696" x="9779000" y="5073650"/>
          <p14:tracePt t="234697" x="9801225" y="5078413"/>
          <p14:tracePt t="234712" x="9812338" y="5078413"/>
          <p14:tracePt t="234714" x="9823450" y="5078413"/>
          <p14:tracePt t="234729" x="9828213" y="5084763"/>
          <p14:tracePt t="234731" x="9845675" y="5084763"/>
          <p14:tracePt t="234745" x="9866313" y="5084763"/>
          <p14:tracePt t="234762" x="9894888" y="5089525"/>
          <p14:tracePt t="234780" x="9966325" y="5111750"/>
          <p14:tracePt t="234796" x="10004425" y="5122863"/>
          <p14:tracePt t="234812" x="10033000" y="5133975"/>
          <p14:tracePt t="234829" x="10048875" y="5138738"/>
          <p14:tracePt t="234846" x="10048875" y="5145088"/>
          <p14:tracePt t="234848" x="10053638" y="5145088"/>
          <p14:tracePt t="234863" x="10053638" y="5149850"/>
          <p14:tracePt t="234880" x="10059988" y="5149850"/>
          <p14:tracePt t="234901" x="10071100" y="5149850"/>
          <p14:tracePt t="234912" x="10075863" y="5156200"/>
          <p14:tracePt t="234930" x="10093325" y="5160963"/>
          <p14:tracePt t="234931" x="10098088" y="5160963"/>
          <p14:tracePt t="234948" x="10104438" y="5160963"/>
          <p14:tracePt t="234962" x="10109200" y="5160963"/>
          <p14:tracePt t="234980" x="10115550" y="5160963"/>
          <p14:tracePt t="234996" x="10120313" y="5167313"/>
          <p14:tracePt t="235060" x="10093325" y="5167313"/>
          <p14:tracePt t="235065" x="9993313" y="5167313"/>
          <p14:tracePt t="235080" x="9663113" y="5167313"/>
          <p14:tracePt t="235081" x="9294813" y="5172075"/>
          <p14:tracePt t="235097" x="8483600" y="5221288"/>
          <p14:tracePt t="235112" x="7646988" y="5370513"/>
          <p14:tracePt t="235130" x="6837363" y="5584825"/>
          <p14:tracePt t="235146" x="6275388" y="5745163"/>
          <p14:tracePt t="235147" x="6065838" y="5783263"/>
          <p14:tracePt t="235163" x="5834063" y="5834063"/>
          <p14:tracePt t="235164" x="5740400" y="5849938"/>
          <p14:tracePt t="235179" x="5586413" y="5861050"/>
          <p14:tracePt t="235195" x="5519738" y="5872163"/>
          <p14:tracePt t="235212" x="5470525" y="5872163"/>
          <p14:tracePt t="235230" x="5426075" y="5872163"/>
          <p14:tracePt t="235231" x="5387975" y="5872163"/>
          <p14:tracePt t="235247" x="5294313" y="5883275"/>
          <p14:tracePt t="235262" x="5046663" y="5916613"/>
          <p14:tracePt t="235280" x="4732338" y="5965825"/>
          <p14:tracePt t="235297" x="4406900" y="6015038"/>
          <p14:tracePt t="235298" x="4176713" y="6037263"/>
          <p14:tracePt t="235314" x="3960813" y="6070600"/>
          <p14:tracePt t="235329" x="3784600" y="6092825"/>
          <p14:tracePt t="235347" x="3641725" y="6103938"/>
          <p14:tracePt t="235363" x="3570288" y="6108700"/>
          <p14:tracePt t="235365" x="3532188" y="6108700"/>
          <p14:tracePt t="235381" x="3514725" y="6108700"/>
          <p14:tracePt t="235382" x="3503613" y="6108700"/>
          <p14:tracePt t="235397" x="3492500" y="6108700"/>
          <p14:tracePt t="235398" x="3481388" y="6108700"/>
          <p14:tracePt t="235412" x="3465513" y="6108700"/>
          <p14:tracePt t="235430" x="3416300" y="6097588"/>
          <p14:tracePt t="235433" x="3394075" y="6092825"/>
          <p14:tracePt t="235447" x="3360738" y="6081713"/>
          <p14:tracePt t="235449" x="3300413" y="6064250"/>
          <p14:tracePt t="235463" x="3222625" y="6048375"/>
          <p14:tracePt t="235465" x="3162300" y="6037263"/>
          <p14:tracePt t="235479" x="2886075" y="6015038"/>
          <p14:tracePt t="235497" x="2716213" y="6015038"/>
          <p14:tracePt t="235514" x="2616200" y="6015038"/>
          <p14:tracePt t="235515" x="2584450" y="6015038"/>
          <p14:tracePt t="235531" x="2517775" y="6015038"/>
          <p14:tracePt t="235547" x="2490788" y="6010275"/>
          <p14:tracePt t="235548" x="2479675" y="6010275"/>
          <p14:tracePt t="235563" x="2462213" y="6003925"/>
          <p14:tracePt t="235580" x="2446338" y="5992813"/>
          <p14:tracePt t="235598" x="2408238" y="5954713"/>
          <p14:tracePt t="235613" x="2374900" y="5943600"/>
          <p14:tracePt t="235615" x="2330450" y="5921375"/>
          <p14:tracePt t="235630" x="2292350" y="5905500"/>
          <p14:tracePt t="235647" x="2232025" y="5888038"/>
          <p14:tracePt t="235664" x="2181225" y="5872163"/>
          <p14:tracePt t="235665" x="2159000" y="5861050"/>
          <p14:tracePt t="235680" x="2132013" y="5849938"/>
          <p14:tracePt t="235681" x="2109788" y="5838825"/>
          <p14:tracePt t="235697" x="2082800" y="5838825"/>
          <p14:tracePt t="235714" x="2071688" y="5834063"/>
          <p14:tracePt t="235731" x="2065338" y="5827713"/>
          <p14:tracePt t="235732" x="2065338" y="5822950"/>
          <p14:tracePt t="235747" x="2065338" y="5816600"/>
          <p14:tracePt t="235749" x="2060575" y="5811838"/>
          <p14:tracePt t="235764" x="2054225" y="5805488"/>
          <p14:tracePt t="235780" x="2054225" y="5794375"/>
          <p14:tracePt t="235797" x="2049463" y="5778500"/>
          <p14:tracePt t="235814" x="2049463" y="5772150"/>
          <p14:tracePt t="235831" x="2044700" y="5772150"/>
          <p14:tracePt t="235832" x="2044700" y="5767388"/>
          <p14:tracePt t="235847" x="2044700" y="5761038"/>
          <p14:tracePt t="235864" x="2044700" y="5756275"/>
          <p14:tracePt t="235881" x="2044700" y="5751513"/>
          <p14:tracePt t="235882" x="2044700" y="5745163"/>
          <p14:tracePt t="235900" x="2044700" y="5740400"/>
          <p14:tracePt t="235921" x="2044700" y="5734050"/>
          <p14:tracePt t="235937" x="2044700" y="5729288"/>
          <p14:tracePt t="235948" x="2044700" y="5722938"/>
          <p14:tracePt t="235964" x="2044700" y="5718175"/>
          <p14:tracePt t="235981" x="2044700" y="5711825"/>
          <p14:tracePt t="235982" x="2044700" y="5707063"/>
          <p14:tracePt t="235997" x="2044700" y="5700713"/>
          <p14:tracePt t="236015" x="2044700" y="5695950"/>
          <p14:tracePt t="236033" x="2044700" y="5689600"/>
          <p14:tracePt t="236057" x="2044700" y="5684838"/>
          <p14:tracePt t="236071" x="2044700" y="5678488"/>
          <p14:tracePt t="236109" x="2044700" y="5673725"/>
          <p14:tracePt t="236148" x="2049463" y="5673725"/>
          <p14:tracePt t="236162" x="2049463" y="5668963"/>
          <p14:tracePt t="236183" x="2054225" y="5662613"/>
          <p14:tracePt t="236199" x="2060575" y="5662613"/>
          <p14:tracePt t="236205" x="2060575" y="5657850"/>
          <p14:tracePt t="236215" x="2065338" y="5657850"/>
          <p14:tracePt t="236230" x="2071688" y="5651500"/>
          <p14:tracePt t="236248" x="2087563" y="5646738"/>
          <p14:tracePt t="236250" x="2093913" y="5646738"/>
          <p14:tracePt t="236265" x="2109788" y="5640388"/>
          <p14:tracePt t="236266" x="2127250" y="5640388"/>
          <p14:tracePt t="236282" x="2147888" y="5635625"/>
          <p14:tracePt t="236283" x="2154238" y="5635625"/>
          <p14:tracePt t="236297" x="2181225" y="5629275"/>
          <p14:tracePt t="236314" x="2192338" y="5629275"/>
          <p14:tracePt t="236331" x="2209800" y="5629275"/>
          <p14:tracePt t="236348" x="2236788" y="5629275"/>
          <p14:tracePt t="236349" x="2241550" y="5629275"/>
          <p14:tracePt t="236364" x="2263775" y="5629275"/>
          <p14:tracePt t="236381" x="2281238" y="5629275"/>
          <p14:tracePt t="236399" x="2292350" y="5618163"/>
          <p14:tracePt t="236415" x="2297113" y="5618163"/>
          <p14:tracePt t="236417" x="2297113" y="5613400"/>
          <p14:tracePt t="236433" x="2297113" y="5607050"/>
          <p14:tracePt t="236890" x="2303463" y="5607050"/>
          <p14:tracePt t="236895" x="2314575" y="5607050"/>
          <p14:tracePt t="236905" x="2341563" y="5607050"/>
          <p14:tracePt t="236915" x="2357438" y="5607050"/>
          <p14:tracePt t="236932" x="2451100" y="5613400"/>
          <p14:tracePt t="236933" x="2528888" y="5618163"/>
          <p14:tracePt t="236949" x="2573338" y="5629275"/>
          <p14:tracePt t="236951" x="2667000" y="5635625"/>
          <p14:tracePt t="236965" x="2941638" y="5657850"/>
          <p14:tracePt t="236982" x="3173413" y="5651500"/>
          <p14:tracePt t="236999" x="3382963" y="5629275"/>
          <p14:tracePt t="237001" x="3503613" y="5607050"/>
          <p14:tracePt t="237016" x="3597275" y="5595938"/>
          <p14:tracePt t="237018" x="3657600" y="5591175"/>
          <p14:tracePt t="237031" x="3735388" y="5580063"/>
          <p14:tracePt t="237050" x="3779838" y="5568950"/>
          <p14:tracePt t="237065" x="3784600" y="5568950"/>
          <p14:tracePt t="237144" x="3790950" y="5568950"/>
          <p14:tracePt t="237166" x="3795713" y="5568950"/>
          <p14:tracePt t="237173" x="3802063" y="5568950"/>
          <p14:tracePt t="237181" x="3806825" y="5568950"/>
          <p14:tracePt t="237199" x="3813175" y="5575300"/>
          <p14:tracePt t="237216" x="3817938" y="5575300"/>
          <p14:tracePt t="237218" x="3822700" y="5575300"/>
          <p14:tracePt t="237233" x="3829050" y="5575300"/>
          <p14:tracePt t="237279" x="3833813" y="5575300"/>
          <p14:tracePt t="237285" x="3844925" y="5575300"/>
          <p14:tracePt t="237299" x="3851275" y="5575300"/>
          <p14:tracePt t="237316" x="3867150" y="5575300"/>
          <p14:tracePt t="237318" x="3873500" y="5575300"/>
          <p14:tracePt t="237332" x="3906838" y="5580063"/>
          <p14:tracePt t="237349" x="3933825" y="5584825"/>
          <p14:tracePt t="237366" x="3960813" y="5584825"/>
          <p14:tracePt t="237367" x="3983038" y="5591175"/>
          <p14:tracePt t="237383" x="4010025" y="5591175"/>
          <p14:tracePt t="237400" x="4054475" y="5591175"/>
          <p14:tracePt t="237416" x="4170363" y="5591175"/>
          <p14:tracePt t="237433" x="4208463" y="5591175"/>
          <p14:tracePt t="237450" x="4330700" y="5591175"/>
          <p14:tracePt t="237451" x="4413250" y="5591175"/>
          <p14:tracePt t="237466" x="4462463" y="5584825"/>
          <p14:tracePt t="237468" x="4522788" y="5584825"/>
          <p14:tracePt t="237482" x="4616450" y="5580063"/>
          <p14:tracePt t="237500" x="4687888" y="5580063"/>
          <p14:tracePt t="237517" x="4716463" y="5575300"/>
          <p14:tracePt t="237648" x="4721225" y="5575300"/>
          <p14:tracePt t="237653" x="4727575" y="5575300"/>
          <p14:tracePt t="237667" x="4743450" y="5575300"/>
          <p14:tracePt t="237668" x="4765675" y="5575300"/>
          <p14:tracePt t="237683" x="4792663" y="5575300"/>
          <p14:tracePt t="237685" x="4832350" y="5575300"/>
          <p14:tracePt t="237700" x="4908550" y="5575300"/>
          <p14:tracePt t="237717" x="5024438" y="5575300"/>
          <p14:tracePt t="237733" x="5129213" y="5575300"/>
          <p14:tracePt t="237735" x="5184775" y="5575300"/>
          <p14:tracePt t="237750" x="5289550" y="5575300"/>
          <p14:tracePt t="237767" x="5338763" y="5575300"/>
          <p14:tracePt t="237768" x="5459413" y="5575300"/>
          <p14:tracePt t="237783" x="5564188" y="5575300"/>
          <p14:tracePt t="237800" x="5900738" y="5575300"/>
          <p14:tracePt t="237802" x="6038850" y="5575300"/>
          <p14:tracePt t="237817" x="6226175" y="5575300"/>
          <p14:tracePt t="237833" x="6578600" y="5564188"/>
          <p14:tracePt t="237835" x="6672263" y="5553075"/>
          <p14:tracePt t="237850" x="6864350" y="5513388"/>
          <p14:tracePt t="237867" x="6953250" y="5497513"/>
          <p14:tracePt t="237884" x="6969125" y="5491163"/>
          <p14:tracePt t="238870" x="6996113" y="5491163"/>
          <p14:tracePt t="238875" x="7035800" y="5491163"/>
          <p14:tracePt t="238884" x="7100888" y="5486400"/>
          <p14:tracePt t="238901" x="7392988" y="5486400"/>
          <p14:tracePt t="238919" x="7662863" y="5481638"/>
          <p14:tracePt t="238920" x="7856538" y="5481638"/>
          <p14:tracePt t="238936" x="7994650" y="5481638"/>
          <p14:tracePt t="238940" x="8066088" y="5481638"/>
          <p14:tracePt t="238952" x="8142288" y="5475288"/>
          <p14:tracePt t="238954" x="8191500" y="5470525"/>
          <p14:tracePt t="238968" x="8235950" y="5470525"/>
          <p14:tracePt t="238985" x="8247063" y="5464175"/>
          <p14:tracePt t="239131" x="8253413" y="5464175"/>
          <p14:tracePt t="239138" x="8269288" y="5464175"/>
          <p14:tracePt t="239146" x="8296275" y="5464175"/>
          <p14:tracePt t="239169" x="8423275" y="5470525"/>
          <p14:tracePt t="239185" x="8494713" y="5470525"/>
          <p14:tracePt t="239202" x="8594725" y="5470525"/>
          <p14:tracePt t="239220" x="8682038" y="5464175"/>
          <p14:tracePt t="239221" x="8704263" y="5459413"/>
          <p14:tracePt t="239236" x="8726488" y="5453063"/>
          <p14:tracePt t="239252" x="8732838" y="5453063"/>
          <p14:tracePt t="239269" x="8737600" y="5448300"/>
          <p14:tracePt t="239285" x="8759825" y="5448300"/>
          <p14:tracePt t="239303" x="8831263" y="5437188"/>
          <p14:tracePt t="239319" x="8858250" y="5437188"/>
          <p14:tracePt t="239321" x="8875713" y="5430838"/>
          <p14:tracePt t="239336" x="8951913" y="5419725"/>
          <p14:tracePt t="239352" x="9013825" y="5419725"/>
          <p14:tracePt t="239370" x="9112250" y="5419725"/>
          <p14:tracePt t="239386" x="9194800" y="5419725"/>
          <p14:tracePt t="239402" x="9250363" y="5426075"/>
          <p14:tracePt t="239419" x="9321800" y="5430838"/>
          <p14:tracePt t="239436" x="9388475" y="5430838"/>
          <p14:tracePt t="239438" x="9442450" y="5430838"/>
          <p14:tracePt t="239452" x="9459913" y="5430838"/>
          <p14:tracePt t="239453" x="9482138" y="5430838"/>
          <p14:tracePt t="239469" x="9509125" y="5430838"/>
          <p14:tracePt t="239471" x="9536113" y="5430838"/>
          <p14:tracePt t="239486" x="9564688" y="5430838"/>
          <p14:tracePt t="239503" x="9580563" y="5430838"/>
          <p14:tracePt t="239560" x="9585325" y="5430838"/>
          <p14:tracePt t="239574" x="9591675" y="5430838"/>
          <p14:tracePt t="239589" x="9596438" y="5430838"/>
          <p14:tracePt t="239604" x="9607550" y="5437188"/>
          <p14:tracePt t="239610" x="9613900" y="5437188"/>
          <p14:tracePt t="239619" x="9625013" y="5437188"/>
          <p14:tracePt t="239636" x="9629775" y="5441950"/>
          <p14:tracePt t="239652" x="9640888" y="5448300"/>
          <p14:tracePt t="239670" x="9647238" y="5448300"/>
          <p14:tracePt t="239672" x="9652000" y="5448300"/>
          <p14:tracePt t="239688" x="9658350" y="5448300"/>
          <p14:tracePt t="239800" x="9658350" y="5453063"/>
          <p14:tracePt t="239815" x="9652000" y="5453063"/>
          <p14:tracePt t="239821" x="9629775" y="5459413"/>
          <p14:tracePt t="239836" x="9613900" y="5470525"/>
          <p14:tracePt t="239838" x="9585325" y="5470525"/>
          <p14:tracePt t="239853" x="9493250" y="5491163"/>
          <p14:tracePt t="239870" x="9393238" y="5513388"/>
          <p14:tracePt t="239887" x="9190038" y="5568950"/>
          <p14:tracePt t="239888" x="9123363" y="5584825"/>
          <p14:tracePt t="239903" x="9034463" y="5607050"/>
          <p14:tracePt t="239905" x="8913813" y="5640388"/>
          <p14:tracePt t="239919" x="8804275" y="5673725"/>
          <p14:tracePt t="239936" x="8628063" y="5729288"/>
          <p14:tracePt t="239953" x="8483600" y="5756275"/>
          <p14:tracePt t="239955" x="8362950" y="5778500"/>
          <p14:tracePt t="239971" x="8264525" y="5794375"/>
          <p14:tracePt t="239986" x="8137525" y="5822950"/>
          <p14:tracePt t="239988" x="8037513" y="5838825"/>
          <p14:tracePt t="240003" x="7932738" y="5854700"/>
          <p14:tracePt t="240020" x="7702550" y="5894388"/>
          <p14:tracePt t="240037" x="7564438" y="5910263"/>
          <p14:tracePt t="240038" x="7426325" y="5921375"/>
          <p14:tracePt t="240053" x="7359650" y="5932488"/>
          <p14:tracePt t="240055" x="7239000" y="5948363"/>
          <p14:tracePt t="240070" x="6942138" y="5988050"/>
          <p14:tracePt t="240086" x="6643688" y="6003925"/>
          <p14:tracePt t="240104" x="6148388" y="6010275"/>
          <p14:tracePt t="240105" x="6016625" y="6015038"/>
          <p14:tracePt t="240121" x="5630863" y="6032500"/>
          <p14:tracePt t="240137" x="5503863" y="6037263"/>
          <p14:tracePt t="240138" x="5267325" y="6053138"/>
          <p14:tracePt t="240154" x="4892675" y="6070600"/>
          <p14:tracePt t="240171" x="4721225" y="6081713"/>
          <p14:tracePt t="240172" x="4665663" y="6081713"/>
          <p14:tracePt t="240187" x="4616450" y="6081713"/>
          <p14:tracePt t="240189" x="4533900" y="6086475"/>
          <p14:tracePt t="240203" x="4473575" y="6086475"/>
          <p14:tracePt t="240205" x="4406900" y="6086475"/>
          <p14:tracePt t="240220" x="4237038" y="6092825"/>
          <p14:tracePt t="240237" x="4076700" y="6097588"/>
          <p14:tracePt t="240254" x="3922713" y="6103938"/>
          <p14:tracePt t="240256" x="3862388" y="6108700"/>
          <p14:tracePt t="240271" x="3806825" y="6108700"/>
          <p14:tracePt t="240272" x="3719513" y="6115050"/>
          <p14:tracePt t="240287" x="3592513" y="6115050"/>
          <p14:tracePt t="240304" x="3432175" y="6119813"/>
          <p14:tracePt t="240320" x="3240088" y="6126163"/>
          <p14:tracePt t="240338" x="2930525" y="6126163"/>
          <p14:tracePt t="240354" x="2859088" y="6130925"/>
          <p14:tracePt t="240355" x="2754313" y="6135688"/>
          <p14:tracePt t="240371" x="2544763" y="6164263"/>
          <p14:tracePt t="240388" x="2413000" y="6175375"/>
          <p14:tracePt t="240405" x="2335213" y="6191250"/>
          <p14:tracePt t="240421" x="2319338" y="6191250"/>
          <p14:tracePt t="240422" x="2314575" y="6191250"/>
          <p14:tracePt t="240438" x="2303463" y="6191250"/>
          <p14:tracePt t="240454" x="2274888" y="6191250"/>
          <p14:tracePt t="240471" x="2263775" y="6186488"/>
          <p14:tracePt t="240473" x="2247900" y="6186488"/>
          <p14:tracePt t="240488" x="2232025" y="6175375"/>
          <p14:tracePt t="240504" x="2220913" y="6175375"/>
          <p14:tracePt t="240506" x="2203450" y="6169025"/>
          <p14:tracePt t="240520" x="2192338" y="6157913"/>
          <p14:tracePt t="240538" x="2176463" y="6142038"/>
          <p14:tracePt t="240555" x="2154238" y="6119813"/>
          <p14:tracePt t="240571" x="2147888" y="6115050"/>
          <p14:tracePt t="240572" x="2147888" y="6103938"/>
          <p14:tracePt t="240587" x="2143125" y="6092825"/>
          <p14:tracePt t="240604" x="2143125" y="6081713"/>
          <p14:tracePt t="240621" x="2143125" y="6075363"/>
          <p14:tracePt t="240638" x="2147888" y="6064250"/>
          <p14:tracePt t="240656" x="2154238" y="6064250"/>
          <p14:tracePt t="240671" x="2170113" y="6048375"/>
          <p14:tracePt t="240689" x="2181225" y="6037263"/>
          <p14:tracePt t="240690" x="2187575" y="6032500"/>
          <p14:tracePt t="240705" x="2198688" y="6015038"/>
          <p14:tracePt t="240721" x="2203450" y="6003925"/>
          <p14:tracePt t="240723" x="2209800" y="5999163"/>
          <p14:tracePt t="240739" x="2209800" y="5992813"/>
          <p14:tracePt t="240740" x="2214563" y="5988050"/>
          <p14:tracePt t="240755" x="2220913" y="5976938"/>
          <p14:tracePt t="240772" x="2220913" y="5965825"/>
          <p14:tracePt t="240797" x="2220913" y="5959475"/>
          <p14:tracePt t="240811" x="2225675" y="5959475"/>
          <p14:tracePt t="240821" x="2225675" y="5954713"/>
          <p14:tracePt t="240838" x="2236788" y="5954713"/>
          <p14:tracePt t="240855" x="2247900" y="5943600"/>
          <p14:tracePt t="240871" x="2252663" y="5938838"/>
          <p14:tracePt t="240888" x="2259013" y="5932488"/>
          <p14:tracePt t="240905" x="2263775" y="5932488"/>
          <p14:tracePt t="240921" x="2270125" y="5932488"/>
          <p14:tracePt t="240938" x="2281238" y="5921375"/>
          <p14:tracePt t="240954" x="2292350" y="5916613"/>
          <p14:tracePt t="240971" x="2297113" y="5910263"/>
          <p14:tracePt t="241210" x="2303463" y="5910263"/>
          <p14:tracePt t="241224" x="2314575" y="5905500"/>
          <p14:tracePt t="241231" x="2325688" y="5905500"/>
          <p14:tracePt t="241241" x="2330450" y="5905500"/>
          <p14:tracePt t="241255" x="2346325" y="5905500"/>
          <p14:tracePt t="241322" x="2346325" y="5899150"/>
          <p14:tracePt t="241368" x="2346325" y="5894388"/>
          <p14:tracePt t="241381" x="2346325" y="5888038"/>
          <p14:tracePt t="241390" x="2346325" y="5883275"/>
          <p14:tracePt t="241405" x="2346325" y="5876925"/>
          <p14:tracePt t="241422" x="2346325" y="5872163"/>
          <p14:tracePt t="241728" x="2352675" y="5872163"/>
          <p14:tracePt t="241733" x="2363788" y="5872163"/>
          <p14:tracePt t="241749" x="2368550" y="5876925"/>
          <p14:tracePt t="241757" x="2374900" y="5883275"/>
          <p14:tracePt t="241773" x="2379663" y="5883275"/>
          <p14:tracePt t="241789" x="2386013" y="5888038"/>
          <p14:tracePt t="241806" x="2413000" y="5905500"/>
          <p14:tracePt t="242268" x="2397125" y="5905500"/>
          <p14:tracePt t="242273" x="2335213" y="5894388"/>
          <p14:tracePt t="242281" x="2181225" y="5872163"/>
          <p14:tracePt t="242307" x="1784350" y="5827713"/>
          <p14:tracePt t="242324" x="1630363" y="5827713"/>
          <p14:tracePt t="242325" x="1592263" y="5827713"/>
          <p14:tracePt t="242341" x="1565275" y="5827713"/>
          <p14:tracePt t="242342" x="1558925" y="5827713"/>
          <p14:tracePt t="242371" x="1576388" y="5838825"/>
          <p14:tracePt t="242379" x="1625600" y="5861050"/>
          <p14:tracePt t="242391" x="1724025" y="5883275"/>
          <p14:tracePt t="242407" x="2049463" y="5927725"/>
          <p14:tracePt t="242408" x="2297113" y="5954713"/>
          <p14:tracePt t="242424" x="2544763" y="5970588"/>
          <p14:tracePt t="242426" x="2738438" y="5970588"/>
          <p14:tracePt t="242441" x="3360738" y="5976938"/>
          <p14:tracePt t="242458" x="3906838" y="5943600"/>
          <p14:tracePt t="242460" x="4197350" y="5927725"/>
          <p14:tracePt t="242474" x="4467225" y="5899150"/>
          <p14:tracePt t="242476" x="4683125" y="5883275"/>
          <p14:tracePt t="242491" x="5162550" y="5834063"/>
          <p14:tracePt t="242508" x="5321300" y="5789613"/>
          <p14:tracePt t="242509" x="5376863" y="5778500"/>
          <p14:tracePt t="242524" x="5481638" y="5767388"/>
          <p14:tracePt t="242542" x="5497513" y="5761038"/>
          <p14:tracePt t="242611" x="5497513" y="5756275"/>
          <p14:tracePt t="242619" x="5503863" y="5745163"/>
          <p14:tracePt t="242635" x="5508625" y="5729288"/>
          <p14:tracePt t="242642" x="5514975" y="5722938"/>
          <p14:tracePt t="242657" x="5526088" y="5700713"/>
          <p14:tracePt t="242675" x="5559425" y="5662613"/>
          <p14:tracePt t="242690" x="5613400" y="5629275"/>
          <p14:tracePt t="242709" x="5684838" y="5607050"/>
          <p14:tracePt t="242724" x="5718175" y="5595938"/>
          <p14:tracePt t="242726" x="5735638" y="5591175"/>
          <p14:tracePt t="242740" x="5768975" y="5580063"/>
          <p14:tracePt t="242758" x="5795963" y="5575300"/>
          <p14:tracePt t="242775" x="5807075" y="5575300"/>
          <p14:tracePt t="242776" x="5818188" y="5575300"/>
          <p14:tracePt t="242791" x="5872163" y="5575300"/>
          <p14:tracePt t="242807" x="5956300" y="5575300"/>
          <p14:tracePt t="242824" x="6049963" y="5575300"/>
          <p14:tracePt t="242841" x="6132513" y="5575300"/>
          <p14:tracePt t="242843" x="6192838" y="5575300"/>
          <p14:tracePt t="242858" x="6197600" y="5575300"/>
          <p14:tracePt t="242859" x="6219825" y="5568950"/>
          <p14:tracePt t="242875" x="6275388" y="5557838"/>
          <p14:tracePt t="242891" x="6297613" y="5557838"/>
          <p14:tracePt t="242908" x="6302375" y="5553075"/>
          <p14:tracePt t="243032" x="6291263" y="5546725"/>
          <p14:tracePt t="243038" x="6275388" y="5546725"/>
          <p14:tracePt t="243046" x="6269038" y="5541963"/>
          <p14:tracePt t="243058" x="6246813" y="5535613"/>
          <p14:tracePt t="243075" x="6148388" y="5524500"/>
          <p14:tracePt t="243091" x="6032500" y="5519738"/>
          <p14:tracePt t="243093" x="5916613" y="5502275"/>
          <p14:tracePt t="243107" x="5751513" y="5486400"/>
          <p14:tracePt t="243125" x="5553075" y="5481638"/>
          <p14:tracePt t="243142" x="5459413" y="5475288"/>
          <p14:tracePt t="243143" x="5403850" y="5475288"/>
          <p14:tracePt t="243158" x="5365750" y="5475288"/>
          <p14:tracePt t="243160" x="5343525" y="5475288"/>
          <p14:tracePt t="243174" x="5338763" y="5475288"/>
          <p14:tracePt t="243310" x="5338763" y="5470525"/>
          <p14:tracePt t="243323" x="5343525" y="5464175"/>
          <p14:tracePt t="243331" x="5365750" y="5459413"/>
          <p14:tracePt t="243341" x="5383213" y="5459413"/>
          <p14:tracePt t="243358" x="5465763" y="5459413"/>
          <p14:tracePt t="243360" x="5508625" y="5459413"/>
          <p14:tracePt t="243375" x="5548313" y="5459413"/>
          <p14:tracePt t="243377" x="5564188" y="5459413"/>
          <p14:tracePt t="243391" x="5591175" y="5453063"/>
          <p14:tracePt t="243409" x="5608638" y="5453063"/>
          <p14:tracePt t="243579" x="5613400" y="5453063"/>
          <p14:tracePt t="243586" x="5613400" y="5448300"/>
          <p14:tracePt t="243594" x="5619750" y="5448300"/>
          <p14:tracePt t="243609" x="5641975" y="5448300"/>
          <p14:tracePt t="243611" x="5653088" y="5448300"/>
          <p14:tracePt t="243626" x="5668963" y="5441950"/>
          <p14:tracePt t="243642" x="5675313" y="5441950"/>
          <p14:tracePt t="245508" x="5668963" y="5441950"/>
          <p14:tracePt t="245521" x="5664200" y="5441950"/>
          <p14:tracePt t="245590" x="5657850" y="5441950"/>
          <p14:tracePt t="245604" x="5653088" y="5441950"/>
          <p14:tracePt t="245642" x="5646738" y="5441950"/>
          <p14:tracePt t="245656" x="5641975" y="5441950"/>
          <p14:tracePt t="245778" x="5653088" y="5448300"/>
          <p14:tracePt t="245784" x="5675313" y="5448300"/>
          <p14:tracePt t="245796" x="5707063" y="5448300"/>
          <p14:tracePt t="245813" x="5922963" y="5448300"/>
          <p14:tracePt t="245829" x="6070600" y="5448300"/>
          <p14:tracePt t="245831" x="6319838" y="5448300"/>
          <p14:tracePt t="245845" x="6594475" y="5448300"/>
          <p14:tracePt t="245862" x="6908800" y="5408613"/>
          <p14:tracePt t="245880" x="7107238" y="5381625"/>
          <p14:tracePt t="245881" x="7156450" y="5370513"/>
          <p14:tracePt t="245896" x="7194550" y="5365750"/>
          <p14:tracePt t="245912" x="7200900" y="5359400"/>
          <p14:tracePt t="246310" x="7212013" y="5354638"/>
          <p14:tracePt t="246324" x="7216775" y="5348288"/>
          <p14:tracePt t="246331" x="7227888" y="5343525"/>
          <p14:tracePt t="246347" x="7234238" y="5337175"/>
          <p14:tracePt t="246348" x="7239000" y="5332413"/>
          <p14:tracePt t="246362" x="7256463" y="5321300"/>
          <p14:tracePt t="246380" x="7265988" y="5314950"/>
          <p14:tracePt t="246396" x="7277100" y="5303838"/>
          <p14:tracePt t="246397" x="7283450" y="5303838"/>
          <p14:tracePt t="246413" x="7294563" y="5299075"/>
          <p14:tracePt t="246430" x="7305675" y="5299075"/>
          <p14:tracePt t="246447" x="7321550" y="5294313"/>
          <p14:tracePt t="246463" x="7350125" y="5287963"/>
          <p14:tracePt t="246480" x="7410450" y="5272088"/>
          <p14:tracePt t="246482" x="7432675" y="5260975"/>
          <p14:tracePt t="246496" x="7459663" y="5260975"/>
          <p14:tracePt t="246498" x="7493000" y="5254625"/>
          <p14:tracePt t="246513" x="7542213" y="5238750"/>
          <p14:tracePt t="246530" x="7580313" y="5227638"/>
          <p14:tracePt t="246547" x="7597775" y="5227638"/>
          <p14:tracePt t="246549" x="7602538" y="5227638"/>
          <p14:tracePt t="246563" x="7608888" y="5227638"/>
          <p14:tracePt t="246565" x="7613650" y="5227638"/>
          <p14:tracePt t="246580" x="7620000" y="5227638"/>
          <p14:tracePt t="246602" x="7624763" y="5227638"/>
          <p14:tracePt t="246623" x="7631113" y="5227638"/>
          <p14:tracePt t="246639" x="7635875" y="5227638"/>
          <p14:tracePt t="246940" x="7640638" y="5227638"/>
          <p14:tracePt t="247375" x="7646988" y="5227638"/>
          <p14:tracePt t="247382" x="7651750" y="5227638"/>
          <p14:tracePt t="247396" x="7658100" y="5227638"/>
          <p14:tracePt t="247415" x="7669213" y="5227638"/>
          <p14:tracePt t="247432" x="7680325" y="5227638"/>
          <p14:tracePt t="247448" x="7707313" y="5227638"/>
          <p14:tracePt t="247450" x="7740650" y="5227638"/>
          <p14:tracePt t="247465" x="7818438" y="5227638"/>
          <p14:tracePt t="247481" x="7932738" y="5227638"/>
          <p14:tracePt t="247499" x="8131175" y="5232400"/>
          <p14:tracePt t="247515" x="8351838" y="5243513"/>
          <p14:tracePt t="247531" x="8412163" y="5243513"/>
          <p14:tracePt t="247533" x="8478838" y="5238750"/>
          <p14:tracePt t="247547" x="8550275" y="5238750"/>
          <p14:tracePt t="247566" x="8599488" y="5238750"/>
          <p14:tracePt t="247567" x="8610600" y="5238750"/>
          <p14:tracePt t="247582" x="8616950" y="5238750"/>
          <p14:tracePt t="247583" x="8621713" y="5232400"/>
          <p14:tracePt t="247682" x="8628063" y="5232400"/>
          <p14:tracePt t="247689" x="8632825" y="5232400"/>
          <p14:tracePt t="247705" x="8639175" y="5232400"/>
          <p14:tracePt t="247715" x="8650288" y="5232400"/>
          <p14:tracePt t="247732" x="8659813" y="5238750"/>
          <p14:tracePt t="247733" x="8677275" y="5238750"/>
          <p14:tracePt t="247749" x="8704263" y="5238750"/>
          <p14:tracePt t="247750" x="8726488" y="5243513"/>
          <p14:tracePt t="247764" x="8775700" y="5243513"/>
          <p14:tracePt t="247781" x="8820150" y="5243513"/>
          <p14:tracePt t="247799" x="8886825" y="5238750"/>
          <p14:tracePt t="247801" x="8909050" y="5238750"/>
          <p14:tracePt t="247816" x="8951913" y="5227638"/>
          <p14:tracePt t="247832" x="8969375" y="5227638"/>
          <p14:tracePt t="247833" x="8985250" y="5227638"/>
          <p14:tracePt t="247848" x="8996363" y="5227638"/>
          <p14:tracePt t="247866" x="9013825" y="5227638"/>
          <p14:tracePt t="247882" x="9034463" y="5227638"/>
          <p14:tracePt t="247883" x="9045575" y="5227638"/>
          <p14:tracePt t="247900" x="9051925" y="5227638"/>
          <p14:tracePt t="247915" x="9056688" y="5227638"/>
          <p14:tracePt t="247932" x="9063038" y="5227638"/>
          <p14:tracePt t="247975" x="9067800" y="5227638"/>
          <p14:tracePt t="247989" x="9074150" y="5227638"/>
          <p14:tracePt t="247997" x="9078913" y="5227638"/>
          <p14:tracePt t="248005" x="9085263" y="5227638"/>
          <p14:tracePt t="248016" x="9090025" y="5227638"/>
          <p14:tracePt t="248017" x="9096375" y="5227638"/>
          <p14:tracePt t="248032" x="9101138" y="5227638"/>
          <p14:tracePt t="248049" x="9107488" y="5227638"/>
          <p14:tracePt t="248065" x="9112250" y="5232400"/>
          <p14:tracePt t="248082" x="9128125" y="5232400"/>
          <p14:tracePt t="248100" x="9134475" y="5232400"/>
          <p14:tracePt t="248101" x="9139238" y="5238750"/>
          <p14:tracePt t="248117" x="9150350" y="5243513"/>
          <p14:tracePt t="248132" x="9156700" y="5243513"/>
          <p14:tracePt t="248149" x="9161463" y="5243513"/>
          <p14:tracePt t="248166" x="9167813" y="5243513"/>
          <p14:tracePt t="248167" x="9178925" y="5243513"/>
          <p14:tracePt t="248183" x="9183688" y="5243513"/>
          <p14:tracePt t="248184" x="9194800" y="5243513"/>
          <p14:tracePt t="248199" x="9212263" y="5243513"/>
          <p14:tracePt t="248200" x="9232900" y="5243513"/>
          <p14:tracePt t="248215" x="9266238" y="5243513"/>
          <p14:tracePt t="248232" x="9299575" y="5243513"/>
          <p14:tracePt t="248250" x="9344025" y="5243513"/>
          <p14:tracePt t="248266" x="9355138" y="5243513"/>
          <p14:tracePt t="248268" x="9366250" y="5243513"/>
          <p14:tracePt t="248283" x="9393238" y="5243513"/>
          <p14:tracePt t="248300" x="9415463" y="5243513"/>
          <p14:tracePt t="248316" x="9453563" y="5243513"/>
          <p14:tracePt t="248318" x="9464675" y="5243513"/>
          <p14:tracePt t="248332" x="9475788" y="5249863"/>
          <p14:tracePt t="248334" x="9493250" y="5249863"/>
          <p14:tracePt t="248350" x="9509125" y="5249863"/>
          <p14:tracePt t="248352" x="9513888" y="5249863"/>
          <p14:tracePt t="248366" x="9531350" y="5254625"/>
          <p14:tracePt t="248382" x="9536113" y="5260975"/>
          <p14:tracePt t="248400" x="9542463" y="5260975"/>
          <p14:tracePt t="248431" x="9547225" y="5260975"/>
          <p14:tracePt t="248604" x="9553575" y="5260975"/>
          <p14:tracePt t="248627" x="9558338" y="5260975"/>
          <p14:tracePt t="248651" x="9564688" y="5260975"/>
          <p14:tracePt t="248680" x="9569450" y="5260975"/>
          <p14:tracePt t="248701" x="9575800" y="5260975"/>
          <p14:tracePt t="248724" x="9580563" y="5260975"/>
          <p14:tracePt t="248740" x="9585325" y="5260975"/>
          <p14:tracePt t="248746" x="9591675" y="5260975"/>
          <p14:tracePt t="248761" x="9602788" y="5260975"/>
          <p14:tracePt t="248776" x="9607550" y="5260975"/>
          <p14:tracePt t="248785" x="9613900" y="5260975"/>
          <p14:tracePt t="248800" x="9625013" y="5260975"/>
          <p14:tracePt t="248860" x="9629775" y="5260975"/>
          <p14:tracePt t="248875" x="9636125" y="5260975"/>
          <p14:tracePt t="248911" x="9636125" y="5254625"/>
          <p14:tracePt t="250112" x="9629775" y="5254625"/>
          <p14:tracePt t="250119" x="9596438" y="5254625"/>
          <p14:tracePt t="250126" x="9591675" y="5254625"/>
          <p14:tracePt t="250153" x="9442450" y="5254625"/>
          <p14:tracePt t="250170" x="9321800" y="5254625"/>
          <p14:tracePt t="250172" x="9277350" y="5254625"/>
          <p14:tracePt t="250185" x="9221788" y="5254625"/>
          <p14:tracePt t="250187" x="9172575" y="5254625"/>
          <p14:tracePt t="250202" x="9096375" y="5254625"/>
          <p14:tracePt t="250219" x="9018588" y="5254625"/>
          <p14:tracePt t="250236" x="8936038" y="5254625"/>
          <p14:tracePt t="250237" x="8853488" y="5260975"/>
          <p14:tracePt t="250252" x="8748713" y="5265738"/>
          <p14:tracePt t="250269" x="8505825" y="5283200"/>
          <p14:tracePt t="250270" x="8313738" y="5294313"/>
          <p14:tracePt t="250285" x="7927975" y="5326063"/>
          <p14:tracePt t="250302" x="7493000" y="5310188"/>
          <p14:tracePt t="250319" x="7134225" y="5359400"/>
          <p14:tracePt t="250321" x="6931025" y="5376863"/>
          <p14:tracePt t="250336" x="6743700" y="5397500"/>
          <p14:tracePt t="250338" x="6638925" y="5403850"/>
          <p14:tracePt t="250352" x="6478588" y="5426075"/>
          <p14:tracePt t="250353" x="6319838" y="5426075"/>
          <p14:tracePt t="250369" x="6092825" y="5426075"/>
          <p14:tracePt t="250386" x="5872163" y="5426075"/>
          <p14:tracePt t="250403" x="5646738" y="5441950"/>
          <p14:tracePt t="250419" x="5586413" y="5448300"/>
          <p14:tracePt t="250421" x="5519738" y="5453063"/>
          <p14:tracePt t="250435" x="5321300" y="5464175"/>
          <p14:tracePt t="250452" x="5122863" y="5475288"/>
          <p14:tracePt t="250469" x="4743450" y="5475288"/>
          <p14:tracePt t="250471" x="4545013" y="5475288"/>
          <p14:tracePt t="250486" x="4252913" y="5475288"/>
          <p14:tracePt t="250487" x="3906838" y="5481638"/>
          <p14:tracePt t="250503" x="3487738" y="5497513"/>
          <p14:tracePt t="250519" x="3084513" y="5508625"/>
          <p14:tracePt t="250536" x="2859088" y="5508625"/>
          <p14:tracePt t="250552" x="2749550" y="5508625"/>
          <p14:tracePt t="250554" x="2743200" y="5508625"/>
          <p14:tracePt t="250571" x="2738438" y="5508625"/>
          <p14:tracePt t="250615" x="2732088" y="5508625"/>
          <p14:tracePt t="250620" x="2720975" y="5497513"/>
          <p14:tracePt t="250637" x="2698750" y="5497513"/>
          <p14:tracePt t="250639" x="2682875" y="5497513"/>
          <p14:tracePt t="250652" x="2616200" y="5497513"/>
          <p14:tracePt t="250669" x="2506663" y="5497513"/>
          <p14:tracePt t="250686" x="2352675" y="5508625"/>
          <p14:tracePt t="250688" x="2314575" y="5513388"/>
          <p14:tracePt t="250702" x="2263775" y="5513388"/>
          <p14:tracePt t="250720" x="2143125" y="5524500"/>
          <p14:tracePt t="250736" x="2087563" y="5524500"/>
          <p14:tracePt t="250753" x="2049463" y="5524500"/>
          <p14:tracePt t="250770" x="2022475" y="5524500"/>
          <p14:tracePt t="250772" x="2016125" y="5524500"/>
          <p14:tracePt t="253113" x="2005013" y="5564188"/>
          <p14:tracePt t="253203" x="2027238" y="5575300"/>
          <p14:tracePt t="253208" x="2082800" y="5580063"/>
          <p14:tracePt t="253217" x="2143125" y="5584825"/>
          <p14:tracePt t="253240" x="2600325" y="5568950"/>
          <p14:tracePt t="253257" x="3162300" y="5464175"/>
          <p14:tracePt t="253274" x="3282950" y="5441950"/>
          <p14:tracePt t="253275" x="3443288" y="5414963"/>
          <p14:tracePt t="253290" x="3619500" y="5381625"/>
          <p14:tracePt t="253292" x="3740150" y="5365750"/>
          <p14:tracePt t="253307" x="3960813" y="5321300"/>
          <p14:tracePt t="253324" x="4418013" y="5294313"/>
          <p14:tracePt t="253340" x="4864100" y="5276850"/>
          <p14:tracePt t="253357" x="5151438" y="5265738"/>
          <p14:tracePt t="253358" x="5310188" y="5249863"/>
          <p14:tracePt t="253373" x="5360988" y="5254625"/>
          <p14:tracePt t="253375" x="5399088" y="5254625"/>
          <p14:tracePt t="253390" x="5487988" y="5254625"/>
          <p14:tracePt t="253407" x="5526088" y="5249863"/>
          <p14:tracePt t="253424" x="5553075" y="5249863"/>
          <p14:tracePt t="253425" x="5564188" y="5249863"/>
          <p14:tracePt t="253441" x="5570538" y="5249863"/>
          <p14:tracePt t="253442" x="5591175" y="5243513"/>
          <p14:tracePt t="253457" x="5613400" y="5243513"/>
          <p14:tracePt t="253459" x="5641975" y="5243513"/>
          <p14:tracePt t="253473" x="5724525" y="5243513"/>
          <p14:tracePt t="253490" x="5789613" y="5243513"/>
          <p14:tracePt t="253507" x="5878513" y="5243513"/>
          <p14:tracePt t="253509" x="5905500" y="5243513"/>
          <p14:tracePt t="253524" x="5949950" y="5243513"/>
          <p14:tracePt t="253525" x="5994400" y="5243513"/>
          <p14:tracePt t="253540" x="6032500" y="5249863"/>
          <p14:tracePt t="253557" x="6092825" y="5260975"/>
          <p14:tracePt t="253574" x="6126163" y="5260975"/>
          <p14:tracePt t="253576" x="6148388" y="5260975"/>
          <p14:tracePt t="253591" x="6181725" y="5260975"/>
          <p14:tracePt t="253592" x="6197600" y="5260975"/>
          <p14:tracePt t="253608" x="6275388" y="5238750"/>
          <p14:tracePt t="253624" x="6351588" y="5221288"/>
          <p14:tracePt t="253641" x="6478588" y="5189538"/>
          <p14:tracePt t="253643" x="6527800" y="5183188"/>
          <p14:tracePt t="253658" x="6665913" y="5138738"/>
          <p14:tracePt t="253676" x="6819900" y="5118100"/>
          <p14:tracePt t="253691" x="6985000" y="5095875"/>
          <p14:tracePt t="253707" x="7145338" y="5084763"/>
          <p14:tracePt t="253725" x="7272338" y="5084763"/>
          <p14:tracePt t="253726" x="7327900" y="5084763"/>
          <p14:tracePt t="253741" x="7399338" y="5084763"/>
          <p14:tracePt t="253742" x="7542213" y="5118100"/>
          <p14:tracePt t="253757" x="7613650" y="5127625"/>
          <p14:tracePt t="253775" x="7724775" y="5149850"/>
          <p14:tracePt t="253790" x="7827963" y="5183188"/>
          <p14:tracePt t="253809" x="7983538" y="5227638"/>
          <p14:tracePt t="253825" x="8153400" y="5260975"/>
          <p14:tracePt t="253841" x="8291513" y="5287963"/>
          <p14:tracePt t="253858" x="8369300" y="5294313"/>
          <p14:tracePt t="253875" x="8423275" y="5303838"/>
          <p14:tracePt t="253876" x="8434388" y="5303838"/>
          <p14:tracePt t="253891" x="8445500" y="5303838"/>
          <p14:tracePt t="253893" x="8451850" y="5303838"/>
          <p14:tracePt t="253998" x="8462963" y="5303838"/>
          <p14:tracePt t="254012" x="8489950" y="5303838"/>
          <p14:tracePt t="254018" x="8523288" y="5303838"/>
          <p14:tracePt t="254025" x="8556625" y="5303838"/>
          <p14:tracePt t="254041" x="8594725" y="5303838"/>
          <p14:tracePt t="254043" x="8659813" y="5303838"/>
          <p14:tracePt t="254057" x="8753475" y="5303838"/>
          <p14:tracePt t="254075" x="8869363" y="5303838"/>
          <p14:tracePt t="254092" x="8951913" y="5303838"/>
          <p14:tracePt t="254093" x="9002713" y="5299075"/>
          <p14:tracePt t="254109" x="9040813" y="5294313"/>
          <p14:tracePt t="254110" x="9074150" y="5287963"/>
          <p14:tracePt t="254124" x="9161463" y="5283200"/>
          <p14:tracePt t="254141" x="9232900" y="5272088"/>
          <p14:tracePt t="254158" x="9321800" y="5260975"/>
          <p14:tracePt t="254160" x="9355138" y="5254625"/>
          <p14:tracePt t="254176" x="9393238" y="5249863"/>
          <p14:tracePt t="254177" x="9437688" y="5243513"/>
          <p14:tracePt t="254192" x="9486900" y="5232400"/>
          <p14:tracePt t="254193" x="9513888" y="5221288"/>
          <p14:tracePt t="254208" x="9580563" y="5200650"/>
          <p14:tracePt t="254225" x="9640888" y="5189538"/>
          <p14:tracePt t="254243" x="9701213" y="5178425"/>
          <p14:tracePt t="254244" x="9712325" y="5172075"/>
          <p14:tracePt t="254259" x="9723438" y="5172075"/>
          <p14:tracePt t="254260" x="9740900" y="5172075"/>
          <p14:tracePt t="254274" x="9752013" y="5172075"/>
          <p14:tracePt t="254291" x="9763125" y="5172075"/>
          <p14:tracePt t="254309" x="9772650" y="5172075"/>
          <p14:tracePt t="254310" x="9779000" y="5172075"/>
          <p14:tracePt t="254325" x="9790113" y="5172075"/>
          <p14:tracePt t="254326" x="9794875" y="5172075"/>
          <p14:tracePt t="254342" x="9812338" y="5178425"/>
          <p14:tracePt t="254343" x="9828213" y="5178425"/>
          <p14:tracePt t="254358" x="9861550" y="5183188"/>
          <p14:tracePt t="254375" x="9883775" y="5194300"/>
          <p14:tracePt t="254392" x="9899650" y="5200650"/>
          <p14:tracePt t="254393" x="9906000" y="5200650"/>
          <p14:tracePt t="254545" x="9906000" y="5205413"/>
          <p14:tracePt t="254598" x="9899650" y="5205413"/>
          <p14:tracePt t="254604" x="9894888" y="5211763"/>
          <p14:tracePt t="254611" x="9888538" y="5216525"/>
          <p14:tracePt t="254626" x="9883775" y="5216525"/>
          <p14:tracePt t="254627" x="9877425" y="5227638"/>
          <p14:tracePt t="254642" x="9861550" y="5232400"/>
          <p14:tracePt t="254725" x="9856788" y="5232400"/>
          <p14:tracePt t="254762" x="9850438" y="5232400"/>
          <p14:tracePt t="255461" x="9850438" y="5238750"/>
          <p14:tracePt t="255542" x="9845675" y="5238750"/>
          <p14:tracePt t="255563" x="9839325" y="5243513"/>
          <p14:tracePt t="255587" x="9834563" y="5243513"/>
          <p14:tracePt t="255872" x="9828213" y="5243513"/>
          <p14:tracePt t="256030" x="9823450" y="5243513"/>
          <p14:tracePt t="256105" x="9817100" y="5243513"/>
          <p14:tracePt t="256157" x="9812338" y="5243513"/>
          <p14:tracePt t="256232" x="9805988" y="5243513"/>
          <p14:tracePt t="256238" x="9801225" y="5243513"/>
          <p14:tracePt t="256246" x="9794875" y="5243513"/>
          <p14:tracePt t="256264" x="9794875" y="5249863"/>
          <p14:tracePt t="256278" x="9790113" y="5254625"/>
          <p14:tracePt t="256295" x="9790113" y="5260975"/>
          <p14:tracePt t="256311" x="9779000" y="5265738"/>
          <p14:tracePt t="256329" x="9779000" y="5272088"/>
          <p14:tracePt t="256473" x="9779000" y="5276850"/>
          <p14:tracePt t="256519" x="9779000" y="5283200"/>
          <p14:tracePt t="256540" x="9779000" y="5287963"/>
          <p14:tracePt t="256546" x="9772650" y="5287963"/>
          <p14:tracePt t="256564" x="9772650" y="5294313"/>
          <p14:tracePt t="256577" x="9767888" y="5294313"/>
          <p14:tracePt t="256608" x="9767888" y="5299075"/>
          <p14:tracePt t="256621" x="9763125" y="5299075"/>
          <p14:tracePt t="256637" x="9756775" y="5299075"/>
          <p14:tracePt t="256652" x="9756775" y="5303838"/>
          <p14:tracePt t="256675" x="9752013" y="5303838"/>
          <p14:tracePt t="256697" x="9745663" y="5303838"/>
          <p14:tracePt t="256713" x="9740900" y="5303838"/>
          <p14:tracePt t="256727" x="9734550" y="5303838"/>
          <p14:tracePt t="256741" x="9729788" y="5303838"/>
          <p14:tracePt t="256749" x="9723438" y="5303838"/>
          <p14:tracePt t="256763" x="9718675" y="5303838"/>
          <p14:tracePt t="257342" x="9712325" y="5303838"/>
          <p14:tracePt t="257349" x="9707563" y="5303838"/>
          <p14:tracePt t="257371" x="9701213" y="5303838"/>
          <p14:tracePt t="257381" x="9696450" y="5303838"/>
          <p14:tracePt t="257396" x="9690100" y="5303838"/>
          <p14:tracePt t="257413" x="9674225" y="5303838"/>
          <p14:tracePt t="257430" x="9663113" y="5303838"/>
          <p14:tracePt t="257432" x="9658350" y="5299075"/>
          <p14:tracePt t="257449" x="9652000" y="5299075"/>
          <p14:tracePt t="257463" x="9647238" y="5294313"/>
          <p14:tracePt t="257480" x="9640888" y="5287963"/>
          <p14:tracePt t="257702" x="9647238" y="5287963"/>
          <p14:tracePt t="258161" x="9647238" y="5294313"/>
          <p14:tracePt t="258167" x="9647238" y="5299075"/>
          <p14:tracePt t="258182" x="9647238" y="5303838"/>
          <p14:tracePt t="258205" x="9647238" y="5310188"/>
          <p14:tracePt t="258684" x="9647238" y="5303838"/>
          <p14:tracePt t="258701" x="9647238" y="5299075"/>
          <p14:tracePt t="258714" x="9647238" y="5294313"/>
          <p14:tracePt t="258909" x="9647238" y="5299075"/>
          <p14:tracePt t="258924" x="9647238" y="5303838"/>
          <p14:tracePt t="258939" x="9652000" y="5310188"/>
          <p14:tracePt t="258948" x="9652000" y="5314950"/>
          <p14:tracePt t="258966" x="9658350" y="5321300"/>
          <p14:tracePt t="259068" x="9663113" y="5321300"/>
          <p14:tracePt t="259074" x="9669463" y="5314950"/>
          <p14:tracePt t="259825" x="9663113" y="5314950"/>
          <p14:tracePt t="259831" x="9658350" y="5314950"/>
          <p14:tracePt t="259839" x="9652000" y="5321300"/>
          <p14:tracePt t="259851" x="9640888" y="5321300"/>
          <p14:tracePt t="259867" x="9618663" y="5332413"/>
          <p14:tracePt t="259869" x="9596438" y="5337175"/>
          <p14:tracePt t="259883" x="9580563" y="5337175"/>
          <p14:tracePt t="259885" x="9558338" y="5343525"/>
          <p14:tracePt t="259900" x="9509125" y="5354638"/>
          <p14:tracePt t="259917" x="9453563" y="5365750"/>
          <p14:tracePt t="259933" x="9431338" y="5365750"/>
          <p14:tracePt t="259951" x="9399588" y="5376863"/>
          <p14:tracePt t="259952" x="9359900" y="5392738"/>
          <p14:tracePt t="259967" x="9326563" y="5392738"/>
          <p14:tracePt t="259969" x="9283700" y="5408613"/>
          <p14:tracePt t="259983" x="9150350" y="5430838"/>
          <p14:tracePt t="260001" x="9029700" y="5459413"/>
          <p14:tracePt t="260018" x="8875713" y="5491163"/>
          <p14:tracePt t="260019" x="8815388" y="5508625"/>
          <p14:tracePt t="260033" x="8693150" y="5535613"/>
          <p14:tracePt t="260035" x="8670925" y="5535613"/>
          <p14:tracePt t="260050" x="8616950" y="5546725"/>
          <p14:tracePt t="260067" x="8561388" y="5553075"/>
          <p14:tracePt t="260084" x="8483600" y="5553075"/>
          <p14:tracePt t="260085" x="8418513" y="5553075"/>
          <p14:tracePt t="260101" x="8374063" y="5553075"/>
          <p14:tracePt t="260102" x="8296275" y="5553075"/>
          <p14:tracePt t="260117" x="8213725" y="5553075"/>
          <p14:tracePt t="260119" x="8059738" y="5553075"/>
          <p14:tracePt t="260133" x="7773988" y="5541963"/>
          <p14:tracePt t="260151" x="7399338" y="5513388"/>
          <p14:tracePt t="260167" x="7007225" y="5513388"/>
          <p14:tracePt t="260169" x="6886575" y="5513388"/>
          <p14:tracePt t="260184" x="6848475" y="5513388"/>
          <p14:tracePt t="260185" x="6808788" y="5513388"/>
          <p14:tracePt t="260200" x="6765925" y="5513388"/>
          <p14:tracePt t="260217" x="6754813" y="5508625"/>
          <p14:tracePt t="260235" x="6743700" y="5491163"/>
          <p14:tracePt t="260236" x="6726238" y="5481638"/>
          <p14:tracePt t="260251" x="6710363" y="5464175"/>
          <p14:tracePt t="260252" x="6699250" y="5453063"/>
          <p14:tracePt t="260268" x="6683375" y="5437188"/>
          <p14:tracePt t="260269" x="6650038" y="5408613"/>
          <p14:tracePt t="260284" x="6605588" y="5370513"/>
          <p14:tracePt t="260301" x="6538913" y="5326063"/>
          <p14:tracePt t="260303" x="6516688" y="5314950"/>
          <p14:tracePt t="260318" x="6478588" y="5287963"/>
          <p14:tracePt t="260335" x="6451600" y="5272088"/>
          <p14:tracePt t="260350" x="6440488" y="5265738"/>
          <p14:tracePt t="260369" x="6434138" y="5260975"/>
          <p14:tracePt t="260370" x="6429375" y="5260975"/>
          <p14:tracePt t="260386" x="6429375" y="5254625"/>
          <p14:tracePt t="260463" x="6423025" y="5254625"/>
          <p14:tracePt t="260469" x="6423025" y="5249863"/>
          <p14:tracePt t="260491" x="6418263" y="5249863"/>
          <p14:tracePt t="260500" x="6418263" y="5243513"/>
          <p14:tracePt t="260651" x="6418263" y="5238750"/>
          <p14:tracePt t="260710" x="6418263" y="5232400"/>
          <p14:tracePt t="260739" x="6423025" y="5232400"/>
          <p14:tracePt t="260754" x="6429375" y="5232400"/>
          <p14:tracePt t="260770" x="6434138" y="5227638"/>
          <p14:tracePt t="260776" x="6440488" y="5227638"/>
          <p14:tracePt t="260784" x="6451600" y="5227638"/>
          <p14:tracePt t="260801" x="6478588" y="5221288"/>
          <p14:tracePt t="260818" x="6523038" y="5221288"/>
          <p14:tracePt t="260835" x="6550025" y="5216525"/>
          <p14:tracePt t="260837" x="6578600" y="5216525"/>
          <p14:tracePt t="260852" x="6594475" y="5216525"/>
          <p14:tracePt t="260854" x="6605588" y="5211763"/>
          <p14:tracePt t="260868" x="6632575" y="5205413"/>
          <p14:tracePt t="260886" x="6643688" y="5200650"/>
          <p14:tracePt t="260903" x="6650038" y="5200650"/>
          <p14:tracePt t="260920" x="6661150" y="5200650"/>
          <p14:tracePt t="260935" x="6672263" y="5200650"/>
          <p14:tracePt t="260951" x="6688138" y="5200650"/>
          <p14:tracePt t="260969" x="6704013" y="5200650"/>
          <p14:tracePt t="260986" x="6737350" y="5200650"/>
          <p14:tracePt t="261002" x="6743700" y="5205413"/>
          <p14:tracePt t="261018" x="6777038" y="5205413"/>
          <p14:tracePt t="261035" x="6804025" y="5205413"/>
          <p14:tracePt t="261052" x="6831013" y="5205413"/>
          <p14:tracePt t="261054" x="6842125" y="5205413"/>
          <p14:tracePt t="261069" x="6870700" y="5205413"/>
          <p14:tracePt t="261071" x="6886575" y="5205413"/>
          <p14:tracePt t="261085" x="6931025" y="5205413"/>
          <p14:tracePt t="261102" x="6969125" y="5205413"/>
          <p14:tracePt t="261119" x="6996113" y="5205413"/>
          <p14:tracePt t="261121" x="7002463" y="5205413"/>
          <p14:tracePt t="261136" x="7007225" y="5205413"/>
          <p14:tracePt t="261137" x="7013575" y="5205413"/>
          <p14:tracePt t="261153" x="7018338" y="5205413"/>
          <p14:tracePt t="261205" x="7024688" y="5205413"/>
          <p14:tracePt t="261220" x="7029450" y="5205413"/>
          <p14:tracePt t="261226" x="7035800" y="5205413"/>
          <p14:tracePt t="261237" x="7040563" y="5205413"/>
          <p14:tracePt t="261252" x="7051675" y="5205413"/>
          <p14:tracePt t="261269" x="7058025" y="5205413"/>
          <p14:tracePt t="261286" x="7062788" y="5205413"/>
          <p14:tracePt t="261287" x="7069138" y="5205413"/>
          <p14:tracePt t="261302" x="7073900" y="5205413"/>
          <p14:tracePt t="261319" x="7078663" y="5205413"/>
          <p14:tracePt t="261339" x="7085013" y="5205413"/>
          <p14:tracePt t="261352" x="7089775" y="5205413"/>
          <p14:tracePt t="261370" x="7100888" y="5205413"/>
          <p14:tracePt t="261385" x="7118350" y="5205413"/>
          <p14:tracePt t="261402" x="7129463" y="5205413"/>
          <p14:tracePt t="261419" x="7151688" y="5205413"/>
          <p14:tracePt t="261421" x="7162800" y="5211763"/>
          <p14:tracePt t="261437" x="7178675" y="5211763"/>
          <p14:tracePt t="261438" x="7189788" y="5216525"/>
          <p14:tracePt t="261452" x="7216775" y="5216525"/>
          <p14:tracePt t="261470" x="7250113" y="5227638"/>
          <p14:tracePt t="261487" x="7283450" y="5227638"/>
          <p14:tracePt t="261488" x="7316788" y="5227638"/>
          <p14:tracePt t="261502" x="7350125" y="5227638"/>
          <p14:tracePt t="261504" x="7366000" y="5227638"/>
          <p14:tracePt t="261519" x="7392988" y="5227638"/>
          <p14:tracePt t="261520" x="7421563" y="5227638"/>
          <p14:tracePt t="261535" x="7459663" y="5227638"/>
          <p14:tracePt t="261553" x="7519988" y="5227638"/>
          <p14:tracePt t="261570" x="7558088" y="5227638"/>
          <p14:tracePt t="261571" x="7586663" y="5227638"/>
          <p14:tracePt t="261587" x="7613650" y="5227638"/>
          <p14:tracePt t="261603" x="7640638" y="5227638"/>
          <p14:tracePt t="261620" x="7658100" y="5227638"/>
          <p14:tracePt t="261636" x="7669213" y="5221288"/>
          <p14:tracePt t="261653" x="7673975" y="5221288"/>
          <p14:tracePt t="261654" x="7680325" y="5221288"/>
          <p14:tracePt t="261677" x="7685088" y="5221288"/>
          <p14:tracePt t="261693" x="7691438" y="5221288"/>
          <p14:tracePt t="261707" x="7696200" y="5221288"/>
          <p14:tracePt t="261720" x="7702550" y="5221288"/>
          <p14:tracePt t="261738" x="7713663" y="5221288"/>
          <p14:tracePt t="261752" x="7724775" y="5221288"/>
          <p14:tracePt t="261770" x="7729538" y="5221288"/>
          <p14:tracePt t="261787" x="7734300" y="5221288"/>
          <p14:tracePt t="261949" x="7740650" y="5221288"/>
          <p14:tracePt t="261973" x="7745413" y="5221288"/>
          <p14:tracePt t="261993" x="7751763" y="5221288"/>
          <p14:tracePt t="262053" x="7756525" y="5227638"/>
          <p14:tracePt t="262068" x="7762875" y="5227638"/>
          <p14:tracePt t="262081" x="7767638" y="5227638"/>
          <p14:tracePt t="262089" x="7767638" y="5232400"/>
          <p14:tracePt t="262103" x="7773988" y="5232400"/>
          <p14:tracePt t="262105" x="7778750" y="5232400"/>
          <p14:tracePt t="262180" x="7773988" y="5232400"/>
          <p14:tracePt t="262187" x="7762875" y="5232400"/>
          <p14:tracePt t="262196" x="7724775" y="5238750"/>
          <p14:tracePt t="262220" x="7635875" y="5276850"/>
          <p14:tracePt t="262237" x="7575550" y="5294313"/>
          <p14:tracePt t="262239" x="7537450" y="5303838"/>
          <p14:tracePt t="262253" x="7497763" y="5314950"/>
          <p14:tracePt t="262255" x="7475538" y="5314950"/>
          <p14:tracePt t="262270" x="7437438" y="5314950"/>
          <p14:tracePt t="262287" x="7392988" y="5326063"/>
          <p14:tracePt t="262304" x="7354888" y="5332413"/>
          <p14:tracePt t="262306" x="7327900" y="5337175"/>
          <p14:tracePt t="262320" x="7310438" y="5337175"/>
          <p14:tracePt t="262338" x="7272338" y="5348288"/>
          <p14:tracePt t="262339" x="7261225" y="5348288"/>
          <p14:tracePt t="262353" x="7245350" y="5354638"/>
          <p14:tracePt t="262370" x="7239000" y="5354638"/>
          <p14:tracePt t="262387" x="7234238" y="5354638"/>
          <p14:tracePt t="262388" x="7227888" y="5359400"/>
          <p14:tracePt t="262405" x="7223125" y="5359400"/>
          <p14:tracePt t="262421" x="7212013" y="5365750"/>
          <p14:tracePt t="262438" x="7194550" y="5370513"/>
          <p14:tracePt t="262455" x="7172325" y="5376863"/>
          <p14:tracePt t="262457" x="7156450" y="5376863"/>
          <p14:tracePt t="262472" x="7134225" y="5387975"/>
          <p14:tracePt t="262487" x="7129463" y="5387975"/>
          <p14:tracePt t="262489" x="7112000" y="5397500"/>
          <p14:tracePt t="262505" x="7096125" y="5408613"/>
          <p14:tracePt t="262521" x="7085013" y="5419725"/>
          <p14:tracePt t="262538" x="7069138" y="5430838"/>
          <p14:tracePt t="262554" x="7062788" y="5437188"/>
          <p14:tracePt t="262558" x="7058025" y="5437188"/>
          <p14:tracePt t="262571" x="7051675" y="5441950"/>
          <p14:tracePt t="262588" x="7040563" y="5448300"/>
          <p14:tracePt t="262605" x="7035800" y="5459413"/>
          <p14:tracePt t="262606" x="7029450" y="5459413"/>
          <p14:tracePt t="262668" x="7029450" y="5464175"/>
          <p14:tracePt t="262674" x="7024688" y="5464175"/>
          <p14:tracePt t="262689" x="7024688" y="5470525"/>
          <p14:tracePt t="262720" x="7024688" y="5475288"/>
          <p14:tracePt t="262758" x="7024688" y="5481638"/>
          <p14:tracePt t="262803" x="7024688" y="5486400"/>
          <p14:tracePt t="262824" x="7024688" y="5491163"/>
          <p14:tracePt t="262856" x="7029450" y="5497513"/>
          <p14:tracePt t="262870" x="7035800" y="5502275"/>
          <p14:tracePt t="262878" x="7040563" y="5508625"/>
          <p14:tracePt t="262888" x="7046913" y="5513388"/>
          <p14:tracePt t="262904" x="7058025" y="5524500"/>
          <p14:tracePt t="262906" x="7069138" y="5530850"/>
          <p14:tracePt t="262921" x="7073900" y="5535613"/>
          <p14:tracePt t="262923" x="7078663" y="5541963"/>
          <p14:tracePt t="262938" x="7089775" y="5553075"/>
          <p14:tracePt t="262956" x="7096125" y="5564188"/>
          <p14:tracePt t="262972" x="7096125" y="5568950"/>
          <p14:tracePt t="262973" x="7100888" y="5568950"/>
          <p14:tracePt t="262989" x="7100888" y="5580063"/>
          <p14:tracePt t="263007" x="7100888" y="5584825"/>
          <p14:tracePt t="263022" x="7107238" y="5595938"/>
          <p14:tracePt t="263039" x="7107238" y="5602288"/>
          <p14:tracePt t="263041" x="7107238" y="5607050"/>
          <p14:tracePt t="263149" x="7100888" y="5607050"/>
          <p14:tracePt t="263169" x="7096125" y="5607050"/>
          <p14:tracePt t="263178" x="7089775" y="5607050"/>
          <p14:tracePt t="263321" x="7085013" y="5607050"/>
          <p14:tracePt t="263342" x="7078663" y="5607050"/>
          <p14:tracePt t="263357" x="7073900" y="5607050"/>
          <p14:tracePt t="263364" x="7069138" y="5607050"/>
          <p14:tracePt t="263379" x="7058025" y="5613400"/>
          <p14:tracePt t="263389" x="7046913" y="5613400"/>
          <p14:tracePt t="263406" x="7013575" y="5618163"/>
          <p14:tracePt t="263423" x="6924675" y="5618163"/>
          <p14:tracePt t="263424" x="6891338" y="5618163"/>
          <p14:tracePt t="263440" x="6781800" y="5624513"/>
          <p14:tracePt t="263455" x="6704013" y="5624513"/>
          <p14:tracePt t="263472" x="6616700" y="5635625"/>
          <p14:tracePt t="263489" x="6572250" y="5635625"/>
          <p14:tracePt t="263491" x="6545263" y="5635625"/>
          <p14:tracePt t="263506" x="6516688" y="5635625"/>
          <p14:tracePt t="263522" x="6489700" y="5629275"/>
          <p14:tracePt t="263539" x="6462713" y="5624513"/>
          <p14:tracePt t="263556" x="6396038" y="5613400"/>
          <p14:tracePt t="263558" x="6369050" y="5613400"/>
          <p14:tracePt t="263572" x="6335713" y="5613400"/>
          <p14:tracePt t="263574" x="6291263" y="5607050"/>
          <p14:tracePt t="263590" x="6246813" y="5607050"/>
          <p14:tracePt t="263591" x="6219825" y="5602288"/>
          <p14:tracePt t="263605" x="6132513" y="5602288"/>
          <p14:tracePt t="263623" x="6076950" y="5595938"/>
          <p14:tracePt t="263640" x="6016625" y="5595938"/>
          <p14:tracePt t="263642" x="5999163" y="5595938"/>
          <p14:tracePt t="263657" x="5972175" y="5595938"/>
          <p14:tracePt t="263672" x="5956300" y="5595938"/>
          <p14:tracePt t="263690" x="5949950" y="5591175"/>
          <p14:tracePt t="263706" x="5938838" y="5591175"/>
          <p14:tracePt t="263708" x="5927725" y="5591175"/>
          <p14:tracePt t="263722" x="5916613" y="5591175"/>
          <p14:tracePt t="263724" x="5905500" y="5591175"/>
          <p14:tracePt t="263739" x="5889625" y="5591175"/>
          <p14:tracePt t="263741" x="5872163" y="5591175"/>
          <p14:tracePt t="263756" x="5840413" y="5591175"/>
          <p14:tracePt t="263773" x="5811838" y="5591175"/>
          <p14:tracePt t="263791" x="5800725" y="5591175"/>
          <p14:tracePt t="263792" x="5789613" y="5591175"/>
          <p14:tracePt t="263808" x="5784850" y="5591175"/>
          <p14:tracePt t="263822" x="5778500" y="5591175"/>
          <p14:tracePt t="263943" x="5778500" y="5584825"/>
          <p14:tracePt t="263959" x="5773738" y="5580063"/>
          <p14:tracePt t="263964" x="5768975" y="5580063"/>
          <p14:tracePt t="264363" x="5768975" y="5575300"/>
          <p14:tracePt t="264368" x="5795963" y="5568950"/>
          <p14:tracePt t="264376" x="5800725" y="5564188"/>
          <p14:tracePt t="264390" x="5845175" y="5557838"/>
          <p14:tracePt t="264392" x="5851525" y="5557838"/>
          <p14:tracePt t="264407" x="5894388" y="5546725"/>
          <p14:tracePt t="264408" x="5945188" y="5530850"/>
          <p14:tracePt t="264424" x="6027738" y="5502275"/>
          <p14:tracePt t="264441" x="6121400" y="5486400"/>
          <p14:tracePt t="264456" x="6170613" y="5481638"/>
          <p14:tracePt t="264473" x="6215063" y="5481638"/>
          <p14:tracePt t="264475" x="6230938" y="5481638"/>
          <p14:tracePt t="264490" x="6286500" y="5481638"/>
          <p14:tracePt t="264508" x="6362700" y="5497513"/>
          <p14:tracePt t="264524" x="6478588" y="5513388"/>
          <p14:tracePt t="264525" x="6511925" y="5519738"/>
          <p14:tracePt t="264541" x="6567488" y="5524500"/>
          <p14:tracePt t="264542" x="6605588" y="5530850"/>
          <p14:tracePt t="264557" x="6643688" y="5535613"/>
          <p14:tracePt t="264559" x="6672263" y="5535613"/>
          <p14:tracePt t="264573" x="6704013" y="5546725"/>
          <p14:tracePt t="264591" x="6710363" y="5546725"/>
          <p14:tracePt t="264656" x="6715125" y="5546725"/>
          <p14:tracePt t="264669" x="6721475" y="5546725"/>
          <p14:tracePt t="264684" x="6732588" y="5553075"/>
          <p14:tracePt t="264692" x="6737350" y="5553075"/>
          <p14:tracePt t="264707" x="6743700" y="5557838"/>
          <p14:tracePt t="264725" x="6759575" y="5564188"/>
          <p14:tracePt t="264741" x="6770688" y="5568950"/>
          <p14:tracePt t="264758" x="6781800" y="5575300"/>
          <p14:tracePt t="264759" x="6788150" y="5580063"/>
          <p14:tracePt t="264774" x="6792913" y="5584825"/>
          <p14:tracePt t="264776" x="6797675" y="5591175"/>
          <p14:tracePt t="264791" x="6808788" y="5595938"/>
          <p14:tracePt t="264808" x="6819900" y="5602288"/>
          <p14:tracePt t="264825" x="6831013" y="5613400"/>
          <p14:tracePt t="264826" x="6837363" y="5613400"/>
          <p14:tracePt t="264842" x="6859588" y="5613400"/>
          <p14:tracePt t="264858" x="6875463" y="5618163"/>
          <p14:tracePt t="264874" x="6919913" y="5618163"/>
          <p14:tracePt t="264891" x="6964363" y="5618163"/>
          <p14:tracePt t="264893" x="6985000" y="5618163"/>
          <p14:tracePt t="264909" x="7040563" y="5607050"/>
          <p14:tracePt t="264925" x="7062788" y="5607050"/>
          <p14:tracePt t="264926" x="7078663" y="5602288"/>
          <p14:tracePt t="264941" x="7112000" y="5595938"/>
          <p14:tracePt t="264958" x="7134225" y="5591175"/>
          <p14:tracePt t="264975" x="7151688" y="5591175"/>
          <p14:tracePt t="264976" x="7156450" y="5591175"/>
          <p14:tracePt t="264991" x="7162800" y="5591175"/>
          <p14:tracePt t="265008" x="7172325" y="5591175"/>
          <p14:tracePt t="265098" x="7178675" y="5591175"/>
          <p14:tracePt t="265119" x="7183438" y="5591175"/>
          <p14:tracePt t="265225" x="7189788" y="5591175"/>
          <p14:tracePt t="265239" x="7194550" y="5591175"/>
          <p14:tracePt t="265254" x="7200900" y="5591175"/>
          <p14:tracePt t="265277" x="7205663" y="5591175"/>
          <p14:tracePt t="265283" x="7212013" y="5591175"/>
          <p14:tracePt t="265293" x="7216775" y="5584825"/>
          <p14:tracePt t="265308" x="7239000" y="5584825"/>
          <p14:tracePt t="265325" x="7250113" y="5580063"/>
          <p14:tracePt t="265342" x="7261225" y="5575300"/>
          <p14:tracePt t="265343" x="7265988" y="5568950"/>
          <p14:tracePt t="265359" x="7272338" y="5568950"/>
          <p14:tracePt t="265360" x="7288213" y="5564188"/>
          <p14:tracePt t="265375" x="7321550" y="5557838"/>
          <p14:tracePt t="265391" x="7392988" y="5557838"/>
          <p14:tracePt t="265409" x="7475538" y="5557838"/>
          <p14:tracePt t="265410" x="7537450" y="5553075"/>
          <p14:tracePt t="265426" x="7569200" y="5553075"/>
          <p14:tracePt t="265427" x="7624763" y="5553075"/>
          <p14:tracePt t="265442" x="7673975" y="5553075"/>
          <p14:tracePt t="265443" x="7756525" y="5553075"/>
          <p14:tracePt t="265458" x="7850188" y="5553075"/>
          <p14:tracePt t="265476" x="7954963" y="5553075"/>
          <p14:tracePt t="265492" x="8021638" y="5553075"/>
          <p14:tracePt t="265494" x="8070850" y="5553075"/>
          <p14:tracePt t="265509" x="8093075" y="5557838"/>
          <p14:tracePt t="265510" x="8120063" y="5564188"/>
          <p14:tracePt t="265525" x="8181975" y="5564188"/>
          <p14:tracePt t="265542" x="8213725" y="5564188"/>
          <p14:tracePt t="265558" x="8224838" y="5564188"/>
          <p14:tracePt t="265576" x="8231188" y="5564188"/>
          <p14:tracePt t="265593" x="8235950" y="5564188"/>
          <p14:tracePt t="265615" x="8242300" y="5564188"/>
          <p14:tracePt t="265629" x="8247063" y="5564188"/>
          <p14:tracePt t="265642" x="8253413" y="5568950"/>
          <p14:tracePt t="265643" x="8264525" y="5568950"/>
          <p14:tracePt t="265659" x="8280400" y="5568950"/>
          <p14:tracePt t="265661" x="8285163" y="5568950"/>
          <p14:tracePt t="265675" x="8291513" y="5575300"/>
          <p14:tracePt t="265692" x="8302625" y="5575300"/>
          <p14:tracePt t="265710" x="8302625" y="5580063"/>
          <p14:tracePt t="265712" x="8307388" y="5580063"/>
          <p14:tracePt t="265727" x="8313738" y="5580063"/>
          <p14:tracePt t="265743" x="8318500" y="5584825"/>
          <p14:tracePt t="265744" x="8329613" y="5584825"/>
          <p14:tracePt t="265759" x="8340725" y="5584825"/>
          <p14:tracePt t="265777" x="8374063" y="5584825"/>
          <p14:tracePt t="265778" x="8389938" y="5584825"/>
          <p14:tracePt t="265792" x="8418513" y="5584825"/>
          <p14:tracePt t="265794" x="8434388" y="5584825"/>
          <p14:tracePt t="265809" x="8445500" y="5584825"/>
          <p14:tracePt t="265811" x="8456613" y="5584825"/>
          <p14:tracePt t="265825" x="8478838" y="5584825"/>
          <p14:tracePt t="265842" x="8494713" y="5584825"/>
          <p14:tracePt t="265860" x="8505825" y="5584825"/>
          <p14:tracePt t="265861" x="8516938" y="5584825"/>
          <p14:tracePt t="265877" x="8528050" y="5584825"/>
          <p14:tracePt t="265892" x="8545513" y="5584825"/>
          <p14:tracePt t="265909" x="8561388" y="5584825"/>
          <p14:tracePt t="265926" x="8577263" y="5584825"/>
          <p14:tracePt t="265928" x="8583613" y="5584825"/>
          <p14:tracePt t="265943" x="8588375" y="5584825"/>
          <p14:tracePt t="265944" x="8594725" y="5584825"/>
          <p14:tracePt t="265960" x="8599488" y="5584825"/>
          <p14:tracePt t="265961" x="8605838" y="5584825"/>
          <p14:tracePt t="265976" x="8616950" y="5584825"/>
          <p14:tracePt t="265993" x="8632825" y="5584825"/>
          <p14:tracePt t="266011" x="8650288" y="5584825"/>
          <p14:tracePt t="266028" x="8688388" y="5584825"/>
          <p14:tracePt t="266043" x="8710613" y="5584825"/>
          <p14:tracePt t="266059" x="8737600" y="5580063"/>
          <p14:tracePt t="266076" x="8764588" y="5575300"/>
          <p14:tracePt t="266093" x="8815388" y="5564188"/>
          <p14:tracePt t="266110" x="8842375" y="5564188"/>
          <p14:tracePt t="266126" x="8864600" y="5557838"/>
          <p14:tracePt t="266143" x="8902700" y="5557838"/>
          <p14:tracePt t="266160" x="8931275" y="5557838"/>
          <p14:tracePt t="266162" x="8947150" y="5557838"/>
          <p14:tracePt t="266177" x="8963025" y="5557838"/>
          <p14:tracePt t="266193" x="8974138" y="5557838"/>
          <p14:tracePt t="266211" x="8980488" y="5557838"/>
          <p14:tracePt t="266227" x="8991600" y="5557838"/>
          <p14:tracePt t="266228" x="8996363" y="5553075"/>
          <p14:tracePt t="266243" x="9002713" y="5553075"/>
          <p14:tracePt t="266244" x="9007475" y="5553075"/>
          <p14:tracePt t="266260" x="9018588" y="5553075"/>
          <p14:tracePt t="266277" x="9029700" y="5553075"/>
          <p14:tracePt t="266312" x="9034463" y="5553075"/>
          <p14:tracePt t="266342" x="9040813" y="5553075"/>
          <p14:tracePt t="266357" x="9045575" y="5553075"/>
          <p14:tracePt t="266365" x="9045575" y="5546725"/>
          <p14:tracePt t="266376" x="9051925" y="5546725"/>
          <p14:tracePt t="266393" x="9063038" y="5541963"/>
          <p14:tracePt t="266394" x="9067800" y="5541963"/>
          <p14:tracePt t="266410" x="9074150" y="5541963"/>
          <p14:tracePt t="266426" x="9085263" y="5541963"/>
          <p14:tracePt t="266443" x="9101138" y="5541963"/>
          <p14:tracePt t="266461" x="9107488" y="5541963"/>
          <p14:tracePt t="266462" x="9118600" y="5541963"/>
          <p14:tracePt t="266477" x="9123363" y="5541963"/>
          <p14:tracePt t="266493" x="9134475" y="5541963"/>
          <p14:tracePt t="266511" x="9139238" y="5541963"/>
          <p14:tracePt t="266527" x="9145588" y="5541963"/>
          <p14:tracePt t="266545" x="9150350" y="5541963"/>
          <p14:tracePt t="266560" x="9161463" y="5541963"/>
          <p14:tracePt t="266577" x="9172575" y="5541963"/>
          <p14:tracePt t="266593" x="9190038" y="5541963"/>
          <p14:tracePt t="266610" x="9205913" y="5541963"/>
          <p14:tracePt t="266627" x="9221788" y="5541963"/>
          <p14:tracePt t="266628" x="9232900" y="5541963"/>
          <p14:tracePt t="266643" x="9244013" y="5541963"/>
          <p14:tracePt t="266661" x="9266238" y="5541963"/>
          <p14:tracePt t="266678" x="9283700" y="5541963"/>
          <p14:tracePt t="266679" x="9294813" y="5541963"/>
          <p14:tracePt t="266694" x="9299575" y="5541963"/>
          <p14:tracePt t="266696" x="9305925" y="5541963"/>
          <p14:tracePt t="266710" x="9321800" y="5541963"/>
          <p14:tracePt t="266728" x="9326563" y="5541963"/>
          <p14:tracePt t="266744" x="9344025" y="5546725"/>
          <p14:tracePt t="266745" x="9348788" y="5546725"/>
          <p14:tracePt t="266761" x="9355138" y="5546725"/>
          <p14:tracePt t="266762" x="9359900" y="5546725"/>
          <p14:tracePt t="266777" x="9366250" y="5546725"/>
          <p14:tracePt t="266779" x="9371013" y="5546725"/>
          <p14:tracePt t="266793" x="9377363" y="5546725"/>
          <p14:tracePt t="266811" x="9382125" y="5546725"/>
          <p14:tracePt t="266828" x="9388475" y="5546725"/>
          <p14:tracePt t="266829" x="9393238" y="5553075"/>
          <p14:tracePt t="266844" x="9399588" y="5553075"/>
          <p14:tracePt t="266845" x="9404350" y="5553075"/>
          <p14:tracePt t="266860" x="9420225" y="5557838"/>
          <p14:tracePt t="266877" x="9437688" y="5557838"/>
          <p14:tracePt t="266894" x="9453563" y="5557838"/>
          <p14:tracePt t="266912" x="9482138" y="5557838"/>
          <p14:tracePt t="266927" x="9502775" y="5557838"/>
          <p14:tracePt t="266944" x="9520238" y="5557838"/>
          <p14:tracePt t="266961" x="9536113" y="5557838"/>
          <p14:tracePt t="266978" x="9558338" y="5557838"/>
          <p14:tracePt t="266994" x="9569450" y="5557838"/>
          <p14:tracePt t="267011" x="9575800" y="5557838"/>
          <p14:tracePt t="267028" x="9580563" y="5557838"/>
          <p14:tracePt t="267044" x="9585325" y="5557838"/>
          <p14:tracePt t="267046" x="9591675" y="5557838"/>
          <p14:tracePt t="267070" x="9596438" y="5557838"/>
          <p14:tracePt t="267084" x="9602788" y="5557838"/>
          <p14:tracePt t="267100" x="9607550" y="5557838"/>
          <p14:tracePt t="267114" x="9613900" y="5557838"/>
          <p14:tracePt t="267127" x="9618663" y="5557838"/>
          <p14:tracePt t="267144" x="9625013" y="5557838"/>
          <p14:tracePt t="267146" x="9629775" y="5557838"/>
          <p14:tracePt t="267161" x="9636125" y="5557838"/>
          <p14:tracePt t="267499" x="9640888" y="5557838"/>
          <p14:tracePt t="267536" x="9647238" y="5557838"/>
          <p14:tracePt t="267572" x="9652000" y="5557838"/>
          <p14:tracePt t="267618" x="9658350" y="5564188"/>
          <p14:tracePt t="267679" x="9663113" y="5564188"/>
          <p14:tracePt t="267977" x="9669463" y="5564188"/>
          <p14:tracePt t="268315" x="9652000" y="5564188"/>
          <p14:tracePt t="268321" x="9636125" y="5564188"/>
          <p14:tracePt t="268331" x="9580563" y="5564188"/>
          <p14:tracePt t="268346" x="9366250" y="5580063"/>
          <p14:tracePt t="268363" x="8920163" y="5580063"/>
          <p14:tracePt t="268380" x="8351838" y="5580063"/>
          <p14:tracePt t="268382" x="7954963" y="5607050"/>
          <p14:tracePt t="268397" x="7399338" y="5640388"/>
          <p14:tracePt t="268399" x="6953250" y="5657850"/>
          <p14:tracePt t="268413" x="6099175" y="5700713"/>
          <p14:tracePt t="268430" x="4848225" y="5811838"/>
          <p14:tracePt t="268447" x="3927475" y="5888038"/>
          <p14:tracePt t="268448" x="3454400" y="5932488"/>
          <p14:tracePt t="268462" x="3173413" y="5959475"/>
          <p14:tracePt t="268464" x="2832100" y="6015038"/>
          <p14:tracePt t="268480" x="2528888" y="6021388"/>
          <p14:tracePt t="268481" x="2368550" y="6037263"/>
          <p14:tracePt t="268497" x="2236788" y="6037263"/>
          <p14:tracePt t="268514" x="2176463" y="6037263"/>
          <p14:tracePt t="268530" x="2170113" y="6037263"/>
          <p14:tracePt t="268593" x="2165350" y="6037263"/>
          <p14:tracePt t="268598" x="2159000" y="6037263"/>
          <p14:tracePt t="268614" x="2147888" y="6037263"/>
          <p14:tracePt t="268781" x="2154238" y="6032500"/>
          <p14:tracePt t="268786" x="2159000" y="6032500"/>
          <p14:tracePt t="268797" x="2170113" y="6026150"/>
          <p14:tracePt t="268814" x="2187575" y="6015038"/>
          <p14:tracePt t="268831" x="2187575" y="6010275"/>
          <p14:tracePt t="268833" x="2187575" y="6003925"/>
          <p14:tracePt t="268847" x="2187575" y="5999163"/>
          <p14:tracePt t="268849" x="2192338" y="5992813"/>
          <p14:tracePt t="268863" x="2198688" y="5988050"/>
          <p14:tracePt t="268881" x="2203450" y="5976938"/>
          <p14:tracePt t="268897" x="2209800" y="5970588"/>
          <p14:tracePt t="268899" x="2220913" y="5965825"/>
          <p14:tracePt t="268914" x="2225675" y="5959475"/>
          <p14:tracePt t="268915" x="2236788" y="5954713"/>
          <p14:tracePt t="268931" x="2252663" y="5943600"/>
          <p14:tracePt t="268947" x="2263775" y="5932488"/>
          <p14:tracePt t="268965" x="2281238" y="5932488"/>
          <p14:tracePt t="268966" x="2286000" y="5932488"/>
          <p14:tracePt t="268982" x="2292350" y="5927725"/>
          <p14:tracePt t="268983" x="2297113" y="5927725"/>
          <p14:tracePt t="268997" x="2314575" y="5927725"/>
          <p14:tracePt t="268998" x="2319338" y="5927725"/>
          <p14:tracePt t="269014" x="2341563" y="5921375"/>
          <p14:tracePt t="269031" x="2357438" y="5916613"/>
          <p14:tracePt t="269048" x="2363788" y="5916613"/>
          <p14:tracePt t="269447" x="2363788" y="5910263"/>
          <p14:tracePt t="269710" x="2363788" y="5905500"/>
          <p14:tracePt t="269717" x="2363788" y="5899150"/>
          <p14:tracePt t="269732" x="2363788" y="5894388"/>
          <p14:tracePt t="269734" x="2363788" y="5888038"/>
          <p14:tracePt t="269748" x="2363788" y="5883275"/>
          <p14:tracePt t="269766" x="2363788" y="5876925"/>
          <p14:tracePt t="270138" x="2368550" y="5876925"/>
          <p14:tracePt t="270152" x="2374900" y="5876925"/>
          <p14:tracePt t="270167" x="2379663" y="5876925"/>
          <p14:tracePt t="270174" x="2386013" y="5876925"/>
          <p14:tracePt t="270183" x="2390775" y="5876925"/>
          <p14:tracePt t="270205" x="2397125" y="5876925"/>
          <p14:tracePt t="270453" x="2401888" y="5876925"/>
          <p14:tracePt t="270475" x="2408238" y="5876925"/>
          <p14:tracePt t="270551" x="2413000" y="5876925"/>
          <p14:tracePt t="270663" x="2419350" y="5876925"/>
          <p14:tracePt t="270731" x="2424113" y="5876925"/>
          <p14:tracePt t="270828" x="2428875" y="5876925"/>
          <p14:tracePt t="270835" x="2435225" y="5876925"/>
          <p14:tracePt t="270849" x="2439988" y="5876925"/>
          <p14:tracePt t="270867" x="2451100" y="5876925"/>
          <p14:tracePt t="270883" x="2462213" y="5876925"/>
          <p14:tracePt t="270901" x="2495550" y="5883275"/>
          <p14:tracePt t="270902" x="2506663" y="5888038"/>
          <p14:tracePt t="270917" x="2517775" y="5888038"/>
          <p14:tracePt t="270919" x="2533650" y="5894388"/>
          <p14:tracePt t="270933" x="2555875" y="5905500"/>
          <p14:tracePt t="270950" x="2578100" y="5910263"/>
          <p14:tracePt t="270967" x="2578100" y="5916613"/>
          <p14:tracePt t="271045" x="2584450" y="5916613"/>
          <p14:tracePt t="271060" x="2589213" y="5916613"/>
          <p14:tracePt t="271068" x="2595563" y="5916613"/>
          <p14:tracePt t="271083" x="2611438" y="5921375"/>
          <p14:tracePt t="271100" x="2627313" y="5921375"/>
          <p14:tracePt t="271117" x="2633663" y="5921375"/>
          <p14:tracePt t="272891" x="2638425" y="5921375"/>
          <p14:tracePt t="272896" x="2644775" y="5921375"/>
          <p14:tracePt t="272904" x="2649538" y="5927725"/>
          <p14:tracePt t="272920" x="2655888" y="5927725"/>
          <p14:tracePt t="272922" x="2660650" y="5927725"/>
          <p14:tracePt t="272942" x="2667000" y="5927725"/>
          <p14:tracePt t="272953" x="2671763" y="5927725"/>
          <p14:tracePt t="272970" x="2671763" y="5932488"/>
          <p14:tracePt t="272972" x="2678113" y="5932488"/>
          <p14:tracePt t="273025" x="2682875" y="5932488"/>
          <p14:tracePt t="273039" x="2689225" y="5927725"/>
          <p14:tracePt t="273048" x="2689225" y="5921375"/>
          <p14:tracePt t="273063" x="2693988" y="5916613"/>
          <p14:tracePt t="273072" x="2693988" y="5910263"/>
          <p14:tracePt t="273087" x="2693988" y="5905500"/>
          <p14:tracePt t="273243" x="2693988" y="5899150"/>
          <p14:tracePt t="273257" x="2693988" y="5894388"/>
          <p14:tracePt t="273280" x="2693988" y="5888038"/>
          <p14:tracePt t="273993" x="2689225" y="5888038"/>
          <p14:tracePt t="274015" x="2682875" y="5888038"/>
          <p14:tracePt t="274031" x="2678113" y="5883275"/>
          <p14:tracePt t="274061" x="2678113" y="5876925"/>
          <p14:tracePt t="274067" x="2671763" y="5876925"/>
          <p14:tracePt t="274301" x="2667000" y="5876925"/>
          <p14:tracePt t="274315" x="2667000" y="5872163"/>
          <p14:tracePt t="274323" x="2660650" y="5872163"/>
          <p14:tracePt t="274339" x="2660650" y="5865813"/>
          <p14:tracePt t="274356" x="2655888" y="5865813"/>
          <p14:tracePt t="274372" x="2644775" y="5865813"/>
          <p14:tracePt t="274389" x="2638425" y="5861050"/>
          <p14:tracePt t="274412" x="2633663" y="5861050"/>
          <p14:tracePt t="274435" x="2627313" y="5861050"/>
          <p14:tracePt t="274457" x="2622550" y="5861050"/>
          <p14:tracePt t="274533" x="2638425" y="5872163"/>
          <p14:tracePt t="274540" x="2660650" y="5894388"/>
          <p14:tracePt t="274546" x="2671763" y="5905500"/>
          <p14:tracePt t="274555" x="2705100" y="5932488"/>
          <p14:tracePt t="274572" x="2749550" y="5981700"/>
          <p14:tracePt t="274590" x="2798763" y="6032500"/>
          <p14:tracePt t="274591" x="2809875" y="6048375"/>
          <p14:tracePt t="274606" x="2825750" y="6053138"/>
          <p14:tracePt t="274608" x="2836863" y="6064250"/>
          <p14:tracePt t="274622" x="2854325" y="6081713"/>
          <p14:tracePt t="274640" x="2859088" y="6086475"/>
          <p14:tracePt t="274657" x="2865438" y="6086475"/>
          <p14:tracePt t="274682" x="2859088" y="6070600"/>
          <p14:tracePt t="274691" x="2836863" y="6021388"/>
          <p14:tracePt t="274705" x="2720975" y="5722938"/>
          <p14:tracePt t="274722" x="2473325" y="5189538"/>
          <p14:tracePt t="274740" x="2120900" y="4594225"/>
          <p14:tracePt t="274741" x="1960563" y="4302125"/>
          <p14:tracePt t="274756" x="1801813" y="3735388"/>
          <p14:tracePt t="274773" x="1806575" y="3530600"/>
          <p14:tracePt t="274775" x="1884363" y="3222625"/>
          <p14:tracePt t="274790" x="2165350" y="2555875"/>
          <p14:tracePt t="274807" x="2595563" y="1878013"/>
          <p14:tracePt t="274808" x="2859088" y="1498600"/>
          <p14:tracePt t="274823" x="3267075" y="1068388"/>
          <p14:tracePt t="274840" x="3521075" y="865188"/>
          <p14:tracePt t="274842" x="3697288" y="742950"/>
          <p14:tracePt t="274856" x="4137025" y="495300"/>
          <p14:tracePt t="274872" x="4368800" y="434975"/>
          <p14:tracePt t="274891" x="4594225" y="423863"/>
          <p14:tracePt t="274892" x="4699000" y="468313"/>
          <p14:tracePt t="274907" x="4814888" y="550863"/>
          <p14:tracePt t="274923" x="4964113" y="693738"/>
          <p14:tracePt t="274940" x="5300663" y="1012825"/>
          <p14:tracePt t="274956" x="5394325" y="1101725"/>
          <p14:tracePt t="274973" x="5630863" y="1338263"/>
          <p14:tracePt t="274974" x="5695950" y="1404938"/>
          <p14:tracePt t="274990" x="5784850" y="1520825"/>
          <p14:tracePt t="275006" x="5999163" y="1790700"/>
          <p14:tracePt t="275023" x="6148388" y="2011363"/>
          <p14:tracePt t="275040" x="6215063" y="2109788"/>
          <p14:tracePt t="275042" x="6246813" y="2170113"/>
          <p14:tracePt t="275057" x="6264275" y="2252663"/>
          <p14:tracePt t="275073" x="6257925" y="2384425"/>
          <p14:tracePt t="275090" x="6230938" y="2495550"/>
          <p14:tracePt t="275107" x="6148388" y="2644775"/>
          <p14:tracePt t="275108" x="6110288" y="2698750"/>
          <p14:tracePt t="275123" x="6081713" y="2738438"/>
          <p14:tracePt t="275125" x="6027738" y="2809875"/>
          <p14:tracePt t="275140" x="5999163" y="2863850"/>
          <p14:tracePt t="275141" x="5976938" y="2903538"/>
          <p14:tracePt t="275156" x="5872163" y="3057525"/>
          <p14:tracePt t="275173" x="5795963" y="3155950"/>
          <p14:tracePt t="275190" x="5713413" y="3244850"/>
          <p14:tracePt t="275192" x="5691188" y="3267075"/>
          <p14:tracePt t="275207" x="5675313" y="3294063"/>
          <p14:tracePt t="275208" x="5653088" y="3321050"/>
          <p14:tracePt t="275223" x="5624513" y="3354388"/>
          <p14:tracePt t="275240" x="5602288" y="3382963"/>
          <p14:tracePt t="275257" x="5597525" y="3392488"/>
          <p14:tracePt t="275259" x="5591175" y="3398838"/>
          <p14:tracePt t="275274" x="5586413" y="3403600"/>
          <p14:tracePt t="275290" x="5581650" y="3403600"/>
          <p14:tracePt t="275292" x="5575300" y="3409950"/>
          <p14:tracePt t="275312" x="5570538" y="3414713"/>
          <p14:tracePt t="275327" x="5570538" y="3421063"/>
          <p14:tracePt t="275350" x="5564188" y="3421063"/>
          <p14:tracePt t="275364" x="5564188" y="3425825"/>
          <p14:tracePt t="275373" x="5559425" y="3425825"/>
          <p14:tracePt t="275391" x="5559425" y="3432175"/>
          <p14:tracePt t="275408" x="5553075" y="3432175"/>
          <p14:tracePt t="275409" x="5553075" y="3436938"/>
          <p14:tracePt t="275440" x="5553075" y="3443288"/>
          <p14:tracePt t="275448" x="5548313" y="3443288"/>
          <p14:tracePt t="275509" x="5548313" y="3448050"/>
          <p14:tracePt t="275530" x="5541963" y="3448050"/>
          <p14:tracePt t="275536" x="5541963" y="3454400"/>
          <p14:tracePt t="275575" x="5541963" y="3459163"/>
          <p14:tracePt t="275598" x="5541963" y="3465513"/>
          <p14:tracePt t="275613" x="5541963" y="3470275"/>
          <p14:tracePt t="275642" x="5541963" y="3475038"/>
          <p14:tracePt t="275659" x="5541963" y="3481388"/>
          <p14:tracePt t="275680" x="5541963" y="3486150"/>
          <p14:tracePt t="275702" x="5541963" y="3492500"/>
          <p14:tracePt t="275717" x="5541963" y="3497263"/>
          <p14:tracePt t="275726" x="5541963" y="3503613"/>
          <p14:tracePt t="275732" x="5541963" y="3508375"/>
          <p14:tracePt t="275748" x="5541963" y="3525838"/>
          <p14:tracePt t="275757" x="5537200" y="3541713"/>
          <p14:tracePt t="275774" x="5519738" y="3563938"/>
          <p14:tracePt t="275792" x="5454650" y="3619500"/>
          <p14:tracePt t="275808" x="5414963" y="3641725"/>
          <p14:tracePt t="275809" x="5376863" y="3657600"/>
          <p14:tracePt t="275825" x="5300663" y="3695700"/>
          <p14:tracePt t="275841" x="5216525" y="3724275"/>
          <p14:tracePt t="275859" x="5145088" y="3756025"/>
          <p14:tracePt t="275875" x="5106988" y="3767138"/>
          <p14:tracePt t="275891" x="5080000" y="3773488"/>
          <p14:tracePt t="275909" x="5062538" y="3784600"/>
          <p14:tracePt t="275926" x="5051425" y="3789363"/>
          <p14:tracePt t="275927" x="5046663" y="3789363"/>
          <p14:tracePt t="276033" x="5057775" y="3789363"/>
          <p14:tracePt t="276048" x="5084763" y="3789363"/>
          <p14:tracePt t="276054" x="5118100" y="3795713"/>
          <p14:tracePt t="276061" x="5145088" y="3795713"/>
          <p14:tracePt t="276076" x="5233988" y="3795713"/>
          <p14:tracePt t="276092" x="5310188" y="3795713"/>
          <p14:tracePt t="276108" x="5394325" y="3784600"/>
          <p14:tracePt t="276125" x="5432425" y="3773488"/>
          <p14:tracePt t="276142" x="5454650" y="3773488"/>
          <p14:tracePt t="276159" x="5470525" y="3767138"/>
          <p14:tracePt t="276175" x="5476875" y="3767138"/>
          <p14:tracePt t="276191" x="5481638" y="3767138"/>
          <p14:tracePt t="276209" x="5487988" y="3767138"/>
          <p14:tracePt t="276226" x="5497513" y="3767138"/>
          <p14:tracePt t="276243" x="5503863" y="3767138"/>
          <p14:tracePt t="276289" x="5508625" y="3767138"/>
          <p14:tracePt t="276371" x="5514975" y="3767138"/>
          <p14:tracePt t="276431" x="5519738" y="3767138"/>
          <p14:tracePt t="276452" x="5526088" y="3767138"/>
          <p14:tracePt t="276490" x="5530850" y="3767138"/>
          <p14:tracePt t="276497" x="5530850" y="3773488"/>
          <p14:tracePt t="276527" x="5537200" y="3773488"/>
          <p14:tracePt t="276572" x="5541963" y="3773488"/>
          <p14:tracePt t="276633" x="5548313" y="3773488"/>
          <p14:tracePt t="276662" x="5553075" y="3778250"/>
          <p14:tracePt t="276669" x="5559425" y="3778250"/>
          <p14:tracePt t="276677" x="5570538" y="3784600"/>
          <p14:tracePt t="276694" x="5575300" y="3789363"/>
          <p14:tracePt t="276709" x="5591175" y="3795713"/>
          <p14:tracePt t="276726" x="5597525" y="3795713"/>
          <p14:tracePt t="276743" x="5602288" y="3800475"/>
          <p14:tracePt t="276926" x="5597525" y="3806825"/>
          <p14:tracePt t="276931" x="5591175" y="3806825"/>
          <p14:tracePt t="276943" x="5586413" y="3811588"/>
          <p14:tracePt t="276960" x="5575300" y="3817938"/>
          <p14:tracePt t="276961" x="5570538" y="3817938"/>
          <p14:tracePt t="276978" x="5564188" y="3822700"/>
          <p14:tracePt t="276992" x="5559425" y="3822700"/>
          <p14:tracePt t="277038" x="5553075" y="3822700"/>
          <p14:tracePt t="277068" x="5548313" y="3822700"/>
          <p14:tracePt t="277090" x="5541963" y="3822700"/>
          <p14:tracePt t="277112" x="5537200" y="3822700"/>
          <p14:tracePt t="277129" x="5530850" y="3822700"/>
          <p14:tracePt t="277134" x="5526088" y="3822700"/>
          <p14:tracePt t="277218" x="5519738" y="3822700"/>
          <p14:tracePt t="277240" x="5514975" y="3822700"/>
          <p14:tracePt t="277247" x="5508625" y="3822700"/>
          <p14:tracePt t="277260" x="5503863" y="3822700"/>
          <p14:tracePt t="277262" x="5497513" y="3822700"/>
          <p14:tracePt t="277277" x="5481638" y="3829050"/>
          <p14:tracePt t="277278" x="5476875" y="3833813"/>
          <p14:tracePt t="277293" x="5459413" y="3840163"/>
          <p14:tracePt t="277310" x="5437188" y="3844925"/>
          <p14:tracePt t="277327" x="5421313" y="3856038"/>
          <p14:tracePt t="277328" x="5414963" y="3856038"/>
          <p14:tracePt t="277343" x="5410200" y="3856038"/>
          <p14:tracePt t="277345" x="5403850" y="3860800"/>
          <p14:tracePt t="277361" x="5399088" y="3860800"/>
          <p14:tracePt t="277377" x="5399088" y="3867150"/>
          <p14:tracePt t="277450" x="5399088" y="3871913"/>
          <p14:tracePt t="277457" x="5399088" y="3878263"/>
          <p14:tracePt t="277472" x="5399088" y="3883025"/>
          <p14:tracePt t="277480" x="5414963" y="3889375"/>
          <p14:tracePt t="277493" x="5426075" y="3889375"/>
          <p14:tracePt t="277511" x="5481638" y="3911600"/>
          <p14:tracePt t="277527" x="5514975" y="3916363"/>
          <p14:tracePt t="277544" x="5564188" y="3922713"/>
          <p14:tracePt t="277561" x="5635625" y="3922713"/>
          <p14:tracePt t="277578" x="5684838" y="3922713"/>
          <p14:tracePt t="277593" x="5778500" y="3922713"/>
          <p14:tracePt t="277612" x="5872163" y="3900488"/>
          <p14:tracePt t="277628" x="6032500" y="3860800"/>
          <p14:tracePt t="277629" x="6110288" y="3829050"/>
          <p14:tracePt t="277644" x="6264275" y="3767138"/>
          <p14:tracePt t="277661" x="6373813" y="3735388"/>
          <p14:tracePt t="277677" x="6556375" y="3673475"/>
          <p14:tracePt t="277694" x="6616700" y="3652838"/>
          <p14:tracePt t="277711" x="6715125" y="3619500"/>
          <p14:tracePt t="277713" x="6748463" y="3602038"/>
          <p14:tracePt t="277728" x="6842125" y="3568700"/>
          <p14:tracePt t="277744" x="6958013" y="3503613"/>
          <p14:tracePt t="277761" x="7145338" y="3382963"/>
          <p14:tracePt t="277778" x="7272338" y="3289300"/>
          <p14:tracePt t="277780" x="7332663" y="3222625"/>
          <p14:tracePt t="277794" x="7481888" y="3111500"/>
          <p14:tracePt t="277810" x="7580313" y="3024188"/>
          <p14:tracePt t="277828" x="7696200" y="2908300"/>
          <p14:tracePt t="277845" x="7823200" y="2803525"/>
          <p14:tracePt t="277846" x="7939088" y="2698750"/>
          <p14:tracePt t="277862" x="8097838" y="2560638"/>
          <p14:tracePt t="277878" x="8264525" y="2413000"/>
          <p14:tracePt t="277894" x="8389938" y="2270125"/>
          <p14:tracePt t="277911" x="8501063" y="2143125"/>
          <p14:tracePt t="277927" x="8599488" y="2032000"/>
          <p14:tracePt t="277944" x="8682038" y="1938338"/>
          <p14:tracePt t="277945" x="8726488" y="1900238"/>
          <p14:tracePt t="277960" x="8786813" y="1828800"/>
          <p14:tracePt t="277979" x="8864600" y="1751013"/>
          <p14:tracePt t="277995" x="8909050" y="1719263"/>
          <p14:tracePt t="277996" x="8924925" y="1708150"/>
          <p14:tracePt t="278012" x="8963025" y="1690688"/>
          <p14:tracePt t="278028" x="8985250" y="1674813"/>
          <p14:tracePt t="278029" x="9013825" y="1668463"/>
          <p14:tracePt t="278044" x="9040813" y="1657350"/>
          <p14:tracePt t="278061" x="9074150" y="1652588"/>
          <p14:tracePt t="278078" x="9090025" y="1652588"/>
          <p14:tracePt t="278095" x="9118600" y="1646238"/>
          <p14:tracePt t="278111" x="9139238" y="1641475"/>
          <p14:tracePt t="278128" x="9150350" y="1636713"/>
          <p14:tracePt t="278145" x="9156700" y="1636713"/>
          <p14:tracePt t="278146" x="9161463" y="1636713"/>
          <p14:tracePt t="278162" x="9167813" y="1636713"/>
          <p14:tracePt t="278163" x="9190038" y="1630363"/>
          <p14:tracePt t="278178" x="9201150" y="1630363"/>
          <p14:tracePt t="278195" x="9221788" y="1625600"/>
          <p14:tracePt t="278211" x="9228138" y="1625600"/>
          <p14:tracePt t="278329" x="9228138" y="1630363"/>
          <p14:tracePt t="278334" x="9228138" y="1636713"/>
          <p14:tracePt t="278345" x="9228138" y="1641475"/>
          <p14:tracePt t="278361" x="9228138" y="1657350"/>
          <p14:tracePt t="278379" x="9201150" y="1712913"/>
          <p14:tracePt t="278395" x="9178925" y="1757363"/>
          <p14:tracePt t="278412" x="9150350" y="1806575"/>
          <p14:tracePt t="278429" x="9134475" y="1873250"/>
          <p14:tracePt t="278445" x="9107488" y="1949450"/>
          <p14:tracePt t="278462" x="9096375" y="2005013"/>
          <p14:tracePt t="278464" x="9096375" y="2032000"/>
          <p14:tracePt t="278478" x="9090025" y="2098675"/>
          <p14:tracePt t="278495" x="9085263" y="2159000"/>
          <p14:tracePt t="278512" x="9078913" y="2225675"/>
          <p14:tracePt t="278529" x="9063038" y="2301875"/>
          <p14:tracePt t="278531" x="9056688" y="2324100"/>
          <p14:tracePt t="278545" x="9034463" y="2413000"/>
          <p14:tracePt t="278561" x="9013825" y="2506663"/>
          <p14:tracePt t="278578" x="8991600" y="2605088"/>
          <p14:tracePt t="278595" x="8963025" y="2716213"/>
          <p14:tracePt t="278613" x="8886825" y="2874963"/>
          <p14:tracePt t="278614" x="8842375" y="2941638"/>
          <p14:tracePt t="278628" x="8639175" y="3233738"/>
          <p14:tracePt t="278645" x="8489950" y="3387725"/>
          <p14:tracePt t="278663" x="8108950" y="3613150"/>
          <p14:tracePt t="278664" x="7994650" y="3679825"/>
          <p14:tracePt t="278680" x="7745413" y="3829050"/>
          <p14:tracePt t="278695" x="7680325" y="3867150"/>
          <p14:tracePt t="278712" x="7646988" y="3889375"/>
          <p14:tracePt t="278729" x="7631113" y="3894138"/>
          <p14:tracePt t="278746" x="7597775" y="3900488"/>
          <p14:tracePt t="278747" x="7580313" y="3900488"/>
          <p14:tracePt t="278762" x="7546975" y="3900488"/>
          <p14:tracePt t="278764" x="7497763" y="3905250"/>
          <p14:tracePt t="278778" x="7437438" y="3916363"/>
          <p14:tracePt t="278796" x="7388225" y="3927475"/>
          <p14:tracePt t="278812" x="7377113" y="3932238"/>
          <p14:tracePt t="278869" x="7370763" y="3932238"/>
          <p14:tracePt t="278890" x="7366000" y="3932238"/>
          <p14:tracePt t="278965" x="7359650" y="3938588"/>
          <p14:tracePt t="278983" x="7354888" y="3938588"/>
          <p14:tracePt t="278986" x="7350125" y="3938588"/>
          <p14:tracePt t="278995" x="7343775" y="3943350"/>
          <p14:tracePt t="279012" x="7332663" y="3943350"/>
          <p14:tracePt t="279030" x="7321550" y="3954463"/>
          <p14:tracePt t="279064" x="7321550" y="3960813"/>
          <p14:tracePt t="279070" x="7316788" y="3960813"/>
          <p14:tracePt t="279085" x="7316788" y="3965575"/>
          <p14:tracePt t="279114" x="7316788" y="3971925"/>
          <p14:tracePt t="279138" x="7310438" y="3976688"/>
          <p14:tracePt t="279144" x="7310438" y="3983038"/>
          <p14:tracePt t="279168" x="7310438" y="3987800"/>
          <p14:tracePt t="279190" x="7316788" y="3998913"/>
          <p14:tracePt t="279197" x="7321550" y="4005263"/>
          <p14:tracePt t="279204" x="7321550" y="4016375"/>
          <p14:tracePt t="279212" x="7332663" y="4021138"/>
          <p14:tracePt t="279229" x="7350125" y="4059238"/>
          <p14:tracePt t="279246" x="7354888" y="4087813"/>
          <p14:tracePt t="279263" x="7370763" y="4130675"/>
          <p14:tracePt t="279264" x="7370763" y="4148138"/>
          <p14:tracePt t="279280" x="7377113" y="4170363"/>
          <p14:tracePt t="279281" x="7381875" y="4203700"/>
          <p14:tracePt t="279296" x="7392988" y="4235450"/>
          <p14:tracePt t="279313" x="7392988" y="4286250"/>
          <p14:tracePt t="279330" x="7392988" y="4335463"/>
          <p14:tracePt t="279332" x="7392988" y="4357688"/>
          <p14:tracePt t="279347" x="7399338" y="4384675"/>
          <p14:tracePt t="279362" x="7399338" y="4429125"/>
          <p14:tracePt t="279380" x="7404100" y="4451350"/>
          <p14:tracePt t="279397" x="7421563" y="4489450"/>
          <p14:tracePt t="279398" x="7426325" y="4505325"/>
          <p14:tracePt t="279413" x="7432675" y="4522788"/>
          <p14:tracePt t="279431" x="7443788" y="4556125"/>
          <p14:tracePt t="279432" x="7443788" y="4572000"/>
          <p14:tracePt t="279447" x="7443788" y="4598988"/>
          <p14:tracePt t="279464" x="7437438" y="4621213"/>
          <p14:tracePt t="279481" x="7415213" y="4654550"/>
          <p14:tracePt t="279498" x="7370763" y="4710113"/>
          <p14:tracePt t="279514" x="7350125" y="4721225"/>
          <p14:tracePt t="279531" x="7316788" y="4743450"/>
          <p14:tracePt t="279547" x="7277100" y="4754563"/>
          <p14:tracePt t="279548" x="7234238" y="4754563"/>
          <p14:tracePt t="279563" x="7194550" y="4759325"/>
          <p14:tracePt t="279565" x="7100888" y="4759325"/>
          <p14:tracePt t="279581" x="7024688" y="4759325"/>
          <p14:tracePt t="279583" x="6931025" y="4759325"/>
          <p14:tracePt t="279597" x="6748463" y="4770438"/>
          <p14:tracePt t="279614" x="6561138" y="4781550"/>
          <p14:tracePt t="279630" x="6456363" y="4786313"/>
          <p14:tracePt t="279647" x="6197600" y="4797425"/>
          <p14:tracePt t="279649" x="6121400" y="4797425"/>
          <p14:tracePt t="279663" x="6016625" y="4797425"/>
          <p14:tracePt t="279681" x="5927725" y="4781550"/>
          <p14:tracePt t="279698" x="5829300" y="4770438"/>
          <p14:tracePt t="279715" x="5635625" y="4759325"/>
          <p14:tracePt t="279717" x="5597525" y="4754563"/>
          <p14:tracePt t="279731" x="5541963" y="4754563"/>
          <p14:tracePt t="279733" x="5481638" y="4748213"/>
          <p14:tracePt t="279748" x="5343525" y="4743450"/>
          <p14:tracePt t="279765" x="5222875" y="4737100"/>
          <p14:tracePt t="279782" x="5156200" y="4732338"/>
          <p14:tracePt t="279783" x="5129213" y="4732338"/>
          <p14:tracePt t="279798" x="5106988" y="4725988"/>
          <p14:tracePt t="279800" x="5095875" y="4725988"/>
          <p14:tracePt t="279813" x="5073650" y="4721225"/>
          <p14:tracePt t="279831" x="5057775" y="4721225"/>
          <p14:tracePt t="279847" x="5051425" y="4721225"/>
          <p14:tracePt t="279865" x="5051425" y="4714875"/>
          <p14:tracePt t="279987" x="5046663" y="4714875"/>
          <p14:tracePt t="279992" x="5040313" y="4710113"/>
          <p14:tracePt t="279999" x="5008563" y="4676775"/>
          <p14:tracePt t="280015" x="4953000" y="4605338"/>
          <p14:tracePt t="280031" x="4926013" y="4567238"/>
          <p14:tracePt t="280048" x="4919663" y="4560888"/>
          <p14:tracePt t="280444" x="4908550" y="4560888"/>
          <p14:tracePt t="280450" x="4859338" y="4560888"/>
          <p14:tracePt t="280456" x="4716463" y="4560888"/>
          <p14:tracePt t="280481" x="3956050" y="4638675"/>
          <p14:tracePt t="280498" x="3421063" y="4797425"/>
          <p14:tracePt t="280515" x="2720975" y="4940300"/>
          <p14:tracePt t="280516" x="2638425" y="4935538"/>
          <p14:tracePt t="280532" x="2214563" y="4935538"/>
          <p14:tracePt t="280533" x="1679575" y="4935538"/>
          <p14:tracePt t="280548" x="700088" y="4935538"/>
          <p14:tracePt t="280951" x="412750" y="6246813"/>
          <p14:tracePt t="280965" x="881063" y="6340475"/>
          <p14:tracePt t="280967" x="1377950" y="6434138"/>
          <p14:tracePt t="280982" x="1763713" y="6489700"/>
          <p14:tracePt t="280998" x="3597275" y="6637338"/>
          <p14:tracePt t="281015" x="4457700" y="6637338"/>
          <p14:tracePt t="281032" x="5189538" y="6637338"/>
          <p14:tracePt t="281034" x="5394325" y="6637338"/>
          <p14:tracePt t="281049" x="5559425" y="6637338"/>
          <p14:tracePt t="281051" x="5702300" y="6626225"/>
          <p14:tracePt t="281066" x="5800725" y="6604000"/>
          <p14:tracePt t="281082" x="5927725" y="6572250"/>
          <p14:tracePt t="281100" x="6021388" y="6538913"/>
          <p14:tracePt t="281102" x="6092825" y="6505575"/>
          <p14:tracePt t="281116" x="6170613" y="6467475"/>
          <p14:tracePt t="281132" x="6219825" y="6434138"/>
          <p14:tracePt t="281133" x="6291263" y="6384925"/>
          <p14:tracePt t="281149" x="6384925" y="6296025"/>
          <p14:tracePt t="281166" x="6462713" y="6175375"/>
          <p14:tracePt t="281183" x="6500813" y="6086475"/>
          <p14:tracePt t="281185" x="6511925" y="6048375"/>
          <p14:tracePt t="281201" x="6523038" y="5976938"/>
          <p14:tracePt t="281215" x="6527800" y="5883275"/>
          <p14:tracePt t="281233" x="6545263" y="5800725"/>
          <p14:tracePt t="281249" x="6556375" y="5718175"/>
          <p14:tracePt t="281266" x="6567488" y="5662613"/>
          <p14:tracePt t="281268" x="6567488" y="5640388"/>
          <p14:tracePt t="281282" x="6578600" y="5607050"/>
          <p14:tracePt t="281300" x="6583363" y="5584825"/>
          <p14:tracePt t="281317" x="6589713" y="5575300"/>
          <p14:tracePt t="281318" x="6594475" y="5568950"/>
          <p14:tracePt t="281334" x="6600825" y="5564188"/>
          <p14:tracePt t="281365" x="6600825" y="5557838"/>
          <p14:tracePt t="281373" x="6605588" y="5557838"/>
          <p14:tracePt t="281530" x="6605588" y="5553075"/>
          <p14:tracePt t="281545" x="6610350" y="5553075"/>
          <p14:tracePt t="281575" x="6616700" y="5553075"/>
          <p14:tracePt t="281581" x="6616700" y="5546725"/>
          <p14:tracePt t="281590" x="6621463" y="5546725"/>
          <p14:tracePt t="281612" x="6627813" y="5546725"/>
          <p14:tracePt t="281627" x="6632575" y="5546725"/>
          <p14:tracePt t="281642" x="6638925" y="5546725"/>
          <p14:tracePt t="281688" x="6643688" y="5546725"/>
          <p14:tracePt t="281701" x="6650038" y="5546725"/>
          <p14:tracePt t="281719" x="6654800" y="5546725"/>
          <p14:tracePt t="281732" x="6661150" y="5553075"/>
          <p14:tracePt t="281740" x="6665913" y="5553075"/>
          <p14:tracePt t="281750" x="6672263" y="5553075"/>
          <p14:tracePt t="281767" x="6677025" y="5553075"/>
          <p14:tracePt t="281769" x="6677025" y="5557838"/>
          <p14:tracePt t="282453" x="6688138" y="5557838"/>
          <p14:tracePt t="282459" x="6715125" y="5553075"/>
          <p14:tracePt t="282470" x="6777038" y="5541963"/>
          <p14:tracePt t="282484" x="6991350" y="5486400"/>
          <p14:tracePt t="282502" x="7167563" y="5448300"/>
          <p14:tracePt t="282503" x="7265988" y="5414963"/>
          <p14:tracePt t="282518" x="7354888" y="5392738"/>
          <p14:tracePt t="282519" x="7410450" y="5376863"/>
          <p14:tracePt t="282535" x="7575550" y="5387975"/>
          <p14:tracePt t="282552" x="7669213" y="5387975"/>
          <p14:tracePt t="282568" x="7762875" y="5370513"/>
          <p14:tracePt t="282585" x="7850188" y="5370513"/>
          <p14:tracePt t="282587" x="7894638" y="5370513"/>
          <p14:tracePt t="282602" x="7916863" y="5370513"/>
          <p14:tracePt t="282619" x="8032750" y="5397500"/>
          <p14:tracePt t="282635" x="8088313" y="5408613"/>
          <p14:tracePt t="282652" x="8148638" y="5441950"/>
          <p14:tracePt t="282669" x="8235950" y="5497513"/>
          <p14:tracePt t="282686" x="8291513" y="5513388"/>
          <p14:tracePt t="282701" x="8335963" y="5541963"/>
          <p14:tracePt t="282719" x="8369300" y="5553075"/>
          <p14:tracePt t="282735" x="8396288" y="5557838"/>
          <p14:tracePt t="282737" x="8407400" y="5557838"/>
          <p14:tracePt t="282752" x="8418513" y="5564188"/>
          <p14:tracePt t="282754" x="8423275" y="5568950"/>
          <p14:tracePt t="282768" x="8434388" y="5568950"/>
          <p14:tracePt t="282842" x="8440738" y="5568950"/>
          <p14:tracePt t="282852" x="8440738" y="5564188"/>
          <p14:tracePt t="282858" x="8456613" y="5553075"/>
          <p14:tracePt t="282870" x="8467725" y="5519738"/>
          <p14:tracePt t="282871" x="8483600" y="5502275"/>
          <p14:tracePt t="282887" x="8545513" y="5437188"/>
          <p14:tracePt t="282903" x="8599488" y="5381625"/>
          <p14:tracePt t="282918" x="8643938" y="5303838"/>
          <p14:tracePt t="282936" x="8670925" y="5254625"/>
          <p14:tracePt t="282952" x="8677275" y="5232400"/>
          <p14:tracePt t="282953" x="8677275" y="5216525"/>
          <p14:tracePt t="282970" x="8677275" y="5194300"/>
          <p14:tracePt t="282986" x="8677275" y="5189538"/>
          <p14:tracePt t="282987" x="8677275" y="5183188"/>
          <p14:tracePt t="283002" x="8677275" y="5178425"/>
          <p14:tracePt t="283226" x="8682038" y="5178425"/>
          <p14:tracePt t="283249" x="8688388" y="5183188"/>
          <p14:tracePt t="283255" x="8688388" y="5189538"/>
          <p14:tracePt t="283269" x="8688388" y="5194300"/>
          <p14:tracePt t="283271" x="8688388" y="5200650"/>
          <p14:tracePt t="283285" x="8688388" y="5205413"/>
          <p14:tracePt t="283302" x="8688388" y="5216525"/>
          <p14:tracePt t="283322" x="8682038" y="5216525"/>
          <p14:tracePt t="283337" x="8677275" y="5216525"/>
          <p14:tracePt t="283354" x="8670925" y="5216525"/>
          <p14:tracePt t="284644" x="8639175" y="5216525"/>
          <p14:tracePt t="284649" x="8621713" y="5211763"/>
          <p14:tracePt t="284657" x="8534400" y="5183188"/>
          <p14:tracePt t="284671" x="8462963" y="5160963"/>
          <p14:tracePt t="284673" x="8351838" y="5127625"/>
          <p14:tracePt t="284688" x="8159750" y="5106988"/>
          <p14:tracePt t="284704" x="8026400" y="5089525"/>
          <p14:tracePt t="284721" x="7983538" y="5084763"/>
          <p14:tracePt t="284738" x="7961313" y="5084763"/>
          <p14:tracePt t="284853" x="7966075" y="5084763"/>
          <p14:tracePt t="284860" x="7994650" y="5084763"/>
          <p14:tracePt t="284872" x="8037513" y="5095875"/>
          <p14:tracePt t="284889" x="8131175" y="5122863"/>
          <p14:tracePt t="284890" x="8181975" y="5127625"/>
          <p14:tracePt t="284905" x="8242300" y="5138738"/>
          <p14:tracePt t="284921" x="8302625" y="5156200"/>
          <p14:tracePt t="284939" x="8340725" y="5156200"/>
          <p14:tracePt t="284957" x="8378825" y="5167313"/>
          <p14:tracePt t="284974" x="8389938" y="5167313"/>
          <p14:tracePt t="284988" x="8412163" y="5172075"/>
          <p14:tracePt t="285005" x="8440738" y="5172075"/>
          <p14:tracePt t="285022" x="8456613" y="5172075"/>
          <p14:tracePt t="285039" x="8472488" y="5172075"/>
          <p14:tracePt t="285476" x="8478838" y="5172075"/>
          <p14:tracePt t="285491" x="8483600" y="5172075"/>
          <p14:tracePt t="285520" x="8489950" y="5172075"/>
          <p14:tracePt t="285565" x="8494713" y="5172075"/>
          <p14:tracePt t="285587" x="8501063" y="517207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528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275677"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448" y="1222036"/>
            <a:ext cx="10275677"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Furthermore, it is important to understand when applying the lean startup framework may lead to </a:t>
            </a:r>
            <a:r>
              <a:rPr lang="en-US" sz="2000" b="1" i="0" u="sng" dirty="0">
                <a:solidFill>
                  <a:srgbClr val="000000"/>
                </a:solidFill>
                <a:effectLst/>
              </a:rPr>
              <a:t>worse outcomes</a:t>
            </a:r>
            <a:r>
              <a:rPr lang="en-US" sz="2000" b="1" i="0" dirty="0">
                <a:solidFill>
                  <a:srgbClr val="000000"/>
                </a:solidFill>
                <a:effectLst/>
              </a:rPr>
              <a:t>. </a:t>
            </a:r>
            <a:r>
              <a:rPr lang="en-US" sz="2000" b="0" i="0" dirty="0">
                <a:solidFill>
                  <a:srgbClr val="000000"/>
                </a:solidFill>
                <a:effectLst/>
              </a:rPr>
              <a:t>Several internal and external contingency factors seem relevant.</a:t>
            </a:r>
          </a:p>
          <a:p>
            <a:pPr marL="342900" indent="-342900" algn="just">
              <a:buFont typeface="Arial" panose="020B0604020202020204" pitchFamily="34" charset="0"/>
              <a:buChar char="•"/>
            </a:pPr>
            <a:r>
              <a:rPr lang="en-US" sz="2000" b="1" i="0" u="sng" dirty="0">
                <a:solidFill>
                  <a:srgbClr val="FF0000"/>
                </a:solidFill>
                <a:effectLst/>
              </a:rPr>
              <a:t>An ample funding for a startup may decrease the need for the lean startup framework.</a:t>
            </a:r>
            <a:r>
              <a:rPr lang="en-US" sz="2000" b="0" i="0" u="sng" dirty="0">
                <a:solidFill>
                  <a:srgbClr val="000000"/>
                </a:solidFill>
                <a:effectLst/>
              </a:rPr>
              <a:t> </a:t>
            </a:r>
            <a:r>
              <a:rPr lang="en-US" sz="2000" b="0" i="0" dirty="0">
                <a:solidFill>
                  <a:srgbClr val="000000"/>
                </a:solidFill>
                <a:effectLst/>
              </a:rPr>
              <a:t>Specifically, “when capital for startups is readily available at scale, it makes more sense to go big, fast and make mistakes than it does to search for product/market fit”.</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i="0" dirty="0">
                <a:solidFill>
                  <a:srgbClr val="FF0000"/>
                </a:solidFill>
                <a:effectLst/>
              </a:rPr>
              <a:t>If the availability of financial resources</a:t>
            </a:r>
            <a:r>
              <a:rPr lang="en-US" sz="2000" b="1" i="0" u="sng" dirty="0">
                <a:solidFill>
                  <a:srgbClr val="FF0000"/>
                </a:solidFill>
                <a:effectLst/>
              </a:rPr>
              <a:t> dampens </a:t>
            </a:r>
            <a:r>
              <a:rPr lang="en-US" sz="2000" i="0" dirty="0">
                <a:solidFill>
                  <a:srgbClr val="FF0000"/>
                </a:solidFill>
                <a:effectLst/>
              </a:rPr>
              <a:t>the relationship between the lean startup approach and performance, perhaps entrepreneurs can better apply the “</a:t>
            </a:r>
            <a:r>
              <a:rPr lang="en-US" sz="2000" b="1" i="1" dirty="0">
                <a:solidFill>
                  <a:srgbClr val="FF0000"/>
                </a:solidFill>
                <a:effectLst/>
              </a:rPr>
              <a:t>traditional” innovation approach”</a:t>
            </a:r>
            <a:r>
              <a:rPr lang="en-US" sz="2000" i="0" dirty="0">
                <a:solidFill>
                  <a:srgbClr val="FF0000"/>
                </a:solidFill>
                <a:effectLst/>
              </a:rPr>
              <a:t> to their startups. </a:t>
            </a:r>
          </a:p>
          <a:p>
            <a:pPr marL="342900" indent="-342900" algn="just">
              <a:buFont typeface="Arial" panose="020B0604020202020204" pitchFamily="34" charset="0"/>
              <a:buChar char="•"/>
            </a:pPr>
            <a:r>
              <a:rPr lang="en-US" sz="2000" b="0" i="0" dirty="0">
                <a:solidFill>
                  <a:srgbClr val="000000"/>
                </a:solidFill>
                <a:effectLst/>
              </a:rPr>
              <a:t>The major point is that </a:t>
            </a:r>
            <a:r>
              <a:rPr lang="en-US" sz="2000" b="1" i="0" u="sng" dirty="0">
                <a:solidFill>
                  <a:srgbClr val="FF0000"/>
                </a:solidFill>
                <a:effectLst/>
              </a:rPr>
              <a:t>the lean startup approach may not be highly effective for startups with high resource slack. </a:t>
            </a:r>
          </a:p>
          <a:p>
            <a:pPr marL="342900" indent="-342900" algn="just">
              <a:buFont typeface="Arial" panose="020B0604020202020204" pitchFamily="34" charset="0"/>
              <a:buChar char="•"/>
            </a:pPr>
            <a:endParaRPr lang="en-US" sz="2000" b="1" i="0" u="sng" dirty="0">
              <a:solidFill>
                <a:srgbClr val="FF0000"/>
              </a:solidFill>
              <a:effectLst/>
            </a:endParaRPr>
          </a:p>
          <a:p>
            <a:pPr marL="342900" indent="-342900" algn="just">
              <a:buFont typeface="Arial" panose="020B0604020202020204" pitchFamily="34" charset="0"/>
              <a:buChar char="•"/>
            </a:pPr>
            <a:r>
              <a:rPr lang="en-US" sz="2000" b="0" i="0" dirty="0">
                <a:solidFill>
                  <a:srgbClr val="000000"/>
                </a:solidFill>
                <a:effectLst/>
              </a:rPr>
              <a:t>Still, given that </a:t>
            </a:r>
            <a:r>
              <a:rPr lang="en-US" sz="2000" b="0" i="0" u="sng" dirty="0">
                <a:solidFill>
                  <a:srgbClr val="000000"/>
                </a:solidFill>
                <a:effectLst/>
              </a:rPr>
              <a:t>most startups of </a:t>
            </a:r>
            <a:r>
              <a:rPr lang="en-US" sz="2000" b="1" i="0" u="sng" dirty="0">
                <a:solidFill>
                  <a:srgbClr val="000000"/>
                </a:solidFill>
                <a:effectLst/>
              </a:rPr>
              <a:t>independent ventures </a:t>
            </a:r>
            <a:r>
              <a:rPr lang="en-US" sz="2000" b="0" i="0" dirty="0">
                <a:solidFill>
                  <a:srgbClr val="000000"/>
                </a:solidFill>
                <a:effectLst/>
              </a:rPr>
              <a:t>(vis-à-vis </a:t>
            </a:r>
            <a:r>
              <a:rPr lang="en-US" sz="2000" b="1" i="0" dirty="0">
                <a:solidFill>
                  <a:srgbClr val="000000"/>
                </a:solidFill>
                <a:effectLst/>
              </a:rPr>
              <a:t>corporate ventures</a:t>
            </a:r>
            <a:r>
              <a:rPr lang="en-US" sz="2000" b="0" i="0" dirty="0">
                <a:solidFill>
                  <a:srgbClr val="000000"/>
                </a:solidFill>
                <a:effectLst/>
              </a:rPr>
              <a:t>) </a:t>
            </a:r>
            <a:r>
              <a:rPr lang="en-US" sz="2000" b="0" i="0" u="sng" dirty="0">
                <a:solidFill>
                  <a:srgbClr val="000000"/>
                </a:solidFill>
                <a:effectLst/>
              </a:rPr>
              <a:t>occur in the face of resource scarcity </a:t>
            </a:r>
            <a:r>
              <a:rPr lang="en-US" sz="2000" b="0" i="0" dirty="0">
                <a:solidFill>
                  <a:srgbClr val="000000"/>
                </a:solidFill>
                <a:effectLst/>
              </a:rPr>
              <a:t>(and even adversity), </a:t>
            </a:r>
            <a:r>
              <a:rPr lang="en-US" sz="2000" b="1" i="0" u="sng" dirty="0">
                <a:solidFill>
                  <a:srgbClr val="FF0000"/>
                </a:solidFill>
                <a:effectLst/>
              </a:rPr>
              <a:t>the lean startup approach is likely to be appropriate for a large number of independent ventures.</a:t>
            </a:r>
          </a:p>
        </p:txBody>
      </p:sp>
      <p:pic>
        <p:nvPicPr>
          <p:cNvPr id="2" name="Graphic 21">
            <a:extLst>
              <a:ext uri="{FF2B5EF4-FFF2-40B4-BE49-F238E27FC236}">
                <a16:creationId xmlns:a16="http://schemas.microsoft.com/office/drawing/2014/main" id="{1C809720-7A46-2DE3-99F1-9D3BDBBBE7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194" y="51250"/>
            <a:ext cx="2305141" cy="1076343"/>
          </a:xfrm>
          <a:prstGeom prst="rect">
            <a:avLst/>
          </a:prstGeom>
        </p:spPr>
      </p:pic>
    </p:spTree>
    <p:extLst>
      <p:ext uri="{BB962C8B-B14F-4D97-AF65-F5344CB8AC3E}">
        <p14:creationId xmlns:p14="http://schemas.microsoft.com/office/powerpoint/2010/main" val="3727206836"/>
      </p:ext>
    </p:extLst>
  </p:cSld>
  <p:clrMapOvr>
    <a:masterClrMapping/>
  </p:clrMapOvr>
  <mc:AlternateContent xmlns:mc="http://schemas.openxmlformats.org/markup-compatibility/2006" xmlns:p14="http://schemas.microsoft.com/office/powerpoint/2010/main">
    <mc:Choice Requires="p14">
      <p:transition spd="slow" advTm="319918">
        <p14:flash/>
      </p:transition>
    </mc:Choice>
    <mc:Fallback xmlns="">
      <p:transition spd="slow" advTm="319918">
        <p:fade/>
      </p:transition>
    </mc:Fallback>
  </mc:AlternateContent>
  <p:extLst>
    <p:ext uri="{3A86A75C-4F4B-4683-9AE1-C65F6400EC91}">
      <p14:laserTraceLst xmlns:p14="http://schemas.microsoft.com/office/powerpoint/2010/main">
        <p14:tracePtLst>
          <p14:tracePt t="635" x="8501063" y="5167313"/>
          <p14:tracePt t="640" x="8489950" y="5156200"/>
          <p14:tracePt t="651" x="8483600" y="5145088"/>
          <p14:tracePt t="668" x="8429625" y="5100638"/>
          <p14:tracePt t="735" x="8351838" y="5024438"/>
          <p14:tracePt t="1137" x="8324850" y="5024438"/>
          <p14:tracePt t="1143" x="8285163" y="5024438"/>
          <p14:tracePt t="1154" x="8181975" y="5029200"/>
          <p14:tracePt t="1168" x="7988300" y="5056188"/>
          <p14:tracePt t="1186" x="7762875" y="5095875"/>
          <p14:tracePt t="1187" x="7597775" y="5118100"/>
          <p14:tracePt t="1202" x="7448550" y="5138738"/>
          <p14:tracePt t="1204" x="7294563" y="5172075"/>
          <p14:tracePt t="1219" x="7234238" y="5189538"/>
          <p14:tracePt t="1220" x="7189788" y="5211763"/>
          <p14:tracePt t="1235" x="7151688" y="5238750"/>
          <p14:tracePt t="1253" x="7085013" y="5272088"/>
          <p14:tracePt t="1269" x="7007225" y="5232400"/>
          <p14:tracePt t="1270" x="6881813" y="5227638"/>
          <p14:tracePt t="1286" x="6743700" y="5205413"/>
          <p14:tracePt t="1288" x="6561138" y="5156200"/>
          <p14:tracePt t="1302" x="6153150" y="5002213"/>
          <p14:tracePt t="1319" x="5653088" y="4748213"/>
          <p14:tracePt t="1336" x="4997450" y="4213225"/>
          <p14:tracePt t="1337" x="4930775" y="4141788"/>
          <p14:tracePt t="1353" x="4605338" y="3662363"/>
          <p14:tracePt t="1369" x="4275138" y="3233738"/>
          <p14:tracePt t="1385" x="3878263" y="2765425"/>
          <p14:tracePt t="1403" x="3525838" y="2335213"/>
          <p14:tracePt t="1420" x="3222625" y="1866900"/>
          <p14:tracePt t="1421" x="3117850" y="1690688"/>
          <p14:tracePt t="1439" x="2963863" y="1438275"/>
          <p14:tracePt t="1452" x="2847975" y="1228725"/>
          <p14:tracePt t="1469" x="2693988" y="992188"/>
          <p14:tracePt t="1486" x="2589213" y="842963"/>
          <p14:tracePt t="1487" x="2555875" y="793750"/>
          <p14:tracePt t="1502" x="2513013" y="754063"/>
          <p14:tracePt t="1503" x="2462213" y="704850"/>
          <p14:tracePt t="1519" x="2397125" y="649288"/>
          <p14:tracePt t="1535" x="2325688" y="595313"/>
          <p14:tracePt t="1553" x="2247900" y="546100"/>
          <p14:tracePt t="1569" x="2165350" y="512763"/>
          <p14:tracePt t="1571" x="2127250" y="484188"/>
          <p14:tracePt t="1587" x="2060575" y="457200"/>
          <p14:tracePt t="1602" x="1966913" y="430213"/>
          <p14:tracePt t="1619" x="1884363" y="419100"/>
          <p14:tracePt t="1636" x="1730375" y="407988"/>
          <p14:tracePt t="1637" x="1619250" y="407988"/>
          <p14:tracePt t="1653" x="1565275" y="401638"/>
          <p14:tracePt t="1654" x="1498600" y="401638"/>
          <p14:tracePt t="1669" x="1431925" y="412750"/>
          <p14:tracePt t="1670" x="1404938" y="419100"/>
          <p14:tracePt t="1686" x="1333500" y="512763"/>
          <p14:tracePt t="1703" x="1316038" y="561975"/>
          <p14:tracePt t="1705" x="1300163" y="666750"/>
          <p14:tracePt t="1719" x="1300163" y="731838"/>
          <p14:tracePt t="1721" x="1300163" y="787400"/>
          <p14:tracePt t="1736" x="1300163" y="869950"/>
          <p14:tracePt t="1738" x="1316038" y="992188"/>
          <p14:tracePt t="1753" x="1338263" y="1101725"/>
          <p14:tracePt t="1769" x="1344613" y="1206500"/>
          <p14:tracePt t="1786" x="1344613" y="1273175"/>
          <p14:tracePt t="1787" x="1344613" y="1311275"/>
          <p14:tracePt t="1804" x="1333500" y="1355725"/>
          <p14:tracePt t="1819" x="1327150" y="1409700"/>
          <p14:tracePt t="1837" x="1327150" y="1449388"/>
          <p14:tracePt t="1854" x="1327150" y="1509713"/>
          <p14:tracePt t="1855" x="1327150" y="1531938"/>
          <p14:tracePt t="1869" x="1327150" y="1547813"/>
          <p14:tracePt t="1871" x="1327150" y="1563688"/>
          <p14:tracePt t="1887" x="1327150" y="1592263"/>
          <p14:tracePt t="1903" x="1327150" y="1603375"/>
          <p14:tracePt t="1920" x="1333500" y="1608138"/>
          <p14:tracePt t="1938" x="1338263" y="1614488"/>
          <p14:tracePt t="1940" x="1338263" y="1619250"/>
          <p14:tracePt t="1955" x="1349375" y="1625600"/>
          <p14:tracePt t="1970" x="1349375" y="1630363"/>
          <p14:tracePt t="1987" x="1355725" y="1636713"/>
          <p14:tracePt t="2004" x="1366838" y="1641475"/>
          <p14:tracePt t="2006" x="1371600" y="1646238"/>
          <p14:tracePt t="2020" x="1377950" y="1652588"/>
          <p14:tracePt t="2022" x="1389063" y="1663700"/>
          <p14:tracePt t="2037" x="1393825" y="1663700"/>
          <p14:tracePt t="2039" x="1409700" y="1679575"/>
          <p14:tracePt t="2054" x="1420813" y="1679575"/>
          <p14:tracePt t="2070" x="1431925" y="1685925"/>
          <p14:tracePt t="2088" x="1443038" y="1685925"/>
          <p14:tracePt t="2510" x="1449388" y="1685925"/>
          <p14:tracePt t="2516" x="1476375" y="1685925"/>
          <p14:tracePt t="2524" x="1482725" y="1685925"/>
          <p14:tracePt t="2538" x="1525588" y="1690688"/>
          <p14:tracePt t="2539" x="1597025" y="1708150"/>
          <p14:tracePt t="2554" x="1652588" y="1719263"/>
          <p14:tracePt t="2555" x="1741488" y="1735138"/>
          <p14:tracePt t="2570" x="1951038" y="1779588"/>
          <p14:tracePt t="2587" x="2232025" y="1806575"/>
          <p14:tracePt t="2604" x="2555875" y="1806575"/>
          <p14:tracePt t="2606" x="2705100" y="1812925"/>
          <p14:tracePt t="2621" x="2859088" y="1812925"/>
          <p14:tracePt t="2622" x="2997200" y="1812925"/>
          <p14:tracePt t="2637" x="3124200" y="1812925"/>
          <p14:tracePt t="2654" x="3178175" y="1817688"/>
          <p14:tracePt t="2670" x="3200400" y="1828800"/>
          <p14:tracePt t="2687" x="3217863" y="1833563"/>
          <p14:tracePt t="2689" x="3233738" y="1839913"/>
          <p14:tracePt t="2704" x="3267075" y="1851025"/>
          <p14:tracePt t="2706" x="3300413" y="1855788"/>
          <p14:tracePt t="2720" x="3365500" y="1855788"/>
          <p14:tracePt t="2738" x="3405188" y="1855788"/>
          <p14:tracePt t="2739" x="3416300" y="1855788"/>
          <p14:tracePt t="2755" x="3421063" y="1855788"/>
          <p14:tracePt t="2825" x="3427413" y="1855788"/>
          <p14:tracePt t="2831" x="3432175" y="1851025"/>
          <p14:tracePt t="2840" x="3438525" y="1851025"/>
          <p14:tracePt t="2854" x="3470275" y="1839913"/>
          <p14:tracePt t="2871" x="3492500" y="1833563"/>
          <p14:tracePt t="2888" x="3521075" y="1817688"/>
          <p14:tracePt t="2905" x="3521075" y="1812925"/>
          <p14:tracePt t="2945" x="3521075" y="1806575"/>
          <p14:tracePt t="2950" x="3521075" y="1801813"/>
          <p14:tracePt t="2959" x="3521075" y="1795463"/>
          <p14:tracePt t="2973" x="3521075" y="1790700"/>
          <p14:tracePt t="2990" x="3521075" y="1784350"/>
          <p14:tracePt t="3004" x="3521075" y="1779588"/>
          <p14:tracePt t="3022" x="3521075" y="1773238"/>
          <p14:tracePt t="3039" x="3525838" y="1768475"/>
          <p14:tracePt t="3040" x="3532188" y="1768475"/>
          <p14:tracePt t="3055" x="3532188" y="1757363"/>
          <p14:tracePt t="3072" x="3536950" y="1757363"/>
          <p14:tracePt t="3088" x="3541713" y="1751013"/>
          <p14:tracePt t="3105" x="3548063" y="1751013"/>
          <p14:tracePt t="3107" x="3559175" y="1746250"/>
          <p14:tracePt t="3122" x="3570288" y="1746250"/>
          <p14:tracePt t="3123" x="3592513" y="1746250"/>
          <p14:tracePt t="3138" x="3608388" y="1746250"/>
          <p14:tracePt t="3140" x="3635375" y="1739900"/>
          <p14:tracePt t="3155" x="3724275" y="1735138"/>
          <p14:tracePt t="3172" x="3817938" y="1730375"/>
          <p14:tracePt t="3189" x="3911600" y="1719263"/>
          <p14:tracePt t="3190" x="3960813" y="1708150"/>
          <p14:tracePt t="3206" x="4021138" y="1701800"/>
          <p14:tracePt t="3221" x="4076700" y="1701800"/>
          <p14:tracePt t="3238" x="4165600" y="1697038"/>
          <p14:tracePt t="3255" x="4187825" y="1697038"/>
          <p14:tracePt t="3272" x="4248150" y="1697038"/>
          <p14:tracePt t="3274" x="4275138" y="1697038"/>
          <p14:tracePt t="3289" x="4291013" y="1697038"/>
          <p14:tracePt t="3290" x="4308475" y="1697038"/>
          <p14:tracePt t="3305" x="4335463" y="1697038"/>
          <p14:tracePt t="3322" x="4346575" y="1697038"/>
          <p14:tracePt t="3499" x="4352925" y="1697038"/>
          <p14:tracePt t="3506" x="4357688" y="1697038"/>
          <p14:tracePt t="3514" x="4379913" y="1697038"/>
          <p14:tracePt t="3539" x="4495800" y="1697038"/>
          <p14:tracePt t="3556" x="4583113" y="1690688"/>
          <p14:tracePt t="3557" x="4638675" y="1685925"/>
          <p14:tracePt t="3573" x="4727575" y="1685925"/>
          <p14:tracePt t="3574" x="4776788" y="1685925"/>
          <p14:tracePt t="3589" x="4821238" y="1685925"/>
          <p14:tracePt t="3590" x="4892675" y="1685925"/>
          <p14:tracePt t="3605" x="4908550" y="1685925"/>
          <p14:tracePt t="3622" x="4919663" y="1685925"/>
          <p14:tracePt t="3949" x="4926013" y="1685925"/>
          <p14:tracePt t="3959" x="4930775" y="1685925"/>
          <p14:tracePt t="3963" x="4935538" y="1685925"/>
          <p14:tracePt t="3989" x="4946650" y="1685925"/>
          <p14:tracePt t="4007" x="4953000" y="1690688"/>
          <p14:tracePt t="4008" x="4957763" y="1690688"/>
          <p14:tracePt t="4498" x="4968875" y="1690688"/>
          <p14:tracePt t="4503" x="5008563" y="1701800"/>
          <p14:tracePt t="4511" x="5068888" y="1719263"/>
          <p14:tracePt t="4524" x="5189538" y="1739900"/>
          <p14:tracePt t="4526" x="5316538" y="1757363"/>
          <p14:tracePt t="4540" x="5454650" y="1762125"/>
          <p14:tracePt t="4542" x="5548313" y="1762125"/>
          <p14:tracePt t="4557" x="5878513" y="1735138"/>
          <p14:tracePt t="4574" x="6132513" y="1708150"/>
          <p14:tracePt t="4590" x="6302375" y="1690688"/>
          <p14:tracePt t="4608" x="6362700" y="1679575"/>
          <p14:tracePt t="4759" x="6369050" y="1679575"/>
          <p14:tracePt t="4776" x="6373813" y="1679575"/>
          <p14:tracePt t="4781" x="6380163" y="1679575"/>
          <p14:tracePt t="4790" x="6402388" y="1679575"/>
          <p14:tracePt t="4808" x="6467475" y="1697038"/>
          <p14:tracePt t="4825" x="6567488" y="1697038"/>
          <p14:tracePt t="4841" x="6583363" y="1697038"/>
          <p14:tracePt t="4842" x="6594475" y="1697038"/>
          <p14:tracePt t="4857" x="6616700" y="1697038"/>
          <p14:tracePt t="4875" x="6621463" y="1697038"/>
          <p14:tracePt t="4925" x="6627813" y="1697038"/>
          <p14:tracePt t="4938" x="6632575" y="1697038"/>
          <p14:tracePt t="4947" x="6638925" y="1697038"/>
          <p14:tracePt t="4958" x="6650038" y="1697038"/>
          <p14:tracePt t="4974" x="6677025" y="1697038"/>
          <p14:tracePt t="4976" x="6688138" y="1697038"/>
          <p14:tracePt t="4990" x="6704013" y="1697038"/>
          <p14:tracePt t="4992" x="6715125" y="1697038"/>
          <p14:tracePt t="5007" x="6732588" y="1697038"/>
          <p14:tracePt t="5025" x="6754813" y="1697038"/>
          <p14:tracePt t="5041" x="6781800" y="1697038"/>
          <p14:tracePt t="5059" x="6819900" y="1697038"/>
          <p14:tracePt t="5060" x="6837363" y="1697038"/>
          <p14:tracePt t="5074" x="6875463" y="1697038"/>
          <p14:tracePt t="5091" x="6908800" y="1697038"/>
          <p14:tracePt t="5108" x="6964363" y="1697038"/>
          <p14:tracePt t="5110" x="6980238" y="1697038"/>
          <p14:tracePt t="5125" x="7013575" y="1690688"/>
          <p14:tracePt t="5126" x="7040563" y="1690688"/>
          <p14:tracePt t="5141" x="7051675" y="1690688"/>
          <p14:tracePt t="5142" x="7078663" y="1690688"/>
          <p14:tracePt t="5158" x="7100888" y="1690688"/>
          <p14:tracePt t="5175" x="7112000" y="1690688"/>
          <p14:tracePt t="5191" x="7118350" y="1690688"/>
          <p14:tracePt t="5193" x="7123113" y="1690688"/>
          <p14:tracePt t="5209" x="7129463" y="1690688"/>
          <p14:tracePt t="5210" x="7134225" y="1690688"/>
          <p14:tracePt t="5225" x="7145338" y="1690688"/>
          <p14:tracePt t="5241" x="7167563" y="1690688"/>
          <p14:tracePt t="5258" x="7178675" y="1685925"/>
          <p14:tracePt t="5275" x="7205663" y="1685925"/>
          <p14:tracePt t="5291" x="7212013" y="1685925"/>
          <p14:tracePt t="5292" x="7216775" y="1685925"/>
          <p14:tracePt t="5308" x="7227888" y="1685925"/>
          <p14:tracePt t="5325" x="7245350" y="1697038"/>
          <p14:tracePt t="5342" x="7261225" y="1701800"/>
          <p14:tracePt t="5343" x="7265988" y="1708150"/>
          <p14:tracePt t="5358" x="7277100" y="1708150"/>
          <p14:tracePt t="5360" x="7283450" y="1712913"/>
          <p14:tracePt t="5375" x="7305675" y="1719263"/>
          <p14:tracePt t="5392" x="7321550" y="1724025"/>
          <p14:tracePt t="5408" x="7354888" y="1735138"/>
          <p14:tracePt t="5426" x="7399338" y="1746250"/>
          <p14:tracePt t="5442" x="7437438" y="1757363"/>
          <p14:tracePt t="5458" x="7497763" y="1768475"/>
          <p14:tracePt t="5475" x="7546975" y="1779588"/>
          <p14:tracePt t="5493" x="7624763" y="1779588"/>
          <p14:tracePt t="5508" x="7658100" y="1779588"/>
          <p14:tracePt t="5510" x="7702550" y="1784350"/>
          <p14:tracePt t="5525" x="7756525" y="1784350"/>
          <p14:tracePt t="5542" x="7807325" y="1784350"/>
          <p14:tracePt t="5558" x="7834313" y="1784350"/>
          <p14:tracePt t="5576" x="7894638" y="1784350"/>
          <p14:tracePt t="5592" x="7950200" y="1790700"/>
          <p14:tracePt t="5608" x="8010525" y="1790700"/>
          <p14:tracePt t="5626" x="8054975" y="1790700"/>
          <p14:tracePt t="5628" x="8077200" y="1790700"/>
          <p14:tracePt t="5643" x="8097838" y="1790700"/>
          <p14:tracePt t="5658" x="8104188" y="1790700"/>
          <p14:tracePt t="5660" x="8108950" y="1790700"/>
          <p14:tracePt t="5675" x="8126413" y="1795463"/>
          <p14:tracePt t="5692" x="8148638" y="1801813"/>
          <p14:tracePt t="5708" x="8175625" y="1806575"/>
          <p14:tracePt t="5726" x="8235950" y="1812925"/>
          <p14:tracePt t="5742" x="8264525" y="1812925"/>
          <p14:tracePt t="5759" x="8280400" y="1812925"/>
          <p14:tracePt t="5776" x="8302625" y="1812925"/>
          <p14:tracePt t="5778" x="8313738" y="1812925"/>
          <p14:tracePt t="5793" x="8329613" y="1812925"/>
          <p14:tracePt t="5809" x="8351838" y="1812925"/>
          <p14:tracePt t="5826" x="8378825" y="1812925"/>
          <p14:tracePt t="5842" x="8407400" y="1812925"/>
          <p14:tracePt t="5859" x="8440738" y="1812925"/>
          <p14:tracePt t="5876" x="8445500" y="1812925"/>
          <p14:tracePt t="5877" x="8456613" y="1812925"/>
          <p14:tracePt t="5892" x="8467725" y="1806575"/>
          <p14:tracePt t="5909" x="8483600" y="1801813"/>
          <p14:tracePt t="5926" x="8489950" y="1801813"/>
          <p14:tracePt t="5943" x="8494713" y="1795463"/>
          <p14:tracePt t="5944" x="8501063" y="1790700"/>
          <p14:tracePt t="5961" x="8505825" y="1790700"/>
          <p14:tracePt t="5976" x="8512175" y="1784350"/>
          <p14:tracePt t="5993" x="8512175" y="1779588"/>
          <p14:tracePt t="6010" x="8516938" y="1773238"/>
          <p14:tracePt t="6026" x="8523288" y="1768475"/>
          <p14:tracePt t="6027" x="8534400" y="1762125"/>
          <p14:tracePt t="6042" x="8556625" y="1751013"/>
          <p14:tracePt t="6059" x="8588375" y="1746250"/>
          <p14:tracePt t="6076" x="8639175" y="1730375"/>
          <p14:tracePt t="6078" x="8670925" y="1719263"/>
          <p14:tracePt t="6093" x="8693150" y="1719263"/>
          <p14:tracePt t="6094" x="8726488" y="1719263"/>
          <p14:tracePt t="6109" x="8770938" y="1719263"/>
          <p14:tracePt t="6126" x="8842375" y="1719263"/>
          <p14:tracePt t="6143" x="8886825" y="1719263"/>
          <p14:tracePt t="6145" x="8924925" y="1719263"/>
          <p14:tracePt t="6159" x="8951913" y="1719263"/>
          <p14:tracePt t="6176" x="8991600" y="1719263"/>
          <p14:tracePt t="6178" x="9013825" y="1719263"/>
          <p14:tracePt t="6192" x="9040813" y="1719263"/>
          <p14:tracePt t="6209" x="9063038" y="1719263"/>
          <p14:tracePt t="6226" x="9090025" y="1708150"/>
          <p14:tracePt t="6228" x="9112250" y="1701800"/>
          <p14:tracePt t="6243" x="9128125" y="1697038"/>
          <p14:tracePt t="6245" x="9139238" y="1697038"/>
          <p14:tracePt t="6259" x="9167813" y="1690688"/>
          <p14:tracePt t="6277" x="9194800" y="1685925"/>
          <p14:tracePt t="6293" x="9212263" y="1679575"/>
          <p14:tracePt t="6295" x="9228138" y="1679575"/>
          <p14:tracePt t="6309" x="9232900" y="1674813"/>
          <p14:tracePt t="6326" x="9272588" y="1668463"/>
          <p14:tracePt t="6327" x="9277350" y="1668463"/>
          <p14:tracePt t="6343" x="9321800" y="1652588"/>
          <p14:tracePt t="6360" x="9337675" y="1652588"/>
          <p14:tracePt t="6377" x="9366250" y="1652588"/>
          <p14:tracePt t="6379" x="9377363" y="1652588"/>
          <p14:tracePt t="6393" x="9382125" y="1652588"/>
          <p14:tracePt t="6395" x="9399588" y="1652588"/>
          <p14:tracePt t="6409" x="9426575" y="1652588"/>
          <p14:tracePt t="6426" x="9471025" y="1652588"/>
          <p14:tracePt t="6443" x="9509125" y="1646238"/>
          <p14:tracePt t="6445" x="9531350" y="1646238"/>
          <p14:tracePt t="6459" x="9558338" y="1646238"/>
          <p14:tracePt t="6461" x="9569450" y="1646238"/>
          <p14:tracePt t="6477" x="9585325" y="1646238"/>
          <p14:tracePt t="6478" x="9596438" y="1646238"/>
          <p14:tracePt t="6493" x="9613900" y="1646238"/>
          <p14:tracePt t="6509" x="9625013" y="1646238"/>
          <p14:tracePt t="6528" x="9640888" y="1646238"/>
          <p14:tracePt t="6529" x="9652000" y="1646238"/>
          <p14:tracePt t="6544" x="9663113" y="1646238"/>
          <p14:tracePt t="6545" x="9674225" y="1646238"/>
          <p14:tracePt t="6560" x="9696450" y="1641475"/>
          <p14:tracePt t="6576" x="9723438" y="1636713"/>
          <p14:tracePt t="6593" x="9745663" y="1636713"/>
          <p14:tracePt t="6610" x="9763125" y="1636713"/>
          <p14:tracePt t="6611" x="9767888" y="1636713"/>
          <p14:tracePt t="6627" x="9772650" y="1636713"/>
          <p14:tracePt t="6628" x="9779000" y="1636713"/>
          <p14:tracePt t="6644" x="9794875" y="1636713"/>
          <p14:tracePt t="6660" x="9805988" y="1636713"/>
          <p14:tracePt t="6678" x="9839325" y="1636713"/>
          <p14:tracePt t="6694" x="9856788" y="1636713"/>
          <p14:tracePt t="6696" x="9866313" y="1636713"/>
          <p14:tracePt t="6710" x="9872663" y="1636713"/>
          <p14:tracePt t="6728" x="9877425" y="1636713"/>
          <p14:tracePt t="6730" x="9883775" y="1636713"/>
          <p14:tracePt t="6754" x="9888538" y="1636713"/>
          <p14:tracePt t="6768" x="9899650" y="1636713"/>
          <p14:tracePt t="6777" x="9906000" y="1636713"/>
          <p14:tracePt t="6795" x="9921875" y="1636713"/>
          <p14:tracePt t="6810" x="9944100" y="1636713"/>
          <p14:tracePt t="6828" x="9959975" y="1636713"/>
          <p14:tracePt t="6845" x="9966325" y="1636713"/>
          <p14:tracePt t="6934" x="9959975" y="1636713"/>
          <p14:tracePt t="6942" x="9894888" y="1636713"/>
          <p14:tracePt t="6949" x="9823450" y="1636713"/>
          <p14:tracePt t="6960" x="9663113" y="1646238"/>
          <p14:tracePt t="6978" x="9045575" y="1668463"/>
          <p14:tracePt t="6979" x="8764588" y="1685925"/>
          <p14:tracePt t="6994" x="8374063" y="1708150"/>
          <p14:tracePt t="6996" x="7867650" y="1751013"/>
          <p14:tracePt t="7010" x="7167563" y="1824038"/>
          <p14:tracePt t="7028" x="6391275" y="1933575"/>
          <p14:tracePt t="7044" x="5994400" y="2016125"/>
          <p14:tracePt t="7046" x="5829300" y="2043113"/>
          <p14:tracePt t="7061" x="5675313" y="2065338"/>
          <p14:tracePt t="7062" x="5619750" y="2076450"/>
          <p14:tracePt t="7077" x="5487988" y="2098675"/>
          <p14:tracePt t="7094" x="5338763" y="2120900"/>
          <p14:tracePt t="7110" x="5167313" y="2159000"/>
          <p14:tracePt t="7128" x="5057775" y="2187575"/>
          <p14:tracePt t="7129" x="4964113" y="2219325"/>
          <p14:tracePt t="7144" x="4848225" y="2259013"/>
          <p14:tracePt t="7146" x="4787900" y="2286000"/>
          <p14:tracePt t="7161" x="4605338" y="2346325"/>
          <p14:tracePt t="7178" x="4413250" y="2406650"/>
          <p14:tracePt t="7195" x="4192588" y="2451100"/>
          <p14:tracePt t="7196" x="4132263" y="2468563"/>
          <p14:tracePt t="7210" x="4016375" y="2511425"/>
          <p14:tracePt t="7228" x="3751263" y="2582863"/>
          <p14:tracePt t="7244" x="3541713" y="2627313"/>
          <p14:tracePt t="7261" x="3443288" y="2654300"/>
          <p14:tracePt t="7263" x="3398838" y="2665413"/>
          <p14:tracePt t="7278" x="3365500" y="2676525"/>
          <p14:tracePt t="7280" x="3338513" y="2682875"/>
          <p14:tracePt t="7295" x="3300413" y="2687638"/>
          <p14:tracePt t="7296" x="3271838" y="2693988"/>
          <p14:tracePt t="7312" x="3217863" y="2693988"/>
          <p14:tracePt t="7328" x="3106738" y="2693988"/>
          <p14:tracePt t="7345" x="2843213" y="2682875"/>
          <p14:tracePt t="7361" x="2727325" y="2671763"/>
          <p14:tracePt t="7363" x="2633663" y="2671763"/>
          <p14:tracePt t="7378" x="2363788" y="2660650"/>
          <p14:tracePt t="7395" x="2132013" y="2654300"/>
          <p14:tracePt t="7412" x="1862138" y="2638425"/>
          <p14:tracePt t="7428" x="1757363" y="2638425"/>
          <p14:tracePt t="7430" x="1690688" y="2622550"/>
          <p14:tracePt t="7445" x="1647825" y="2605088"/>
          <p14:tracePt t="7461" x="1608138" y="2571750"/>
          <p14:tracePt t="7479" x="1576388" y="2533650"/>
          <p14:tracePt t="7496" x="1547813" y="2468563"/>
          <p14:tracePt t="7512" x="1536700" y="2435225"/>
          <p14:tracePt t="7513" x="1520825" y="2384425"/>
          <p14:tracePt t="7528" x="1498600" y="2335213"/>
          <p14:tracePt t="7546" x="1465263" y="2263775"/>
          <p14:tracePt t="7547" x="1454150" y="2247900"/>
          <p14:tracePt t="7561" x="1438275" y="2225675"/>
          <p14:tracePt t="7578" x="1416050" y="2192338"/>
          <p14:tracePt t="7580" x="1404938" y="2176463"/>
          <p14:tracePt t="7595" x="1389063" y="2159000"/>
          <p14:tracePt t="7612" x="1382713" y="2136775"/>
          <p14:tracePt t="7628" x="1377950" y="2132013"/>
          <p14:tracePt t="7645" x="1377950" y="2120900"/>
          <p14:tracePt t="7662" x="1377950" y="2114550"/>
          <p14:tracePt t="7678" x="1377950" y="2109788"/>
          <p14:tracePt t="7696" x="1377950" y="2103438"/>
          <p14:tracePt t="7698" x="1377950" y="2098675"/>
          <p14:tracePt t="7712" x="1389063" y="2093913"/>
          <p14:tracePt t="7713" x="1404938" y="2087563"/>
          <p14:tracePt t="7729" x="1449388" y="2071688"/>
          <p14:tracePt t="7730" x="1509713" y="2065338"/>
          <p14:tracePt t="7745" x="1674813" y="2049463"/>
          <p14:tracePt t="7763" x="1900238" y="2016125"/>
          <p14:tracePt t="7779" x="2082800" y="1982788"/>
          <p14:tracePt t="7797" x="2176463" y="1982788"/>
          <p14:tracePt t="7812" x="2181225" y="1982788"/>
          <p14:tracePt t="7849" x="2181225" y="1978025"/>
          <p14:tracePt t="7856" x="2176463" y="1978025"/>
          <p14:tracePt t="7863" x="2154238" y="1978025"/>
          <p14:tracePt t="7879" x="2138363" y="1978025"/>
          <p14:tracePt t="7880" x="2120900" y="1978025"/>
          <p14:tracePt t="7895" x="2098675" y="1978025"/>
          <p14:tracePt t="7913" x="2093913" y="1978025"/>
          <p14:tracePt t="8044" x="2093913" y="1982788"/>
          <p14:tracePt t="8051" x="2098675" y="1982788"/>
          <p14:tracePt t="8062" x="2105025" y="1989138"/>
          <p14:tracePt t="8079" x="2116138" y="2000250"/>
          <p14:tracePt t="8096" x="2120900" y="2000250"/>
          <p14:tracePt t="8098" x="2132013" y="2005013"/>
          <p14:tracePt t="8112" x="2138363" y="2011363"/>
          <p14:tracePt t="8224" x="2143125" y="2011363"/>
          <p14:tracePt t="8231" x="2159000" y="2011363"/>
          <p14:tracePt t="8238" x="2181225" y="2016125"/>
          <p14:tracePt t="8262" x="2236788" y="2020888"/>
          <p14:tracePt t="8279" x="2274888" y="2020888"/>
          <p14:tracePt t="8296" x="2330450" y="2020888"/>
          <p14:tracePt t="8298" x="2346325" y="2020888"/>
          <p14:tracePt t="8313" x="2368550" y="2027238"/>
          <p14:tracePt t="8315" x="2390775" y="2027238"/>
          <p14:tracePt t="8329" x="2413000" y="2027238"/>
          <p14:tracePt t="8330" x="2428875" y="2027238"/>
          <p14:tracePt t="8345" x="2501900" y="2038350"/>
          <p14:tracePt t="8363" x="2566988" y="2043113"/>
          <p14:tracePt t="8379" x="2638425" y="2043113"/>
          <p14:tracePt t="8382" x="2667000" y="2043113"/>
          <p14:tracePt t="8396" x="2682875" y="2043113"/>
          <p14:tracePt t="8398" x="2705100" y="2043113"/>
          <p14:tracePt t="8413" x="2738438" y="2043113"/>
          <p14:tracePt t="8429" x="2760663" y="2043113"/>
          <p14:tracePt t="8447" x="2782888" y="2043113"/>
          <p14:tracePt t="8465" x="2787650" y="2043113"/>
          <p14:tracePt t="8818" x="2792413" y="2043113"/>
          <p14:tracePt t="8823" x="2798763" y="2043113"/>
          <p14:tracePt t="8848" x="2803525" y="2038350"/>
          <p14:tracePt t="8959" x="2803525" y="2032000"/>
          <p14:tracePt t="8965" x="2809875" y="2032000"/>
          <p14:tracePt t="8989" x="2809875" y="2027238"/>
          <p14:tracePt t="8999" x="2814638" y="2027238"/>
          <p14:tracePt t="9015" x="2814638" y="2020888"/>
          <p14:tracePt t="11628" x="2820988" y="2016125"/>
          <p14:tracePt t="11629" x="2820988" y="2011363"/>
          <p14:tracePt t="11675" x="2825750" y="2011363"/>
          <p14:tracePt t="11719" x="2832100" y="2011363"/>
          <p14:tracePt t="11734" x="2836863" y="2011363"/>
          <p14:tracePt t="11749" x="2843213" y="2011363"/>
          <p14:tracePt t="11764" x="2847975" y="2011363"/>
          <p14:tracePt t="11778" x="2854325" y="2011363"/>
          <p14:tracePt t="11989" x="2859088" y="2011363"/>
          <p14:tracePt t="12282" x="2865438" y="2016125"/>
          <p14:tracePt t="12288" x="2865438" y="2020888"/>
          <p14:tracePt t="12296" x="2876550" y="2032000"/>
          <p14:tracePt t="12319" x="2881313" y="2043113"/>
          <p14:tracePt t="12321" x="2886075" y="2043113"/>
          <p14:tracePt t="12335" x="2892425" y="2049463"/>
          <p14:tracePt t="13857" x="2897188" y="2049463"/>
          <p14:tracePt t="13940" x="2897188" y="2043113"/>
          <p14:tracePt t="13962" x="2897188" y="2038350"/>
          <p14:tracePt t="13991" x="2897188" y="2032000"/>
          <p14:tracePt t="14120" x="2897188" y="2027238"/>
          <p14:tracePt t="14322" x="2897188" y="2020888"/>
          <p14:tracePt t="14593" x="2892425" y="2020888"/>
          <p14:tracePt t="14607" x="2886075" y="2020888"/>
          <p14:tracePt t="15372" x="2881313" y="2020888"/>
          <p14:tracePt t="15378" x="2876550" y="2020888"/>
          <p14:tracePt t="15390" x="2876550" y="2016125"/>
          <p14:tracePt t="15407" x="2865438" y="2016125"/>
          <p14:tracePt t="15424" x="2859088" y="2016125"/>
          <p14:tracePt t="15470" x="2854325" y="2016125"/>
          <p14:tracePt t="15613" x="2847975" y="2016125"/>
          <p14:tracePt t="17503" x="2843213" y="2016125"/>
          <p14:tracePt t="17524" x="2836863" y="2016125"/>
          <p14:tracePt t="17531" x="2832100" y="2016125"/>
          <p14:tracePt t="17543" x="2825750" y="2016125"/>
          <p14:tracePt t="17560" x="2820988" y="2016125"/>
          <p14:tracePt t="17630" x="2832100" y="2016125"/>
          <p14:tracePt t="17638" x="2876550" y="2016125"/>
          <p14:tracePt t="17645" x="2974975" y="2016125"/>
          <p14:tracePt t="17660" x="3117850" y="2016125"/>
          <p14:tracePt t="17677" x="3333750" y="2005013"/>
          <p14:tracePt t="17694" x="3719513" y="2000250"/>
          <p14:tracePt t="17695" x="3840163" y="2065338"/>
          <p14:tracePt t="17710" x="4065588" y="2071688"/>
          <p14:tracePt t="17712" x="4297363" y="2082800"/>
          <p14:tracePt t="17728" x="4500563" y="2082800"/>
          <p14:tracePt t="17729" x="4660900" y="2087563"/>
          <p14:tracePt t="17743" x="4941888" y="2087563"/>
          <p14:tracePt t="17760" x="5267325" y="2093913"/>
          <p14:tracePt t="17777" x="5448300" y="2093913"/>
          <p14:tracePt t="17779" x="5602288" y="2093913"/>
          <p14:tracePt t="17794" x="5675313" y="2093913"/>
          <p14:tracePt t="17796" x="5789613" y="2093913"/>
          <p14:tracePt t="17810" x="6049963" y="2076450"/>
          <p14:tracePt t="17828" x="6175375" y="2065338"/>
          <p14:tracePt t="17846" x="6313488" y="2038350"/>
          <p14:tracePt t="17847" x="6346825" y="2032000"/>
          <p14:tracePt t="17860" x="6396038" y="2032000"/>
          <p14:tracePt t="17861" x="6451600" y="2027238"/>
          <p14:tracePt t="17877" x="6523038" y="2027238"/>
          <p14:tracePt t="17894" x="6650038" y="2027238"/>
          <p14:tracePt t="17911" x="6754813" y="2043113"/>
          <p14:tracePt t="17928" x="6980238" y="2065338"/>
          <p14:tracePt t="17944" x="7073900" y="2071688"/>
          <p14:tracePt t="17946" x="7145338" y="2071688"/>
          <p14:tracePt t="17960" x="7321550" y="2071688"/>
          <p14:tracePt t="17978" x="7531100" y="2071688"/>
          <p14:tracePt t="17995" x="7696200" y="2065338"/>
          <p14:tracePt t="17996" x="7773988" y="2049463"/>
          <p14:tracePt t="18011" x="8004175" y="2011363"/>
          <p14:tracePt t="18027" x="8324850" y="1949450"/>
          <p14:tracePt t="18045" x="8643938" y="1900238"/>
          <p14:tracePt t="18061" x="8936038" y="1855788"/>
          <p14:tracePt t="18063" x="9002713" y="1844675"/>
          <p14:tracePt t="18078" x="9123363" y="1824038"/>
          <p14:tracePt t="18079" x="9178925" y="1817688"/>
          <p14:tracePt t="18097" x="9272588" y="1801813"/>
          <p14:tracePt t="18111" x="9382125" y="1768475"/>
          <p14:tracePt t="18127" x="9475788" y="1730375"/>
          <p14:tracePt t="18145" x="9580563" y="1690688"/>
          <p14:tracePt t="18146" x="9629775" y="1668463"/>
          <p14:tracePt t="18161" x="9707563" y="1630363"/>
          <p14:tracePt t="18162" x="9752013" y="1603375"/>
          <p14:tracePt t="18177" x="9817100" y="1558925"/>
          <p14:tracePt t="18195" x="9877425" y="1520825"/>
          <p14:tracePt t="18211" x="9906000" y="1492250"/>
          <p14:tracePt t="18229" x="9944100" y="1460500"/>
          <p14:tracePt t="18245" x="9971088" y="1438275"/>
          <p14:tracePt t="18261" x="9999663" y="1427163"/>
          <p14:tracePt t="18278" x="10026650" y="1416050"/>
          <p14:tracePt t="18295" x="10059988" y="1404938"/>
          <p14:tracePt t="18297" x="10075863" y="1393825"/>
          <p14:tracePt t="18312" x="10098088" y="1393825"/>
          <p14:tracePt t="18328" x="10104438" y="1382713"/>
          <p14:tracePt t="18440" x="10109200" y="1382713"/>
          <p14:tracePt t="18456" x="10109200" y="1387475"/>
          <p14:tracePt t="18463" x="10115550" y="1393825"/>
          <p14:tracePt t="18478" x="10120313" y="1431925"/>
          <p14:tracePt t="18495" x="10131425" y="1487488"/>
          <p14:tracePt t="18512" x="10131425" y="1558925"/>
          <p14:tracePt t="18513" x="10131425" y="1597025"/>
          <p14:tracePt t="18529" x="10131425" y="1668463"/>
          <p14:tracePt t="18545" x="10126663" y="1751013"/>
          <p14:tracePt t="18561" x="10109200" y="1824038"/>
          <p14:tracePt t="18578" x="10082213" y="1900238"/>
          <p14:tracePt t="18596" x="10004425" y="2038350"/>
          <p14:tracePt t="18597" x="9993313" y="2049463"/>
          <p14:tracePt t="18611" x="9971088" y="2076450"/>
          <p14:tracePt t="18613" x="9944100" y="2125663"/>
          <p14:tracePt t="18628" x="9899650" y="2187575"/>
          <p14:tracePt t="18645" x="9845675" y="2247900"/>
          <p14:tracePt t="18663" x="9817100" y="2286000"/>
          <p14:tracePt t="18665" x="9805988" y="2301875"/>
          <p14:tracePt t="18679" x="9783763" y="2330450"/>
          <p14:tracePt t="18681" x="9772650" y="2346325"/>
          <p14:tracePt t="18695" x="9756775" y="2363788"/>
          <p14:tracePt t="18712" x="9740900" y="2379663"/>
          <p14:tracePt t="18728" x="9729788" y="2390775"/>
          <p14:tracePt t="18746" x="9712325" y="2406650"/>
          <p14:tracePt t="18762" x="9696450" y="2417763"/>
          <p14:tracePt t="18778" x="9678988" y="2428875"/>
          <p14:tracePt t="18795" x="9663113" y="2439988"/>
          <p14:tracePt t="18812" x="9658350" y="2451100"/>
          <p14:tracePt t="18814" x="9658350" y="2457450"/>
          <p14:tracePt t="18829" x="9652000" y="2462213"/>
          <p14:tracePt t="18830" x="9652000" y="2468563"/>
          <p14:tracePt t="18845" x="9652000" y="2495550"/>
          <p14:tracePt t="18862" x="9647238" y="2511425"/>
          <p14:tracePt t="18879" x="9647238" y="2528888"/>
          <p14:tracePt t="18881" x="9647238" y="2533650"/>
          <p14:tracePt t="18897" x="9640888" y="2533650"/>
          <p14:tracePt t="19054" x="9647238" y="2533650"/>
          <p14:tracePt t="19063" x="9652000" y="2533650"/>
          <p14:tracePt t="19085" x="9658350" y="2533650"/>
          <p14:tracePt t="19091" x="9663113" y="2533650"/>
          <p14:tracePt t="19099" x="9669463" y="2533650"/>
          <p14:tracePt t="19114" x="9674225" y="2533650"/>
          <p14:tracePt t="19137" x="9674225" y="2540000"/>
          <p14:tracePt t="19206" x="9669463" y="2540000"/>
          <p14:tracePt t="19211" x="9663113" y="2540000"/>
          <p14:tracePt t="19219" x="9658350" y="2540000"/>
          <p14:tracePt t="19247" x="9647238" y="2533650"/>
          <p14:tracePt t="19263" x="9640888" y="2528888"/>
          <p14:tracePt t="19528" x="9640888" y="2522538"/>
          <p14:tracePt t="19557" x="9636125" y="2522538"/>
          <p14:tracePt t="19835" x="9636125" y="2517775"/>
          <p14:tracePt t="19841" x="9640888" y="2517775"/>
          <p14:tracePt t="19969" x="9618663" y="2517775"/>
          <p14:tracePt t="19976" x="9564688" y="2517775"/>
          <p14:tracePt t="19984" x="9415463" y="2528888"/>
          <p14:tracePt t="19997" x="9288463" y="2533650"/>
          <p14:tracePt t="19999" x="9090025" y="2566988"/>
          <p14:tracePt t="20014" x="8869363" y="2605088"/>
          <p14:tracePt t="20016" x="8594725" y="2682875"/>
          <p14:tracePt t="20030" x="8131175" y="2825750"/>
          <p14:tracePt t="20048" x="7519988" y="2974975"/>
          <p14:tracePt t="20064" x="7046913" y="3068638"/>
          <p14:tracePt t="20065" x="6819900" y="3101975"/>
          <p14:tracePt t="20080" x="6688138" y="3122613"/>
          <p14:tracePt t="20082" x="6496050" y="3133725"/>
          <p14:tracePt t="20097" x="6264275" y="3151188"/>
          <p14:tracePt t="20114" x="6159500" y="3140075"/>
          <p14:tracePt t="20130" x="6038850" y="3101975"/>
          <p14:tracePt t="20148" x="5845175" y="3057525"/>
          <p14:tracePt t="20149" x="5735638" y="3035300"/>
          <p14:tracePt t="20164" x="5668963" y="3017838"/>
          <p14:tracePt t="20166" x="5526088" y="2986088"/>
          <p14:tracePt t="20180" x="5327650" y="2946400"/>
          <p14:tracePt t="20197" x="5129213" y="2870200"/>
          <p14:tracePt t="20214" x="4997450" y="2792413"/>
          <p14:tracePt t="20216" x="4908550" y="2732088"/>
          <p14:tracePt t="20231" x="4732338" y="2582863"/>
          <p14:tracePt t="20247" x="4540250" y="2424113"/>
          <p14:tracePt t="20264" x="4302125" y="2270125"/>
          <p14:tracePt t="20281" x="4094163" y="2143125"/>
          <p14:tracePt t="20298" x="3938588" y="2054225"/>
          <p14:tracePt t="20300" x="3862388" y="2011363"/>
          <p14:tracePt t="20314" x="3713163" y="1927225"/>
          <p14:tracePt t="20330" x="3630613" y="1889125"/>
          <p14:tracePt t="20348" x="3541713" y="1862138"/>
          <p14:tracePt t="20364" x="3470275" y="1833563"/>
          <p14:tracePt t="20366" x="3432175" y="1828800"/>
          <p14:tracePt t="20381" x="3398838" y="1824038"/>
          <p14:tracePt t="20383" x="3354388" y="1817688"/>
          <p14:tracePt t="20397" x="3233738" y="1817688"/>
          <p14:tracePt t="20415" x="3124200" y="1824038"/>
          <p14:tracePt t="20432" x="3001963" y="1855788"/>
          <p14:tracePt t="20433" x="2947988" y="1873250"/>
          <p14:tracePt t="20448" x="2897188" y="1884363"/>
          <p14:tracePt t="20449" x="2843213" y="1900238"/>
          <p14:tracePt t="20464" x="2809875" y="1900238"/>
          <p14:tracePt t="20465" x="2782888" y="1906588"/>
          <p14:tracePt t="20481" x="2727325" y="1911350"/>
          <p14:tracePt t="20498" x="2678113" y="1911350"/>
          <p14:tracePt t="20515" x="2622550" y="1911350"/>
          <p14:tracePt t="20517" x="2589213" y="1906588"/>
          <p14:tracePt t="20532" x="2513013" y="1889125"/>
          <p14:tracePt t="20548" x="2451100" y="1873250"/>
          <p14:tracePt t="20564" x="2408238" y="1862138"/>
          <p14:tracePt t="20582" x="2386013" y="1855788"/>
          <p14:tracePt t="20583" x="2379663" y="1851025"/>
          <p14:tracePt t="20668" x="2374900" y="1851025"/>
          <p14:tracePt t="20704" x="2368550" y="1851025"/>
          <p14:tracePt t="21066" x="2363788" y="1851025"/>
          <p14:tracePt t="21071" x="2357438" y="1855788"/>
          <p14:tracePt t="21082" x="2319338" y="1855788"/>
          <p14:tracePt t="21098" x="2203450" y="1889125"/>
          <p14:tracePt t="21116" x="1812925" y="1978025"/>
          <p14:tracePt t="21132" x="1614488" y="2027238"/>
          <p14:tracePt t="21133" x="1349375" y="2098675"/>
          <p14:tracePt t="21149" x="876300" y="2181225"/>
          <p14:tracePt t="21166" x="176213" y="2341563"/>
          <p14:tracePt t="21738" x="165100" y="3652838"/>
          <p14:tracePt t="21749" x="319088" y="3608388"/>
          <p14:tracePt t="21767" x="655638" y="3475038"/>
          <p14:tracePt t="21768" x="760413" y="3425825"/>
          <p14:tracePt t="21784" x="892175" y="3343275"/>
          <p14:tracePt t="21785" x="1074738" y="3238500"/>
          <p14:tracePt t="21800" x="1304925" y="3106738"/>
          <p14:tracePt t="21817" x="1576388" y="2957513"/>
          <p14:tracePt t="21833" x="1724025" y="2886075"/>
          <p14:tracePt t="21849" x="1857375" y="2814638"/>
          <p14:tracePt t="21851" x="1900238" y="2798763"/>
          <p14:tracePt t="21867" x="1989138" y="2765425"/>
          <p14:tracePt t="21883" x="2044700" y="2747963"/>
          <p14:tracePt t="21899" x="2132013" y="2738438"/>
          <p14:tracePt t="21917" x="2247900" y="2727325"/>
          <p14:tracePt t="21918" x="2374900" y="2720975"/>
          <p14:tracePt t="21934" x="2446338" y="2716213"/>
          <p14:tracePt t="21950" x="2897188" y="2660650"/>
          <p14:tracePt t="21967" x="3211513" y="2616200"/>
          <p14:tracePt t="21984" x="3487738" y="2544763"/>
          <p14:tracePt t="21985" x="3657600" y="2489200"/>
          <p14:tracePt t="22000" x="3751263" y="2457450"/>
          <p14:tracePt t="22002" x="3833813" y="2428875"/>
          <p14:tracePt t="22017" x="3884613" y="2413000"/>
          <p14:tracePt t="22019" x="3983038" y="2368550"/>
          <p14:tracePt t="22033" x="4176713" y="2308225"/>
          <p14:tracePt t="22050" x="4330700" y="2274888"/>
          <p14:tracePt t="22067" x="4384675" y="2263775"/>
          <p14:tracePt t="22069" x="4402138" y="2259013"/>
          <p14:tracePt t="22190" x="4406900" y="2259013"/>
          <p14:tracePt t="22205" x="4413250" y="2259013"/>
          <p14:tracePt t="22460" x="4418013" y="2259013"/>
          <p14:tracePt t="22468" x="4418013" y="2252663"/>
          <p14:tracePt t="22474" x="4435475" y="2241550"/>
          <p14:tracePt t="22483" x="4467225" y="2225675"/>
          <p14:tracePt t="22501" x="4529138" y="2192338"/>
          <p14:tracePt t="22518" x="4627563" y="2143125"/>
          <p14:tracePt t="22519" x="4638675" y="2136775"/>
          <p14:tracePt t="22534" x="4660900" y="2125663"/>
          <p14:tracePt t="22536" x="4694238" y="2103438"/>
          <p14:tracePt t="22551" x="4732338" y="2093913"/>
          <p14:tracePt t="22567" x="4754563" y="2087563"/>
          <p14:tracePt t="22585" x="4770438" y="2087563"/>
          <p14:tracePt t="22586" x="4776788" y="2087563"/>
          <p14:tracePt t="22601" x="4781550" y="2087563"/>
          <p14:tracePt t="22603" x="4787900" y="2082800"/>
          <p14:tracePt t="22617" x="4799013" y="2082800"/>
          <p14:tracePt t="22639" x="4803775" y="2076450"/>
          <p14:tracePt t="22662" x="4810125" y="2076450"/>
          <p14:tracePt t="22835" x="4810125" y="2071688"/>
          <p14:tracePt t="22970" x="4814888" y="2071688"/>
          <p14:tracePt t="22976" x="4814888" y="2065338"/>
          <p14:tracePt t="22984" x="4826000" y="2065338"/>
          <p14:tracePt t="23002" x="4841875" y="2054225"/>
          <p14:tracePt t="23019" x="4886325" y="2043113"/>
          <p14:tracePt t="23020" x="4926013" y="2032000"/>
          <p14:tracePt t="23036" x="4979988" y="2020888"/>
          <p14:tracePt t="23051" x="4991100" y="2016125"/>
          <p14:tracePt t="23053" x="5002213" y="2016125"/>
          <p14:tracePt t="23068" x="5008563" y="2016125"/>
          <p14:tracePt t="23300" x="5013325" y="2016125"/>
          <p14:tracePt t="23314" x="5029200" y="2016125"/>
          <p14:tracePt t="23321" x="5068888" y="2016125"/>
          <p14:tracePt t="23336" x="5118100" y="2016125"/>
          <p14:tracePt t="23337" x="5156200" y="2016125"/>
          <p14:tracePt t="23352" x="5211763" y="2005013"/>
          <p14:tracePt t="23354" x="5272088" y="1993900"/>
          <p14:tracePt t="23369" x="5410200" y="1989138"/>
          <p14:tracePt t="23385" x="5575300" y="1978025"/>
          <p14:tracePt t="23402" x="5740400" y="1978025"/>
          <p14:tracePt t="23419" x="5856288" y="1978025"/>
          <p14:tracePt t="23421" x="5878513" y="1978025"/>
          <p14:tracePt t="23435" x="5922963" y="1966913"/>
          <p14:tracePt t="23452" x="5961063" y="1955800"/>
          <p14:tracePt t="23479" x="5965825" y="1955800"/>
          <p14:tracePt t="23494" x="5972175" y="1955800"/>
          <p14:tracePt t="23503" x="5976938" y="1955800"/>
          <p14:tracePt t="23519" x="5994400" y="1955800"/>
          <p14:tracePt t="23536" x="6021388" y="1955800"/>
          <p14:tracePt t="23553" x="6054725" y="1955800"/>
          <p14:tracePt t="23554" x="6059488" y="1955800"/>
          <p14:tracePt t="23569" x="6070600" y="1955800"/>
          <p14:tracePt t="23571" x="6076950" y="1955800"/>
          <p14:tracePt t="23585" x="6099175" y="1955800"/>
          <p14:tracePt t="23603" x="6137275" y="1955800"/>
          <p14:tracePt t="23619" x="6170613" y="1955800"/>
          <p14:tracePt t="23621" x="6192838" y="1955800"/>
          <p14:tracePt t="23636" x="6215063" y="1955800"/>
          <p14:tracePt t="23638" x="6230938" y="1955800"/>
          <p14:tracePt t="23652" x="6291263" y="1960563"/>
          <p14:tracePt t="23669" x="6308725" y="1960563"/>
          <p14:tracePt t="23686" x="6369050" y="1966913"/>
          <p14:tracePt t="23688" x="6391275" y="1966913"/>
          <p14:tracePt t="23702" x="6413500" y="1966913"/>
          <p14:tracePt t="23704" x="6445250" y="1971675"/>
          <p14:tracePt t="23719" x="6478588" y="1971675"/>
          <p14:tracePt t="23736" x="6578600" y="1982788"/>
          <p14:tracePt t="23753" x="6632575" y="1982788"/>
          <p14:tracePt t="23770" x="6694488" y="1989138"/>
          <p14:tracePt t="23772" x="6704013" y="1989138"/>
          <p14:tracePt t="23787" x="6737350" y="1989138"/>
          <p14:tracePt t="23802" x="6759575" y="1989138"/>
          <p14:tracePt t="23820" x="6781800" y="1989138"/>
          <p14:tracePt t="23837" x="6797675" y="1989138"/>
          <p14:tracePt t="23838" x="6808788" y="1989138"/>
          <p14:tracePt t="23854" x="6837363" y="1989138"/>
          <p14:tracePt t="23869" x="6853238" y="1989138"/>
          <p14:tracePt t="23870" x="6870700" y="1989138"/>
          <p14:tracePt t="23886" x="6902450" y="1989138"/>
          <p14:tracePt t="23904" x="6924675" y="1989138"/>
          <p14:tracePt t="23905" x="6931025" y="1989138"/>
          <p14:tracePt t="23920" x="6942138" y="1989138"/>
          <p14:tracePt t="23937" x="6953250" y="1989138"/>
          <p14:tracePt t="23952" x="6969125" y="1989138"/>
          <p14:tracePt t="23970" x="6985000" y="1989138"/>
          <p14:tracePt t="23986" x="7018338" y="1989138"/>
          <p14:tracePt t="24004" x="7040563" y="1982788"/>
          <p14:tracePt t="24005" x="7069138" y="1982788"/>
          <p14:tracePt t="24019" x="7078663" y="1982788"/>
          <p14:tracePt t="24021" x="7096125" y="1982788"/>
          <p14:tracePt t="24037" x="7129463" y="1982788"/>
          <p14:tracePt t="24053" x="7156450" y="1982788"/>
          <p14:tracePt t="24070" x="7178675" y="1982788"/>
          <p14:tracePt t="24071" x="7183438" y="1982788"/>
          <p14:tracePt t="24087" x="7200900" y="1982788"/>
          <p14:tracePt t="24088" x="7205663" y="1982788"/>
          <p14:tracePt t="24103" x="7227888" y="1982788"/>
          <p14:tracePt t="24120" x="7261225" y="1989138"/>
          <p14:tracePt t="24138" x="7305675" y="1993900"/>
          <p14:tracePt t="24155" x="7321550" y="1993900"/>
          <p14:tracePt t="24156" x="7339013" y="1993900"/>
          <p14:tracePt t="24170" x="7354888" y="1993900"/>
          <p14:tracePt t="24171" x="7370763" y="1993900"/>
          <p14:tracePt t="24187" x="7399338" y="2000250"/>
          <p14:tracePt t="24203" x="7426325" y="2000250"/>
          <p14:tracePt t="24220" x="7448550" y="2005013"/>
          <p14:tracePt t="24222" x="7464425" y="2005013"/>
          <p14:tracePt t="24237" x="7493000" y="2011363"/>
          <p14:tracePt t="24254" x="7526338" y="2016125"/>
          <p14:tracePt t="24270" x="7553325" y="2020888"/>
          <p14:tracePt t="24288" x="7591425" y="2027238"/>
          <p14:tracePt t="24289" x="7608888" y="2027238"/>
          <p14:tracePt t="24304" x="7651750" y="2032000"/>
          <p14:tracePt t="24320" x="7685088" y="2043113"/>
          <p14:tracePt t="24338" x="7729538" y="2043113"/>
          <p14:tracePt t="24355" x="7756525" y="2043113"/>
          <p14:tracePt t="24356" x="7785100" y="2049463"/>
          <p14:tracePt t="24370" x="7812088" y="2049463"/>
          <p14:tracePt t="24371" x="7827963" y="2049463"/>
          <p14:tracePt t="24387" x="7910513" y="2049463"/>
          <p14:tracePt t="24404" x="7988300" y="2049463"/>
          <p14:tracePt t="24420" x="8104188" y="2038350"/>
          <p14:tracePt t="24438" x="8186738" y="2027238"/>
          <p14:tracePt t="24439" x="8235950" y="2016125"/>
          <p14:tracePt t="24456" x="8291513" y="2005013"/>
          <p14:tracePt t="24457" x="8318500" y="2000250"/>
          <p14:tracePt t="24470" x="8385175" y="1989138"/>
          <p14:tracePt t="24487" x="8418513" y="1978025"/>
          <p14:tracePt t="24504" x="8467725" y="1971675"/>
          <p14:tracePt t="24506" x="8472488" y="1971675"/>
          <p14:tracePt t="24521" x="8489950" y="1971675"/>
          <p14:tracePt t="24522" x="8505825" y="1971675"/>
          <p14:tracePt t="24538" x="8523288" y="1966913"/>
          <p14:tracePt t="24539" x="8528050" y="1960563"/>
          <p14:tracePt t="24555" x="8550275" y="1960563"/>
          <p14:tracePt t="24571" x="8572500" y="1960563"/>
          <p14:tracePt t="24588" x="8588375" y="1955800"/>
          <p14:tracePt t="24611" x="8594725" y="1955800"/>
          <p14:tracePt t="24620" x="8599488" y="1955800"/>
          <p14:tracePt t="24650" x="8605838" y="1955800"/>
          <p14:tracePt t="24703" x="8610600" y="1955800"/>
          <p14:tracePt t="25055" x="8616950" y="1955800"/>
          <p14:tracePt t="25061" x="8632825" y="1955800"/>
          <p14:tracePt t="25072" x="8655050" y="1960563"/>
          <p14:tracePt t="25089" x="8704263" y="1971675"/>
          <p14:tracePt t="25090" x="8732838" y="1982788"/>
          <p14:tracePt t="25105" x="8748713" y="1989138"/>
          <p14:tracePt t="25106" x="8770938" y="1993900"/>
          <p14:tracePt t="25121" x="8797925" y="2000250"/>
          <p14:tracePt t="25122" x="8820150" y="2005013"/>
          <p14:tracePt t="25138" x="8842375" y="2016125"/>
          <p14:tracePt t="25155" x="8864600" y="2016125"/>
          <p14:tracePt t="25172" x="8880475" y="2016125"/>
          <p14:tracePt t="25190" x="8886825" y="2016125"/>
          <p14:tracePt t="25205" x="8891588" y="2016125"/>
          <p14:tracePt t="25221" x="8902700" y="2016125"/>
          <p14:tracePt t="25238" x="8913813" y="2016125"/>
          <p14:tracePt t="25257" x="8936038" y="2016125"/>
          <p14:tracePt t="25258" x="8951913" y="2005013"/>
          <p14:tracePt t="25272" x="8963025" y="2005013"/>
          <p14:tracePt t="25273" x="8974138" y="2005013"/>
          <p14:tracePt t="25288" x="9002713" y="2005013"/>
          <p14:tracePt t="25305" x="9040813" y="2005013"/>
          <p14:tracePt t="25322" x="9056688" y="2005013"/>
          <p14:tracePt t="25323" x="9063038" y="2005013"/>
          <p14:tracePt t="25339" x="9078913" y="2005013"/>
          <p14:tracePt t="25340" x="9085263" y="2005013"/>
          <p14:tracePt t="25355" x="9096375" y="2005013"/>
          <p14:tracePt t="25372" x="9112250" y="2005013"/>
          <p14:tracePt t="25389" x="9123363" y="2005013"/>
          <p14:tracePt t="25391" x="9128125" y="2005013"/>
          <p14:tracePt t="25408" x="9134475" y="2005013"/>
          <p14:tracePt t="25506" x="9139238" y="2005013"/>
          <p14:tracePt t="25534" x="9145588" y="2005013"/>
          <p14:tracePt t="25549" x="9150350" y="2005013"/>
          <p14:tracePt t="25686" x="9161463" y="2005013"/>
          <p14:tracePt t="25692" x="9167813" y="2005013"/>
          <p14:tracePt t="25708" x="9178925" y="2005013"/>
          <p14:tracePt t="25723" x="9194800" y="2005013"/>
          <p14:tracePt t="25724" x="9205913" y="2005013"/>
          <p14:tracePt t="25739" x="9272588" y="2005013"/>
          <p14:tracePt t="25756" x="9299575" y="2011363"/>
          <p14:tracePt t="25773" x="9355138" y="2011363"/>
          <p14:tracePt t="25774" x="9377363" y="2011363"/>
          <p14:tracePt t="25789" x="9393238" y="2011363"/>
          <p14:tracePt t="25791" x="9409113" y="2011363"/>
          <p14:tracePt t="25805" x="9431338" y="2011363"/>
          <p14:tracePt t="25822" x="9448800" y="2011363"/>
          <p14:tracePt t="25839" x="9459913" y="2011363"/>
          <p14:tracePt t="25840" x="9464675" y="2005013"/>
          <p14:tracePt t="25856" x="9475788" y="2005013"/>
          <p14:tracePt t="25873" x="9486900" y="2000250"/>
          <p14:tracePt t="25890" x="9498013" y="2000250"/>
          <p14:tracePt t="25906" x="9502775" y="2000250"/>
          <p14:tracePt t="25924" x="9509125" y="2000250"/>
          <p14:tracePt t="25941" x="9513888" y="2000250"/>
          <p14:tracePt t="26428" x="9520238" y="2000250"/>
          <p14:tracePt t="26442" x="9525000" y="2000250"/>
          <p14:tracePt t="26449" x="9531350" y="2000250"/>
          <p14:tracePt t="26464" x="9536113" y="2000250"/>
          <p14:tracePt t="26495" x="9542463" y="2000250"/>
          <p14:tracePt t="26509" x="9553575" y="2000250"/>
          <p14:tracePt t="26516" x="9569450" y="2000250"/>
          <p14:tracePt t="26525" x="9575800" y="2000250"/>
          <p14:tracePt t="26540" x="9585325" y="2000250"/>
          <p14:tracePt t="26557" x="9591675" y="2000250"/>
          <p14:tracePt t="26728" x="9596438" y="2000250"/>
          <p14:tracePt t="26907" x="9602788" y="2000250"/>
          <p14:tracePt t="27680" x="9596438" y="2000250"/>
          <p14:tracePt t="27694" x="9591675" y="2000250"/>
          <p14:tracePt t="27710" x="9585325" y="1993900"/>
          <p14:tracePt t="27725" x="9580563" y="1993900"/>
          <p14:tracePt t="27800" x="9575800" y="1993900"/>
          <p14:tracePt t="27846" x="9569450" y="1993900"/>
          <p14:tracePt t="27851" x="9553575" y="1993900"/>
          <p14:tracePt t="27860" x="9542463" y="1993900"/>
          <p14:tracePt t="27875" x="9513888" y="1993900"/>
          <p14:tracePt t="27893" x="9486900" y="2005013"/>
          <p14:tracePt t="27909" x="9464675" y="2011363"/>
          <p14:tracePt t="27926" x="9442450" y="2032000"/>
          <p14:tracePt t="27928" x="9431338" y="2038350"/>
          <p14:tracePt t="27942" x="9426575" y="2049463"/>
          <p14:tracePt t="27959" x="9415463" y="2054225"/>
          <p14:tracePt t="27977" x="9388475" y="2065338"/>
          <p14:tracePt t="27979" x="9359900" y="2076450"/>
          <p14:tracePt t="27992" x="9326563" y="2087563"/>
          <p14:tracePt t="27994" x="9277350" y="2098675"/>
          <p14:tracePt t="28009" x="9244013" y="2103438"/>
          <p14:tracePt t="28011" x="9201150" y="2114550"/>
          <p14:tracePt t="28026" x="9096375" y="2147888"/>
          <p14:tracePt t="28043" x="8974138" y="2197100"/>
          <p14:tracePt t="28059" x="8853488" y="2259013"/>
          <p14:tracePt t="28077" x="8699500" y="2324100"/>
          <p14:tracePt t="28092" x="8512175" y="2390775"/>
          <p14:tracePt t="28110" x="8296275" y="2435225"/>
          <p14:tracePt t="28127" x="7778750" y="2511425"/>
          <p14:tracePt t="28128" x="7515225" y="2551113"/>
          <p14:tracePt t="28144" x="6969125" y="2638425"/>
          <p14:tracePt t="28159" x="6715125" y="2687638"/>
          <p14:tracePt t="28176" x="6027738" y="2836863"/>
          <p14:tracePt t="28194" x="5949950" y="2852738"/>
          <p14:tracePt t="28195" x="5878513" y="2859088"/>
          <p14:tracePt t="28210" x="5834063" y="2863850"/>
          <p14:tracePt t="28211" x="5811838" y="2863850"/>
          <p14:tracePt t="28227" x="5718175" y="2863850"/>
          <p14:tracePt t="28243" x="5613400" y="2863850"/>
          <p14:tracePt t="28259" x="5338763" y="2852738"/>
          <p14:tracePt t="28277" x="5035550" y="2847975"/>
          <p14:tracePt t="28279" x="4787900" y="2847975"/>
          <p14:tracePt t="28293" x="4589463" y="2847975"/>
          <p14:tracePt t="28294" x="4451350" y="2847975"/>
          <p14:tracePt t="28309" x="4264025" y="2847975"/>
          <p14:tracePt t="28311" x="4049713" y="2847975"/>
          <p14:tracePt t="28326" x="3856038" y="2847975"/>
          <p14:tracePt t="28343" x="3619500" y="2847975"/>
          <p14:tracePt t="28359" x="3487738" y="2841625"/>
          <p14:tracePt t="28377" x="3354388" y="2832100"/>
          <p14:tracePt t="28378" x="3311525" y="2820988"/>
          <p14:tracePt t="28393" x="3162300" y="2798763"/>
          <p14:tracePt t="28409" x="3024188" y="2787650"/>
          <p14:tracePt t="28427" x="2803525" y="2776538"/>
          <p14:tracePt t="28428" x="2732088" y="2776538"/>
          <p14:tracePt t="28444" x="2611438" y="2765425"/>
          <p14:tracePt t="28445" x="2479675" y="2754313"/>
          <p14:tracePt t="28459" x="2241550" y="2743200"/>
          <p14:tracePt t="28477" x="1982788" y="2738438"/>
          <p14:tracePt t="28494" x="1724025" y="2738438"/>
          <p14:tracePt t="28510" x="1443038" y="2727325"/>
          <p14:tracePt t="28511" x="1371600" y="2727325"/>
          <p14:tracePt t="28527" x="1228725" y="2705100"/>
          <p14:tracePt t="28529" x="1035050" y="2687638"/>
          <p14:tracePt t="28543" x="958850" y="2682875"/>
          <p14:tracePt t="28560" x="881063" y="2676525"/>
          <p14:tracePt t="28576" x="815975" y="2660650"/>
          <p14:tracePt t="28578" x="776288" y="2654300"/>
          <p14:tracePt t="28594" x="754063" y="2649538"/>
          <p14:tracePt t="28595" x="744538" y="2649538"/>
          <p14:tracePt t="28610" x="711200" y="2644775"/>
          <p14:tracePt t="28627" x="693738" y="2638425"/>
          <p14:tracePt t="28644" x="688975" y="2638425"/>
          <p14:tracePt t="28645" x="682625" y="2638425"/>
          <p14:tracePt t="28700" x="682625" y="2633663"/>
          <p14:tracePt t="28722" x="682625" y="2627313"/>
          <p14:tracePt t="28729" x="682625" y="2622550"/>
          <p14:tracePt t="28745" x="688975" y="2616200"/>
          <p14:tracePt t="28753" x="700088" y="2611438"/>
          <p14:tracePt t="28760" x="715963" y="2605088"/>
          <p14:tracePt t="28779" x="782638" y="2600325"/>
          <p14:tracePt t="28781" x="815975" y="2593975"/>
          <p14:tracePt t="28794" x="865188" y="2593975"/>
          <p14:tracePt t="28796" x="930275" y="2593975"/>
          <p14:tracePt t="28810" x="996950" y="2582863"/>
          <p14:tracePt t="28827" x="1108075" y="2571750"/>
          <p14:tracePt t="28829" x="1195388" y="2555875"/>
          <p14:tracePt t="28844" x="1262063" y="2533650"/>
          <p14:tracePt t="28860" x="1289050" y="2522538"/>
          <p14:tracePt t="28878" x="1295400" y="2522538"/>
          <p14:tracePt t="29061" x="1289050" y="2522538"/>
          <p14:tracePt t="29066" x="1277938" y="2517775"/>
          <p14:tracePt t="29079" x="1266825" y="2511425"/>
          <p14:tracePt t="29082" x="1250950" y="2506663"/>
          <p14:tracePt t="29094" x="1217613" y="2506663"/>
          <p14:tracePt t="29095" x="1195388" y="2506663"/>
          <p14:tracePt t="29110" x="1173163" y="2506663"/>
          <p14:tracePt t="29127" x="1123950" y="2506663"/>
          <p14:tracePt t="29144" x="1112838" y="2506663"/>
          <p14:tracePt t="29161" x="1108075" y="2506663"/>
          <p14:tracePt t="29240" x="1108075" y="2500313"/>
          <p14:tracePt t="29256" x="1112838" y="2500313"/>
          <p14:tracePt t="29262" x="1117600" y="2500313"/>
          <p14:tracePt t="29277" x="1135063" y="2495550"/>
          <p14:tracePt t="29295" x="1162050" y="2484438"/>
          <p14:tracePt t="29312" x="1173163" y="2478088"/>
          <p14:tracePt t="29313" x="1179513" y="2473325"/>
          <p14:tracePt t="29329" x="1184275" y="2473325"/>
          <p14:tracePt t="29345" x="1190625" y="2473325"/>
          <p14:tracePt t="29361" x="1201738" y="2473325"/>
          <p14:tracePt t="29379" x="1206500" y="2473325"/>
          <p14:tracePt t="29382" x="1211263" y="2473325"/>
          <p14:tracePt t="29396" x="1217613" y="2468563"/>
          <p14:tracePt t="29411" x="1222375" y="2468563"/>
          <p14:tracePt t="29488" x="1228725" y="2468563"/>
          <p14:tracePt t="29495" x="1233488" y="2468563"/>
          <p14:tracePt t="29504" x="1250950" y="2468563"/>
          <p14:tracePt t="29529" x="1284288" y="2468563"/>
          <p14:tracePt t="29991" x="1277938" y="2468563"/>
          <p14:tracePt t="30042" x="1277938" y="2462213"/>
          <p14:tracePt t="30049" x="1273175" y="2462213"/>
          <p14:tracePt t="30058" x="1273175" y="2457450"/>
          <p14:tracePt t="30080" x="1273175" y="2446338"/>
          <p14:tracePt t="30095" x="1262063" y="2428875"/>
          <p14:tracePt t="30112" x="1255713" y="2417763"/>
          <p14:tracePt t="30129" x="1250950" y="2395538"/>
          <p14:tracePt t="30131" x="1244600" y="2395538"/>
          <p14:tracePt t="30146" x="1244600" y="2384425"/>
          <p14:tracePt t="30148" x="1244600" y="2379663"/>
          <p14:tracePt t="30162" x="1239838" y="2363788"/>
          <p14:tracePt t="30179" x="1228725" y="2352675"/>
          <p14:tracePt t="30196" x="1222375" y="2341563"/>
          <p14:tracePt t="30198" x="1217613" y="2335213"/>
          <p14:tracePt t="30213" x="1211263" y="2330450"/>
          <p14:tracePt t="30230" x="1211263" y="2319338"/>
          <p14:tracePt t="30231" x="1211263" y="2312988"/>
          <p14:tracePt t="30252" x="1211263" y="2308225"/>
          <p14:tracePt t="30262" x="1206500" y="2308225"/>
          <p14:tracePt t="30279" x="1206500" y="2301875"/>
          <p14:tracePt t="30296" x="1201738" y="2297113"/>
          <p14:tracePt t="30313" x="1195388" y="2290763"/>
          <p14:tracePt t="30636" x="1201738" y="2290763"/>
          <p14:tracePt t="30641" x="1206500" y="2290763"/>
          <p14:tracePt t="30650" x="1233488" y="2290763"/>
          <p14:tracePt t="30664" x="1277938" y="2297113"/>
          <p14:tracePt t="30680" x="1300163" y="2297113"/>
          <p14:tracePt t="30697" x="1304925" y="2297113"/>
          <p14:tracePt t="31003" x="1300163" y="2297113"/>
          <p14:tracePt t="31017" x="1295400" y="2297113"/>
          <p14:tracePt t="31025" x="1289050" y="2297113"/>
          <p14:tracePt t="31031" x="1277938" y="2297113"/>
          <p14:tracePt t="31048" x="1266825" y="2297113"/>
          <p14:tracePt t="31064" x="1255713" y="2297113"/>
          <p14:tracePt t="31081" x="1244600" y="2297113"/>
          <p14:tracePt t="31098" x="1211263" y="2290763"/>
          <p14:tracePt t="31115" x="1206500" y="2290763"/>
          <p14:tracePt t="31160" x="1201738" y="2290763"/>
          <p14:tracePt t="31174" x="1195388" y="2290763"/>
          <p14:tracePt t="31189" x="1184275" y="2290763"/>
          <p14:tracePt t="31198" x="1150938" y="2290763"/>
          <p14:tracePt t="31214" x="1128713" y="2290763"/>
          <p14:tracePt t="31231" x="1090613" y="2290763"/>
          <p14:tracePt t="31248" x="1074738" y="2290763"/>
          <p14:tracePt t="31385" x="1079500" y="2290763"/>
          <p14:tracePt t="31393" x="1117600" y="2297113"/>
          <p14:tracePt t="31400" x="1157288" y="2308225"/>
          <p14:tracePt t="31415" x="1333500" y="2341563"/>
          <p14:tracePt t="31431" x="1531938" y="2363788"/>
          <p14:tracePt t="31448" x="1719263" y="2368550"/>
          <p14:tracePt t="31464" x="1824038" y="2368550"/>
          <p14:tracePt t="31466" x="1851025" y="2368550"/>
          <p14:tracePt t="31482" x="1857375" y="2368550"/>
          <p14:tracePt t="31521" x="1851025" y="2368550"/>
          <p14:tracePt t="31526" x="1846263" y="2368550"/>
          <p14:tracePt t="31541" x="1839913" y="2368550"/>
          <p14:tracePt t="31550" x="1835150" y="2368550"/>
          <p14:tracePt t="31565" x="1828800" y="2368550"/>
          <p14:tracePt t="31581" x="1828800" y="2363788"/>
          <p14:tracePt t="31599" x="1824038" y="2363788"/>
          <p14:tracePt t="31790" x="1828800" y="2363788"/>
          <p14:tracePt t="31796" x="1862138" y="2357438"/>
          <p14:tracePt t="31805" x="1889125" y="2352675"/>
          <p14:tracePt t="31815" x="1928813" y="2341563"/>
          <p14:tracePt t="31832" x="2038350" y="2330450"/>
          <p14:tracePt t="31834" x="2065338" y="2324100"/>
          <p14:tracePt t="31849" x="2116138" y="2319338"/>
          <p14:tracePt t="31851" x="2176463" y="2308225"/>
          <p14:tracePt t="31865" x="2236788" y="2301875"/>
          <p14:tracePt t="31882" x="2270125" y="2301875"/>
          <p14:tracePt t="32181" x="2263775" y="2301875"/>
          <p14:tracePt t="32324" x="2297113" y="2301875"/>
          <p14:tracePt t="32329" x="2352675" y="2301875"/>
          <p14:tracePt t="32337" x="2390775" y="2312988"/>
          <p14:tracePt t="32350" x="2457450" y="2319338"/>
          <p14:tracePt t="32367" x="2732088" y="2324100"/>
          <p14:tracePt t="32383" x="2792413" y="2324100"/>
          <p14:tracePt t="32384" x="2908300" y="2324100"/>
          <p14:tracePt t="32399" x="3030538" y="2324100"/>
          <p14:tracePt t="32416" x="3095625" y="2324100"/>
          <p14:tracePt t="32434" x="3124200" y="2330450"/>
          <p14:tracePt t="32449" x="3128963" y="2330450"/>
          <p14:tracePt t="32466" x="3135313" y="2330450"/>
          <p14:tracePt t="32483" x="3140075" y="2330450"/>
          <p14:tracePt t="33148" x="3151188" y="2330450"/>
          <p14:tracePt t="33154" x="3195638" y="2330450"/>
          <p14:tracePt t="33168" x="3282950" y="2330450"/>
          <p14:tracePt t="33185" x="3487738" y="2312988"/>
          <p14:tracePt t="33200" x="3597275" y="2297113"/>
          <p14:tracePt t="33217" x="3668713" y="2290763"/>
          <p14:tracePt t="33233" x="3690938" y="2286000"/>
          <p14:tracePt t="33251" x="3702050" y="2286000"/>
          <p14:tracePt t="33306" x="3708400" y="2286000"/>
          <p14:tracePt t="33319" x="3719513" y="2281238"/>
          <p14:tracePt t="33326" x="3724275" y="2274888"/>
          <p14:tracePt t="33335" x="3729038" y="2274888"/>
          <p14:tracePt t="33351" x="3757613" y="2270125"/>
          <p14:tracePt t="33367" x="3773488" y="2263775"/>
          <p14:tracePt t="33385" x="3784600" y="2259013"/>
          <p14:tracePt t="34018" x="3806825" y="2259013"/>
          <p14:tracePt t="34023" x="3873500" y="2263775"/>
          <p14:tracePt t="34035" x="4016375" y="2270125"/>
          <p14:tracePt t="34052" x="4270375" y="2281238"/>
          <p14:tracePt t="34053" x="4413250" y="2281238"/>
          <p14:tracePt t="34069" x="4529138" y="2281238"/>
          <p14:tracePt t="34070" x="4616450" y="2281238"/>
          <p14:tracePt t="34085" x="4676775" y="2281238"/>
          <p14:tracePt t="34101" x="4694238" y="2281238"/>
          <p14:tracePt t="34119" x="4694238" y="2274888"/>
          <p14:tracePt t="34460" x="4705350" y="2274888"/>
          <p14:tracePt t="34466" x="4732338" y="2274888"/>
          <p14:tracePt t="34474" x="4792663" y="2281238"/>
          <p14:tracePt t="34486" x="4870450" y="2286000"/>
          <p14:tracePt t="34502" x="4986338" y="2297113"/>
          <p14:tracePt t="34504" x="5057775" y="2297113"/>
          <p14:tracePt t="34520" x="5122863" y="2297113"/>
          <p14:tracePt t="34522" x="5162550" y="2297113"/>
          <p14:tracePt t="34535" x="5238750" y="2290763"/>
          <p14:tracePt t="34552" x="5260975" y="2290763"/>
          <p14:tracePt t="34569" x="5267325" y="2290763"/>
          <p14:tracePt t="34595" x="5272088" y="2290763"/>
          <p14:tracePt t="34609" x="5278438" y="2290763"/>
          <p14:tracePt t="34625" x="5283200" y="2290763"/>
          <p14:tracePt t="34639" x="5289550" y="2290763"/>
          <p14:tracePt t="35293" x="5283200" y="2290763"/>
          <p14:tracePt t="35299" x="5278438" y="2290763"/>
          <p14:tracePt t="35307" x="5238750" y="2290763"/>
          <p14:tracePt t="35320" x="5195888" y="2286000"/>
          <p14:tracePt t="35322" x="5178425" y="2286000"/>
          <p14:tracePt t="35337" x="5145088" y="2286000"/>
          <p14:tracePt t="35339" x="5122863" y="2286000"/>
          <p14:tracePt t="35353" x="5106988" y="2286000"/>
          <p14:tracePt t="35371" x="5095875" y="2286000"/>
          <p14:tracePt t="35480" x="5106988" y="2286000"/>
          <p14:tracePt t="35488" x="5140325" y="2297113"/>
          <p14:tracePt t="35494" x="5189538" y="2330450"/>
          <p14:tracePt t="35504" x="5260975" y="2357438"/>
          <p14:tracePt t="35521" x="5394325" y="2379663"/>
          <p14:tracePt t="35537" x="5570538" y="2390775"/>
          <p14:tracePt t="35554" x="5740400" y="2390775"/>
          <p14:tracePt t="35556" x="5856288" y="2395538"/>
          <p14:tracePt t="35570" x="6054725" y="2424113"/>
          <p14:tracePt t="35588" x="6329363" y="2435225"/>
          <p14:tracePt t="35604" x="6467475" y="2451100"/>
          <p14:tracePt t="35621" x="6605588" y="2468563"/>
          <p14:tracePt t="35622" x="6632575" y="2468563"/>
          <p14:tracePt t="35637" x="6677025" y="2468563"/>
          <p14:tracePt t="35654" x="6804025" y="2484438"/>
          <p14:tracePt t="35671" x="6891338" y="2489200"/>
          <p14:tracePt t="35689" x="6969125" y="2495550"/>
          <p14:tracePt t="35691" x="7024688" y="2495550"/>
          <p14:tracePt t="35705" x="7078663" y="2495550"/>
          <p14:tracePt t="35720" x="7156450" y="2495550"/>
          <p14:tracePt t="35740" x="7194550" y="2495550"/>
          <p14:tracePt t="35741" x="7216775" y="2495550"/>
          <p14:tracePt t="35753" x="7234238" y="2495550"/>
          <p14:tracePt t="35771" x="7261225" y="2495550"/>
          <p14:tracePt t="35772" x="7283450" y="2495550"/>
          <p14:tracePt t="35787" x="7299325" y="2489200"/>
          <p14:tracePt t="35789" x="7316788" y="2484438"/>
          <p14:tracePt t="35805" x="7354888" y="2478088"/>
          <p14:tracePt t="35821" x="7381875" y="2478088"/>
          <p14:tracePt t="35839" x="7421563" y="2478088"/>
          <p14:tracePt t="35855" x="7437438" y="2478088"/>
          <p14:tracePt t="35856" x="7448550" y="2478088"/>
          <p14:tracePt t="35871" x="7470775" y="2473325"/>
          <p14:tracePt t="35888" x="7481888" y="2473325"/>
          <p14:tracePt t="35906" x="7486650" y="2468563"/>
          <p14:tracePt t="35922" x="7493000" y="2468563"/>
          <p14:tracePt t="35938" x="7497763" y="2468563"/>
          <p14:tracePt t="35955" x="7504113" y="2462213"/>
          <p14:tracePt t="35972" x="7515225" y="2462213"/>
          <p14:tracePt t="35989" x="7564438" y="2462213"/>
          <p14:tracePt t="36005" x="7586663" y="2462213"/>
          <p14:tracePt t="36006" x="7591425" y="2462213"/>
          <p14:tracePt t="36021" x="7631113" y="2457450"/>
          <p14:tracePt t="36038" x="7651750" y="2457450"/>
          <p14:tracePt t="36055" x="7680325" y="2457450"/>
          <p14:tracePt t="36057" x="7702550" y="2451100"/>
          <p14:tracePt t="36071" x="7729538" y="2446338"/>
          <p14:tracePt t="36073" x="7756525" y="2439988"/>
          <p14:tracePt t="36088" x="7807325" y="2439988"/>
          <p14:tracePt t="36105" x="7883525" y="2439988"/>
          <p14:tracePt t="36122" x="7950200" y="2439988"/>
          <p14:tracePt t="36124" x="7977188" y="2435225"/>
          <p14:tracePt t="36139" x="8004175" y="2428875"/>
          <p14:tracePt t="36140" x="8021638" y="2424113"/>
          <p14:tracePt t="36155" x="8043863" y="2424113"/>
          <p14:tracePt t="36156" x="8066088" y="2424113"/>
          <p14:tracePt t="36172" x="8108950" y="2413000"/>
          <p14:tracePt t="36189" x="8191500" y="2406650"/>
          <p14:tracePt t="36205" x="8253413" y="2406650"/>
          <p14:tracePt t="36207" x="8302625" y="2406650"/>
          <p14:tracePt t="36222" x="8340725" y="2401888"/>
          <p14:tracePt t="36223" x="8374063" y="2401888"/>
          <p14:tracePt t="36238" x="8456613" y="2395538"/>
          <p14:tracePt t="36255" x="8512175" y="2395538"/>
          <p14:tracePt t="36272" x="8577263" y="2395538"/>
          <p14:tracePt t="36273" x="8594725" y="2395538"/>
          <p14:tracePt t="36289" x="8621713" y="2395538"/>
          <p14:tracePt t="36290" x="8655050" y="2395538"/>
          <p14:tracePt t="36305" x="8666163" y="2395538"/>
          <p14:tracePt t="36306" x="8688388" y="2395538"/>
          <p14:tracePt t="36321" x="8737600" y="2395538"/>
          <p14:tracePt t="36339" x="8782050" y="2395538"/>
          <p14:tracePt t="36341" x="8809038" y="2395538"/>
          <p14:tracePt t="36355" x="8847138" y="2395538"/>
          <p14:tracePt t="36357" x="8853488" y="2395538"/>
          <p14:tracePt t="36372" x="8886825" y="2395538"/>
          <p14:tracePt t="36373" x="8924925" y="2395538"/>
          <p14:tracePt t="36389" x="8963025" y="2395538"/>
          <p14:tracePt t="36406" x="9018588" y="2384425"/>
          <p14:tracePt t="36423" x="9045575" y="2384425"/>
          <p14:tracePt t="36424" x="9063038" y="2374900"/>
          <p14:tracePt t="36439" x="9074150" y="2374900"/>
          <p14:tracePt t="36441" x="9078913" y="2374900"/>
          <p14:tracePt t="36455" x="9118600" y="2363788"/>
          <p14:tracePt t="36471" x="9145588" y="2363788"/>
          <p14:tracePt t="36489" x="9172575" y="2357438"/>
          <p14:tracePt t="36491" x="9178925" y="2357438"/>
          <p14:tracePt t="36506" x="9183688" y="2357438"/>
          <p14:tracePt t="36507" x="9190038" y="2357438"/>
          <p14:tracePt t="36522" x="9194800" y="2357438"/>
          <p14:tracePt t="36524" x="9201150" y="2357438"/>
          <p14:tracePt t="36539" x="9205913" y="2357438"/>
          <p14:tracePt t="36556" x="9217025" y="2352675"/>
          <p14:tracePt t="36572" x="9228138" y="2352675"/>
          <p14:tracePt t="36574" x="9232900" y="2352675"/>
          <p14:tracePt t="36589" x="9255125" y="2346325"/>
          <p14:tracePt t="36605" x="9261475" y="2346325"/>
          <p14:tracePt t="36623" x="9266238" y="2346325"/>
          <p14:tracePt t="36639" x="9277350" y="2346325"/>
          <p14:tracePt t="36640" x="9283700" y="2346325"/>
          <p14:tracePt t="36657" x="9288463" y="2341563"/>
          <p14:tracePt t="36680" x="9294813" y="2341563"/>
          <p14:tracePt t="36689" x="9299575" y="2341563"/>
          <p14:tracePt t="36706" x="9305925" y="2341563"/>
          <p14:tracePt t="36723" x="9310688" y="2341563"/>
          <p14:tracePt t="36740" x="9315450" y="2341563"/>
          <p14:tracePt t="36741" x="9321800" y="2341563"/>
          <p14:tracePt t="36755" x="9326563" y="2341563"/>
          <p14:tracePt t="36773" x="9332913" y="2341563"/>
          <p14:tracePt t="36790" x="9344025" y="2341563"/>
          <p14:tracePt t="36807" x="9355138" y="2341563"/>
          <p14:tracePt t="36823" x="9366250" y="2341563"/>
          <p14:tracePt t="36839" x="9377363" y="2341563"/>
          <p14:tracePt t="36857" x="9382125" y="2341563"/>
          <p14:tracePt t="36873" x="9393238" y="2341563"/>
          <p14:tracePt t="36890" x="9399588" y="2341563"/>
          <p14:tracePt t="36906" x="9404350" y="2341563"/>
          <p14:tracePt t="36923" x="9409113" y="2341563"/>
          <p14:tracePt t="37026" x="9415463" y="2341563"/>
          <p14:tracePt t="37041" x="9420225" y="2341563"/>
          <p14:tracePt t="37055" x="9426575" y="2341563"/>
          <p14:tracePt t="37070" x="9431338" y="2341563"/>
          <p14:tracePt t="37085" x="9437688" y="2346325"/>
          <p14:tracePt t="37091" x="9442450" y="2346325"/>
          <p14:tracePt t="37107" x="9448800" y="2346325"/>
          <p14:tracePt t="37108" x="9448800" y="2352675"/>
          <p14:tracePt t="37122" x="9453563" y="2352675"/>
          <p14:tracePt t="37140" x="9459913" y="2352675"/>
          <p14:tracePt t="37499" x="9464675" y="2352675"/>
          <p14:tracePt t="37519" x="9464675" y="2357438"/>
          <p14:tracePt t="37527" x="9471025" y="2357438"/>
          <p14:tracePt t="37543" x="9475788" y="2357438"/>
          <p14:tracePt t="37557" x="9482138" y="2357438"/>
          <p14:tracePt t="38091" x="9475788" y="2357438"/>
          <p14:tracePt t="38106" x="9459913" y="2363788"/>
          <p14:tracePt t="38119" x="9453563" y="2363788"/>
          <p14:tracePt t="38134" x="9453563" y="2368550"/>
          <p14:tracePt t="38142" x="9448800" y="2368550"/>
          <p14:tracePt t="38248" x="9442450" y="2368550"/>
          <p14:tracePt t="38622" x="9437688" y="2368550"/>
          <p14:tracePt t="38629" x="9420225" y="2368550"/>
          <p14:tracePt t="38642" x="9399588" y="2374900"/>
          <p14:tracePt t="38660" x="9326563" y="2401888"/>
          <p14:tracePt t="38675" x="9277350" y="2413000"/>
          <p14:tracePt t="38692" x="9228138" y="2428875"/>
          <p14:tracePt t="38709" x="9167813" y="2446338"/>
          <p14:tracePt t="38711" x="9112250" y="2457450"/>
          <p14:tracePt t="38726" x="9045575" y="2478088"/>
          <p14:tracePt t="38728" x="8980488" y="2489200"/>
          <p14:tracePt t="38742" x="8842375" y="2506663"/>
          <p14:tracePt t="38743" x="8743950" y="2533650"/>
          <p14:tracePt t="38758" x="8501063" y="2589213"/>
          <p14:tracePt t="38776" x="8159750" y="2638425"/>
          <p14:tracePt t="38792" x="7861300" y="2709863"/>
          <p14:tracePt t="38810" x="7339013" y="2803525"/>
          <p14:tracePt t="38825" x="6908800" y="2886075"/>
          <p14:tracePt t="38842" x="6572250" y="2957513"/>
          <p14:tracePt t="38859" x="6226175" y="3028950"/>
          <p14:tracePt t="38861" x="6126163" y="3046413"/>
          <p14:tracePt t="38876" x="5894388" y="3101975"/>
          <p14:tracePt t="38892" x="5762625" y="3140075"/>
          <p14:tracePt t="38894" x="5707063" y="3144838"/>
          <p14:tracePt t="38909" x="5530850" y="3167063"/>
          <p14:tracePt t="38926" x="5414963" y="3184525"/>
          <p14:tracePt t="38942" x="5256213" y="3184525"/>
          <p14:tracePt t="38944" x="5200650" y="3184525"/>
          <p14:tracePt t="38959" x="5122863" y="3173413"/>
          <p14:tracePt t="38960" x="4930775" y="3155950"/>
          <p14:tracePt t="38976" x="4814888" y="3144838"/>
          <p14:tracePt t="38994" x="4583113" y="3128963"/>
          <p14:tracePt t="39009" x="4467225" y="3111500"/>
          <p14:tracePt t="39027" x="4302125" y="3068638"/>
          <p14:tracePt t="39043" x="4192588" y="3028950"/>
          <p14:tracePt t="39059" x="4060825" y="2997200"/>
          <p14:tracePt t="39077" x="3960813" y="2974975"/>
          <p14:tracePt t="39078" x="3933825" y="2968625"/>
          <p14:tracePt t="39094" x="3862388" y="2946400"/>
          <p14:tracePt t="39110" x="3840163" y="2941638"/>
          <p14:tracePt t="39111" x="3813175" y="2941638"/>
          <p14:tracePt t="39125" x="3762375" y="2925763"/>
          <p14:tracePt t="39143" x="3697288" y="2908300"/>
          <p14:tracePt t="39160" x="3614738" y="2892425"/>
          <p14:tracePt t="39162" x="3586163" y="2886075"/>
          <p14:tracePt t="39176" x="3536950" y="2881313"/>
          <p14:tracePt t="39178" x="3498850" y="2874963"/>
          <p14:tracePt t="39193" x="3454400" y="2863850"/>
          <p14:tracePt t="39194" x="3432175" y="2859088"/>
          <p14:tracePt t="39209" x="3365500" y="2832100"/>
          <p14:tracePt t="39227" x="3305175" y="2809875"/>
          <p14:tracePt t="39228" x="3271838" y="2792413"/>
          <p14:tracePt t="39242" x="3233738" y="2776538"/>
          <p14:tracePt t="39260" x="3151188" y="2743200"/>
          <p14:tracePt t="39261" x="3113088" y="2727325"/>
          <p14:tracePt t="39276" x="3035300" y="2698750"/>
          <p14:tracePt t="39294" x="2974975" y="2676525"/>
          <p14:tracePt t="39310" x="2930525" y="2654300"/>
          <p14:tracePt t="39311" x="2903538" y="2644775"/>
          <p14:tracePt t="39326" x="2886075" y="2627313"/>
          <p14:tracePt t="39328" x="2876550" y="2622550"/>
          <p14:tracePt t="39343" x="2832100" y="2593975"/>
          <p14:tracePt t="39359" x="2814638" y="2589213"/>
          <p14:tracePt t="39377" x="2776538" y="2566988"/>
          <p14:tracePt t="39378" x="2765425" y="2560638"/>
          <p14:tracePt t="39394" x="2743200" y="2555875"/>
          <p14:tracePt t="39395" x="2738438" y="2551113"/>
          <p14:tracePt t="39410" x="2720975" y="2544763"/>
          <p14:tracePt t="39427" x="2716213" y="2540000"/>
          <p14:tracePt t="39447" x="2709863" y="2533650"/>
          <p14:tracePt t="39522" x="2709863" y="2528888"/>
          <p14:tracePt t="39560" x="2709863" y="2522538"/>
          <p14:tracePt t="39575" x="2705100" y="2522538"/>
          <p14:tracePt t="39582" x="2705100" y="2517775"/>
          <p14:tracePt t="39605" x="2698750" y="2511425"/>
          <p14:tracePt t="39611" x="2698750" y="2506663"/>
          <p14:tracePt t="39629" x="2693988" y="2506663"/>
          <p14:tracePt t="39643" x="2693988" y="2500313"/>
          <p14:tracePt t="39660" x="2689225" y="2500313"/>
          <p14:tracePt t="39678" x="2689225" y="2495550"/>
          <p14:tracePt t="39695" x="2689225" y="2489200"/>
          <p14:tracePt t="39785" x="2689225" y="2484438"/>
          <p14:tracePt t="39792" x="2682875" y="2484438"/>
          <p14:tracePt t="39799" x="2682875" y="2478088"/>
          <p14:tracePt t="39815" x="2678113" y="2478088"/>
          <p14:tracePt t="39827" x="2678113" y="2473325"/>
          <p14:tracePt t="39844" x="2671763" y="2473325"/>
          <p14:tracePt t="39860" x="2671763" y="2468563"/>
          <p14:tracePt t="40190" x="2689225" y="2495550"/>
          <p14:tracePt t="40196" x="2705100" y="2533650"/>
          <p14:tracePt t="40204" x="2732088" y="2582863"/>
          <p14:tracePt t="40228" x="2771775" y="2633663"/>
          <p14:tracePt t="46595" x="131763" y="6708775"/>
          <p14:tracePt t="46603" x="214313" y="6483350"/>
          <p14:tracePt t="46621" x="379413" y="6186488"/>
          <p14:tracePt t="46638" x="804863" y="5834063"/>
          <p14:tracePt t="46639" x="1014413" y="5700713"/>
          <p14:tracePt t="46654" x="1300163" y="5541963"/>
          <p14:tracePt t="46656" x="1685925" y="5321300"/>
          <p14:tracePt t="46671" x="2292350" y="5013325"/>
          <p14:tracePt t="46688" x="3124200" y="4654550"/>
          <p14:tracePt t="46704" x="3862388" y="4318000"/>
          <p14:tracePt t="46706" x="4264025" y="4141788"/>
          <p14:tracePt t="46721" x="4727575" y="3938588"/>
          <p14:tracePt t="46723" x="4991100" y="3829050"/>
          <p14:tracePt t="46738" x="5283200" y="3690938"/>
          <p14:tracePt t="46740" x="5514975" y="3579813"/>
          <p14:tracePt t="46754" x="5684838" y="3503613"/>
          <p14:tracePt t="46771" x="5695950" y="3503613"/>
          <p14:tracePt t="46788" x="5680075" y="3503613"/>
          <p14:tracePt t="46790" x="5646738" y="3503613"/>
          <p14:tracePt t="46805" x="5553075" y="3492500"/>
          <p14:tracePt t="46821" x="5503863" y="3470275"/>
          <p14:tracePt t="46838" x="5492750" y="3470275"/>
          <p14:tracePt t="46855" x="5492750" y="3465513"/>
          <p14:tracePt t="46872" x="5448300" y="3454400"/>
          <p14:tracePt t="46888" x="5410200" y="3436938"/>
          <p14:tracePt t="46905" x="5403850" y="3436938"/>
          <p14:tracePt t="46994" x="5403850" y="3432175"/>
          <p14:tracePt t="46999" x="5437188" y="3414713"/>
          <p14:tracePt t="47007" x="5443538" y="3409950"/>
          <p14:tracePt t="47021" x="5575300" y="3360738"/>
          <p14:tracePt t="47023" x="5773738" y="3249613"/>
          <p14:tracePt t="47038" x="6523038" y="2886075"/>
          <p14:tracePt t="47055" x="7040563" y="2687638"/>
          <p14:tracePt t="47071" x="7493000" y="2540000"/>
          <p14:tracePt t="47088" x="7597775" y="2489200"/>
          <p14:tracePt t="47090" x="7635875" y="2473325"/>
          <p14:tracePt t="47166" x="7640638" y="2473325"/>
          <p14:tracePt t="47173" x="7658100" y="2506663"/>
          <p14:tracePt t="47179" x="7724775" y="2571750"/>
          <p14:tracePt t="47205" x="7939088" y="2732088"/>
          <p14:tracePt t="47368" x="7910513" y="2732088"/>
          <p14:tracePt t="47375" x="7861300" y="2732088"/>
          <p14:tracePt t="47382" x="7767638" y="2732088"/>
          <p14:tracePt t="47406" x="7680325" y="2738438"/>
          <p14:tracePt t="47444" x="7685088" y="2732088"/>
          <p14:tracePt t="47450" x="7685088" y="2727325"/>
          <p14:tracePt t="47457" x="7685088" y="2720975"/>
          <p14:tracePt t="47472" x="7685088" y="2698750"/>
          <p14:tracePt t="47473" x="7685088" y="2676525"/>
          <p14:tracePt t="47489" x="7680325" y="2627313"/>
          <p14:tracePt t="47505" x="7680325" y="2605088"/>
          <p14:tracePt t="47523" x="7680325" y="2578100"/>
          <p14:tracePt t="47524" x="7680325" y="2560638"/>
          <p14:tracePt t="47539" x="7680325" y="2551113"/>
          <p14:tracePt t="47541" x="7680325" y="2540000"/>
          <p14:tracePt t="47556" x="7669213" y="2533650"/>
          <p14:tracePt t="47557" x="7662863" y="2522538"/>
          <p14:tracePt t="47573" x="7651750" y="2522538"/>
          <p14:tracePt t="47589" x="7651750" y="2511425"/>
          <p14:tracePt t="47606" x="7662863" y="2495550"/>
          <p14:tracePt t="47623" x="7673975" y="2495550"/>
          <p14:tracePt t="47625" x="7680325" y="2484438"/>
          <p14:tracePt t="47691" x="7673975" y="2484438"/>
          <p14:tracePt t="47696" x="7662863" y="2484438"/>
          <p14:tracePt t="47705" x="7658100" y="2489200"/>
          <p14:tracePt t="47723" x="7635875" y="2495550"/>
          <p14:tracePt t="47740" x="7613650" y="2500313"/>
          <p14:tracePt t="47741" x="7597775" y="2506663"/>
          <p14:tracePt t="47756" x="7575550" y="2511425"/>
          <p14:tracePt t="47758" x="7558088" y="2511425"/>
          <p14:tracePt t="47773" x="7519988" y="2511425"/>
          <p14:tracePt t="47774" x="7470775" y="2511425"/>
          <p14:tracePt t="47789" x="7415213" y="2511425"/>
          <p14:tracePt t="47806" x="7359650" y="2511425"/>
          <p14:tracePt t="47823" x="7350125" y="2511425"/>
          <p14:tracePt t="47824" x="7339013" y="2506663"/>
          <p14:tracePt t="47840" x="7332663" y="2506663"/>
          <p14:tracePt t="47841" x="7332663" y="2500313"/>
          <p14:tracePt t="47855" x="7316788" y="2489200"/>
          <p14:tracePt t="47872" x="7305675" y="2473325"/>
          <p14:tracePt t="47890" x="7288213" y="2457450"/>
          <p14:tracePt t="47891" x="7288213" y="2451100"/>
          <p14:tracePt t="47906" x="7283450" y="2446338"/>
          <p14:tracePt t="47907" x="7283450" y="2439988"/>
          <p14:tracePt t="47923" x="7283450" y="2435225"/>
          <p14:tracePt t="47939" x="7288213" y="2417763"/>
          <p14:tracePt t="47956" x="7288213" y="2406650"/>
          <p14:tracePt t="47973" x="7294563" y="2401888"/>
          <p14:tracePt t="47974" x="7294563" y="2395538"/>
          <p14:tracePt t="47991" x="7294563" y="2390775"/>
          <p14:tracePt t="48006" x="7283450" y="2379663"/>
          <p14:tracePt t="48023" x="7277100" y="2374900"/>
          <p14:tracePt t="48039" x="7272338" y="2368550"/>
          <p14:tracePt t="48057" x="7261225" y="2368550"/>
          <p14:tracePt t="48058" x="7261225" y="2363788"/>
          <p14:tracePt t="48073" x="7250113" y="2357438"/>
          <p14:tracePt t="48090" x="7234238" y="2346325"/>
          <p14:tracePt t="48108" x="7212013" y="2341563"/>
          <p14:tracePt t="48124" x="7205663" y="2335213"/>
          <p14:tracePt t="48140" x="7200900" y="2330450"/>
          <p14:tracePt t="48141" x="7200900" y="2324100"/>
          <p14:tracePt t="48156" x="7189788" y="2324100"/>
          <p14:tracePt t="48173" x="7183438" y="2319338"/>
          <p14:tracePt t="48190" x="7172325" y="2319338"/>
          <p14:tracePt t="48207" x="7156450" y="2312988"/>
          <p14:tracePt t="48208" x="7151688" y="2312988"/>
          <p14:tracePt t="48223" x="7134225" y="2301875"/>
          <p14:tracePt t="48240" x="7112000" y="2301875"/>
          <p14:tracePt t="48257" x="7085013" y="2297113"/>
          <p14:tracePt t="48259" x="7073900" y="2297113"/>
          <p14:tracePt t="48274" x="7062788" y="2297113"/>
          <p14:tracePt t="48290" x="7062788" y="2290763"/>
          <p14:tracePt t="48291" x="7058025" y="2290763"/>
          <p14:tracePt t="48307" x="7051675" y="2290763"/>
          <p14:tracePt t="48324" x="7046913" y="2290763"/>
          <p14:tracePt t="48341" x="7040563" y="2290763"/>
          <p14:tracePt t="48342" x="7035800" y="2290763"/>
          <p14:tracePt t="48358" x="7029450" y="2290763"/>
          <p14:tracePt t="48373" x="7007225" y="2286000"/>
          <p14:tracePt t="48390" x="6985000" y="2286000"/>
          <p14:tracePt t="48408" x="6975475" y="2286000"/>
          <p14:tracePt t="48409" x="6969125" y="2286000"/>
          <p14:tracePt t="48424" x="6964363" y="2281238"/>
          <p14:tracePt t="48440" x="6958013" y="2281238"/>
          <p14:tracePt t="48441" x="6953250" y="2281238"/>
          <p14:tracePt t="48456" x="6946900" y="2281238"/>
          <p14:tracePt t="48473" x="6942138" y="2281238"/>
          <p14:tracePt t="48492" x="6935788" y="2281238"/>
          <p14:tracePt t="49064" x="6931025" y="2281238"/>
          <p14:tracePt t="49069" x="6919913" y="2274888"/>
          <p14:tracePt t="49077" x="6902450" y="2270125"/>
          <p14:tracePt t="49091" x="6886575" y="2263775"/>
          <p14:tracePt t="49092" x="6870700" y="2263775"/>
          <p14:tracePt t="49108" x="6853238" y="2259013"/>
          <p14:tracePt t="49109" x="6842125" y="2252663"/>
          <p14:tracePt t="49124" x="6781800" y="2241550"/>
          <p14:tracePt t="49141" x="6721475" y="2236788"/>
          <p14:tracePt t="49159" x="6677025" y="2236788"/>
          <p14:tracePt t="49175" x="6661150" y="2236788"/>
          <p14:tracePt t="49191" x="6654800" y="2236788"/>
          <p14:tracePt t="49209" x="6650038" y="2236788"/>
          <p14:tracePt t="49225" x="6643688" y="2236788"/>
          <p14:tracePt t="49226" x="6638925" y="2236788"/>
          <p14:tracePt t="49242" x="6632575" y="2236788"/>
          <p14:tracePt t="49243" x="6627813" y="2236788"/>
          <p14:tracePt t="49259" x="6610350" y="2236788"/>
          <p14:tracePt t="49260" x="6600825" y="2236788"/>
          <p14:tracePt t="49275" x="6583363" y="2236788"/>
          <p14:tracePt t="49292" x="6578600" y="2241550"/>
          <p14:tracePt t="49363" x="6572250" y="2241550"/>
          <p14:tracePt t="49378" x="6567488" y="2241550"/>
          <p14:tracePt t="49716" x="6572250" y="2241550"/>
          <p14:tracePt t="49721" x="6583363" y="2236788"/>
          <p14:tracePt t="49730" x="6616700" y="2225675"/>
          <p14:tracePt t="49742" x="6643688" y="2219325"/>
          <p14:tracePt t="49759" x="6748463" y="2187575"/>
          <p14:tracePt t="49761" x="6808788" y="2165350"/>
          <p14:tracePt t="49775" x="6848475" y="2154238"/>
          <p14:tracePt t="49792" x="6991350" y="2136775"/>
          <p14:tracePt t="49809" x="7046913" y="2132013"/>
          <p14:tracePt t="49826" x="7085013" y="2125663"/>
          <p14:tracePt t="49827" x="7100888" y="2125663"/>
          <p14:tracePt t="49843" x="7118350" y="2125663"/>
          <p14:tracePt t="49844" x="7123113" y="2125663"/>
          <p14:tracePt t="49859" x="7145338" y="2132013"/>
          <p14:tracePt t="49876" x="7167563" y="2143125"/>
          <p14:tracePt t="49893" x="7200900" y="2154238"/>
          <p14:tracePt t="49894" x="7216775" y="2165350"/>
          <p14:tracePt t="49910" x="7227888" y="2170113"/>
          <p14:tracePt t="49911" x="7245350" y="2176463"/>
          <p14:tracePt t="49926" x="7288213" y="2197100"/>
          <p14:tracePt t="49942" x="7327900" y="2208213"/>
          <p14:tracePt t="49959" x="7354888" y="2219325"/>
          <p14:tracePt t="49961" x="7388225" y="2219325"/>
          <p14:tracePt t="49976" x="7399338" y="2219325"/>
          <p14:tracePt t="49977" x="7410450" y="2219325"/>
          <p14:tracePt t="49994" x="7421563" y="2219325"/>
          <p14:tracePt t="50009" x="7426325" y="2219325"/>
          <p14:tracePt t="50026" x="7432675" y="2219325"/>
          <p14:tracePt t="50042" x="7437438" y="2219325"/>
          <p14:tracePt t="50060" x="7453313" y="2214563"/>
          <p14:tracePt t="50061" x="7470775" y="2208213"/>
          <p14:tracePt t="50076" x="7504113" y="2203450"/>
          <p14:tracePt t="50093" x="7537450" y="2197100"/>
          <p14:tracePt t="50109" x="7553325" y="2192338"/>
          <p14:tracePt t="50111" x="7558088" y="2192338"/>
          <p14:tracePt t="50128" x="7564438" y="2187575"/>
          <p14:tracePt t="50167" x="7569200" y="2187575"/>
          <p14:tracePt t="50188" x="7575550" y="2187575"/>
          <p14:tracePt t="50194" x="7580313" y="2187575"/>
          <p14:tracePt t="50211" x="7591425" y="2187575"/>
          <p14:tracePt t="50217" x="7597775" y="2187575"/>
          <p14:tracePt t="50226" x="7608888" y="2187575"/>
          <p14:tracePt t="50243" x="7624763" y="2197100"/>
          <p14:tracePt t="50260" x="7631113" y="2197100"/>
          <p14:tracePt t="50361" x="7635875" y="2197100"/>
          <p14:tracePt t="50375" x="7640638" y="2197100"/>
          <p14:tracePt t="50389" x="7646988" y="2197100"/>
          <p14:tracePt t="50397" x="7651750" y="2197100"/>
          <p14:tracePt t="50412" x="7658100" y="2197100"/>
          <p14:tracePt t="50427" x="7669213" y="2197100"/>
          <p14:tracePt t="50429" x="7680325" y="2197100"/>
          <p14:tracePt t="50443" x="7696200" y="2203450"/>
          <p14:tracePt t="50445" x="7713663" y="2203450"/>
          <p14:tracePt t="50459" x="7767638" y="2203450"/>
          <p14:tracePt t="50477" x="7827963" y="2203450"/>
          <p14:tracePt t="50479" x="7867650" y="2208213"/>
          <p14:tracePt t="50494" x="7954963" y="2219325"/>
          <p14:tracePt t="50510" x="7983538" y="2219325"/>
          <p14:tracePt t="50512" x="8015288" y="2225675"/>
          <p14:tracePt t="50526" x="8070850" y="2225675"/>
          <p14:tracePt t="50543" x="8120063" y="2225675"/>
          <p14:tracePt t="50560" x="8164513" y="2225675"/>
          <p14:tracePt t="50577" x="8181975" y="2225675"/>
          <p14:tracePt t="50579" x="8186738" y="2225675"/>
          <p14:tracePt t="51628" x="8191500" y="2225675"/>
          <p14:tracePt t="51635" x="8208963" y="2214563"/>
          <p14:tracePt t="51645" x="8213725" y="2208213"/>
          <p14:tracePt t="51662" x="8275638" y="2176463"/>
          <p14:tracePt t="51679" x="8291513" y="2170113"/>
          <p14:tracePt t="54297" x="8291513" y="2187575"/>
          <p14:tracePt t="54509" x="8302625" y="2187575"/>
          <p14:tracePt t="54515" x="8329613" y="2187575"/>
          <p14:tracePt t="54524" x="8369300" y="2187575"/>
          <p14:tracePt t="54534" x="8467725" y="2187575"/>
          <p14:tracePt t="54551" x="8610600" y="2187575"/>
          <p14:tracePt t="54567" x="8847138" y="2136775"/>
          <p14:tracePt t="54569" x="8940800" y="2125663"/>
          <p14:tracePt t="54583" x="9034463" y="2098675"/>
          <p14:tracePt t="54600" x="9096375" y="2082800"/>
          <p14:tracePt t="54617" x="9101138" y="2082800"/>
          <p14:tracePt t="54809" x="9107488" y="2082800"/>
          <p14:tracePt t="54823" x="9150350" y="2082800"/>
          <p14:tracePt t="54829" x="9194800" y="2082800"/>
          <p14:tracePt t="54837" x="9255125" y="2082800"/>
          <p14:tracePt t="54850" x="9305925" y="2082800"/>
          <p14:tracePt t="54852" x="9382125" y="2082800"/>
          <p14:tracePt t="54866" x="9437688" y="2082800"/>
          <p14:tracePt t="54868" x="9513888" y="2082800"/>
          <p14:tracePt t="54883" x="9602788" y="2071688"/>
          <p14:tracePt t="54899" x="9663113" y="2054225"/>
          <p14:tracePt t="54916" x="9712325" y="2043113"/>
          <p14:tracePt t="54934" x="9772650" y="2027238"/>
          <p14:tracePt t="54950" x="9801225" y="2020888"/>
          <p14:tracePt t="54951" x="9823450" y="2016125"/>
          <p14:tracePt t="54966" x="9888538" y="2005013"/>
          <p14:tracePt t="54984" x="9944100" y="2000250"/>
          <p14:tracePt t="55001" x="10026650" y="1982788"/>
          <p14:tracePt t="55002" x="10033000" y="1982788"/>
          <p14:tracePt t="55018" x="10059988" y="1982788"/>
          <p14:tracePt t="55033" x="10071100" y="1982788"/>
          <p14:tracePt t="55095" x="10075863" y="1982788"/>
          <p14:tracePt t="55108" x="10086975" y="1982788"/>
          <p14:tracePt t="55130" x="10093325" y="1982788"/>
          <p14:tracePt t="56031" x="10093325" y="1993900"/>
          <p14:tracePt t="56038" x="10093325" y="2011363"/>
          <p14:tracePt t="56052" x="10082213" y="2060575"/>
          <p14:tracePt t="56054" x="10075863" y="2071688"/>
          <p14:tracePt t="56068" x="10044113" y="2147888"/>
          <p14:tracePt t="56085" x="9999663" y="2225675"/>
          <p14:tracePt t="56103" x="9944100" y="2308225"/>
          <p14:tracePt t="56104" x="9928225" y="2346325"/>
          <p14:tracePt t="56119" x="9906000" y="2390775"/>
          <p14:tracePt t="56120" x="9872663" y="2435225"/>
          <p14:tracePt t="56136" x="9828213" y="2489200"/>
          <p14:tracePt t="56152" x="9790113" y="2517775"/>
          <p14:tracePt t="56170" x="9772650" y="2522538"/>
          <p14:tracePt t="56171" x="9767888" y="2522538"/>
          <p14:tracePt t="56186" x="9756775" y="2522538"/>
          <p14:tracePt t="56187" x="9752013" y="2522538"/>
          <p14:tracePt t="56202" x="9745663" y="2522538"/>
          <p14:tracePt t="56203" x="9740900" y="2522538"/>
          <p14:tracePt t="56219" x="9734550" y="2522538"/>
          <p14:tracePt t="56220" x="9729788" y="2522538"/>
          <p14:tracePt t="56235" x="9723438" y="2522538"/>
          <p14:tracePt t="56255" x="9718675" y="2522538"/>
          <p14:tracePt t="56270" x="9712325" y="2522538"/>
          <p14:tracePt t="56286" x="9707563" y="2522538"/>
          <p14:tracePt t="56287" x="9701213" y="2528888"/>
          <p14:tracePt t="56302" x="9696450" y="2540000"/>
          <p14:tracePt t="56319" x="9678988" y="2544763"/>
          <p14:tracePt t="56336" x="9674225" y="2551113"/>
          <p14:tracePt t="56337" x="9669463" y="2551113"/>
          <p14:tracePt t="56352" x="9663113" y="2555875"/>
          <p14:tracePt t="78241" x="8401050" y="3095625"/>
          <p14:tracePt t="78243" x="8010525" y="3365500"/>
          <p14:tracePt t="78248" x="7602538" y="3679825"/>
          <p14:tracePt t="78249" x="7459663" y="3778250"/>
          <p14:tracePt t="78253" x="7261225" y="3860800"/>
          <p14:tracePt t="78269" x="7178675" y="3900488"/>
          <p14:tracePt t="78271" x="7096125" y="3932238"/>
          <p14:tracePt t="78285" x="6919913" y="3971925"/>
          <p14:tracePt t="78302" x="6672263" y="4005263"/>
          <p14:tracePt t="78320" x="6226175" y="4005263"/>
          <p14:tracePt t="78321" x="6099175" y="3994150"/>
          <p14:tracePt t="78336" x="5889625" y="3971925"/>
          <p14:tracePt t="78337" x="5641975" y="3927475"/>
          <p14:tracePt t="78352" x="5068888" y="3860800"/>
          <p14:tracePt t="78369" x="4500563" y="3844925"/>
          <p14:tracePt t="78386" x="3949700" y="3867150"/>
          <p14:tracePt t="78388" x="3668713" y="3867150"/>
          <p14:tracePt t="78402" x="3354388" y="3867150"/>
          <p14:tracePt t="78404" x="3206750" y="3856038"/>
          <p14:tracePt t="78419" x="3024188" y="3833813"/>
          <p14:tracePt t="78436" x="2693988" y="3773488"/>
          <p14:tracePt t="78453" x="2528888" y="3751263"/>
          <p14:tracePt t="78470" x="2439988" y="3724275"/>
          <p14:tracePt t="78471" x="2408238" y="3702050"/>
          <p14:tracePt t="78486" x="2401888" y="3695700"/>
          <p14:tracePt t="78488" x="2390775" y="3684588"/>
          <p14:tracePt t="78502" x="2390775" y="3597275"/>
          <p14:tracePt t="78520" x="2386013" y="3425825"/>
          <p14:tracePt t="78536" x="2292350" y="3184525"/>
          <p14:tracePt t="78538" x="2236788" y="3095625"/>
          <p14:tracePt t="78552" x="2093913" y="2946400"/>
          <p14:tracePt t="78569" x="1801813" y="2727325"/>
          <p14:tracePt t="78570" x="1701800" y="2665413"/>
          <p14:tracePt t="78585" x="1420813" y="2589213"/>
          <p14:tracePt t="78602" x="1304925" y="2571750"/>
          <p14:tracePt t="78620" x="1173163" y="2571750"/>
          <p14:tracePt t="78621" x="1139825" y="2571750"/>
          <p14:tracePt t="78637" x="1090613" y="2593975"/>
          <p14:tracePt t="78652" x="1079500" y="2600325"/>
          <p14:tracePt t="78670" x="1079500" y="2605088"/>
          <p14:tracePt t="78687" x="1074738" y="2611438"/>
          <p14:tracePt t="78689" x="1074738" y="2616200"/>
          <p14:tracePt t="78703" x="1074738" y="2622550"/>
          <p14:tracePt t="78704" x="1079500" y="2622550"/>
          <p14:tracePt t="78720" x="1090613" y="2627313"/>
          <p14:tracePt t="78736" x="1101725" y="2627313"/>
          <p14:tracePt t="78753" x="1096963" y="2627313"/>
          <p14:tracePt t="78771" x="1074738" y="2627313"/>
          <p14:tracePt t="78787" x="1063625" y="2627313"/>
          <p14:tracePt t="78803" x="1052513" y="2627313"/>
          <p14:tracePt t="79012" x="1057275" y="2627313"/>
          <p14:tracePt t="79027" x="1074738" y="2627313"/>
          <p14:tracePt t="79034" x="1101725" y="2627313"/>
          <p14:tracePt t="79042" x="1128713" y="2627313"/>
          <p14:tracePt t="79054" x="1150938" y="2633663"/>
          <p14:tracePt t="79055" x="1168400" y="2633663"/>
          <p14:tracePt t="79071" x="1211263" y="2633663"/>
          <p14:tracePt t="79087" x="1222375" y="2633663"/>
          <p14:tracePt t="79089" x="1233488" y="2633663"/>
          <p14:tracePt t="79103" x="1250950" y="2633663"/>
          <p14:tracePt t="79120" x="1262063" y="2633663"/>
          <p14:tracePt t="79137" x="1277938" y="2633663"/>
          <p14:tracePt t="79154" x="1284288" y="2633663"/>
          <p14:tracePt t="79155" x="1289050" y="2633663"/>
          <p14:tracePt t="79170" x="1295400" y="2633663"/>
          <p14:tracePt t="79187" x="1300163" y="2633663"/>
          <p14:tracePt t="79203" x="1304925" y="2633663"/>
          <p14:tracePt t="79220" x="1327150" y="2633663"/>
          <p14:tracePt t="79222" x="1344613" y="2633663"/>
          <p14:tracePt t="79237" x="1371600" y="2633663"/>
          <p14:tracePt t="79239" x="1389063" y="2633663"/>
          <p14:tracePt t="79253" x="1409700" y="2633663"/>
          <p14:tracePt t="79271" x="1443038" y="2633663"/>
          <p14:tracePt t="79287" x="1465263" y="2633663"/>
          <p14:tracePt t="79289" x="1482725" y="2633663"/>
          <p14:tracePt t="79304" x="1492250" y="2633663"/>
          <p14:tracePt t="79305" x="1514475" y="2633663"/>
          <p14:tracePt t="79320" x="1565275" y="2633663"/>
          <p14:tracePt t="79337" x="1608138" y="2633663"/>
          <p14:tracePt t="79354" x="1674813" y="2633663"/>
          <p14:tracePt t="79355" x="1697038" y="2633663"/>
          <p14:tracePt t="79371" x="1712913" y="2633663"/>
          <p14:tracePt t="79372" x="1735138" y="2633663"/>
          <p14:tracePt t="79387" x="1741488" y="2633663"/>
          <p14:tracePt t="79388" x="1746250" y="2633663"/>
          <p14:tracePt t="79404" x="1763713" y="2633663"/>
          <p14:tracePt t="79421" x="1768475" y="2633663"/>
          <p14:tracePt t="79438" x="1784350" y="2633663"/>
          <p14:tracePt t="79440" x="1801813" y="2633663"/>
          <p14:tracePt t="79454" x="1817688" y="2633663"/>
          <p14:tracePt t="79455" x="1835150" y="2633663"/>
          <p14:tracePt t="79470" x="1873250" y="2633663"/>
          <p14:tracePt t="79488" x="1900238" y="2633663"/>
          <p14:tracePt t="79504" x="1906588" y="2633663"/>
          <p14:tracePt t="79702" x="1911350" y="2633663"/>
          <p14:tracePt t="79739" x="1917700" y="2633663"/>
          <p14:tracePt t="79756" x="1922463" y="2633663"/>
          <p14:tracePt t="79762" x="1928813" y="2633663"/>
          <p14:tracePt t="79770" x="1933575" y="2633663"/>
          <p14:tracePt t="79788" x="1966913" y="2633663"/>
          <p14:tracePt t="79805" x="2044700" y="2633663"/>
          <p14:tracePt t="79806" x="2105025" y="2633663"/>
          <p14:tracePt t="79821" x="2143125" y="2633663"/>
          <p14:tracePt t="79823" x="2187575" y="2633663"/>
          <p14:tracePt t="79837" x="2297113" y="2633663"/>
          <p14:tracePt t="79855" x="2374900" y="2638425"/>
          <p14:tracePt t="79871" x="2439988" y="2644775"/>
          <p14:tracePt t="79888" x="2501900" y="2644775"/>
          <p14:tracePt t="79890" x="2522538" y="2644775"/>
          <p14:tracePt t="79905" x="2544763" y="2644775"/>
          <p14:tracePt t="79921" x="2555875" y="2644775"/>
          <p14:tracePt t="79938" x="2562225" y="2644775"/>
          <p14:tracePt t="80242" x="2573338" y="2644775"/>
          <p14:tracePt t="80250" x="2584450" y="2638425"/>
          <p14:tracePt t="80256" x="2606675" y="2627313"/>
          <p14:tracePt t="80271" x="2638425" y="2611438"/>
          <p14:tracePt t="80273" x="2678113" y="2600325"/>
          <p14:tracePt t="80288" x="2792413" y="2571750"/>
          <p14:tracePt t="80305" x="2925763" y="2551113"/>
          <p14:tracePt t="80322" x="3063875" y="2551113"/>
          <p14:tracePt t="80339" x="3206750" y="2551113"/>
          <p14:tracePt t="80340" x="3282950" y="2555875"/>
          <p14:tracePt t="80355" x="3365500" y="2560638"/>
          <p14:tracePt t="80372" x="3382963" y="2560638"/>
          <p14:tracePt t="80389" x="3387725" y="2560638"/>
          <p14:tracePt t="80431" x="3394075" y="2560638"/>
          <p14:tracePt t="80452" x="3405188" y="2560638"/>
          <p14:tracePt t="80459" x="3421063" y="2555875"/>
          <p14:tracePt t="80471" x="3427413" y="2555875"/>
          <p14:tracePt t="80489" x="3443288" y="2555875"/>
          <p14:tracePt t="80491" x="3448050" y="2551113"/>
          <p14:tracePt t="80505" x="3454400" y="2544763"/>
          <p14:tracePt t="80522" x="3459163" y="2544763"/>
          <p14:tracePt t="80685" x="3465513" y="2544763"/>
          <p14:tracePt t="80693" x="3476625" y="2544763"/>
          <p14:tracePt t="80698" x="3481388" y="2544763"/>
          <p14:tracePt t="80722" x="3509963" y="2544763"/>
          <p14:tracePt t="80724" x="3525838" y="2544763"/>
          <p14:tracePt t="80740" x="3575050" y="2551113"/>
          <p14:tracePt t="80756" x="3635375" y="2560638"/>
          <p14:tracePt t="80758" x="3679825" y="2571750"/>
          <p14:tracePt t="80773" x="3751263" y="2571750"/>
          <p14:tracePt t="80775" x="3900488" y="2589213"/>
          <p14:tracePt t="80789" x="4197350" y="2616200"/>
          <p14:tracePt t="80806" x="4457700" y="2644775"/>
          <p14:tracePt t="80823" x="4687888" y="2671763"/>
          <p14:tracePt t="80842" x="5122863" y="2693988"/>
          <p14:tracePt t="80857" x="5162550" y="2693988"/>
          <p14:tracePt t="80859" x="5216525" y="2693988"/>
          <p14:tracePt t="80873" x="5245100" y="2693988"/>
          <p14:tracePt t="81128" x="5238750" y="2693988"/>
          <p14:tracePt t="81134" x="5227638" y="2693988"/>
          <p14:tracePt t="81143" x="5211763" y="2693988"/>
          <p14:tracePt t="81158" x="5178425" y="2693988"/>
          <p14:tracePt t="81173" x="5133975" y="2687638"/>
          <p14:tracePt t="81189" x="5008563" y="2665413"/>
          <p14:tracePt t="81207" x="4941888" y="2660650"/>
          <p14:tracePt t="81208" x="4892675" y="2654300"/>
          <p14:tracePt t="81224" x="4792663" y="2644775"/>
          <p14:tracePt t="81240" x="4738688" y="2638425"/>
          <p14:tracePt t="81257" x="4721225" y="2638425"/>
          <p14:tracePt t="81274" x="4705350" y="2638425"/>
          <p14:tracePt t="81291" x="4699000" y="2638425"/>
          <p14:tracePt t="81907" x="4705350" y="2638425"/>
          <p14:tracePt t="81913" x="4716463" y="2638425"/>
          <p14:tracePt t="81924" x="4738688" y="2638425"/>
          <p14:tracePt t="81941" x="4897438" y="2638425"/>
          <p14:tracePt t="81959" x="5029200" y="2638425"/>
          <p14:tracePt t="81974" x="5095875" y="2638425"/>
          <p14:tracePt t="81976" x="5140325" y="2638425"/>
          <p14:tracePt t="81991" x="5245100" y="2627313"/>
          <p14:tracePt t="82008" x="5294313" y="2627313"/>
          <p14:tracePt t="82024" x="5343525" y="2627313"/>
          <p14:tracePt t="82026" x="5354638" y="2627313"/>
          <p14:tracePt t="82041" x="5365750" y="2627313"/>
          <p14:tracePt t="82043" x="5372100" y="2627313"/>
          <p14:tracePt t="82058" x="5376863" y="2627313"/>
          <p14:tracePt t="82516" x="5383213" y="2627313"/>
          <p14:tracePt t="82529" x="5399088" y="2627313"/>
          <p14:tracePt t="82536" x="5410200" y="2627313"/>
          <p14:tracePt t="82544" x="5432425" y="2627313"/>
          <p14:tracePt t="82559" x="5459413" y="2627313"/>
          <p14:tracePt t="82561" x="5481638" y="2627313"/>
          <p14:tracePt t="82575" x="5537200" y="2627313"/>
          <p14:tracePt t="82592" x="5641975" y="2611438"/>
          <p14:tracePt t="82609" x="5762625" y="2593975"/>
          <p14:tracePt t="82611" x="5845175" y="2589213"/>
          <p14:tracePt t="82626" x="5972175" y="2582863"/>
          <p14:tracePt t="82641" x="6159500" y="2578100"/>
          <p14:tracePt t="82659" x="6275388" y="2566988"/>
          <p14:tracePt t="82676" x="6380163" y="2566988"/>
          <p14:tracePt t="82678" x="6418263" y="2566988"/>
          <p14:tracePt t="82692" x="6445250" y="2566988"/>
          <p14:tracePt t="82693" x="6467475" y="2566988"/>
          <p14:tracePt t="82709" x="6478588" y="2566988"/>
          <p14:tracePt t="82725" x="6484938" y="2566988"/>
          <p14:tracePt t="82742" x="6489700" y="2566988"/>
          <p14:tracePt t="83702" x="6500813" y="2566988"/>
          <p14:tracePt t="83705" x="6507163" y="2566988"/>
          <p14:tracePt t="83714" x="6545263" y="2566988"/>
          <p14:tracePt t="83727" x="6578600" y="2566988"/>
          <p14:tracePt t="83729" x="6621463" y="2566988"/>
          <p14:tracePt t="83744" x="6665913" y="2560638"/>
          <p14:tracePt t="83746" x="6699250" y="2560638"/>
          <p14:tracePt t="83761" x="6754813" y="2555875"/>
          <p14:tracePt t="83778" x="6777038" y="2551113"/>
          <p14:tracePt t="83794" x="6781800" y="2551113"/>
          <p14:tracePt t="83821" x="6788150" y="2551113"/>
          <p14:tracePt t="83835" x="6804025" y="2551113"/>
          <p14:tracePt t="83844" x="6831013" y="2544763"/>
          <p14:tracePt t="83860" x="6881813" y="2544763"/>
          <p14:tracePt t="83878" x="6969125" y="2540000"/>
          <p14:tracePt t="83894" x="6985000" y="2533650"/>
          <p14:tracePt t="83896" x="7018338" y="2528888"/>
          <p14:tracePt t="83910" x="7069138" y="2528888"/>
          <p14:tracePt t="83928" x="7100888" y="2528888"/>
          <p14:tracePt t="83945" x="7129463" y="2522538"/>
          <p14:tracePt t="83946" x="7134225" y="2522538"/>
          <p14:tracePt t="83961" x="7140575" y="2522538"/>
          <p14:tracePt t="83963" x="7145338" y="2522538"/>
          <p14:tracePt t="83978" x="7156450" y="2522538"/>
          <p14:tracePt t="83994" x="7167563" y="2517775"/>
          <p14:tracePt t="84011" x="7183438" y="2511425"/>
          <p14:tracePt t="84013" x="7189788" y="2511425"/>
          <p14:tracePt t="84028" x="7205663" y="2511425"/>
          <p14:tracePt t="84046" x="7227888" y="2511425"/>
          <p14:tracePt t="84060" x="7250113" y="2511425"/>
          <p14:tracePt t="84078" x="7261225" y="2511425"/>
          <p14:tracePt t="84095" x="7265988" y="2511425"/>
          <p14:tracePt t="84286" x="7272338" y="2511425"/>
          <p14:tracePt t="84291" x="7288213" y="2517775"/>
          <p14:tracePt t="84299" x="7332663" y="2517775"/>
          <p14:tracePt t="84311" x="7459663" y="2533650"/>
          <p14:tracePt t="84313" x="7542213" y="2533650"/>
          <p14:tracePt t="84329" x="7680325" y="2540000"/>
          <p14:tracePt t="84345" x="7800975" y="2551113"/>
          <p14:tracePt t="84346" x="7872413" y="2555875"/>
          <p14:tracePt t="84361" x="8088313" y="2560638"/>
          <p14:tracePt t="84379" x="8175625" y="2560638"/>
          <p14:tracePt t="84395" x="8224838" y="2560638"/>
          <p14:tracePt t="84397" x="8235950" y="2560638"/>
          <p14:tracePt t="84411" x="8242300" y="2560638"/>
          <p14:tracePt t="84614" x="8247063" y="2560638"/>
          <p14:tracePt t="84629" x="8258175" y="2560638"/>
          <p14:tracePt t="84636" x="8264525" y="2560638"/>
          <p14:tracePt t="84645" x="8269288" y="2560638"/>
          <p14:tracePt t="84661" x="8307388" y="2555875"/>
          <p14:tracePt t="84679" x="8335963" y="2555875"/>
          <p14:tracePt t="84680" x="8362950" y="2555875"/>
          <p14:tracePt t="84696" x="8389938" y="2551113"/>
          <p14:tracePt t="84697" x="8396288" y="2544763"/>
          <p14:tracePt t="84712" x="8423275" y="2544763"/>
          <p14:tracePt t="84713" x="8445500" y="2544763"/>
          <p14:tracePt t="84728" x="8494713" y="2540000"/>
          <p14:tracePt t="84746" x="8572500" y="2533650"/>
          <p14:tracePt t="84762" x="8616950" y="2528888"/>
          <p14:tracePt t="84780" x="8710613" y="2528888"/>
          <p14:tracePt t="84795" x="8775700" y="2528888"/>
          <p14:tracePt t="84812" x="8826500" y="2528888"/>
          <p14:tracePt t="84829" x="8891588" y="2528888"/>
          <p14:tracePt t="84847" x="8974138" y="2528888"/>
          <p14:tracePt t="84862" x="8991600" y="2528888"/>
          <p14:tracePt t="84864" x="9002713" y="2528888"/>
          <p14:tracePt t="84879" x="9034463" y="2528888"/>
          <p14:tracePt t="84896" x="9040813" y="2528888"/>
          <p14:tracePt t="84961" x="9045575" y="2528888"/>
          <p14:tracePt t="84981" x="9051925" y="2528888"/>
          <p14:tracePt t="84997" x="9056688" y="2528888"/>
          <p14:tracePt t="85003" x="9063038" y="2528888"/>
          <p14:tracePt t="85011" x="9067800" y="2528888"/>
          <p14:tracePt t="85029" x="9085263" y="2528888"/>
          <p14:tracePt t="85046" x="9107488" y="2528888"/>
          <p14:tracePt t="85048" x="9118600" y="2528888"/>
          <p14:tracePt t="85063" x="9128125" y="2528888"/>
          <p14:tracePt t="85064" x="9145588" y="2528888"/>
          <p14:tracePt t="85080" x="9156700" y="2528888"/>
          <p14:tracePt t="85096" x="9172575" y="2528888"/>
          <p14:tracePt t="85113" x="9183688" y="2528888"/>
          <p14:tracePt t="85130" x="9194800" y="2528888"/>
          <p14:tracePt t="85147" x="9221788" y="2528888"/>
          <p14:tracePt t="85162" x="9255125" y="2528888"/>
          <p14:tracePt t="85179" x="9315450" y="2528888"/>
          <p14:tracePt t="85196" x="9377363" y="2528888"/>
          <p14:tracePt t="85213" x="9415463" y="2528888"/>
          <p14:tracePt t="85215" x="9431338" y="2528888"/>
          <p14:tracePt t="85229" x="9442450" y="2528888"/>
          <p14:tracePt t="85246" x="9459913" y="2528888"/>
          <p14:tracePt t="85387" x="9464675" y="2528888"/>
          <p14:tracePt t="85409" x="9475788" y="2528888"/>
          <p14:tracePt t="85417" x="9486900" y="2528888"/>
          <p14:tracePt t="85430" x="9498013" y="2528888"/>
          <p14:tracePt t="85432" x="9502775" y="2533650"/>
          <p14:tracePt t="85447" x="9509125" y="2533650"/>
          <p14:tracePt t="85448" x="9525000" y="2533650"/>
          <p14:tracePt t="85462" x="9547225" y="2533650"/>
          <p14:tracePt t="85480" x="9558338" y="2533650"/>
          <p14:tracePt t="85499" x="9564688" y="2533650"/>
          <p14:tracePt t="85545" x="9569450" y="2533650"/>
          <p14:tracePt t="85560" x="9575800" y="2533650"/>
          <p14:tracePt t="85566" x="9580563" y="2533650"/>
          <p14:tracePt t="85581" x="9585325" y="2533650"/>
          <p14:tracePt t="85597" x="9591675" y="2533650"/>
          <p14:tracePt t="85614" x="9602788" y="2533650"/>
          <p14:tracePt t="85630" x="9607550" y="2533650"/>
          <p14:tracePt t="85647" x="9636125" y="2533650"/>
          <p14:tracePt t="85648" x="9647238" y="2533650"/>
          <p14:tracePt t="85664" x="9658350" y="2533650"/>
          <p14:tracePt t="85665" x="9674225" y="2533650"/>
          <p14:tracePt t="85681" x="9723438" y="2533650"/>
          <p14:tracePt t="85697" x="9794875" y="2533650"/>
          <p14:tracePt t="85714" x="9866313" y="2533650"/>
          <p14:tracePt t="85715" x="9906000" y="2533650"/>
          <p14:tracePt t="85731" x="9932988" y="2533650"/>
          <p14:tracePt t="85732" x="9982200" y="2533650"/>
          <p14:tracePt t="85747" x="10037763" y="2533650"/>
          <p14:tracePt t="85748" x="10075863" y="2533650"/>
          <p14:tracePt t="85763" x="10153650" y="2533650"/>
          <p14:tracePt t="85780" x="10213975" y="2533650"/>
          <p14:tracePt t="85797" x="10269538" y="2533650"/>
          <p14:tracePt t="85813" x="10307638" y="2533650"/>
          <p14:tracePt t="85831" x="10374313" y="2540000"/>
          <p14:tracePt t="85847" x="10407650" y="2540000"/>
          <p14:tracePt t="85864" x="10434638" y="2540000"/>
          <p14:tracePt t="85866" x="10450513" y="2540000"/>
          <p14:tracePt t="85881" x="10467975" y="2540000"/>
          <p14:tracePt t="85882" x="10472738" y="2540000"/>
          <p14:tracePt t="85987" x="10467975" y="2544763"/>
          <p14:tracePt t="85994" x="10423525" y="2560638"/>
          <p14:tracePt t="86002" x="10363200" y="2566988"/>
          <p14:tracePt t="86015" x="10213975" y="2589213"/>
          <p14:tracePt t="86016" x="9906000" y="2633663"/>
          <p14:tracePt t="86031" x="9678988" y="2649538"/>
          <p14:tracePt t="86032" x="9337675" y="2676525"/>
          <p14:tracePt t="86048" x="8958263" y="2687638"/>
          <p14:tracePt t="86049" x="8434388" y="2732088"/>
          <p14:tracePt t="86064" x="7640638" y="2836863"/>
          <p14:tracePt t="86080" x="6853238" y="2925763"/>
          <p14:tracePt t="86098" x="5668963" y="3057525"/>
          <p14:tracePt t="86114" x="5508625" y="3068638"/>
          <p14:tracePt t="86131" x="5091113" y="3084513"/>
          <p14:tracePt t="86149" x="5008563" y="3079750"/>
          <p14:tracePt t="86166" x="4957763" y="3062288"/>
          <p14:tracePt t="86167" x="4930775" y="3046413"/>
          <p14:tracePt t="86181" x="4897438" y="3024188"/>
          <p14:tracePt t="86182" x="4859338" y="2997200"/>
          <p14:tracePt t="86198" x="4803775" y="2963863"/>
          <p14:tracePt t="86214" x="4748213" y="2941638"/>
          <p14:tracePt t="86231" x="4672013" y="2914650"/>
          <p14:tracePt t="86233" x="4633913" y="2903538"/>
          <p14:tracePt t="86248" x="4540250" y="2886075"/>
          <p14:tracePt t="86265" x="4424363" y="2874963"/>
          <p14:tracePt t="86281" x="4291013" y="2870200"/>
          <p14:tracePt t="86298" x="4197350" y="2870200"/>
          <p14:tracePt t="86315" x="4110038" y="2870200"/>
          <p14:tracePt t="86316" x="4071938" y="2870200"/>
          <p14:tracePt t="86332" x="3989388" y="2870200"/>
          <p14:tracePt t="86347" x="3884613" y="2870200"/>
          <p14:tracePt t="86364" x="3675063" y="2870200"/>
          <p14:tracePt t="86381" x="3382963" y="2870200"/>
          <p14:tracePt t="86383" x="3206750" y="2870200"/>
          <p14:tracePt t="86399" x="2776538" y="2870200"/>
          <p14:tracePt t="86415" x="2638425" y="2892425"/>
          <p14:tracePt t="86432" x="2154238" y="2935288"/>
          <p14:tracePt t="86448" x="1806575" y="2941638"/>
          <p14:tracePt t="86465" x="1730375" y="2946400"/>
          <p14:tracePt t="86467" x="1619250" y="2946400"/>
          <p14:tracePt t="86481" x="1416050" y="2946400"/>
          <p14:tracePt t="86497" x="1300163" y="2952750"/>
          <p14:tracePt t="86515" x="1168400" y="2963863"/>
          <p14:tracePt t="86531" x="1074738" y="2968625"/>
          <p14:tracePt t="86549" x="974725" y="2979738"/>
          <p14:tracePt t="86564" x="952500" y="2986088"/>
          <p14:tracePt t="86566" x="930275" y="2986088"/>
          <p14:tracePt t="86581" x="854075" y="2990850"/>
          <p14:tracePt t="86598" x="776288" y="2990850"/>
          <p14:tracePt t="86616" x="711200" y="2997200"/>
          <p14:tracePt t="86632" x="700088" y="2997200"/>
          <p14:tracePt t="86633" x="688975" y="2997200"/>
          <p14:tracePt t="86648" x="671513" y="2997200"/>
          <p14:tracePt t="86666" x="660400" y="2997200"/>
          <p14:tracePt t="86917" x="671513" y="2997200"/>
          <p14:tracePt t="86924" x="704850" y="3001963"/>
          <p14:tracePt t="86933" x="782638" y="3001963"/>
          <p14:tracePt t="86949" x="847725" y="3001963"/>
          <p14:tracePt t="86965" x="974725" y="3001963"/>
          <p14:tracePt t="86982" x="1074738" y="3001963"/>
          <p14:tracePt t="86999" x="1168400" y="3001963"/>
          <p14:tracePt t="87001" x="1190625" y="3001963"/>
          <p14:tracePt t="87015" x="1217613" y="3001963"/>
          <p14:tracePt t="87032" x="1222375" y="3001963"/>
          <p14:tracePt t="87105" x="1228725" y="3001963"/>
          <p14:tracePt t="87119" x="1244600" y="3001963"/>
          <p14:tracePt t="87126" x="1255713" y="2997200"/>
          <p14:tracePt t="87134" x="1262063" y="2997200"/>
          <p14:tracePt t="87149" x="1273175" y="2997200"/>
          <p14:tracePt t="87151" x="1284288" y="2986088"/>
          <p14:tracePt t="87166" x="1304925" y="2979738"/>
          <p14:tracePt t="87183" x="1355725" y="2963863"/>
          <p14:tracePt t="87199" x="1416050" y="2941638"/>
          <p14:tracePt t="87216" x="1471613" y="2925763"/>
          <p14:tracePt t="87217" x="1492250" y="2914650"/>
          <p14:tracePt t="87232" x="1558925" y="2892425"/>
          <p14:tracePt t="87249" x="1585913" y="2870200"/>
          <p14:tracePt t="87266" x="1603375" y="2863850"/>
          <p14:tracePt t="87802" x="1619250" y="2863850"/>
          <p14:tracePt t="87809" x="1630363" y="2863850"/>
          <p14:tracePt t="87820" x="1674813" y="2863850"/>
          <p14:tracePt t="87832" x="1835150" y="2863850"/>
          <p14:tracePt t="87850" x="2065338" y="2886075"/>
          <p14:tracePt t="87867" x="2397125" y="2892425"/>
          <p14:tracePt t="87869" x="2551113" y="2892425"/>
          <p14:tracePt t="87885" x="2760663" y="2892425"/>
          <p14:tracePt t="87900" x="2854325" y="2886075"/>
          <p14:tracePt t="87917" x="2892425" y="2881313"/>
          <p14:tracePt t="87934" x="2897188" y="2881313"/>
          <p14:tracePt t="88163" x="2892425" y="2881313"/>
          <p14:tracePt t="88170" x="2881313" y="2881313"/>
          <p14:tracePt t="88177" x="2870200" y="2881313"/>
          <p14:tracePt t="88201" x="2843213" y="2881313"/>
          <p14:tracePt t="88217" x="2792413" y="2881313"/>
          <p14:tracePt t="88234" x="2765425" y="2881313"/>
          <p14:tracePt t="88236" x="2727325" y="2881313"/>
          <p14:tracePt t="88251" x="2698750" y="2881313"/>
          <p14:tracePt t="88252" x="2682875" y="2881313"/>
          <p14:tracePt t="88267" x="2671763" y="2881313"/>
          <p14:tracePt t="88269" x="2660650" y="2881313"/>
          <p14:tracePt t="88284" x="2649538" y="2881313"/>
          <p14:tracePt t="88301" x="2644775" y="2881313"/>
          <p14:tracePt t="88318" x="2638425" y="2881313"/>
          <p14:tracePt t="88560" x="2644775" y="2881313"/>
          <p14:tracePt t="88566" x="2649538" y="2881313"/>
          <p14:tracePt t="88575" x="2660650" y="2881313"/>
          <p14:tracePt t="88584" x="2678113" y="2881313"/>
          <p14:tracePt t="88602" x="2738438" y="2881313"/>
          <p14:tracePt t="88603" x="2760663" y="2881313"/>
          <p14:tracePt t="88618" x="2803525" y="2881313"/>
          <p14:tracePt t="88620" x="2832100" y="2881313"/>
          <p14:tracePt t="88635" x="2854325" y="2881313"/>
          <p14:tracePt t="88636" x="2876550" y="2886075"/>
          <p14:tracePt t="88651" x="2963863" y="2886075"/>
          <p14:tracePt t="88668" x="3073400" y="2892425"/>
          <p14:tracePt t="88685" x="3349625" y="2897188"/>
          <p14:tracePt t="88686" x="3443288" y="2903538"/>
          <p14:tracePt t="88701" x="3586163" y="2914650"/>
          <p14:tracePt t="88703" x="3790950" y="2919413"/>
          <p14:tracePt t="88717" x="3862388" y="2919413"/>
          <p14:tracePt t="88735" x="3938588" y="2919413"/>
          <p14:tracePt t="88751" x="3949700" y="2919413"/>
          <p14:tracePt t="89041" x="3944938" y="2919413"/>
          <p14:tracePt t="89046" x="3933825" y="2919413"/>
          <p14:tracePt t="89054" x="3927475" y="2919413"/>
          <p14:tracePt t="89069" x="3916363" y="2919413"/>
          <p14:tracePt t="89070" x="3906838" y="2919413"/>
          <p14:tracePt t="89084" x="3895725" y="2919413"/>
          <p14:tracePt t="89102" x="3889375" y="2919413"/>
          <p14:tracePt t="89137" x="3884613" y="2919413"/>
          <p14:tracePt t="89153" x="3878263" y="2919413"/>
          <p14:tracePt t="89167" x="3873500" y="2919413"/>
          <p14:tracePt t="89175" x="3856038" y="2919413"/>
          <p14:tracePt t="89186" x="3840163" y="2919413"/>
          <p14:tracePt t="89202" x="3795713" y="2919413"/>
          <p14:tracePt t="89204" x="3768725" y="2919413"/>
          <p14:tracePt t="89219" x="3740150" y="2925763"/>
          <p14:tracePt t="89235" x="3630613" y="2946400"/>
          <p14:tracePt t="89252" x="3592513" y="2946400"/>
          <p14:tracePt t="89269" x="3575050" y="2946400"/>
          <p14:tracePt t="89270" x="3570288" y="2946400"/>
          <p14:tracePt t="89363" x="3570288" y="2952750"/>
          <p14:tracePt t="89438" x="3563938" y="2952750"/>
          <p14:tracePt t="89662" x="3575050" y="2952750"/>
          <p14:tracePt t="89672" x="3619500" y="2952750"/>
          <p14:tracePt t="89677" x="3635375" y="2952750"/>
          <p14:tracePt t="89685" x="3663950" y="2941638"/>
          <p14:tracePt t="89703" x="3762375" y="2925763"/>
          <p14:tracePt t="89720" x="3840163" y="2903538"/>
          <p14:tracePt t="89737" x="3922713" y="2874963"/>
          <p14:tracePt t="89738" x="3949700" y="2863850"/>
          <p14:tracePt t="89752" x="3994150" y="2847975"/>
          <p14:tracePt t="89770" x="4016375" y="2841625"/>
          <p14:tracePt t="89787" x="4021138" y="2841625"/>
          <p14:tracePt t="89788" x="4021138" y="2836863"/>
          <p14:tracePt t="89803" x="4027488" y="2836863"/>
          <p14:tracePt t="89820" x="4032250" y="2836863"/>
          <p14:tracePt t="89821" x="4038600" y="2836863"/>
          <p14:tracePt t="89836" x="4060825" y="2836863"/>
          <p14:tracePt t="89853" x="4094163" y="2832100"/>
          <p14:tracePt t="89871" x="4165600" y="2825750"/>
          <p14:tracePt t="89887" x="4248150" y="2825750"/>
          <p14:tracePt t="89903" x="4313238" y="2825750"/>
          <p14:tracePt t="89921" x="4402138" y="2825750"/>
          <p14:tracePt t="89937" x="4467225" y="2825750"/>
          <p14:tracePt t="89939" x="4489450" y="2825750"/>
          <p14:tracePt t="89954" x="4522788" y="2825750"/>
          <p14:tracePt t="89970" x="4556125" y="2825750"/>
          <p14:tracePt t="89987" x="4572000" y="2825750"/>
          <p14:tracePt t="90004" x="4583113" y="2825750"/>
          <p14:tracePt t="90021" x="4594225" y="2825750"/>
          <p14:tracePt t="90037" x="4600575" y="2825750"/>
          <p14:tracePt t="90039" x="4605338" y="2825750"/>
          <p14:tracePt t="90053" x="4611688" y="2825750"/>
          <p14:tracePt t="90070" x="4616450" y="2825750"/>
          <p14:tracePt t="90088" x="4638675" y="2825750"/>
          <p14:tracePt t="90089" x="4645025" y="2832100"/>
          <p14:tracePt t="90103" x="4649788" y="2832100"/>
          <p14:tracePt t="90104" x="4660900" y="2832100"/>
          <p14:tracePt t="90120" x="4699000" y="2836863"/>
          <p14:tracePt t="90137" x="4727575" y="2836863"/>
          <p14:tracePt t="90154" x="4748213" y="2836863"/>
          <p14:tracePt t="90171" x="4792663" y="2836863"/>
          <p14:tracePt t="90187" x="4799013" y="2836863"/>
          <p14:tracePt t="90188" x="4803775" y="2836863"/>
          <p14:tracePt t="90323" x="4810125" y="2836863"/>
          <p14:tracePt t="90328" x="4814888" y="2836863"/>
          <p14:tracePt t="90345" x="4821238" y="2836863"/>
          <p14:tracePt t="90354" x="4826000" y="2836863"/>
          <p14:tracePt t="90370" x="4832350" y="2836863"/>
          <p14:tracePt t="90387" x="4837113" y="2841625"/>
          <p14:tracePt t="90562" x="4841875" y="2841625"/>
          <p14:tracePt t="90569" x="4848225" y="2841625"/>
          <p14:tracePt t="90578" x="4852988" y="2847975"/>
          <p14:tracePt t="90587" x="4870450" y="2852738"/>
          <p14:tracePt t="90604" x="4914900" y="2863850"/>
          <p14:tracePt t="90606" x="4926013" y="2870200"/>
          <p14:tracePt t="90621" x="4953000" y="2874963"/>
          <p14:tracePt t="90623" x="4975225" y="2881313"/>
          <p14:tracePt t="90638" x="4986338" y="2881313"/>
          <p14:tracePt t="90639" x="4997450" y="2881313"/>
          <p14:tracePt t="90654" x="5013325" y="2881313"/>
          <p14:tracePt t="90671" x="5024438" y="2886075"/>
          <p14:tracePt t="90688" x="5040313" y="2886075"/>
          <p14:tracePt t="90690" x="5051425" y="2886075"/>
          <p14:tracePt t="90706" x="5057775" y="2886075"/>
          <p14:tracePt t="90721" x="5062538" y="2886075"/>
          <p14:tracePt t="90738" x="5080000" y="2886075"/>
          <p14:tracePt t="90755" x="5084763" y="2886075"/>
          <p14:tracePt t="90757" x="5091113" y="2886075"/>
          <p14:tracePt t="90773" x="5095875" y="2886075"/>
          <p14:tracePt t="90795" x="5102225" y="2886075"/>
          <p14:tracePt t="90840" x="5106988" y="2886075"/>
          <p14:tracePt t="90862" x="5113338" y="2886075"/>
          <p14:tracePt t="90884" x="5118100" y="2886075"/>
          <p14:tracePt t="90907" x="5122863" y="2886075"/>
          <p14:tracePt t="90924" x="5129213" y="2886075"/>
          <p14:tracePt t="90937" x="5133975" y="2886075"/>
          <p14:tracePt t="90944" x="5140325" y="2886075"/>
          <p14:tracePt t="90954" x="5145088" y="2886075"/>
          <p14:tracePt t="91170" x="5151438" y="2886075"/>
          <p14:tracePt t="91185" x="5162550" y="2886075"/>
          <p14:tracePt t="91200" x="5178425" y="2886075"/>
          <p14:tracePt t="91207" x="5207000" y="2886075"/>
          <p14:tracePt t="91222" x="5227638" y="2886075"/>
          <p14:tracePt t="91223" x="5267325" y="2886075"/>
          <p14:tracePt t="91239" x="5327650" y="2897188"/>
          <p14:tracePt t="91255" x="5414963" y="2897188"/>
          <p14:tracePt t="91272" x="5519738" y="2903538"/>
          <p14:tracePt t="91273" x="5586413" y="2903538"/>
          <p14:tracePt t="91289" x="5635625" y="2903538"/>
          <p14:tracePt t="91290" x="5695950" y="2903538"/>
          <p14:tracePt t="91305" x="5818188" y="2903538"/>
          <p14:tracePt t="91322" x="5911850" y="2903538"/>
          <p14:tracePt t="91339" x="5983288" y="2903538"/>
          <p14:tracePt t="91341" x="6021388" y="2903538"/>
          <p14:tracePt t="91356" x="6054725" y="2903538"/>
          <p14:tracePt t="91371" x="6059488" y="2903538"/>
          <p14:tracePt t="91463" x="6065838" y="2903538"/>
          <p14:tracePt t="91477" x="6070600" y="2903538"/>
          <p14:tracePt t="91491" x="6076950" y="2903538"/>
          <p14:tracePt t="91507" x="6081713" y="2903538"/>
          <p14:tracePt t="91515" x="6088063" y="2903538"/>
          <p14:tracePt t="91740" x="6092825" y="2903538"/>
          <p14:tracePt t="91754" x="6099175" y="2903538"/>
          <p14:tracePt t="91762" x="6103938" y="2903538"/>
          <p14:tracePt t="91772" x="6110288" y="2903538"/>
          <p14:tracePt t="91789" x="6115050" y="2903538"/>
          <p14:tracePt t="91791" x="6121400" y="2903538"/>
          <p14:tracePt t="91806" x="6126163" y="2903538"/>
          <p14:tracePt t="91808" x="6137275" y="2903538"/>
          <p14:tracePt t="91823" x="6153150" y="2903538"/>
          <p14:tracePt t="91839" x="6170613" y="2903538"/>
          <p14:tracePt t="91856" x="6181725" y="2903538"/>
          <p14:tracePt t="91873" x="6197600" y="2903538"/>
          <p14:tracePt t="91874" x="6203950" y="2903538"/>
          <p14:tracePt t="91889" x="6208713" y="2903538"/>
          <p14:tracePt t="91891" x="6215063" y="2903538"/>
          <p14:tracePt t="91906" x="6226175" y="2903538"/>
          <p14:tracePt t="91923" x="6246813" y="2908300"/>
          <p14:tracePt t="91941" x="6269038" y="2908300"/>
          <p14:tracePt t="91942" x="6297613" y="2908300"/>
          <p14:tracePt t="91957" x="6351588" y="2908300"/>
          <p14:tracePt t="91972" x="6456363" y="2908300"/>
          <p14:tracePt t="91990" x="6545263" y="2908300"/>
          <p14:tracePt t="92007" x="6694488" y="2908300"/>
          <p14:tracePt t="92008" x="6743700" y="2908300"/>
          <p14:tracePt t="92023" x="6969125" y="2908300"/>
          <p14:tracePt t="92040" x="7062788" y="2908300"/>
          <p14:tracePt t="92041" x="7123113" y="2908300"/>
          <p14:tracePt t="92057" x="7354888" y="2908300"/>
          <p14:tracePt t="92073" x="7493000" y="2897188"/>
          <p14:tracePt t="92090" x="7624763" y="2886075"/>
          <p14:tracePt t="92092" x="7658100" y="2881313"/>
          <p14:tracePt t="92107" x="7718425" y="2870200"/>
          <p14:tracePt t="92123" x="7724775" y="2870200"/>
          <p14:tracePt t="92259" x="7729538" y="2870200"/>
          <p14:tracePt t="92273" x="7734300" y="2870200"/>
          <p14:tracePt t="92295" x="7740650" y="2870200"/>
          <p14:tracePt t="92332" x="7745413" y="2870200"/>
          <p14:tracePt t="93060" x="7751763" y="2870200"/>
          <p14:tracePt t="93352" x="7756525" y="2870200"/>
          <p14:tracePt t="93359" x="7773988" y="2870200"/>
          <p14:tracePt t="93366" x="7778750" y="2870200"/>
          <p14:tracePt t="93392" x="7889875" y="2874963"/>
          <p14:tracePt t="93409" x="7994650" y="2874963"/>
          <p14:tracePt t="93426" x="8126413" y="2874963"/>
          <p14:tracePt t="93443" x="8153400" y="2874963"/>
          <p14:tracePt t="93444" x="8170863" y="2870200"/>
          <p14:tracePt t="93458" x="8186738" y="2870200"/>
          <p14:tracePt t="93878" x="8191500" y="2870200"/>
          <p14:tracePt t="93891" x="8208963" y="2870200"/>
          <p14:tracePt t="93900" x="8224838" y="2874963"/>
          <p14:tracePt t="93909" x="8247063" y="2886075"/>
          <p14:tracePt t="93926" x="8285163" y="2903538"/>
          <p14:tracePt t="93942" x="8318500" y="2919413"/>
          <p14:tracePt t="94193" x="8318500" y="2925763"/>
          <p14:tracePt t="94199" x="8318500" y="2930525"/>
          <p14:tracePt t="94210" x="8318500" y="2941638"/>
          <p14:tracePt t="94226" x="8318500" y="2957513"/>
          <p14:tracePt t="94228" x="8318500" y="2963863"/>
          <p14:tracePt t="94251" x="8307388" y="2968625"/>
          <p14:tracePt t="94261" x="8296275" y="2974975"/>
          <p14:tracePt t="94276" x="8269288" y="2986088"/>
          <p14:tracePt t="94293" x="8253413" y="2986088"/>
          <p14:tracePt t="94310" x="8235950" y="2990850"/>
          <p14:tracePt t="94311" x="8224838" y="2990850"/>
          <p14:tracePt t="94326" x="8202613" y="2997200"/>
          <p14:tracePt t="94328" x="8186738" y="2997200"/>
          <p14:tracePt t="94342" x="8120063" y="3008313"/>
          <p14:tracePt t="94360" x="8077200" y="3008313"/>
          <p14:tracePt t="94377" x="7983538" y="3008313"/>
          <p14:tracePt t="94378" x="7943850" y="3008313"/>
          <p14:tracePt t="94394" x="7916863" y="3008313"/>
          <p14:tracePt t="94395" x="7878763" y="3008313"/>
          <p14:tracePt t="94410" x="7823200" y="3008313"/>
          <p14:tracePt t="94412" x="7789863" y="3008313"/>
          <p14:tracePt t="94427" x="7673975" y="3008313"/>
          <p14:tracePt t="94444" x="7558088" y="3008313"/>
          <p14:tracePt t="94446" x="7504113" y="3008313"/>
          <p14:tracePt t="94460" x="7432675" y="3008313"/>
          <p14:tracePt t="94462" x="7388225" y="3008313"/>
          <p14:tracePt t="94478" x="7272338" y="3013075"/>
          <p14:tracePt t="94493" x="7151688" y="3017838"/>
          <p14:tracePt t="94511" x="7046913" y="3024188"/>
          <p14:tracePt t="94528" x="6891338" y="3024188"/>
          <p14:tracePt t="94544" x="6788150" y="3024188"/>
          <p14:tracePt t="94560" x="6600825" y="3024188"/>
          <p14:tracePt t="94577" x="6500813" y="3024188"/>
          <p14:tracePt t="94594" x="6335713" y="3013075"/>
          <p14:tracePt t="94596" x="6170613" y="3008313"/>
          <p14:tracePt t="94611" x="5983288" y="2997200"/>
          <p14:tracePt t="94628" x="5778500" y="2997200"/>
          <p14:tracePt t="94643" x="5508625" y="2997200"/>
          <p14:tracePt t="94661" x="5316538" y="2997200"/>
          <p14:tracePt t="94678" x="5133975" y="2997200"/>
          <p14:tracePt t="94679" x="5091113" y="2997200"/>
          <p14:tracePt t="94694" x="4991100" y="2997200"/>
          <p14:tracePt t="94710" x="4886325" y="2997200"/>
          <p14:tracePt t="94727" x="4727575" y="2997200"/>
          <p14:tracePt t="94744" x="4633913" y="2997200"/>
          <p14:tracePt t="94761" x="4489450" y="2997200"/>
          <p14:tracePt t="94777" x="4435475" y="2997200"/>
          <p14:tracePt t="94778" x="4368800" y="2997200"/>
          <p14:tracePt t="94794" x="4281488" y="2997200"/>
          <p14:tracePt t="94811" x="4154488" y="2979738"/>
          <p14:tracePt t="94827" x="4038600" y="2963863"/>
          <p14:tracePt t="94845" x="3751263" y="2919413"/>
          <p14:tracePt t="94862" x="3521075" y="2874963"/>
          <p14:tracePt t="94877" x="3427413" y="2852738"/>
          <p14:tracePt t="94894" x="3365500" y="2836863"/>
          <p14:tracePt t="94896" x="3360738" y="2832100"/>
          <p14:tracePt t="94911" x="3354388" y="2832100"/>
          <p14:tracePt t="94913" x="3344863" y="2820988"/>
          <p14:tracePt t="94927" x="3338513" y="2814638"/>
          <p14:tracePt t="94944" x="3338513" y="2809875"/>
          <p14:tracePt t="94961" x="3338513" y="2803525"/>
          <p14:tracePt t="94977" x="3316288" y="2787650"/>
          <p14:tracePt t="94979" x="3316288" y="2781300"/>
          <p14:tracePt t="94994" x="3311525" y="2776538"/>
          <p14:tracePt t="95011" x="3311525" y="2770188"/>
          <p14:tracePt t="95041" x="3311525" y="2765425"/>
          <p14:tracePt t="95055" x="3311525" y="2759075"/>
          <p14:tracePt t="95085" x="3311525" y="2754313"/>
          <p14:tracePt t="95099" x="3311525" y="2747963"/>
          <p14:tracePt t="95114" x="3311525" y="2743200"/>
          <p14:tracePt t="95137" x="3311525" y="2738438"/>
          <p14:tracePt t="95148" x="3316288" y="2732088"/>
          <p14:tracePt t="95153" x="3316288" y="2727325"/>
          <p14:tracePt t="95160" x="3316288" y="2720975"/>
          <p14:tracePt t="95178" x="3316288" y="2716213"/>
          <p14:tracePt t="95195" x="3322638" y="2705100"/>
          <p14:tracePt t="95197" x="3327400" y="2705100"/>
          <p14:tracePt t="95211" x="3327400" y="2698750"/>
          <p14:tracePt t="95213" x="3333750" y="2693988"/>
          <p14:tracePt t="95228" x="3338513" y="2687638"/>
          <p14:tracePt t="95230" x="3344863" y="2682875"/>
          <p14:tracePt t="95244" x="3360738" y="2671763"/>
          <p14:tracePt t="95262" x="3371850" y="2665413"/>
          <p14:tracePt t="95277" x="3416300" y="2649538"/>
          <p14:tracePt t="95279" x="3421063" y="2649538"/>
          <p14:tracePt t="95295" x="3443288" y="2638425"/>
          <p14:tracePt t="95296" x="3465513" y="2627313"/>
          <p14:tracePt t="95311" x="3514725" y="2616200"/>
          <p14:tracePt t="95329" x="3559175" y="2611438"/>
          <p14:tracePt t="95345" x="3625850" y="2593975"/>
          <p14:tracePt t="95347" x="3668713" y="2589213"/>
          <p14:tracePt t="95361" x="3702050" y="2582863"/>
          <p14:tracePt t="95363" x="3724275" y="2578100"/>
          <p14:tracePt t="95378" x="3790950" y="2571750"/>
          <p14:tracePt t="95394" x="3856038" y="2566988"/>
          <p14:tracePt t="95411" x="3933825" y="2566988"/>
          <p14:tracePt t="95430" x="3983038" y="2560638"/>
          <p14:tracePt t="95431" x="4010025" y="2560638"/>
          <p14:tracePt t="95445" x="4032250" y="2560638"/>
          <p14:tracePt t="95446" x="4049713" y="2555875"/>
          <p14:tracePt t="95461" x="4098925" y="2551113"/>
          <p14:tracePt t="95479" x="4125913" y="2544763"/>
          <p14:tracePt t="95480" x="4148138" y="2540000"/>
          <p14:tracePt t="95495" x="4170363" y="2540000"/>
          <p14:tracePt t="95497" x="4181475" y="2540000"/>
          <p14:tracePt t="95511" x="4192588" y="2533650"/>
          <p14:tracePt t="95528" x="4241800" y="2533650"/>
          <p14:tracePt t="95545" x="4281488" y="2533650"/>
          <p14:tracePt t="95561" x="4335463" y="2533650"/>
          <p14:tracePt t="95579" x="4418013" y="2528888"/>
          <p14:tracePt t="95595" x="4440238" y="2528888"/>
          <p14:tracePt t="95596" x="4462463" y="2528888"/>
          <p14:tracePt t="95611" x="4484688" y="2528888"/>
          <p14:tracePt t="95629" x="4495800" y="2528888"/>
          <p14:tracePt t="96421" x="4511675" y="2528888"/>
          <p14:tracePt t="96426" x="4875213" y="2528888"/>
          <p14:tracePt t="96435" x="4941888" y="2528888"/>
          <p14:tracePt t="96446" x="5035550" y="2517775"/>
          <p14:tracePt t="96448" x="5129213" y="2511425"/>
          <p14:tracePt t="96463" x="5195888" y="2500313"/>
          <p14:tracePt t="96464" x="5260975" y="2500313"/>
          <p14:tracePt t="96480" x="5305425" y="2495550"/>
          <p14:tracePt t="96497" x="5376863" y="2489200"/>
          <p14:tracePt t="96513" x="5383213" y="2489200"/>
          <p14:tracePt t="96825" x="5387975" y="2489200"/>
          <p14:tracePt t="96832" x="5399088" y="2489200"/>
          <p14:tracePt t="96839" x="5403850" y="2489200"/>
          <p14:tracePt t="96864" x="5426075" y="2495550"/>
          <p14:tracePt t="96881" x="5443538" y="2500313"/>
          <p14:tracePt t="96897" x="5465763" y="2511425"/>
          <p14:tracePt t="96899" x="5470525" y="2511425"/>
          <p14:tracePt t="96915" x="5476875" y="2517775"/>
          <p14:tracePt t="96945" x="5481638" y="2517775"/>
          <p14:tracePt t="96960" x="5487988" y="2522538"/>
          <p14:tracePt t="96967" x="5497513" y="2522538"/>
          <p14:tracePt t="96981" x="5497513" y="2528888"/>
          <p14:tracePt t="96983" x="5508625" y="2528888"/>
          <p14:tracePt t="96997" x="5514975" y="2528888"/>
          <p14:tracePt t="96999" x="5526088" y="2533650"/>
          <p14:tracePt t="97014" x="5541963" y="2533650"/>
          <p14:tracePt t="97030" x="5575300" y="2533650"/>
          <p14:tracePt t="97048" x="5668963" y="2544763"/>
          <p14:tracePt t="97065" x="5768975" y="2544763"/>
          <p14:tracePt t="97080" x="5900738" y="2544763"/>
          <p14:tracePt t="97097" x="5994400" y="2544763"/>
          <p14:tracePt t="97114" x="6088063" y="2544763"/>
          <p14:tracePt t="97115" x="6110288" y="2544763"/>
          <p14:tracePt t="97130" x="6137275" y="2544763"/>
          <p14:tracePt t="97132" x="6164263" y="2544763"/>
          <p14:tracePt t="97147" x="6181725" y="2544763"/>
          <p14:tracePt t="97164" x="6192838" y="2544763"/>
          <p14:tracePt t="97181" x="6197600" y="2544763"/>
          <p14:tracePt t="97216" x="6203950" y="2544763"/>
          <p14:tracePt t="97230" x="6215063" y="2544763"/>
          <p14:tracePt t="97238" x="6219825" y="2544763"/>
          <p14:tracePt t="97249" x="6235700" y="2544763"/>
          <p14:tracePt t="97266" x="6280150" y="2544763"/>
          <p14:tracePt t="97267" x="6313488" y="2544763"/>
          <p14:tracePt t="97281" x="6357938" y="2544763"/>
          <p14:tracePt t="97283" x="6380163" y="2544763"/>
          <p14:tracePt t="97298" x="6467475" y="2544763"/>
          <p14:tracePt t="97316" x="6545263" y="2544763"/>
          <p14:tracePt t="97332" x="6677025" y="2544763"/>
          <p14:tracePt t="97333" x="6715125" y="2540000"/>
          <p14:tracePt t="97348" x="6759575" y="2533650"/>
          <p14:tracePt t="97350" x="6804025" y="2533650"/>
          <p14:tracePt t="97365" x="6848475" y="2528888"/>
          <p14:tracePt t="97366" x="6864350" y="2528888"/>
          <p14:tracePt t="97381" x="6913563" y="2517775"/>
          <p14:tracePt t="97399" x="6969125" y="2517775"/>
          <p14:tracePt t="97416" x="7018338" y="2511425"/>
          <p14:tracePt t="97417" x="7051675" y="2511425"/>
          <p14:tracePt t="97431" x="7069138" y="2511425"/>
          <p14:tracePt t="97432" x="7085013" y="2511425"/>
          <p14:tracePt t="97448" x="7118350" y="2511425"/>
          <p14:tracePt t="97465" x="7145338" y="2511425"/>
          <p14:tracePt t="97481" x="7162800" y="2511425"/>
          <p14:tracePt t="97499" x="7194550" y="2511425"/>
          <p14:tracePt t="97515" x="7212013" y="2511425"/>
          <p14:tracePt t="97517" x="7216775" y="2511425"/>
          <p14:tracePt t="97531" x="7227888" y="2511425"/>
          <p14:tracePt t="97549" x="7234238" y="2511425"/>
          <p14:tracePt t="97551" x="7239000" y="2511425"/>
          <p14:tracePt t="97613" x="7245350" y="2511425"/>
          <p14:tracePt t="97628" x="7250113" y="2511425"/>
          <p14:tracePt t="97642" x="7256463" y="2511425"/>
          <p14:tracePt t="97658" x="7261225" y="2511425"/>
          <p14:tracePt t="97673" x="7265988" y="2511425"/>
          <p14:tracePt t="97682" x="7272338" y="2511425"/>
          <p14:tracePt t="97699" x="7283450" y="2506663"/>
          <p14:tracePt t="97716" x="7288213" y="2506663"/>
          <p14:tracePt t="97732" x="7294563" y="2506663"/>
          <p14:tracePt t="97733" x="7299325" y="2506663"/>
          <p14:tracePt t="97748" x="7310438" y="2506663"/>
          <p14:tracePt t="97765" x="7327900" y="2500313"/>
          <p14:tracePt t="97801" x="7332663" y="2500313"/>
          <p14:tracePt t="97906" x="7339013" y="2500313"/>
          <p14:tracePt t="97919" x="7350125" y="2500313"/>
          <p14:tracePt t="97927" x="7354888" y="2500313"/>
          <p14:tracePt t="97934" x="7359650" y="2500313"/>
          <p14:tracePt t="97948" x="7366000" y="2500313"/>
          <p14:tracePt t="97965" x="7377113" y="2500313"/>
          <p14:tracePt t="97967" x="7381875" y="2500313"/>
          <p14:tracePt t="97982" x="7392988" y="2500313"/>
          <p14:tracePt t="97999" x="7404100" y="2500313"/>
          <p14:tracePt t="98001" x="7415213" y="2500313"/>
          <p14:tracePt t="98017" x="7421563" y="2500313"/>
          <p14:tracePt t="98018" x="7426325" y="2500313"/>
          <p14:tracePt t="98032" x="7432675" y="2500313"/>
          <p14:tracePt t="98033" x="7443788" y="2500313"/>
          <p14:tracePt t="98049" x="7453313" y="2500313"/>
          <p14:tracePt t="98066" x="7459663" y="2500313"/>
          <p14:tracePt t="98082" x="7464425" y="2500313"/>
          <p14:tracePt t="98099" x="7470775" y="2500313"/>
          <p14:tracePt t="98118" x="7475538" y="2500313"/>
          <p14:tracePt t="98137" x="7481888" y="2500313"/>
          <p14:tracePt t="98151" x="7486650" y="2500313"/>
          <p14:tracePt t="98166" x="7497763" y="2500313"/>
          <p14:tracePt t="98182" x="7504113" y="2500313"/>
          <p14:tracePt t="98198" x="7519988" y="2500313"/>
          <p14:tracePt t="98216" x="7526338" y="2500313"/>
          <p14:tracePt t="98266" x="7531100" y="2500313"/>
          <p14:tracePt t="98295" x="7537450" y="2500313"/>
          <p14:tracePt t="98309" x="7542213" y="2500313"/>
          <p14:tracePt t="98324" x="7546975" y="2500313"/>
          <p14:tracePt t="98332" x="7553325" y="2500313"/>
          <p14:tracePt t="98438" x="7558088" y="2500313"/>
          <p14:tracePt t="98453" x="7564438" y="2500313"/>
          <p14:tracePt t="98468" x="7575550" y="2500313"/>
          <p14:tracePt t="98474" x="7580313" y="2500313"/>
          <p14:tracePt t="98482" x="7591425" y="2500313"/>
          <p14:tracePt t="98499" x="7608888" y="2500313"/>
          <p14:tracePt t="98517" x="7624763" y="2500313"/>
          <p14:tracePt t="98518" x="7631113" y="2500313"/>
          <p14:tracePt t="98532" x="7640638" y="2500313"/>
          <p14:tracePt t="98534" x="7662863" y="2500313"/>
          <p14:tracePt t="98549" x="7680325" y="2500313"/>
          <p14:tracePt t="98551" x="7691438" y="2500313"/>
          <p14:tracePt t="98566" x="7724775" y="2506663"/>
          <p14:tracePt t="98583" x="7773988" y="2517775"/>
          <p14:tracePt t="98600" x="7845425" y="2528888"/>
          <p14:tracePt t="98602" x="7872413" y="2533650"/>
          <p14:tracePt t="98616" x="7889875" y="2533650"/>
          <p14:tracePt t="98618" x="7916863" y="2533650"/>
          <p14:tracePt t="98632" x="7961313" y="2533650"/>
          <p14:tracePt t="98650" x="7999413" y="2540000"/>
          <p14:tracePt t="98666" x="8037513" y="2544763"/>
          <p14:tracePt t="98685" x="8059738" y="2544763"/>
          <p14:tracePt t="98686" x="8081963" y="2551113"/>
          <p14:tracePt t="98701" x="8104188" y="2555875"/>
          <p14:tracePt t="98717" x="8126413" y="2560638"/>
          <p14:tracePt t="98851" x="8131175" y="2560638"/>
          <p14:tracePt t="98865" x="8137525" y="2560638"/>
          <p14:tracePt t="98879" x="8148638" y="2560638"/>
          <p14:tracePt t="98896" x="8153400" y="2560638"/>
          <p14:tracePt t="98901" x="8175625" y="2560638"/>
          <p14:tracePt t="98917" x="8202613" y="2560638"/>
          <p14:tracePt t="98933" x="8258175" y="2566988"/>
          <p14:tracePt t="98951" x="8324850" y="2571750"/>
          <p14:tracePt t="98967" x="8418513" y="2593975"/>
          <p14:tracePt t="98969" x="8478838" y="2605088"/>
          <p14:tracePt t="98984" x="8516938" y="2616200"/>
          <p14:tracePt t="98986" x="8566150" y="2622550"/>
          <p14:tracePt t="99000" x="8643938" y="2638425"/>
          <p14:tracePt t="99017" x="8726488" y="2660650"/>
          <p14:tracePt t="99034" x="8748713" y="2660650"/>
          <p14:tracePt t="99050" x="8764588" y="2665413"/>
          <p14:tracePt t="99052" x="8775700" y="2665413"/>
          <p14:tracePt t="99067" x="8786813" y="2671763"/>
          <p14:tracePt t="99068" x="8804275" y="2671763"/>
          <p14:tracePt t="99084" x="8831263" y="2671763"/>
          <p14:tracePt t="99101" x="8853488" y="2671763"/>
          <p14:tracePt t="99117" x="8869363" y="2671763"/>
          <p14:tracePt t="99119" x="8875713" y="2671763"/>
          <p14:tracePt t="99135" x="8880475" y="2671763"/>
          <p14:tracePt t="99152" x="8886825" y="2671763"/>
          <p14:tracePt t="99168" x="8891588" y="2671763"/>
          <p14:tracePt t="99184" x="8913813" y="2671763"/>
          <p14:tracePt t="99202" x="8940800" y="2676525"/>
          <p14:tracePt t="99218" x="8947150" y="2682875"/>
          <p14:tracePt t="99220" x="8963025" y="2682875"/>
          <p14:tracePt t="99234" x="8974138" y="2687638"/>
          <p14:tracePt t="99251" x="8980488" y="2687638"/>
          <p14:tracePt t="99308" x="8985250" y="2687638"/>
          <p14:tracePt t="99323" x="8996363" y="2687638"/>
          <p14:tracePt t="99329" x="9002713" y="2687638"/>
          <p14:tracePt t="99336" x="9018588" y="2687638"/>
          <p14:tracePt t="99352" x="9029700" y="2687638"/>
          <p14:tracePt t="99368" x="9040813" y="2687638"/>
          <p14:tracePt t="99369" x="9056688" y="2693988"/>
          <p14:tracePt t="99384" x="9074150" y="2693988"/>
          <p14:tracePt t="99401" x="9090025" y="2693988"/>
          <p14:tracePt t="99418" x="9107488" y="2693988"/>
          <p14:tracePt t="99419" x="9123363" y="2693988"/>
          <p14:tracePt t="99435" x="9134475" y="2693988"/>
          <p14:tracePt t="99436" x="9139238" y="2693988"/>
          <p14:tracePt t="99451" x="9161463" y="2693988"/>
          <p14:tracePt t="99467" x="9183688" y="2693988"/>
          <p14:tracePt t="99485" x="9205913" y="2693988"/>
          <p14:tracePt t="99486" x="9217025" y="2693988"/>
          <p14:tracePt t="99501" x="9228138" y="2693988"/>
          <p14:tracePt t="99503" x="9232900" y="2693988"/>
          <p14:tracePt t="99517" x="9244013" y="2693988"/>
          <p14:tracePt t="99534" x="9250363" y="2693988"/>
          <p14:tracePt t="99552" x="9250363" y="2687638"/>
          <p14:tracePt t="99554" x="9255125" y="2687638"/>
          <p14:tracePt t="99568" x="9255125" y="2682875"/>
          <p14:tracePt t="99773" x="9261475" y="2682875"/>
          <p14:tracePt t="99779" x="9266238" y="2676525"/>
          <p14:tracePt t="99786" x="9272588" y="2676525"/>
          <p14:tracePt t="99803" x="9277350" y="2676525"/>
          <p14:tracePt t="99818" x="9283700" y="2671763"/>
          <p14:tracePt t="99836" x="9288463" y="2665413"/>
          <p14:tracePt t="99851" x="9310688" y="2660650"/>
          <p14:tracePt t="99869" x="9326563" y="2654300"/>
          <p14:tracePt t="99888" x="9337675" y="2649538"/>
          <p14:tracePt t="99901" x="9348788" y="2644775"/>
          <p14:tracePt t="99918" x="9359900" y="2644775"/>
          <p14:tracePt t="99935" x="9377363" y="2644775"/>
          <p14:tracePt t="99951" x="9382125" y="2644775"/>
          <p14:tracePt t="99991" x="9388475" y="2644775"/>
          <p14:tracePt t="100012" x="9393238" y="2638425"/>
          <p14:tracePt t="100019" x="9399588" y="2638425"/>
          <p14:tracePt t="100035" x="9404350" y="2633663"/>
          <p14:tracePt t="100043" x="9409113" y="2633663"/>
          <p14:tracePt t="100051" x="9415463" y="2633663"/>
          <p14:tracePt t="100069" x="9420225" y="2633663"/>
          <p14:tracePt t="100085" x="9437688" y="2627313"/>
          <p14:tracePt t="100231" x="9442450" y="2627313"/>
          <p14:tracePt t="100508" x="9448800" y="2627313"/>
          <p14:tracePt t="100530" x="9453563" y="2622550"/>
          <p14:tracePt t="100537" x="9459913" y="2622550"/>
          <p14:tracePt t="100544" x="9464675" y="2616200"/>
          <p14:tracePt t="100560" x="9471025" y="2616200"/>
          <p14:tracePt t="100569" x="9475788" y="2611438"/>
          <p14:tracePt t="100613" x="9482138" y="2611438"/>
          <p14:tracePt t="100621" x="9482138" y="2605088"/>
          <p14:tracePt t="100635" x="9486900" y="2605088"/>
          <p14:tracePt t="100657" x="9493250" y="2605088"/>
          <p14:tracePt t="100672" x="9498013" y="2605088"/>
          <p14:tracePt t="100695" x="9502775" y="2605088"/>
          <p14:tracePt t="100853" x="9509125" y="2605088"/>
          <p14:tracePt t="100875" x="9513888" y="2605088"/>
          <p14:tracePt t="100897" x="9520238" y="2605088"/>
          <p14:tracePt t="100904" x="9525000" y="2605088"/>
          <p14:tracePt t="100920" x="9531350" y="2605088"/>
          <p14:tracePt t="100996" x="9536113" y="2605088"/>
          <p14:tracePt t="101251" x="9536113" y="2600325"/>
          <p14:tracePt t="101558" x="9531350" y="2600325"/>
          <p14:tracePt t="101572" x="9531350" y="2593975"/>
          <p14:tracePt t="101579" x="9525000" y="2593975"/>
          <p14:tracePt t="101589" x="9520238" y="2593975"/>
          <p14:tracePt t="101604" x="9513888" y="2593975"/>
          <p14:tracePt t="101621" x="9509125" y="2600325"/>
          <p14:tracePt t="101638" x="9498013" y="2605088"/>
          <p14:tracePt t="101639" x="9498013" y="2611438"/>
          <p14:tracePt t="101654" x="9493250" y="2616200"/>
          <p14:tracePt t="101656" x="9493250" y="2622550"/>
          <p14:tracePt t="101671" x="9486900" y="2622550"/>
          <p14:tracePt t="101689" x="9486900" y="2627313"/>
          <p14:tracePt t="101992" x="9482138" y="2627313"/>
          <p14:tracePt t="102000" x="9482138" y="2633663"/>
          <p14:tracePt t="102007" x="9475788" y="2633663"/>
          <p14:tracePt t="102368" x="9471025" y="2633663"/>
          <p14:tracePt t="102382" x="9459913" y="2633663"/>
          <p14:tracePt t="102391" x="9448800" y="2633663"/>
          <p14:tracePt t="102405" x="9431338" y="2627313"/>
          <p14:tracePt t="102422" x="9420225" y="2627313"/>
          <p14:tracePt t="102439" x="9415463" y="2627313"/>
          <p14:tracePt t="102456" x="9404350" y="2627313"/>
          <p14:tracePt t="102788" x="9399588" y="2627313"/>
          <p14:tracePt t="102802" x="9399588" y="2622550"/>
          <p14:tracePt t="103389" x="9393238" y="2622550"/>
          <p14:tracePt t="103395" x="9388475" y="2616200"/>
          <p14:tracePt t="103407" x="9366250" y="2605088"/>
          <p14:tracePt t="103424" x="9326563" y="2589213"/>
          <p14:tracePt t="103425" x="9310688" y="2571750"/>
          <p14:tracePt t="103441" x="9305925" y="2560638"/>
          <p14:tracePt t="103442" x="9294813" y="2555875"/>
          <p14:tracePt t="103457" x="9272588" y="2540000"/>
          <p14:tracePt t="103474" x="9266238" y="2533650"/>
          <p14:tracePt t="103476" x="9261475" y="2528888"/>
          <p14:tracePt t="103620" x="9261475" y="2533650"/>
          <p14:tracePt t="103634" x="9266238" y="2540000"/>
          <p14:tracePt t="103756" x="9272588" y="2540000"/>
          <p14:tracePt t="103777" x="9277350" y="2540000"/>
          <p14:tracePt t="103792" x="9283700" y="2540000"/>
          <p14:tracePt t="103815" x="9288463" y="2540000"/>
          <p14:tracePt t="104146" x="9288463" y="2544763"/>
          <p14:tracePt t="104161" x="9288463" y="2551113"/>
          <p14:tracePt t="104205" x="9283700" y="2551113"/>
          <p14:tracePt t="104212" x="9283700" y="2555875"/>
          <p14:tracePt t="104234" x="9283700" y="2560638"/>
          <p14:tracePt t="104250" x="9277350" y="2566988"/>
          <p14:tracePt t="104258" x="9277350" y="2571750"/>
          <p14:tracePt t="104275" x="9277350" y="2578100"/>
          <p14:tracePt t="104292" x="9277350" y="2582863"/>
          <p14:tracePt t="104293" x="9277350" y="2589213"/>
          <p14:tracePt t="104309" x="9277350" y="2593975"/>
          <p14:tracePt t="104326" x="9277350" y="2600325"/>
          <p14:tracePt t="104341" x="9277350" y="2605088"/>
          <p14:tracePt t="104359" x="9277350" y="2616200"/>
          <p14:tracePt t="104375" x="9277350" y="2622550"/>
          <p14:tracePt t="104392" x="9277350" y="2627313"/>
          <p14:tracePt t="104393" x="9277350" y="2633663"/>
          <p14:tracePt t="104408" x="9272588" y="2644775"/>
          <p14:tracePt t="104426" x="9272588" y="2649538"/>
          <p14:tracePt t="104442" x="9272588" y="2660650"/>
          <p14:tracePt t="104460" x="9272588" y="2665413"/>
          <p14:tracePt t="104475" x="9272588" y="2671763"/>
          <p14:tracePt t="104497" x="9272588" y="2676525"/>
          <p14:tracePt t="104511" x="9272588" y="2682875"/>
          <p14:tracePt t="104543" x="9272588" y="2687638"/>
          <p14:tracePt t="104557" x="9272588" y="2693988"/>
          <p14:tracePt t="104580" x="9272588" y="2698750"/>
          <p14:tracePt t="105195" x="9272588" y="2705100"/>
          <p14:tracePt t="105201" x="9272588" y="2709863"/>
          <p14:tracePt t="105217" x="9277350" y="2720975"/>
          <p14:tracePt t="105226" x="9283700" y="2738438"/>
          <p14:tracePt t="105243" x="9299575" y="2759075"/>
          <p14:tracePt t="105260" x="9310688" y="2781300"/>
          <p14:tracePt t="105262" x="9321800" y="2787650"/>
          <p14:tracePt t="105277" x="9332913" y="2798763"/>
          <p14:tracePt t="105293" x="9344025" y="2814638"/>
          <p14:tracePt t="105309" x="9348788" y="2825750"/>
          <p14:tracePt t="105421" x="9348788" y="2832100"/>
          <p14:tracePt t="105427" x="9355138" y="2832100"/>
          <p14:tracePt t="105435" x="9355138" y="2836863"/>
          <p14:tracePt t="105631" x="9348788" y="2836863"/>
          <p14:tracePt t="105645" x="9344025" y="2836863"/>
          <p14:tracePt t="105651" x="9337675" y="2836863"/>
          <p14:tracePt t="105788" x="9337675" y="2832100"/>
          <p14:tracePt t="106058" x="9344025" y="2832100"/>
          <p14:tracePt t="106839" x="9337675" y="2832100"/>
          <p14:tracePt t="106844" x="9332913" y="2832100"/>
          <p14:tracePt t="106852" x="9326563" y="2832100"/>
          <p14:tracePt t="106861" x="9321800" y="2832100"/>
          <p14:tracePt t="106879" x="9310688" y="2832100"/>
          <p14:tracePt t="107543" x="9305925" y="2832100"/>
          <p14:tracePt t="107550" x="9299575" y="2832100"/>
          <p14:tracePt t="107571" x="9288463" y="2832100"/>
          <p14:tracePt t="107587" x="9277350" y="2832100"/>
          <p14:tracePt t="107602" x="9266238" y="2825750"/>
          <p14:tracePt t="107613" x="9261475" y="2825750"/>
          <p14:tracePt t="107630" x="9250363" y="2820988"/>
          <p14:tracePt t="107632" x="9244013" y="2820988"/>
          <p14:tracePt t="107647" x="9239250" y="2820988"/>
          <p14:tracePt t="107648" x="9239250" y="2814638"/>
          <p14:tracePt t="107664" x="9232900" y="2814638"/>
          <p14:tracePt t="107820" x="9239250" y="2814638"/>
          <p14:tracePt t="107827" x="9244013" y="2814638"/>
          <p14:tracePt t="107835" x="9244013" y="2820988"/>
          <p14:tracePt t="107848" x="9250363" y="2820988"/>
          <p14:tracePt t="107864" x="9250363" y="2825750"/>
          <p14:tracePt t="107880" x="9255125" y="2825750"/>
          <p14:tracePt t="107897" x="9261475" y="2825750"/>
          <p14:tracePt t="107915" x="9266238" y="2832100"/>
          <p14:tracePt t="107940" x="9266238" y="2836863"/>
          <p14:tracePt t="107948" x="9272588" y="2836863"/>
          <p14:tracePt t="107964" x="9277350" y="2836863"/>
          <p14:tracePt t="107981" x="9283700" y="2841625"/>
          <p14:tracePt t="107998" x="9283700" y="2847975"/>
          <p14:tracePt t="108015" x="9288463" y="2852738"/>
          <p14:tracePt t="108421" x="9283700" y="2859088"/>
          <p14:tracePt t="108426" x="9277350" y="2863850"/>
          <p14:tracePt t="108434" x="9255125" y="2881313"/>
          <p14:tracePt t="108449" x="9201150" y="2914650"/>
          <p14:tracePt t="108464" x="9167813" y="2930525"/>
          <p14:tracePt t="108466" x="9134475" y="2952750"/>
          <p14:tracePt t="108481" x="9024938" y="3024188"/>
          <p14:tracePt t="108498" x="8880475" y="3128963"/>
          <p14:tracePt t="108514" x="8539163" y="3332163"/>
          <p14:tracePt t="108532" x="8385175" y="3421063"/>
          <p14:tracePt t="108533" x="8197850" y="3525838"/>
          <p14:tracePt t="108548" x="7796213" y="3702050"/>
          <p14:tracePt t="108565" x="7354888" y="3883025"/>
          <p14:tracePt t="108581" x="7089775" y="3927475"/>
          <p14:tracePt t="108598" x="6743700" y="4032250"/>
          <p14:tracePt t="108600" x="6616700" y="4043363"/>
          <p14:tracePt t="108614" x="6545263" y="4043363"/>
          <p14:tracePt t="108616" x="6418263" y="4059238"/>
          <p14:tracePt t="108631" x="6264275" y="4065588"/>
          <p14:tracePt t="108649" x="6121400" y="4059238"/>
          <p14:tracePt t="108665" x="6010275" y="4048125"/>
          <p14:tracePt t="108667" x="5972175" y="4037013"/>
          <p14:tracePt t="108682" x="5938838" y="4032250"/>
          <p14:tracePt t="108683" x="5922963" y="4032250"/>
          <p14:tracePt t="108698" x="5856288" y="4005263"/>
          <p14:tracePt t="108715" x="5800725" y="3976688"/>
          <p14:tracePt t="108732" x="5695950" y="3938588"/>
          <p14:tracePt t="108733" x="5630863" y="3916363"/>
          <p14:tracePt t="108748" x="5559425" y="3900488"/>
          <p14:tracePt t="108749" x="5399088" y="3856038"/>
          <p14:tracePt t="108765" x="5267325" y="3829050"/>
          <p14:tracePt t="108766" x="5184775" y="3817938"/>
          <p14:tracePt t="108782" x="4832350" y="3800475"/>
          <p14:tracePt t="108799" x="4743450" y="3800475"/>
          <p14:tracePt t="108816" x="4622800" y="3800475"/>
          <p14:tracePt t="108832" x="4589463" y="3800475"/>
          <p14:tracePt t="108848" x="4567238" y="3789363"/>
          <p14:tracePt t="108866" x="4522788" y="3762375"/>
          <p14:tracePt t="108883" x="4467225" y="3729038"/>
          <p14:tracePt t="108884" x="4413250" y="3679825"/>
          <p14:tracePt t="108899" x="4308475" y="3619500"/>
          <p14:tracePt t="108916" x="4176713" y="3559175"/>
          <p14:tracePt t="108932" x="4110038" y="3519488"/>
          <p14:tracePt t="108950" x="3960813" y="3436938"/>
          <p14:tracePt t="108951" x="3867150" y="3371850"/>
          <p14:tracePt t="108966" x="3822700" y="3343275"/>
          <p14:tracePt t="108967" x="3779838" y="3321050"/>
          <p14:tracePt t="108982" x="3724275" y="3289300"/>
          <p14:tracePt t="108983" x="3697288" y="3271838"/>
          <p14:tracePt t="108998" x="3641725" y="3216275"/>
          <p14:tracePt t="109016" x="3614738" y="3195638"/>
          <p14:tracePt t="109032" x="3608388" y="3178175"/>
          <p14:tracePt t="109049" x="3608388" y="3167063"/>
          <p14:tracePt t="109051" x="3608388" y="3162300"/>
          <p14:tracePt t="109065" x="3608388" y="3151188"/>
          <p14:tracePt t="109082" x="3608388" y="3140075"/>
          <p14:tracePt t="109099" x="3608388" y="3133725"/>
          <p14:tracePt t="109117" x="3608388" y="3122613"/>
          <p14:tracePt t="109132" x="3608388" y="3117850"/>
          <p14:tracePt t="109134" x="3603625" y="3111500"/>
          <p14:tracePt t="109148" x="3586163" y="3101975"/>
          <p14:tracePt t="109165" x="3570288" y="3090863"/>
          <p14:tracePt t="109182" x="3548063" y="3079750"/>
          <p14:tracePt t="109200" x="3521075" y="3062288"/>
          <p14:tracePt t="109201" x="3509963" y="3062288"/>
          <p14:tracePt t="109215" x="3470275" y="3046413"/>
          <p14:tracePt t="109232" x="3448050" y="3040063"/>
          <p14:tracePt t="109249" x="3421063" y="3028950"/>
          <p14:tracePt t="109266" x="3394075" y="3024188"/>
          <p14:tracePt t="109267" x="3387725" y="3017838"/>
          <p14:tracePt t="109282" x="3382963" y="3017838"/>
          <p14:tracePt t="109284" x="3376613" y="3017838"/>
          <p14:tracePt t="109299" x="3371850" y="3013075"/>
          <p14:tracePt t="109320" x="3371850" y="3008313"/>
          <p14:tracePt t="109332" x="3365500" y="3008313"/>
          <p14:tracePt t="109350" x="3360738" y="3008313"/>
          <p14:tracePt t="109351" x="3354388" y="3001963"/>
          <p14:tracePt t="109388" x="3349625" y="3001963"/>
          <p14:tracePt t="109394" x="3349625" y="2997200"/>
          <p14:tracePt t="109402" x="3344863" y="2997200"/>
          <p14:tracePt t="109416" x="3344863" y="2990850"/>
          <p14:tracePt t="109432" x="3338513" y="2986088"/>
          <p14:tracePt t="109449" x="3338513" y="2979738"/>
          <p14:tracePt t="109466" x="3333750" y="2974975"/>
          <p14:tracePt t="109482" x="3333750" y="2968625"/>
          <p14:tracePt t="109484" x="3333750" y="2963863"/>
          <p14:tracePt t="109500" x="3327400" y="2963863"/>
          <p14:tracePt t="109516" x="3327400" y="2957513"/>
          <p14:tracePt t="109533" x="3327400" y="2952750"/>
          <p14:tracePt t="109549" x="3327400" y="2946400"/>
          <p14:tracePt t="109567" x="3327400" y="2941638"/>
          <p14:tracePt t="109569" x="3327400" y="2935288"/>
          <p14:tracePt t="109582" x="3327400" y="2930525"/>
          <p14:tracePt t="110079" x="3327400" y="2919413"/>
          <p14:tracePt t="110085" x="3327400" y="2908300"/>
          <p14:tracePt t="110092" x="3327400" y="2903538"/>
          <p14:tracePt t="110117" x="3327400" y="2897188"/>
          <p14:tracePt t="121635" x="3322638" y="2897188"/>
          <p14:tracePt t="121877" x="3322638" y="2892425"/>
          <p14:tracePt t="121883" x="3322638" y="2881313"/>
          <p14:tracePt t="121890" x="3322638" y="2863850"/>
          <p14:tracePt t="121901" x="3316288" y="2809875"/>
          <p14:tracePt t="121920" x="3311525" y="2759075"/>
          <p14:tracePt t="121936" x="3305175" y="2727325"/>
          <p14:tracePt t="121937" x="3305175" y="2709863"/>
          <p14:tracePt t="121951" x="3300413" y="2682875"/>
          <p14:tracePt t="121968" x="3300413" y="2671763"/>
          <p14:tracePt t="121985" x="3300413" y="2649538"/>
          <p14:tracePt t="121986" x="3300413" y="2638425"/>
          <p14:tracePt t="122002" x="3300413" y="2633663"/>
          <p14:tracePt t="122003" x="3300413" y="2627313"/>
          <p14:tracePt t="122018" x="3294063" y="2622550"/>
          <p14:tracePt t="122020" x="3289300" y="2622550"/>
          <p14:tracePt t="122035" x="3278188" y="2611438"/>
          <p14:tracePt t="122052" x="3267075" y="2605088"/>
          <p14:tracePt t="122070" x="3233738" y="2600325"/>
          <p14:tracePt t="122087" x="3222625" y="2600325"/>
          <p14:tracePt t="122102" x="3211513" y="2600325"/>
          <p14:tracePt t="122120" x="3206750" y="2600325"/>
          <p14:tracePt t="122137" x="3195638" y="2600325"/>
          <p14:tracePt t="122154" x="3189288" y="2600325"/>
          <p14:tracePt t="122169" x="3184525" y="2600325"/>
          <p14:tracePt t="122904" x="3178175" y="2600325"/>
          <p14:tracePt t="122910" x="3173413" y="2600325"/>
          <p14:tracePt t="122921" x="3151188" y="2600325"/>
          <p14:tracePt t="122937" x="3124200" y="2600325"/>
          <p14:tracePt t="122953" x="3101975" y="2600325"/>
          <p14:tracePt t="122970" x="3073400" y="2600325"/>
          <p14:tracePt t="122972" x="3052763" y="2600325"/>
          <p14:tracePt t="122986" x="2997200" y="2600325"/>
          <p14:tracePt t="123003" x="2941638" y="2600325"/>
          <p14:tracePt t="123020" x="2914650" y="2600325"/>
          <p14:tracePt t="123022" x="2903538" y="2600325"/>
          <p14:tracePt t="123037" x="2892425" y="2600325"/>
          <p14:tracePt t="123053" x="2886075" y="2600325"/>
          <p14:tracePt t="123182" x="2881313" y="2600325"/>
          <p14:tracePt t="123196" x="2876550" y="2600325"/>
          <p14:tracePt t="123202" x="2870200" y="2600325"/>
          <p14:tracePt t="123249" x="2865438" y="2600325"/>
          <p14:tracePt t="123263" x="2859088" y="2600325"/>
          <p14:tracePt t="123272" x="2854325" y="2600325"/>
          <p14:tracePt t="123287" x="2843213" y="2600325"/>
          <p14:tracePt t="123304" x="2832100" y="2600325"/>
          <p14:tracePt t="123321" x="2820988" y="2593975"/>
          <p14:tracePt t="123323" x="2814638" y="2593975"/>
          <p14:tracePt t="123337" x="2809875" y="2593975"/>
          <p14:tracePt t="123339" x="2803525" y="2593975"/>
          <p14:tracePt t="123353" x="2798763" y="2593975"/>
          <p14:tracePt t="123372" x="2792413" y="2593975"/>
          <p14:tracePt t="123389" x="2787650" y="2589213"/>
          <p14:tracePt t="123390" x="2782888" y="2589213"/>
          <p14:tracePt t="123404" x="2760663" y="2589213"/>
          <p14:tracePt t="123421" x="2749550" y="2582863"/>
          <p14:tracePt t="123437" x="2705100" y="2578100"/>
          <p14:tracePt t="123454" x="2689225" y="2578100"/>
          <p14:tracePt t="123470" x="2667000" y="2578100"/>
          <p14:tracePt t="123488" x="2638425" y="2578100"/>
          <p14:tracePt t="123489" x="2616200" y="2578100"/>
          <p14:tracePt t="123504" x="2578100" y="2571750"/>
          <p14:tracePt t="123521" x="2528888" y="2560638"/>
          <p14:tracePt t="123538" x="2473325" y="2555875"/>
          <p14:tracePt t="123540" x="2462213" y="2555875"/>
          <p14:tracePt t="123554" x="2457450" y="2555875"/>
          <p14:tracePt t="123571" x="2428875" y="2551113"/>
          <p14:tracePt t="123587" x="2424113" y="2544763"/>
          <p14:tracePt t="123604" x="2424113" y="2540000"/>
          <p14:tracePt t="123621" x="2413000" y="2540000"/>
          <p14:tracePt t="123623" x="2408238" y="2540000"/>
          <p14:tracePt t="123638" x="2401888" y="2528888"/>
          <p14:tracePt t="123639" x="2379663" y="2517775"/>
          <p14:tracePt t="123654" x="2341563" y="2500313"/>
          <p14:tracePt t="123672" x="2303463" y="2484438"/>
          <p14:tracePt t="123689" x="2281238" y="2478088"/>
          <p14:tracePt t="123690" x="2270125" y="2478088"/>
          <p14:tracePt t="123705" x="2263775" y="2473325"/>
          <p14:tracePt t="123706" x="2259013" y="2468563"/>
          <p14:tracePt t="123722" x="2232025" y="2451100"/>
          <p14:tracePt t="123737" x="2198688" y="2435225"/>
          <p14:tracePt t="123755" x="2154238" y="2413000"/>
          <p14:tracePt t="123771" x="2120900" y="2395538"/>
          <p14:tracePt t="123773" x="2098675" y="2395538"/>
          <p14:tracePt t="123788" x="2065338" y="2384425"/>
          <p14:tracePt t="123790" x="2060575" y="2384425"/>
          <p14:tracePt t="123805" x="2038350" y="2379663"/>
          <p14:tracePt t="123822" x="2027238" y="2374900"/>
          <p14:tracePt t="123839" x="2011363" y="2374900"/>
          <p14:tracePt t="123840" x="2005013" y="2368550"/>
          <p14:tracePt t="123855" x="1993900" y="2357438"/>
          <p14:tracePt t="123871" x="1978025" y="2352675"/>
          <p14:tracePt t="123889" x="1966913" y="2346325"/>
          <p14:tracePt t="123905" x="1955800" y="2346325"/>
          <p14:tracePt t="123907" x="1955800" y="2341563"/>
          <p14:tracePt t="123922" x="1951038" y="2335213"/>
          <p14:tracePt t="123939" x="1944688" y="2335213"/>
          <p14:tracePt t="123969" x="1939925" y="2330450"/>
          <p14:tracePt t="123984" x="1933575" y="2330450"/>
          <p14:tracePt t="123990" x="1922463" y="2324100"/>
          <p14:tracePt t="124005" x="1911350" y="2312988"/>
          <p14:tracePt t="124007" x="1895475" y="2312988"/>
          <p14:tracePt t="124021" x="1862138" y="2308225"/>
          <p14:tracePt t="124039" x="1817688" y="2297113"/>
          <p14:tracePt t="124056" x="1730375" y="2290763"/>
          <p14:tracePt t="124057" x="1674813" y="2290763"/>
          <p14:tracePt t="124072" x="1630363" y="2286000"/>
          <p14:tracePt t="124073" x="1585913" y="2286000"/>
          <p14:tracePt t="124089" x="1498600" y="2286000"/>
          <p14:tracePt t="124105" x="1454150" y="2286000"/>
          <p14:tracePt t="124122" x="1427163" y="2286000"/>
          <p14:tracePt t="124124" x="1409700" y="2286000"/>
          <p14:tracePt t="124139" x="1404938" y="2286000"/>
          <p14:tracePt t="124240" x="1398588" y="2286000"/>
          <p14:tracePt t="124254" x="1393825" y="2286000"/>
          <p14:tracePt t="124261" x="1389063" y="2286000"/>
          <p14:tracePt t="124271" x="1382713" y="2286000"/>
          <p14:tracePt t="124289" x="1371600" y="2281238"/>
          <p14:tracePt t="124290" x="1360488" y="2274888"/>
          <p14:tracePt t="124307" x="1344613" y="2270125"/>
          <p14:tracePt t="124322" x="1338263" y="2270125"/>
          <p14:tracePt t="124340" x="1333500" y="2270125"/>
          <p14:tracePt t="124839" x="1338263" y="2270125"/>
          <p14:tracePt t="124846" x="1344613" y="2270125"/>
          <p14:tracePt t="124907" x="1349375" y="2270125"/>
          <p14:tracePt t="124921" x="1355725" y="2270125"/>
          <p14:tracePt t="124990" x="1360488" y="2270125"/>
          <p14:tracePt t="125033" x="1366838" y="2270125"/>
          <p14:tracePt t="125056" x="1371600" y="2270125"/>
          <p14:tracePt t="125364" x="1377950" y="2270125"/>
          <p14:tracePt t="125370" x="1398588" y="2263775"/>
          <p14:tracePt t="125378" x="1438275" y="2259013"/>
          <p14:tracePt t="125391" x="1471613" y="2252663"/>
          <p14:tracePt t="125392" x="1498600" y="2247900"/>
          <p14:tracePt t="125407" x="1514475" y="2247900"/>
          <p14:tracePt t="125423" x="1547813" y="2236788"/>
          <p14:tracePt t="125441" x="1554163" y="2236788"/>
          <p14:tracePt t="127254" x="1565275" y="2236788"/>
          <p14:tracePt t="127261" x="1735138" y="2236788"/>
          <p14:tracePt t="127269" x="1763713" y="2236788"/>
          <p14:tracePt t="127293" x="1878013" y="2230438"/>
          <p14:tracePt t="127310" x="1911350" y="2225675"/>
          <p14:tracePt t="127327" x="1933575" y="2225675"/>
          <p14:tracePt t="127329" x="1939925" y="2225675"/>
          <p14:tracePt t="127343" x="1944688" y="2225675"/>
          <p14:tracePt t="127374" x="1951038" y="2225675"/>
          <p14:tracePt t="127396" x="1955800" y="2225675"/>
          <p14:tracePt t="127402" x="1960563" y="2225675"/>
          <p14:tracePt t="127412" x="1966913" y="2225675"/>
          <p14:tracePt t="127426" x="1978025" y="2225675"/>
          <p14:tracePt t="127443" x="1982788" y="2225675"/>
          <p14:tracePt t="127461" x="1989138" y="2225675"/>
          <p14:tracePt t="127462" x="1993900" y="2230438"/>
          <p14:tracePt t="127477" x="2000250" y="2230438"/>
          <p14:tracePt t="127494" x="2005013" y="2230438"/>
          <p14:tracePt t="127496" x="2016125" y="2230438"/>
          <p14:tracePt t="127510" x="2049463" y="2230438"/>
          <p14:tracePt t="127527" x="2082800" y="2230438"/>
          <p14:tracePt t="127544" x="2116138" y="2230438"/>
          <p14:tracePt t="127545" x="2138363" y="2230438"/>
          <p14:tracePt t="127561" x="2147888" y="2230438"/>
          <p14:tracePt t="127562" x="2159000" y="2230438"/>
          <p14:tracePt t="127577" x="2165350" y="2230438"/>
          <p14:tracePt t="127594" x="2170113" y="2230438"/>
          <p14:tracePt t="131980" x="2170113" y="2236788"/>
          <p14:tracePt t="131987" x="2165350" y="2247900"/>
          <p14:tracePt t="132002" x="2159000" y="2252663"/>
          <p14:tracePt t="132017" x="2154238" y="2270125"/>
          <p14:tracePt t="132034" x="2154238" y="2274888"/>
          <p14:tracePt t="132050" x="2147888" y="2286000"/>
          <p14:tracePt t="132068" x="2147888" y="2290763"/>
          <p14:tracePt t="132069" x="2147888" y="2297113"/>
          <p14:tracePt t="132091" x="2147888" y="2301875"/>
          <p14:tracePt t="132100" x="2147888" y="2308225"/>
          <p14:tracePt t="132121" x="2147888" y="2312988"/>
          <p14:tracePt t="132917" x="2147888" y="2319338"/>
          <p14:tracePt t="132923" x="2154238" y="2341563"/>
          <p14:tracePt t="132935" x="2181225" y="2357438"/>
          <p14:tracePt t="132952" x="2247900" y="2417763"/>
          <p14:tracePt t="132953" x="2308225" y="2473325"/>
          <p14:tracePt t="132968" x="2413000" y="2540000"/>
          <p14:tracePt t="132970" x="2522538" y="2627313"/>
          <p14:tracePt t="132985" x="2760663" y="2743200"/>
          <p14:tracePt t="133002" x="3019425" y="2852738"/>
          <p14:tracePt t="133019" x="3448050" y="3008313"/>
          <p14:tracePt t="133020" x="3509963" y="3035300"/>
          <p14:tracePt t="133035" x="3630613" y="3062288"/>
          <p14:tracePt t="133037" x="3862388" y="3111500"/>
          <p14:tracePt t="133052" x="4313238" y="3189288"/>
          <p14:tracePt t="133069" x="4803775" y="3255963"/>
          <p14:tracePt t="133085" x="5272088" y="3255963"/>
          <p14:tracePt t="133102" x="5778500" y="3260725"/>
          <p14:tracePt t="133104" x="6005513" y="3260725"/>
          <p14:tracePt t="133120" x="6153150" y="3255963"/>
          <p14:tracePt t="133121" x="6351588" y="3249613"/>
          <p14:tracePt t="133135" x="6567488" y="3249613"/>
          <p14:tracePt t="133152" x="6748463" y="3227388"/>
          <p14:tracePt t="133169" x="6819900" y="3222625"/>
          <p14:tracePt t="133171" x="6864350" y="3216275"/>
          <p14:tracePt t="133186" x="6908800" y="3216275"/>
          <p14:tracePt t="133187" x="6935788" y="3205163"/>
          <p14:tracePt t="133202" x="6991350" y="3195638"/>
          <p14:tracePt t="133219" x="7029450" y="3178175"/>
          <p14:tracePt t="133235" x="7096125" y="3151188"/>
          <p14:tracePt t="133252" x="7134225" y="3128963"/>
          <p14:tracePt t="133254" x="7156450" y="3111500"/>
          <p14:tracePt t="133268" x="7178675" y="3079750"/>
          <p14:tracePt t="133286" x="7189788" y="3017838"/>
          <p14:tracePt t="133302" x="7200900" y="2963863"/>
          <p14:tracePt t="133321" x="7223125" y="2919413"/>
          <p14:tracePt t="133337" x="7223125" y="2914650"/>
          <p14:tracePt t="133338" x="7227888" y="2908300"/>
          <p14:tracePt t="133352" x="7239000" y="2897188"/>
          <p14:tracePt t="133370" x="7250113" y="2892425"/>
          <p14:tracePt t="133387" x="7261225" y="2881313"/>
          <p14:tracePt t="133413" x="7265988" y="2881313"/>
          <p14:tracePt t="133418" x="7265988" y="2874963"/>
          <p14:tracePt t="133441" x="7272338" y="2870200"/>
          <p14:tracePt t="133455" x="7277100" y="2870200"/>
          <p14:tracePt t="133470" x="7283450" y="2870200"/>
          <p14:tracePt t="133471" x="7310438" y="2886075"/>
          <p14:tracePt t="133486" x="7359650" y="2919413"/>
          <p14:tracePt t="133487" x="7404100" y="2946400"/>
          <p14:tracePt t="133502" x="7558088" y="3017838"/>
          <p14:tracePt t="133519" x="7658100" y="3046413"/>
          <p14:tracePt t="133537" x="7800975" y="3062288"/>
          <p14:tracePt t="133538" x="7856538" y="3073400"/>
          <p14:tracePt t="133553" x="7972425" y="3079750"/>
          <p14:tracePt t="133569" x="8048625" y="3079750"/>
          <p14:tracePt t="133586" x="8131175" y="3057525"/>
          <p14:tracePt t="133604" x="8153400" y="3040063"/>
          <p14:tracePt t="133605" x="8170863" y="3013075"/>
          <p14:tracePt t="133621" x="8197850" y="2952750"/>
          <p14:tracePt t="133636" x="8202613" y="2919413"/>
          <p14:tracePt t="133638" x="8208963" y="2881313"/>
          <p14:tracePt t="133653" x="8208963" y="2809875"/>
          <p14:tracePt t="133670" x="8208963" y="2738438"/>
          <p14:tracePt t="133687" x="8208963" y="2644775"/>
          <p14:tracePt t="133703" x="8208963" y="2593975"/>
          <p14:tracePt t="133719" x="8202613" y="2560638"/>
          <p14:tracePt t="133737" x="8197850" y="2544763"/>
          <p14:tracePt t="133753" x="8181975" y="2533650"/>
          <p14:tracePt t="133754" x="8175625" y="2533650"/>
          <p14:tracePt t="133771" x="8170863" y="2533650"/>
          <p14:tracePt t="133847" x="8170863" y="2528888"/>
          <p14:tracePt t="133862" x="8170863" y="2522538"/>
          <p14:tracePt t="133876" x="8170863" y="2517775"/>
          <p14:tracePt t="133891" x="8175625" y="2511425"/>
          <p14:tracePt t="133903" x="8175625" y="2506663"/>
          <p14:tracePt t="133905" x="8181975" y="2506663"/>
          <p14:tracePt t="133921" x="8186738" y="2500313"/>
          <p14:tracePt t="133937" x="8191500" y="2495550"/>
          <p14:tracePt t="133953" x="8197850" y="2489200"/>
          <p14:tracePt t="133970" x="8208963" y="2478088"/>
          <p14:tracePt t="133996" x="8213725" y="2478088"/>
          <p14:tracePt t="134005" x="8213725" y="2473325"/>
          <p14:tracePt t="134110" x="8220075" y="2473325"/>
          <p14:tracePt t="134115" x="8220075" y="2468563"/>
          <p14:tracePt t="134130" x="8224838" y="2462213"/>
          <p14:tracePt t="134154" x="8231188" y="2457450"/>
          <p14:tracePt t="134177" x="8235950" y="2451100"/>
          <p14:tracePt t="134259" x="8235950" y="2446338"/>
          <p14:tracePt t="134273" x="8235950" y="2439988"/>
          <p14:tracePt t="134289" x="8242300" y="2435225"/>
          <p14:tracePt t="134305" x="8242300" y="2428875"/>
          <p14:tracePt t="134311" x="8242300" y="2424113"/>
          <p14:tracePt t="134320" x="8242300" y="2417763"/>
          <p14:tracePt t="134337" x="8242300" y="2406650"/>
          <p14:tracePt t="134354" x="8242300" y="2395538"/>
          <p14:tracePt t="134370" x="8242300" y="2384425"/>
          <p14:tracePt t="134372" x="8242300" y="2379663"/>
          <p14:tracePt t="134387" x="8242300" y="2374900"/>
          <p14:tracePt t="134404" x="8235950" y="2368550"/>
          <p14:tracePt t="134421" x="8231188" y="2363788"/>
          <p14:tracePt t="134438" x="8220075" y="2352675"/>
          <p14:tracePt t="134454" x="8213725" y="2352675"/>
          <p14:tracePt t="134470" x="8208963" y="2346325"/>
          <p14:tracePt t="134487" x="8208963" y="2341563"/>
          <p14:tracePt t="134514" x="8208963" y="2335213"/>
          <p14:tracePt t="134536" x="8208963" y="2330450"/>
          <p14:tracePt t="134543" x="8208963" y="2324100"/>
          <p14:tracePt t="134554" x="8213725" y="2324100"/>
          <p14:tracePt t="134571" x="8231188" y="2312988"/>
          <p14:tracePt t="134588" x="8253413" y="2301875"/>
          <p14:tracePt t="134604" x="8264525" y="2297113"/>
          <p14:tracePt t="134621" x="8269288" y="2290763"/>
          <p14:tracePt t="134943" x="8280400" y="2290763"/>
          <p14:tracePt t="134948" x="8296275" y="2290763"/>
          <p14:tracePt t="134956" x="8302625" y="2290763"/>
          <p14:tracePt t="134972" x="8335963" y="2290763"/>
          <p14:tracePt t="134973" x="8378825" y="2290763"/>
          <p14:tracePt t="134988" x="8489950" y="2281238"/>
          <p14:tracePt t="135005" x="8639175" y="2281238"/>
          <p14:tracePt t="135022" x="8815388" y="2263775"/>
          <p14:tracePt t="135023" x="8853488" y="2263775"/>
          <p14:tracePt t="135039" x="8936038" y="2252663"/>
          <p14:tracePt t="135055" x="8969375" y="2252663"/>
          <p14:tracePt t="135197" x="8974138" y="2252663"/>
          <p14:tracePt t="135211" x="8985250" y="2252663"/>
          <p14:tracePt t="135218" x="9013825" y="2247900"/>
          <p14:tracePt t="135226" x="9067800" y="2247900"/>
          <p14:tracePt t="135238" x="9128125" y="2247900"/>
          <p14:tracePt t="135240" x="9183688" y="2241550"/>
          <p14:tracePt t="135255" x="9266238" y="2236788"/>
          <p14:tracePt t="135257" x="9409113" y="2236788"/>
          <p14:tracePt t="135272" x="9596438" y="2230438"/>
          <p14:tracePt t="135289" x="9756775" y="2219325"/>
          <p14:tracePt t="135305" x="9834563" y="2219325"/>
          <p14:tracePt t="135307" x="9866313" y="2214563"/>
          <p14:tracePt t="135323" x="9872663" y="2214563"/>
          <p14:tracePt t="135512" x="9877425" y="2214563"/>
          <p14:tracePt t="135518" x="9883775" y="2214563"/>
          <p14:tracePt t="135526" x="9899650" y="2214563"/>
          <p14:tracePt t="135539" x="9917113" y="2208213"/>
          <p14:tracePt t="135540" x="9932988" y="2208213"/>
          <p14:tracePt t="135556" x="9950450" y="2208213"/>
          <p14:tracePt t="135558" x="9966325" y="2208213"/>
          <p14:tracePt t="135572" x="10004425" y="2208213"/>
          <p14:tracePt t="135590" x="10053638" y="2208213"/>
          <p14:tracePt t="135606" x="10086975" y="2208213"/>
          <p14:tracePt t="135608" x="10109200" y="2208213"/>
          <p14:tracePt t="135622" x="10120313" y="2208213"/>
          <p14:tracePt t="135624" x="10131425" y="2203450"/>
          <p14:tracePt t="135639" x="10153650" y="2203450"/>
          <p14:tracePt t="135641" x="10158413" y="2203450"/>
          <p14:tracePt t="135656" x="10169525" y="2203450"/>
          <p14:tracePt t="135673" x="10180638" y="2203450"/>
          <p14:tracePt t="135715" x="10186988" y="2203450"/>
          <p14:tracePt t="136210" x="10169525" y="2203450"/>
          <p14:tracePt t="136215" x="10115550" y="2225675"/>
          <p14:tracePt t="136225" x="10109200" y="2225675"/>
          <p14:tracePt t="136240" x="9921875" y="2319338"/>
          <p14:tracePt t="136257" x="9596438" y="2533650"/>
          <p14:tracePt t="136273" x="9326563" y="2798763"/>
          <p14:tracePt t="136291" x="9063038" y="3151188"/>
          <p14:tracePt t="136293" x="8936038" y="3360738"/>
          <p14:tracePt t="136307" x="8699500" y="3729038"/>
          <p14:tracePt t="136324" x="8539163" y="4005263"/>
          <p14:tracePt t="136340" x="8407400" y="4197350"/>
          <p14:tracePt t="136358" x="8307388" y="4346575"/>
          <p14:tracePt t="136360" x="8247063" y="4400550"/>
          <p14:tracePt t="136374" x="8197850" y="4467225"/>
          <p14:tracePt t="136390" x="8048625" y="4605338"/>
          <p14:tracePt t="136407" x="8010525" y="4627563"/>
          <p14:tracePt t="136424" x="7943850" y="4649788"/>
          <p14:tracePt t="136441" x="7883525" y="4665663"/>
          <p14:tracePt t="136442" x="7861300" y="4670425"/>
          <p14:tracePt t="136457" x="7812088" y="4676775"/>
          <p14:tracePt t="136474" x="7785100" y="4676775"/>
          <p14:tracePt t="136491" x="7767638" y="4670425"/>
          <p14:tracePt t="136493" x="7756525" y="4660900"/>
          <p14:tracePt t="136508" x="7734300" y="4643438"/>
          <p14:tracePt t="136525" x="7718425" y="4638675"/>
          <p14:tracePt t="136526" x="7707313" y="4632325"/>
          <p14:tracePt t="136540" x="7685088" y="4621213"/>
          <p14:tracePt t="136558" x="7680325" y="4610100"/>
          <p14:tracePt t="136560" x="7662863" y="4610100"/>
          <p14:tracePt t="136574" x="7658100" y="4598988"/>
          <p14:tracePt t="136591" x="7640638" y="4594225"/>
          <p14:tracePt t="136593" x="7631113" y="4587875"/>
          <p14:tracePt t="136607" x="7608888" y="4576763"/>
          <p14:tracePt t="136625" x="7591425" y="4572000"/>
          <p14:tracePt t="136643" x="7575550" y="4567238"/>
          <p14:tracePt t="136658" x="7558088" y="4560888"/>
          <p14:tracePt t="138077" x="7519988" y="4560888"/>
          <p14:tracePt t="138083" x="7404100" y="4538663"/>
          <p14:tracePt t="138092" x="7250113" y="4522788"/>
          <p14:tracePt t="138110" x="6694488" y="4445000"/>
          <p14:tracePt t="138127" x="5961063" y="4395788"/>
          <p14:tracePt t="138128" x="5145088" y="4302125"/>
          <p14:tracePt t="138143" x="4930775" y="4302125"/>
          <p14:tracePt t="138144" x="4622800" y="4302125"/>
          <p14:tracePt t="138159" x="3916363" y="4297363"/>
          <p14:tracePt t="138177" x="3614738" y="4286250"/>
          <p14:tracePt t="138192" x="3416300" y="4241800"/>
          <p14:tracePt t="138210" x="3365500" y="4219575"/>
          <p14:tracePt t="138211" x="3349625" y="4203700"/>
          <p14:tracePt t="138227" x="3327400" y="4175125"/>
          <p14:tracePt t="138228" x="3305175" y="4141788"/>
          <p14:tracePt t="138243" x="3282950" y="4119563"/>
          <p14:tracePt t="138260" x="3267075" y="4076700"/>
          <p14:tracePt t="138277" x="3244850" y="4037013"/>
          <p14:tracePt t="138294" x="3211513" y="4005263"/>
          <p14:tracePt t="138295" x="3184525" y="3976688"/>
          <p14:tracePt t="138310" x="3135313" y="3927475"/>
          <p14:tracePt t="138327" x="2974975" y="3822700"/>
          <p14:tracePt t="138343" x="2792413" y="3751263"/>
          <p14:tracePt t="138345" x="2671763" y="3717925"/>
          <p14:tracePt t="138361" x="2386013" y="3652838"/>
          <p14:tracePt t="138377" x="2241550" y="3641725"/>
          <p14:tracePt t="138378" x="2105025" y="3624263"/>
          <p14:tracePt t="138393" x="1884363" y="3613150"/>
          <p14:tracePt t="138411" x="1730375" y="3613150"/>
          <p14:tracePt t="138412" x="1690688" y="3613150"/>
          <p14:tracePt t="138427" x="1630363" y="3613150"/>
          <p14:tracePt t="138444" x="1536700" y="3613150"/>
          <p14:tracePt t="138460" x="1482725" y="3613150"/>
          <p14:tracePt t="138477" x="1443038" y="3613150"/>
          <p14:tracePt t="138494" x="1382713" y="3613150"/>
          <p14:tracePt t="138495" x="1366838" y="3613150"/>
          <p14:tracePt t="138511" x="1327150" y="3619500"/>
          <p14:tracePt t="138527" x="1300163" y="3624263"/>
          <p14:tracePt t="138528" x="1295400" y="3624263"/>
          <p14:tracePt t="138543" x="1266825" y="3630613"/>
          <p14:tracePt t="138561" x="1262063" y="3630613"/>
          <p14:tracePt t="138670" x="1284288" y="3630613"/>
          <p14:tracePt t="138675" x="1333500" y="3630613"/>
          <p14:tracePt t="138685" x="1377950" y="3630613"/>
          <p14:tracePt t="138693" x="1431925" y="3635375"/>
          <p14:tracePt t="138711" x="1608138" y="3646488"/>
          <p14:tracePt t="138713" x="1663700" y="3646488"/>
          <p14:tracePt t="138728" x="1735138" y="3646488"/>
          <p14:tracePt t="138729" x="1817688" y="3646488"/>
          <p14:tracePt t="138743" x="1944688" y="3646488"/>
          <p14:tracePt t="138761" x="2054225" y="3646488"/>
          <p14:tracePt t="138777" x="2132013" y="3646488"/>
          <p14:tracePt t="138794" x="2209800" y="3646488"/>
          <p14:tracePt t="138795" x="2241550" y="3641725"/>
          <p14:tracePt t="138811" x="2263775" y="3641725"/>
          <p14:tracePt t="138812" x="2281238" y="3635375"/>
          <p14:tracePt t="138827" x="2308225" y="3635375"/>
          <p14:tracePt t="138844" x="2325688" y="3630613"/>
          <p14:tracePt t="138861" x="2346325" y="3624263"/>
          <p14:tracePt t="138863" x="2368550" y="3624263"/>
          <p14:tracePt t="138878" x="2413000" y="3613150"/>
          <p14:tracePt t="138879" x="2435225" y="3608388"/>
          <p14:tracePt t="138894" x="2501900" y="3597275"/>
          <p14:tracePt t="138911" x="2555875" y="3586163"/>
          <p14:tracePt t="138928" x="2600325" y="3568700"/>
          <p14:tracePt t="138930" x="2606675" y="3563938"/>
          <p14:tracePt t="138944" x="2616200" y="3563938"/>
          <p14:tracePt t="138946" x="2622550" y="3563938"/>
          <p14:tracePt t="138979" x="2627313" y="3563938"/>
          <p14:tracePt t="138990" x="2633663" y="3563938"/>
          <p14:tracePt t="138998" x="2633663" y="3559175"/>
          <p14:tracePt t="139011" x="2638425" y="3559175"/>
          <p14:tracePt t="139028" x="2649538" y="3552825"/>
          <p14:tracePt t="139029" x="2660650" y="3548063"/>
          <p14:tracePt t="139044" x="2682875" y="3536950"/>
          <p14:tracePt t="139061" x="2705100" y="3530600"/>
          <p14:tracePt t="139077" x="2716213" y="3525838"/>
          <p14:tracePt t="139095" x="2732088" y="3519488"/>
          <p14:tracePt t="139096" x="2743200" y="3514725"/>
          <p14:tracePt t="139111" x="2765425" y="3514725"/>
          <p14:tracePt t="139113" x="2787650" y="3514725"/>
          <p14:tracePt t="139127" x="2832100" y="3514725"/>
          <p14:tracePt t="139144" x="2881313" y="3508375"/>
          <p14:tracePt t="139161" x="2919413" y="3503613"/>
          <p14:tracePt t="139163" x="2947988" y="3503613"/>
          <p14:tracePt t="139178" x="2963863" y="3503613"/>
          <p14:tracePt t="139179" x="2997200" y="3503613"/>
          <p14:tracePt t="139194" x="3063875" y="3503613"/>
          <p14:tracePt t="139212" x="3135313" y="3503613"/>
          <p14:tracePt t="139228" x="3282950" y="3508375"/>
          <p14:tracePt t="139230" x="3322638" y="3508375"/>
          <p14:tracePt t="139244" x="3354388" y="3508375"/>
          <p14:tracePt t="139246" x="3387725" y="3508375"/>
          <p14:tracePt t="139262" x="3398838" y="3508375"/>
          <p14:tracePt t="139263" x="3409950" y="3508375"/>
          <p14:tracePt t="139277" x="3416300" y="3508375"/>
          <p14:tracePt t="139636" x="3427413" y="3508375"/>
          <p14:tracePt t="139643" x="3438525" y="3508375"/>
          <p14:tracePt t="139651" x="3459163" y="3508375"/>
          <p14:tracePt t="139662" x="3487738" y="3508375"/>
          <p14:tracePt t="139678" x="3570288" y="3508375"/>
          <p14:tracePt t="139695" x="3729038" y="3503613"/>
          <p14:tracePt t="139697" x="3795713" y="3503613"/>
          <p14:tracePt t="139712" x="4021138" y="3497263"/>
          <p14:tracePt t="139729" x="4208463" y="3475038"/>
          <p14:tracePt t="139745" x="4418013" y="3470275"/>
          <p14:tracePt t="139762" x="4529138" y="3470275"/>
          <p14:tracePt t="139763" x="4572000" y="3470275"/>
          <p14:tracePt t="139779" x="4600575" y="3470275"/>
          <p14:tracePt t="139781" x="4633913" y="3503613"/>
          <p14:tracePt t="139795" x="4645025" y="3503613"/>
          <p14:tracePt t="139812" x="4649788" y="3503613"/>
          <p14:tracePt t="140448" x="4660900" y="3503613"/>
          <p14:tracePt t="140453" x="4676775" y="3503613"/>
          <p14:tracePt t="140462" x="4699000" y="3503613"/>
          <p14:tracePt t="140480" x="4776788" y="3503613"/>
          <p14:tracePt t="140497" x="4875213" y="3492500"/>
          <p14:tracePt t="140498" x="4926013" y="3486150"/>
          <p14:tracePt t="140513" x="4975225" y="3481388"/>
          <p14:tracePt t="140514" x="5013325" y="3475038"/>
          <p14:tracePt t="140529" x="5095875" y="3470275"/>
          <p14:tracePt t="140547" x="5162550" y="3470275"/>
          <p14:tracePt t="140565" x="5249863" y="3465513"/>
          <p14:tracePt t="140582" x="5349875" y="3465513"/>
          <p14:tracePt t="140583" x="5383213" y="3465513"/>
          <p14:tracePt t="140597" x="5414963" y="3465513"/>
          <p14:tracePt t="140599" x="5426075" y="3465513"/>
          <p14:tracePt t="140613" x="5481638" y="3470275"/>
          <p14:tracePt t="140630" x="5492750" y="3470275"/>
          <p14:tracePt t="140950" x="5503863" y="3470275"/>
          <p14:tracePt t="140956" x="5514975" y="3470275"/>
          <p14:tracePt t="140971" x="5537200" y="3475038"/>
          <p14:tracePt t="140980" x="5575300" y="3481388"/>
          <p14:tracePt t="140998" x="5635625" y="3486150"/>
          <p14:tracePt t="141014" x="5695950" y="3486150"/>
          <p14:tracePt t="141016" x="5713413" y="3492500"/>
          <p14:tracePt t="141031" x="5729288" y="3492500"/>
          <p14:tracePt t="141033" x="5746750" y="3492500"/>
          <p14:tracePt t="141047" x="5773738" y="3492500"/>
          <p14:tracePt t="141064" x="5789613" y="3492500"/>
          <p14:tracePt t="141082" x="5800725" y="3492500"/>
          <p14:tracePt t="141098" x="5811838" y="3492500"/>
          <p14:tracePt t="141114" x="5818188" y="3492500"/>
          <p14:tracePt t="141115" x="5822950" y="3492500"/>
          <p14:tracePt t="141130" x="5840413" y="3492500"/>
          <p14:tracePt t="141148" x="5856288" y="3492500"/>
          <p14:tracePt t="141165" x="5883275" y="3492500"/>
          <p14:tracePt t="141182" x="5889625" y="3492500"/>
          <p14:tracePt t="141184" x="5894388" y="3492500"/>
          <p14:tracePt t="141197" x="5905500" y="3492500"/>
          <p14:tracePt t="141215" x="5911850" y="3492500"/>
          <p14:tracePt t="141231" x="5922963" y="3492500"/>
          <p14:tracePt t="141247" x="5927725" y="3492500"/>
          <p14:tracePt t="142038" x="5945188" y="3492500"/>
          <p14:tracePt t="142043" x="5965825" y="3492500"/>
          <p14:tracePt t="142051" x="5983288" y="3492500"/>
          <p14:tracePt t="142066" x="6032500" y="3492500"/>
          <p14:tracePt t="142068" x="6088063" y="3492500"/>
          <p14:tracePt t="142082" x="6181725" y="3492500"/>
          <p14:tracePt t="142099" x="6280150" y="3492500"/>
          <p14:tracePt t="142116" x="6362700" y="3492500"/>
          <p14:tracePt t="142117" x="6407150" y="3486150"/>
          <p14:tracePt t="142133" x="6440488" y="3486150"/>
          <p14:tracePt t="142134" x="6462713" y="3486150"/>
          <p14:tracePt t="142149" x="6496050" y="3486150"/>
          <p14:tracePt t="142166" x="6516688" y="3486150"/>
          <p14:tracePt t="142183" x="6550025" y="3486150"/>
          <p14:tracePt t="142199" x="6567488" y="3492500"/>
          <p14:tracePt t="142201" x="6583363" y="3492500"/>
          <p14:tracePt t="142216" x="6638925" y="3497263"/>
          <p14:tracePt t="142233" x="6694488" y="3508375"/>
          <p14:tracePt t="142250" x="6737350" y="3514725"/>
          <p14:tracePt t="142267" x="6781800" y="3514725"/>
          <p14:tracePt t="142268" x="6804025" y="3514725"/>
          <p14:tracePt t="142283" x="6815138" y="3514725"/>
          <p14:tracePt t="142284" x="6819900" y="3514725"/>
          <p14:tracePt t="142300" x="6831013" y="3514725"/>
          <p14:tracePt t="142316" x="6842125" y="3514725"/>
          <p14:tracePt t="142333" x="6848475" y="3514725"/>
          <p14:tracePt t="142360" x="6853238" y="3514725"/>
          <p14:tracePt t="142373" x="6859588" y="3514725"/>
          <p14:tracePt t="142383" x="6875463" y="3508375"/>
          <p14:tracePt t="142400" x="6908800" y="3497263"/>
          <p14:tracePt t="142416" x="6942138" y="3486150"/>
          <p14:tracePt t="142418" x="6964363" y="3481388"/>
          <p14:tracePt t="142432" x="6985000" y="3475038"/>
          <p14:tracePt t="142434" x="6991350" y="3475038"/>
          <p14:tracePt t="142449" x="7007225" y="3470275"/>
          <p14:tracePt t="142466" x="7018338" y="3465513"/>
          <p14:tracePt t="142483" x="7024688" y="3465513"/>
          <p14:tracePt t="142547" x="7029450" y="3465513"/>
          <p14:tracePt t="142553" x="7035800" y="3465513"/>
          <p14:tracePt t="142561" x="7040563" y="3459163"/>
          <p14:tracePt t="142583" x="7058025" y="3454400"/>
          <p14:tracePt t="142600" x="7062788" y="3454400"/>
          <p14:tracePt t="142617" x="7069138" y="3448050"/>
          <p14:tracePt t="142633" x="7073900" y="3448050"/>
          <p14:tracePt t="142651" x="7089775" y="3443288"/>
          <p14:tracePt t="142667" x="7118350" y="3436938"/>
          <p14:tracePt t="142683" x="7162800" y="3432175"/>
          <p14:tracePt t="142700" x="7194550" y="3425825"/>
          <p14:tracePt t="142717" x="7239000" y="3425825"/>
          <p14:tracePt t="142733" x="7245350" y="3425825"/>
          <p14:tracePt t="142734" x="7256463" y="3425825"/>
          <p14:tracePt t="142749" x="7265988" y="3425825"/>
          <p14:tracePt t="142767" x="7272338" y="3425825"/>
          <p14:tracePt t="142783" x="7283450" y="3425825"/>
          <p14:tracePt t="142801" x="7316788" y="3432175"/>
          <p14:tracePt t="142802" x="7343775" y="3432175"/>
          <p14:tracePt t="142817" x="7381875" y="3448050"/>
          <p14:tracePt t="142818" x="7426325" y="3454400"/>
          <p14:tracePt t="142833" x="7591425" y="3492500"/>
          <p14:tracePt t="142850" x="7734300" y="3525838"/>
          <p14:tracePt t="142867" x="7905750" y="3559175"/>
          <p14:tracePt t="142869" x="7954963" y="3568700"/>
          <p14:tracePt t="142883" x="8032750" y="3586163"/>
          <p14:tracePt t="142885" x="8088313" y="3590925"/>
          <p14:tracePt t="142900" x="8175625" y="3608388"/>
          <p14:tracePt t="142918" x="8269288" y="3624263"/>
          <p14:tracePt t="142933" x="8329613" y="3624263"/>
          <p14:tracePt t="142951" x="8378825" y="3630613"/>
          <p14:tracePt t="142952" x="8389938" y="3630613"/>
          <p14:tracePt t="142967" x="8423275" y="3630613"/>
          <p14:tracePt t="142984" x="8445500" y="3630613"/>
          <p14:tracePt t="143001" x="8467725" y="3630613"/>
          <p14:tracePt t="143002" x="8478838" y="3630613"/>
          <p14:tracePt t="143018" x="8501063" y="3635375"/>
          <p14:tracePt t="143019" x="8523288" y="3635375"/>
          <p14:tracePt t="143033" x="8556625" y="3635375"/>
          <p14:tracePt t="143035" x="8566150" y="3635375"/>
          <p14:tracePt t="143050" x="8621713" y="3635375"/>
          <p14:tracePt t="143067" x="8655050" y="3635375"/>
          <p14:tracePt t="143084" x="8677275" y="3630613"/>
          <p14:tracePt t="143085" x="8682038" y="3630613"/>
          <p14:tracePt t="143101" x="8688388" y="3630613"/>
          <p14:tracePt t="143118" x="8699500" y="3624263"/>
          <p14:tracePt t="143139" x="8704263" y="3624263"/>
          <p14:tracePt t="143153" x="8710613" y="3624263"/>
          <p14:tracePt t="143329" x="8715375" y="3624263"/>
          <p14:tracePt t="143350" x="8715375" y="3619500"/>
          <p14:tracePt t="143364" x="8721725" y="3608388"/>
          <p14:tracePt t="143372" x="8726488" y="3608388"/>
          <p14:tracePt t="143386" x="8737600" y="3602038"/>
          <p14:tracePt t="143401" x="8748713" y="3590925"/>
          <p14:tracePt t="143418" x="8815388" y="3575050"/>
          <p14:tracePt t="143435" x="8875713" y="3559175"/>
          <p14:tracePt t="143454" x="8980488" y="3525838"/>
          <p14:tracePt t="143468" x="9013825" y="3508375"/>
          <p14:tracePt t="143470" x="9029700" y="3497263"/>
          <p14:tracePt t="143484" x="9096375" y="3454400"/>
          <p14:tracePt t="143501" x="9167813" y="3409950"/>
          <p14:tracePt t="143519" x="9266238" y="3371850"/>
          <p14:tracePt t="143520" x="9326563" y="3354388"/>
          <p14:tracePt t="143535" x="9558338" y="3309938"/>
          <p14:tracePt t="143551" x="9707563" y="3305175"/>
          <p14:tracePt t="143553" x="9817100" y="3282950"/>
          <p14:tracePt t="143568" x="10048875" y="3271838"/>
          <p14:tracePt t="143585" x="10169525" y="3255963"/>
          <p14:tracePt t="143602" x="10307638" y="3238500"/>
          <p14:tracePt t="143603" x="10313988" y="3238500"/>
          <p14:tracePt t="143687" x="10318750" y="3238500"/>
          <p14:tracePt t="143694" x="10329863" y="3238500"/>
          <p14:tracePt t="143703" x="10345738" y="3238500"/>
          <p14:tracePt t="143718" x="10407650" y="3238500"/>
          <p14:tracePt t="143736" x="10472738" y="3238500"/>
          <p14:tracePt t="143738" x="10494963" y="3238500"/>
          <p14:tracePt t="143753" x="10512425" y="3238500"/>
          <p14:tracePt t="143755" x="10521950" y="3238500"/>
          <p14:tracePt t="143769" x="10550525" y="3238500"/>
          <p14:tracePt t="143785" x="10572750" y="3238500"/>
          <p14:tracePt t="143801" x="10583863" y="3238500"/>
          <p14:tracePt t="143819" x="10588625" y="3238500"/>
          <p14:tracePt t="143820" x="10588625" y="3244850"/>
          <p14:tracePt t="143835" x="10594975" y="3244850"/>
          <p14:tracePt t="143905" x="10599738" y="3244850"/>
          <p14:tracePt t="143910" x="10599738" y="3249613"/>
          <p14:tracePt t="143927" x="10606088" y="3255963"/>
          <p14:tracePt t="143935" x="10610850" y="3255963"/>
          <p14:tracePt t="143952" x="10615613" y="3255963"/>
          <p14:tracePt t="143970" x="10621963" y="3260725"/>
          <p14:tracePt t="144370" x="10610850" y="3260725"/>
          <p14:tracePt t="144376" x="10588625" y="3260725"/>
          <p14:tracePt t="144386" x="10501313" y="3278188"/>
          <p14:tracePt t="144402" x="10274300" y="3294063"/>
          <p14:tracePt t="144419" x="9663113" y="3327400"/>
          <p14:tracePt t="144421" x="9283700" y="3371850"/>
          <p14:tracePt t="144436" x="8969375" y="3387725"/>
          <p14:tracePt t="144437" x="8599488" y="3376613"/>
          <p14:tracePt t="144453" x="7669213" y="3541713"/>
          <p14:tracePt t="144469" x="6319838" y="3800475"/>
          <p14:tracePt t="144487" x="5807075" y="3922713"/>
          <p14:tracePt t="144488" x="5454650" y="4021138"/>
          <p14:tracePt t="144503" x="5019675" y="4130675"/>
          <p14:tracePt t="144519" x="4776788" y="4197350"/>
          <p14:tracePt t="144521" x="4589463" y="4241800"/>
          <p14:tracePt t="144536" x="4368800" y="4279900"/>
          <p14:tracePt t="144553" x="4159250" y="4324350"/>
          <p14:tracePt t="144555" x="4110038" y="4340225"/>
          <p14:tracePt t="144570" x="4027488" y="4357688"/>
          <p14:tracePt t="144587" x="3989388" y="4368800"/>
          <p14:tracePt t="144588" x="3967163" y="4379913"/>
          <p14:tracePt t="144602" x="3906838" y="4395788"/>
          <p14:tracePt t="144620" x="3867150" y="4395788"/>
          <p14:tracePt t="144637" x="3790950" y="4411663"/>
          <p14:tracePt t="144638" x="3740150" y="4429125"/>
          <p14:tracePt t="144654" x="3690938" y="4433888"/>
          <p14:tracePt t="144655" x="3575050" y="4462463"/>
          <p14:tracePt t="144670" x="3365500" y="4516438"/>
          <p14:tracePt t="144686" x="3057525" y="4583113"/>
          <p14:tracePt t="144703" x="2803525" y="4621213"/>
          <p14:tracePt t="144720" x="2484438" y="4649788"/>
          <p14:tracePt t="144721" x="2408238" y="4649788"/>
          <p14:tracePt t="144737" x="2192338" y="4649788"/>
          <p14:tracePt t="144753" x="2105025" y="4649788"/>
          <p14:tracePt t="144770" x="2044700" y="4632325"/>
          <p14:tracePt t="144787" x="2016125" y="4610100"/>
          <p14:tracePt t="144804" x="2011363" y="4598988"/>
          <p14:tracePt t="144805" x="2005013" y="4594225"/>
          <p14:tracePt t="144820" x="1989138" y="4567238"/>
          <p14:tracePt t="144838" x="1971675" y="4538663"/>
          <p14:tracePt t="144854" x="1928813" y="4489450"/>
          <p14:tracePt t="144856" x="1906588" y="4467225"/>
          <p14:tracePt t="144870" x="1857375" y="4433888"/>
          <p14:tracePt t="144887" x="1795463" y="4395788"/>
          <p14:tracePt t="144903" x="1724025" y="4357688"/>
          <p14:tracePt t="144921" x="1652588" y="4324350"/>
          <p14:tracePt t="144937" x="1570038" y="4297363"/>
          <p14:tracePt t="144939" x="1543050" y="4291013"/>
          <p14:tracePt t="144953" x="1509713" y="4279900"/>
          <p14:tracePt t="144954" x="1487488" y="4279900"/>
          <p14:tracePt t="144970" x="1449388" y="4268788"/>
          <p14:tracePt t="144987" x="1427163" y="4268788"/>
          <p14:tracePt t="145004" x="1416050" y="4268788"/>
          <p14:tracePt t="145006" x="1409700" y="4268788"/>
          <p14:tracePt t="145020" x="1398588" y="4268788"/>
          <p14:tracePt t="145022" x="1393825" y="4264025"/>
          <p14:tracePt t="145037" x="1382713" y="4257675"/>
          <p14:tracePt t="145053" x="1377950" y="4252913"/>
          <p14:tracePt t="145070" x="1377950" y="4246563"/>
          <p14:tracePt t="145087" x="1389063" y="4224338"/>
          <p14:tracePt t="145089" x="1398588" y="4213225"/>
          <p14:tracePt t="145103" x="1420813" y="4197350"/>
          <p14:tracePt t="145105" x="1431925" y="4192588"/>
          <p14:tracePt t="145120" x="1454150" y="4159250"/>
          <p14:tracePt t="145138" x="1476375" y="4125913"/>
          <p14:tracePt t="145154" x="1492250" y="4092575"/>
          <p14:tracePt t="145171" x="1498600" y="4059238"/>
          <p14:tracePt t="145172" x="1498600" y="4037013"/>
          <p14:tracePt t="145187" x="1498600" y="4021138"/>
          <p14:tracePt t="145203" x="1498600" y="3998913"/>
          <p14:tracePt t="145220" x="1498600" y="3983038"/>
          <p14:tracePt t="145237" x="1498600" y="3965575"/>
          <p14:tracePt t="145238" x="1498600" y="3960813"/>
          <p14:tracePt t="145253" x="1498600" y="3949700"/>
          <p14:tracePt t="145255" x="1498600" y="3938588"/>
          <p14:tracePt t="145271" x="1503363" y="3927475"/>
          <p14:tracePt t="145288" x="1503363" y="3922713"/>
          <p14:tracePt t="145304" x="1503363" y="3916363"/>
          <p14:tracePt t="145306" x="1503363" y="3911600"/>
          <p14:tracePt t="145330" x="1503363" y="3905250"/>
          <p14:tracePt t="145367" x="1509713" y="3905250"/>
          <p14:tracePt t="145389" x="1514475" y="3905250"/>
          <p14:tracePt t="145396" x="1514475" y="3900488"/>
          <p14:tracePt t="145644" x="1514475" y="3894138"/>
          <p14:tracePt t="145658" x="1514475" y="3889375"/>
          <p14:tracePt t="145690" x="1520825" y="3883025"/>
          <p14:tracePt t="146471" x="1543050" y="3883025"/>
          <p14:tracePt t="146475" x="1619250" y="3871913"/>
          <p14:tracePt t="146489" x="1647825" y="3871913"/>
          <p14:tracePt t="146506" x="1889125" y="3829050"/>
          <p14:tracePt t="146508" x="2065338" y="3789363"/>
          <p14:tracePt t="146522" x="2263775" y="3778250"/>
          <p14:tracePt t="146540" x="2451100" y="3762375"/>
          <p14:tracePt t="146556" x="2517775" y="3762375"/>
          <p14:tracePt t="146573" x="2522538" y="3762375"/>
          <p14:tracePt t="146613" x="2528888" y="3762375"/>
          <p14:tracePt t="146626" x="2533650" y="3762375"/>
          <p14:tracePt t="146641" x="2551113" y="3762375"/>
          <p14:tracePt t="146648" x="2555875" y="3762375"/>
          <p14:tracePt t="146657" x="2562225" y="3762375"/>
          <p14:tracePt t="146672" x="2606675" y="3756025"/>
          <p14:tracePt t="146690" x="2627313" y="3756025"/>
          <p14:tracePt t="146707" x="2649538" y="3751263"/>
          <p14:tracePt t="146708" x="2660650" y="3751263"/>
          <p14:tracePt t="146723" x="2671763" y="3751263"/>
          <p14:tracePt t="146740" x="2689225" y="3751263"/>
          <p14:tracePt t="146756" x="2716213" y="3751263"/>
          <p14:tracePt t="146773" x="2738438" y="3751263"/>
          <p14:tracePt t="146791" x="2782888" y="3746500"/>
          <p14:tracePt t="146806" x="2803525" y="3746500"/>
          <p14:tracePt t="146808" x="2832100" y="3746500"/>
          <p14:tracePt t="146823" x="2876550" y="3746500"/>
          <p14:tracePt t="146839" x="2947988" y="3751263"/>
          <p14:tracePt t="146857" x="2997200" y="3751263"/>
          <p14:tracePt t="146859" x="3030538" y="3756025"/>
          <p14:tracePt t="146873" x="3073400" y="3756025"/>
          <p14:tracePt t="146874" x="3095625" y="3756025"/>
          <p14:tracePt t="146890" x="3157538" y="3756025"/>
          <p14:tracePt t="146907" x="3217863" y="3762375"/>
          <p14:tracePt t="146923" x="3271838" y="3773488"/>
          <p14:tracePt t="146925" x="3294063" y="3773488"/>
          <p14:tracePt t="146940" x="3327400" y="3773488"/>
          <p14:tracePt t="146942" x="3360738" y="3773488"/>
          <p14:tracePt t="146957" x="3382963" y="3773488"/>
          <p14:tracePt t="146958" x="3398838" y="3773488"/>
          <p14:tracePt t="146973" x="3409950" y="3773488"/>
          <p14:tracePt t="146991" x="3421063" y="3773488"/>
          <p14:tracePt t="147407" x="3427413" y="3773488"/>
          <p14:tracePt t="147413" x="3432175" y="3773488"/>
          <p14:tracePt t="147429" x="3438525" y="3773488"/>
          <p14:tracePt t="147520" x="3443288" y="3773488"/>
          <p14:tracePt t="147533" x="3448050" y="3773488"/>
          <p14:tracePt t="147586" x="3454400" y="3773488"/>
          <p14:tracePt t="147602" x="3465513" y="3773488"/>
          <p14:tracePt t="147609" x="3481388" y="3773488"/>
          <p14:tracePt t="147624" x="3509963" y="3773488"/>
          <p14:tracePt t="147625" x="3532188" y="3773488"/>
          <p14:tracePt t="147641" x="3614738" y="3773488"/>
          <p14:tracePt t="147658" x="3713163" y="3767138"/>
          <p14:tracePt t="147674" x="3911600" y="3767138"/>
          <p14:tracePt t="147676" x="4016375" y="3762375"/>
          <p14:tracePt t="147691" x="4098925" y="3756025"/>
          <p14:tracePt t="147692" x="4208463" y="3756025"/>
          <p14:tracePt t="147707" x="4406900" y="3746500"/>
          <p14:tracePt t="147724" x="4649788" y="3729038"/>
          <p14:tracePt t="147742" x="4699000" y="3729038"/>
          <p14:tracePt t="147743" x="4710113" y="3717925"/>
          <p14:tracePt t="147759" x="4716463" y="3717925"/>
          <p14:tracePt t="148119" x="4738688" y="3717925"/>
          <p14:tracePt t="148126" x="4743450" y="3717925"/>
          <p14:tracePt t="148133" x="4776788" y="3717925"/>
          <p14:tracePt t="148158" x="4979988" y="3724275"/>
          <p14:tracePt t="148175" x="5095875" y="3724275"/>
          <p14:tracePt t="148192" x="5267325" y="3724275"/>
          <p14:tracePt t="148193" x="5310188" y="3724275"/>
          <p14:tracePt t="148208" x="5365750" y="3724275"/>
          <p14:tracePt t="148210" x="5421313" y="3724275"/>
          <p14:tracePt t="148224" x="5465763" y="3724275"/>
          <p14:tracePt t="148242" x="5492750" y="3724275"/>
          <p14:tracePt t="148259" x="5514975" y="3729038"/>
          <p14:tracePt t="148260" x="5537200" y="3729038"/>
          <p14:tracePt t="148276" x="5559425" y="3735388"/>
          <p14:tracePt t="148292" x="5602288" y="3740150"/>
          <p14:tracePt t="148308" x="5630863" y="3746500"/>
          <p14:tracePt t="148326" x="5646738" y="3746500"/>
          <p14:tracePt t="148342" x="5653088" y="3751263"/>
          <p14:tracePt t="148570" x="5657850" y="3751263"/>
          <p14:tracePt t="148577" x="5657850" y="3756025"/>
          <p14:tracePt t="148583" x="5664200" y="3756025"/>
          <p14:tracePt t="148608" x="5718175" y="3778250"/>
          <p14:tracePt t="148625" x="5773738" y="3795713"/>
          <p14:tracePt t="148643" x="5856288" y="3811588"/>
          <p14:tracePt t="148644" x="5911850" y="3817938"/>
          <p14:tracePt t="148659" x="5949950" y="3822700"/>
          <p14:tracePt t="148661" x="5999163" y="3829050"/>
          <p14:tracePt t="148675" x="6159500" y="3844925"/>
          <p14:tracePt t="148693" x="6264275" y="3856038"/>
          <p14:tracePt t="148710" x="6391275" y="3871913"/>
          <p14:tracePt t="148711" x="6423025" y="3878263"/>
          <p14:tracePt t="148726" x="6473825" y="3889375"/>
          <p14:tracePt t="148728" x="6507163" y="3889375"/>
          <p14:tracePt t="148743" x="6556375" y="3889375"/>
          <p14:tracePt t="148759" x="6605588" y="3905250"/>
          <p14:tracePt t="148776" x="6638925" y="3905250"/>
          <p14:tracePt t="148793" x="6677025" y="3916363"/>
          <p14:tracePt t="148794" x="6699250" y="3922713"/>
          <p14:tracePt t="148810" x="6743700" y="3927475"/>
          <p14:tracePt t="148826" x="6777038" y="3927475"/>
          <p14:tracePt t="148842" x="6826250" y="3932238"/>
          <p14:tracePt t="148859" x="6859588" y="3932238"/>
          <p14:tracePt t="148861" x="6886575" y="3932238"/>
          <p14:tracePt t="148876" x="6897688" y="3932238"/>
          <p14:tracePt t="148877" x="6913563" y="3932238"/>
          <p14:tracePt t="148892" x="6946900" y="3932238"/>
          <p14:tracePt t="148910" x="6969125" y="3932238"/>
          <p14:tracePt t="148927" x="6980238" y="3932238"/>
          <p14:tracePt t="148928" x="6985000" y="3932238"/>
          <p14:tracePt t="148943" x="6991350" y="3932238"/>
          <p14:tracePt t="148944" x="6996113" y="3932238"/>
          <p14:tracePt t="148959" x="7002463" y="3932238"/>
          <p14:tracePt t="148976" x="7007225" y="3932238"/>
          <p14:tracePt t="148993" x="7018338" y="3932238"/>
          <p14:tracePt t="149010" x="7040563" y="3927475"/>
          <p14:tracePt t="149026" x="7058025" y="3927475"/>
          <p14:tracePt t="149028" x="7073900" y="3922713"/>
          <p14:tracePt t="149042" x="7123113" y="3916363"/>
          <p14:tracePt t="149059" x="7178675" y="3911600"/>
          <p14:tracePt t="149077" x="7212013" y="3900488"/>
          <p14:tracePt t="149078" x="7227888" y="3900488"/>
          <p14:tracePt t="149093" x="7239000" y="3900488"/>
          <p14:tracePt t="149095" x="7256463" y="3894138"/>
          <p14:tracePt t="149110" x="7272338" y="3889375"/>
          <p14:tracePt t="149111" x="7294563" y="3889375"/>
          <p14:tracePt t="149126" x="7339013" y="3878263"/>
          <p14:tracePt t="149143" x="7392988" y="3871913"/>
          <p14:tracePt t="149160" x="7481888" y="3860800"/>
          <p14:tracePt t="149162" x="7526338" y="3856038"/>
          <p14:tracePt t="149176" x="7564438" y="3849688"/>
          <p14:tracePt t="149178" x="7602538" y="3844925"/>
          <p14:tracePt t="149193" x="7696200" y="3829050"/>
          <p14:tracePt t="149210" x="7767638" y="3806825"/>
          <p14:tracePt t="149227" x="7827963" y="3800475"/>
          <p14:tracePt t="149228" x="7856538" y="3795713"/>
          <p14:tracePt t="149243" x="7883525" y="3789363"/>
          <p14:tracePt t="149245" x="7894638" y="3789363"/>
          <p14:tracePt t="149260" x="7910513" y="3789363"/>
          <p14:tracePt t="149277" x="7921625" y="3784600"/>
          <p14:tracePt t="149293" x="7932738" y="3784600"/>
          <p14:tracePt t="149310" x="7954963" y="3784600"/>
          <p14:tracePt t="149312" x="7972425" y="3784600"/>
          <p14:tracePt t="149326" x="8004175" y="3784600"/>
          <p14:tracePt t="149343" x="8032750" y="3784600"/>
          <p14:tracePt t="149360" x="8054975" y="3784600"/>
          <p14:tracePt t="149377" x="8059738" y="3784600"/>
          <p14:tracePt t="149378" x="8066088" y="3784600"/>
          <p14:tracePt t="149394" x="8070850" y="3784600"/>
          <p14:tracePt t="149410" x="8077200" y="3784600"/>
          <p14:tracePt t="149427" x="8093075" y="3784600"/>
          <p14:tracePt t="149444" x="8120063" y="3784600"/>
          <p14:tracePt t="149445" x="8131175" y="3784600"/>
          <p14:tracePt t="149461" x="8153400" y="3784600"/>
          <p14:tracePt t="149462" x="8170863" y="3784600"/>
          <p14:tracePt t="149477" x="8186738" y="3784600"/>
          <p14:tracePt t="149494" x="8197850" y="3784600"/>
          <p14:tracePt t="149511" x="8202613" y="3784600"/>
          <p14:tracePt t="149538" x="8208963" y="3784600"/>
          <p14:tracePt t="149568" x="8213725" y="3784600"/>
          <p14:tracePt t="149573" x="8220075" y="3784600"/>
          <p14:tracePt t="149589" x="8224838" y="3784600"/>
          <p14:tracePt t="149595" x="8231188" y="3784600"/>
          <p14:tracePt t="149612" x="8235950" y="3784600"/>
          <p14:tracePt t="149613" x="8247063" y="3784600"/>
          <p14:tracePt t="149627" x="8258175" y="3789363"/>
          <p14:tracePt t="149644" x="8269288" y="3789363"/>
          <p14:tracePt t="149661" x="8280400" y="3789363"/>
          <p14:tracePt t="149678" x="8296275" y="3789363"/>
          <p14:tracePt t="149679" x="8307388" y="3789363"/>
          <p14:tracePt t="149693" x="8313738" y="3789363"/>
          <p14:tracePt t="149695" x="8318500" y="3789363"/>
          <p14:tracePt t="149710" x="8351838" y="3789363"/>
          <p14:tracePt t="149727" x="8389938" y="3789363"/>
          <p14:tracePt t="149744" x="8407400" y="3789363"/>
          <p14:tracePt t="149745" x="8418513" y="3789363"/>
          <p14:tracePt t="149761" x="8429625" y="3789363"/>
          <p14:tracePt t="149762" x="8434388" y="3789363"/>
          <p14:tracePt t="149777" x="8445500" y="3789363"/>
          <p14:tracePt t="149794" x="8456613" y="3789363"/>
          <p14:tracePt t="149813" x="8462963" y="3789363"/>
          <p14:tracePt t="149829" x="8467725" y="3789363"/>
          <p14:tracePt t="149845" x="8472488" y="3789363"/>
          <p14:tracePt t="149867" x="8483600" y="3789363"/>
          <p14:tracePt t="149878" x="8489950" y="3789363"/>
          <p14:tracePt t="149894" x="8494713" y="3789363"/>
          <p14:tracePt t="149895" x="8501063" y="3789363"/>
          <p14:tracePt t="150160" x="8505825" y="3789363"/>
          <p14:tracePt t="150173" x="8512175" y="3789363"/>
          <p14:tracePt t="150181" x="8516938" y="3789363"/>
          <p14:tracePt t="150195" x="8523288" y="3789363"/>
          <p14:tracePt t="150196" x="8534400" y="3789363"/>
          <p14:tracePt t="150212" x="8545513" y="3789363"/>
          <p14:tracePt t="150213" x="8556625" y="3789363"/>
          <p14:tracePt t="150227" x="8583613" y="3789363"/>
          <p14:tracePt t="150244" x="8621713" y="3789363"/>
          <p14:tracePt t="150262" x="8659813" y="3789363"/>
          <p14:tracePt t="150263" x="8688388" y="3789363"/>
          <p14:tracePt t="150279" x="8721725" y="3789363"/>
          <p14:tracePt t="150280" x="8748713" y="3789363"/>
          <p14:tracePt t="150294" x="8809038" y="3784600"/>
          <p14:tracePt t="150312" x="8858250" y="3778250"/>
          <p14:tracePt t="150328" x="8924925" y="3767138"/>
          <p14:tracePt t="150345" x="8969375" y="3767138"/>
          <p14:tracePt t="150347" x="8980488" y="3767138"/>
          <p14:tracePt t="150362" x="8991600" y="3767138"/>
          <p14:tracePt t="150363" x="9002713" y="3767138"/>
          <p14:tracePt t="150377" x="9024938" y="3767138"/>
          <p14:tracePt t="150394" x="9040813" y="3767138"/>
          <p14:tracePt t="150412" x="9051925" y="3767138"/>
          <p14:tracePt t="150414" x="9063038" y="3767138"/>
          <p14:tracePt t="150429" x="9078913" y="3767138"/>
          <p14:tracePt t="150445" x="9123363" y="3767138"/>
          <p14:tracePt t="150462" x="9139238" y="3767138"/>
          <p14:tracePt t="150478" x="9172575" y="3767138"/>
          <p14:tracePt t="150495" x="9221788" y="3767138"/>
          <p14:tracePt t="150496" x="9239250" y="3767138"/>
          <p14:tracePt t="150512" x="9277350" y="3773488"/>
          <p14:tracePt t="150528" x="9326563" y="3773488"/>
          <p14:tracePt t="150546" x="9382125" y="3773488"/>
          <p14:tracePt t="150562" x="9442450" y="3773488"/>
          <p14:tracePt t="150563" x="9475788" y="3773488"/>
          <p14:tracePt t="150579" x="9509125" y="3773488"/>
          <p14:tracePt t="150595" x="9564688" y="3773488"/>
          <p14:tracePt t="150612" x="9585325" y="3773488"/>
          <p14:tracePt t="150629" x="9602788" y="3773488"/>
          <p14:tracePt t="150630" x="9613900" y="3773488"/>
          <p14:tracePt t="150646" x="9640888" y="3778250"/>
          <p14:tracePt t="150662" x="9663113" y="3778250"/>
          <p14:tracePt t="150679" x="9690100" y="3778250"/>
          <p14:tracePt t="150696" x="9712325" y="3778250"/>
          <p14:tracePt t="150698" x="9723438" y="3778250"/>
          <p14:tracePt t="150712" x="9734550" y="3778250"/>
          <p14:tracePt t="150714" x="9740900" y="3778250"/>
          <p14:tracePt t="150729" x="9756775" y="3778250"/>
          <p14:tracePt t="150730" x="9767888" y="3778250"/>
          <p14:tracePt t="150745" x="9790113" y="3778250"/>
          <p14:tracePt t="150762" x="9812338" y="3778250"/>
          <p14:tracePt t="150779" x="9834563" y="3773488"/>
          <p14:tracePt t="150780" x="9856788" y="3773488"/>
          <p14:tracePt t="150797" x="9861550" y="3773488"/>
          <p14:tracePt t="150812" x="9872663" y="3773488"/>
          <p14:tracePt t="150829" x="9883775" y="3773488"/>
          <p14:tracePt t="150910" x="9888538" y="3773488"/>
          <p14:tracePt t="150931" x="9894888" y="3773488"/>
          <p14:tracePt t="150947" x="9899650" y="3773488"/>
          <p14:tracePt t="151104" x="9894888" y="3773488"/>
          <p14:tracePt t="151119" x="9877425" y="3778250"/>
          <p14:tracePt t="151126" x="9834563" y="3789363"/>
          <p14:tracePt t="151133" x="9772650" y="3795713"/>
          <p14:tracePt t="151147" x="9756775" y="3800475"/>
          <p14:tracePt t="151148" x="9718675" y="3806825"/>
          <p14:tracePt t="151162" x="9647238" y="3811588"/>
          <p14:tracePt t="151164" x="9513888" y="3822700"/>
          <p14:tracePt t="151180" x="9399588" y="3840163"/>
          <p14:tracePt t="151181" x="9183688" y="3856038"/>
          <p14:tracePt t="151196" x="8456613" y="3856038"/>
          <p14:tracePt t="151212" x="7845425" y="3856038"/>
          <p14:tracePt t="151230" x="7073900" y="3856038"/>
          <p14:tracePt t="151232" x="6804025" y="3871913"/>
          <p14:tracePt t="151247" x="6391275" y="3900488"/>
          <p14:tracePt t="151248" x="6110288" y="3922713"/>
          <p14:tracePt t="151262" x="5691188" y="3938588"/>
          <p14:tracePt t="151280" x="5278438" y="3938588"/>
          <p14:tracePt t="151297" x="5068888" y="3938588"/>
          <p14:tracePt t="151298" x="4946650" y="3932238"/>
          <p14:tracePt t="151313" x="4864100" y="3927475"/>
          <p14:tracePt t="151314" x="4814888" y="3922713"/>
          <p14:tracePt t="151329" x="4622800" y="3894138"/>
          <p14:tracePt t="151346" x="4500563" y="3871913"/>
          <p14:tracePt t="151363" x="4281488" y="3856038"/>
          <p14:tracePt t="151380" x="4076700" y="3856038"/>
          <p14:tracePt t="151382" x="3906838" y="3856038"/>
          <p14:tracePt t="151397" x="3817938" y="3856038"/>
          <p14:tracePt t="151398" x="3729038" y="3856038"/>
          <p14:tracePt t="151413" x="3427413" y="3856038"/>
          <p14:tracePt t="151430" x="3195638" y="3860800"/>
          <p14:tracePt t="151447" x="2959100" y="3860800"/>
          <p14:tracePt t="151449" x="2886075" y="3867150"/>
          <p14:tracePt t="151463" x="2814638" y="3871913"/>
          <p14:tracePt t="151464" x="2738438" y="3871913"/>
          <p14:tracePt t="151480" x="2622550" y="3878263"/>
          <p14:tracePt t="151497" x="2540000" y="3894138"/>
          <p14:tracePt t="151513" x="2528888" y="3900488"/>
          <p14:tracePt t="151532" x="2522538" y="3905250"/>
          <p14:tracePt t="151548" x="2517775" y="3905250"/>
          <p14:tracePt t="151563" x="2513013" y="3911600"/>
          <p14:tracePt t="151580" x="2501900" y="3916363"/>
          <p14:tracePt t="151597" x="2479675" y="3922713"/>
          <p14:tracePt t="151599" x="2468563" y="3927475"/>
          <p14:tracePt t="151613" x="2462213" y="3938588"/>
          <p14:tracePt t="151614" x="2457450" y="3938588"/>
          <p14:tracePt t="151630" x="2451100" y="3949700"/>
          <p14:tracePt t="151648" x="2451100" y="3954463"/>
          <p14:tracePt t="151666" x="2451100" y="3960813"/>
          <p14:tracePt t="151682" x="2451100" y="3965575"/>
          <p14:tracePt t="151698" x="2451100" y="3971925"/>
          <p14:tracePt t="151714" x="2451100" y="3976688"/>
          <p14:tracePt t="151750" x="2451100" y="3983038"/>
          <p14:tracePt t="151801" x="2451100" y="3987800"/>
          <p14:tracePt t="151854" x="2457450" y="3987800"/>
          <p14:tracePt t="151861" x="2462213" y="3994150"/>
          <p14:tracePt t="151869" x="2468563" y="3994150"/>
          <p14:tracePt t="151880" x="2484438" y="3998913"/>
          <p14:tracePt t="151897" x="2562225" y="4005263"/>
          <p14:tracePt t="151899" x="2622550" y="4010025"/>
          <p14:tracePt t="151913" x="2667000" y="4010025"/>
          <p14:tracePt t="151915" x="2743200" y="4016375"/>
          <p14:tracePt t="151930" x="2974975" y="4025900"/>
          <p14:tracePt t="151947" x="3217863" y="4025900"/>
          <p14:tracePt t="151964" x="3476625" y="4025900"/>
          <p14:tracePt t="151966" x="3646488" y="4025900"/>
          <p14:tracePt t="151981" x="3895725" y="4025900"/>
          <p14:tracePt t="151983" x="3938588" y="4025900"/>
          <p14:tracePt t="151998" x="4065588" y="4025900"/>
          <p14:tracePt t="152014" x="4241800" y="4025900"/>
          <p14:tracePt t="152031" x="4335463" y="4025900"/>
          <p14:tracePt t="152033" x="4379913" y="4025900"/>
          <p14:tracePt t="152048" x="4435475" y="4025900"/>
          <p14:tracePt t="152064" x="4446588" y="4025900"/>
          <p14:tracePt t="152364" x="4451350" y="4025900"/>
          <p14:tracePt t="152387" x="4457700" y="4025900"/>
          <p14:tracePt t="152553" x="4462463" y="4032250"/>
          <p14:tracePt t="152558" x="4467225" y="4037013"/>
          <p14:tracePt t="152566" x="4473575" y="4043363"/>
          <p14:tracePt t="152582" x="4495800" y="4065588"/>
          <p14:tracePt t="152583" x="4500563" y="4070350"/>
          <p14:tracePt t="152598" x="4545013" y="4103688"/>
          <p14:tracePt t="152615" x="4605338" y="4148138"/>
          <p14:tracePt t="152632" x="4694238" y="4192588"/>
          <p14:tracePt t="152634" x="4754563" y="4208463"/>
          <p14:tracePt t="152649" x="4792663" y="4219575"/>
          <p14:tracePt t="152650" x="4821238" y="4219575"/>
          <p14:tracePt t="152664" x="4903788" y="4230688"/>
          <p14:tracePt t="152682" x="4964113" y="4235450"/>
          <p14:tracePt t="152698" x="5013325" y="4235450"/>
          <p14:tracePt t="152715" x="5057775" y="4235450"/>
          <p14:tracePt t="152717" x="5073650" y="4235450"/>
          <p14:tracePt t="152731" x="5080000" y="4241800"/>
          <p14:tracePt t="152733" x="5095875" y="4241800"/>
          <p14:tracePt t="152748" x="5118100" y="4241800"/>
          <p14:tracePt t="152765" x="5129213" y="4235450"/>
          <p14:tracePt t="152783" x="5151438" y="4208463"/>
          <p14:tracePt t="152799" x="5151438" y="4197350"/>
          <p14:tracePt t="152801" x="5156200" y="4186238"/>
          <p14:tracePt t="152815" x="5156200" y="4170363"/>
          <p14:tracePt t="152832" x="5156200" y="4148138"/>
          <p14:tracePt t="152849" x="5156200" y="4130675"/>
          <p14:tracePt t="152851" x="5156200" y="4119563"/>
          <p14:tracePt t="152865" x="5156200" y="4114800"/>
          <p14:tracePt t="152867" x="5156200" y="4110038"/>
          <p14:tracePt t="152882" x="5156200" y="4092575"/>
          <p14:tracePt t="152884" x="5156200" y="4087813"/>
          <p14:tracePt t="152898" x="5162550" y="4076700"/>
          <p14:tracePt t="152915" x="5162550" y="4065588"/>
          <p14:tracePt t="152933" x="5162550" y="4059238"/>
          <p14:tracePt t="152934" x="5162550" y="4054475"/>
          <p14:tracePt t="152951" x="5162550" y="4048125"/>
          <p14:tracePt t="153527" x="5162550" y="4043363"/>
          <p14:tracePt t="153534" x="5167313" y="4043363"/>
          <p14:tracePt t="153549" x="5173663" y="4043363"/>
          <p14:tracePt t="153594" x="5178425" y="4037013"/>
          <p14:tracePt t="153608" x="5178425" y="4032250"/>
          <p14:tracePt t="153623" x="5184775" y="4032250"/>
          <p14:tracePt t="153631" x="5184775" y="4025900"/>
          <p14:tracePt t="153646" x="5189538" y="4025900"/>
          <p14:tracePt t="153654" x="5189538" y="4021138"/>
          <p14:tracePt t="153666" x="5195888" y="4016375"/>
          <p14:tracePt t="153683" x="5195888" y="4010025"/>
          <p14:tracePt t="153685" x="5195888" y="4005263"/>
          <p14:tracePt t="153700" x="5195888" y="3998913"/>
          <p14:tracePt t="153717" x="5195888" y="3983038"/>
          <p14:tracePt t="153733" x="5189538" y="3965575"/>
          <p14:tracePt t="153750" x="5173663" y="3949700"/>
          <p14:tracePt t="153752" x="5167313" y="3943350"/>
          <p14:tracePt t="153766" x="5151438" y="3932238"/>
          <p14:tracePt t="153768" x="5140325" y="3922713"/>
          <p14:tracePt t="153783" x="5102225" y="3900488"/>
          <p14:tracePt t="153800" x="5024438" y="3867150"/>
          <p14:tracePt t="153818" x="4687888" y="3800475"/>
          <p14:tracePt t="153833" x="4518025" y="3767138"/>
          <p14:tracePt t="153834" x="4384675" y="3746500"/>
          <p14:tracePt t="153850" x="3625850" y="3729038"/>
          <p14:tracePt t="153867" x="3394075" y="3729038"/>
          <p14:tracePt t="153883" x="2709863" y="3746500"/>
          <p14:tracePt t="153901" x="2093913" y="3795713"/>
          <p14:tracePt t="153903" x="1652588" y="3849688"/>
          <p14:tracePt t="153917" x="1295400" y="3878263"/>
          <p14:tracePt t="153918" x="1008063" y="3905250"/>
          <p14:tracePt t="153933" x="242888" y="3987800"/>
          <p14:tracePt t="154561" x="60325" y="4081463"/>
          <p14:tracePt t="154569" x="66675" y="4076700"/>
          <p14:tracePt t="154584" x="71438" y="4059238"/>
          <p14:tracePt t="154602" x="60325" y="4043363"/>
          <p14:tracePt t="154618" x="22225" y="4021138"/>
          <p14:tracePt t="154620" x="11113" y="4021138"/>
          <p14:tracePt t="154636" x="15875" y="4043363"/>
          <p14:tracePt t="154652" x="98425" y="4065588"/>
          <p14:tracePt t="154654" x="171450" y="4087813"/>
          <p14:tracePt t="154667" x="441325" y="4186238"/>
          <p14:tracePt t="154685" x="727075" y="4297363"/>
          <p14:tracePt t="154702" x="1101725" y="4418013"/>
          <p14:tracePt t="154703" x="1222375" y="4451350"/>
          <p14:tracePt t="154718" x="1393825" y="4522788"/>
          <p14:tracePt t="154720" x="1614488" y="4605338"/>
          <p14:tracePt t="154734" x="2138363" y="4786313"/>
          <p14:tracePt t="154752" x="2727325" y="4919663"/>
          <p14:tracePt t="154770" x="3289300" y="5002213"/>
          <p14:tracePt t="154771" x="3559175" y="5029200"/>
          <p14:tracePt t="154786" x="3817938" y="5033963"/>
          <p14:tracePt t="154788" x="3978275" y="5045075"/>
          <p14:tracePt t="154802" x="4208463" y="5051425"/>
          <p14:tracePt t="154803" x="4313238" y="5051425"/>
          <p14:tracePt t="154818" x="4413250" y="5056188"/>
          <p14:tracePt t="154835" x="4511675" y="5073650"/>
          <p14:tracePt t="154852" x="4583113" y="5095875"/>
          <p14:tracePt t="154854" x="4605338" y="5106988"/>
          <p14:tracePt t="154869" x="4633913" y="5106988"/>
          <p14:tracePt t="154885" x="4660900" y="5111750"/>
          <p14:tracePt t="154902" x="4665663" y="5111750"/>
          <p14:tracePt t="154919" x="4672013" y="5111750"/>
          <p14:tracePt t="154975" x="4676775" y="5111750"/>
          <p14:tracePt t="154981" x="4683125" y="5111750"/>
          <p14:tracePt t="154997" x="4694238" y="5089525"/>
          <p14:tracePt t="155003" x="4694238" y="5067300"/>
          <p14:tracePt t="155020" x="4694238" y="5013325"/>
          <p14:tracePt t="155035" x="4660900" y="4962525"/>
          <p14:tracePt t="155053" x="4522788" y="4846638"/>
          <p14:tracePt t="155069" x="4368800" y="4781550"/>
          <p14:tracePt t="155086" x="4098925" y="4710113"/>
          <p14:tracePt t="155102" x="3971925" y="4699000"/>
          <p14:tracePt t="155119" x="3906838" y="4699000"/>
          <p14:tracePt t="155135" x="3884613" y="4692650"/>
          <p14:tracePt t="155152" x="3884613" y="4687888"/>
          <p14:tracePt t="155184" x="3884613" y="4681538"/>
          <p14:tracePt t="155191" x="3884613" y="4676775"/>
          <p14:tracePt t="155213" x="3884613" y="4670425"/>
          <p14:tracePt t="155221" x="3889375" y="4670425"/>
          <p14:tracePt t="155243" x="3895725" y="4670425"/>
          <p14:tracePt t="155252" x="3895725" y="4660900"/>
          <p14:tracePt t="155269" x="3900488" y="4660900"/>
          <p14:tracePt t="155286" x="3916363" y="4660900"/>
          <p14:tracePt t="155303" x="3933825" y="4660900"/>
          <p14:tracePt t="155304" x="3960813" y="4654550"/>
          <p14:tracePt t="155320" x="3989388" y="4654550"/>
          <p14:tracePt t="155321" x="4016375" y="4649788"/>
          <p14:tracePt t="155335" x="4054475" y="4649788"/>
          <p14:tracePt t="155352" x="4094163" y="4638675"/>
          <p14:tracePt t="155370" x="4132263" y="4638675"/>
          <p14:tracePt t="155372" x="4159250" y="4627563"/>
          <p14:tracePt t="155386" x="4181475" y="4621213"/>
          <p14:tracePt t="155388" x="4219575" y="4621213"/>
          <p14:tracePt t="155402" x="4319588" y="4605338"/>
          <p14:tracePt t="155419" x="4364038" y="4594225"/>
          <p14:tracePt t="155436" x="4395788" y="4583113"/>
          <p14:tracePt t="155438" x="4402138" y="4583113"/>
          <p14:tracePt t="155453" x="4418013" y="4576763"/>
          <p14:tracePt t="155455" x="4424363" y="4576763"/>
          <p14:tracePt t="155471" x="4429125" y="4576763"/>
          <p14:tracePt t="155613" x="4435475" y="4572000"/>
          <p14:tracePt t="155618" x="4435475" y="4567238"/>
          <p14:tracePt t="155626" x="4440238" y="4560888"/>
          <p14:tracePt t="155636" x="4457700" y="4556125"/>
          <p14:tracePt t="155653" x="4467225" y="4545013"/>
          <p14:tracePt t="155670" x="4489450" y="4533900"/>
          <p14:tracePt t="155672" x="4500563" y="4522788"/>
          <p14:tracePt t="155686" x="4506913" y="4516438"/>
          <p14:tracePt t="155687" x="4511675" y="4511675"/>
          <p14:tracePt t="155703" x="4518025" y="4505325"/>
          <p14:tracePt t="155748" x="4522788" y="4505325"/>
          <p14:tracePt t="155754" x="4529138" y="4505325"/>
          <p14:tracePt t="155763" x="4540250" y="4500563"/>
          <p14:tracePt t="155769" x="4560888" y="4500563"/>
          <p14:tracePt t="155786" x="4622800" y="4500563"/>
          <p14:tracePt t="155803" x="4665663" y="4494213"/>
          <p14:tracePt t="155820" x="4743450" y="4489450"/>
          <p14:tracePt t="155836" x="4776788" y="4483100"/>
          <p14:tracePt t="155838" x="4799013" y="4478338"/>
          <p14:tracePt t="155853" x="4859338" y="4478338"/>
          <p14:tracePt t="155870" x="4892675" y="4478338"/>
          <p14:tracePt t="155887" x="4941888" y="4478338"/>
          <p14:tracePt t="155889" x="4957763" y="4473575"/>
          <p14:tracePt t="155903" x="4968875" y="4473575"/>
          <p14:tracePt t="155904" x="4975225" y="4473575"/>
          <p14:tracePt t="156024" x="4979988" y="4473575"/>
          <p14:tracePt t="156039" x="4986338" y="4473575"/>
          <p14:tracePt t="156046" x="4991100" y="4473575"/>
          <p14:tracePt t="156438" x="5024438" y="4473575"/>
          <p14:tracePt t="156444" x="5113338" y="4467225"/>
          <p14:tracePt t="156454" x="5122863" y="4467225"/>
          <p14:tracePt t="156471" x="5365750" y="4456113"/>
          <p14:tracePt t="156473" x="5541963" y="4445000"/>
          <p14:tracePt t="156488" x="5751513" y="4433888"/>
          <p14:tracePt t="156489" x="5862638" y="4433888"/>
          <p14:tracePt t="156504" x="6021388" y="4422775"/>
          <p14:tracePt t="156506" x="6159500" y="4418013"/>
          <p14:tracePt t="156520" x="6319838" y="4418013"/>
          <p14:tracePt t="156537" x="6423025" y="4422775"/>
          <p14:tracePt t="156555" x="6484938" y="4429125"/>
          <p14:tracePt t="156556" x="6500813" y="4433888"/>
          <p14:tracePt t="156571" x="6507163" y="4433888"/>
          <p14:tracePt t="157570" x="6511925" y="4433888"/>
          <p14:tracePt t="157576" x="6523038" y="4433888"/>
          <p14:tracePt t="157590" x="6556375" y="4433888"/>
          <p14:tracePt t="157591" x="6572250" y="4433888"/>
          <p14:tracePt t="157606" x="6621463" y="4433888"/>
          <p14:tracePt t="157608" x="6732588" y="4433888"/>
          <p14:tracePt t="157622" x="6837363" y="4433888"/>
          <p14:tracePt t="157640" x="7123113" y="4433888"/>
          <p14:tracePt t="157657" x="7288213" y="4433888"/>
          <p14:tracePt t="157658" x="7388225" y="4433888"/>
          <p14:tracePt t="157673" x="7464425" y="4433888"/>
          <p14:tracePt t="157675" x="7515225" y="4433888"/>
          <p14:tracePt t="157690" x="7537450" y="4433888"/>
          <p14:tracePt t="157692" x="7564438" y="4433888"/>
          <p14:tracePt t="157707" x="7569200" y="4433888"/>
          <p14:tracePt t="158094" x="7580313" y="4433888"/>
          <p14:tracePt t="158101" x="7613650" y="4440238"/>
          <p14:tracePt t="158110" x="7669213" y="4451350"/>
          <p14:tracePt t="158123" x="7718425" y="4467225"/>
          <p14:tracePt t="158125" x="7767638" y="4473575"/>
          <p14:tracePt t="158140" x="7889875" y="4478338"/>
          <p14:tracePt t="158157" x="7961313" y="4489450"/>
          <p14:tracePt t="158173" x="8015288" y="4489450"/>
          <p14:tracePt t="158175" x="8021638" y="4489450"/>
          <p14:tracePt t="158874" x="8032750" y="4489450"/>
          <p14:tracePt t="158881" x="8043863" y="4489450"/>
          <p14:tracePt t="158890" x="8054975" y="4489450"/>
          <p14:tracePt t="158908" x="8104188" y="4494213"/>
          <p14:tracePt t="158924" x="8159750" y="4494213"/>
          <p14:tracePt t="158942" x="8253413" y="4494213"/>
          <p14:tracePt t="158957" x="8313738" y="4494213"/>
          <p14:tracePt t="158974" x="8335963" y="4511675"/>
          <p14:tracePt t="158992" x="8418513" y="4516438"/>
          <p14:tracePt t="158993" x="8451850" y="4522788"/>
          <p14:tracePt t="159008" x="8483600" y="4522788"/>
          <p14:tracePt t="159010" x="8539163" y="4522788"/>
          <p14:tracePt t="159024" x="8650288" y="4522788"/>
          <p14:tracePt t="159041" x="8737600" y="4533900"/>
          <p14:tracePt t="159058" x="8775700" y="4533900"/>
          <p14:tracePt t="159074" x="8793163" y="4533900"/>
          <p14:tracePt t="159091" x="8797925" y="4538663"/>
          <p14:tracePt t="159153" x="8804275" y="4538663"/>
          <p14:tracePt t="159168" x="8809038" y="4538663"/>
          <p14:tracePt t="159174" x="8815388" y="4538663"/>
          <p14:tracePt t="159192" x="8831263" y="4538663"/>
          <p14:tracePt t="159208" x="8847138" y="4538663"/>
          <p14:tracePt t="159225" x="8864600" y="4538663"/>
          <p14:tracePt t="159242" x="8869363" y="4538663"/>
          <p14:tracePt t="159244" x="8875713" y="4538663"/>
          <p14:tracePt t="159258" x="8897938" y="4538663"/>
          <p14:tracePt t="159274" x="8931275" y="4538663"/>
          <p14:tracePt t="159292" x="8980488" y="4533900"/>
          <p14:tracePt t="159294" x="9002713" y="4533900"/>
          <p14:tracePt t="159309" x="9029700" y="4527550"/>
          <p14:tracePt t="159311" x="9074150" y="4522788"/>
          <p14:tracePt t="159325" x="9123363" y="4522788"/>
          <p14:tracePt t="159342" x="9172575" y="4516438"/>
          <p14:tracePt t="159359" x="9205913" y="4511675"/>
          <p14:tracePt t="159360" x="9217025" y="4511675"/>
          <p14:tracePt t="159375" x="9228138" y="4511675"/>
          <p14:tracePt t="159392" x="9250363" y="4511675"/>
          <p14:tracePt t="159408" x="9266238" y="4511675"/>
          <p14:tracePt t="159425" x="9294813" y="4511675"/>
          <p14:tracePt t="159443" x="9326563" y="4511675"/>
          <p14:tracePt t="159459" x="9344025" y="4511675"/>
          <p14:tracePt t="159460" x="9348788" y="4511675"/>
          <p14:tracePt t="159476" x="9377363" y="4511675"/>
          <p14:tracePt t="159493" x="9399588" y="4511675"/>
          <p14:tracePt t="159509" x="9442450" y="4511675"/>
          <p14:tracePt t="159511" x="9464675" y="4511675"/>
          <p14:tracePt t="159526" x="9493250" y="4511675"/>
          <p14:tracePt t="159527" x="9525000" y="4511675"/>
          <p14:tracePt t="159543" x="9569450" y="4511675"/>
          <p14:tracePt t="159544" x="9596438" y="4511675"/>
          <p14:tracePt t="159559" x="9674225" y="4511675"/>
          <p14:tracePt t="159576" x="9734550" y="4511675"/>
          <p14:tracePt t="159592" x="9783763" y="4511675"/>
          <p14:tracePt t="159594" x="9790113" y="4511675"/>
          <p14:tracePt t="159609" x="9794875" y="4511675"/>
          <p14:tracePt t="159611" x="9801225" y="4511675"/>
          <p14:tracePt t="159626" x="9805988" y="4511675"/>
          <p14:tracePt t="159723" x="9790113" y="4511675"/>
          <p14:tracePt t="159728" x="9752013" y="4516438"/>
          <p14:tracePt t="159742" x="9658350" y="4527550"/>
          <p14:tracePt t="159759" x="9388475" y="4572000"/>
          <p14:tracePt t="159760" x="9310688" y="4583113"/>
          <p14:tracePt t="159775" x="8753475" y="4660900"/>
          <p14:tracePt t="159793" x="8280400" y="4692650"/>
          <p14:tracePt t="159810" x="7569200" y="4737100"/>
          <p14:tracePt t="159811" x="7332663" y="4759325"/>
          <p14:tracePt t="159826" x="7040563" y="4786313"/>
          <p14:tracePt t="159828" x="6434138" y="4814888"/>
          <p14:tracePt t="159842" x="6148388" y="4830763"/>
          <p14:tracePt t="159859" x="5487988" y="4846638"/>
          <p14:tracePt t="159876" x="5073650" y="4846638"/>
          <p14:tracePt t="159893" x="4627563" y="4846638"/>
          <p14:tracePt t="159894" x="4518025" y="4846638"/>
          <p14:tracePt t="159909" x="4391025" y="4846638"/>
          <p14:tracePt t="159911" x="4281488" y="4846638"/>
          <p14:tracePt t="159926" x="4170363" y="4846638"/>
          <p14:tracePt t="159943" x="4071938" y="4841875"/>
          <p14:tracePt t="159960" x="4000500" y="4837113"/>
          <p14:tracePt t="159961" x="3956050" y="4837113"/>
          <p14:tracePt t="159976" x="3922713" y="4830763"/>
          <p14:tracePt t="159978" x="3895725" y="4826000"/>
          <p14:tracePt t="159992" x="3802063" y="4826000"/>
          <p14:tracePt t="160009" x="3719513" y="4826000"/>
          <p14:tracePt t="160026" x="3559175" y="4826000"/>
          <p14:tracePt t="160028" x="3514725" y="4826000"/>
          <p14:tracePt t="160043" x="3459163" y="4826000"/>
          <p14:tracePt t="160044" x="3405188" y="4826000"/>
          <p14:tracePt t="160059" x="3311525" y="4826000"/>
          <p14:tracePt t="160076" x="3255963" y="4826000"/>
          <p14:tracePt t="160093" x="3233738" y="4826000"/>
          <p14:tracePt t="160110" x="3217863" y="4826000"/>
          <p14:tracePt t="160112" x="3211513" y="4826000"/>
          <p14:tracePt t="160127" x="3195638" y="4826000"/>
          <p14:tracePt t="160128" x="3178175" y="4826000"/>
          <p14:tracePt t="160143" x="3124200" y="4830763"/>
          <p14:tracePt t="160160" x="3035300" y="4837113"/>
          <p14:tracePt t="160177" x="2908300" y="4837113"/>
          <p14:tracePt t="160178" x="2854325" y="4846638"/>
          <p14:tracePt t="160193" x="2787650" y="4846638"/>
          <p14:tracePt t="160195" x="2743200" y="4852988"/>
          <p14:tracePt t="160210" x="2689225" y="4864100"/>
          <p14:tracePt t="160211" x="2638425" y="4868863"/>
          <p14:tracePt t="160227" x="2562225" y="4868863"/>
          <p14:tracePt t="160243" x="2479675" y="4875213"/>
          <p14:tracePt t="160260" x="2419350" y="4875213"/>
          <p14:tracePt t="160262" x="2390775" y="4879975"/>
          <p14:tracePt t="160277" x="2368550" y="4879975"/>
          <p14:tracePt t="160278" x="2357438" y="4879975"/>
          <p14:tracePt t="160293" x="2341563" y="4886325"/>
          <p14:tracePt t="160389" x="2335213" y="4886325"/>
          <p14:tracePt t="160464" x="2341563" y="4886325"/>
          <p14:tracePt t="160471" x="2346325" y="4886325"/>
          <p14:tracePt t="160478" x="2357438" y="4886325"/>
          <p14:tracePt t="160493" x="2363788" y="4879975"/>
          <p14:tracePt t="160511" x="2374900" y="4879975"/>
          <p14:tracePt t="160527" x="2390775" y="4879975"/>
          <p14:tracePt t="160543" x="2428875" y="4875213"/>
          <p14:tracePt t="160561" x="2484438" y="4875213"/>
          <p14:tracePt t="160577" x="2490788" y="4868863"/>
          <p14:tracePt t="160578" x="2506663" y="4868863"/>
          <p14:tracePt t="160765" x="2513013" y="4868863"/>
          <p14:tracePt t="160772" x="2522538" y="4868863"/>
          <p14:tracePt t="160778" x="2551113" y="4868863"/>
          <p14:tracePt t="160793" x="2578100" y="4868863"/>
          <p14:tracePt t="160795" x="2633663" y="4864100"/>
          <p14:tracePt t="160810" x="2782888" y="4857750"/>
          <p14:tracePt t="160827" x="2903538" y="4846638"/>
          <p14:tracePt t="160844" x="2997200" y="4826000"/>
          <p14:tracePt t="160861" x="3068638" y="4808538"/>
          <p14:tracePt t="160863" x="3079750" y="4808538"/>
          <p14:tracePt t="160878" x="3084513" y="4808538"/>
          <p14:tracePt t="160895" x="3095625" y="4803775"/>
          <p14:tracePt t="160912" x="3101975" y="4803775"/>
          <p14:tracePt t="160913" x="3106738" y="4797425"/>
          <p14:tracePt t="160928" x="3117850" y="4792663"/>
          <p14:tracePt t="161260" x="3135313" y="4792663"/>
          <p14:tracePt t="161266" x="3157538" y="4792663"/>
          <p14:tracePt t="161278" x="3222625" y="4786313"/>
          <p14:tracePt t="161296" x="3376613" y="4786313"/>
          <p14:tracePt t="161312" x="3438525" y="4775200"/>
          <p14:tracePt t="161313" x="3470275" y="4775200"/>
          <p14:tracePt t="161327" x="3509963" y="4770438"/>
          <p14:tracePt t="162341" x="3514725" y="4770438"/>
          <p14:tracePt t="162346" x="3521075" y="4770438"/>
          <p14:tracePt t="162353" x="3548063" y="4781550"/>
          <p14:tracePt t="162380" x="3559175" y="4786313"/>
          <p14:tracePt t="162805" x="3552825" y="4792663"/>
          <p14:tracePt t="162811" x="3541713" y="4797425"/>
          <p14:tracePt t="162826" x="3536950" y="4803775"/>
          <p14:tracePt t="162833" x="3532188" y="4808538"/>
          <p14:tracePt t="162847" x="3521075" y="4819650"/>
          <p14:tracePt t="162849" x="3514725" y="4826000"/>
          <p14:tracePt t="162864" x="3503613" y="4830763"/>
          <p14:tracePt t="162894" x="3498850" y="4830763"/>
          <p14:tracePt t="162917" x="3492500" y="4830763"/>
          <p14:tracePt t="162923" x="3487738" y="4830763"/>
          <p14:tracePt t="162932" x="3487738" y="4837113"/>
          <p14:tracePt t="162949" x="3481388" y="4837113"/>
          <p14:tracePt t="162963" x="3476625" y="4841875"/>
          <p14:tracePt t="162981" x="3470275" y="4846638"/>
          <p14:tracePt t="162998" x="3470275" y="4852988"/>
          <p14:tracePt t="163000" x="3465513" y="4852988"/>
          <p14:tracePt t="163021" x="3465513" y="4857750"/>
          <p14:tracePt t="163037" x="3465513" y="4864100"/>
          <p14:tracePt t="163051" x="3465513" y="4868863"/>
          <p14:tracePt t="163064" x="3465513" y="4875213"/>
          <p14:tracePt t="163081" x="3465513" y="4902200"/>
          <p14:tracePt t="163083" x="3465513" y="4919663"/>
          <p14:tracePt t="163097" x="3465513" y="4940300"/>
          <p14:tracePt t="163114" x="3465513" y="4979988"/>
          <p14:tracePt t="163131" x="3465513" y="5006975"/>
          <p14:tracePt t="163133" x="3459163" y="5024438"/>
          <p14:tracePt t="163148" x="3448050" y="5056188"/>
          <p14:tracePt t="163164" x="3448050" y="5067300"/>
          <p14:tracePt t="163181" x="3427413" y="5118100"/>
          <p14:tracePt t="163198" x="3409950" y="5156200"/>
          <p14:tracePt t="163214" x="3405188" y="5183188"/>
          <p14:tracePt t="163216" x="3398838" y="5205413"/>
          <p14:tracePt t="163231" x="3398838" y="5232400"/>
          <p14:tracePt t="163233" x="3394075" y="5254625"/>
          <p14:tracePt t="163247" x="3382963" y="5314950"/>
          <p14:tracePt t="163264" x="3365500" y="5376863"/>
          <p14:tracePt t="163280" x="3344863" y="5441950"/>
          <p14:tracePt t="163298" x="3338513" y="5481638"/>
          <p14:tracePt t="163300" x="3322638" y="5497513"/>
          <p14:tracePt t="163314" x="3322638" y="5513388"/>
          <p14:tracePt t="163316" x="3316288" y="5524500"/>
          <p14:tracePt t="163331" x="3305175" y="5541963"/>
          <p14:tracePt t="163348" x="3294063" y="5557838"/>
          <p14:tracePt t="163364" x="3278188" y="5568950"/>
          <p14:tracePt t="163382" x="3260725" y="5575300"/>
          <p14:tracePt t="163383" x="3255963" y="5580063"/>
          <p14:tracePt t="163398" x="3244850" y="5591175"/>
          <p14:tracePt t="163414" x="3217863" y="5595938"/>
          <p14:tracePt t="163432" x="3200400" y="5602288"/>
          <p14:tracePt t="163433" x="3189288" y="5602288"/>
          <p14:tracePt t="163448" x="3184525" y="5602288"/>
          <p14:tracePt t="163450" x="3173413" y="5602288"/>
          <p14:tracePt t="163464" x="3162300" y="5607050"/>
          <p14:tracePt t="163481" x="3151188" y="5607050"/>
          <p14:tracePt t="163499" x="3140075" y="5607050"/>
          <p14:tracePt t="163500" x="3135313" y="5607050"/>
          <p14:tracePt t="163516" x="3128963" y="5607050"/>
          <p14:tracePt t="163532" x="3124200" y="5607050"/>
          <p14:tracePt t="163548" x="3113088" y="5607050"/>
          <p14:tracePt t="163570" x="3106738" y="5607050"/>
          <p14:tracePt t="163728" x="3106738" y="5602288"/>
          <p14:tracePt t="163833" x="3101975" y="5595938"/>
          <p14:tracePt t="163838" x="3101975" y="5591175"/>
          <p14:tracePt t="163849" x="3101975" y="5584825"/>
          <p14:tracePt t="163865" x="3095625" y="5584825"/>
          <p14:tracePt t="163882" x="3095625" y="5580063"/>
          <p14:tracePt t="163899" x="3090863" y="5575300"/>
          <p14:tracePt t="163915" x="3090863" y="5568950"/>
          <p14:tracePt t="164538" x="3084513" y="5568950"/>
          <p14:tracePt t="164543" x="3084513" y="5564188"/>
          <p14:tracePt t="164551" x="3079750" y="5564188"/>
          <p14:tracePt t="164567" x="3079750" y="5557838"/>
          <p14:tracePt t="164569" x="3073400" y="5553075"/>
          <p14:tracePt t="164583" x="3068638" y="5541963"/>
          <p14:tracePt t="164600" x="3063875" y="5530850"/>
          <p14:tracePt t="164616" x="3057525" y="5519738"/>
          <p14:tracePt t="164618" x="3052763" y="5513388"/>
          <p14:tracePt t="164633" x="3052763" y="5508625"/>
          <p14:tracePt t="164650" x="3046413" y="5502275"/>
          <p14:tracePt t="164651" x="3046413" y="5497513"/>
          <p14:tracePt t="164666" x="3041650" y="5475288"/>
          <p14:tracePt t="164683" x="3035300" y="5453063"/>
          <p14:tracePt t="164701" x="3013075" y="5387975"/>
          <p14:tracePt t="164718" x="2986088" y="5332413"/>
          <p14:tracePt t="164733" x="2941638" y="5249863"/>
          <p14:tracePt t="164750" x="2892425" y="5178425"/>
          <p14:tracePt t="164766" x="2843213" y="5100638"/>
          <p14:tracePt t="164783" x="2809875" y="5062538"/>
          <p14:tracePt t="164785" x="2787650" y="5029200"/>
          <p14:tracePt t="164800" x="2749550" y="4951413"/>
          <p14:tracePt t="164817" x="2705100" y="4868863"/>
          <p14:tracePt t="164834" x="2682875" y="4792663"/>
          <p14:tracePt t="164835" x="2660650" y="4748213"/>
          <p14:tracePt t="164851" x="2638425" y="4665663"/>
          <p14:tracePt t="164852" x="2627313" y="4627563"/>
          <p14:tracePt t="164867" x="2600325" y="4567238"/>
          <p14:tracePt t="164869" x="2578100" y="4500563"/>
          <p14:tracePt t="164883" x="2528888" y="4373563"/>
          <p14:tracePt t="164901" x="2484438" y="4246563"/>
          <p14:tracePt t="164917" x="2457450" y="4141788"/>
          <p14:tracePt t="164919" x="2446338" y="4098925"/>
          <p14:tracePt t="164934" x="2439988" y="4054475"/>
          <p14:tracePt t="164935" x="2439988" y="4016375"/>
          <p14:tracePt t="164950" x="2435225" y="3949700"/>
          <p14:tracePt t="164967" x="2424113" y="3894138"/>
          <p14:tracePt t="164984" x="2419350" y="3829050"/>
          <p14:tracePt t="165001" x="2408238" y="3784600"/>
          <p14:tracePt t="165002" x="2401888" y="3762375"/>
          <p14:tracePt t="165016" x="2401888" y="3751263"/>
          <p14:tracePt t="165018" x="2401888" y="3740150"/>
          <p14:tracePt t="165033" x="2397125" y="3713163"/>
          <p14:tracePt t="165051" x="2397125" y="3702050"/>
          <p14:tracePt t="165068" x="2390775" y="3695700"/>
          <p14:tracePt t="165084" x="2390775" y="3690938"/>
          <p14:tracePt t="165085" x="2386013" y="3684588"/>
          <p14:tracePt t="165100" x="2386013" y="3679825"/>
          <p14:tracePt t="165118" x="2379663" y="3673475"/>
          <p14:tracePt t="165134" x="2379663" y="3668713"/>
          <p14:tracePt t="165174" x="2379663" y="3662363"/>
          <p14:tracePt t="165189" x="2379663" y="3657600"/>
          <p14:tracePt t="165196" x="2386013" y="3657600"/>
          <p14:tracePt t="165203" x="2390775" y="3652838"/>
          <p14:tracePt t="165219" x="2397125" y="3646488"/>
          <p14:tracePt t="165234" x="2408238" y="3641725"/>
          <p14:tracePt t="165235" x="2413000" y="3635375"/>
          <p14:tracePt t="165250" x="2439988" y="3619500"/>
          <p14:tracePt t="165267" x="2451100" y="3613150"/>
          <p14:tracePt t="165284" x="2468563" y="3602038"/>
          <p14:tracePt t="165285" x="2473325" y="3602038"/>
          <p14:tracePt t="165301" x="2484438" y="3597275"/>
          <p14:tracePt t="165303" x="2490788" y="3590925"/>
          <p14:tracePt t="165317" x="2495550" y="3590925"/>
          <p14:tracePt t="165483" x="2495550" y="3586163"/>
          <p14:tracePt t="165489" x="2490788" y="3586163"/>
          <p14:tracePt t="165694" x="2490788" y="3579813"/>
          <p14:tracePt t="165698" x="2479675" y="3568700"/>
          <p14:tracePt t="165709" x="2468563" y="3563938"/>
          <p14:tracePt t="165718" x="2468563" y="3559175"/>
          <p14:tracePt t="165735" x="2446338" y="3541713"/>
          <p14:tracePt t="165736" x="2428875" y="3530600"/>
          <p14:tracePt t="165752" x="2419350" y="3519488"/>
          <p14:tracePt t="165754" x="2401888" y="3514725"/>
          <p14:tracePt t="165768" x="2368550" y="3497263"/>
          <p14:tracePt t="165785" x="2346325" y="3486150"/>
          <p14:tracePt t="165802" x="2341563" y="3481388"/>
          <p14:tracePt t="165804" x="2335213" y="3481388"/>
          <p14:tracePt t="165946" x="2352675" y="3481388"/>
          <p14:tracePt t="165953" x="2379663" y="3481388"/>
          <p14:tracePt t="165962" x="2435225" y="3481388"/>
          <p14:tracePt t="165985" x="2595563" y="3481388"/>
          <p14:tracePt t="166002" x="2732088" y="3475038"/>
          <p14:tracePt t="166019" x="2865438" y="3454400"/>
          <p14:tracePt t="166020" x="2914650" y="3454400"/>
          <p14:tracePt t="166036" x="3024188" y="3448050"/>
          <p14:tracePt t="166052" x="3063875" y="3443288"/>
          <p14:tracePt t="166054" x="3084513" y="3443288"/>
          <p14:tracePt t="166068" x="3117850" y="3443288"/>
          <p14:tracePt t="166085" x="3135313" y="3443288"/>
          <p14:tracePt t="166103" x="3173413" y="3443288"/>
          <p14:tracePt t="166119" x="3195638" y="3443288"/>
          <p14:tracePt t="166121" x="3222625" y="3443288"/>
          <p14:tracePt t="166135" x="3267075" y="3443288"/>
          <p14:tracePt t="166152" x="3360738" y="3443288"/>
          <p14:tracePt t="166169" x="3432175" y="3448050"/>
          <p14:tracePt t="166170" x="3476625" y="3454400"/>
          <p14:tracePt t="166186" x="3498850" y="3459163"/>
          <p14:tracePt t="166187" x="3514725" y="3465513"/>
          <p14:tracePt t="166202" x="3548063" y="3470275"/>
          <p14:tracePt t="166204" x="3559175" y="3470275"/>
          <p14:tracePt t="166219" x="3581400" y="3470275"/>
          <p14:tracePt t="166235" x="3592513" y="3470275"/>
          <p14:tracePt t="166253" x="3608388" y="3470275"/>
          <p14:tracePt t="166269" x="3614738" y="3470275"/>
          <p14:tracePt t="166271" x="3635375" y="3470275"/>
          <p14:tracePt t="166286" x="3690938" y="3470275"/>
          <p14:tracePt t="166303" x="3740150" y="3470275"/>
          <p14:tracePt t="166320" x="3806825" y="3470275"/>
          <p14:tracePt t="166321" x="3822700" y="3470275"/>
          <p14:tracePt t="166336" x="3840163" y="3470275"/>
          <p14:tracePt t="166338" x="3851275" y="3470275"/>
          <p14:tracePt t="166352" x="3867150" y="3470275"/>
          <p14:tracePt t="166369" x="3895725" y="3470275"/>
          <p14:tracePt t="166386" x="3922713" y="3470275"/>
          <p14:tracePt t="166388" x="3933825" y="3470275"/>
          <p14:tracePt t="166403" x="3956050" y="3470275"/>
          <p14:tracePt t="166405" x="3978275" y="3470275"/>
          <p14:tracePt t="166419" x="4000500" y="3470275"/>
          <p14:tracePt t="166435" x="4043363" y="3470275"/>
          <p14:tracePt t="166452" x="4076700" y="3470275"/>
          <p14:tracePt t="166470" x="4094163" y="3470275"/>
          <p14:tracePt t="166472" x="4098925" y="3470275"/>
          <p14:tracePt t="166487" x="4114800" y="3470275"/>
          <p14:tracePt t="166502" x="4137025" y="3470275"/>
          <p14:tracePt t="166520" x="4154488" y="3470275"/>
          <p14:tracePt t="166536" x="4187825" y="3470275"/>
          <p14:tracePt t="166553" x="4208463" y="3470275"/>
          <p14:tracePt t="166554" x="4237038" y="3475038"/>
          <p14:tracePt t="166570" x="4297363" y="3481388"/>
          <p14:tracePt t="166587" x="4352925" y="3481388"/>
          <p14:tracePt t="166603" x="4402138" y="3481388"/>
          <p14:tracePt t="166621" x="4435475" y="3481388"/>
          <p14:tracePt t="166637" x="4446588" y="3481388"/>
          <p14:tracePt t="166705" x="4451350" y="3481388"/>
          <p14:tracePt t="166722" x="4457700" y="3481388"/>
          <p14:tracePt t="166733" x="4462463" y="3481388"/>
          <p14:tracePt t="166742" x="4467225" y="3486150"/>
          <p14:tracePt t="166752" x="4473575" y="3486150"/>
          <p14:tracePt t="166770" x="4478338" y="3486150"/>
          <p14:tracePt t="166794" x="4484688" y="3486150"/>
          <p14:tracePt t="166810" x="4489450" y="3486150"/>
          <p14:tracePt t="166820" x="4495800" y="3486150"/>
          <p14:tracePt t="166837" x="4506913" y="3486150"/>
          <p14:tracePt t="166838" x="4518025" y="3492500"/>
          <p14:tracePt t="166853" x="4529138" y="3492500"/>
          <p14:tracePt t="166855" x="4551363" y="3497263"/>
          <p14:tracePt t="166871" x="4560888" y="3497263"/>
          <p14:tracePt t="166874" x="4578350" y="3497263"/>
          <p14:tracePt t="166886" x="4611688" y="3497263"/>
          <p14:tracePt t="166904" x="4627563" y="3497263"/>
          <p14:tracePt t="166920" x="4633913" y="3497263"/>
          <p14:tracePt t="166937" x="4638675" y="3497263"/>
          <p14:tracePt t="167005" x="4645025" y="3497263"/>
          <p14:tracePt t="167013" x="4672013" y="3492500"/>
          <p14:tracePt t="167237" x="4665663" y="3492500"/>
          <p14:tracePt t="168551" x="4665663" y="3486150"/>
          <p14:tracePt t="168557" x="4660900" y="3475038"/>
          <p14:tracePt t="168564" x="4660900" y="3470275"/>
          <p14:tracePt t="168590" x="4660900" y="3448050"/>
          <p14:tracePt t="168606" x="4654550" y="3436938"/>
          <p14:tracePt t="168608" x="4654550" y="3432175"/>
          <p14:tracePt t="168623" x="4654550" y="3425825"/>
          <p14:tracePt t="168624" x="4654550" y="3421063"/>
          <p14:tracePt t="168639" x="4654550" y="3414713"/>
          <p14:tracePt t="168641" x="4649788" y="3409950"/>
          <p14:tracePt t="168656" x="4649788" y="3403600"/>
          <p14:tracePt t="168673" x="4649788" y="3398838"/>
          <p14:tracePt t="168759" x="4649788" y="3392488"/>
          <p14:tracePt t="168774" x="4649788" y="3387725"/>
          <p14:tracePt t="168791" x="4649788" y="3382963"/>
          <p14:tracePt t="168813" x="4649788" y="3376613"/>
          <p14:tracePt t="168903" x="4649788" y="3371850"/>
          <p14:tracePt t="168918" x="4654550" y="3365500"/>
          <p14:tracePt t="168924" x="4654550" y="3360738"/>
          <p14:tracePt t="168939" x="4660900" y="3349625"/>
          <p14:tracePt t="168956" x="4672013" y="3327400"/>
          <p14:tracePt t="168973" x="4683125" y="3305175"/>
          <p14:tracePt t="168989" x="4683125" y="3282950"/>
          <p14:tracePt t="168991" x="4683125" y="3267075"/>
          <p14:tracePt t="169007" x="4683125" y="3244850"/>
          <p14:tracePt t="169008" x="4676775" y="3216275"/>
          <p14:tracePt t="169024" x="4672013" y="3200400"/>
          <p14:tracePt t="169026" x="4660900" y="3178175"/>
          <p14:tracePt t="169040" x="4627563" y="3128963"/>
          <p14:tracePt t="169057" x="4605338" y="3084513"/>
          <p14:tracePt t="169058" x="4594225" y="3046413"/>
          <p14:tracePt t="169073" x="4594225" y="3017838"/>
          <p14:tracePt t="169075" x="4589463" y="2986088"/>
          <p14:tracePt t="169090" x="4583113" y="2957513"/>
          <p14:tracePt t="169091" x="4583113" y="2941638"/>
          <p14:tracePt t="169106" x="4583113" y="2919413"/>
          <p14:tracePt t="169124" x="4583113" y="2903538"/>
          <p14:tracePt t="169140" x="4589463" y="2892425"/>
          <p14:tracePt t="169157" x="4594225" y="2892425"/>
          <p14:tracePt t="169159" x="4594225" y="2886075"/>
          <p14:tracePt t="169233" x="4600575" y="2886075"/>
          <p14:tracePt t="169247" x="4616450" y="2914650"/>
          <p14:tracePt t="169254" x="4638675" y="2935288"/>
          <p14:tracePt t="169261" x="4665663" y="2979738"/>
          <p14:tracePt t="169273" x="4694238" y="3017838"/>
          <p14:tracePt t="169291" x="4748213" y="3090863"/>
          <p14:tracePt t="169292" x="4781550" y="3140075"/>
          <p14:tracePt t="169307" x="4803775" y="3178175"/>
          <p14:tracePt t="169309" x="4826000" y="3205163"/>
          <p14:tracePt t="169323" x="4881563" y="3321050"/>
          <p14:tracePt t="169340" x="4881563" y="3349625"/>
          <p14:tracePt t="169357" x="4881563" y="3398838"/>
          <p14:tracePt t="169359" x="4881563" y="3421063"/>
          <p14:tracePt t="169374" x="4870450" y="3443288"/>
          <p14:tracePt t="169375" x="4852988" y="3470275"/>
          <p14:tracePt t="169391" x="4832350" y="3514725"/>
          <p14:tracePt t="169408" x="4814888" y="3552825"/>
          <p14:tracePt t="169424" x="4799013" y="3579813"/>
          <p14:tracePt t="169442" x="4787900" y="3608388"/>
          <p14:tracePt t="169457" x="4781550" y="3624263"/>
          <p14:tracePt t="169474" x="4776788" y="3635375"/>
          <p14:tracePt t="169491" x="4770438" y="3662363"/>
          <p14:tracePt t="169508" x="4770438" y="3679825"/>
          <p14:tracePt t="169525" x="4770438" y="3702050"/>
          <p14:tracePt t="169541" x="4781550" y="3717925"/>
          <p14:tracePt t="169558" x="4787900" y="3735388"/>
          <p14:tracePt t="169574" x="4799013" y="3746500"/>
          <p14:tracePt t="169592" x="4810125" y="3756025"/>
          <p14:tracePt t="169608" x="4814888" y="3762375"/>
          <p14:tracePt t="169624" x="4826000" y="3773488"/>
          <p14:tracePt t="169641" x="4837113" y="3784600"/>
          <p14:tracePt t="169643" x="4841875" y="3784600"/>
          <p14:tracePt t="169658" x="4864100" y="3795713"/>
          <p14:tracePt t="169674" x="4881563" y="3811588"/>
          <p14:tracePt t="169675" x="4930775" y="3822700"/>
          <p14:tracePt t="169690" x="4964113" y="3840163"/>
          <p14:tracePt t="169708" x="5040313" y="3856038"/>
          <p14:tracePt t="169725" x="5129213" y="3860800"/>
          <p14:tracePt t="169726" x="5173663" y="3867150"/>
          <p14:tracePt t="169742" x="5238750" y="3867150"/>
          <p14:tracePt t="169758" x="5327650" y="3867150"/>
          <p14:tracePt t="169775" x="5421313" y="3867150"/>
          <p14:tracePt t="169792" x="5548313" y="3860800"/>
          <p14:tracePt t="169793" x="5581650" y="3860800"/>
          <p14:tracePt t="169809" x="5691188" y="3840163"/>
          <p14:tracePt t="169824" x="5718175" y="3833813"/>
          <p14:tracePt t="169825" x="5735638" y="3833813"/>
          <p14:tracePt t="169841" x="5768975" y="3822700"/>
          <p14:tracePt t="169858" x="5773738" y="3822700"/>
          <p14:tracePt t="169874" x="5778500" y="3817938"/>
          <p14:tracePt t="169892" x="5784850" y="3817938"/>
          <p14:tracePt t="169893" x="5789613" y="3817938"/>
          <p14:tracePt t="169908" x="5800725" y="3817938"/>
          <p14:tracePt t="169925" x="5811838" y="3817938"/>
          <p14:tracePt t="169942" x="5818188" y="3817938"/>
          <p14:tracePt t="169944" x="5829300" y="3817938"/>
          <p14:tracePt t="169959" x="5834063" y="3817938"/>
          <p14:tracePt t="169960" x="5845175" y="3822700"/>
          <p14:tracePt t="169974" x="5862638" y="3822700"/>
          <p14:tracePt t="169975" x="5872163" y="3833813"/>
          <p14:tracePt t="169991" x="5883275" y="3840163"/>
          <p14:tracePt t="170008" x="5900738" y="3844925"/>
          <p14:tracePt t="170025" x="5911850" y="3844925"/>
          <p14:tracePt t="170026" x="5916613" y="3844925"/>
          <p14:tracePt t="170060" x="5922963" y="3844925"/>
          <p14:tracePt t="170201" x="5927725" y="3844925"/>
          <p14:tracePt t="170215" x="5938838" y="3844925"/>
          <p14:tracePt t="170221" x="5945188" y="3844925"/>
          <p14:tracePt t="170229" x="5949950" y="3844925"/>
          <p14:tracePt t="170242" x="5961063" y="3849688"/>
          <p14:tracePt t="170259" x="5983288" y="3849688"/>
          <p14:tracePt t="170260" x="5994400" y="3849688"/>
          <p14:tracePt t="170275" x="6027738" y="3860800"/>
          <p14:tracePt t="170291" x="6043613" y="3867150"/>
          <p14:tracePt t="170309" x="6065838" y="3867150"/>
          <p14:tracePt t="170310" x="6070600" y="3871913"/>
          <p14:tracePt t="170325" x="6076950" y="3871913"/>
          <p14:tracePt t="171116" x="6081713" y="3871913"/>
          <p14:tracePt t="171235" x="6088063" y="3871913"/>
          <p14:tracePt t="171281" x="6088063" y="3867150"/>
          <p14:tracePt t="171325" x="6092825" y="3867150"/>
          <p14:tracePt t="171354" x="6099175" y="3867150"/>
          <p14:tracePt t="171378" x="6099175" y="3860800"/>
          <p14:tracePt t="171384" x="6103938" y="3860800"/>
          <p14:tracePt t="171400" x="6110288" y="3860800"/>
          <p14:tracePt t="171422" x="6115050" y="3856038"/>
          <p14:tracePt t="171444" x="6121400" y="3849688"/>
          <p14:tracePt t="171459" x="6126163" y="3849688"/>
          <p14:tracePt t="171467" x="6132513" y="3849688"/>
          <p14:tracePt t="171477" x="6137275" y="3844925"/>
          <p14:tracePt t="171494" x="6137275" y="3840163"/>
          <p14:tracePt t="171511" x="6148388" y="3840163"/>
          <p14:tracePt t="171633" x="6153150" y="3840163"/>
          <p14:tracePt t="171640" x="6153150" y="3833813"/>
          <p14:tracePt t="171662" x="6159500" y="3833813"/>
          <p14:tracePt t="171679" x="6159500" y="3829050"/>
          <p14:tracePt t="171692" x="6164263" y="3829050"/>
          <p14:tracePt t="171700" x="6170613" y="3829050"/>
          <p14:tracePt t="171711" x="6170613" y="3822700"/>
          <p14:tracePt t="171881" x="6175375" y="3822700"/>
          <p14:tracePt t="172082" x="6181725" y="3822700"/>
          <p14:tracePt t="172765" x="6186488" y="3822700"/>
          <p14:tracePt t="172782" x="6192838" y="3822700"/>
          <p14:tracePt t="172802" x="6197600" y="3822700"/>
          <p14:tracePt t="172809" x="6203950" y="3822700"/>
          <p14:tracePt t="172817" x="6208713" y="3822700"/>
          <p14:tracePt t="172829" x="6226175" y="3822700"/>
          <p14:tracePt t="172846" x="6242050" y="3822700"/>
          <p14:tracePt t="172847" x="6264275" y="3822700"/>
          <p14:tracePt t="172863" x="6286500" y="3822700"/>
          <p14:tracePt t="172865" x="6302375" y="3822700"/>
          <p14:tracePt t="172880" x="6369050" y="3822700"/>
          <p14:tracePt t="172897" x="6429375" y="3822700"/>
          <p14:tracePt t="172914" x="6527800" y="3811588"/>
          <p14:tracePt t="172915" x="6567488" y="3811588"/>
          <p14:tracePt t="172930" x="6650038" y="3806825"/>
          <p14:tracePt t="172932" x="6743700" y="3806825"/>
          <p14:tracePt t="172946" x="6875463" y="3800475"/>
          <p14:tracePt t="172963" x="6985000" y="3789363"/>
          <p14:tracePt t="172980" x="7035800" y="3789363"/>
          <p14:tracePt t="172982" x="7069138" y="3789363"/>
          <p14:tracePt t="172996" x="7085013" y="3789363"/>
          <p14:tracePt t="173014" x="7100888" y="3789363"/>
          <p14:tracePt t="173035" x="7107238" y="3789363"/>
          <p14:tracePt t="173046" x="7112000" y="3789363"/>
          <p14:tracePt t="173064" x="7129463" y="3789363"/>
          <p14:tracePt t="173080" x="7140575" y="3789363"/>
          <p14:tracePt t="173082" x="7145338" y="3789363"/>
          <p14:tracePt t="173097" x="7178675" y="3789363"/>
          <p14:tracePt t="173113" x="7200900" y="3789363"/>
          <p14:tracePt t="173133" x="7245350" y="3789363"/>
          <p14:tracePt t="173147" x="7283450" y="3789363"/>
          <p14:tracePt t="173163" x="7332663" y="3784600"/>
          <p14:tracePt t="173181" x="7377113" y="3778250"/>
          <p14:tracePt t="173197" x="7426325" y="3767138"/>
          <p14:tracePt t="173199" x="7443788" y="3767138"/>
          <p14:tracePt t="173213" x="7470775" y="3762375"/>
          <p14:tracePt t="173215" x="7486650" y="3762375"/>
          <p14:tracePt t="173230" x="7526338" y="3762375"/>
          <p14:tracePt t="173231" x="7546975" y="3756025"/>
          <p14:tracePt t="173246" x="7591425" y="3756025"/>
          <p14:tracePt t="173263" x="7669213" y="3756025"/>
          <p14:tracePt t="173281" x="7796213" y="3756025"/>
          <p14:tracePt t="173298" x="7872413" y="3767138"/>
          <p14:tracePt t="173314" x="7972425" y="3778250"/>
          <p14:tracePt t="173330" x="8032750" y="3789363"/>
          <p14:tracePt t="173348" x="8077200" y="3800475"/>
          <p14:tracePt t="173350" x="8088313" y="3800475"/>
          <p14:tracePt t="173363" x="8104188" y="3800475"/>
          <p14:tracePt t="173380" x="8142288" y="3811588"/>
          <p14:tracePt t="173381" x="8153400" y="3817938"/>
          <p14:tracePt t="173397" x="8202613" y="3829050"/>
          <p14:tracePt t="173413" x="8224838" y="3833813"/>
          <p14:tracePt t="173432" x="8264525" y="3840163"/>
          <p14:tracePt t="173448" x="8280400" y="3844925"/>
          <p14:tracePt t="173463" x="8291513" y="3849688"/>
          <p14:tracePt t="173480" x="8296275" y="3849688"/>
          <p14:tracePt t="173497" x="8302625" y="3849688"/>
          <p14:tracePt t="173498" x="8307388" y="3849688"/>
          <p14:tracePt t="173532" x="8313738" y="3849688"/>
          <p14:tracePt t="173552" x="8318500" y="3849688"/>
          <p14:tracePt t="173559" x="8318500" y="3856038"/>
          <p14:tracePt t="173591" x="8324850" y="3856038"/>
          <p14:tracePt t="173604" x="8329613" y="3856038"/>
          <p14:tracePt t="173628" x="8335963" y="3856038"/>
          <p14:tracePt t="173643" x="8340725" y="3860800"/>
          <p14:tracePt t="173649" x="8347075" y="3860800"/>
          <p14:tracePt t="173663" x="8351838" y="3860800"/>
          <p14:tracePt t="173665" x="8362950" y="3860800"/>
          <p14:tracePt t="173681" x="8396288" y="3860800"/>
          <p14:tracePt t="173697" x="8434388" y="3860800"/>
          <p14:tracePt t="173714" x="8483600" y="3860800"/>
          <p14:tracePt t="173716" x="8505825" y="3860800"/>
          <p14:tracePt t="173731" x="8577263" y="3860800"/>
          <p14:tracePt t="173747" x="8621713" y="3860800"/>
          <p14:tracePt t="173749" x="8666163" y="3860800"/>
          <p14:tracePt t="173763" x="8804275" y="3860800"/>
          <p14:tracePt t="173781" x="8913813" y="3856038"/>
          <p14:tracePt t="173798" x="9013825" y="3844925"/>
          <p14:tracePt t="173800" x="9063038" y="3844925"/>
          <p14:tracePt t="173814" x="9112250" y="3844925"/>
          <p14:tracePt t="173816" x="9167813" y="3844925"/>
          <p14:tracePt t="173830" x="9299575" y="3829050"/>
          <p14:tracePt t="173848" x="9415463" y="3822700"/>
          <p14:tracePt t="173864" x="9509125" y="3822700"/>
          <p14:tracePt t="173881" x="9640888" y="3822700"/>
          <p14:tracePt t="173897" x="9669463" y="3822700"/>
          <p14:tracePt t="173898" x="9696450" y="3822700"/>
          <p14:tracePt t="173913" x="9783763" y="3829050"/>
          <p14:tracePt t="173931" x="9828213" y="3833813"/>
          <p14:tracePt t="173948" x="9894888" y="3833813"/>
          <p14:tracePt t="173949" x="9921875" y="3833813"/>
          <p14:tracePt t="173964" x="9959975" y="3833813"/>
          <p14:tracePt t="173965" x="9977438" y="3833813"/>
          <p14:tracePt t="173981" x="9993313" y="3833813"/>
          <p14:tracePt t="173998" x="10021888" y="3829050"/>
          <p14:tracePt t="174014" x="10033000" y="3829050"/>
          <p14:tracePt t="174016" x="10037763" y="3822700"/>
          <p14:tracePt t="174032" x="10048875" y="3822700"/>
          <p14:tracePt t="174048" x="10059988" y="3822700"/>
          <p14:tracePt t="174064" x="10071100" y="3822700"/>
          <p14:tracePt t="174081" x="10082213" y="3822700"/>
          <p14:tracePt t="174083" x="10086975" y="3822700"/>
          <p14:tracePt t="174098" x="10093325" y="3822700"/>
          <p14:tracePt t="174099" x="10104438" y="3822700"/>
          <p14:tracePt t="174114" x="10115550" y="3822700"/>
          <p14:tracePt t="174131" x="10120313" y="3822700"/>
          <p14:tracePt t="174148" x="10126663" y="3822700"/>
          <p14:tracePt t="174678" x="10120313" y="3822700"/>
          <p14:tracePt t="174707" x="10115550" y="3822700"/>
          <p14:tracePt t="174714" x="10109200" y="3822700"/>
          <p14:tracePt t="175555" x="10109200" y="3817938"/>
          <p14:tracePt t="175570" x="10093325" y="3817938"/>
          <p14:tracePt t="175591" x="10093325" y="3811588"/>
          <p14:tracePt t="175915" x="10075863" y="3811588"/>
          <p14:tracePt t="175923" x="10053638" y="3811588"/>
          <p14:tracePt t="175934" x="9993313" y="3811588"/>
          <p14:tracePt t="175951" x="9696450" y="3795713"/>
          <p14:tracePt t="175952" x="9475788" y="3795713"/>
          <p14:tracePt t="175967" x="9294813" y="3789363"/>
          <p14:tracePt t="175968" x="8991600" y="3789363"/>
          <p14:tracePt t="175983" x="8445500" y="3789363"/>
          <p14:tracePt t="176001" x="8032750" y="3735388"/>
          <p14:tracePt t="176018" x="7294563" y="3746500"/>
          <p14:tracePt t="176019" x="6842125" y="3800475"/>
          <p14:tracePt t="176034" x="6440488" y="3849688"/>
          <p14:tracePt t="176035" x="6153150" y="3883025"/>
          <p14:tracePt t="176050" x="5570538" y="3971925"/>
          <p14:tracePt t="176067" x="5249863" y="4016375"/>
          <p14:tracePt t="176084" x="5008563" y="4054475"/>
          <p14:tracePt t="176086" x="4935538" y="4065588"/>
          <p14:tracePt t="176101" x="4897438" y="4070350"/>
          <p14:tracePt t="176102" x="4837113" y="4070350"/>
          <p14:tracePt t="176117" x="4765675" y="4076700"/>
          <p14:tracePt t="176119" x="4721225" y="4076700"/>
          <p14:tracePt t="176133" x="4533900" y="4076700"/>
          <p14:tracePt t="176151" x="4237038" y="4059238"/>
          <p14:tracePt t="176167" x="3768725" y="4054475"/>
          <p14:tracePt t="176184" x="3333750" y="4054475"/>
          <p14:tracePt t="176186" x="3128963" y="4054475"/>
          <p14:tracePt t="176200" x="2792413" y="4054475"/>
          <p14:tracePt t="176217" x="2589213" y="4054475"/>
          <p14:tracePt t="176234" x="2435225" y="4065588"/>
          <p14:tracePt t="176251" x="2374900" y="4070350"/>
          <p14:tracePt t="176253" x="2357438" y="4076700"/>
          <p14:tracePt t="176267" x="2341563" y="4081463"/>
          <p14:tracePt t="176269" x="2330450" y="4081463"/>
          <p14:tracePt t="176284" x="2308225" y="4098925"/>
          <p14:tracePt t="176301" x="2292350" y="4114800"/>
          <p14:tracePt t="176318" x="2286000" y="4130675"/>
          <p14:tracePt t="176319" x="2286000" y="4137025"/>
          <p14:tracePt t="176334" x="2286000" y="4141788"/>
          <p14:tracePt t="176388" x="2281238" y="4141788"/>
          <p14:tracePt t="176395" x="2274888" y="4141788"/>
          <p14:tracePt t="176403" x="2259013" y="4141788"/>
          <p14:tracePt t="176418" x="2198688" y="4159250"/>
          <p14:tracePt t="176434" x="2132013" y="4164013"/>
          <p14:tracePt t="176451" x="2105025" y="4170363"/>
          <p14:tracePt t="176453" x="2098675" y="4175125"/>
          <p14:tracePt t="176467" x="2093913" y="4175125"/>
          <p14:tracePt t="176485" x="2087563" y="4175125"/>
          <p14:tracePt t="176545" x="2087563" y="4181475"/>
          <p14:tracePt t="176559" x="2098675" y="4186238"/>
          <p14:tracePt t="176567" x="2120900" y="4192588"/>
          <p14:tracePt t="176585" x="2187575" y="4197350"/>
          <p14:tracePt t="176602" x="2297113" y="4197350"/>
          <p14:tracePt t="176603" x="2335213" y="4197350"/>
          <p14:tracePt t="176619" x="2390775" y="4197350"/>
          <p14:tracePt t="176620" x="2439988" y="4197350"/>
          <p14:tracePt t="176634" x="2513013" y="4197350"/>
          <p14:tracePt t="176651" x="2540000" y="4197350"/>
          <p14:tracePt t="176669" x="2555875" y="4197350"/>
          <p14:tracePt t="176671" x="2562225" y="4197350"/>
          <p14:tracePt t="176684" x="2566988" y="4197350"/>
          <p14:tracePt t="176702" x="2578100" y="4192588"/>
          <p14:tracePt t="176718" x="2584450" y="4186238"/>
          <p14:tracePt t="176734" x="2595563" y="4186238"/>
          <p14:tracePt t="176751" x="2600325" y="4181475"/>
          <p14:tracePt t="176769" x="2611438" y="4175125"/>
          <p14:tracePt t="176784" x="2616200" y="4175125"/>
          <p14:tracePt t="176802" x="2622550" y="4170363"/>
          <p14:tracePt t="176869" x="2622550" y="4164013"/>
          <p14:tracePt t="176874" x="2627313" y="4164013"/>
          <p14:tracePt t="176897" x="2633663" y="4159250"/>
          <p14:tracePt t="176928" x="2638425" y="4159250"/>
          <p14:tracePt t="176964" x="2644775" y="4159250"/>
          <p14:tracePt t="176971" x="2649538" y="4159250"/>
          <p14:tracePt t="176987" x="2655888" y="4159250"/>
          <p14:tracePt t="177003" x="2660650" y="4159250"/>
          <p14:tracePt t="177018" x="2671763" y="4159250"/>
          <p14:tracePt t="177035" x="2705100" y="4159250"/>
          <p14:tracePt t="177052" x="2709863" y="4159250"/>
          <p14:tracePt t="177054" x="2720975" y="4152900"/>
          <p14:tracePt t="177069" x="2727325" y="4152900"/>
          <p14:tracePt t="177071" x="2727325" y="4148138"/>
          <p14:tracePt t="177085" x="2732088" y="4148138"/>
          <p14:tracePt t="177102" x="2732088" y="4141788"/>
          <p14:tracePt t="177119" x="2738438" y="4141788"/>
          <p14:tracePt t="177136" x="2743200" y="4137025"/>
          <p14:tracePt t="177153" x="2743200" y="4130675"/>
          <p14:tracePt t="177154" x="2749550" y="4130675"/>
          <p14:tracePt t="177168" x="2749550" y="4119563"/>
          <p14:tracePt t="177185" x="2760663" y="4114800"/>
          <p14:tracePt t="177202" x="2760663" y="4110038"/>
          <p14:tracePt t="177204" x="2760663" y="4103688"/>
          <p14:tracePt t="177219" x="2760663" y="4098925"/>
          <p14:tracePt t="177221" x="2765425" y="4098925"/>
          <p14:tracePt t="177235" x="2765425" y="4092575"/>
          <p14:tracePt t="177280" x="2771775" y="4092575"/>
          <p14:tracePt t="177287" x="2776538" y="4092575"/>
          <p14:tracePt t="177305" x="2782888" y="4092575"/>
          <p14:tracePt t="177309" x="2792413" y="4092575"/>
          <p14:tracePt t="177319" x="2803525" y="4092575"/>
          <p14:tracePt t="177337" x="2820988" y="4092575"/>
          <p14:tracePt t="177339" x="2825750" y="4092575"/>
          <p14:tracePt t="177353" x="2843213" y="4092575"/>
          <p14:tracePt t="177354" x="2854325" y="4092575"/>
          <p14:tracePt t="177371" x="2881313" y="4092575"/>
          <p14:tracePt t="177385" x="2903538" y="4092575"/>
          <p14:tracePt t="177403" x="2925763" y="4092575"/>
          <p14:tracePt t="177420" x="2947988" y="4092575"/>
          <p14:tracePt t="177422" x="2952750" y="4092575"/>
          <p14:tracePt t="177436" x="2963863" y="4092575"/>
          <p14:tracePt t="177580" x="2970213" y="4092575"/>
          <p14:tracePt t="177752" x="2970213" y="4087813"/>
          <p14:tracePt t="177759" x="2963863" y="4087813"/>
          <p14:tracePt t="178182" x="2970213" y="4087813"/>
          <p14:tracePt t="178202" x="2974975" y="4087813"/>
          <p14:tracePt t="178209" x="2979738" y="4087813"/>
          <p14:tracePt t="178220" x="2990850" y="4092575"/>
          <p14:tracePt t="178237" x="3008313" y="4098925"/>
          <p14:tracePt t="178239" x="3019425" y="4110038"/>
          <p14:tracePt t="178254" x="3035300" y="4114800"/>
          <p14:tracePt t="178255" x="3046413" y="4114800"/>
          <p14:tracePt t="178270" x="3057525" y="4125913"/>
          <p14:tracePt t="178288" x="3068638" y="4130675"/>
          <p14:tracePt t="178304" x="3079750" y="4130675"/>
          <p14:tracePt t="178465" x="3084513" y="4130675"/>
          <p14:tracePt t="178488" x="3090863" y="4130675"/>
          <p14:tracePt t="179103" x="3090863" y="4125913"/>
          <p14:tracePt t="179124" x="3090863" y="4119563"/>
          <p14:tracePt t="179132" x="3084513" y="4114800"/>
          <p14:tracePt t="179493" x="3095625" y="4114800"/>
          <p14:tracePt t="179500" x="3106738" y="4114800"/>
          <p14:tracePt t="179514" x="3117850" y="4114800"/>
          <p14:tracePt t="179524" x="3124200" y="4114800"/>
          <p14:tracePt t="179540" x="3135313" y="4114800"/>
          <p14:tracePt t="179557" x="3151188" y="4114800"/>
          <p14:tracePt t="179573" x="3167063" y="4114800"/>
          <p14:tracePt t="179574" x="3178175" y="4114800"/>
          <p14:tracePt t="179589" x="3189288" y="4114800"/>
          <p14:tracePt t="179591" x="3195638" y="4114800"/>
          <p14:tracePt t="179605" x="3217863" y="4110038"/>
          <p14:tracePt t="179623" x="3244850" y="4103688"/>
          <p14:tracePt t="179641" x="3278188" y="4098925"/>
          <p14:tracePt t="179642" x="3289300" y="4098925"/>
          <p14:tracePt t="179657" x="3344863" y="4087813"/>
          <p14:tracePt t="179673" x="3376613" y="4076700"/>
          <p14:tracePt t="179689" x="3405188" y="4065588"/>
          <p14:tracePt t="179706" x="3432175" y="4054475"/>
          <p14:tracePt t="179723" x="3503613" y="4043363"/>
          <p14:tracePt t="179740" x="3521075" y="4037013"/>
          <p14:tracePt t="179741" x="3548063" y="4021138"/>
          <p14:tracePt t="179756" x="3559175" y="4021138"/>
          <p14:tracePt t="179773" x="3586163" y="4005263"/>
          <p14:tracePt t="179791" x="3619500" y="3987800"/>
          <p14:tracePt t="179807" x="3646488" y="3960813"/>
          <p14:tracePt t="179823" x="3668713" y="3938588"/>
          <p14:tracePt t="179841" x="3686175" y="3922713"/>
          <p14:tracePt t="179857" x="3690938" y="3905250"/>
          <p14:tracePt t="179859" x="3697288" y="3900488"/>
          <p14:tracePt t="179873" x="3697288" y="3889375"/>
          <p14:tracePt t="179874" x="3702050" y="3878263"/>
          <p14:tracePt t="179890" x="3702050" y="3856038"/>
          <p14:tracePt t="179906" x="3702050" y="3840163"/>
          <p14:tracePt t="179923" x="3702050" y="3817938"/>
          <p14:tracePt t="179940" x="3697288" y="3800475"/>
          <p14:tracePt t="179942" x="3690938" y="3789363"/>
          <p14:tracePt t="179957" x="3675063" y="3778250"/>
          <p14:tracePt t="179973" x="3668713" y="3762375"/>
          <p14:tracePt t="179990" x="3657600" y="3756025"/>
          <p14:tracePt t="180008" x="3646488" y="3751263"/>
          <p14:tracePt t="180009" x="3641725" y="3746500"/>
          <p14:tracePt t="180023" x="3635375" y="3746500"/>
          <p14:tracePt t="180025" x="3625850" y="3746500"/>
          <p14:tracePt t="180055" x="3619500" y="3746500"/>
          <p14:tracePt t="180070" x="3608388" y="3746500"/>
          <p14:tracePt t="180077" x="3592513" y="3740150"/>
          <p14:tracePt t="180090" x="3552825" y="3735388"/>
          <p14:tracePt t="180091" x="3498850" y="3735388"/>
          <p14:tracePt t="180107" x="3492500" y="3735388"/>
          <p14:tracePt t="180109" x="3470275" y="3735388"/>
          <p14:tracePt t="180123" x="3398838" y="3729038"/>
          <p14:tracePt t="180140" x="3300413" y="3729038"/>
          <p14:tracePt t="180157" x="3019425" y="3735388"/>
          <p14:tracePt t="180159" x="2836863" y="3735388"/>
          <p14:tracePt t="180174" x="2446338" y="3756025"/>
          <p14:tracePt t="180175" x="2065338" y="3784600"/>
          <p14:tracePt t="180191" x="1284288" y="3817938"/>
          <p14:tracePt t="180207" x="26988" y="3927475"/>
          <p14:tracePt t="181397" x="214313" y="3949700"/>
          <p14:tracePt t="181409" x="379413" y="3976688"/>
          <p14:tracePt t="181425" x="650875" y="4010025"/>
          <p14:tracePt t="181443" x="952500" y="3949700"/>
          <p14:tracePt t="181458" x="1139825" y="3994150"/>
          <p14:tracePt t="181476" x="1333500" y="4016375"/>
          <p14:tracePt t="181492" x="1536700" y="4054475"/>
          <p14:tracePt t="181509" x="1701800" y="4098925"/>
          <p14:tracePt t="181510" x="1779588" y="4119563"/>
          <p14:tracePt t="181525" x="1857375" y="4130675"/>
          <p14:tracePt t="181527" x="1889125" y="4141788"/>
          <p14:tracePt t="181542" x="2005013" y="4164013"/>
          <p14:tracePt t="181559" x="2076450" y="4197350"/>
          <p14:tracePt t="181561" x="2109788" y="4246563"/>
          <p14:tracePt t="181575" x="2147888" y="4264025"/>
          <p14:tracePt t="181593" x="2198688" y="4291013"/>
          <p14:tracePt t="181594" x="2225675" y="4306888"/>
          <p14:tracePt t="181609" x="2263775" y="4346575"/>
          <p14:tracePt t="181626" x="2297113" y="4395788"/>
          <p14:tracePt t="181642" x="2341563" y="4467225"/>
          <p14:tracePt t="181660" x="2397125" y="4610100"/>
          <p14:tracePt t="181676" x="2439988" y="4721225"/>
          <p14:tracePt t="181693" x="2479675" y="4846638"/>
          <p14:tracePt t="181710" x="2501900" y="4935538"/>
          <p14:tracePt t="181711" x="2501900" y="4991100"/>
          <p14:tracePt t="181727" x="2501900" y="5040313"/>
          <p14:tracePt t="181743" x="2501900" y="5078413"/>
          <p14:tracePt t="181760" x="2501900" y="5089525"/>
          <p14:tracePt t="181776" x="2501900" y="5095875"/>
          <p14:tracePt t="181792" x="2501900" y="5100638"/>
          <p14:tracePt t="181810" x="2446338" y="5138738"/>
          <p14:tracePt t="181826" x="2335213" y="5200650"/>
          <p14:tracePt t="181842" x="1884363" y="5348288"/>
          <p14:tracePt t="181860" x="1289050" y="5464175"/>
          <p14:tracePt t="181861" x="793750" y="5546725"/>
          <p14:tracePt t="182071" x="258763" y="5519738"/>
          <p14:tracePt t="182079" x="573088" y="5497513"/>
          <p14:tracePt t="182093" x="1014413" y="5459413"/>
          <p14:tracePt t="182095" x="1284288" y="5441950"/>
          <p14:tracePt t="182109" x="1641475" y="5414963"/>
          <p14:tracePt t="182111" x="2011363" y="5403850"/>
          <p14:tracePt t="182126" x="2705100" y="5376863"/>
          <p14:tracePt t="182143" x="3432175" y="5370513"/>
          <p14:tracePt t="182160" x="4159250" y="5370513"/>
          <p14:tracePt t="182162" x="4484688" y="5359400"/>
          <p14:tracePt t="182176" x="4864100" y="5343525"/>
          <p14:tracePt t="182178" x="5080000" y="5326063"/>
          <p14:tracePt t="182193" x="5553075" y="5294313"/>
          <p14:tracePt t="182209" x="5872163" y="5272088"/>
          <p14:tracePt t="182226" x="6099175" y="5265738"/>
          <p14:tracePt t="182228" x="6148388" y="5265738"/>
          <p14:tracePt t="182244" x="6219825" y="5254625"/>
          <p14:tracePt t="182245" x="6264275" y="5254625"/>
          <p14:tracePt t="182261" x="6319838" y="5254625"/>
          <p14:tracePt t="182276" x="6369050" y="5254625"/>
          <p14:tracePt t="182294" x="6384925" y="5254625"/>
          <p14:tracePt t="182310" x="6402388" y="5254625"/>
          <p14:tracePt t="182312" x="6407150" y="5254625"/>
          <p14:tracePt t="182365" x="6413500" y="5254625"/>
          <p14:tracePt t="182379" x="6423025" y="5254625"/>
          <p14:tracePt t="182387" x="6429375" y="5265738"/>
          <p14:tracePt t="182395" x="6440488" y="5272088"/>
          <p14:tracePt t="182411" x="6473825" y="5283200"/>
          <p14:tracePt t="182427" x="6489700" y="5287963"/>
          <p14:tracePt t="182444" x="6511925" y="5287963"/>
          <p14:tracePt t="182446" x="6516688" y="5287963"/>
          <p14:tracePt t="182461" x="6534150" y="5287963"/>
          <p14:tracePt t="182463" x="6550025" y="5287963"/>
          <p14:tracePt t="182478" x="6567488" y="5287963"/>
          <p14:tracePt t="182494" x="6572250" y="5294313"/>
          <p14:tracePt t="193638" x="5965825" y="5381625"/>
          <p14:tracePt t="193641" x="5740400" y="5397500"/>
          <p14:tracePt t="193642" x="4859338" y="5397500"/>
          <p14:tracePt t="193647" x="4814888" y="5397500"/>
          <p14:tracePt t="193675" x="4814888" y="5392738"/>
          <p14:tracePt t="193683" x="4821238" y="5392738"/>
          <p14:tracePt t="193697" x="4826000" y="5387975"/>
          <p14:tracePt t="193744" x="4821238" y="5387975"/>
          <p14:tracePt t="193749" x="4803775" y="5392738"/>
          <p14:tracePt t="193761" x="4787900" y="5397500"/>
          <p14:tracePt t="193777" x="4765675" y="5397500"/>
          <p14:tracePt t="193794" x="4699000" y="5419725"/>
          <p14:tracePt t="193796" x="4665663" y="5419725"/>
          <p14:tracePt t="193810" x="4600575" y="5441950"/>
          <p14:tracePt t="193812" x="4489450" y="5470525"/>
          <p14:tracePt t="193827" x="4176713" y="5564188"/>
          <p14:tracePt t="193844" x="3757613" y="5707063"/>
          <p14:tracePt t="193861" x="3333750" y="5827713"/>
          <p14:tracePt t="193863" x="3135313" y="5883275"/>
          <p14:tracePt t="193878" x="2963863" y="5927725"/>
          <p14:tracePt t="193879" x="2809875" y="5970588"/>
          <p14:tracePt t="193895" x="2401888" y="5999163"/>
          <p14:tracePt t="193912" x="2087563" y="5999163"/>
          <p14:tracePt t="193928" x="1663700" y="5883275"/>
          <p14:tracePt t="193929" x="1543050" y="5811838"/>
          <p14:tracePt t="193944" x="1409700" y="5695950"/>
          <p14:tracePt t="193945" x="1273175" y="5524500"/>
          <p14:tracePt t="193961" x="1190625" y="5354638"/>
          <p14:tracePt t="193978" x="1139825" y="5211763"/>
          <p14:tracePt t="193995" x="1168400" y="5133975"/>
          <p14:tracePt t="193997" x="1211263" y="5067300"/>
          <p14:tracePt t="194013" x="1262063" y="4995863"/>
          <p14:tracePt t="194014" x="1295400" y="4957763"/>
          <p14:tracePt t="194028" x="1344613" y="4891088"/>
          <p14:tracePt t="194029" x="1404938" y="4819650"/>
          <p14:tracePt t="194045" x="1476375" y="4743450"/>
          <p14:tracePt t="194061" x="1547813" y="4676775"/>
          <p14:tracePt t="194079" x="1597025" y="4638675"/>
          <p14:tracePt t="194080" x="1630363" y="4616450"/>
          <p14:tracePt t="194094" x="1641475" y="4605338"/>
          <p14:tracePt t="194096" x="1647825" y="4598988"/>
          <p14:tracePt t="194156" x="1630363" y="4598988"/>
          <p14:tracePt t="194314" x="1636713" y="4598988"/>
          <p14:tracePt t="194319" x="1663700" y="4587875"/>
          <p14:tracePt t="194329" x="1690688" y="4583113"/>
          <p14:tracePt t="194345" x="1746250" y="4567238"/>
          <p14:tracePt t="194361" x="1795463" y="4556125"/>
          <p14:tracePt t="194378" x="1866900" y="4527550"/>
          <p14:tracePt t="194379" x="1911350" y="4505325"/>
          <p14:tracePt t="194395" x="1951038" y="4489450"/>
          <p14:tracePt t="194397" x="1993900" y="4478338"/>
          <p14:tracePt t="194411" x="2138363" y="4418013"/>
          <p14:tracePt t="194429" x="2252663" y="4384675"/>
          <p14:tracePt t="194445" x="2501900" y="4329113"/>
          <p14:tracePt t="194462" x="2771775" y="4329113"/>
          <p14:tracePt t="194464" x="2930525" y="4329113"/>
          <p14:tracePt t="194478" x="3079750" y="4340225"/>
          <p14:tracePt t="194480" x="3146425" y="4351338"/>
          <p14:tracePt t="194495" x="3300413" y="4379913"/>
          <p14:tracePt t="194512" x="3349625" y="4389438"/>
          <p14:tracePt t="194529" x="3394075" y="4400550"/>
          <p14:tracePt t="194531" x="3398838" y="4400550"/>
          <p14:tracePt t="194545" x="3405188" y="4406900"/>
          <p14:tracePt t="194546" x="3416300" y="4411663"/>
          <p14:tracePt t="194561" x="3427413" y="4418013"/>
          <p14:tracePt t="194579" x="3438525" y="4422775"/>
          <p14:tracePt t="194596" x="3448050" y="4429125"/>
          <p14:tracePt t="194597" x="3459163" y="4429125"/>
          <p14:tracePt t="194614" x="3476625" y="4440238"/>
          <p14:tracePt t="194628" x="3514725" y="4451350"/>
          <p14:tracePt t="194645" x="3563938" y="4467225"/>
          <p14:tracePt t="194662" x="3646488" y="4483100"/>
          <p14:tracePt t="194664" x="3686175" y="4483100"/>
          <p14:tracePt t="194679" x="3746500" y="4494213"/>
          <p14:tracePt t="194680" x="3829050" y="4494213"/>
          <p14:tracePt t="194695" x="3878263" y="4494213"/>
          <p14:tracePt t="194696" x="3927475" y="4494213"/>
          <p14:tracePt t="194712" x="4032250" y="4494213"/>
          <p14:tracePt t="194729" x="4114800" y="4494213"/>
          <p14:tracePt t="194746" x="4154488" y="4489450"/>
          <p14:tracePt t="194922" x="4159250" y="4489450"/>
          <p14:tracePt t="194943" x="4165600" y="4489450"/>
          <p14:tracePt t="194958" x="4170363" y="4489450"/>
          <p14:tracePt t="195350" x="4181475" y="4489450"/>
          <p14:tracePt t="195355" x="4187825" y="4489450"/>
          <p14:tracePt t="195365" x="4230688" y="4489450"/>
          <p14:tracePt t="195380" x="4368800" y="4500563"/>
          <p14:tracePt t="195397" x="4495800" y="4505325"/>
          <p14:tracePt t="195414" x="4676775" y="4538663"/>
          <p14:tracePt t="195415" x="4738688" y="4545013"/>
          <p14:tracePt t="195430" x="4826000" y="4556125"/>
          <p14:tracePt t="195432" x="4930775" y="4567238"/>
          <p14:tracePt t="195446" x="5068888" y="4576763"/>
          <p14:tracePt t="195463" x="5238750" y="4610100"/>
          <p14:tracePt t="195481" x="5343525" y="4621213"/>
          <p14:tracePt t="195482" x="5403850" y="4621213"/>
          <p14:tracePt t="195498" x="5487988" y="4632325"/>
          <p14:tracePt t="195513" x="5575300" y="4643438"/>
          <p14:tracePt t="195530" x="5657850" y="4649788"/>
          <p14:tracePt t="195548" x="5751513" y="4654550"/>
          <p14:tracePt t="195549" x="5800725" y="4660900"/>
          <p14:tracePt t="195564" x="5867400" y="4670425"/>
          <p14:tracePt t="195565" x="5916613" y="4676775"/>
          <p14:tracePt t="195580" x="5956300" y="4681538"/>
          <p14:tracePt t="195582" x="6005513" y="4681538"/>
          <p14:tracePt t="195596" x="6081713" y="4699000"/>
          <p14:tracePt t="195613" x="6148388" y="4703763"/>
          <p14:tracePt t="195630" x="6170613" y="4714875"/>
          <p14:tracePt t="195702" x="6175375" y="4714875"/>
          <p14:tracePt t="195707" x="6181725" y="4714875"/>
          <p14:tracePt t="195716" x="6192838" y="4714875"/>
          <p14:tracePt t="195731" x="6203950" y="4714875"/>
          <p14:tracePt t="195732" x="6208713" y="4714875"/>
          <p14:tracePt t="195747" x="6219825" y="4714875"/>
          <p14:tracePt t="195764" x="6230938" y="4714875"/>
          <p14:tracePt t="195781" x="6242050" y="4714875"/>
          <p14:tracePt t="195783" x="6253163" y="4714875"/>
          <p14:tracePt t="195798" x="6257925" y="4714875"/>
          <p14:tracePt t="195813" x="6264275" y="4714875"/>
          <p14:tracePt t="196002" x="6275388" y="4714875"/>
          <p14:tracePt t="196008" x="6286500" y="4714875"/>
          <p14:tracePt t="196023" x="6291263" y="4714875"/>
          <p14:tracePt t="196032" x="6302375" y="4714875"/>
          <p14:tracePt t="196047" x="6329363" y="4721225"/>
          <p14:tracePt t="196064" x="6362700" y="4721225"/>
          <p14:tracePt t="196081" x="6418263" y="4732338"/>
          <p14:tracePt t="196083" x="6451600" y="4732338"/>
          <p14:tracePt t="196098" x="6473825" y="4732338"/>
          <p14:tracePt t="196099" x="6511925" y="4737100"/>
          <p14:tracePt t="196114" x="6572250" y="4743450"/>
          <p14:tracePt t="196131" x="6621463" y="4743450"/>
          <p14:tracePt t="196147" x="6638925" y="4743450"/>
          <p14:tracePt t="196164" x="6688138" y="4743450"/>
          <p14:tracePt t="196166" x="6699250" y="4743450"/>
          <p14:tracePt t="196181" x="6721475" y="4743450"/>
          <p14:tracePt t="196183" x="6759575" y="4743450"/>
          <p14:tracePt t="196198" x="6859588" y="4743450"/>
          <p14:tracePt t="196214" x="6953250" y="4743450"/>
          <p14:tracePt t="196231" x="7062788" y="4743450"/>
          <p14:tracePt t="196233" x="7107238" y="4743450"/>
          <p14:tracePt t="196248" x="7162800" y="4743450"/>
          <p14:tracePt t="196249" x="7200900" y="4743450"/>
          <p14:tracePt t="196264" x="7261225" y="4743450"/>
          <p14:tracePt t="196281" x="7327900" y="4743450"/>
          <p14:tracePt t="196298" x="7392988" y="4743450"/>
          <p14:tracePt t="196299" x="7432675" y="4743450"/>
          <p14:tracePt t="196314" x="7443788" y="4743450"/>
          <p14:tracePt t="196316" x="7464425" y="4743450"/>
          <p14:tracePt t="196331" x="7504113" y="4743450"/>
          <p14:tracePt t="196348" x="7531100" y="4737100"/>
          <p14:tracePt t="196364" x="7564438" y="4732338"/>
          <p14:tracePt t="196382" x="7580313" y="4721225"/>
          <p14:tracePt t="196383" x="7602538" y="4714875"/>
          <p14:tracePt t="196398" x="7613650" y="4710113"/>
          <p14:tracePt t="196400" x="7631113" y="4710113"/>
          <p14:tracePt t="196414" x="7658100" y="4703763"/>
          <p14:tracePt t="196431" x="7691438" y="4692650"/>
          <p14:tracePt t="196449" x="7707313" y="4687888"/>
          <p14:tracePt t="196464" x="7713663" y="4687888"/>
          <p14:tracePt t="196595" x="7718425" y="4687888"/>
          <p14:tracePt t="196601" x="7718425" y="4681538"/>
          <p14:tracePt t="196623" x="7724775" y="4681538"/>
          <p14:tracePt t="196736" x="7729538" y="4681538"/>
          <p14:tracePt t="196750" x="7734300" y="4681538"/>
          <p14:tracePt t="196773" x="7740650" y="4681538"/>
          <p14:tracePt t="196780" x="7751763" y="4676775"/>
          <p14:tracePt t="196789" x="7756525" y="4676775"/>
          <p14:tracePt t="196799" x="7762875" y="4676775"/>
          <p14:tracePt t="196816" x="7778750" y="4670425"/>
          <p14:tracePt t="196817" x="7785100" y="4670425"/>
          <p14:tracePt t="196833" x="7800975" y="4670425"/>
          <p14:tracePt t="196848" x="7812088" y="4660900"/>
          <p14:tracePt t="196865" x="7834313" y="4654550"/>
          <p14:tracePt t="196883" x="7872413" y="4643438"/>
          <p14:tracePt t="196885" x="7894638" y="4643438"/>
          <p14:tracePt t="196900" x="7943850" y="4627563"/>
          <p14:tracePt t="196916" x="7966075" y="4616450"/>
          <p14:tracePt t="196917" x="7994650" y="4616450"/>
          <p14:tracePt t="196932" x="8032750" y="4605338"/>
          <p14:tracePt t="196949" x="8088313" y="4587875"/>
          <p14:tracePt t="196966" x="8131175" y="4583113"/>
          <p14:tracePt t="196967" x="8159750" y="4576763"/>
          <p14:tracePt t="196983" x="8181975" y="4576763"/>
          <p14:tracePt t="196984" x="8197850" y="4572000"/>
          <p14:tracePt t="196998" x="8235950" y="4560888"/>
          <p14:tracePt t="197016" x="8264525" y="4560888"/>
          <p14:tracePt t="197033" x="8291513" y="4556125"/>
          <p14:tracePt t="197035" x="8307388" y="4556125"/>
          <p14:tracePt t="197049" x="8313738" y="4556125"/>
          <p14:tracePt t="197051" x="8329613" y="4556125"/>
          <p14:tracePt t="197065" x="8335963" y="4549775"/>
          <p14:tracePt t="197067" x="8340725" y="4549775"/>
          <p14:tracePt t="197082" x="8374063" y="4545013"/>
          <p14:tracePt t="197099" x="8385175" y="4545013"/>
          <p14:tracePt t="197115" x="8407400" y="4545013"/>
          <p14:tracePt t="197133" x="8423275" y="4545013"/>
          <p14:tracePt t="197134" x="8440738" y="4545013"/>
          <p14:tracePt t="197149" x="8456613" y="4545013"/>
          <p14:tracePt t="197166" x="8483600" y="4545013"/>
          <p14:tracePt t="197183" x="8501063" y="4545013"/>
          <p14:tracePt t="197185" x="8516938" y="4545013"/>
          <p14:tracePt t="197200" x="8545513" y="4545013"/>
          <p14:tracePt t="197215" x="8561388" y="4545013"/>
          <p14:tracePt t="197217" x="8577263" y="4545013"/>
          <p14:tracePt t="197232" x="8628063" y="4545013"/>
          <p14:tracePt t="197249" x="8682038" y="4545013"/>
          <p14:tracePt t="197266" x="8726488" y="4545013"/>
          <p14:tracePt t="197267" x="8753475" y="4545013"/>
          <p14:tracePt t="197283" x="8786813" y="4545013"/>
          <p14:tracePt t="197284" x="8797925" y="4545013"/>
          <p14:tracePt t="197299" x="8831263" y="4538663"/>
          <p14:tracePt t="197316" x="8864600" y="4533900"/>
          <p14:tracePt t="197333" x="8886825" y="4533900"/>
          <p14:tracePt t="197335" x="8891588" y="4533900"/>
          <p14:tracePt t="197350" x="8902700" y="4533900"/>
          <p14:tracePt t="197352" x="8913813" y="4533900"/>
          <p14:tracePt t="197366" x="8936038" y="4533900"/>
          <p14:tracePt t="197383" x="8963025" y="4533900"/>
          <p14:tracePt t="197402" x="9024938" y="4533900"/>
          <p14:tracePt t="197417" x="9045575" y="4533900"/>
          <p14:tracePt t="197418" x="9056688" y="4533900"/>
          <p14:tracePt t="197433" x="9078913" y="4533900"/>
          <p14:tracePt t="197435" x="9101138" y="4533900"/>
          <p14:tracePt t="197450" x="9134475" y="4533900"/>
          <p14:tracePt t="197466" x="9183688" y="4527550"/>
          <p14:tracePt t="197484" x="9228138" y="4527550"/>
          <p14:tracePt t="197485" x="9250363" y="4527550"/>
          <p14:tracePt t="197501" x="9288463" y="4527550"/>
          <p14:tracePt t="197518" x="9321800" y="4527550"/>
          <p14:tracePt t="197533" x="9337675" y="4527550"/>
          <p14:tracePt t="197551" x="9355138" y="4527550"/>
          <p14:tracePt t="197553" x="9359900" y="4527550"/>
          <p14:tracePt t="197568" x="9377363" y="4527550"/>
          <p14:tracePt t="197583" x="9388475" y="4533900"/>
          <p14:tracePt t="197585" x="9399588" y="4533900"/>
          <p14:tracePt t="197600" x="9448800" y="4533900"/>
          <p14:tracePt t="197618" x="9509125" y="4533900"/>
          <p14:tracePt t="197620" x="9553575" y="4522788"/>
          <p14:tracePt t="197633" x="9580563" y="4522788"/>
          <p14:tracePt t="197635" x="9607550" y="4522788"/>
          <p14:tracePt t="197651" x="9723438" y="4516438"/>
          <p14:tracePt t="197667" x="9772650" y="4516438"/>
          <p14:tracePt t="197683" x="9850438" y="4511675"/>
          <p14:tracePt t="197701" x="9899650" y="4505325"/>
          <p14:tracePt t="197703" x="9950450" y="4494213"/>
          <p14:tracePt t="197719" x="9988550" y="4483100"/>
          <p14:tracePt t="197734" x="10004425" y="4483100"/>
          <p14:tracePt t="197735" x="10021888" y="4478338"/>
          <p14:tracePt t="197750" x="10059988" y="4473575"/>
          <p14:tracePt t="197768" x="10131425" y="4451350"/>
          <p14:tracePt t="197770" x="10164763" y="4445000"/>
          <p14:tracePt t="197783" x="10191750" y="4440238"/>
          <p14:tracePt t="197802" x="10280650" y="4418013"/>
          <p14:tracePt t="197817" x="10313988" y="4411663"/>
          <p14:tracePt t="197834" x="10329863" y="4406900"/>
          <p14:tracePt t="197893" x="10334625" y="4406900"/>
          <p14:tracePt t="197906" x="10340975" y="4406900"/>
          <p14:tracePt t="197912" x="10356850" y="4406900"/>
          <p14:tracePt t="197920" x="10379075" y="4406900"/>
          <p14:tracePt t="197933" x="10401300" y="4400550"/>
          <p14:tracePt t="197951" x="10439400" y="4395788"/>
          <p14:tracePt t="197967" x="10467975" y="4395788"/>
          <p14:tracePt t="197984" x="10483850" y="4389438"/>
          <p14:tracePt t="198002" x="10494963" y="4389438"/>
          <p14:tracePt t="198056" x="10501313" y="4389438"/>
          <p14:tracePt t="198065" x="10506075" y="4389438"/>
          <p14:tracePt t="198069" x="10512425" y="4389438"/>
          <p14:tracePt t="198084" x="10528300" y="4389438"/>
          <p14:tracePt t="198085" x="10533063" y="4389438"/>
          <p14:tracePt t="198101" x="10544175" y="4389438"/>
          <p14:tracePt t="198118" x="10561638" y="4389438"/>
          <p14:tracePt t="199062" x="10550525" y="4389438"/>
          <p14:tracePt t="199069" x="10539413" y="4389438"/>
          <p14:tracePt t="199075" x="10472738" y="4406900"/>
          <p14:tracePt t="199103" x="10258425" y="4467225"/>
          <p14:tracePt t="199120" x="9966325" y="4511675"/>
          <p14:tracePt t="199121" x="9767888" y="4549775"/>
          <p14:tracePt t="199135" x="9547225" y="4583113"/>
          <p14:tracePt t="199137" x="9355138" y="4605338"/>
          <p14:tracePt t="199152" x="9013825" y="4587875"/>
          <p14:tracePt t="199169" x="8445500" y="4687888"/>
          <p14:tracePt t="199185" x="7789863" y="4830763"/>
          <p14:tracePt t="199186" x="7624763" y="4868863"/>
          <p14:tracePt t="199203" x="7359650" y="4908550"/>
          <p14:tracePt t="199204" x="7145338" y="4940300"/>
          <p14:tracePt t="199218" x="6792913" y="4995863"/>
          <p14:tracePt t="199235" x="6346825" y="5045075"/>
          <p14:tracePt t="199253" x="5994400" y="5067300"/>
          <p14:tracePt t="199254" x="5768975" y="5084763"/>
          <p14:tracePt t="199270" x="5564188" y="5111750"/>
          <p14:tracePt t="199271" x="5421313" y="5127625"/>
          <p14:tracePt t="199285" x="5084763" y="5178425"/>
          <p14:tracePt t="199302" x="4837113" y="5216525"/>
          <p14:tracePt t="199319" x="4572000" y="5227638"/>
          <p14:tracePt t="199335" x="4429125" y="5227638"/>
          <p14:tracePt t="199353" x="4214813" y="5227638"/>
          <p14:tracePt t="199354" x="4176713" y="5227638"/>
          <p14:tracePt t="199369" x="3956050" y="5227638"/>
          <p14:tracePt t="199385" x="3735388" y="5216525"/>
          <p14:tracePt t="199403" x="3532188" y="5211763"/>
          <p14:tracePt t="199404" x="3443288" y="5211763"/>
          <p14:tracePt t="199420" x="3260725" y="5211763"/>
          <p14:tracePt t="199435" x="2963863" y="5205413"/>
          <p14:tracePt t="199453" x="2820988" y="5205413"/>
          <p14:tracePt t="199470" x="2689225" y="5200650"/>
          <p14:tracePt t="199485" x="2522538" y="5189538"/>
          <p14:tracePt t="199503" x="2424113" y="5183188"/>
          <p14:tracePt t="199505" x="2390775" y="5183188"/>
          <p14:tracePt t="199519" x="2379663" y="5183188"/>
          <p14:tracePt t="199536" x="2374900" y="5183188"/>
          <p14:tracePt t="199692" x="2374900" y="5178425"/>
          <p14:tracePt t="199697" x="2374900" y="5172075"/>
          <p14:tracePt t="199712" x="2374900" y="5167313"/>
          <p14:tracePt t="199721" x="2374900" y="5160963"/>
          <p14:tracePt t="199736" x="2374900" y="5156200"/>
          <p14:tracePt t="199753" x="2374900" y="5149850"/>
          <p14:tracePt t="199770" x="2379663" y="5145088"/>
          <p14:tracePt t="199805" x="2379663" y="5138738"/>
          <p14:tracePt t="199818" x="2379663" y="5133975"/>
          <p14:tracePt t="199826" x="2379663" y="5127625"/>
          <p14:tracePt t="199840" x="2379663" y="5122863"/>
          <p14:tracePt t="199854" x="2379663" y="5118100"/>
          <p14:tracePt t="199870" x="2379663" y="5111750"/>
          <p14:tracePt t="199887" x="2374900" y="5100638"/>
          <p14:tracePt t="199904" x="2374900" y="5089525"/>
          <p14:tracePt t="199920" x="2368550" y="5067300"/>
          <p14:tracePt t="199922" x="2368550" y="5062538"/>
          <p14:tracePt t="199937" x="2363788" y="5056188"/>
          <p14:tracePt t="199938" x="2363788" y="5051425"/>
          <p14:tracePt t="199953" x="2363788" y="5045075"/>
          <p14:tracePt t="199976" x="2368550" y="5040313"/>
          <p14:tracePt t="199987" x="2374900" y="5040313"/>
          <p14:tracePt t="200004" x="2397125" y="5033963"/>
          <p14:tracePt t="200005" x="2419350" y="5029200"/>
          <p14:tracePt t="200022" x="2451100" y="5024438"/>
          <p14:tracePt t="200023" x="2484438" y="5018088"/>
          <p14:tracePt t="200036" x="2528888" y="5006975"/>
          <p14:tracePt t="200054" x="2566988" y="4991100"/>
          <p14:tracePt t="200071" x="2584450" y="4979988"/>
          <p14:tracePt t="200072" x="2589213" y="4979988"/>
          <p14:tracePt t="200088" x="2595563" y="4973638"/>
          <p14:tracePt t="200103" x="2606675" y="4973638"/>
          <p14:tracePt t="200120" x="2611438" y="4962525"/>
          <p14:tracePt t="200137" x="2633663" y="4962525"/>
          <p14:tracePt t="200139" x="2638425" y="4957763"/>
          <p14:tracePt t="200154" x="2649538" y="4957763"/>
          <p14:tracePt t="200155" x="2660650" y="4957763"/>
          <p14:tracePt t="200171" x="2667000" y="4951413"/>
          <p14:tracePt t="200172" x="2678113" y="4951413"/>
          <p14:tracePt t="200186" x="2698750" y="4946650"/>
          <p14:tracePt t="200204" x="2709863" y="4946650"/>
          <p14:tracePt t="200221" x="2738438" y="4940300"/>
          <p14:tracePt t="200222" x="2749550" y="4940300"/>
          <p14:tracePt t="200238" x="2776538" y="4935538"/>
          <p14:tracePt t="200239" x="2803525" y="4935538"/>
          <p14:tracePt t="200253" x="2843213" y="4924425"/>
          <p14:tracePt t="200271" x="2903538" y="4924425"/>
          <p14:tracePt t="200287" x="2959100" y="4913313"/>
          <p14:tracePt t="200304" x="3030538" y="4908550"/>
          <p14:tracePt t="200306" x="3057525" y="4908550"/>
          <p14:tracePt t="200321" x="3079750" y="4902200"/>
          <p14:tracePt t="200322" x="3113088" y="4902200"/>
          <p14:tracePt t="200337" x="3167063" y="4897438"/>
          <p14:tracePt t="200354" x="3228975" y="4891088"/>
          <p14:tracePt t="200371" x="3282950" y="4879975"/>
          <p14:tracePt t="200372" x="3316288" y="4879975"/>
          <p14:tracePt t="200387" x="3333750" y="4879975"/>
          <p14:tracePt t="200388" x="3344863" y="4875213"/>
          <p14:tracePt t="200404" x="3360738" y="4875213"/>
          <p14:tracePt t="200546" x="3360738" y="4868863"/>
          <p14:tracePt t="200557" x="3365500" y="4864100"/>
          <p14:tracePt t="200575" x="3365500" y="4857750"/>
          <p14:tracePt t="200582" x="3371850" y="4857750"/>
          <p14:tracePt t="200589" x="3371850" y="4852988"/>
          <p14:tracePt t="200606" x="3376613" y="4846638"/>
          <p14:tracePt t="200623" x="3376613" y="4837113"/>
          <p14:tracePt t="200638" x="3382963" y="4837113"/>
          <p14:tracePt t="200655" x="3382963" y="4830763"/>
          <p14:tracePt t="200672" x="3387725" y="4826000"/>
          <p14:tracePt t="200689" x="3387725" y="4819650"/>
          <p14:tracePt t="200704" x="3387725" y="4814888"/>
          <p14:tracePt t="200721" x="3394075" y="4803775"/>
          <p14:tracePt t="200739" x="3405188" y="4792663"/>
          <p14:tracePt t="200741" x="3405188" y="4786313"/>
          <p14:tracePt t="200755" x="3405188" y="4781550"/>
          <p14:tracePt t="200771" x="3405188" y="4775200"/>
          <p14:tracePt t="200789" x="3409950" y="4775200"/>
          <p14:tracePt t="200805" x="3409950" y="4770438"/>
          <p14:tracePt t="200846" x="3409950" y="4764088"/>
          <p14:tracePt t="200861" x="3409950" y="4759325"/>
          <p14:tracePt t="200883" x="3416300" y="4759325"/>
          <p14:tracePt t="202152" x="3409950" y="4754563"/>
          <p14:tracePt t="202158" x="3409950" y="4748213"/>
          <p14:tracePt t="202164" x="3382963" y="4737100"/>
          <p14:tracePt t="202190" x="3316288" y="4725988"/>
          <p14:tracePt t="202206" x="3282950" y="4721225"/>
          <p14:tracePt t="202223" x="3240088" y="4714875"/>
          <p14:tracePt t="202225" x="3228975" y="4714875"/>
          <p14:tracePt t="202241" x="3211513" y="4710113"/>
          <p14:tracePt t="202242" x="3200400" y="4710113"/>
          <p14:tracePt t="202256" x="3178175" y="4710113"/>
          <p14:tracePt t="202274" x="3151188" y="4710113"/>
          <p14:tracePt t="202290" x="3117850" y="4703763"/>
          <p14:tracePt t="202292" x="3084513" y="4710113"/>
          <p14:tracePt t="202307" x="3052763" y="4714875"/>
          <p14:tracePt t="202309" x="3024188" y="4721225"/>
          <p14:tracePt t="202324" x="2847975" y="4754563"/>
          <p14:tracePt t="202340" x="2754313" y="4764088"/>
          <p14:tracePt t="202357" x="2573338" y="4781550"/>
          <p14:tracePt t="202374" x="2439988" y="4792663"/>
          <p14:tracePt t="202375" x="2368550" y="4797425"/>
          <p14:tracePt t="202391" x="2314575" y="4803775"/>
          <p14:tracePt t="202392" x="2292350" y="4803775"/>
          <p14:tracePt t="202407" x="2252663" y="4808538"/>
          <p14:tracePt t="202424" x="2232025" y="4808538"/>
          <p14:tracePt t="202441" x="2214563" y="4808538"/>
          <p14:tracePt t="202443" x="2209800" y="4808538"/>
          <p14:tracePt t="202458" x="2203450" y="4808538"/>
          <p14:tracePt t="202474" x="2198688" y="4814888"/>
          <p14:tracePt t="202492" x="2181225" y="4814888"/>
          <p14:tracePt t="202508" x="2176463" y="4814888"/>
          <p14:tracePt t="203029" x="2181225" y="4814888"/>
          <p14:tracePt t="203035" x="2187575" y="4814888"/>
          <p14:tracePt t="203042" x="2225675" y="4814888"/>
          <p14:tracePt t="203058" x="2263775" y="4814888"/>
          <p14:tracePt t="203059" x="2303463" y="4819650"/>
          <p14:tracePt t="203074" x="2435225" y="4837113"/>
          <p14:tracePt t="203092" x="2551113" y="4852988"/>
          <p14:tracePt t="203108" x="2578100" y="4868863"/>
          <p14:tracePt t="203353" x="2584450" y="4868863"/>
          <p14:tracePt t="203366" x="2595563" y="4868863"/>
          <p14:tracePt t="203372" x="2678113" y="4864100"/>
          <p14:tracePt t="203393" x="2865438" y="4846638"/>
          <p14:tracePt t="203410" x="3013075" y="4814888"/>
          <p14:tracePt t="203411" x="3046413" y="4814888"/>
          <p14:tracePt t="203425" x="3073400" y="4797425"/>
          <p14:tracePt t="203426" x="3101975" y="4797425"/>
          <p14:tracePt t="203442" x="3167063" y="4759325"/>
          <p14:tracePt t="203459" x="3217863" y="4743450"/>
          <p14:tracePt t="203475" x="3289300" y="4725988"/>
          <p14:tracePt t="203477" x="3316288" y="4710113"/>
          <p14:tracePt t="203493" x="3371850" y="4692650"/>
          <p14:tracePt t="203509" x="3409950" y="4676775"/>
          <p14:tracePt t="203525" x="3443288" y="4676775"/>
          <p14:tracePt t="203542" x="3459163" y="4670425"/>
          <p14:tracePt t="203559" x="3470275" y="4665663"/>
          <p14:tracePt t="203560" x="3476625" y="4665663"/>
          <p14:tracePt t="203575" x="3481388" y="4665663"/>
          <p14:tracePt t="203592" x="3492500" y="4665663"/>
          <p14:tracePt t="203613" x="3498850" y="4665663"/>
          <p14:tracePt t="203627" x="3503613" y="4665663"/>
          <p14:tracePt t="203643" x="3509963" y="4660900"/>
          <p14:tracePt t="203644" x="3514725" y="4660900"/>
          <p14:tracePt t="203659" x="3536950" y="4660900"/>
          <p14:tracePt t="203676" x="3597275" y="4654550"/>
          <p14:tracePt t="203693" x="3773488" y="4654550"/>
          <p14:tracePt t="203694" x="3900488" y="4654550"/>
          <p14:tracePt t="203710" x="4114800" y="4654550"/>
          <p14:tracePt t="203725" x="4324350" y="4654550"/>
          <p14:tracePt t="203727" x="4495800" y="4654550"/>
          <p14:tracePt t="203742" x="4821238" y="4654550"/>
          <p14:tracePt t="203760" x="4979988" y="4654550"/>
          <p14:tracePt t="203762" x="5040313" y="4654550"/>
          <p14:tracePt t="203776" x="5102225" y="4654550"/>
          <p14:tracePt t="203793" x="5162550" y="4649788"/>
          <p14:tracePt t="203809" x="5184775" y="4649788"/>
          <p14:tracePt t="203826" x="5216525" y="4649788"/>
          <p14:tracePt t="203843" x="5267325" y="4638675"/>
          <p14:tracePt t="203845" x="5294313" y="4632325"/>
          <p14:tracePt t="203861" x="5365750" y="4610100"/>
          <p14:tracePt t="203876" x="5503863" y="4572000"/>
          <p14:tracePt t="203893" x="5530850" y="4556125"/>
          <p14:tracePt t="203910" x="5613400" y="4538663"/>
          <p14:tracePt t="203912" x="5646738" y="4533900"/>
          <p14:tracePt t="203927" x="5735638" y="4527550"/>
          <p14:tracePt t="203943" x="5773738" y="4527550"/>
          <p14:tracePt t="203945" x="5789613" y="4527550"/>
          <p14:tracePt t="203959" x="5851525" y="4522788"/>
          <p14:tracePt t="203977" x="5905500" y="4522788"/>
          <p14:tracePt t="203994" x="5965825" y="4516438"/>
          <p14:tracePt t="203995" x="5983288" y="4516438"/>
          <p14:tracePt t="204011" x="6021388" y="4516438"/>
          <p14:tracePt t="204026" x="6032500" y="4516438"/>
          <p14:tracePt t="204043" x="6038850" y="4511675"/>
          <p14:tracePt t="206007" x="6049963" y="4511675"/>
          <p14:tracePt t="206014" x="6059488" y="4511675"/>
          <p14:tracePt t="206020" x="6081713" y="4511675"/>
          <p14:tracePt t="206047" x="6197600" y="4505325"/>
          <p14:tracePt t="206064" x="6275388" y="4500563"/>
          <p14:tracePt t="206065" x="6319838" y="4494213"/>
          <p14:tracePt t="206080" x="6357938" y="4494213"/>
          <p14:tracePt t="206081" x="6384925" y="4494213"/>
          <p14:tracePt t="206096" x="6429375" y="4494213"/>
          <p14:tracePt t="206097" x="6478588" y="4494213"/>
          <p14:tracePt t="206113" x="6567488" y="4494213"/>
          <p14:tracePt t="206129" x="6732588" y="4505325"/>
          <p14:tracePt t="206147" x="6991350" y="4538663"/>
          <p14:tracePt t="206163" x="7123113" y="4549775"/>
          <p14:tracePt t="206164" x="7216775" y="4560888"/>
          <p14:tracePt t="206179" x="7624763" y="4643438"/>
          <p14:tracePt t="206196" x="8021638" y="4681538"/>
          <p14:tracePt t="206214" x="8467725" y="4732338"/>
          <p14:tracePt t="206216" x="8566150" y="4743450"/>
          <p14:tracePt t="206230" x="8931275" y="4770438"/>
          <p14:tracePt t="206246" x="9134475" y="4770438"/>
          <p14:tracePt t="206263" x="9255125" y="4775200"/>
          <p14:tracePt t="206280" x="9332913" y="4781550"/>
          <p14:tracePt t="206296" x="9448800" y="4786313"/>
          <p14:tracePt t="206313" x="9569450" y="4792663"/>
          <p14:tracePt t="206315" x="9669463" y="4803775"/>
          <p14:tracePt t="206329" x="9772650" y="4803775"/>
          <p14:tracePt t="206347" x="9910763" y="4803775"/>
          <p14:tracePt t="206363" x="9988550" y="4803775"/>
          <p14:tracePt t="206365" x="10015538" y="4803775"/>
          <p14:tracePt t="206380" x="10048875" y="4803775"/>
          <p14:tracePt t="206381" x="10059988" y="4803775"/>
          <p14:tracePt t="206396" x="10064750" y="4803775"/>
          <p14:tracePt t="206413" x="10075863" y="4803775"/>
          <p14:tracePt t="206430" x="10120313" y="4803775"/>
          <p14:tracePt t="206432" x="10147300" y="4803775"/>
          <p14:tracePt t="206447" x="10175875" y="4803775"/>
          <p14:tracePt t="206448" x="10191750" y="4803775"/>
          <p14:tracePt t="206463" x="10220325" y="4803775"/>
          <p14:tracePt t="206480" x="10247313" y="4803775"/>
          <p14:tracePt t="206538" x="10252075" y="4803775"/>
          <p14:tracePt t="206545" x="10258425" y="4803775"/>
          <p14:tracePt t="206560" x="10263188" y="4803775"/>
          <p14:tracePt t="206568" x="10269538" y="4803775"/>
          <p14:tracePt t="206581" x="10274300" y="4797425"/>
          <p14:tracePt t="206582" x="10280650" y="4792663"/>
          <p14:tracePt t="206597" x="10285413" y="4781550"/>
          <p14:tracePt t="206599" x="10291763" y="4775200"/>
          <p14:tracePt t="206614" x="10296525" y="4759325"/>
          <p14:tracePt t="206615" x="10302875" y="4748213"/>
          <p14:tracePt t="206630" x="10302875" y="4721225"/>
          <p14:tracePt t="206647" x="10302875" y="4687888"/>
          <p14:tracePt t="206664" x="10302875" y="4670425"/>
          <p14:tracePt t="206666" x="10302875" y="4660900"/>
          <p14:tracePt t="206680" x="10302875" y="4649788"/>
          <p14:tracePt t="206682" x="10302875" y="4643438"/>
          <p14:tracePt t="206697" x="10302875" y="4632325"/>
          <p14:tracePt t="206714" x="10307638" y="4627563"/>
          <p14:tracePt t="206731" x="10313988" y="4627563"/>
          <p14:tracePt t="207056" x="10318750" y="4621213"/>
          <p14:tracePt t="207071" x="10325100" y="4616450"/>
          <p14:tracePt t="207077" x="10334625" y="4610100"/>
          <p14:tracePt t="207085" x="10340975" y="4605338"/>
          <p14:tracePt t="207098" x="10345738" y="4605338"/>
          <p14:tracePt t="207099" x="10352088" y="4605338"/>
          <p14:tracePt t="207192" x="10356850" y="4605338"/>
          <p14:tracePt t="207205" x="10363200" y="4605338"/>
          <p14:tracePt t="207253" x="10363200" y="4598988"/>
          <p14:tracePt t="207257" x="10367963" y="4594225"/>
          <p14:tracePt t="207273" x="10374313" y="4587875"/>
          <p14:tracePt t="207282" x="10374313" y="4583113"/>
          <p14:tracePt t="207312" x="10379075" y="4583113"/>
          <p14:tracePt t="207317" x="10379075" y="4576763"/>
          <p14:tracePt t="207332" x="10385425" y="4576763"/>
          <p14:tracePt t="207348" x="10390188" y="4572000"/>
          <p14:tracePt t="207350" x="10396538" y="4567238"/>
          <p14:tracePt t="207364" x="10396538" y="4560888"/>
          <p14:tracePt t="207382" x="10407650" y="4549775"/>
          <p14:tracePt t="207399" x="10407650" y="4545013"/>
          <p14:tracePt t="207400" x="10407650" y="4538663"/>
          <p14:tracePt t="207415" x="10412413" y="4538663"/>
          <p14:tracePt t="207431" x="10418763" y="4527550"/>
          <p14:tracePt t="207449" x="10418763" y="4522788"/>
          <p14:tracePt t="207465" x="10423525" y="4522788"/>
          <p14:tracePt t="207500" x="10423525" y="4516438"/>
          <p14:tracePt t="207529" x="10423525" y="4511675"/>
          <p14:tracePt t="207559" x="10423525" y="4505325"/>
          <p14:tracePt t="207792" x="10423525" y="4500563"/>
          <p14:tracePt t="207820" x="10423525" y="4494213"/>
          <p14:tracePt t="207843" x="10423525" y="4489450"/>
          <p14:tracePt t="207858" x="10423525" y="4483100"/>
          <p14:tracePt t="207942" x="10423525" y="4478338"/>
          <p14:tracePt t="207955" x="10428288" y="4473575"/>
          <p14:tracePt t="207986" x="10428288" y="4467225"/>
          <p14:tracePt t="207992" x="10434638" y="4467225"/>
          <p14:tracePt t="208016" x="10439400" y="4467225"/>
          <p14:tracePt t="208031" x="10439400" y="4462463"/>
          <p14:tracePt t="208346" x="10439400" y="4467225"/>
          <p14:tracePt t="208353" x="10439400" y="4478338"/>
          <p14:tracePt t="208360" x="10439400" y="4483100"/>
          <p14:tracePt t="208384" x="10428288" y="4516438"/>
          <p14:tracePt t="208399" x="10412413" y="4527550"/>
          <p14:tracePt t="208417" x="10367963" y="4556125"/>
          <p14:tracePt t="208433" x="10307638" y="4576763"/>
          <p14:tracePt t="208435" x="10247313" y="4598988"/>
          <p14:tracePt t="208450" x="10126663" y="4610100"/>
          <p14:tracePt t="208452" x="10026650" y="4616450"/>
          <p14:tracePt t="208466" x="9663113" y="4638675"/>
          <p14:tracePt t="208483" x="9305925" y="4676775"/>
          <p14:tracePt t="208500" x="8886825" y="4703763"/>
          <p14:tracePt t="208516" x="8583613" y="4654550"/>
          <p14:tracePt t="208518" x="8378825" y="4665663"/>
          <p14:tracePt t="208534" x="8170863" y="4703763"/>
          <p14:tracePt t="208535" x="8070850" y="4721225"/>
          <p14:tracePt t="208549" x="7658100" y="4775200"/>
          <p14:tracePt t="208567" x="7410450" y="4814888"/>
          <p14:tracePt t="208584" x="7069138" y="4897438"/>
          <p14:tracePt t="208600" x="6980238" y="4908550"/>
          <p14:tracePt t="208602" x="6886575" y="4919663"/>
          <p14:tracePt t="208616" x="6754813" y="4930775"/>
          <p14:tracePt t="208633" x="6638925" y="4935538"/>
          <p14:tracePt t="208650" x="6511925" y="4935538"/>
          <p14:tracePt t="208652" x="6451600" y="4935538"/>
          <p14:tracePt t="208668" x="6335713" y="4935538"/>
          <p14:tracePt t="208684" x="6159500" y="4924425"/>
          <p14:tracePt t="208700" x="6010275" y="4919663"/>
          <p14:tracePt t="208717" x="5862638" y="4913313"/>
          <p14:tracePt t="208733" x="5729288" y="4913313"/>
          <p14:tracePt t="208751" x="5541963" y="4913313"/>
          <p14:tracePt t="208766" x="5410200" y="4908550"/>
          <p14:tracePt t="208784" x="5316538" y="4908550"/>
          <p14:tracePt t="208801" x="5178425" y="4908550"/>
          <p14:tracePt t="208802" x="5133975" y="4908550"/>
          <p14:tracePt t="208818" x="5008563" y="4913313"/>
          <p14:tracePt t="208834" x="4903788" y="4913313"/>
          <p14:tracePt t="208850" x="4738688" y="4924425"/>
          <p14:tracePt t="208868" x="4638675" y="4924425"/>
          <p14:tracePt t="208884" x="4545013" y="4930775"/>
          <p14:tracePt t="208885" x="4518025" y="4935538"/>
          <p14:tracePt t="208901" x="4462463" y="4935538"/>
          <p14:tracePt t="208917" x="4418013" y="4935538"/>
          <p14:tracePt t="208935" x="4379913" y="4940300"/>
          <p14:tracePt t="208952" x="4346575" y="4940300"/>
          <p14:tracePt t="208954" x="4330700" y="4946650"/>
          <p14:tracePt t="208968" x="4313238" y="4946650"/>
          <p14:tracePt t="208983" x="4302125" y="4946650"/>
          <p14:tracePt t="209000" x="4291013" y="4946650"/>
          <p14:tracePt t="209018" x="4275138" y="4951413"/>
          <p14:tracePt t="209019" x="4270375" y="4951413"/>
          <p14:tracePt t="209034" x="4252913" y="4951413"/>
          <p14:tracePt t="209035" x="4225925" y="4951413"/>
          <p14:tracePt t="209050" x="4203700" y="4951413"/>
          <p14:tracePt t="209052" x="4148138" y="4951413"/>
          <p14:tracePt t="209067" x="4049713" y="4951413"/>
          <p14:tracePt t="209084" x="4016375" y="4957763"/>
          <p14:tracePt t="209101" x="3873500" y="4962525"/>
          <p14:tracePt t="209103" x="3844925" y="4962525"/>
          <p14:tracePt t="209118" x="3784600" y="4962525"/>
          <p14:tracePt t="209134" x="3719513" y="4957763"/>
          <p14:tracePt t="209151" x="3690938" y="4946650"/>
          <p14:tracePt t="209168" x="3675063" y="4940300"/>
          <p14:tracePt t="209306" x="3675063" y="4935538"/>
          <p14:tracePt t="209320" x="3679825" y="4924425"/>
          <p14:tracePt t="209328" x="3697288" y="4913313"/>
          <p14:tracePt t="209335" x="3724275" y="4897438"/>
          <p14:tracePt t="209351" x="3746500" y="4886325"/>
          <p14:tracePt t="209353" x="3784600" y="4879975"/>
          <p14:tracePt t="209367" x="3856038" y="4875213"/>
          <p14:tracePt t="209385" x="3873500" y="4875213"/>
          <p14:tracePt t="209463" x="3873500" y="4868863"/>
          <p14:tracePt t="209471" x="3867150" y="4868863"/>
          <p14:tracePt t="209478" x="3862388" y="4864100"/>
          <p14:tracePt t="209501" x="3822700" y="4852988"/>
          <p14:tracePt t="209518" x="3813175" y="4852988"/>
          <p14:tracePt t="209535" x="3802063" y="4852988"/>
          <p14:tracePt t="209552" x="3784600" y="4852988"/>
          <p14:tracePt t="209568" x="3779838" y="4852988"/>
          <p14:tracePt t="209584" x="3773488" y="4852988"/>
          <p14:tracePt t="209764" x="3768725" y="4846638"/>
          <p14:tracePt t="209769" x="3751263" y="4837113"/>
          <p14:tracePt t="209778" x="3729038" y="4814888"/>
          <p14:tracePt t="209802" x="3657600" y="4764088"/>
          <p14:tracePt t="209819" x="3646488" y="4759325"/>
          <p14:tracePt t="209835" x="3635375" y="4754563"/>
          <p14:tracePt t="209852" x="3630613" y="4754563"/>
          <p14:tracePt t="212183" x="3603625" y="4743450"/>
          <p14:tracePt t="212185" x="3597275" y="4743450"/>
          <p14:tracePt t="212188" x="3586163" y="4743450"/>
          <p14:tracePt t="212276" x="3581400" y="4743450"/>
          <p14:tracePt t="212290" x="3575050" y="4743450"/>
          <p14:tracePt t="212366" x="3570288" y="4743450"/>
          <p14:tracePt t="213470" x="3559175" y="4748213"/>
          <p14:tracePt t="213475" x="3552825" y="4754563"/>
          <p14:tracePt t="213483" x="3521075" y="4770438"/>
          <p14:tracePt t="213507" x="3405188" y="4819650"/>
          <p14:tracePt t="213524" x="3316288" y="4841875"/>
          <p14:tracePt t="213541" x="3206750" y="4868863"/>
          <p14:tracePt t="213543" x="3162300" y="4875213"/>
          <p14:tracePt t="213558" x="3124200" y="4879975"/>
          <p14:tracePt t="213559" x="3068638" y="4879975"/>
          <p14:tracePt t="213574" x="3019425" y="4886325"/>
          <p14:tracePt t="213575" x="2970213" y="4886325"/>
          <p14:tracePt t="213591" x="2903538" y="4886325"/>
          <p14:tracePt t="213607" x="2820988" y="4886325"/>
          <p14:tracePt t="213624" x="2678113" y="4857750"/>
          <p14:tracePt t="213626" x="2649538" y="4852988"/>
          <p14:tracePt t="213641" x="2616200" y="4837113"/>
          <p14:tracePt t="213643" x="2566988" y="4819650"/>
          <p14:tracePt t="213659" x="2506663" y="4792663"/>
          <p14:tracePt t="213674" x="2468563" y="4764088"/>
          <p14:tracePt t="213691" x="2446338" y="4737100"/>
          <p14:tracePt t="213708" x="2419350" y="4710113"/>
          <p14:tracePt t="213710" x="2413000" y="4703763"/>
          <p14:tracePt t="213724" x="2390775" y="4681538"/>
          <p14:tracePt t="213742" x="2357438" y="4665663"/>
          <p14:tracePt t="213758" x="2325688" y="4649788"/>
          <p14:tracePt t="213759" x="2303463" y="4638675"/>
          <p14:tracePt t="213774" x="2292350" y="4638675"/>
          <p14:tracePt t="213776" x="2270125" y="4638675"/>
          <p14:tracePt t="213791" x="2241550" y="4632325"/>
          <p14:tracePt t="213808" x="2198688" y="4627563"/>
          <p14:tracePt t="213825" x="2138363" y="4627563"/>
          <p14:tracePt t="213842" x="2060575" y="4638675"/>
          <p14:tracePt t="213843" x="2022475" y="4649788"/>
          <p14:tracePt t="213858" x="1982788" y="4665663"/>
          <p14:tracePt t="213859" x="1928813" y="4687888"/>
          <p14:tracePt t="213875" x="1866900" y="4710113"/>
          <p14:tracePt t="213892" x="1795463" y="4732338"/>
          <p14:tracePt t="213908" x="1757363" y="4743450"/>
          <p14:tracePt t="213910" x="1730375" y="4748213"/>
          <p14:tracePt t="213925" x="1674813" y="4759325"/>
          <p14:tracePt t="213942" x="1625600" y="4764088"/>
          <p14:tracePt t="213958" x="1558925" y="4764088"/>
          <p14:tracePt t="213975" x="1460500" y="4754563"/>
          <p14:tracePt t="213991" x="1355725" y="4710113"/>
          <p14:tracePt t="213993" x="1266825" y="4654550"/>
          <p14:tracePt t="214008" x="1112838" y="4549775"/>
          <p14:tracePt t="214009" x="1030288" y="4483100"/>
          <p14:tracePt t="214024" x="722313" y="4230688"/>
          <p14:tracePt t="214042" x="457200" y="3987800"/>
          <p14:tracePt t="214058" x="254000" y="3702050"/>
          <p14:tracePt t="214060" x="182563" y="3590925"/>
          <p14:tracePt t="214075" x="149225" y="3508375"/>
          <p14:tracePt t="214076" x="127000" y="3421063"/>
          <p14:tracePt t="214091" x="93663" y="3233738"/>
          <p14:tracePt t="214109" x="93663" y="3095625"/>
          <p14:tracePt t="214125" x="98425" y="2952750"/>
          <p14:tracePt t="214142" x="160338" y="2770188"/>
          <p14:tracePt t="214159" x="171450" y="2732088"/>
          <p14:tracePt t="214160" x="187325" y="2698750"/>
          <p14:tracePt t="214174" x="209550" y="2644775"/>
          <p14:tracePt t="214192" x="231775" y="2605088"/>
          <p14:tracePt t="214209" x="231775" y="2589213"/>
          <p14:tracePt t="214211" x="231775" y="2582863"/>
          <p14:tracePt t="214225" x="231775" y="2578100"/>
          <p14:tracePt t="214226" x="231775" y="2571750"/>
          <p14:tracePt t="214280" x="236538" y="2571750"/>
          <p14:tracePt t="214285" x="254000" y="2571750"/>
          <p14:tracePt t="214301" x="292100" y="2582863"/>
          <p14:tracePt t="214310" x="336550" y="2593975"/>
          <p14:tracePt t="214325" x="546100" y="2654300"/>
          <p14:tracePt t="214342" x="776288" y="2709863"/>
          <p14:tracePt t="214359" x="1228725" y="2809875"/>
          <p14:tracePt t="214360" x="1393825" y="2836863"/>
          <p14:tracePt t="214375" x="1625600" y="2892425"/>
          <p14:tracePt t="214376" x="1922463" y="2941638"/>
          <p14:tracePt t="214392" x="2286000" y="3001963"/>
          <p14:tracePt t="214409" x="2655888" y="3068638"/>
          <p14:tracePt t="214425" x="2820988" y="3073400"/>
          <p14:tracePt t="214442" x="2963863" y="3079750"/>
          <p14:tracePt t="214444" x="2997200" y="3084513"/>
          <p14:tracePt t="214459" x="3030538" y="3090863"/>
          <p14:tracePt t="214461" x="3063875" y="3101975"/>
          <p14:tracePt t="214476" x="3117850" y="3117850"/>
          <p14:tracePt t="214493" x="3184525" y="3151188"/>
          <p14:tracePt t="214509" x="3251200" y="3195638"/>
          <p14:tracePt t="214511" x="3305175" y="3211513"/>
          <p14:tracePt t="214525" x="3365500" y="3244850"/>
          <p14:tracePt t="214526" x="3416300" y="3267075"/>
          <p14:tracePt t="214542" x="3608388" y="3338513"/>
          <p14:tracePt t="214559" x="3773488" y="3409950"/>
          <p14:tracePt t="214576" x="4005263" y="3492500"/>
          <p14:tracePt t="214577" x="4071938" y="3514725"/>
          <p14:tracePt t="214593" x="4248150" y="3579813"/>
          <p14:tracePt t="214609" x="4402138" y="3630613"/>
          <p14:tracePt t="214625" x="4506913" y="3673475"/>
          <p14:tracePt t="214643" x="4600575" y="3702050"/>
          <p14:tracePt t="214644" x="4645025" y="3717925"/>
          <p14:tracePt t="214660" x="4727575" y="3735388"/>
          <p14:tracePt t="214676" x="4754563" y="3746500"/>
          <p14:tracePt t="214677" x="4765675" y="3751263"/>
          <p14:tracePt t="214692" x="4787900" y="3756025"/>
          <p14:tracePt t="214710" x="4799013" y="3767138"/>
          <p14:tracePt t="214726" x="4814888" y="3778250"/>
          <p14:tracePt t="214744" x="4826000" y="3778250"/>
          <p14:tracePt t="214759" x="4826000" y="3784600"/>
          <p14:tracePt t="214775" x="4826000" y="3789363"/>
          <p14:tracePt t="214792" x="4826000" y="3795713"/>
          <p14:tracePt t="214810" x="4826000" y="3822700"/>
          <p14:tracePt t="214811" x="4826000" y="3840163"/>
          <p14:tracePt t="214826" x="4826000" y="3867150"/>
          <p14:tracePt t="214828" x="4814888" y="3889375"/>
          <p14:tracePt t="214842" x="4803775" y="3965575"/>
          <p14:tracePt t="214860" x="4787900" y="4032250"/>
          <p14:tracePt t="214876" x="4765675" y="4119563"/>
          <p14:tracePt t="214878" x="4759325" y="4141788"/>
          <p14:tracePt t="214893" x="4743450" y="4170363"/>
          <p14:tracePt t="214895" x="4732338" y="4213225"/>
          <p14:tracePt t="214909" x="4705350" y="4264025"/>
          <p14:tracePt t="214926" x="4687888" y="4306888"/>
          <p14:tracePt t="214944" x="4672013" y="4340225"/>
          <p14:tracePt t="214945" x="4654550" y="4368800"/>
          <p14:tracePt t="214960" x="4645025" y="4379913"/>
          <p14:tracePt t="214976" x="4645025" y="4384675"/>
          <p14:tracePt t="214977" x="4638675" y="4400550"/>
          <p14:tracePt t="214993" x="4633913" y="4418013"/>
          <p14:tracePt t="215011" x="4633913" y="4429125"/>
          <p14:tracePt t="215012" x="4633913" y="4433888"/>
          <p14:tracePt t="215028" x="4633913" y="4440238"/>
          <p14:tracePt t="215043" x="4633913" y="4445000"/>
          <p14:tracePt t="215045" x="4633913" y="4451350"/>
          <p14:tracePt t="215059" x="4633913" y="4456113"/>
          <p14:tracePt t="215660" x="4633913" y="4462463"/>
          <p14:tracePt t="215666" x="4633913" y="4473575"/>
          <p14:tracePt t="215677" x="4638675" y="4473575"/>
          <p14:tracePt t="215694" x="4660900" y="4494213"/>
          <p14:tracePt t="215696" x="4672013" y="4500563"/>
          <p14:tracePt t="215711" x="4683125" y="4511675"/>
          <p14:tracePt t="215712" x="4687888" y="4527550"/>
          <p14:tracePt t="215727" x="4699000" y="4538663"/>
          <p14:tracePt t="215744" x="4716463" y="4549775"/>
          <p14:tracePt t="215761" x="4716463" y="4556125"/>
          <p14:tracePt t="215762" x="4716463" y="4560888"/>
          <p14:tracePt t="215785" x="4716463" y="4567238"/>
          <p14:tracePt t="215794" x="4716463" y="4572000"/>
          <p14:tracePt t="215811" x="4716463" y="4583113"/>
          <p14:tracePt t="215828" x="4710113" y="4605338"/>
          <p14:tracePt t="215829" x="4710113" y="4610100"/>
          <p14:tracePt t="215845" x="4705350" y="4621213"/>
          <p14:tracePt t="215846" x="4699000" y="4627563"/>
          <p14:tracePt t="215862" x="4699000" y="4632325"/>
          <p14:tracePt t="215864" x="4687888" y="4643438"/>
          <p14:tracePt t="215877" x="4683125" y="4654550"/>
          <p14:tracePt t="215894" x="4672013" y="4660900"/>
          <p14:tracePt t="215912" x="4672013" y="4665663"/>
          <p14:tracePt t="215914" x="4665663" y="4670425"/>
          <p14:tracePt t="215929" x="4665663" y="4676775"/>
          <p14:tracePt t="215945" x="4654550" y="4681538"/>
          <p14:tracePt t="215962" x="4649788" y="4681538"/>
          <p14:tracePt t="215978" x="4645025" y="4687888"/>
          <p14:tracePt t="216035" x="4638675" y="4687888"/>
          <p14:tracePt t="216055" x="4633913" y="4687888"/>
          <p14:tracePt t="216071" x="4622800" y="4687888"/>
          <p14:tracePt t="216079" x="4616450" y="4687888"/>
          <p14:tracePt t="216085" x="4611688" y="4687888"/>
          <p14:tracePt t="216094" x="4605338" y="4687888"/>
          <p14:tracePt t="216116" x="4594225" y="4687888"/>
          <p14:tracePt t="216130" x="4589463" y="4687888"/>
          <p14:tracePt t="216145" x="4583113" y="4687888"/>
          <p14:tracePt t="216146" x="4578350" y="4687888"/>
          <p14:tracePt t="216168" x="4567238" y="4687888"/>
          <p14:tracePt t="216177" x="4560888" y="4687888"/>
          <p14:tracePt t="216194" x="4551363" y="4687888"/>
          <p14:tracePt t="216212" x="4545013" y="4687888"/>
          <p14:tracePt t="216229" x="4540250" y="4687888"/>
          <p14:tracePt t="216230" x="4533900" y="4687888"/>
          <p14:tracePt t="216244" x="4522788" y="4687888"/>
          <p14:tracePt t="216262" x="4511675" y="4687888"/>
          <p14:tracePt t="216278" x="4500563" y="4687888"/>
          <p14:tracePt t="216295" x="4484688" y="4687888"/>
          <p14:tracePt t="216296" x="4473575" y="4681538"/>
          <p14:tracePt t="216311" x="4457700" y="4676775"/>
          <p14:tracePt t="216329" x="4440238" y="4670425"/>
          <p14:tracePt t="216345" x="4413250" y="4665663"/>
          <p14:tracePt t="216363" x="4395788" y="4665663"/>
          <p14:tracePt t="216379" x="4391025" y="4665663"/>
          <p14:tracePt t="216380" x="4384675" y="4660900"/>
          <p14:tracePt t="216395" x="4373563" y="4660900"/>
          <p14:tracePt t="216412" x="4368800" y="4660900"/>
          <p14:tracePt t="216429" x="4364038" y="4654550"/>
          <p14:tracePt t="216430" x="4352925" y="4654550"/>
          <p14:tracePt t="216445" x="4346575" y="4654550"/>
          <p14:tracePt t="216446" x="4341813" y="4654550"/>
          <p14:tracePt t="216461" x="4330700" y="4654550"/>
          <p14:tracePt t="216479" x="4308475" y="4654550"/>
          <p14:tracePt t="216495" x="4291013" y="4654550"/>
          <p14:tracePt t="216497" x="4275138" y="4654550"/>
          <p14:tracePt t="216512" x="4270375" y="4654550"/>
          <p14:tracePt t="216513" x="4259263" y="4654550"/>
          <p14:tracePt t="216528" x="4252913" y="4654550"/>
          <p14:tracePt t="216530" x="4248150" y="4654550"/>
          <p14:tracePt t="216545" x="4237038" y="4654550"/>
          <p14:tracePt t="216566" x="4230688" y="4654550"/>
          <p14:tracePt t="216579" x="4225925" y="4654550"/>
          <p14:tracePt t="216912" x="4219575" y="4660900"/>
          <p14:tracePt t="216918" x="4214813" y="4670425"/>
          <p14:tracePt t="216929" x="4208463" y="4670425"/>
          <p14:tracePt t="216946" x="4203700" y="4676775"/>
          <p14:tracePt t="216963" x="4197350" y="4687888"/>
          <p14:tracePt t="216979" x="4187825" y="4692650"/>
          <p14:tracePt t="216996" x="4187825" y="4699000"/>
          <p14:tracePt t="217013" x="4176713" y="4703763"/>
          <p14:tracePt t="217031" x="4170363" y="4703763"/>
          <p14:tracePt t="217054" x="4165600" y="4703763"/>
          <p14:tracePt t="217069" x="4159250" y="4703763"/>
          <p14:tracePt t="217079" x="4159250" y="4710113"/>
          <p14:tracePt t="217098" x="4154488" y="4710113"/>
          <p14:tracePt t="217115" x="4148138" y="4710113"/>
          <p14:tracePt t="217136" x="4143375" y="4710113"/>
          <p14:tracePt t="217295" x="4137025" y="4710113"/>
          <p14:tracePt t="217338" x="4132263" y="4710113"/>
          <p14:tracePt t="217392" x="4125913" y="4710113"/>
          <p14:tracePt t="217504" x="4121150" y="4710113"/>
          <p14:tracePt t="217519" x="4114800" y="4710113"/>
          <p14:tracePt t="217541" x="4110038" y="4710113"/>
          <p14:tracePt t="217564" x="4103688" y="4710113"/>
          <p14:tracePt t="217586" x="4098925" y="4710113"/>
          <p14:tracePt t="217601" x="4094163" y="4710113"/>
          <p14:tracePt t="217841" x="4087813" y="4710113"/>
          <p14:tracePt t="217848" x="4083050" y="4710113"/>
          <p14:tracePt t="217865" x="4076700" y="4710113"/>
          <p14:tracePt t="217871" x="4071938" y="4710113"/>
          <p14:tracePt t="217880" x="4065588" y="4710113"/>
          <p14:tracePt t="217897" x="4054475" y="4710113"/>
          <p14:tracePt t="217914" x="4043363" y="4710113"/>
          <p14:tracePt t="219635" x="4043363" y="4699000"/>
          <p14:tracePt t="219640" x="4043363" y="4681538"/>
          <p14:tracePt t="219657" x="4043363" y="4676775"/>
          <p14:tracePt t="219666" x="4043363" y="4670425"/>
          <p14:tracePt t="219683" x="4038600" y="4660900"/>
          <p14:tracePt t="219685" x="4032250" y="4654550"/>
          <p14:tracePt t="219700" x="4032250" y="4649788"/>
          <p14:tracePt t="219702" x="4027488" y="4649788"/>
          <p14:tracePt t="219717" x="4027488" y="4643438"/>
          <p14:tracePt t="220062" x="4021138" y="4643438"/>
          <p14:tracePt t="220085" x="4021138" y="4649788"/>
          <p14:tracePt t="220098" x="4016375" y="4654550"/>
          <p14:tracePt t="220113" x="4016375" y="4660900"/>
          <p14:tracePt t="220120" x="4016375" y="4665663"/>
          <p14:tracePt t="220144" x="4016375" y="4670425"/>
          <p14:tracePt t="221180" x="4016375" y="4676775"/>
          <p14:tracePt t="222087" x="4016375" y="4681538"/>
          <p14:tracePt t="222102" x="4021138" y="4692650"/>
          <p14:tracePt t="222115" x="4021138" y="4699000"/>
          <p14:tracePt t="222123" x="4027488" y="4699000"/>
          <p14:tracePt t="222138" x="4027488" y="4703763"/>
          <p14:tracePt t="222266" x="4016375" y="4703763"/>
          <p14:tracePt t="222274" x="3916363" y="4703763"/>
          <p14:tracePt t="222280" x="3895725" y="4703763"/>
          <p14:tracePt t="222304" x="3751263" y="4714875"/>
          <p14:tracePt t="222321" x="3625850" y="4754563"/>
          <p14:tracePt t="222337" x="3409950" y="4792663"/>
          <p14:tracePt t="222354" x="3157538" y="4830763"/>
          <p14:tracePt t="222356" x="3063875" y="4841875"/>
          <p14:tracePt t="222372" x="2859088" y="4868863"/>
          <p14:tracePt t="222387" x="2705100" y="4886325"/>
          <p14:tracePt t="222404" x="2611438" y="4902200"/>
          <p14:tracePt t="222421" x="2573338" y="4908550"/>
          <p14:tracePt t="222439" x="2566988" y="4908550"/>
          <p14:tracePt t="222469" x="2573338" y="4913313"/>
          <p14:tracePt t="222477" x="2589213" y="4924425"/>
          <p14:tracePt t="222488" x="2616200" y="4940300"/>
          <p14:tracePt t="222505" x="2678113" y="4962525"/>
          <p14:tracePt t="222506" x="2693988" y="4968875"/>
          <p14:tracePt t="222521" x="2720975" y="4968875"/>
          <p14:tracePt t="222523" x="2749550" y="4973638"/>
          <p14:tracePt t="222537" x="2820988" y="4973638"/>
          <p14:tracePt t="222554" x="2919413" y="4973638"/>
          <p14:tracePt t="222572" x="3001963" y="4962525"/>
          <p14:tracePt t="222574" x="3068638" y="4951413"/>
          <p14:tracePt t="222589" x="3157538" y="4935538"/>
          <p14:tracePt t="222605" x="3244850" y="4902200"/>
          <p14:tracePt t="222622" x="3305175" y="4886325"/>
          <p14:tracePt t="222638" x="3354388" y="4868863"/>
          <p14:tracePt t="222640" x="3360738" y="4868863"/>
          <p14:tracePt t="222680" x="3360738" y="4864100"/>
          <p14:tracePt t="222685" x="3327400" y="4852988"/>
          <p14:tracePt t="222695" x="3271838" y="4846638"/>
          <p14:tracePt t="222704" x="3167063" y="4819650"/>
          <p14:tracePt t="222722" x="2765425" y="4786313"/>
          <p14:tracePt t="222723" x="2627313" y="4764088"/>
          <p14:tracePt t="222738" x="2374900" y="4737100"/>
          <p14:tracePt t="222740" x="2049463" y="4721225"/>
          <p14:tracePt t="222754" x="1509713" y="4687888"/>
          <p14:tracePt t="222772" x="760413" y="4660900"/>
          <p14:tracePt t="222788" x="142875" y="4643438"/>
          <p14:tracePt t="223211" x="423863" y="3773488"/>
          <p14:tracePt t="223221" x="827088" y="3867150"/>
          <p14:tracePt t="223238" x="1900238" y="4110038"/>
          <p14:tracePt t="223256" x="3349625" y="4329113"/>
          <p14:tracePt t="223257" x="4076700" y="4379913"/>
          <p14:tracePt t="223272" x="5300663" y="4418013"/>
          <p14:tracePt t="223289" x="6507163" y="4389438"/>
          <p14:tracePt t="223305" x="7194550" y="4329113"/>
          <p14:tracePt t="223323" x="7921625" y="4192588"/>
          <p14:tracePt t="223339" x="8037513" y="4130675"/>
          <p14:tracePt t="223340" x="8131175" y="4070350"/>
          <p14:tracePt t="223355" x="8186738" y="4010025"/>
          <p14:tracePt t="223372" x="8213725" y="3949700"/>
          <p14:tracePt t="223389" x="8258175" y="3860800"/>
          <p14:tracePt t="223390" x="8285163" y="3817938"/>
          <p14:tracePt t="223405" x="8307388" y="3784600"/>
          <p14:tracePt t="223422" x="8423275" y="3668713"/>
          <p14:tracePt t="223440" x="8516938" y="3635375"/>
          <p14:tracePt t="223456" x="8643938" y="3624263"/>
          <p14:tracePt t="223457" x="8775700" y="3624263"/>
          <p14:tracePt t="223473" x="9112250" y="3641725"/>
          <p14:tracePt t="223489" x="9471025" y="3706813"/>
          <p14:tracePt t="223506" x="9767888" y="3735388"/>
          <p14:tracePt t="223523" x="10026650" y="3735388"/>
          <p14:tracePt t="223540" x="10209213" y="3751263"/>
          <p14:tracePt t="223556" x="10220325" y="3756025"/>
          <p14:tracePt t="223557" x="10225088" y="3756025"/>
          <p14:tracePt t="223572" x="10231438" y="3756025"/>
          <p14:tracePt t="223594" x="10236200" y="3756025"/>
          <p14:tracePt t="223608" x="10240963" y="3756025"/>
          <p14:tracePt t="223624" x="10247313" y="3762375"/>
          <p14:tracePt t="223640" x="10258425" y="3762375"/>
          <p14:tracePt t="223641" x="10269538" y="3767138"/>
          <p14:tracePt t="223656" x="10285413" y="3767138"/>
          <p14:tracePt t="223674" x="10291763" y="3773488"/>
          <p14:tracePt t="223675" x="10296525" y="3773488"/>
          <p14:tracePt t="223691" x="10313988" y="3773488"/>
          <p14:tracePt t="223692" x="10318750" y="3773488"/>
          <p14:tracePt t="223707" x="10318750" y="3778250"/>
          <p14:tracePt t="223708" x="10329863" y="3778250"/>
          <p14:tracePt t="223723" x="10334625" y="3784600"/>
          <p14:tracePt t="223739" x="10345738" y="3784600"/>
          <p14:tracePt t="223756" x="10352088" y="3784600"/>
          <p14:tracePt t="223773" x="10352088" y="3789363"/>
          <p14:tracePt t="223916" x="10352088" y="3795713"/>
          <p14:tracePt t="223985" x="10352088" y="3800475"/>
          <p14:tracePt t="224037" x="10345738" y="3800475"/>
          <p14:tracePt t="224104" x="10340975" y="3800475"/>
          <p14:tracePt t="224593" x="10334625" y="3800475"/>
          <p14:tracePt t="224598" x="10329863" y="3800475"/>
          <p14:tracePt t="224914" x="10345738" y="3800475"/>
          <p14:tracePt t="224921" x="10363200" y="3806825"/>
          <p14:tracePt t="224929" x="10367963" y="3806825"/>
          <p14:tracePt t="224942" x="10385425" y="3806825"/>
          <p14:tracePt t="224943" x="10396538" y="3806825"/>
          <p14:tracePt t="224958" x="10407650" y="3806825"/>
          <p14:tracePt t="224960" x="10412413" y="3806825"/>
          <p14:tracePt t="224974" x="10428288" y="3806825"/>
          <p14:tracePt t="224991" x="10439400" y="3806825"/>
          <p14:tracePt t="225290" x="10412413" y="3806825"/>
          <p14:tracePt t="225295" x="10318750" y="3800475"/>
          <p14:tracePt t="225310" x="10098088" y="3795713"/>
          <p14:tracePt t="225311" x="9805988" y="3795713"/>
          <p14:tracePt t="225325" x="9580563" y="3795713"/>
          <p14:tracePt t="225327" x="9244013" y="3806825"/>
          <p14:tracePt t="225342" x="8599488" y="3800475"/>
          <p14:tracePt t="225359" x="7839075" y="3806825"/>
          <p14:tracePt t="225375" x="7256463" y="3829050"/>
          <p14:tracePt t="225379" x="6969125" y="3856038"/>
          <p14:tracePt t="225393" x="6743700" y="3871913"/>
          <p14:tracePt t="225394" x="6605588" y="3883025"/>
          <p14:tracePt t="225409" x="6456363" y="3894138"/>
          <p14:tracePt t="225410" x="6340475" y="3900488"/>
          <p14:tracePt t="225427" x="6235700" y="3905250"/>
          <p14:tracePt t="225442" x="6142038" y="3900488"/>
          <p14:tracePt t="225460" x="5956300" y="3894138"/>
          <p14:tracePt t="225476" x="5829300" y="3894138"/>
          <p14:tracePt t="225492" x="5675313" y="3916363"/>
          <p14:tracePt t="225510" x="5581650" y="3927475"/>
          <p14:tracePt t="225526" x="5399088" y="3943350"/>
          <p14:tracePt t="225543" x="5122863" y="3954463"/>
          <p14:tracePt t="225560" x="4997450" y="3960813"/>
          <p14:tracePt t="225575" x="4897438" y="3965575"/>
          <p14:tracePt t="225593" x="4852988" y="3965575"/>
          <p14:tracePt t="225610" x="4841875" y="3971925"/>
          <p14:tracePt t="225644" x="4837113" y="3971925"/>
          <p14:tracePt t="225656" x="4814888" y="3971925"/>
          <p14:tracePt t="225664" x="4765675" y="3971925"/>
          <p14:tracePt t="225675" x="4716463" y="3971925"/>
          <p14:tracePt t="225693" x="4473575" y="3971925"/>
          <p14:tracePt t="225694" x="4391025" y="3971925"/>
          <p14:tracePt t="225709" x="4237038" y="3971925"/>
          <p14:tracePt t="225711" x="4021138" y="3976688"/>
          <p14:tracePt t="225726" x="3735388" y="3994150"/>
          <p14:tracePt t="225743" x="3394075" y="4021138"/>
          <p14:tracePt t="225759" x="3282950" y="4032250"/>
          <p14:tracePt t="225776" x="3217863" y="4037013"/>
          <p14:tracePt t="225778" x="3211513" y="4037013"/>
          <p14:tracePt t="225845" x="3206750" y="4037013"/>
          <p14:tracePt t="225852" x="3200400" y="4037013"/>
          <p14:tracePt t="225859" x="3195638" y="4037013"/>
          <p14:tracePt t="225876" x="3167063" y="4037013"/>
          <p14:tracePt t="225894" x="3151188" y="4037013"/>
          <p14:tracePt t="225910" x="3140075" y="4037013"/>
          <p14:tracePt t="225926" x="3135313" y="4037013"/>
          <p14:tracePt t="225943" x="3113088" y="4037013"/>
          <p14:tracePt t="225960" x="3095625" y="4032250"/>
          <p14:tracePt t="225977" x="3084513" y="4025900"/>
          <p14:tracePt t="225978" x="3079750" y="4025900"/>
          <p14:tracePt t="226070" x="3073400" y="4025900"/>
          <p14:tracePt t="226086" x="3068638" y="4025900"/>
          <p14:tracePt t="226090" x="3057525" y="4025900"/>
          <p14:tracePt t="226107" x="3046413" y="4025900"/>
          <p14:tracePt t="226114" x="3041650" y="4025900"/>
          <p14:tracePt t="226127" x="3030538" y="4025900"/>
          <p14:tracePt t="226129" x="3024188" y="4025900"/>
          <p14:tracePt t="226144" x="3001963" y="4025900"/>
          <p14:tracePt t="226160" x="2986088" y="4021138"/>
          <p14:tracePt t="226177" x="2959100" y="4021138"/>
          <p14:tracePt t="226194" x="2952750" y="4016375"/>
          <p14:tracePt t="226195" x="2941638" y="4016375"/>
          <p14:tracePt t="226685" x="2947988" y="4025900"/>
          <p14:tracePt t="226691" x="2974975" y="4037013"/>
          <p14:tracePt t="226699" x="3030538" y="4087813"/>
          <p14:tracePt t="226711" x="3090863" y="4137025"/>
          <p14:tracePt t="226729" x="3251200" y="4257675"/>
          <p14:tracePt t="226730" x="3387725" y="4346575"/>
          <p14:tracePt t="226744" x="3536950" y="4429125"/>
          <p14:tracePt t="226746" x="3719513" y="4556125"/>
          <p14:tracePt t="226760" x="4016375" y="4721225"/>
          <p14:tracePt t="226778" x="4286250" y="4902200"/>
          <p14:tracePt t="226795" x="4649788" y="5111750"/>
          <p14:tracePt t="226796" x="4803775" y="5221288"/>
          <p14:tracePt t="226812" x="4886325" y="5294313"/>
          <p14:tracePt t="226814" x="4991100" y="5365750"/>
          <p14:tracePt t="226827" x="5151438" y="5513388"/>
          <p14:tracePt t="226844" x="5233988" y="5591175"/>
          <p14:tracePt t="226861" x="5310188" y="5678488"/>
          <p14:tracePt t="226878" x="5383213" y="5751513"/>
          <p14:tracePt t="226879" x="5403850" y="5772150"/>
          <p14:tracePt t="226894" x="5448300" y="5834063"/>
          <p14:tracePt t="226911" x="5465763" y="5849938"/>
          <p14:tracePt t="226928" x="5470525" y="5854700"/>
          <p14:tracePt t="228133" x="5465763" y="5854700"/>
          <p14:tracePt t="228140" x="5454650" y="5854700"/>
          <p14:tracePt t="228147" x="5443538" y="5854700"/>
          <p14:tracePt t="228162" x="5403850" y="5854700"/>
          <p14:tracePt t="228179" x="5349875" y="5845175"/>
          <p14:tracePt t="228196" x="5283200" y="5845175"/>
          <p14:tracePt t="228215" x="5211763" y="5845175"/>
          <p14:tracePt t="228216" x="5184775" y="5845175"/>
          <p14:tracePt t="228230" x="5156200" y="5845175"/>
          <p14:tracePt t="228247" x="5145088" y="5845175"/>
          <p14:tracePt t="228274" x="5140325" y="5845175"/>
          <p14:tracePt t="228288" x="5133975" y="5845175"/>
          <p14:tracePt t="228305" x="5122863" y="5849938"/>
          <p14:tracePt t="228313" x="5113338" y="5849938"/>
          <p14:tracePt t="228330" x="5084763" y="5861050"/>
          <p14:tracePt t="228347" x="5068888" y="5865813"/>
          <p14:tracePt t="228363" x="5057775" y="5872163"/>
          <p14:tracePt t="228365" x="5051425" y="5872163"/>
          <p14:tracePt t="228380" x="5046663" y="5876925"/>
          <p14:tracePt t="228733" x="5046663" y="5883275"/>
          <p14:tracePt t="228738" x="5040313" y="5883275"/>
          <p14:tracePt t="228746" x="5035550" y="5883275"/>
          <p14:tracePt t="228764" x="5019675" y="5899150"/>
          <p14:tracePt t="228781" x="4991100" y="5905500"/>
          <p14:tracePt t="228782" x="4957763" y="5921375"/>
          <p14:tracePt t="228797" x="4914900" y="5927725"/>
          <p14:tracePt t="228799" x="4892675" y="5943600"/>
          <p14:tracePt t="228814" x="4841875" y="5954713"/>
          <p14:tracePt t="228815" x="4792663" y="5970588"/>
          <p14:tracePt t="228830" x="4672013" y="6003925"/>
          <p14:tracePt t="228847" x="4589463" y="6026150"/>
          <p14:tracePt t="228865" x="4522788" y="6048375"/>
          <p14:tracePt t="228866" x="4495800" y="6048375"/>
          <p14:tracePt t="228881" x="4440238" y="6059488"/>
          <p14:tracePt t="228897" x="4368800" y="6064250"/>
          <p14:tracePt t="228914" x="4286250" y="6064250"/>
          <p14:tracePt t="228932" x="4170363" y="6064250"/>
          <p14:tracePt t="228933" x="4125913" y="6075363"/>
          <p14:tracePt t="228948" x="4049713" y="6075363"/>
          <p14:tracePt t="228949" x="3967163" y="6081713"/>
          <p14:tracePt t="228964" x="3806825" y="6081713"/>
          <p14:tracePt t="228981" x="3641725" y="6081713"/>
          <p14:tracePt t="228998" x="3503613" y="6081713"/>
          <p14:tracePt t="229000" x="3398838" y="6081713"/>
          <p14:tracePt t="229015" x="3338513" y="6081713"/>
          <p14:tracePt t="229016" x="3217863" y="6081713"/>
          <p14:tracePt t="229032" x="2979738" y="6081713"/>
          <p14:tracePt t="229047" x="2671763" y="6053138"/>
          <p14:tracePt t="229064" x="2419350" y="6003925"/>
          <p14:tracePt t="229082" x="2176463" y="5948363"/>
          <p14:tracePt t="229084" x="2076450" y="5921375"/>
          <p14:tracePt t="229099" x="2022475" y="5894388"/>
          <p14:tracePt t="229100" x="1951038" y="5861050"/>
          <p14:tracePt t="229114" x="1866900" y="5834063"/>
          <p14:tracePt t="229116" x="1835150" y="5816600"/>
          <p14:tracePt t="229132" x="1795463" y="5800725"/>
          <p14:tracePt t="229148" x="1790700" y="5789613"/>
          <p14:tracePt t="229164" x="1784350" y="5778500"/>
          <p14:tracePt t="229166" x="1784350" y="5772150"/>
          <p14:tracePt t="229181" x="1784350" y="5767388"/>
          <p14:tracePt t="229183" x="1790700" y="5756275"/>
          <p14:tracePt t="229197" x="1790700" y="5740400"/>
          <p14:tracePt t="229215" x="1790700" y="5722938"/>
          <p14:tracePt t="229232" x="1790700" y="5711825"/>
          <p14:tracePt t="229256" x="1790700" y="5707063"/>
          <p14:tracePt t="229279" x="1790700" y="5700713"/>
          <p14:tracePt t="229340" x="1784350" y="5700713"/>
          <p14:tracePt t="229346" x="1784350" y="5695950"/>
          <p14:tracePt t="229361" x="1784350" y="5689600"/>
          <p14:tracePt t="229368" x="1784350" y="5684838"/>
          <p14:tracePt t="229382" x="1784350" y="5678488"/>
          <p14:tracePt t="229384" x="1790700" y="5673725"/>
          <p14:tracePt t="229401" x="1790700" y="5662613"/>
          <p14:tracePt t="229414" x="1790700" y="5657850"/>
          <p14:tracePt t="229416" x="1790700" y="5640388"/>
          <p14:tracePt t="229431" x="1790700" y="5629275"/>
          <p14:tracePt t="229449" x="1784350" y="5618163"/>
          <p14:tracePt t="229450" x="1779588" y="5602288"/>
          <p14:tracePt t="229465" x="1768475" y="5595938"/>
          <p14:tracePt t="229466" x="1757363" y="5580063"/>
          <p14:tracePt t="229482" x="1741488" y="5564188"/>
          <p14:tracePt t="229498" x="1730375" y="5553075"/>
          <p14:tracePt t="229515" x="1719263" y="5546725"/>
          <p14:tracePt t="229532" x="1712913" y="5546725"/>
          <p14:tracePt t="229647" x="1712913" y="5541963"/>
          <p14:tracePt t="229662" x="1719263" y="5535613"/>
          <p14:tracePt t="229668" x="1724025" y="5530850"/>
          <p14:tracePt t="229682" x="1730375" y="5530850"/>
          <p14:tracePt t="229684" x="1735138" y="5524500"/>
          <p14:tracePt t="229700" x="1741488" y="5519738"/>
          <p14:tracePt t="229715" x="1741488" y="5513388"/>
          <p14:tracePt t="229732" x="1741488" y="5502275"/>
          <p14:tracePt t="229749" x="1746250" y="5497513"/>
          <p14:tracePt t="229750" x="1746250" y="5491163"/>
          <p14:tracePt t="229765" x="1746250" y="5481638"/>
          <p14:tracePt t="229767" x="1746250" y="5475288"/>
          <p14:tracePt t="229781" x="1746250" y="5464175"/>
          <p14:tracePt t="229799" x="1741488" y="5453063"/>
          <p14:tracePt t="229815" x="1735138" y="5448300"/>
          <p14:tracePt t="229833" x="1730375" y="5430838"/>
          <p14:tracePt t="229848" x="1724025" y="5419725"/>
          <p14:tracePt t="229850" x="1724025" y="5414963"/>
          <p14:tracePt t="229865" x="1708150" y="5397500"/>
          <p14:tracePt t="229883" x="1697038" y="5387975"/>
          <p14:tracePt t="229899" x="1685925" y="5376863"/>
          <p14:tracePt t="229901" x="1685925" y="5370513"/>
          <p14:tracePt t="229915" x="1679575" y="5365750"/>
          <p14:tracePt t="229939" x="1674813" y="5359400"/>
          <p14:tracePt t="230037" x="1690688" y="5359400"/>
          <p14:tracePt t="230043" x="1719263" y="5354638"/>
          <p14:tracePt t="230051" x="1768475" y="5354638"/>
          <p14:tracePt t="230065" x="1801813" y="5348288"/>
          <p14:tracePt t="230067" x="1828800" y="5343525"/>
          <p14:tracePt t="230082" x="1922463" y="5332413"/>
          <p14:tracePt t="230099" x="2005013" y="5314950"/>
          <p14:tracePt t="230116" x="2065338" y="5310188"/>
          <p14:tracePt t="230133" x="2082800" y="5303838"/>
          <p14:tracePt t="230247" x="2087563" y="5303838"/>
          <p14:tracePt t="230262" x="2093913" y="5303838"/>
          <p14:tracePt t="230275" x="2098675" y="5303838"/>
          <p14:tracePt t="230299" x="2105025" y="5303838"/>
          <p14:tracePt t="230315" x="2120900" y="5314950"/>
          <p14:tracePt t="230320" x="2132013" y="5314950"/>
          <p14:tracePt t="230333" x="2143125" y="5314950"/>
          <p14:tracePt t="230335" x="2154238" y="5321300"/>
          <p14:tracePt t="230350" x="2176463" y="5326063"/>
          <p14:tracePt t="230352" x="2192338" y="5326063"/>
          <p14:tracePt t="230366" x="2209800" y="5326063"/>
          <p14:tracePt t="230367" x="2214563" y="5326063"/>
          <p14:tracePt t="230383" x="2236788" y="5326063"/>
          <p14:tracePt t="230400" x="2259013" y="5326063"/>
          <p14:tracePt t="230416" x="2274888" y="5326063"/>
          <p14:tracePt t="230434" x="2314575" y="5326063"/>
          <p14:tracePt t="230435" x="2341563" y="5326063"/>
          <p14:tracePt t="230449" x="2435225" y="5337175"/>
          <p14:tracePt t="230466" x="2551113" y="5337175"/>
          <p14:tracePt t="230484" x="2689225" y="5337175"/>
          <p14:tracePt t="230485" x="2738438" y="5337175"/>
          <p14:tracePt t="230500" x="2771775" y="5337175"/>
          <p14:tracePt t="230501" x="2792413" y="5337175"/>
          <p14:tracePt t="230516" x="2820988" y="5337175"/>
          <p14:tracePt t="230667" x="2825750" y="5337175"/>
          <p14:tracePt t="230673" x="2836863" y="5343525"/>
          <p14:tracePt t="230683" x="2870200" y="5348288"/>
          <p14:tracePt t="230700" x="2959100" y="5359400"/>
          <p14:tracePt t="230717" x="3084513" y="5370513"/>
          <p14:tracePt t="230718" x="3135313" y="5376863"/>
          <p14:tracePt t="230734" x="3206750" y="5376863"/>
          <p14:tracePt t="230736" x="3305175" y="5376863"/>
          <p14:tracePt t="230749" x="3416300" y="5376863"/>
          <p14:tracePt t="230766" x="3536950" y="5376863"/>
          <p14:tracePt t="230783" x="3603625" y="5376863"/>
          <p14:tracePt t="230801" x="3646488" y="5376863"/>
          <p14:tracePt t="230803" x="3657600" y="5376863"/>
          <p14:tracePt t="230817" x="3668713" y="5376863"/>
          <p14:tracePt t="230834" x="3675063" y="5376863"/>
          <p14:tracePt t="230851" x="3679825" y="5376863"/>
          <p14:tracePt t="230868" x="3690938" y="5376863"/>
          <p14:tracePt t="230884" x="3702050" y="5376863"/>
          <p14:tracePt t="230901" x="3708400" y="5376863"/>
          <p14:tracePt t="232123" x="3735388" y="5381625"/>
          <p14:tracePt t="232128" x="3790950" y="5387975"/>
          <p14:tracePt t="232137" x="3878263" y="5403850"/>
          <p14:tracePt t="232153" x="4038600" y="5408613"/>
          <p14:tracePt t="232154" x="4252913" y="5408613"/>
          <p14:tracePt t="232168" x="4533900" y="5403850"/>
          <p14:tracePt t="232185" x="4935538" y="5365750"/>
          <p14:tracePt t="232203" x="5508625" y="5294313"/>
          <p14:tracePt t="232219" x="5602288" y="5283200"/>
          <p14:tracePt t="232220" x="5664200" y="5232400"/>
          <p14:tracePt t="232235" x="5762625" y="5221288"/>
          <p14:tracePt t="232253" x="5773738" y="5221288"/>
          <p14:tracePt t="232609" x="5784850" y="5221288"/>
          <p14:tracePt t="232617" x="5795963" y="5221288"/>
          <p14:tracePt t="232624" x="5829300" y="5221288"/>
          <p14:tracePt t="232636" x="5878513" y="5227638"/>
          <p14:tracePt t="232654" x="6032500" y="5243513"/>
          <p14:tracePt t="232669" x="6137275" y="5249863"/>
          <p14:tracePt t="232686" x="6257925" y="5249863"/>
          <p14:tracePt t="232703" x="6319838" y="5249863"/>
          <p14:tracePt t="232720" x="6335713" y="5249863"/>
          <p14:tracePt t="236046" x="6346825" y="5249863"/>
          <p14:tracePt t="236074" x="6351588" y="5243513"/>
          <p14:tracePt t="236097" x="6357938" y="5243513"/>
          <p14:tracePt t="236111" x="6357938" y="5238750"/>
          <p14:tracePt t="236126" x="6362700" y="5238750"/>
          <p14:tracePt t="236254" x="6369050" y="5238750"/>
          <p14:tracePt t="236276" x="6373813" y="5232400"/>
          <p14:tracePt t="236306" x="6380163" y="5232400"/>
          <p14:tracePt t="236314" x="6380163" y="5227638"/>
          <p14:tracePt t="236337" x="6384925" y="5221288"/>
          <p14:tracePt t="236360" x="6391275" y="5221288"/>
          <p14:tracePt t="236382" x="6391275" y="5216525"/>
          <p14:tracePt t="236404" x="6391275" y="5205413"/>
          <p14:tracePt t="236411" x="6391275" y="5200650"/>
          <p14:tracePt t="236419" x="6391275" y="5194300"/>
          <p14:tracePt t="236435" x="6391275" y="5189538"/>
          <p14:tracePt t="236442" x="6391275" y="5183188"/>
          <p14:tracePt t="236459" x="6391275" y="5178425"/>
          <p14:tracePt t="236476" x="6391275" y="5167313"/>
          <p14:tracePt t="236493" x="6391275" y="5160963"/>
          <p14:tracePt t="236494" x="6391275" y="5156200"/>
          <p14:tracePt t="236509" x="6384925" y="5149850"/>
          <p14:tracePt t="236526" x="6380163" y="5133975"/>
          <p14:tracePt t="236547" x="6380163" y="5127625"/>
          <p14:tracePt t="236561" x="6373813" y="5122863"/>
          <p14:tracePt t="236578" x="6373813" y="5118100"/>
          <p14:tracePt t="236824" x="6373813" y="5111750"/>
          <p14:tracePt t="236839" x="6373813" y="5106988"/>
          <p14:tracePt t="236853" x="6373813" y="5100638"/>
          <p14:tracePt t="236869" x="6373813" y="5095875"/>
          <p14:tracePt t="236877" x="6373813" y="5089525"/>
          <p14:tracePt t="236893" x="6373813" y="5073650"/>
          <p14:tracePt t="236910" x="6373813" y="5062538"/>
          <p14:tracePt t="236927" x="6373813" y="5045075"/>
          <p14:tracePt t="236928" x="6373813" y="5040313"/>
          <p14:tracePt t="236944" x="6373813" y="5029200"/>
          <p14:tracePt t="236959" x="6369050" y="5024438"/>
          <p14:tracePt t="236961" x="6369050" y="5013325"/>
          <p14:tracePt t="236976" x="6369050" y="5002213"/>
          <p14:tracePt t="236994" x="6369050" y="4991100"/>
          <p14:tracePt t="237011" x="6362700" y="4968875"/>
          <p14:tracePt t="237028" x="6362700" y="4940300"/>
          <p14:tracePt t="237043" x="6357938" y="4924425"/>
          <p14:tracePt t="237060" x="6357938" y="4913313"/>
          <p14:tracePt t="237077" x="6357938" y="4891088"/>
          <p14:tracePt t="237078" x="6357938" y="4886325"/>
          <p14:tracePt t="237094" x="6357938" y="4868863"/>
          <p14:tracePt t="237110" x="6357938" y="4852988"/>
          <p14:tracePt t="237127" x="6351588" y="4846638"/>
          <p14:tracePt t="237143" x="6351588" y="4841875"/>
          <p14:tracePt t="237161" x="6346825" y="4837113"/>
          <p14:tracePt t="237179" x="6346825" y="4830763"/>
          <p14:tracePt t="237199" x="6340475" y="4830763"/>
          <p14:tracePt t="237222" x="6340475" y="4826000"/>
          <p14:tracePt t="237237" x="6335713" y="4826000"/>
          <p14:tracePt t="237245" x="6335713" y="4819650"/>
          <p14:tracePt t="237283" x="6329363" y="4819650"/>
          <p14:tracePt t="237815" x="6329363" y="4826000"/>
          <p14:tracePt t="237829" x="6329363" y="4830763"/>
          <p14:tracePt t="237852" x="6335713" y="4830763"/>
          <p14:tracePt t="237927" x="6340475" y="4830763"/>
          <p14:tracePt t="237935" x="6346825" y="4830763"/>
          <p14:tracePt t="237944" x="6362700" y="4819650"/>
          <p14:tracePt t="237961" x="6391275" y="4797425"/>
          <p14:tracePt t="238287" x="6384925" y="4797425"/>
          <p14:tracePt t="238294" x="6373813" y="4797425"/>
          <p14:tracePt t="238302" x="6357938" y="4797425"/>
          <p14:tracePt t="238311" x="6346825" y="4797425"/>
          <p14:tracePt t="238330" x="6308725" y="4797425"/>
          <p14:tracePt t="238331" x="6291263" y="4792663"/>
          <p14:tracePt t="238346" x="6280150" y="4786313"/>
          <p14:tracePt t="238348" x="6246813" y="4786313"/>
          <p14:tracePt t="238362" x="6215063" y="4786313"/>
          <p14:tracePt t="238364" x="6186488" y="4786313"/>
          <p14:tracePt t="238378" x="6137275" y="4786313"/>
          <p14:tracePt t="238395" x="6103938" y="4786313"/>
          <p14:tracePt t="238411" x="6081713" y="4786313"/>
          <p14:tracePt t="238429" x="6065838" y="4792663"/>
          <p14:tracePt t="238445" x="6059488" y="4797425"/>
          <p14:tracePt t="238468" x="6059488" y="4803775"/>
          <p14:tracePt t="238479" x="6054725" y="4803775"/>
          <p14:tracePt t="238480" x="6054725" y="4808538"/>
          <p14:tracePt t="238495" x="6054725" y="4814888"/>
          <p14:tracePt t="238497" x="6059488" y="4826000"/>
          <p14:tracePt t="238512" x="6081713" y="4841875"/>
          <p14:tracePt t="238529" x="6088063" y="4852988"/>
          <p14:tracePt t="238545" x="6088063" y="4857750"/>
          <p14:tracePt t="238563" x="6088063" y="4868863"/>
          <p14:tracePt t="238579" x="6088063" y="4875213"/>
          <p14:tracePt t="238581" x="6081713" y="4879975"/>
          <p14:tracePt t="238595" x="6054725" y="4886325"/>
          <p14:tracePt t="238613" x="6032500" y="4897438"/>
          <p14:tracePt t="238629" x="6016625" y="4902200"/>
          <p14:tracePt t="238646" x="6010275" y="4908550"/>
          <p14:tracePt t="238662" x="5994400" y="4919663"/>
          <p14:tracePt t="238678" x="5983288" y="4924425"/>
          <p14:tracePt t="238695" x="5972175" y="4930775"/>
          <p14:tracePt t="238712" x="5965825" y="4940300"/>
          <p14:tracePt t="238714" x="5956300" y="4946650"/>
          <p14:tracePt t="238729" x="5945188" y="4951413"/>
          <p14:tracePt t="238745" x="5934075" y="4962525"/>
          <p14:tracePt t="238763" x="5916613" y="4973638"/>
          <p14:tracePt t="238779" x="5911850" y="4984750"/>
          <p14:tracePt t="238781" x="5905500" y="4991100"/>
          <p14:tracePt t="238795" x="5905500" y="4995863"/>
          <p14:tracePt t="238797" x="5905500" y="5002213"/>
          <p14:tracePt t="238812" x="5905500" y="5013325"/>
          <p14:tracePt t="238829" x="5905500" y="5024438"/>
          <p14:tracePt t="238845" x="5927725" y="5040313"/>
          <p14:tracePt t="238863" x="5972175" y="5067300"/>
          <p14:tracePt t="238865" x="6027738" y="5089525"/>
          <p14:tracePt t="238880" x="6088063" y="5111750"/>
          <p14:tracePt t="238881" x="6142038" y="5118100"/>
          <p14:tracePt t="238896" x="6380163" y="5156200"/>
          <p14:tracePt t="238913" x="6550025" y="5172075"/>
          <p14:tracePt t="238930" x="6804025" y="5194300"/>
          <p14:tracePt t="238931" x="6864350" y="5200650"/>
          <p14:tracePt t="238946" x="6942138" y="5200650"/>
          <p14:tracePt t="238948" x="7062788" y="5211763"/>
          <p14:tracePt t="238962" x="7100888" y="5211763"/>
          <p14:tracePt t="238980" x="7145338" y="5211763"/>
          <p14:tracePt t="239053" x="7145338" y="5216525"/>
          <p14:tracePt t="239067" x="7140575" y="5221288"/>
          <p14:tracePt t="239074" x="7134225" y="5221288"/>
          <p14:tracePt t="239080" x="7129463" y="5227638"/>
          <p14:tracePt t="239096" x="7123113" y="5232400"/>
          <p14:tracePt t="239113" x="7118350" y="5238750"/>
          <p14:tracePt t="239135" x="7118350" y="5243513"/>
          <p14:tracePt t="239147" x="7118350" y="5249863"/>
          <p14:tracePt t="239165" x="7118350" y="5254625"/>
          <p14:tracePt t="239247" x="7096125" y="5260975"/>
          <p14:tracePt t="239254" x="7073900" y="5265738"/>
          <p14:tracePt t="239263" x="7062788" y="5265738"/>
          <p14:tracePt t="239281" x="7051675" y="5272088"/>
          <p14:tracePt t="239283" x="7040563" y="5276850"/>
          <p14:tracePt t="239296" x="7035800" y="5283200"/>
          <p14:tracePt t="239314" x="7024688" y="5283200"/>
          <p14:tracePt t="239332" x="7018338" y="5283200"/>
          <p14:tracePt t="239368" x="7013575" y="5283200"/>
          <p14:tracePt t="239373" x="7002463" y="5283200"/>
          <p14:tracePt t="239382" x="6996113" y="5283200"/>
          <p14:tracePt t="239396" x="6980238" y="5283200"/>
          <p14:tracePt t="239413" x="6953250" y="5283200"/>
          <p14:tracePt t="239431" x="6935788" y="5283200"/>
          <p14:tracePt t="239447" x="6913563" y="5283200"/>
          <p14:tracePt t="239448" x="6902450" y="5283200"/>
          <p14:tracePt t="239463" x="6891338" y="5283200"/>
          <p14:tracePt t="239465" x="6881813" y="5283200"/>
          <p14:tracePt t="239571" x="6891338" y="5283200"/>
          <p14:tracePt t="239577" x="6897688" y="5283200"/>
          <p14:tracePt t="239584" x="6919913" y="5283200"/>
          <p14:tracePt t="239597" x="6953250" y="5276850"/>
          <p14:tracePt t="239598" x="7002463" y="5276850"/>
          <p14:tracePt t="239614" x="7040563" y="5265738"/>
          <p14:tracePt t="239615" x="7073900" y="5265738"/>
          <p14:tracePt t="239630" x="7156450" y="5260975"/>
          <p14:tracePt t="239647" x="7183438" y="5249863"/>
          <p14:tracePt t="239664" x="7194550" y="5249863"/>
          <p14:tracePt t="239666" x="7200900" y="5249863"/>
          <p14:tracePt t="239727" x="7205663" y="5249863"/>
          <p14:tracePt t="239734" x="7212013" y="5249863"/>
          <p14:tracePt t="239748" x="7216775" y="5249863"/>
          <p14:tracePt t="239764" x="7227888" y="5249863"/>
          <p14:tracePt t="239766" x="7234238" y="5249863"/>
          <p14:tracePt t="239780" x="7256463" y="5249863"/>
          <p14:tracePt t="239797" x="7272338" y="5249863"/>
          <p14:tracePt t="239814" x="7277100" y="5249863"/>
          <p14:tracePt t="239923" x="7272338" y="5249863"/>
          <p14:tracePt t="239928" x="7265988" y="5249863"/>
          <p14:tracePt t="239936" x="7256463" y="5249863"/>
          <p14:tracePt t="239947" x="7239000" y="5249863"/>
          <p14:tracePt t="239965" x="7189788" y="5249863"/>
          <p14:tracePt t="239967" x="7167563" y="5249863"/>
          <p14:tracePt t="239981" x="7145338" y="5249863"/>
          <p14:tracePt t="239983" x="7129463" y="5254625"/>
          <p14:tracePt t="239997" x="7112000" y="5260975"/>
          <p14:tracePt t="240014" x="7100888" y="5260975"/>
          <p14:tracePt t="240031" x="7096125" y="5260975"/>
          <p14:tracePt t="240177" x="7100888" y="5260975"/>
          <p14:tracePt t="240184" x="7112000" y="5260975"/>
          <p14:tracePt t="240191" x="7123113" y="5260975"/>
          <p14:tracePt t="240215" x="7183438" y="5260975"/>
          <p14:tracePt t="240231" x="7205663" y="5260975"/>
          <p14:tracePt t="240248" x="7223125" y="5260975"/>
          <p14:tracePt t="240265" x="7234238" y="5260975"/>
          <p14:tracePt t="240266" x="7250113" y="5260975"/>
          <p14:tracePt t="240281" x="7272338" y="5260975"/>
          <p14:tracePt t="240283" x="7277100" y="5260975"/>
          <p14:tracePt t="240299" x="7310438" y="5260975"/>
          <p14:tracePt t="240314" x="7332663" y="5260975"/>
          <p14:tracePt t="240331" x="7350125" y="5260975"/>
          <p14:tracePt t="240333" x="7354888" y="5260975"/>
          <p14:tracePt t="240403" x="7359650" y="5260975"/>
          <p14:tracePt t="240424" x="7366000" y="5260975"/>
          <p14:tracePt t="240441" x="7370763" y="5260975"/>
          <p14:tracePt t="240523" x="7377113" y="5260975"/>
          <p14:tracePt t="240537" x="7388225" y="5260975"/>
          <p14:tracePt t="240544" x="7392988" y="5260975"/>
          <p14:tracePt t="240551" x="7399338" y="5260975"/>
          <p14:tracePt t="240567" x="7404100" y="5260975"/>
          <p14:tracePt t="240582" x="7410450" y="5260975"/>
          <p14:tracePt t="240621" x="7415213" y="5260975"/>
          <p14:tracePt t="240642" x="7421563" y="5260975"/>
          <p14:tracePt t="240650" x="7426325" y="5260975"/>
          <p14:tracePt t="240656" x="7437438" y="5260975"/>
          <p14:tracePt t="240673" x="7448550" y="5260975"/>
          <p14:tracePt t="240682" x="7453313" y="5260975"/>
          <p14:tracePt t="240699" x="7464425" y="5260975"/>
          <p14:tracePt t="240700" x="7470775" y="5260975"/>
          <p14:tracePt t="240715" x="7481888" y="5260975"/>
          <p14:tracePt t="240717" x="7486650" y="5260975"/>
          <p14:tracePt t="240732" x="7493000" y="5260975"/>
          <p14:tracePt t="240734" x="7497763" y="5272088"/>
          <p14:tracePt t="240749" x="7508875" y="5272088"/>
          <p14:tracePt t="240765" x="7531100" y="5272088"/>
          <p14:tracePt t="240783" x="7537450" y="5272088"/>
          <p14:tracePt t="240784" x="7546975" y="5276850"/>
          <p14:tracePt t="240799" x="7558088" y="5276850"/>
          <p14:tracePt t="240800" x="7575550" y="5276850"/>
          <p14:tracePt t="240815" x="7591425" y="5276850"/>
          <p14:tracePt t="240832" x="7602538" y="5276850"/>
          <p14:tracePt t="240850" x="7624763" y="5276850"/>
          <p14:tracePt t="240851" x="7635875" y="5276850"/>
          <p14:tracePt t="240866" x="7646988" y="5276850"/>
          <p14:tracePt t="240867" x="7662863" y="5276850"/>
          <p14:tracePt t="240883" x="7680325" y="5276850"/>
          <p14:tracePt t="240900" x="7707313" y="5276850"/>
          <p14:tracePt t="240917" x="7762875" y="5276850"/>
          <p14:tracePt t="240933" x="7834313" y="5276850"/>
          <p14:tracePt t="240950" x="7845425" y="5276850"/>
          <p14:tracePt t="240952" x="7872413" y="5276850"/>
          <p14:tracePt t="240966" x="7910513" y="5276850"/>
          <p14:tracePt t="240983" x="7961313" y="5276850"/>
          <p14:tracePt t="241000" x="7983538" y="5283200"/>
          <p14:tracePt t="241017" x="8037513" y="5283200"/>
          <p14:tracePt t="241019" x="8048625" y="5283200"/>
          <p14:tracePt t="241033" x="8088313" y="5294313"/>
          <p14:tracePt t="241050" x="8126413" y="5294313"/>
          <p14:tracePt t="241067" x="8164513" y="5294313"/>
          <p14:tracePt t="241069" x="8181975" y="5294313"/>
          <p14:tracePt t="241084" x="8191500" y="5294313"/>
          <p14:tracePt t="241086" x="8202613" y="5299075"/>
          <p14:tracePt t="241101" x="8224838" y="5299075"/>
          <p14:tracePt t="241116" x="8247063" y="5303838"/>
          <p14:tracePt t="241133" x="8275638" y="5303838"/>
          <p14:tracePt t="241150" x="8296275" y="5310188"/>
          <p14:tracePt t="241151" x="8318500" y="5310188"/>
          <p14:tracePt t="241167" x="8329613" y="5310188"/>
          <p14:tracePt t="241169" x="8340725" y="5310188"/>
          <p14:tracePt t="241184" x="8358188" y="5310188"/>
          <p14:tracePt t="241201" x="8369300" y="5310188"/>
          <p14:tracePt t="241220" x="8374063" y="5310188"/>
          <p14:tracePt t="241237" x="8378825" y="5310188"/>
          <p14:tracePt t="241250" x="8385175" y="5310188"/>
          <p14:tracePt t="241252" x="8389938" y="5310188"/>
          <p14:tracePt t="241266" x="8412163" y="5310188"/>
          <p14:tracePt t="241283" x="8445500" y="5310188"/>
          <p14:tracePt t="241300" x="8467725" y="5310188"/>
          <p14:tracePt t="241301" x="8472488" y="5310188"/>
          <p14:tracePt t="241318" x="8478838" y="5310188"/>
          <p14:tracePt t="241334" x="8483600" y="5310188"/>
          <p14:tracePt t="241408" x="8489950" y="5310188"/>
          <p14:tracePt t="241551" x="8494713" y="5310188"/>
          <p14:tracePt t="241557" x="8501063" y="5310188"/>
          <p14:tracePt t="241573" x="8512175" y="5310188"/>
          <p14:tracePt t="241583" x="8516938" y="5310188"/>
          <p14:tracePt t="241601" x="8534400" y="5310188"/>
          <p14:tracePt t="241970" x="8539163" y="5310188"/>
          <p14:tracePt t="241978" x="8550275" y="5310188"/>
          <p14:tracePt t="241986" x="8566150" y="5310188"/>
          <p14:tracePt t="242001" x="8650288" y="5310188"/>
          <p14:tracePt t="242018" x="8726488" y="5310188"/>
          <p14:tracePt t="242034" x="8875713" y="5303838"/>
          <p14:tracePt t="242036" x="8920163" y="5303838"/>
          <p14:tracePt t="242051" x="8963025" y="5303838"/>
          <p14:tracePt t="242053" x="9024938" y="5294313"/>
          <p14:tracePt t="242067" x="9067800" y="5287963"/>
          <p14:tracePt t="242085" x="9078913" y="5283200"/>
          <p14:tracePt t="242102" x="9090025" y="5283200"/>
          <p14:tracePt t="242104" x="9096375" y="5283200"/>
          <p14:tracePt t="242127" x="9107488" y="5276850"/>
          <p14:tracePt t="242142" x="9112250" y="5276850"/>
          <p14:tracePt t="242151" x="9118600" y="5276850"/>
          <p14:tracePt t="242169" x="9134475" y="5265738"/>
          <p14:tracePt t="242186" x="9150350" y="5265738"/>
          <p14:tracePt t="242187" x="9156700" y="5265738"/>
          <p14:tracePt t="242202" x="9161463" y="5265738"/>
          <p14:tracePt t="242204" x="9167813" y="5265738"/>
          <p14:tracePt t="242218" x="9178925" y="5265738"/>
          <p14:tracePt t="242235" x="9194800" y="5265738"/>
          <p14:tracePt t="242252" x="9205913" y="5265738"/>
          <p14:tracePt t="242277" x="9212263" y="5272088"/>
          <p14:tracePt t="242315" x="9217025" y="5272088"/>
          <p14:tracePt t="242329" x="9221788" y="5272088"/>
          <p14:tracePt t="242344" x="9228138" y="5272088"/>
          <p14:tracePt t="242361" x="9232900" y="5272088"/>
          <p14:tracePt t="242374" x="9239250" y="5272088"/>
          <p14:tracePt t="242386" x="9244013" y="5272088"/>
          <p14:tracePt t="242404" x="9250363" y="5272088"/>
          <p14:tracePt t="242419" x="9255125" y="5272088"/>
          <p14:tracePt t="242435" x="9261475" y="5276850"/>
          <p14:tracePt t="242437" x="9266238" y="5276850"/>
          <p14:tracePt t="242452" x="9277350" y="5276850"/>
          <p14:tracePt t="242468" x="9294813" y="5276850"/>
          <p14:tracePt t="242486" x="9305925" y="5276850"/>
          <p14:tracePt t="242504" x="9310688" y="5276850"/>
          <p14:tracePt t="242519" x="9315450" y="5283200"/>
          <p14:tracePt t="242536" x="9321800" y="5283200"/>
          <p14:tracePt t="242553" x="9326563" y="5283200"/>
          <p14:tracePt t="242555" x="9332913" y="5283200"/>
          <p14:tracePt t="242615" x="9337675" y="5283200"/>
          <p14:tracePt t="242630" x="9344025" y="5283200"/>
          <p14:tracePt t="242645" x="9355138" y="5283200"/>
          <p14:tracePt t="242655" x="9359900" y="5283200"/>
          <p14:tracePt t="242668" x="9371013" y="5283200"/>
          <p14:tracePt t="242686" x="9388475" y="5276850"/>
          <p14:tracePt t="242703" x="9409113" y="5272088"/>
          <p14:tracePt t="242719" x="9415463" y="5272088"/>
          <p14:tracePt t="242720" x="9426575" y="5272088"/>
          <p14:tracePt t="242735" x="9437688" y="5272088"/>
          <p14:tracePt t="242752" x="9442450" y="5272088"/>
          <p14:tracePt t="242770" x="9453563" y="5272088"/>
          <p14:tracePt t="242786" x="9459913" y="5272088"/>
          <p14:tracePt t="242907" x="9464675" y="5272088"/>
          <p14:tracePt t="242937" x="9471025" y="5272088"/>
          <p14:tracePt t="242954" x="9475788" y="5272088"/>
          <p14:tracePt t="243275" x="9482138" y="5272088"/>
          <p14:tracePt t="243305" x="9486900" y="5272088"/>
          <p14:tracePt t="243327" x="9486900" y="5265738"/>
          <p14:tracePt t="243334" x="9493250" y="5265738"/>
          <p14:tracePt t="243395" x="9498013" y="5265738"/>
          <p14:tracePt t="243597" x="9498013" y="5260975"/>
          <p14:tracePt t="243622" x="9493250" y="5260975"/>
          <p14:tracePt t="243626" x="9493250" y="5254625"/>
          <p14:tracePt t="243637" x="9486900" y="5254625"/>
          <p14:tracePt t="243654" x="9482138" y="5254625"/>
          <p14:tracePt t="243656" x="9482138" y="5249863"/>
          <p14:tracePt t="243679" x="9475788" y="5243513"/>
          <p14:tracePt t="243688" x="9471025" y="5243513"/>
          <p14:tracePt t="243703" x="9464675" y="5238750"/>
          <p14:tracePt t="243721" x="9453563" y="5238750"/>
          <p14:tracePt t="243739" x="9448800" y="5238750"/>
          <p14:tracePt t="243785" x="9442450" y="5238750"/>
          <p14:tracePt t="243792" x="9431338" y="5232400"/>
          <p14:tracePt t="243804" x="9420225" y="5232400"/>
          <p14:tracePt t="243806" x="9393238" y="5227638"/>
          <p14:tracePt t="243820" x="9382125" y="5227638"/>
          <p14:tracePt t="243822" x="9359900" y="5221288"/>
          <p14:tracePt t="243837" x="9344025" y="5221288"/>
          <p14:tracePt t="243839" x="9332913" y="5216525"/>
          <p14:tracePt t="243854" x="9294813" y="5216525"/>
          <p14:tracePt t="243871" x="9266238" y="5211763"/>
          <p14:tracePt t="243887" x="9250363" y="5205413"/>
          <p14:tracePt t="243904" x="9244013" y="5205413"/>
          <p14:tracePt t="243906" x="9239250" y="5205413"/>
          <p14:tracePt t="243921" x="9232900" y="5205413"/>
          <p14:tracePt t="243937" x="9228138" y="5205413"/>
          <p14:tracePt t="243954" x="9221788" y="5205413"/>
          <p14:tracePt t="243956" x="9212263" y="5205413"/>
          <p14:tracePt t="243973" x="9205913" y="5205413"/>
          <p14:tracePt t="243989" x="9201150" y="5211763"/>
          <p14:tracePt t="244004" x="9194800" y="5211763"/>
          <p14:tracePt t="244021" x="9183688" y="5211763"/>
          <p14:tracePt t="244039" x="9167813" y="5216525"/>
          <p14:tracePt t="244055" x="9156700" y="5216525"/>
          <p14:tracePt t="244071" x="9139238" y="5216525"/>
          <p14:tracePt t="244088" x="9128125" y="5216525"/>
          <p14:tracePt t="244105" x="9123363" y="5216525"/>
          <p14:tracePt t="244107" x="9118600" y="5221288"/>
          <p14:tracePt t="244121" x="9112250" y="5221288"/>
          <p14:tracePt t="244138" x="9107488" y="5221288"/>
          <p14:tracePt t="244155" x="9101138" y="5221288"/>
          <p14:tracePt t="244172" x="9096375" y="5221288"/>
          <p14:tracePt t="244188" x="9090025" y="5221288"/>
          <p14:tracePt t="244205" x="9078913" y="5221288"/>
          <p14:tracePt t="244207" x="9074150" y="5221288"/>
          <p14:tracePt t="244221" x="9056688" y="5227638"/>
          <p14:tracePt t="244238" x="9029700" y="5232400"/>
          <p14:tracePt t="244256" x="9007475" y="5238750"/>
          <p14:tracePt t="244258" x="8996363" y="5238750"/>
          <p14:tracePt t="244272" x="8963025" y="5238750"/>
          <p14:tracePt t="244288" x="8940800" y="5243513"/>
          <p14:tracePt t="244305" x="8931275" y="5243513"/>
          <p14:tracePt t="244322" x="8924925" y="5243513"/>
          <p14:tracePt t="244338" x="8920163" y="5243513"/>
          <p14:tracePt t="244355" x="8913813" y="5243513"/>
          <p14:tracePt t="244372" x="8902700" y="5243513"/>
          <p14:tracePt t="244388" x="8891588" y="5243513"/>
          <p14:tracePt t="244406" x="8886825" y="5243513"/>
          <p14:tracePt t="244408" x="8880475" y="5243513"/>
          <p14:tracePt t="244430" x="8875713" y="5249863"/>
          <p14:tracePt t="244438" x="8869363" y="5249863"/>
          <p14:tracePt t="244455" x="8853488" y="5254625"/>
          <p14:tracePt t="244473" x="8842375" y="5254625"/>
          <p14:tracePt t="244474" x="8837613" y="5260975"/>
          <p14:tracePt t="244489" x="8831263" y="5260975"/>
          <p14:tracePt t="244505" x="8826500" y="5260975"/>
          <p14:tracePt t="244551" x="8820150" y="5260975"/>
          <p14:tracePt t="244574" x="8815388" y="5265738"/>
          <p14:tracePt t="244588" x="8809038" y="5265738"/>
          <p14:tracePt t="244595" x="8804275" y="5265738"/>
          <p14:tracePt t="244604" x="8797925" y="5265738"/>
          <p14:tracePt t="244622" x="8775700" y="5265738"/>
          <p14:tracePt t="244623" x="8775700" y="5272088"/>
          <p14:tracePt t="244639" x="8764588" y="5272088"/>
          <p14:tracePt t="244641" x="8759825" y="5272088"/>
          <p14:tracePt t="244655" x="8753475" y="5272088"/>
          <p14:tracePt t="244657" x="8748713" y="5272088"/>
          <p14:tracePt t="244671" x="8732838" y="5276850"/>
          <p14:tracePt t="244689" x="8726488" y="5283200"/>
          <p14:tracePt t="244691" x="8715375" y="5283200"/>
          <p14:tracePt t="244708" x="8710613" y="5283200"/>
          <p14:tracePt t="244723" x="8699500" y="5283200"/>
          <p14:tracePt t="244739" x="8693150" y="5283200"/>
          <p14:tracePt t="244755" x="8688388" y="5283200"/>
          <p14:tracePt t="245157" x="8715375" y="5283200"/>
          <p14:tracePt t="245165" x="8797925" y="5287963"/>
          <p14:tracePt t="245174" x="8820150" y="5294313"/>
          <p14:tracePt t="245189" x="8958263" y="5303838"/>
          <p14:tracePt t="245206" x="9228138" y="5303838"/>
          <p14:tracePt t="245223" x="9359900" y="5299075"/>
          <p14:tracePt t="245225" x="9448800" y="5299075"/>
          <p14:tracePt t="245240" x="9558338" y="5287963"/>
          <p14:tracePt t="245257" x="9652000" y="5283200"/>
          <p14:tracePt t="245273" x="9696450" y="5283200"/>
          <p14:tracePt t="245290" x="9723438" y="5283200"/>
          <p14:tracePt t="245291" x="9729788" y="5283200"/>
          <p14:tracePt t="245306" x="9740900" y="5283200"/>
          <p14:tracePt t="245322" x="9752013" y="5283200"/>
          <p14:tracePt t="245340" x="9767888" y="5283200"/>
          <p14:tracePt t="245356" x="9794875" y="5283200"/>
          <p14:tracePt t="245374" x="9850438" y="5283200"/>
          <p14:tracePt t="245391" x="9932988" y="5283200"/>
          <p14:tracePt t="245406" x="9971088" y="5283200"/>
          <p14:tracePt t="245424" x="9993313" y="5283200"/>
          <p14:tracePt t="245426" x="10004425" y="5283200"/>
          <p14:tracePt t="245441" x="10021888" y="5283200"/>
          <p14:tracePt t="245457" x="10037763" y="5283200"/>
          <p14:tracePt t="245474" x="10064750" y="5283200"/>
          <p14:tracePt t="245490" x="10086975" y="5283200"/>
          <p14:tracePt t="245507" x="10115550" y="5283200"/>
          <p14:tracePt t="245509" x="10126663" y="5283200"/>
          <p14:tracePt t="245523" x="10147300" y="5283200"/>
          <p14:tracePt t="245525" x="10158413" y="5283200"/>
          <p14:tracePt t="245539" x="10164763" y="5283200"/>
          <p14:tracePt t="245541" x="10175875" y="5283200"/>
          <p14:tracePt t="245556" x="10209213" y="5283200"/>
          <p14:tracePt t="245574" x="10240963" y="5283200"/>
          <p14:tracePt t="245590" x="10274300" y="5283200"/>
          <p14:tracePt t="245592" x="10285413" y="5283200"/>
          <p14:tracePt t="245607" x="10302875" y="5283200"/>
          <p14:tracePt t="245623" x="10313988" y="5283200"/>
          <p14:tracePt t="245641" x="10318750" y="5283200"/>
          <p14:tracePt t="245657" x="10325100" y="5283200"/>
          <p14:tracePt t="245675" x="10329863" y="5283200"/>
          <p14:tracePt t="245690" x="10340975" y="5283200"/>
          <p14:tracePt t="245707" x="10352088" y="5283200"/>
          <p14:tracePt t="245724" x="10356850" y="5283200"/>
          <p14:tracePt t="245741" x="10367963" y="5283200"/>
          <p14:tracePt t="245757" x="10374313" y="5283200"/>
          <p14:tracePt t="245773" x="10379075" y="5283200"/>
          <p14:tracePt t="245791" x="10385425" y="5283200"/>
          <p14:tracePt t="245807" x="10390188" y="5283200"/>
          <p14:tracePt t="245808" x="10396538" y="5283200"/>
          <p14:tracePt t="245825" x="10401300" y="5283200"/>
          <p14:tracePt t="245840" x="10407650" y="5283200"/>
          <p14:tracePt t="245858" x="10412413" y="5276850"/>
          <p14:tracePt t="245874" x="10423525" y="5272088"/>
          <p14:tracePt t="245891" x="10434638" y="5260975"/>
          <p14:tracePt t="245909" x="10439400" y="5260975"/>
          <p14:tracePt t="245923" x="10445750" y="5254625"/>
          <p14:tracePt t="245941" x="10450513" y="5249863"/>
          <p14:tracePt t="245968" x="10456863" y="5249863"/>
          <p14:tracePt t="245975" x="10456863" y="5243513"/>
          <p14:tracePt t="246260" x="10461625" y="5243513"/>
          <p14:tracePt t="246277" x="10461625" y="5238750"/>
          <p14:tracePt t="246454" x="10439400" y="5238750"/>
          <p14:tracePt t="246461" x="10390188" y="5238750"/>
          <p14:tracePt t="246475" x="10296525" y="5238750"/>
          <p14:tracePt t="246477" x="10236200" y="5238750"/>
          <p14:tracePt t="246492" x="9850438" y="5272088"/>
          <p14:tracePt t="246508" x="9640888" y="5314950"/>
          <p14:tracePt t="246524" x="9217025" y="5381625"/>
          <p14:tracePt t="246542" x="8837613" y="5437188"/>
          <p14:tracePt t="246544" x="8594725" y="5470525"/>
          <p14:tracePt t="246560" x="8148638" y="5530850"/>
          <p14:tracePt t="246575" x="7762875" y="5584825"/>
          <p14:tracePt t="246591" x="7399338" y="5635625"/>
          <p14:tracePt t="246608" x="6958013" y="5651500"/>
          <p14:tracePt t="246624" x="6732588" y="5657850"/>
          <p14:tracePt t="246642" x="6462713" y="5657850"/>
          <p14:tracePt t="246644" x="6346825" y="5662613"/>
          <p14:tracePt t="246658" x="6065838" y="5662613"/>
          <p14:tracePt t="246676" x="5807075" y="5662613"/>
          <p14:tracePt t="246691" x="5613400" y="5662613"/>
          <p14:tracePt t="246709" x="5310188" y="5662613"/>
          <p14:tracePt t="246726" x="5095875" y="5662613"/>
          <p14:tracePt t="246741" x="4892675" y="5662613"/>
          <p14:tracePt t="246759" x="4710113" y="5651500"/>
          <p14:tracePt t="246776" x="4500563" y="5651500"/>
          <p14:tracePt t="246778" x="4429125" y="5646738"/>
          <p14:tracePt t="246792" x="4302125" y="5646738"/>
          <p14:tracePt t="246794" x="4197350" y="5640388"/>
          <p14:tracePt t="246808" x="4043363" y="5629275"/>
          <p14:tracePt t="246826" x="3724275" y="5602288"/>
          <p14:tracePt t="246842" x="3563938" y="5580063"/>
          <p14:tracePt t="246859" x="3459163" y="5575300"/>
          <p14:tracePt t="246860" x="3427413" y="5575300"/>
          <p14:tracePt t="246875" x="3382963" y="5568950"/>
          <p14:tracePt t="246877" x="3360738" y="5568950"/>
          <p14:tracePt t="246891" x="3338513" y="5568950"/>
          <p14:tracePt t="246909" x="3300413" y="5568950"/>
          <p14:tracePt t="246911" x="3282950" y="5568950"/>
          <p14:tracePt t="246926" x="3251200" y="5564188"/>
          <p14:tracePt t="246943" x="3240088" y="5564188"/>
          <p14:tracePt t="246945" x="3233738" y="5564188"/>
          <p14:tracePt t="246958" x="3211513" y="5564188"/>
          <p14:tracePt t="246976" x="3195638" y="5564188"/>
          <p14:tracePt t="246992" x="3173413" y="5564188"/>
          <p14:tracePt t="246994" x="3157538" y="5564188"/>
          <p14:tracePt t="247010" x="3135313" y="5564188"/>
          <p14:tracePt t="247012" x="3095625" y="5564188"/>
          <p14:tracePt t="247025" x="2990850" y="5564188"/>
          <p14:tracePt t="247042" x="2803525" y="5564188"/>
          <p14:tracePt t="247060" x="2705100" y="5564188"/>
          <p14:tracePt t="247063" x="2649538" y="5564188"/>
          <p14:tracePt t="247076" x="2611438" y="5564188"/>
          <p14:tracePt t="247078" x="2595563" y="5564188"/>
          <p14:tracePt t="247094" x="2573338" y="5564188"/>
          <p14:tracePt t="247110" x="2562225" y="5564188"/>
          <p14:tracePt t="247145" x="2562225" y="5568950"/>
          <p14:tracePt t="247152" x="2551113" y="5568950"/>
          <p14:tracePt t="247160" x="2544763" y="5568950"/>
          <p14:tracePt t="247303" x="2551113" y="5568950"/>
          <p14:tracePt t="247317" x="2566988" y="5568950"/>
          <p14:tracePt t="247325" x="2600325" y="5568950"/>
          <p14:tracePt t="247333" x="2671763" y="5568950"/>
          <p14:tracePt t="247342" x="2682875" y="5568950"/>
          <p14:tracePt t="247360" x="2787650" y="5568950"/>
          <p14:tracePt t="247362" x="2843213" y="5568950"/>
          <p14:tracePt t="247377" x="2952750" y="5568950"/>
          <p14:tracePt t="247393" x="3030538" y="5568950"/>
          <p14:tracePt t="247395" x="3079750" y="5568950"/>
          <p14:tracePt t="247409" x="3157538" y="5568950"/>
          <p14:tracePt t="247426" x="3189288" y="5568950"/>
          <p14:tracePt t="247442" x="3222625" y="5568950"/>
          <p14:tracePt t="247445" x="3228975" y="5568950"/>
          <p14:tracePt t="247460" x="3244850" y="5568950"/>
          <p14:tracePt t="247462" x="3260725" y="5568950"/>
          <p14:tracePt t="247476" x="3294063" y="5568950"/>
          <p14:tracePt t="247493" x="3316288" y="5568950"/>
          <p14:tracePt t="247509" x="3333750" y="5568950"/>
          <p14:tracePt t="247603" x="3338513" y="5568950"/>
          <p14:tracePt t="247617" x="3344863" y="5568950"/>
          <p14:tracePt t="247632" x="3349625" y="5568950"/>
          <p14:tracePt t="247639" x="3354388" y="5568950"/>
          <p14:tracePt t="247647" x="3360738" y="5568950"/>
          <p14:tracePt t="247660" x="3360738" y="5564188"/>
          <p14:tracePt t="247662" x="3365500" y="5564188"/>
          <p14:tracePt t="247678" x="3371850" y="5564188"/>
          <p14:tracePt t="247694" x="3376613" y="5564188"/>
          <p14:tracePt t="247710" x="3382963" y="5564188"/>
          <p14:tracePt t="247726" x="3387725" y="5564188"/>
          <p14:tracePt t="247743" x="3394075" y="5564188"/>
          <p14:tracePt t="249043" x="3405188" y="5564188"/>
          <p14:tracePt t="249049" x="3427413" y="5564188"/>
          <p14:tracePt t="249061" x="3476625" y="5564188"/>
          <p14:tracePt t="249079" x="3900488" y="5553075"/>
          <p14:tracePt t="249096" x="4203700" y="5541963"/>
          <p14:tracePt t="249111" x="4522788" y="5524500"/>
          <p14:tracePt t="249129" x="4672013" y="5519738"/>
          <p14:tracePt t="249131" x="4743450" y="5519738"/>
          <p14:tracePt t="249146" x="4759325" y="5519738"/>
          <p14:tracePt t="249148" x="4792663" y="5519738"/>
          <p14:tracePt t="249162" x="4799013" y="5519738"/>
          <p14:tracePt t="249207" x="4803775" y="5519738"/>
          <p14:tracePt t="249214" x="4810125" y="5519738"/>
          <p14:tracePt t="249230" x="4832350" y="5519738"/>
          <p14:tracePt t="249246" x="4859338" y="5519738"/>
          <p14:tracePt t="249261" x="4875213" y="5524500"/>
          <p14:tracePt t="249279" x="4903788" y="5524500"/>
          <p14:tracePt t="249281" x="4914900" y="5524500"/>
          <p14:tracePt t="249296" x="4935538" y="5530850"/>
          <p14:tracePt t="249298" x="4946650" y="5530850"/>
          <p14:tracePt t="249312" x="4957763" y="5530850"/>
          <p14:tracePt t="249314" x="4979988" y="5530850"/>
          <p14:tracePt t="249329" x="5024438" y="5535613"/>
          <p14:tracePt t="249346" x="5102225" y="5546725"/>
          <p14:tracePt t="249362" x="5173663" y="5546725"/>
          <p14:tracePt t="249364" x="5211763" y="5546725"/>
          <p14:tracePt t="249380" x="5245100" y="5546725"/>
          <p14:tracePt t="249642" x="5256213" y="5553075"/>
          <p14:tracePt t="249656" x="5267325" y="5553075"/>
          <p14:tracePt t="249664" x="5278438" y="5557838"/>
          <p14:tracePt t="249680" x="5316538" y="5564188"/>
          <p14:tracePt t="249697" x="5343525" y="5568950"/>
          <p14:tracePt t="249712" x="5372100" y="5568950"/>
          <p14:tracePt t="249730" x="5383213" y="5568950"/>
          <p14:tracePt t="249732" x="5383213" y="5575300"/>
          <p14:tracePt t="249771" x="5387975" y="5575300"/>
          <p14:tracePt t="249776" x="5394325" y="5575300"/>
          <p14:tracePt t="249785" x="5399088" y="5580063"/>
          <p14:tracePt t="249796" x="5403850" y="5580063"/>
          <p14:tracePt t="249798" x="5410200" y="5580063"/>
          <p14:tracePt t="249814" x="5414963" y="5580063"/>
          <p14:tracePt t="249816" x="5421313" y="5584825"/>
          <p14:tracePt t="249832" x="5426075" y="5584825"/>
          <p14:tracePt t="250048" x="5432425" y="5584825"/>
          <p14:tracePt t="250085" x="5437188" y="5584825"/>
          <p14:tracePt t="250131" x="5443538" y="5584825"/>
          <p14:tracePt t="250153" x="5448300" y="5584825"/>
          <p14:tracePt t="250167" x="5454650" y="5584825"/>
          <p14:tracePt t="250182" x="5465763" y="5591175"/>
          <p14:tracePt t="250189" x="5470525" y="5591175"/>
          <p14:tracePt t="250198" x="5476875" y="5595938"/>
          <p14:tracePt t="250213" x="5487988" y="5602288"/>
          <p14:tracePt t="250230" x="5497513" y="5607050"/>
          <p14:tracePt t="250247" x="5508625" y="5607050"/>
          <p14:tracePt t="250249" x="5519738" y="5607050"/>
          <p14:tracePt t="250264" x="5526088" y="5607050"/>
          <p14:tracePt t="250266" x="5537200" y="5607050"/>
          <p14:tracePt t="250280" x="5541963" y="5607050"/>
          <p14:tracePt t="250282" x="5553075" y="5607050"/>
          <p14:tracePt t="250297" x="5564188" y="5607050"/>
          <p14:tracePt t="250314" x="5570538" y="5602288"/>
          <p14:tracePt t="250316" x="5575300" y="5602288"/>
          <p14:tracePt t="250332" x="5597525" y="5591175"/>
          <p14:tracePt t="250347" x="5613400" y="5591175"/>
          <p14:tracePt t="250348" x="5624513" y="5584825"/>
          <p14:tracePt t="250363" x="5641975" y="5580063"/>
          <p14:tracePt t="250381" x="5668963" y="5575300"/>
          <p14:tracePt t="250397" x="5702300" y="5568950"/>
          <p14:tracePt t="250415" x="5740400" y="5568950"/>
          <p14:tracePt t="250431" x="5746750" y="5568950"/>
          <p14:tracePt t="250433" x="5757863" y="5568950"/>
          <p14:tracePt t="250447" x="5778500" y="5568950"/>
          <p14:tracePt t="250464" x="5784850" y="5568950"/>
          <p14:tracePt t="250481" x="5789613" y="5568950"/>
          <p14:tracePt t="250483" x="5795963" y="5568950"/>
          <p14:tracePt t="250497" x="5800725" y="5568950"/>
          <p14:tracePt t="250514" x="5807075" y="5568950"/>
          <p14:tracePt t="250587" x="5811838" y="5568950"/>
          <p14:tracePt t="250602" x="5818188" y="5568950"/>
          <p14:tracePt t="250616" x="5829300" y="5568950"/>
          <p14:tracePt t="250625" x="5834063" y="5568950"/>
          <p14:tracePt t="250640" x="5834063" y="5564188"/>
          <p14:tracePt t="250649" x="5840413" y="5564188"/>
          <p14:tracePt t="250664" x="5845175" y="5564188"/>
          <p14:tracePt t="250902" x="5851525" y="5564188"/>
          <p14:tracePt t="250950" x="5856288" y="5564188"/>
          <p14:tracePt t="250954" x="5867400" y="5564188"/>
          <p14:tracePt t="250971" x="5900738" y="5564188"/>
          <p14:tracePt t="250981" x="5905500" y="5564188"/>
          <p14:tracePt t="250999" x="6005513" y="5568950"/>
          <p14:tracePt t="251015" x="6059488" y="5580063"/>
          <p14:tracePt t="251017" x="6121400" y="5584825"/>
          <p14:tracePt t="251032" x="6253163" y="5602288"/>
          <p14:tracePt t="251047" x="6362700" y="5613400"/>
          <p14:tracePt t="251065" x="6538913" y="5618163"/>
          <p14:tracePt t="251068" x="6589713" y="5618163"/>
          <p14:tracePt t="251082" x="6654800" y="5624513"/>
          <p14:tracePt t="251084" x="6704013" y="5624513"/>
          <p14:tracePt t="251098" x="6743700" y="5624513"/>
          <p14:tracePt t="251100" x="6788150" y="5624513"/>
          <p14:tracePt t="251115" x="6875463" y="5624513"/>
          <p14:tracePt t="251133" x="6924675" y="5624513"/>
          <p14:tracePt t="251134" x="6946900" y="5624513"/>
          <p14:tracePt t="251149" x="6958013" y="5624513"/>
          <p14:tracePt t="251151" x="6969125" y="5624513"/>
          <p14:tracePt t="251167" x="6975475" y="5624513"/>
          <p14:tracePt t="251984" x="6980238" y="5624513"/>
          <p14:tracePt t="251989" x="6996113" y="5613400"/>
          <p14:tracePt t="251999" x="7007225" y="5613400"/>
          <p14:tracePt t="252017" x="7046913" y="5613400"/>
          <p14:tracePt t="252034" x="7112000" y="5613400"/>
          <p14:tracePt t="252036" x="7129463" y="5613400"/>
          <p14:tracePt t="252051" x="7189788" y="5607050"/>
          <p14:tracePt t="252067" x="7234238" y="5607050"/>
          <p14:tracePt t="252083" x="7288213" y="5607050"/>
          <p14:tracePt t="252100" x="7321550" y="5607050"/>
          <p14:tracePt t="252101" x="7339013" y="5602288"/>
          <p14:tracePt t="252116" x="7354888" y="5602288"/>
          <p14:tracePt t="252118" x="7366000" y="5602288"/>
          <p14:tracePt t="252132" x="7388225" y="5602288"/>
          <p14:tracePt t="252149" x="7410450" y="5602288"/>
          <p14:tracePt t="252167" x="7453313" y="5602288"/>
          <p14:tracePt t="252168" x="7464425" y="5602288"/>
          <p14:tracePt t="252184" x="7508875" y="5602288"/>
          <p14:tracePt t="252200" x="7531100" y="5602288"/>
          <p14:tracePt t="252201" x="7546975" y="5602288"/>
          <p14:tracePt t="252216" x="7586663" y="5602288"/>
          <p14:tracePt t="252234" x="7620000" y="5602288"/>
          <p14:tracePt t="252252" x="7658100" y="5602288"/>
          <p14:tracePt t="252268" x="7680325" y="5602288"/>
          <p14:tracePt t="252283" x="7691438" y="5607050"/>
          <p14:tracePt t="252300" x="7713663" y="5607050"/>
          <p14:tracePt t="252316" x="7724775" y="5613400"/>
          <p14:tracePt t="252318" x="7734300" y="5613400"/>
          <p14:tracePt t="252334" x="7745413" y="5613400"/>
          <p14:tracePt t="252349" x="7751763" y="5613400"/>
          <p14:tracePt t="252366" x="7756525" y="5613400"/>
          <p14:tracePt t="252384" x="7762875" y="5613400"/>
          <p14:tracePt t="252386" x="7767638" y="5613400"/>
          <p14:tracePt t="252401" x="7773988" y="5613400"/>
          <p14:tracePt t="252403" x="7785100" y="5613400"/>
          <p14:tracePt t="252417" x="7789863" y="5613400"/>
          <p14:tracePt t="252419" x="7796213" y="5613400"/>
          <p14:tracePt t="252433" x="7807325" y="5618163"/>
          <p14:tracePt t="252450" x="7812088" y="5618163"/>
          <p14:tracePt t="252531" x="7818438" y="5618163"/>
          <p14:tracePt t="252921" x="7827963" y="5618163"/>
          <p14:tracePt t="252926" x="7839075" y="5618163"/>
          <p14:tracePt t="252935" x="7867650" y="5618163"/>
          <p14:tracePt t="252950" x="7932738" y="5613400"/>
          <p14:tracePt t="252967" x="8021638" y="5607050"/>
          <p14:tracePt t="252985" x="8115300" y="5607050"/>
          <p14:tracePt t="252986" x="8181975" y="5607050"/>
          <p14:tracePt t="253002" x="8385175" y="5602288"/>
          <p14:tracePt t="253017" x="8434388" y="5595938"/>
          <p14:tracePt t="253019" x="8539163" y="5591175"/>
          <p14:tracePt t="253034" x="8659813" y="5591175"/>
          <p14:tracePt t="253050" x="8775700" y="5591175"/>
          <p14:tracePt t="253068" x="8864600" y="5580063"/>
          <p14:tracePt t="253069" x="8891588" y="5580063"/>
          <p14:tracePt t="253084" x="8931275" y="5580063"/>
          <p14:tracePt t="253086" x="8963025" y="5580063"/>
          <p14:tracePt t="253101" x="8991600" y="5580063"/>
          <p14:tracePt t="253118" x="9013825" y="5580063"/>
          <p14:tracePt t="253134" x="9051925" y="5580063"/>
          <p14:tracePt t="253136" x="9063038" y="5580063"/>
          <p14:tracePt t="253151" x="9074150" y="5580063"/>
          <p14:tracePt t="253152" x="9074150" y="5584825"/>
          <p14:tracePt t="253167" x="9096375" y="5607050"/>
          <p14:tracePt t="253184" x="9112250" y="5618163"/>
          <p14:tracePt t="253202" x="9145588" y="5635625"/>
          <p14:tracePt t="253203" x="9172575" y="5640388"/>
          <p14:tracePt t="253217" x="9205913" y="5640388"/>
          <p14:tracePt t="253219" x="9232900" y="5646738"/>
          <p14:tracePt t="253235" x="9277350" y="5646738"/>
          <p14:tracePt t="253251" x="9321800" y="5657850"/>
          <p14:tracePt t="253268" x="9366250" y="5662613"/>
          <p14:tracePt t="253285" x="9404350" y="5668963"/>
          <p14:tracePt t="253286" x="9420225" y="5668963"/>
          <p14:tracePt t="253301" x="9442450" y="5673725"/>
          <p14:tracePt t="253303" x="9448800" y="5673725"/>
          <p14:tracePt t="253317" x="9482138" y="5678488"/>
          <p14:tracePt t="253334" x="9502775" y="5678488"/>
          <p14:tracePt t="253351" x="9536113" y="5678488"/>
          <p14:tracePt t="253368" x="9558338" y="5678488"/>
          <p14:tracePt t="253370" x="9569450" y="5678488"/>
          <p14:tracePt t="253385" x="9602788" y="5678488"/>
          <p14:tracePt t="253386" x="9618663" y="5678488"/>
          <p14:tracePt t="253401" x="9669463" y="5673725"/>
          <p14:tracePt t="253418" x="9690100" y="5673725"/>
          <p14:tracePt t="253435" x="9712325" y="5668963"/>
          <p14:tracePt t="253436" x="9718675" y="5668963"/>
          <p14:tracePt t="253451" x="9723438" y="5662613"/>
          <p14:tracePt t="253468" x="9729788" y="5662613"/>
          <p14:tracePt t="253485" x="9734550" y="5662613"/>
          <p14:tracePt t="253502" x="9745663" y="5662613"/>
          <p14:tracePt t="253504" x="9752013" y="5657850"/>
          <p14:tracePt t="253518" x="9763125" y="5657850"/>
          <p14:tracePt t="253519" x="9767888" y="5651500"/>
          <p14:tracePt t="253535" x="9790113" y="5651500"/>
          <p14:tracePt t="253551" x="9805988" y="5646738"/>
          <p14:tracePt t="253568" x="9812338" y="5646738"/>
          <p14:tracePt t="253626" x="9817100" y="5646738"/>
          <p14:tracePt t="253662" x="9823450" y="5646738"/>
          <p14:tracePt t="253797" x="9790113" y="5646738"/>
          <p14:tracePt t="253803" x="9745663" y="5646738"/>
          <p14:tracePt t="253811" x="9690100" y="5651500"/>
          <p14:tracePt t="253836" x="9486900" y="5668963"/>
          <p14:tracePt t="253851" x="9107488" y="5668963"/>
          <p14:tracePt t="253868" x="8628063" y="5668963"/>
          <p14:tracePt t="253886" x="8347075" y="5662613"/>
          <p14:tracePt t="253888" x="8153400" y="5673725"/>
          <p14:tracePt t="253902" x="7910513" y="5700713"/>
          <p14:tracePt t="253903" x="7807325" y="5707063"/>
          <p14:tracePt t="253919" x="7526338" y="5718175"/>
          <p14:tracePt t="253936" x="7299325" y="5751513"/>
          <p14:tracePt t="253953" x="7156450" y="5756275"/>
          <p14:tracePt t="253955" x="7107238" y="5761038"/>
          <p14:tracePt t="253969" x="7002463" y="5772150"/>
          <p14:tracePt t="253970" x="6946900" y="5772150"/>
          <p14:tracePt t="253985" x="6792913" y="5783263"/>
          <p14:tracePt t="254002" x="6616700" y="5811838"/>
          <p14:tracePt t="254019" x="6451600" y="5834063"/>
          <p14:tracePt t="254036" x="6302375" y="5849938"/>
          <p14:tracePt t="254037" x="6246813" y="5854700"/>
          <p14:tracePt t="254053" x="6099175" y="5872163"/>
          <p14:tracePt t="254069" x="5999163" y="5888038"/>
          <p14:tracePt t="254086" x="5905500" y="5894388"/>
          <p14:tracePt t="254103" x="5822950" y="5905500"/>
          <p14:tracePt t="254104" x="5762625" y="5910263"/>
          <p14:tracePt t="254120" x="5680075" y="5916613"/>
          <p14:tracePt t="254136" x="5597525" y="5927725"/>
          <p14:tracePt t="254153" x="5537200" y="5932488"/>
          <p14:tracePt t="254170" x="5454650" y="5938838"/>
          <p14:tracePt t="254171" x="5426075" y="5943600"/>
          <p14:tracePt t="254186" x="5394325" y="5943600"/>
          <p14:tracePt t="254187" x="5343525" y="5943600"/>
          <p14:tracePt t="254203" x="5267325" y="5943600"/>
          <p14:tracePt t="254219" x="5156200" y="5943600"/>
          <p14:tracePt t="254235" x="5073650" y="5943600"/>
          <p14:tracePt t="254252" x="4957763" y="5948363"/>
          <p14:tracePt t="254254" x="4926013" y="5948363"/>
          <p14:tracePt t="254269" x="4886325" y="5948363"/>
          <p14:tracePt t="254270" x="4841875" y="5959475"/>
          <p14:tracePt t="254286" x="4781550" y="5970588"/>
          <p14:tracePt t="254303" x="4716463" y="5988050"/>
          <p14:tracePt t="254320" x="4676775" y="5992813"/>
          <p14:tracePt t="254321" x="4645025" y="6003925"/>
          <p14:tracePt t="254336" x="4622800" y="6010275"/>
          <p14:tracePt t="254338" x="4600575" y="6015038"/>
          <p14:tracePt t="254352" x="4567238" y="6015038"/>
          <p14:tracePt t="254354" x="4533900" y="6015038"/>
          <p14:tracePt t="254369" x="4484688" y="6015038"/>
          <p14:tracePt t="254386" x="4429125" y="6021388"/>
          <p14:tracePt t="254403" x="4384675" y="6026150"/>
          <p14:tracePt t="254405" x="4364038" y="6026150"/>
          <p14:tracePt t="254419" x="4324350" y="6026150"/>
          <p14:tracePt t="254436" x="4270375" y="6026150"/>
          <p14:tracePt t="254453" x="4208463" y="6026150"/>
          <p14:tracePt t="254471" x="4121150" y="6032500"/>
          <p14:tracePt t="254472" x="4087813" y="6032500"/>
          <p14:tracePt t="254487" x="4049713" y="6032500"/>
          <p14:tracePt t="254491" x="4010025" y="6032500"/>
          <p14:tracePt t="254503" x="3978275" y="6032500"/>
          <p14:tracePt t="254505" x="3922713" y="6032500"/>
          <p14:tracePt t="254520" x="3851275" y="6032500"/>
          <p14:tracePt t="254536" x="3790950" y="6032500"/>
          <p14:tracePt t="254554" x="3697288" y="6032500"/>
          <p14:tracePt t="254570" x="3608388" y="6032500"/>
          <p14:tracePt t="254586" x="3525838" y="6026150"/>
          <p14:tracePt t="254604" x="3454400" y="6026150"/>
          <p14:tracePt t="254621" x="3371850" y="6026150"/>
          <p14:tracePt t="254636" x="3349625" y="6026150"/>
          <p14:tracePt t="254638" x="3316288" y="6026150"/>
          <p14:tracePt t="254653" x="3255963" y="6021388"/>
          <p14:tracePt t="254670" x="3222625" y="6021388"/>
          <p14:tracePt t="254686" x="3195638" y="6021388"/>
          <p14:tracePt t="254704" x="3178175" y="6021388"/>
          <p14:tracePt t="254706" x="3167063" y="6021388"/>
          <p14:tracePt t="254721" x="3162300" y="6021388"/>
          <p14:tracePt t="254736" x="3157538" y="6021388"/>
          <p14:tracePt t="254818" x="3157538" y="6015038"/>
          <p14:tracePt t="254833" x="3151188" y="6015038"/>
          <p14:tracePt t="254838" x="3151188" y="6010275"/>
          <p14:tracePt t="254862" x="3146425" y="6003925"/>
          <p14:tracePt t="254871" x="3146425" y="5999163"/>
          <p14:tracePt t="254887" x="3146425" y="5992813"/>
          <p14:tracePt t="254904" x="3140075" y="5992813"/>
          <p14:tracePt t="254983" x="3140075" y="5988050"/>
          <p14:tracePt t="255004" x="3146425" y="5981700"/>
          <p14:tracePt t="255011" x="3146425" y="5976938"/>
          <p14:tracePt t="255027" x="3151188" y="5970588"/>
          <p14:tracePt t="255036" x="3157538" y="5965825"/>
          <p14:tracePt t="255054" x="3162300" y="5959475"/>
          <p14:tracePt t="255056" x="3167063" y="5954713"/>
          <p14:tracePt t="255070" x="3173413" y="5954713"/>
          <p14:tracePt t="255087" x="3178175" y="5948363"/>
          <p14:tracePt t="255103" x="3184525" y="5943600"/>
          <p14:tracePt t="255121" x="3200400" y="5938838"/>
          <p14:tracePt t="255137" x="3222625" y="5938838"/>
          <p14:tracePt t="255155" x="3282950" y="5938838"/>
          <p14:tracePt t="255170" x="3394075" y="5938838"/>
          <p14:tracePt t="255187" x="3552825" y="5938838"/>
          <p14:tracePt t="255204" x="3708400" y="5938838"/>
          <p14:tracePt t="255206" x="3773488" y="5938838"/>
          <p14:tracePt t="255222" x="3971925" y="5932488"/>
          <p14:tracePt t="255237" x="4032250" y="5927725"/>
          <p14:tracePt t="255238" x="4083050" y="5927725"/>
          <p14:tracePt t="255254" x="4148138" y="5927725"/>
          <p14:tracePt t="255272" x="4187825" y="5921375"/>
          <p14:tracePt t="255273" x="4203700" y="5921375"/>
          <p14:tracePt t="255290" x="4214813" y="5921375"/>
          <p14:tracePt t="255292" x="4230688" y="5921375"/>
          <p14:tracePt t="255304" x="4248150" y="5921375"/>
          <p14:tracePt t="255321" x="4308475" y="5916613"/>
          <p14:tracePt t="255337" x="4364038" y="5905500"/>
          <p14:tracePt t="255354" x="4446588" y="5905500"/>
          <p14:tracePt t="255356" x="4533900" y="5905500"/>
          <p14:tracePt t="255371" x="4654550" y="5905500"/>
          <p14:tracePt t="255388" x="4799013" y="5899150"/>
          <p14:tracePt t="255404" x="4892675" y="5899150"/>
          <p14:tracePt t="255422" x="5002213" y="5899150"/>
          <p14:tracePt t="255424" x="5040313" y="5899150"/>
          <p14:tracePt t="255439" x="5118100" y="5899150"/>
          <p14:tracePt t="255455" x="5145088" y="5899150"/>
          <p14:tracePt t="255456" x="5162550" y="5899150"/>
          <p14:tracePt t="255470" x="5173663" y="5899150"/>
          <p14:tracePt t="255597" x="5184775" y="5899150"/>
          <p14:tracePt t="255605" x="5195888" y="5899150"/>
          <p14:tracePt t="255612" x="5216525" y="5899150"/>
          <p14:tracePt t="255621" x="5256213" y="5899150"/>
          <p14:tracePt t="255638" x="5321300" y="5894388"/>
          <p14:tracePt t="255655" x="5470525" y="5888038"/>
          <p14:tracePt t="255656" x="5530850" y="5888038"/>
          <p14:tracePt t="255671" x="5581650" y="5883275"/>
          <p14:tracePt t="255673" x="5657850" y="5883275"/>
          <p14:tracePt t="255687" x="5746750" y="5883275"/>
          <p14:tracePt t="255705" x="5834063" y="5883275"/>
          <p14:tracePt t="255722" x="5878513" y="5883275"/>
          <p14:tracePt t="255724" x="5889625" y="5876925"/>
          <p14:tracePt t="255739" x="5894388" y="5876925"/>
          <p14:tracePt t="255801" x="5900738" y="5876925"/>
          <p14:tracePt t="255814" x="5905500" y="5876925"/>
          <p14:tracePt t="255822" x="5911850" y="5876925"/>
          <p14:tracePt t="255838" x="5934075" y="5876925"/>
          <p14:tracePt t="255855" x="5999163" y="5876925"/>
          <p14:tracePt t="255872" x="6065838" y="5876925"/>
          <p14:tracePt t="255874" x="6110288" y="5876925"/>
          <p14:tracePt t="255889" x="6153150" y="5876925"/>
          <p14:tracePt t="255905" x="6208713" y="5876925"/>
          <p14:tracePt t="255921" x="6242050" y="5872163"/>
          <p14:tracePt t="255938" x="6269038" y="5872163"/>
          <p14:tracePt t="255955" x="6275388" y="5872163"/>
          <p14:tracePt t="255957" x="6280150" y="5872163"/>
          <p14:tracePt t="256108" x="6280150" y="5865813"/>
          <p14:tracePt t="256123" x="6286500" y="5865813"/>
          <p14:tracePt t="256145" x="6297613" y="5865813"/>
          <p14:tracePt t="256154" x="6308725" y="5865813"/>
          <p14:tracePt t="256159" x="6319838" y="5865813"/>
          <p14:tracePt t="256173" x="6351588" y="5861050"/>
          <p14:tracePt t="256190" x="6373813" y="5854700"/>
          <p14:tracePt t="256205" x="6384925" y="5849938"/>
          <p14:tracePt t="256222" x="6418263" y="5849938"/>
          <p14:tracePt t="256239" x="6445250" y="5849938"/>
          <p14:tracePt t="256256" x="6489700" y="5849938"/>
          <p14:tracePt t="256272" x="6500813" y="5849938"/>
          <p14:tracePt t="256274" x="6516688" y="5849938"/>
          <p14:tracePt t="256288" x="6527800" y="5849938"/>
          <p14:tracePt t="256453" x="6527800" y="5845175"/>
          <p14:tracePt t="256467" x="6527800" y="5838825"/>
          <p14:tracePt t="256474" x="6527800" y="5834063"/>
          <p14:tracePt t="256497" x="6527800" y="5827713"/>
          <p14:tracePt t="256596" x="6534150" y="5827713"/>
          <p14:tracePt t="257121" x="6527800" y="5827713"/>
          <p14:tracePt t="257127" x="6523038" y="5827713"/>
          <p14:tracePt t="257140" x="6500813" y="5827713"/>
          <p14:tracePt t="257142" x="6440488" y="5834063"/>
          <p14:tracePt t="257156" x="6418263" y="5834063"/>
          <p14:tracePt t="257173" x="6275388" y="5834063"/>
          <p14:tracePt t="257190" x="6175375" y="5834063"/>
          <p14:tracePt t="257207" x="6081713" y="5822950"/>
          <p14:tracePt t="257208" x="6043613" y="5822950"/>
          <p14:tracePt t="257224" x="6005513" y="5811838"/>
          <p14:tracePt t="257226" x="5965825" y="5811838"/>
          <p14:tracePt t="257240" x="5905500" y="5789613"/>
          <p14:tracePt t="257257" x="5862638" y="5783263"/>
          <p14:tracePt t="257274" x="5840413" y="5778500"/>
          <p14:tracePt t="257291" x="5822950" y="5778500"/>
          <p14:tracePt t="257292" x="5818188" y="5772150"/>
          <p14:tracePt t="257307" x="5807075" y="5772150"/>
          <p14:tracePt t="257309" x="5800725" y="5772150"/>
          <p14:tracePt t="257323" x="5795963" y="5772150"/>
          <p14:tracePt t="257341" x="5789613" y="5772150"/>
          <p14:tracePt t="257511" x="5795963" y="5778500"/>
          <p14:tracePt t="257517" x="5807075" y="5794375"/>
          <p14:tracePt t="257526" x="5822950" y="5805488"/>
          <p14:tracePt t="257541" x="5834063" y="5811838"/>
          <p14:tracePt t="257558" x="5834063" y="5816600"/>
          <p14:tracePt t="257653" x="5829300" y="5816600"/>
          <p14:tracePt t="257660" x="5822950" y="5816600"/>
          <p14:tracePt t="257666" x="5795963" y="5816600"/>
          <p14:tracePt t="257691" x="5691188" y="5800725"/>
          <p14:tracePt t="257707" x="5591175" y="5767388"/>
          <p14:tracePt t="257725" x="5481638" y="5722938"/>
          <p14:tracePt t="257726" x="5443538" y="5711825"/>
          <p14:tracePt t="257741" x="5360988" y="5684838"/>
          <p14:tracePt t="257743" x="5300663" y="5662613"/>
          <p14:tracePt t="257757" x="5195888" y="5624513"/>
          <p14:tracePt t="257775" x="5057775" y="5568950"/>
          <p14:tracePt t="257792" x="4957763" y="5535613"/>
          <p14:tracePt t="257793" x="4875213" y="5519738"/>
          <p14:tracePt t="257807" x="4826000" y="5502275"/>
          <p14:tracePt t="257825" x="4754563" y="5475288"/>
          <p14:tracePt t="257826" x="4721225" y="5459413"/>
          <p14:tracePt t="257840" x="4676775" y="5426075"/>
          <p14:tracePt t="257857" x="4600575" y="5403850"/>
          <p14:tracePt t="257877" x="4551363" y="5392738"/>
          <p14:tracePt t="257892" x="4540250" y="5392738"/>
          <p14:tracePt t="257893" x="4522788" y="5392738"/>
          <p14:tracePt t="257907" x="4446588" y="5387975"/>
          <p14:tracePt t="257925" x="4352925" y="5365750"/>
          <p14:tracePt t="257942" x="4125913" y="5310188"/>
          <p14:tracePt t="257944" x="4021138" y="5299075"/>
          <p14:tracePt t="257958" x="3614738" y="5260975"/>
          <p14:tracePt t="257975" x="3432175" y="5249863"/>
          <p14:tracePt t="257976" x="3173413" y="5249863"/>
          <p14:tracePt t="257992" x="2439988" y="5249863"/>
          <p14:tracePt t="258008" x="1690688" y="5254625"/>
          <p14:tracePt t="258025" x="738188" y="5294313"/>
          <p14:tracePt t="258027" x="401638" y="5299075"/>
          <p14:tracePt t="258311" x="231775" y="5149850"/>
          <p14:tracePt t="258326" x="600075" y="5149850"/>
          <p14:tracePt t="258343" x="963613" y="5178425"/>
          <p14:tracePt t="258344" x="1041400" y="5205413"/>
          <p14:tracePt t="258358" x="1327150" y="5303838"/>
          <p14:tracePt t="258376" x="1608138" y="5397500"/>
          <p14:tracePt t="258393" x="1752600" y="5430838"/>
          <p14:tracePt t="258410" x="1768475" y="5437188"/>
          <p14:tracePt t="259071" x="1763713" y="5437188"/>
          <p14:tracePt t="259078" x="1735138" y="5453063"/>
          <p14:tracePt t="259087" x="1708150" y="5453063"/>
          <p14:tracePt t="259110" x="1460500" y="5453063"/>
          <p14:tracePt t="259126" x="1019175" y="5448300"/>
          <p14:tracePt t="259144" x="280988" y="5607050"/>
          <p14:tracePt t="259504" x="881063" y="5272088"/>
          <p14:tracePt t="259511" x="1558925" y="5189538"/>
          <p14:tracePt t="259527" x="1989138" y="5127625"/>
          <p14:tracePt t="259529" x="2606675" y="4995863"/>
          <p14:tracePt t="259543" x="3708400" y="4830763"/>
          <p14:tracePt t="259561" x="5008563" y="4703763"/>
          <p14:tracePt t="259578" x="6103938" y="4610100"/>
          <p14:tracePt t="259580" x="6511925" y="4572000"/>
          <p14:tracePt t="259594" x="6808788" y="4538663"/>
          <p14:tracePt t="259596" x="6924675" y="4516438"/>
          <p14:tracePt t="259610" x="7051675" y="4500563"/>
          <p14:tracePt t="259627" x="7062788" y="4500563"/>
          <p14:tracePt t="259644" x="7078663" y="4500563"/>
          <p14:tracePt t="259661" x="7129463" y="4500563"/>
          <p14:tracePt t="259663" x="7172325" y="4522788"/>
          <p14:tracePt t="259678" x="7189788" y="4533900"/>
          <p14:tracePt t="259679" x="7194550" y="4533900"/>
          <p14:tracePt t="259694" x="7200900" y="4533900"/>
          <p14:tracePt t="259711" x="7200900" y="4538663"/>
          <p14:tracePt t="259728" x="7183438" y="4549775"/>
          <p14:tracePt t="259729" x="7156450" y="4572000"/>
          <p14:tracePt t="259744" x="7073900" y="4621213"/>
          <p14:tracePt t="259761" x="6770688" y="4919663"/>
          <p14:tracePt t="259778" x="6600825" y="5183188"/>
          <p14:tracePt t="259795" x="6500813" y="5321300"/>
          <p14:tracePt t="259797" x="6462713" y="5370513"/>
          <p14:tracePt t="259812" x="6402388" y="5430838"/>
          <p14:tracePt t="259828" x="6329363" y="5481638"/>
          <p14:tracePt t="259844" x="6280150" y="5508625"/>
          <p14:tracePt t="259862" x="6186488" y="5535613"/>
          <p14:tracePt t="259863" x="6137275" y="5546725"/>
          <p14:tracePt t="259878" x="6099175" y="5553075"/>
          <p14:tracePt t="259880" x="6054725" y="5553075"/>
          <p14:tracePt t="259894" x="5999163" y="5553075"/>
          <p14:tracePt t="259896" x="5961063" y="5553075"/>
          <p14:tracePt t="259911" x="5851525" y="5553075"/>
          <p14:tracePt t="259928" x="5724525" y="5546725"/>
          <p14:tracePt t="259945" x="5492750" y="5502275"/>
          <p14:tracePt t="259947" x="5394325" y="5486400"/>
          <p14:tracePt t="259962" x="5091113" y="5448300"/>
          <p14:tracePt t="259978" x="4699000" y="5397500"/>
          <p14:tracePt t="259995" x="4291013" y="5348288"/>
          <p14:tracePt t="260012" x="3967163" y="5321300"/>
          <p14:tracePt t="260014" x="3878263" y="5321300"/>
          <p14:tracePt t="260030" x="3751263" y="5303838"/>
          <p14:tracePt t="260045" x="3690938" y="5299075"/>
          <p14:tracePt t="260046" x="3657600" y="5294313"/>
          <p14:tracePt t="260061" x="3625850" y="5287963"/>
          <p14:tracePt t="260078" x="3619500" y="5287963"/>
          <p14:tracePt t="260143" x="3614738" y="5287963"/>
          <p14:tracePt t="260149" x="3603625" y="5287963"/>
          <p14:tracePt t="260162" x="3597275" y="5287963"/>
          <p14:tracePt t="260163" x="3575050" y="5283200"/>
          <p14:tracePt t="260178" x="3525838" y="5283200"/>
          <p14:tracePt t="260179" x="3481388" y="5276850"/>
          <p14:tracePt t="260194" x="3432175" y="5276850"/>
          <p14:tracePt t="260196" x="3398838" y="5276850"/>
          <p14:tracePt t="260212" x="3333750" y="5265738"/>
          <p14:tracePt t="260229" x="3289300" y="5260975"/>
          <p14:tracePt t="260245" x="3267075" y="5260975"/>
          <p14:tracePt t="260247" x="3260725" y="5260975"/>
          <p14:tracePt t="260946" x="3267075" y="5260975"/>
          <p14:tracePt t="260951" x="3271838" y="5260975"/>
          <p14:tracePt t="260964" x="3305175" y="5260975"/>
          <p14:tracePt t="260980" x="3365500" y="5260975"/>
          <p14:tracePt t="260981" x="3416300" y="5260975"/>
          <p14:tracePt t="260996" x="3476625" y="5260975"/>
          <p14:tracePt t="260997" x="3514725" y="5260975"/>
          <p14:tracePt t="261012" x="3630613" y="5260975"/>
          <p14:tracePt t="261030" x="3702050" y="5243513"/>
          <p14:tracePt t="261046" x="3751263" y="5243513"/>
          <p14:tracePt t="261064" x="3795713" y="5238750"/>
          <p14:tracePt t="261080" x="3806825" y="5238750"/>
          <p14:tracePt t="261081" x="3813175" y="5238750"/>
          <p14:tracePt t="261096" x="3851275" y="5238750"/>
          <p14:tracePt t="261114" x="3900488" y="5249863"/>
          <p14:tracePt t="261130" x="3967163" y="5265738"/>
          <p14:tracePt t="261131" x="4005263" y="5272088"/>
          <p14:tracePt t="261146" x="4054475" y="5272088"/>
          <p14:tracePt t="261147" x="4114800" y="5283200"/>
          <p14:tracePt t="261163" x="4237038" y="5283200"/>
          <p14:tracePt t="261180" x="4357688" y="5287963"/>
          <p14:tracePt t="261196" x="4406900" y="5287963"/>
          <p14:tracePt t="261214" x="4429125" y="5287963"/>
          <p14:tracePt t="262040" x="4440238" y="5287963"/>
          <p14:tracePt t="262049" x="4451350" y="5287963"/>
          <p14:tracePt t="262054" x="4478338" y="5287963"/>
          <p14:tracePt t="262063" x="4500563" y="5287963"/>
          <p14:tracePt t="262082" x="4545013" y="5272088"/>
          <p14:tracePt t="262083" x="4572000" y="5265738"/>
          <p14:tracePt t="262098" x="4600575" y="5254625"/>
          <p14:tracePt t="262099" x="4633913" y="5243513"/>
          <p14:tracePt t="262115" x="4672013" y="5227638"/>
          <p14:tracePt t="262131" x="4694238" y="5221288"/>
          <p14:tracePt t="262148" x="4721225" y="5216525"/>
          <p14:tracePt t="262165" x="4748213" y="5205413"/>
          <p14:tracePt t="262167" x="4765675" y="5205413"/>
          <p14:tracePt t="262181" x="4776788" y="5205413"/>
          <p14:tracePt t="262183" x="4781550" y="5205413"/>
          <p14:tracePt t="262197" x="4792663" y="5205413"/>
          <p14:tracePt t="262252" x="4799013" y="5205413"/>
          <p14:tracePt t="262273" x="4803775" y="5211763"/>
          <p14:tracePt t="262280" x="4832350" y="5211763"/>
          <p14:tracePt t="262288" x="4837113" y="5216525"/>
          <p14:tracePt t="262298" x="4837113" y="5221288"/>
          <p14:tracePt t="262315" x="4841875" y="5221288"/>
          <p14:tracePt t="263601" x="4848225" y="5221288"/>
          <p14:tracePt t="263607" x="4852988" y="5221288"/>
          <p14:tracePt t="263622" x="4859338" y="5221288"/>
          <p14:tracePt t="263644" x="4864100" y="5221288"/>
          <p14:tracePt t="263652" x="4870450" y="5216525"/>
          <p14:tracePt t="263757" x="4875213" y="5216525"/>
          <p14:tracePt t="263772" x="4881563" y="5216525"/>
          <p14:tracePt t="263786" x="4886325" y="5216525"/>
          <p14:tracePt t="265634" x="4892675" y="5216525"/>
          <p14:tracePt t="265639" x="4897438" y="5216525"/>
          <p14:tracePt t="265654" x="4914900" y="5216525"/>
          <p14:tracePt t="265670" x="4919663" y="5216525"/>
          <p14:tracePt t="265671" x="4926013" y="5216525"/>
          <p14:tracePt t="265686" x="4930775" y="5216525"/>
          <p14:tracePt t="267935" x="5013325" y="5211763"/>
          <p14:tracePt t="267937" x="5080000" y="5200650"/>
          <p14:tracePt t="267942" x="5432425" y="5178425"/>
          <p14:tracePt t="267957" x="5602288" y="5178425"/>
          <p14:tracePt t="267958" x="5829300" y="5194300"/>
          <p14:tracePt t="267974" x="6413500" y="5205413"/>
          <p14:tracePt t="267991" x="7058025" y="5211763"/>
          <p14:tracePt t="268007" x="7508875" y="5216525"/>
          <p14:tracePt t="268008" x="7702550" y="5216525"/>
          <p14:tracePt t="268024" x="7921625" y="5194300"/>
          <p14:tracePt t="268041" x="7977188" y="5194300"/>
          <p14:tracePt t="268094" x="7972425" y="5194300"/>
          <p14:tracePt t="268115" x="7966075" y="5194300"/>
          <p14:tracePt t="268131" x="7961313" y="5194300"/>
          <p14:tracePt t="268136" x="7954963" y="5200650"/>
          <p14:tracePt t="268145" x="7943850" y="5200650"/>
          <p14:tracePt t="268156" x="7932738" y="5205413"/>
          <p14:tracePt t="268175" x="7921625" y="5211763"/>
          <p14:tracePt t="268176" x="7916863" y="5216525"/>
          <p14:tracePt t="268191" x="7916863" y="5221288"/>
          <p14:tracePt t="268193" x="7916863" y="5227638"/>
          <p14:tracePt t="268207" x="7916863" y="5243513"/>
          <p14:tracePt t="268225" x="7916863" y="5249863"/>
          <p14:tracePt t="268226" x="7916863" y="5260975"/>
          <p14:tracePt t="268240" x="7927975" y="5260975"/>
          <p14:tracePt t="268242" x="7927975" y="5265738"/>
          <p14:tracePt t="268257" x="7943850" y="5272088"/>
          <p14:tracePt t="268258" x="7943850" y="5276850"/>
          <p14:tracePt t="268273" x="7954963" y="5283200"/>
          <p14:tracePt t="268296" x="7961313" y="5283200"/>
          <p14:tracePt t="268317" x="7966075" y="5283200"/>
          <p14:tracePt t="268326" x="7972425" y="5283200"/>
          <p14:tracePt t="268341" x="7977188" y="5287963"/>
          <p14:tracePt t="268357" x="7977188" y="5294313"/>
          <p14:tracePt t="268374" x="7983538" y="5294313"/>
          <p14:tracePt t="268391" x="7988300" y="5294313"/>
          <p14:tracePt t="268392" x="7994650" y="5299075"/>
          <p14:tracePt t="268407" x="7999413" y="5299075"/>
          <p14:tracePt t="268424" x="8032750" y="5299075"/>
          <p14:tracePt t="268441" x="8054975" y="5294313"/>
          <p14:tracePt t="268457" x="8077200" y="5294313"/>
          <p14:tracePt t="268475" x="8081963" y="5287963"/>
          <p14:tracePt t="268573" x="8070850" y="5287963"/>
          <p14:tracePt t="268579" x="8066088" y="5287963"/>
          <p14:tracePt t="268591" x="8054975" y="5294313"/>
          <p14:tracePt t="268610" x="7972425" y="5321300"/>
          <p14:tracePt t="268626" x="7927975" y="5337175"/>
          <p14:tracePt t="268640" x="7878763" y="5348288"/>
          <p14:tracePt t="268658" x="7856538" y="5359400"/>
          <p14:tracePt t="268674" x="7850188" y="5359400"/>
          <p14:tracePt t="268691" x="7850188" y="5365750"/>
          <p14:tracePt t="269444" x="7867650" y="5365750"/>
          <p14:tracePt t="269449" x="7910513" y="5359400"/>
          <p14:tracePt t="269458" x="7943850" y="5354638"/>
          <p14:tracePt t="269476" x="8093075" y="5332413"/>
          <p14:tracePt t="269493" x="8231188" y="5321300"/>
          <p14:tracePt t="269495" x="8313738" y="5310188"/>
          <p14:tracePt t="269509" x="8385175" y="5294313"/>
          <p14:tracePt t="269525" x="8577263" y="5272088"/>
          <p14:tracePt t="269543" x="8670925" y="5272088"/>
          <p14:tracePt t="269560" x="8759825" y="5272088"/>
          <p14:tracePt t="269561" x="8786813" y="5272088"/>
          <p14:tracePt t="269577" x="8869363" y="5265738"/>
          <p14:tracePt t="269594" x="8913813" y="5260975"/>
          <p14:tracePt t="269609" x="8936038" y="5260975"/>
          <p14:tracePt t="269812" x="8940800" y="5260975"/>
          <p14:tracePt t="269833" x="8947150" y="5260975"/>
          <p14:tracePt t="269840" x="8951913" y="5260975"/>
          <p14:tracePt t="269847" x="8958263" y="5260975"/>
          <p14:tracePt t="269860" x="8963025" y="5260975"/>
          <p14:tracePt t="269861" x="8969375" y="5260975"/>
          <p14:tracePt t="269877" x="8980488" y="5260975"/>
          <p14:tracePt t="269894" x="8985250" y="5260975"/>
          <p14:tracePt t="269910" x="8996363" y="5260975"/>
          <p14:tracePt t="269927" x="9018588" y="5260975"/>
          <p14:tracePt t="269943" x="9034463" y="5260975"/>
          <p14:tracePt t="269945" x="9040813" y="5260975"/>
          <p14:tracePt t="269961" x="9045575" y="5260975"/>
          <p14:tracePt t="269962" x="9051925" y="5260975"/>
          <p14:tracePt t="269976" x="9056688" y="5260975"/>
          <p14:tracePt t="270398" x="9063038" y="5260975"/>
          <p14:tracePt t="270418" x="9067800" y="5260975"/>
          <p14:tracePt t="270433" x="9074150" y="5260975"/>
          <p14:tracePt t="270447" x="9078913" y="5254625"/>
          <p14:tracePt t="270454" x="9085263" y="5254625"/>
          <p14:tracePt t="270469" x="9090025" y="5254625"/>
          <p14:tracePt t="270478" x="9096375" y="5254625"/>
          <p14:tracePt t="270493" x="9107488" y="5254625"/>
          <p14:tracePt t="270511" x="9128125" y="5254625"/>
          <p14:tracePt t="270526" x="9150350" y="5254625"/>
          <p14:tracePt t="270544" x="9183688" y="5254625"/>
          <p14:tracePt t="270561" x="9205913" y="5254625"/>
          <p14:tracePt t="270577" x="9212263" y="5254625"/>
          <p14:tracePt t="270594" x="9217025" y="5254625"/>
          <p14:tracePt t="270611" x="9221788" y="5254625"/>
          <p14:tracePt t="270613" x="9228138" y="5254625"/>
          <p14:tracePt t="270628" x="9232900" y="5254625"/>
          <p14:tracePt t="270643" x="9261475" y="5254625"/>
          <p14:tracePt t="270662" x="9272588" y="5254625"/>
          <p14:tracePt t="270663" x="9283700" y="5254625"/>
          <p14:tracePt t="272577" x="9283700" y="5249863"/>
          <p14:tracePt t="272584" x="9283700" y="5243513"/>
          <p14:tracePt t="272596" x="9277350" y="5238750"/>
          <p14:tracePt t="272614" x="9272588" y="5232400"/>
          <p14:tracePt t="272615" x="9266238" y="5227638"/>
          <p14:tracePt t="272630" x="9255125" y="5221288"/>
          <p14:tracePt t="272632" x="9255125" y="5216525"/>
          <p14:tracePt t="272653" x="9250363" y="5211763"/>
          <p14:tracePt t="272675" x="9250363" y="5200650"/>
          <p14:tracePt t="272690" x="9244013" y="5200650"/>
          <p14:tracePt t="272700" x="9244013" y="5194300"/>
          <p14:tracePt t="272931" x="9239250" y="5194300"/>
          <p14:tracePt t="272968" x="9239250" y="5189538"/>
          <p14:tracePt t="273014" x="9232900" y="5189538"/>
          <p14:tracePt t="273028" x="9228138" y="5189538"/>
          <p14:tracePt t="273082" x="9221788" y="5189538"/>
          <p14:tracePt t="273118" x="9217025" y="5189538"/>
          <p14:tracePt t="273140" x="9212263" y="5189538"/>
          <p14:tracePt t="273170" x="9205913" y="5183188"/>
          <p14:tracePt t="273410" x="9201150" y="5183188"/>
          <p14:tracePt t="273470" x="9194800" y="5183188"/>
          <p14:tracePt t="273523" x="9190038" y="5183188"/>
          <p14:tracePt t="273530" x="9190038" y="5189538"/>
          <p14:tracePt t="273537" x="9183688" y="5189538"/>
          <p14:tracePt t="273548" x="9172575" y="5189538"/>
          <p14:tracePt t="273565" x="9161463" y="5189538"/>
          <p14:tracePt t="273582" x="9139238" y="5189538"/>
          <p14:tracePt t="273583" x="9134475" y="5189538"/>
          <p14:tracePt t="273598" x="9123363" y="5189538"/>
          <p14:tracePt t="273615" x="9112250" y="5189538"/>
          <p14:tracePt t="273741" x="9107488" y="5189538"/>
          <p14:tracePt t="273883" x="9107488" y="5194300"/>
          <p14:tracePt t="273937" x="9107488" y="5200650"/>
          <p14:tracePt t="274468" x="9112250" y="5200650"/>
          <p14:tracePt t="274497" x="9118600" y="5200650"/>
          <p14:tracePt t="274544" x="9123363" y="5200650"/>
          <p14:tracePt t="274565" x="9128125" y="5200650"/>
          <p14:tracePt t="274664" x="9134475" y="5200650"/>
          <p14:tracePt t="274678" x="9134475" y="5205413"/>
          <p14:tracePt t="274731" x="9139238" y="5205413"/>
          <p14:tracePt t="275593" x="9123363" y="5211763"/>
          <p14:tracePt t="275599" x="9118600" y="5216525"/>
          <p14:tracePt t="275608" x="9074150" y="5227638"/>
          <p14:tracePt t="275617" x="8996363" y="5249863"/>
          <p14:tracePt t="275635" x="8775700" y="5299075"/>
          <p14:tracePt t="275652" x="8429625" y="5397500"/>
          <p14:tracePt t="275668" x="8037513" y="5513388"/>
          <p14:tracePt t="275685" x="7827963" y="5557838"/>
          <p14:tracePt t="275702" x="7602538" y="5564188"/>
          <p14:tracePt t="275704" x="7564438" y="5568950"/>
          <p14:tracePt t="275718" x="7508875" y="5580063"/>
          <p14:tracePt t="275720" x="7443788" y="5584825"/>
          <p14:tracePt t="275735" x="7377113" y="5602288"/>
          <p14:tracePt t="275737" x="7316788" y="5602288"/>
          <p14:tracePt t="275751" x="7216775" y="5613400"/>
          <p14:tracePt t="275768" x="7129463" y="5613400"/>
          <p14:tracePt t="275786" x="6996113" y="5607050"/>
          <p14:tracePt t="275787" x="6935788" y="5607050"/>
          <p14:tracePt t="275802" x="6881813" y="5602288"/>
          <p14:tracePt t="275804" x="6788150" y="5584825"/>
          <p14:tracePt t="275818" x="6545263" y="5557838"/>
          <p14:tracePt t="275836" x="6170613" y="5497513"/>
          <p14:tracePt t="275852" x="5862638" y="5464175"/>
          <p14:tracePt t="275854" x="5713413" y="5453063"/>
          <p14:tracePt t="275869" x="5564188" y="5441950"/>
          <p14:tracePt t="275871" x="5376863" y="5419725"/>
          <p14:tracePt t="275885" x="5162550" y="5408613"/>
          <p14:tracePt t="275902" x="5013325" y="5403850"/>
          <p14:tracePt t="275919" x="4826000" y="5397500"/>
          <p14:tracePt t="275936" x="4694238" y="5392738"/>
          <p14:tracePt t="275937" x="4649788" y="5392738"/>
          <p14:tracePt t="275953" x="4583113" y="5392738"/>
          <p14:tracePt t="275968" x="4500563" y="5392738"/>
          <p14:tracePt t="275985" x="4424363" y="5392738"/>
          <p14:tracePt t="276003" x="4308475" y="5392738"/>
          <p14:tracePt t="276004" x="4252913" y="5392738"/>
          <p14:tracePt t="276020" x="4159250" y="5414963"/>
          <p14:tracePt t="276035" x="4071938" y="5437188"/>
          <p14:tracePt t="276052" x="3938588" y="5459413"/>
          <p14:tracePt t="276070" x="3851275" y="5475288"/>
          <p14:tracePt t="276071" x="3773488" y="5486400"/>
          <p14:tracePt t="276086" x="3708400" y="5497513"/>
          <p14:tracePt t="276087" x="3668713" y="5497513"/>
          <p14:tracePt t="276103" x="3575050" y="5519738"/>
          <p14:tracePt t="276119" x="3532188" y="5524500"/>
          <p14:tracePt t="276136" x="3509963" y="5530850"/>
          <p14:tracePt t="276153" x="3492500" y="5530850"/>
          <p14:tracePt t="276155" x="3487738" y="5535613"/>
          <p14:tracePt t="276171" x="3481388" y="5535613"/>
          <p14:tracePt t="276186" x="3476625" y="5535613"/>
          <p14:tracePt t="276187" x="3465513" y="5535613"/>
          <p14:tracePt t="276203" x="3432175" y="5541963"/>
          <p14:tracePt t="276220" x="3354388" y="5557838"/>
          <p14:tracePt t="276221" x="3316288" y="5575300"/>
          <p14:tracePt t="276236" x="3289300" y="5584825"/>
          <p14:tracePt t="276237" x="3244850" y="5595938"/>
          <p14:tracePt t="276252" x="3189288" y="5613400"/>
          <p14:tracePt t="276254" x="3157538" y="5618163"/>
          <p14:tracePt t="276269" x="3068638" y="5646738"/>
          <p14:tracePt t="276286" x="2986088" y="5657850"/>
          <p14:tracePt t="276303" x="2908300" y="5662613"/>
          <p14:tracePt t="276305" x="2886075" y="5673725"/>
          <p14:tracePt t="276320" x="2854325" y="5673725"/>
          <p14:tracePt t="276335" x="2825750" y="5684838"/>
          <p14:tracePt t="276353" x="2814638" y="5684838"/>
          <p14:tracePt t="276370" x="2809875" y="5684838"/>
          <p14:tracePt t="276372" x="2798763" y="5684838"/>
          <p14:tracePt t="276386" x="2792413" y="5684838"/>
          <p14:tracePt t="276387" x="2787650" y="5684838"/>
          <p14:tracePt t="276404" x="2776538" y="5684838"/>
          <p14:tracePt t="276554" x="2771775" y="5684838"/>
          <p14:tracePt t="276584" x="2765425" y="5684838"/>
          <p14:tracePt t="276868" x="2771775" y="5678488"/>
          <p14:tracePt t="276874" x="2776538" y="5673725"/>
          <p14:tracePt t="276889" x="2782888" y="5668963"/>
          <p14:tracePt t="276904" x="2787650" y="5662613"/>
          <p14:tracePt t="276920" x="2792413" y="5662613"/>
          <p14:tracePt t="276922" x="2792413" y="5657850"/>
          <p14:tracePt t="276936" x="2803525" y="5651500"/>
          <p14:tracePt t="276954" x="2809875" y="5646738"/>
          <p14:tracePt t="276971" x="2814638" y="5640388"/>
          <p14:tracePt t="276972" x="2814638" y="5635625"/>
          <p14:tracePt t="276987" x="2820988" y="5629275"/>
          <p14:tracePt t="276988" x="2825750" y="5629275"/>
          <p14:tracePt t="277086" x="2825750" y="5624513"/>
          <p14:tracePt t="277100" x="2832100" y="5618163"/>
          <p14:tracePt t="277108" x="2836863" y="5618163"/>
          <p14:tracePt t="277123" x="2843213" y="5613400"/>
          <p14:tracePt t="277139" x="2854325" y="5607050"/>
          <p14:tracePt t="277154" x="2865438" y="5602288"/>
          <p14:tracePt t="277171" x="2892425" y="5595938"/>
          <p14:tracePt t="277187" x="2925763" y="5584825"/>
          <p14:tracePt t="277189" x="2952750" y="5580063"/>
          <p14:tracePt t="277205" x="2990850" y="5568950"/>
          <p14:tracePt t="277221" x="3013075" y="5568950"/>
          <p14:tracePt t="277222" x="3052763" y="5564188"/>
          <p14:tracePt t="277238" x="3095625" y="5557838"/>
          <p14:tracePt t="277255" x="3146425" y="5557838"/>
          <p14:tracePt t="277256" x="3162300" y="5557838"/>
          <p14:tracePt t="277271" x="3200400" y="5557838"/>
          <p14:tracePt t="277287" x="3206750" y="5557838"/>
          <p14:tracePt t="277289" x="3217863" y="5557838"/>
          <p14:tracePt t="277304" x="3233738" y="5557838"/>
          <p14:tracePt t="277322" x="3251200" y="5557838"/>
          <p14:tracePt t="277338" x="3255963" y="5557838"/>
          <p14:tracePt t="277339" x="3260725" y="5557838"/>
          <p14:tracePt t="277372" x="3267075" y="5557838"/>
          <p14:tracePt t="277447" x="3271838" y="5557838"/>
          <p14:tracePt t="277573" x="3255963" y="5557838"/>
          <p14:tracePt t="277589" x="3233738" y="5557838"/>
          <p14:tracePt t="277595" x="3189288" y="5553075"/>
          <p14:tracePt t="277604" x="3184525" y="5553075"/>
          <p14:tracePt t="277621" x="3117850" y="5553075"/>
          <p14:tracePt t="277638" x="3052763" y="5541963"/>
          <p14:tracePt t="277640" x="3019425" y="5535613"/>
          <p14:tracePt t="277655" x="2979738" y="5535613"/>
          <p14:tracePt t="277671" x="2919413" y="5535613"/>
          <p14:tracePt t="277688" x="2892425" y="5535613"/>
          <p14:tracePt t="277705" x="2876550" y="5530850"/>
          <p14:tracePt t="277706" x="2870200" y="5530850"/>
          <p14:tracePt t="277722" x="2865438" y="5530850"/>
          <p14:tracePt t="277723" x="2859088" y="5530850"/>
          <p14:tracePt t="277737" x="2843213" y="5530850"/>
          <p14:tracePt t="277755" x="2836863" y="5530850"/>
          <p14:tracePt t="277772" x="2825750" y="5530850"/>
          <p14:tracePt t="277789" x="2820988" y="5530850"/>
          <p14:tracePt t="277852" x="2814638" y="5530850"/>
          <p14:tracePt t="278083" x="2820988" y="5530850"/>
          <p14:tracePt t="278091" x="2825750" y="5530850"/>
          <p14:tracePt t="278097" x="2836863" y="5530850"/>
          <p14:tracePt t="278122" x="2876550" y="5535613"/>
          <p14:tracePt t="278138" x="2908300" y="5535613"/>
          <p14:tracePt t="278156" x="2936875" y="5535613"/>
          <p14:tracePt t="278173" x="2941638" y="5535613"/>
          <p14:tracePt t="278189" x="2959100" y="5530850"/>
          <p14:tracePt t="278205" x="2979738" y="5524500"/>
          <p14:tracePt t="278222" x="3024188" y="5519738"/>
          <p14:tracePt t="278240" x="3128963" y="5508625"/>
          <p14:tracePt t="278256" x="3251200" y="5508625"/>
          <p14:tracePt t="278272" x="3354388" y="5508625"/>
          <p14:tracePt t="278289" x="3454400" y="5502275"/>
          <p14:tracePt t="278306" x="3532188" y="5502275"/>
          <p14:tracePt t="278307" x="3541713" y="5502275"/>
          <p14:tracePt t="278323" x="3552825" y="5502275"/>
          <p14:tracePt t="278932" x="3548063" y="5502275"/>
          <p14:tracePt t="278947" x="3541713" y="5502275"/>
          <p14:tracePt t="278968" x="3536950" y="5502275"/>
          <p14:tracePt t="279147" x="3541713" y="5502275"/>
          <p14:tracePt t="279155" x="3563938" y="5508625"/>
          <p14:tracePt t="279163" x="3586163" y="5508625"/>
          <p14:tracePt t="279174" x="3614738" y="5508625"/>
          <p14:tracePt t="279190" x="3702050" y="5508625"/>
          <p14:tracePt t="279192" x="3795713" y="5508625"/>
          <p14:tracePt t="279207" x="3856038" y="5497513"/>
          <p14:tracePt t="279208" x="3967163" y="5481638"/>
          <p14:tracePt t="279223" x="4187825" y="5437188"/>
          <p14:tracePt t="279241" x="4495800" y="5354638"/>
          <p14:tracePt t="279257" x="4781550" y="5299075"/>
          <p14:tracePt t="279274" x="5118100" y="5232400"/>
          <p14:tracePt t="279276" x="5249863" y="5205413"/>
          <p14:tracePt t="279290" x="5310188" y="5200650"/>
          <p14:tracePt t="279292" x="5365750" y="5183188"/>
          <p14:tracePt t="279306" x="5437188" y="5172075"/>
          <p14:tracePt t="279324" x="5476875" y="5160963"/>
          <p14:tracePt t="279350" x="5481638" y="5160963"/>
          <p14:tracePt t="279373" x="5487988" y="5160963"/>
          <p14:tracePt t="279508" x="5481638" y="5160963"/>
          <p14:tracePt t="279523" x="5476875" y="5160963"/>
          <p14:tracePt t="279537" x="5459413" y="5156200"/>
          <p14:tracePt t="279545" x="5448300" y="5156200"/>
          <p14:tracePt t="279557" x="5443538" y="5156200"/>
          <p14:tracePt t="279574" x="5387975" y="5156200"/>
          <p14:tracePt t="279576" x="5372100" y="5156200"/>
          <p14:tracePt t="279590" x="5310188" y="5156200"/>
          <p14:tracePt t="279607" x="5256213" y="5160963"/>
          <p14:tracePt t="279625" x="5200650" y="5167313"/>
          <p14:tracePt t="279626" x="5184775" y="5167313"/>
          <p14:tracePt t="279641" x="5167313" y="5167313"/>
          <p14:tracePt t="279643" x="5151438" y="5167313"/>
          <p14:tracePt t="279658" x="5133975" y="5167313"/>
          <p14:tracePt t="279659" x="5122863" y="5167313"/>
          <p14:tracePt t="279674" x="5106988" y="5167313"/>
          <p14:tracePt t="279692" x="5095875" y="5167313"/>
          <p14:tracePt t="279764" x="5102225" y="5172075"/>
          <p14:tracePt t="279769" x="5113338" y="5172075"/>
          <p14:tracePt t="279777" x="5133975" y="5172075"/>
          <p14:tracePt t="279791" x="5173663" y="5172075"/>
          <p14:tracePt t="279793" x="5207000" y="5178425"/>
          <p14:tracePt t="279808" x="5432425" y="5183188"/>
          <p14:tracePt t="279825" x="5487988" y="5183188"/>
          <p14:tracePt t="279841" x="5608638" y="5183188"/>
          <p14:tracePt t="279858" x="5680075" y="5183188"/>
          <p14:tracePt t="279875" x="5735638" y="5183188"/>
          <p14:tracePt t="279877" x="5746750" y="5183188"/>
          <p14:tracePt t="279891" x="5784850" y="5189538"/>
          <p14:tracePt t="279908" x="5800725" y="5189538"/>
          <p14:tracePt t="279925" x="5851525" y="5194300"/>
          <p14:tracePt t="279942" x="5949950" y="5194300"/>
          <p14:tracePt t="279958" x="5999163" y="5194300"/>
          <p14:tracePt t="279974" x="6059488" y="5194300"/>
          <p14:tracePt t="279992" x="6081713" y="5194300"/>
          <p14:tracePt t="280008" x="6103938" y="5194300"/>
          <p14:tracePt t="280048" x="6110288" y="5194300"/>
          <p14:tracePt t="280062" x="6115050" y="5194300"/>
          <p14:tracePt t="280069" x="6121400" y="5194300"/>
          <p14:tracePt t="280077" x="6126163" y="5194300"/>
          <p14:tracePt t="280092" x="6132513" y="5194300"/>
          <p14:tracePt t="282367" x="6121400" y="5189538"/>
          <p14:tracePt t="282368" x="6103938" y="5178425"/>
          <p14:tracePt t="282372" x="5994400" y="5111750"/>
          <p14:tracePt t="282379" x="5976938" y="5106988"/>
          <p14:tracePt t="282395" x="5934075" y="5095875"/>
          <p14:tracePt t="282397" x="5889625" y="5089525"/>
          <p14:tracePt t="282412" x="5811838" y="5089525"/>
          <p14:tracePt t="282429" x="5718175" y="5084763"/>
          <p14:tracePt t="282446" x="5657850" y="5089525"/>
          <p14:tracePt t="282447" x="5597525" y="5089525"/>
          <p14:tracePt t="282464" x="5492750" y="5100638"/>
          <p14:tracePt t="282478" x="5332413" y="5122863"/>
          <p14:tracePt t="282495" x="5184775" y="5145088"/>
          <p14:tracePt t="282512" x="4919663" y="5194300"/>
          <p14:tracePt t="282514" x="4852988" y="5205413"/>
          <p14:tracePt t="282528" x="4765675" y="5221288"/>
          <p14:tracePt t="282546" x="4506913" y="5283200"/>
          <p14:tracePt t="282561" x="4368800" y="5303838"/>
          <p14:tracePt t="282579" x="4297363" y="5326063"/>
          <p14:tracePt t="282597" x="4241800" y="5348288"/>
          <p14:tracePt t="282613" x="4225925" y="5359400"/>
          <p14:tracePt t="282614" x="4214813" y="5359400"/>
          <p14:tracePt t="282629" x="4170363" y="5381625"/>
          <p14:tracePt t="282645" x="4110038" y="5397500"/>
          <p14:tracePt t="282664" x="4060825" y="5419725"/>
          <p14:tracePt t="282666" x="4021138" y="5430838"/>
          <p14:tracePt t="282679" x="3983038" y="5441950"/>
          <p14:tracePt t="282681" x="3960813" y="5453063"/>
          <p14:tracePt t="282696" x="3889375" y="5470525"/>
          <p14:tracePt t="282712" x="3840163" y="5470525"/>
          <p14:tracePt t="282730" x="3802063" y="5475288"/>
          <p14:tracePt t="282732" x="3790950" y="5481638"/>
          <p14:tracePt t="282746" x="3773488" y="5481638"/>
          <p14:tracePt t="282748" x="3762375" y="5481638"/>
          <p14:tracePt t="282763" x="3735388" y="5481638"/>
          <p14:tracePt t="282779" x="3719513" y="5481638"/>
          <p14:tracePt t="282796" x="3713163" y="5481638"/>
          <p14:tracePt t="283266" x="3713163" y="5491163"/>
          <p14:tracePt t="283273" x="3719513" y="5497513"/>
          <p14:tracePt t="283281" x="3719513" y="5508625"/>
          <p14:tracePt t="283296" x="3724275" y="5519738"/>
          <p14:tracePt t="283313" x="3729038" y="5524500"/>
          <p14:tracePt t="283438" x="3724275" y="5524500"/>
          <p14:tracePt t="283460" x="3719513" y="5524500"/>
          <p14:tracePt t="283483" x="3719513" y="5519738"/>
          <p14:tracePt t="283515" x="3713163" y="5519738"/>
          <p14:tracePt t="283519" x="3713163" y="5513388"/>
          <p14:tracePt t="283694" x="3719513" y="5513388"/>
          <p14:tracePt t="284619" x="3690938" y="5513388"/>
          <p14:tracePt t="284623" x="3619500" y="5513388"/>
          <p14:tracePt t="284631" x="3548063" y="5513388"/>
          <p14:tracePt t="284649" x="3217863" y="5530850"/>
          <p14:tracePt t="284666" x="2970213" y="5535613"/>
          <p14:tracePt t="284667" x="2689225" y="5564188"/>
          <p14:tracePt t="284682" x="2649538" y="5564188"/>
          <p14:tracePt t="284684" x="2573338" y="5564188"/>
          <p14:tracePt t="284698" x="2368550" y="5564188"/>
          <p14:tracePt t="284715" x="2319338" y="5564188"/>
          <p14:tracePt t="284732" x="2314575" y="5564188"/>
          <p14:tracePt t="284916" x="2319338" y="5564188"/>
          <p14:tracePt t="284922" x="2325688" y="5564188"/>
          <p14:tracePt t="285322" x="2341563" y="5564188"/>
          <p14:tracePt t="285328" x="2352675" y="5564188"/>
          <p14:tracePt t="285335" x="2401888" y="5557838"/>
          <p14:tracePt t="285350" x="2479675" y="5553075"/>
          <p14:tracePt t="285351" x="2644775" y="5553075"/>
          <p14:tracePt t="285366" x="2919413" y="5541963"/>
          <p14:tracePt t="285383" x="3311525" y="5530850"/>
          <p14:tracePt t="285400" x="3586163" y="5524500"/>
          <p14:tracePt t="285417" x="3829050" y="5541963"/>
          <p14:tracePt t="285418" x="3889375" y="5541963"/>
          <p14:tracePt t="285433" x="3956050" y="5546725"/>
          <p14:tracePt t="285449" x="4060825" y="5541963"/>
          <p14:tracePt t="285466" x="4094163" y="5541963"/>
          <p14:tracePt t="285483" x="4114800" y="5553075"/>
          <p14:tracePt t="285485" x="4148138" y="5553075"/>
          <p14:tracePt t="285501" x="4176713" y="5553075"/>
          <p14:tracePt t="285502" x="4203700" y="5553075"/>
          <p14:tracePt t="285516" x="4291013" y="5553075"/>
          <p14:tracePt t="285533" x="4402138" y="5553075"/>
          <p14:tracePt t="285550" x="4540250" y="5553075"/>
          <p14:tracePt t="285552" x="4583113" y="5546725"/>
          <p14:tracePt t="285567" x="4633913" y="5541963"/>
          <p14:tracePt t="285568" x="4676775" y="5535613"/>
          <p14:tracePt t="285583" x="4732338" y="5535613"/>
          <p14:tracePt t="285585" x="4776788" y="5535613"/>
          <p14:tracePt t="285600" x="4930775" y="5535613"/>
          <p14:tracePt t="285617" x="5024438" y="5535613"/>
          <p14:tracePt t="285634" x="5140325" y="5535613"/>
          <p14:tracePt t="285635" x="5178425" y="5535613"/>
          <p14:tracePt t="285651" x="5216525" y="5535613"/>
          <p14:tracePt t="285652" x="5256213" y="5535613"/>
          <p14:tracePt t="285666" x="5283200" y="5535613"/>
          <p14:tracePt t="285684" x="5289550" y="5535613"/>
          <p14:tracePt t="285701" x="5300663" y="5535613"/>
          <p14:tracePt t="285717" x="5300663" y="5541963"/>
          <p14:tracePt t="285718" x="5305425" y="5541963"/>
          <p14:tracePt t="285733" x="5321300" y="5546725"/>
          <p14:tracePt t="285751" x="5349875" y="5546725"/>
          <p14:tracePt t="285767" x="5372100" y="5546725"/>
          <p14:tracePt t="285784" x="5376863" y="5546725"/>
          <p14:tracePt t="286079" x="5376863" y="5541963"/>
          <p14:tracePt t="286093" x="5372100" y="5541963"/>
          <p14:tracePt t="286102" x="5365750" y="5535613"/>
          <p14:tracePt t="286123" x="5360988" y="5530850"/>
          <p14:tracePt t="286137" x="5354638" y="5530850"/>
          <p14:tracePt t="286151" x="5354638" y="5524500"/>
          <p14:tracePt t="286153" x="5349875" y="5524500"/>
          <p14:tracePt t="286267" x="5343525" y="5524500"/>
          <p14:tracePt t="286280" x="5338763" y="5524500"/>
          <p14:tracePt t="286295" x="5332413" y="5519738"/>
          <p14:tracePt t="286342" x="5327650" y="5519738"/>
          <p14:tracePt t="286394" x="5321300" y="5524500"/>
          <p14:tracePt t="286408" x="5321300" y="5530850"/>
          <p14:tracePt t="286648" x="5327650" y="5530850"/>
          <p14:tracePt t="286874" x="5327650" y="5535613"/>
          <p14:tracePt t="286888" x="5332413" y="5541963"/>
          <p14:tracePt t="286895" x="5338763" y="5541963"/>
          <p14:tracePt t="286903" x="5338763" y="5546725"/>
          <p14:tracePt t="286918" x="5349875" y="5546725"/>
          <p14:tracePt t="286935" x="5360988" y="5557838"/>
          <p14:tracePt t="286952" x="5365750" y="5557838"/>
          <p14:tracePt t="286968" x="5372100" y="5564188"/>
          <p14:tracePt t="286970" x="5376863" y="5564188"/>
          <p14:tracePt t="286993" x="5383213" y="5564188"/>
          <p14:tracePt t="288562" x="5376863" y="5564188"/>
          <p14:tracePt t="288567" x="5372100" y="5557838"/>
          <p14:tracePt t="288575" x="5365750" y="5557838"/>
          <p14:tracePt t="288588" x="5360988" y="5553075"/>
          <p14:tracePt t="288605" x="5354638" y="5546725"/>
          <p14:tracePt t="288801" x="5360988" y="5546725"/>
          <p14:tracePt t="288808" x="5372100" y="5546725"/>
          <p14:tracePt t="288822" x="5421313" y="5564188"/>
          <p14:tracePt t="288838" x="5487988" y="5584825"/>
          <p14:tracePt t="288839" x="5537200" y="5602288"/>
          <p14:tracePt t="288855" x="5795963" y="5668963"/>
          <p14:tracePt t="288872" x="6235700" y="5740400"/>
          <p14:tracePt t="288889" x="6870700" y="5772150"/>
          <p14:tracePt t="288906" x="7123113" y="5772150"/>
          <p14:tracePt t="288908" x="7272338" y="5772150"/>
          <p14:tracePt t="288921" x="7453313" y="5772150"/>
          <p14:tracePt t="288939" x="7569200" y="5767388"/>
          <p14:tracePt t="288956" x="7613650" y="5767388"/>
          <p14:tracePt t="289177" x="7613650" y="5761038"/>
          <p14:tracePt t="289197" x="7608888" y="5761038"/>
          <p14:tracePt t="289207" x="7602538" y="5756275"/>
          <p14:tracePt t="289228" x="7597775" y="5751513"/>
          <p14:tracePt t="289242" x="7591425" y="5745163"/>
          <p14:tracePt t="289265" x="7586663" y="5745163"/>
          <p14:tracePt t="289273" x="7586663" y="5740400"/>
          <p14:tracePt t="289296" x="7580313" y="5740400"/>
          <p14:tracePt t="289310" x="7575550" y="5734050"/>
          <p14:tracePt t="289325" x="7575550" y="5729288"/>
          <p14:tracePt t="289333" x="7569200" y="5729288"/>
          <p14:tracePt t="289340" x="7564438" y="5722938"/>
          <p14:tracePt t="289356" x="7558088" y="5722938"/>
          <p14:tracePt t="289357" x="7542213" y="5718175"/>
          <p14:tracePt t="289372" x="7515225" y="5700713"/>
          <p14:tracePt t="289390" x="7481888" y="5695950"/>
          <p14:tracePt t="289406" x="7459663" y="5684838"/>
          <p14:tracePt t="289423" x="7443788" y="5684838"/>
          <p14:tracePt t="289424" x="7437438" y="5684838"/>
          <p14:tracePt t="289439" x="7426325" y="5684838"/>
          <p14:tracePt t="289455" x="7421563" y="5684838"/>
          <p14:tracePt t="289474" x="7421563" y="5678488"/>
          <p14:tracePt t="289490" x="7415213" y="5678488"/>
          <p14:tracePt t="290279" x="7421563" y="5678488"/>
          <p14:tracePt t="290285" x="7426325" y="5678488"/>
          <p14:tracePt t="290292" x="7437438" y="5678488"/>
          <p14:tracePt t="290307" x="7448550" y="5684838"/>
          <p14:tracePt t="290324" x="7486650" y="5689600"/>
          <p14:tracePt t="290341" x="7519988" y="5689600"/>
          <p14:tracePt t="290357" x="7546975" y="5695950"/>
          <p14:tracePt t="290375" x="7597775" y="5695950"/>
          <p14:tracePt t="290391" x="7602538" y="5695950"/>
          <p14:tracePt t="290393" x="7620000" y="5695950"/>
          <p14:tracePt t="290407" x="7640638" y="5695950"/>
          <p14:tracePt t="290424" x="7669213" y="5695950"/>
          <p14:tracePt t="290441" x="7691438" y="5695950"/>
          <p14:tracePt t="290443" x="7696200" y="5695950"/>
          <p14:tracePt t="290457" x="7707313" y="5689600"/>
          <p14:tracePt t="290459" x="7713663" y="5689600"/>
          <p14:tracePt t="290474" x="7729538" y="5689600"/>
          <p14:tracePt t="290492" x="7751763" y="5684838"/>
          <p14:tracePt t="290507" x="7773988" y="5684838"/>
          <p14:tracePt t="290525" x="7789863" y="5684838"/>
          <p14:tracePt t="290526" x="7800975" y="5684838"/>
          <p14:tracePt t="290541" x="7812088" y="5684838"/>
          <p14:tracePt t="290557" x="7827963" y="5684838"/>
          <p14:tracePt t="290574" x="7850188" y="5684838"/>
          <p14:tracePt t="290591" x="7878763" y="5684838"/>
          <p14:tracePt t="290593" x="7889875" y="5684838"/>
          <p14:tracePt t="290607" x="7894638" y="5684838"/>
          <p14:tracePt t="290609" x="7905750" y="5684838"/>
          <p14:tracePt t="290624" x="7910513" y="5684838"/>
          <p14:tracePt t="291157" x="7916863" y="5684838"/>
          <p14:tracePt t="291162" x="7939088" y="5695950"/>
          <p14:tracePt t="291176" x="7983538" y="5700713"/>
          <p14:tracePt t="291177" x="8066088" y="5707063"/>
          <p14:tracePt t="291192" x="8142288" y="5707063"/>
          <p14:tracePt t="291194" x="8224838" y="5707063"/>
          <p14:tracePt t="291208" x="8639175" y="5707063"/>
          <p14:tracePt t="291225" x="9063038" y="5707063"/>
          <p14:tracePt t="291242" x="9525000" y="5700713"/>
          <p14:tracePt t="291244" x="9652000" y="5689600"/>
          <p14:tracePt t="291259" x="9823450" y="5673725"/>
          <p14:tracePt t="291260" x="9950450" y="5668963"/>
          <p14:tracePt t="291276" x="10086975" y="5651500"/>
          <p14:tracePt t="291277" x="10137775" y="5651500"/>
          <p14:tracePt t="291291" x="10231438" y="5646738"/>
          <p14:tracePt t="291309" x="10236200" y="5640388"/>
          <p14:tracePt t="291636" x="10240963" y="5640388"/>
          <p14:tracePt t="291643" x="10247313" y="5640388"/>
          <p14:tracePt t="291658" x="10252075" y="5640388"/>
          <p14:tracePt t="291676" x="10263188" y="5640388"/>
          <p14:tracePt t="291693" x="10269538" y="5640388"/>
          <p14:tracePt t="291694" x="10274300" y="5640388"/>
          <p14:tracePt t="291711" x="10280650" y="5640388"/>
          <p14:tracePt t="291726" x="10285413" y="5640388"/>
          <p14:tracePt t="292057" x="10291763" y="5640388"/>
          <p14:tracePt t="292738" x="10285413" y="5640388"/>
          <p14:tracePt t="292745" x="10285413" y="5635625"/>
          <p14:tracePt t="292752" x="10269538" y="5635625"/>
          <p14:tracePt t="292778" x="10164763" y="5635625"/>
          <p14:tracePt t="292794" x="10026650" y="5640388"/>
          <p14:tracePt t="292811" x="9894888" y="5651500"/>
          <p14:tracePt t="292812" x="9845675" y="5662613"/>
          <p14:tracePt t="292827" x="9745663" y="5678488"/>
          <p14:tracePt t="292829" x="9647238" y="5695950"/>
          <p14:tracePt t="292844" x="9475788" y="5718175"/>
          <p14:tracePt t="292862" x="9305925" y="5751513"/>
          <p14:tracePt t="292879" x="9085263" y="5761038"/>
          <p14:tracePt t="292896" x="8897938" y="5772150"/>
          <p14:tracePt t="292898" x="8715375" y="5789613"/>
          <p14:tracePt t="292912" x="8456613" y="5789613"/>
          <p14:tracePt t="292914" x="8235950" y="5789613"/>
          <p14:tracePt t="292928" x="7475538" y="5789613"/>
          <p14:tracePt t="292945" x="6737350" y="5789613"/>
          <p14:tracePt t="292962" x="6099175" y="5834063"/>
          <p14:tracePt t="292963" x="5894388" y="5838825"/>
          <p14:tracePt t="292978" x="5768975" y="5849938"/>
          <p14:tracePt t="292980" x="5608638" y="5865813"/>
          <p14:tracePt t="292995" x="5426075" y="5865813"/>
          <p14:tracePt t="293012" x="5383213" y="5865813"/>
          <p14:tracePt t="293054" x="5376863" y="5865813"/>
          <p14:tracePt t="293061" x="5372100" y="5865813"/>
          <p14:tracePt t="293069" x="5354638" y="5872163"/>
          <p14:tracePt t="293078" x="5338763" y="5872163"/>
          <p14:tracePt t="293095" x="5272088" y="5894388"/>
          <p14:tracePt t="293097" x="5227638" y="5910263"/>
          <p14:tracePt t="293113" x="5140325" y="5932488"/>
          <p14:tracePt t="293129" x="5091113" y="5938838"/>
          <p14:tracePt t="293131" x="5051425" y="5943600"/>
          <p14:tracePt t="293146" x="4953000" y="5959475"/>
          <p14:tracePt t="293162" x="4881563" y="5976938"/>
          <p14:tracePt t="293178" x="4810125" y="5992813"/>
          <p14:tracePt t="293180" x="4776788" y="6003925"/>
          <p14:tracePt t="293196" x="4754563" y="6003925"/>
          <p14:tracePt t="293198" x="4721225" y="6010275"/>
          <p14:tracePt t="293211" x="4660900" y="6015038"/>
          <p14:tracePt t="293228" x="4594225" y="6021388"/>
          <p14:tracePt t="293245" x="4545013" y="6026150"/>
          <p14:tracePt t="293262" x="4467225" y="6037263"/>
          <p14:tracePt t="293264" x="4440238" y="6042025"/>
          <p14:tracePt t="293279" x="4406900" y="6053138"/>
          <p14:tracePt t="293280" x="4379913" y="6053138"/>
          <p14:tracePt t="293295" x="4346575" y="6064250"/>
          <p14:tracePt t="293312" x="4308475" y="6064250"/>
          <p14:tracePt t="293329" x="4281488" y="6064250"/>
          <p14:tracePt t="293331" x="4252913" y="6064250"/>
          <p14:tracePt t="293345" x="4225925" y="6064250"/>
          <p14:tracePt t="293346" x="4208463" y="6064250"/>
          <p14:tracePt t="293362" x="4137025" y="6064250"/>
          <p14:tracePt t="293380" x="4060825" y="6064250"/>
          <p14:tracePt t="293382" x="4005263" y="6064250"/>
          <p14:tracePt t="293397" x="3833813" y="6059488"/>
          <p14:tracePt t="293413" x="3679825" y="6059488"/>
          <p14:tracePt t="293428" x="3443288" y="6059488"/>
          <p14:tracePt t="293445" x="3157538" y="6059488"/>
          <p14:tracePt t="293464" x="3024188" y="6059488"/>
          <p14:tracePt t="293466" x="2970213" y="6059488"/>
          <p14:tracePt t="293480" x="2870200" y="6059488"/>
          <p14:tracePt t="293496" x="2809875" y="6059488"/>
          <p14:tracePt t="293512" x="2776538" y="6059488"/>
          <p14:tracePt t="293528" x="2732088" y="6048375"/>
          <p14:tracePt t="293546" x="2671763" y="6042025"/>
          <p14:tracePt t="293548" x="2638425" y="6032500"/>
          <p14:tracePt t="293563" x="2589213" y="6026150"/>
          <p14:tracePt t="293579" x="2555875" y="6015038"/>
          <p14:tracePt t="293595" x="2544763" y="6010275"/>
          <p14:tracePt t="293613" x="2528888" y="6003925"/>
          <p14:tracePt t="293614" x="2522538" y="6003925"/>
          <p14:tracePt t="293629" x="2513013" y="5999163"/>
          <p14:tracePt t="293630" x="2501900" y="5999163"/>
          <p14:tracePt t="293646" x="2495550" y="5999163"/>
          <p14:tracePt t="293647" x="2484438" y="5992813"/>
          <p14:tracePt t="293662" x="2446338" y="5981700"/>
          <p14:tracePt t="293679" x="2424113" y="5981700"/>
          <p14:tracePt t="293696" x="2413000" y="5976938"/>
          <p14:tracePt t="293713" x="2397125" y="5976938"/>
          <p14:tracePt t="293729" x="2390775" y="5976938"/>
          <p14:tracePt t="294683" x="2401888" y="5976938"/>
          <p14:tracePt t="294696" x="2413000" y="5976938"/>
          <p14:tracePt t="294703" x="2419350" y="5976938"/>
          <p14:tracePt t="294714" x="2428875" y="5976938"/>
          <p14:tracePt t="294730" x="2468563" y="5976938"/>
          <p14:tracePt t="294732" x="2495550" y="5976938"/>
          <p14:tracePt t="294747" x="2513013" y="5976938"/>
          <p14:tracePt t="294749" x="2540000" y="5976938"/>
          <p14:tracePt t="294764" x="2606675" y="5976938"/>
          <p14:tracePt t="294781" x="2678113" y="5976938"/>
          <p14:tracePt t="294797" x="2771775" y="5981700"/>
          <p14:tracePt t="294817" x="2941638" y="6015038"/>
          <p14:tracePt t="294819" x="2970213" y="6021388"/>
          <p14:tracePt t="294830" x="3030538" y="6026150"/>
          <p14:tracePt t="294832" x="3117850" y="6037263"/>
          <p14:tracePt t="294847" x="3316288" y="6053138"/>
          <p14:tracePt t="294864" x="3454400" y="6059488"/>
          <p14:tracePt t="294880" x="3559175" y="6059488"/>
          <p14:tracePt t="294898" x="3630613" y="6059488"/>
          <p14:tracePt t="294899" x="3646488" y="6053138"/>
          <p14:tracePt t="294914" x="3657600" y="6053138"/>
          <p14:tracePt t="294989" x="3663950" y="6053138"/>
          <p14:tracePt t="295003" x="3668713" y="6053138"/>
          <p14:tracePt t="295017" x="3675063" y="6053138"/>
          <p14:tracePt t="295025" x="3697288" y="6053138"/>
          <p14:tracePt t="295032" x="3702050" y="6053138"/>
          <p14:tracePt t="295047" x="3719513" y="6053138"/>
          <p14:tracePt t="295064" x="3813175" y="6042025"/>
          <p14:tracePt t="295081" x="3906838" y="6042025"/>
          <p14:tracePt t="295098" x="4038600" y="6042025"/>
          <p14:tracePt t="295099" x="4110038" y="6042025"/>
          <p14:tracePt t="295115" x="4214813" y="6037263"/>
          <p14:tracePt t="295116" x="4330700" y="6032500"/>
          <p14:tracePt t="295131" x="4418013" y="6032500"/>
          <p14:tracePt t="295132" x="4545013" y="6032500"/>
          <p14:tracePt t="295147" x="4881563" y="6032500"/>
          <p14:tracePt t="295164" x="5211763" y="6010275"/>
          <p14:tracePt t="295182" x="5597525" y="5988050"/>
          <p14:tracePt t="295183" x="5778500" y="5976938"/>
          <p14:tracePt t="295198" x="5976938" y="5976938"/>
          <p14:tracePt t="295199" x="6246813" y="5970588"/>
          <p14:tracePt t="295214" x="6688138" y="5954713"/>
          <p14:tracePt t="295232" x="7156450" y="5905500"/>
          <p14:tracePt t="295248" x="7691438" y="5838825"/>
          <p14:tracePt t="295265" x="8070850" y="5789613"/>
          <p14:tracePt t="295281" x="8120063" y="5778500"/>
          <p14:tracePt t="295327" x="8120063" y="5772150"/>
          <p14:tracePt t="295431" x="8115300" y="5772150"/>
          <p14:tracePt t="295447" x="8108950" y="5767388"/>
          <p14:tracePt t="295453" x="8104188" y="5767388"/>
          <p14:tracePt t="295465" x="8093075" y="5767388"/>
          <p14:tracePt t="295483" x="8081963" y="5767388"/>
          <p14:tracePt t="295499" x="8059738" y="5767388"/>
          <p14:tracePt t="295515" x="8032750" y="5767388"/>
          <p14:tracePt t="295532" x="8015288" y="5767388"/>
          <p14:tracePt t="295549" x="8004175" y="5767388"/>
          <p14:tracePt t="295551" x="7994650" y="5772150"/>
          <p14:tracePt t="295566" x="7988300" y="5772150"/>
          <p14:tracePt t="295568" x="7983538" y="5772150"/>
          <p14:tracePt t="295582" x="7972425" y="5778500"/>
          <p14:tracePt t="295599" x="7966075" y="5783263"/>
          <p14:tracePt t="295616" x="7961313" y="5789613"/>
          <p14:tracePt t="295618" x="7954963" y="5794375"/>
          <p14:tracePt t="295632" x="7943850" y="5794375"/>
          <p14:tracePt t="295634" x="7932738" y="5800725"/>
          <p14:tracePt t="295649" x="7921625" y="5800725"/>
          <p14:tracePt t="295650" x="7894638" y="5816600"/>
          <p14:tracePt t="295665" x="7823200" y="5834063"/>
          <p14:tracePt t="295682" x="7729538" y="5845175"/>
          <p14:tracePt t="295699" x="7624763" y="5865813"/>
          <p14:tracePt t="295700" x="7569200" y="5872163"/>
          <p14:tracePt t="295715" x="7515225" y="5876925"/>
          <p14:tracePt t="295717" x="7475538" y="5883275"/>
          <p14:tracePt t="295733" x="7381875" y="5888038"/>
          <p14:tracePt t="295750" x="7299325" y="5894388"/>
          <p14:tracePt t="295752" x="7256463" y="5894388"/>
          <p14:tracePt t="295766" x="7223125" y="5905500"/>
          <p14:tracePt t="295767" x="7178675" y="5905500"/>
          <p14:tracePt t="295784" x="7123113" y="5910263"/>
          <p14:tracePt t="295799" x="7085013" y="5910263"/>
          <p14:tracePt t="295816" x="7024688" y="5905500"/>
          <p14:tracePt t="295833" x="7002463" y="5894388"/>
          <p14:tracePt t="295835" x="6980238" y="5888038"/>
          <p14:tracePt t="295849" x="6953250" y="5876925"/>
          <p14:tracePt t="295850" x="6935788" y="5865813"/>
          <p14:tracePt t="295867" x="6902450" y="5849938"/>
          <p14:tracePt t="295869" x="6864350" y="5834063"/>
          <p14:tracePt t="295882" x="6826250" y="5811838"/>
          <p14:tracePt t="295900" x="6765925" y="5783263"/>
          <p14:tracePt t="295916" x="6732588" y="5772150"/>
          <p14:tracePt t="295933" x="6710363" y="5772150"/>
          <p14:tracePt t="295935" x="6704013" y="5772150"/>
          <p14:tracePt t="295949" x="6694488" y="5772150"/>
          <p14:tracePt t="296009" x="6688138" y="5772150"/>
          <p14:tracePt t="296031" x="6683375" y="5772150"/>
          <p14:tracePt t="296054" x="6683375" y="5778500"/>
          <p14:tracePt t="296060" x="6677025" y="5778500"/>
          <p14:tracePt t="296075" x="6672263" y="5783263"/>
          <p14:tracePt t="296084" x="6665913" y="5783263"/>
          <p14:tracePt t="296099" x="6661150" y="5783263"/>
          <p14:tracePt t="296117" x="6654800" y="5783263"/>
          <p14:tracePt t="296135" x="6632575" y="5783263"/>
          <p14:tracePt t="296151" x="6589713" y="5783263"/>
          <p14:tracePt t="296168" x="6538913" y="5783263"/>
          <p14:tracePt t="296183" x="6473825" y="5783263"/>
          <p14:tracePt t="296199" x="6396038" y="5783263"/>
          <p14:tracePt t="296217" x="6253163" y="5783263"/>
          <p14:tracePt t="296233" x="6192838" y="5783263"/>
          <p14:tracePt t="296235" x="6148388" y="5783263"/>
          <p14:tracePt t="296249" x="6054725" y="5783263"/>
          <p14:tracePt t="296266" x="5965825" y="5783263"/>
          <p14:tracePt t="296284" x="5894388" y="5783263"/>
          <p14:tracePt t="296285" x="5872163" y="5783263"/>
          <p14:tracePt t="296301" x="5818188" y="5783263"/>
          <p14:tracePt t="296316" x="5795963" y="5783263"/>
          <p14:tracePt t="296333" x="5778500" y="5783263"/>
          <p14:tracePt t="296350" x="5768975" y="5778500"/>
          <p14:tracePt t="296367" x="5757863" y="5778500"/>
          <p14:tracePt t="296368" x="5757863" y="5772150"/>
          <p14:tracePt t="296383" x="5751513" y="5772150"/>
          <p14:tracePt t="296385" x="5746750" y="5767388"/>
          <p14:tracePt t="296400" x="5735638" y="5767388"/>
          <p14:tracePt t="296420" x="5729288" y="5767388"/>
          <p14:tracePt t="296571" x="5735638" y="5767388"/>
          <p14:tracePt t="296585" x="5740400" y="5767388"/>
          <p14:tracePt t="296593" x="5751513" y="5767388"/>
          <p14:tracePt t="296602" x="5768975" y="5778500"/>
          <p14:tracePt t="296617" x="5829300" y="5794375"/>
          <p14:tracePt t="296634" x="5922963" y="5811838"/>
          <p14:tracePt t="296650" x="5994400" y="5811838"/>
          <p14:tracePt t="296652" x="6027738" y="5816600"/>
          <p14:tracePt t="296667" x="6065838" y="5816600"/>
          <p14:tracePt t="296669" x="6088063" y="5816600"/>
          <p14:tracePt t="296684" x="6142038" y="5827713"/>
          <p14:tracePt t="296700" x="6181725" y="5827713"/>
          <p14:tracePt t="296717" x="6219825" y="5827713"/>
          <p14:tracePt t="296734" x="6246813" y="5827713"/>
          <p14:tracePt t="296736" x="6257925" y="5827713"/>
          <p14:tracePt t="296751" x="6269038" y="5827713"/>
          <p14:tracePt t="296767" x="6275388" y="5827713"/>
          <p14:tracePt t="296865" x="6280150" y="5827713"/>
          <p14:tracePt t="296879" x="6286500" y="5827713"/>
          <p14:tracePt t="296885" x="6291263" y="5827713"/>
          <p14:tracePt t="296901" x="6302375" y="5827713"/>
          <p14:tracePt t="296917" x="6308725" y="5827713"/>
          <p14:tracePt t="296934" x="6313488" y="5827713"/>
          <p14:tracePt t="296953" x="6319838" y="5827713"/>
          <p14:tracePt t="296969" x="6324600" y="5827713"/>
          <p14:tracePt t="296991" x="6329363" y="5822950"/>
          <p14:tracePt t="297005" x="6335713" y="5822950"/>
          <p14:tracePt t="297018" x="6340475" y="5822950"/>
          <p14:tracePt t="297034" x="6357938" y="5822950"/>
          <p14:tracePt t="297036" x="6369050" y="5822950"/>
          <p14:tracePt t="297051" x="6380163" y="5822950"/>
          <p14:tracePt t="297052" x="6396038" y="5822950"/>
          <p14:tracePt t="297067" x="6434138" y="5822950"/>
          <p14:tracePt t="297085" x="6478588" y="5822950"/>
          <p14:tracePt t="297101" x="6567488" y="5822950"/>
          <p14:tracePt t="297103" x="6583363" y="5827713"/>
          <p14:tracePt t="297117" x="6610350" y="5827713"/>
          <p14:tracePt t="297119" x="6638925" y="5827713"/>
          <p14:tracePt t="297134" x="6677025" y="5827713"/>
          <p14:tracePt t="297151" x="6694488" y="5827713"/>
          <p14:tracePt t="297167" x="6704013" y="5827713"/>
          <p14:tracePt t="297184" x="6715125" y="5827713"/>
          <p14:tracePt t="297299" x="6710363" y="5827713"/>
          <p14:tracePt t="297307" x="6704013" y="5827713"/>
          <p14:tracePt t="297319" x="6654800" y="5827713"/>
          <p14:tracePt t="297320" x="6616700" y="5827713"/>
          <p14:tracePt t="297335" x="6507163" y="5838825"/>
          <p14:tracePt t="297351" x="6418263" y="5861050"/>
          <p14:tracePt t="297368" x="6351588" y="5876925"/>
          <p14:tracePt t="297385" x="6329363" y="5883275"/>
          <p14:tracePt t="297403" x="6324600" y="5883275"/>
          <p14:tracePt t="297443" x="6319838" y="5883275"/>
          <p14:tracePt t="297447" x="6313488" y="5883275"/>
          <p14:tracePt t="297456" x="6302375" y="5883275"/>
          <p14:tracePt t="297467" x="6280150" y="5883275"/>
          <p14:tracePt t="297486" x="6186488" y="5861050"/>
          <p14:tracePt t="297487" x="6153150" y="5861050"/>
          <p14:tracePt t="297501" x="6005513" y="5861050"/>
          <p14:tracePt t="297518" x="5867400" y="5861050"/>
          <p14:tracePt t="297538" x="5646738" y="5872163"/>
          <p14:tracePt t="297551" x="5591175" y="5872163"/>
          <p14:tracePt t="297553" x="5553075" y="5876925"/>
          <p14:tracePt t="297568" x="5526088" y="5883275"/>
          <p14:tracePt t="297569" x="5514975" y="5888038"/>
          <p14:tracePt t="297585" x="5497513" y="5888038"/>
          <p14:tracePt t="297621" x="5492750" y="5894388"/>
          <p14:tracePt t="297637" x="5481638" y="5899150"/>
          <p14:tracePt t="297643" x="5476875" y="5899150"/>
          <p14:tracePt t="297651" x="5465763" y="5899150"/>
          <p14:tracePt t="297668" x="5432425" y="5905500"/>
          <p14:tracePt t="297686" x="5403850" y="5910263"/>
          <p14:tracePt t="297687" x="5383213" y="5910263"/>
          <p14:tracePt t="297702" x="5372100" y="5910263"/>
          <p14:tracePt t="297718" x="5365750" y="5910263"/>
          <p14:tracePt t="297735" x="5360988" y="5910263"/>
          <p14:tracePt t="297752" x="5354638" y="5910263"/>
          <p14:tracePt t="297778" x="5349875" y="5910263"/>
          <p14:tracePt t="297788" x="5343525" y="5910263"/>
          <p14:tracePt t="297802" x="5332413" y="5905500"/>
          <p14:tracePt t="297818" x="5327650" y="5905500"/>
          <p14:tracePt t="297835" x="5327650" y="5899150"/>
          <p14:tracePt t="297852" x="5316538" y="5899150"/>
          <p14:tracePt t="297868" x="5305425" y="5899150"/>
          <p14:tracePt t="297885" x="5305425" y="5894388"/>
          <p14:tracePt t="298005" x="5305425" y="5888038"/>
          <p14:tracePt t="299099" x="5305425" y="5883275"/>
          <p14:tracePt t="299115" x="5305425" y="5872163"/>
          <p14:tracePt t="299122" x="5305425" y="5854700"/>
          <p14:tracePt t="299137" x="5316538" y="5811838"/>
          <p14:tracePt t="299154" x="5316538" y="5751513"/>
          <p14:tracePt t="299171" x="5316538" y="5689600"/>
          <p14:tracePt t="299172" x="5305425" y="5657850"/>
          <p14:tracePt t="299187" x="5294313" y="5629275"/>
          <p14:tracePt t="299189" x="5272088" y="5575300"/>
          <p14:tracePt t="299204" x="5200650" y="5481638"/>
          <p14:tracePt t="299221" x="5062538" y="5321300"/>
          <p14:tracePt t="299237" x="4848225" y="5178425"/>
          <p14:tracePt t="299255" x="4346575" y="4984750"/>
          <p14:tracePt t="299271" x="4281488" y="4962525"/>
          <p14:tracePt t="299273" x="4187825" y="4930775"/>
          <p14:tracePt t="299287" x="4125913" y="4924425"/>
          <p14:tracePt t="299304" x="4121150" y="4924425"/>
          <p14:tracePt t="299321" x="4121150" y="4919663"/>
          <p14:tracePt t="299355" x="4121150" y="4913313"/>
          <p14:tracePt t="299362" x="4125913" y="4908550"/>
          <p14:tracePt t="299370" x="4132263" y="4908550"/>
          <p14:tracePt t="299388" x="4154488" y="4897438"/>
          <p14:tracePt t="299390" x="4170363" y="4879975"/>
          <p14:tracePt t="299405" x="4187825" y="4875213"/>
          <p14:tracePt t="299421" x="4270375" y="4841875"/>
          <p14:tracePt t="299423" x="4324350" y="4819650"/>
          <p14:tracePt t="299438" x="4484688" y="4786313"/>
          <p14:tracePt t="299455" x="4676775" y="4759325"/>
          <p14:tracePt t="299472" x="5133975" y="4676775"/>
          <p14:tracePt t="299487" x="5222875" y="4665663"/>
          <p14:tracePt t="299489" x="5394325" y="4643438"/>
          <p14:tracePt t="299504" x="5624513" y="4632325"/>
          <p14:tracePt t="299521" x="5976938" y="4605338"/>
          <p14:tracePt t="299537" x="6246813" y="4598988"/>
          <p14:tracePt t="299539" x="6418263" y="4598988"/>
          <p14:tracePt t="299555" x="6777038" y="4598988"/>
          <p14:tracePt t="299572" x="6842125" y="4610100"/>
          <p14:tracePt t="299573" x="6953250" y="4632325"/>
          <p14:tracePt t="299588" x="7069138" y="4670425"/>
          <p14:tracePt t="299605" x="7151688" y="4710113"/>
          <p14:tracePt t="299607" x="7172325" y="4721225"/>
          <p14:tracePt t="299622" x="7183438" y="4743450"/>
          <p14:tracePt t="299623" x="7205663" y="4759325"/>
          <p14:tracePt t="299638" x="7234238" y="4797425"/>
          <p14:tracePt t="299639" x="7250113" y="4826000"/>
          <p14:tracePt t="299654" x="7294563" y="4879975"/>
          <p14:tracePt t="299672" x="7339013" y="4940300"/>
          <p14:tracePt t="299688" x="7388225" y="4995863"/>
          <p14:tracePt t="299689" x="7410450" y="5018088"/>
          <p14:tracePt t="299706" x="7443788" y="5062538"/>
          <p14:tracePt t="299722" x="7470775" y="5122863"/>
          <p14:tracePt t="299738" x="7486650" y="5160963"/>
          <p14:tracePt t="299755" x="7508875" y="5221288"/>
          <p14:tracePt t="299757" x="7519988" y="5249863"/>
          <p14:tracePt t="299772" x="7519988" y="5272088"/>
          <p14:tracePt t="299774" x="7531100" y="5310188"/>
          <p14:tracePt t="299788" x="7537450" y="5337175"/>
          <p14:tracePt t="299789" x="7542213" y="5365750"/>
          <p14:tracePt t="299805" x="7564438" y="5448300"/>
          <p14:tracePt t="299822" x="7586663" y="5535613"/>
          <p14:tracePt t="299838" x="7586663" y="5613400"/>
          <p14:tracePt t="299856" x="7586663" y="5678488"/>
          <p14:tracePt t="299859" x="7586663" y="5711825"/>
          <p14:tracePt t="299872" x="7586663" y="5729288"/>
          <p14:tracePt t="299873" x="7586663" y="5751513"/>
          <p14:tracePt t="299888" x="7580313" y="5778500"/>
          <p14:tracePt t="299905" x="7575550" y="5800725"/>
          <p14:tracePt t="299922" x="7553325" y="5834063"/>
          <p14:tracePt t="299939" x="7546975" y="5838825"/>
          <p14:tracePt t="299940" x="7542213" y="5845175"/>
          <p14:tracePt t="299954" x="7531100" y="5849938"/>
          <p14:tracePt t="299972" x="7519988" y="5861050"/>
          <p14:tracePt t="299989" x="7497763" y="5872163"/>
          <p14:tracePt t="299990" x="7481888" y="5876925"/>
          <p14:tracePt t="300007" x="7464425" y="5888038"/>
          <p14:tracePt t="300021" x="7459663" y="5894388"/>
          <p14:tracePt t="300039" x="7448550" y="5905500"/>
          <p14:tracePt t="300056" x="7443788" y="5905500"/>
          <p14:tracePt t="300058" x="7437438" y="5905500"/>
          <p14:tracePt t="300073" x="7432675" y="5916613"/>
          <p14:tracePt t="300088" x="7426325" y="5916613"/>
          <p14:tracePt t="300111" x="7421563" y="5916613"/>
          <p14:tracePt t="300123" x="7421563" y="5921375"/>
          <p14:tracePt t="300140" x="7415213" y="5921375"/>
          <p14:tracePt t="300155" x="7410450" y="5921375"/>
          <p14:tracePt t="300172" x="7404100" y="5921375"/>
          <p14:tracePt t="300382" x="7404100" y="5927725"/>
          <p14:tracePt t="302530" x="7519988" y="5865813"/>
          <p14:tracePt t="302533" x="7531100" y="5861050"/>
          <p14:tracePt t="302537" x="7546975" y="5861050"/>
          <p14:tracePt t="302541" x="7546975" y="5854700"/>
          <p14:tracePt t="302559" x="7558088" y="5854700"/>
          <p14:tracePt t="302576" x="7591425" y="5854700"/>
          <p14:tracePt t="302577" x="7602538" y="5854700"/>
          <p14:tracePt t="302593" x="7624763" y="5854700"/>
          <p14:tracePt t="302594" x="7673975" y="5854700"/>
          <p14:tracePt t="302609" x="7718425" y="5854700"/>
          <p14:tracePt t="302626" x="7773988" y="5849938"/>
          <p14:tracePt t="302643" x="7823200" y="5845175"/>
          <p14:tracePt t="302645" x="7839075" y="5845175"/>
          <p14:tracePt t="302659" x="7850188" y="5845175"/>
          <p14:tracePt t="302661" x="7861300" y="5838825"/>
          <p14:tracePt t="302677" x="7883525" y="5838825"/>
          <p14:tracePt t="302692" x="7910513" y="5838825"/>
          <p14:tracePt t="302710" x="7972425" y="5800725"/>
          <p14:tracePt t="302726" x="8021638" y="5761038"/>
          <p14:tracePt t="302727" x="8048625" y="5722938"/>
          <p14:tracePt t="302742" x="8081963" y="5678488"/>
          <p14:tracePt t="302744" x="8097838" y="5646738"/>
          <p14:tracePt t="302759" x="8120063" y="5568950"/>
          <p14:tracePt t="302776" x="8131175" y="5508625"/>
          <p14:tracePt t="302793" x="8131175" y="5464175"/>
          <p14:tracePt t="302795" x="8131175" y="5453063"/>
          <p14:tracePt t="302810" x="8131175" y="5430838"/>
          <p14:tracePt t="302812" x="8131175" y="5426075"/>
          <p14:tracePt t="302827" x="8137525" y="5408613"/>
          <p14:tracePt t="302828" x="8142288" y="5397500"/>
          <p14:tracePt t="302842" x="8153400" y="5381625"/>
          <p14:tracePt t="302860" x="8159750" y="5370513"/>
          <p14:tracePt t="302877" x="8164513" y="5365750"/>
          <p14:tracePt t="302894" x="8170863" y="5359400"/>
          <p14:tracePt t="302916" x="8175625" y="5359400"/>
          <p14:tracePt t="302926" x="8175625" y="5354638"/>
          <p14:tracePt t="302944" x="8191500" y="5354638"/>
          <p14:tracePt t="302945" x="8208963" y="5354638"/>
          <p14:tracePt t="302960" x="8213725" y="5354638"/>
          <p14:tracePt t="302976" x="8247063" y="5354638"/>
          <p14:tracePt t="302993" x="8253413" y="5354638"/>
          <p14:tracePt t="303059" x="8247063" y="5354638"/>
          <p14:tracePt t="303065" x="8231188" y="5354638"/>
          <p14:tracePt t="303076" x="8220075" y="5354638"/>
          <p14:tracePt t="303094" x="8208963" y="5354638"/>
          <p14:tracePt t="303096" x="8202613" y="5348288"/>
          <p14:tracePt t="303110" x="8197850" y="5348288"/>
          <p14:tracePt t="303216" x="8197850" y="5343525"/>
          <p14:tracePt t="303629" x="8202613" y="5343525"/>
          <p14:tracePt t="303635" x="8213725" y="5337175"/>
          <p14:tracePt t="303644" x="8247063" y="5332413"/>
          <p14:tracePt t="303661" x="8313738" y="5326063"/>
          <p14:tracePt t="303677" x="8401050" y="5303838"/>
          <p14:tracePt t="303695" x="8516938" y="5294313"/>
          <p14:tracePt t="303711" x="8556625" y="5287963"/>
          <p14:tracePt t="303713" x="8588375" y="5283200"/>
          <p14:tracePt t="303727" x="8610600" y="5283200"/>
          <p14:tracePt t="303744" x="8643938" y="5283200"/>
          <p14:tracePt t="303761" x="8682038" y="5283200"/>
          <p14:tracePt t="303762" x="8699500" y="5283200"/>
          <p14:tracePt t="303778" x="8715375" y="5283200"/>
          <p14:tracePt t="303780" x="8743950" y="5283200"/>
          <p14:tracePt t="303795" x="8793163" y="5283200"/>
          <p14:tracePt t="303811" x="8842375" y="5283200"/>
          <p14:tracePt t="303827" x="8880475" y="5283200"/>
          <p14:tracePt t="303845" x="8920163" y="5283200"/>
          <p14:tracePt t="303861" x="8931275" y="5283200"/>
          <p14:tracePt t="303877" x="8947150" y="5283200"/>
          <p14:tracePt t="303895" x="8951913" y="5283200"/>
          <p14:tracePt t="303912" x="8963025" y="5283200"/>
          <p14:tracePt t="303929" x="8969375" y="5283200"/>
          <p14:tracePt t="303945" x="8974138" y="5283200"/>
          <p14:tracePt t="303961" x="8985250" y="5283200"/>
          <p14:tracePt t="303978" x="8996363" y="5283200"/>
          <p14:tracePt t="303980" x="9007475" y="5283200"/>
          <p14:tracePt t="303995" x="9018588" y="5283200"/>
          <p14:tracePt t="303996" x="9024938" y="5283200"/>
          <p14:tracePt t="304011" x="9045575" y="5283200"/>
          <p14:tracePt t="304028" x="9078913" y="5283200"/>
          <p14:tracePt t="304045" x="9096375" y="5283200"/>
          <p14:tracePt t="304061" x="9107488" y="5283200"/>
          <p14:tracePt t="304078" x="9134475" y="5272088"/>
          <p14:tracePt t="304095" x="9145588" y="5265738"/>
          <p14:tracePt t="304112" x="9156700" y="5260975"/>
          <p14:tracePt t="304128" x="9161463" y="5260975"/>
          <p14:tracePt t="304146" x="9172575" y="5260975"/>
          <p14:tracePt t="304161" x="9183688" y="5254625"/>
          <p14:tracePt t="304184" x="9190038" y="5254625"/>
          <p14:tracePt t="304195" x="9194800" y="5254625"/>
          <p14:tracePt t="304213" x="9205913" y="5254625"/>
          <p14:tracePt t="304228" x="9212263" y="5254625"/>
          <p14:tracePt t="304245" x="9221788" y="5254625"/>
          <p14:tracePt t="304263" x="9228138" y="5254625"/>
          <p14:tracePt t="304279" x="9232900" y="5254625"/>
          <p14:tracePt t="304296" x="9239250" y="5254625"/>
          <p14:tracePt t="304312" x="9244013" y="5254625"/>
          <p14:tracePt t="304328" x="9250363" y="5254625"/>
          <p14:tracePt t="304346" x="9255125" y="5254625"/>
          <p14:tracePt t="304362" x="9261475" y="5254625"/>
          <p14:tracePt t="304410" x="9266238" y="5254625"/>
          <p14:tracePt t="304439" x="9272588" y="5254625"/>
          <p14:tracePt t="304461" x="9277350" y="5254625"/>
          <p14:tracePt t="304567" x="9277350" y="5260975"/>
          <p14:tracePt t="304582" x="9283700" y="5260975"/>
          <p14:tracePt t="304588" x="9288463" y="5260975"/>
          <p14:tracePt t="304597" x="9294813" y="5260975"/>
          <p14:tracePt t="304619" x="9299575" y="5265738"/>
          <p14:tracePt t="304630" x="9305925" y="5265738"/>
          <p14:tracePt t="304646" x="9310688" y="5265738"/>
          <p14:tracePt t="304648" x="9315450" y="5265738"/>
          <p14:tracePt t="304664" x="9321800" y="5265738"/>
          <p14:tracePt t="304694" x="9326563" y="5265738"/>
          <p14:tracePt t="304708" x="9332913" y="5265738"/>
          <p14:tracePt t="304731" x="9337675" y="5265738"/>
          <p14:tracePt t="304753" x="9344025" y="5265738"/>
          <p14:tracePt t="304776" x="9348788" y="5265738"/>
          <p14:tracePt t="304806" x="9355138" y="5265738"/>
          <p14:tracePt t="305347" x="9355138" y="5272088"/>
          <p14:tracePt t="305417" x="9355138" y="5276850"/>
          <p14:tracePt t="305421" x="9359900" y="5276850"/>
          <p14:tracePt t="305436" x="9359900" y="5283200"/>
          <p14:tracePt t="305458" x="9359900" y="5287963"/>
          <p14:tracePt t="305473" x="9359900" y="5294313"/>
          <p14:tracePt t="305482" x="9359900" y="5299075"/>
          <p14:tracePt t="305504" x="9359900" y="5303838"/>
          <p14:tracePt t="305518" x="9359900" y="5314950"/>
          <p14:tracePt t="305533" x="9355138" y="5321300"/>
          <p14:tracePt t="305547" x="9344025" y="5343525"/>
          <p14:tracePt t="305549" x="9337675" y="5348288"/>
          <p14:tracePt t="305564" x="9326563" y="5354638"/>
          <p14:tracePt t="305565" x="9315450" y="5376863"/>
          <p14:tracePt t="305580" x="9288463" y="5430838"/>
          <p14:tracePt t="305597" x="9255125" y="5508625"/>
          <p14:tracePt t="305614" x="9201150" y="5613400"/>
          <p14:tracePt t="305615" x="9167813" y="5668963"/>
          <p14:tracePt t="305631" x="9123363" y="5722938"/>
          <p14:tracePt t="305632" x="9063038" y="5805488"/>
          <p14:tracePt t="305647" x="8996363" y="5883275"/>
          <p14:tracePt t="305664" x="8951913" y="5948363"/>
          <p14:tracePt t="305680" x="8875713" y="6010275"/>
          <p14:tracePt t="305697" x="8793163" y="6048375"/>
          <p14:tracePt t="305699" x="8748713" y="6064250"/>
          <p14:tracePt t="305714" x="8643938" y="6081713"/>
          <p14:tracePt t="305730" x="8561388" y="6086475"/>
          <p14:tracePt t="305748" x="8456613" y="6081713"/>
          <p14:tracePt t="305764" x="8202613" y="6015038"/>
          <p14:tracePt t="305766" x="8043863" y="5970588"/>
          <p14:tracePt t="305781" x="7878763" y="5932488"/>
          <p14:tracePt t="305783" x="7602538" y="5854700"/>
          <p14:tracePt t="305797" x="7227888" y="5729288"/>
          <p14:tracePt t="305815" x="6848475" y="5541963"/>
          <p14:tracePt t="305831" x="6638925" y="5381625"/>
          <p14:tracePt t="305833" x="6527800" y="5254625"/>
          <p14:tracePt t="305847" x="6445250" y="5160963"/>
          <p14:tracePt t="305849" x="6402388" y="5100638"/>
          <p14:tracePt t="305865" x="6357938" y="5018088"/>
          <p14:tracePt t="305881" x="6351588" y="4984750"/>
          <p14:tracePt t="305898" x="6346825" y="4957763"/>
          <p14:tracePt t="305915" x="6340475" y="4951413"/>
          <p14:tracePt t="305931" x="6335713" y="4946650"/>
          <p14:tracePt t="305933" x="6329363" y="4946650"/>
          <p14:tracePt t="305948" x="6324600" y="4940300"/>
          <p14:tracePt t="305964" x="6313488" y="4940300"/>
          <p14:tracePt t="305982" x="6297613" y="4940300"/>
          <p14:tracePt t="305983" x="6291263" y="4940300"/>
          <p14:tracePt t="305997" x="6280150" y="4940300"/>
          <p14:tracePt t="305999" x="6269038" y="4951413"/>
          <p14:tracePt t="306014" x="6235700" y="4979988"/>
          <p14:tracePt t="306031" x="6203950" y="5006975"/>
          <p14:tracePt t="306047" x="6175375" y="5029200"/>
          <p14:tracePt t="306065" x="6153150" y="5051425"/>
          <p14:tracePt t="306066" x="6142038" y="5062538"/>
          <p14:tracePt t="306081" x="6142038" y="5067300"/>
          <p14:tracePt t="306083" x="6137275" y="5078413"/>
          <p14:tracePt t="306097" x="6126163" y="5089525"/>
          <p14:tracePt t="306115" x="6121400" y="5106988"/>
          <p14:tracePt t="306132" x="6115050" y="5111750"/>
          <p14:tracePt t="306133" x="6115050" y="5118100"/>
          <p14:tracePt t="306149" x="6115050" y="5122863"/>
          <p14:tracePt t="306164" x="6110288" y="5133975"/>
          <p14:tracePt t="306181" x="6110288" y="5145088"/>
          <p14:tracePt t="306198" x="6110288" y="5149850"/>
          <p14:tracePt t="306214" x="6110288" y="5156200"/>
          <p14:tracePt t="306231" x="6110288" y="5160963"/>
          <p14:tracePt t="306248" x="6110288" y="5167313"/>
          <p14:tracePt t="306265" x="6110288" y="5172075"/>
          <p14:tracePt t="306300" x="6110288" y="5178425"/>
          <p14:tracePt t="306329" x="6110288" y="5183188"/>
          <p14:tracePt t="306350" x="6110288" y="5189538"/>
          <p14:tracePt t="306366" x="6103938" y="5194300"/>
          <p14:tracePt t="306373" x="6103938" y="5200650"/>
          <p14:tracePt t="306383" x="6099175" y="5205413"/>
          <p14:tracePt t="306398" x="6099175" y="5216525"/>
          <p14:tracePt t="306415" x="6092825" y="5216525"/>
          <p14:tracePt t="306417" x="6088063" y="5221288"/>
          <p14:tracePt t="306449" x="6088063" y="5227638"/>
          <p14:tracePt t="306479" x="6088063" y="5232400"/>
          <p14:tracePt t="306532" x="6092825" y="5232400"/>
          <p14:tracePt t="306546" x="6092825" y="5238750"/>
          <p14:tracePt t="306553" x="6099175" y="5238750"/>
          <p14:tracePt t="306565" x="6103938" y="5238750"/>
          <p14:tracePt t="306583" x="6121400" y="5238750"/>
          <p14:tracePt t="306584" x="6132513" y="5243513"/>
          <p14:tracePt t="306599" x="6137275" y="5243513"/>
          <p14:tracePt t="306600" x="6153150" y="5243513"/>
          <p14:tracePt t="306615" x="6164263" y="5243513"/>
          <p14:tracePt t="306632" x="6170613" y="5243513"/>
          <p14:tracePt t="306649" x="6175375" y="5243513"/>
          <p14:tracePt t="306650" x="6181725" y="5238750"/>
          <p14:tracePt t="306674" x="6186488" y="5238750"/>
          <p14:tracePt t="307065" x="6192838" y="5238750"/>
          <p14:tracePt t="307070" x="6197600" y="5238750"/>
          <p14:tracePt t="307083" x="6208713" y="5238750"/>
          <p14:tracePt t="307085" x="6226175" y="5260975"/>
          <p14:tracePt t="307099" x="6257925" y="5299075"/>
          <p14:tracePt t="307101" x="6291263" y="5354638"/>
          <p14:tracePt t="307116" x="6313488" y="5392738"/>
          <p14:tracePt t="307118" x="6340475" y="5437188"/>
          <p14:tracePt t="307132" x="6391275" y="5524500"/>
          <p14:tracePt t="307149" x="6445250" y="5607050"/>
          <p14:tracePt t="307166" x="6496050" y="5657850"/>
          <p14:tracePt t="307168" x="6527800" y="5689600"/>
          <p14:tracePt t="307183" x="6567488" y="5722938"/>
          <p14:tracePt t="307184" x="6605588" y="5745163"/>
          <p14:tracePt t="307199" x="6683375" y="5767388"/>
          <p14:tracePt t="307217" x="6754813" y="5778500"/>
          <p14:tracePt t="307234" x="6842125" y="5778500"/>
          <p14:tracePt t="307235" x="6886575" y="5767388"/>
          <p14:tracePt t="307250" x="6996113" y="5740400"/>
          <p14:tracePt t="307267" x="7112000" y="5718175"/>
          <p14:tracePt t="307283" x="7216775" y="5689600"/>
          <p14:tracePt t="307300" x="7299325" y="5668963"/>
          <p14:tracePt t="307317" x="7332663" y="5651500"/>
          <p14:tracePt t="307321" x="7343775" y="5646738"/>
          <p14:tracePt t="307334" x="7343775" y="5635625"/>
          <p14:tracePt t="307349" x="7343775" y="5629275"/>
          <p14:tracePt t="307366" x="7343775" y="5618163"/>
          <p14:tracePt t="307383" x="7339013" y="5618163"/>
          <p14:tracePt t="307400" x="7332663" y="5613400"/>
          <p14:tracePt t="307440" x="7332663" y="5607050"/>
          <p14:tracePt t="307445" x="7332663" y="5602288"/>
          <p14:tracePt t="307461" x="7339013" y="5595938"/>
          <p14:tracePt t="307467" x="7350125" y="5591175"/>
          <p14:tracePt t="307484" x="7399338" y="5575300"/>
          <p14:tracePt t="307499" x="7443788" y="5553075"/>
          <p14:tracePt t="307517" x="7497763" y="5541963"/>
          <p14:tracePt t="307533" x="7542213" y="5535613"/>
          <p14:tracePt t="307535" x="7564438" y="5524500"/>
          <p14:tracePt t="307550" x="7569200" y="5524500"/>
          <p14:tracePt t="307566" x="7597775" y="5524500"/>
          <p14:tracePt t="307584" x="7602538" y="5524500"/>
          <p14:tracePt t="307600" x="7620000" y="5524500"/>
          <p14:tracePt t="307617" x="7624763" y="5524500"/>
          <p14:tracePt t="307619" x="7631113" y="5524500"/>
          <p14:tracePt t="307634" x="7635875" y="5524500"/>
          <p14:tracePt t="307636" x="7640638" y="5524500"/>
          <p14:tracePt t="307650" x="7651750" y="5530850"/>
          <p14:tracePt t="307667" x="7651750" y="5535613"/>
          <p14:tracePt t="307685" x="7658100" y="5535613"/>
          <p14:tracePt t="307686" x="7662863" y="5535613"/>
          <p14:tracePt t="307702" x="7669213" y="5535613"/>
          <p14:tracePt t="307740" x="7673975" y="5535613"/>
          <p14:tracePt t="307753" x="7680325" y="5535613"/>
          <p14:tracePt t="307761" x="7680325" y="5541963"/>
          <p14:tracePt t="307768" x="7691438" y="5541963"/>
          <p14:tracePt t="307784" x="7696200" y="5541963"/>
          <p14:tracePt t="307801" x="7724775" y="5553075"/>
          <p14:tracePt t="307818" x="7729538" y="5553075"/>
          <p14:tracePt t="307820" x="7729538" y="5557838"/>
          <p14:tracePt t="307834" x="7740650" y="5557838"/>
          <p14:tracePt t="307851" x="7751763" y="5557838"/>
          <p14:tracePt t="307853" x="7762875" y="5557838"/>
          <p14:tracePt t="307867" x="7773988" y="5557838"/>
          <p14:tracePt t="307884" x="7796213" y="5557838"/>
          <p14:tracePt t="307900" x="7818438" y="5557838"/>
          <p14:tracePt t="307918" x="7827963" y="5553075"/>
          <p14:tracePt t="307981" x="7818438" y="5553075"/>
          <p14:tracePt t="307986" x="7800975" y="5546725"/>
          <p14:tracePt t="308001" x="7796213" y="5541963"/>
          <p14:tracePt t="308003" x="7767638" y="5541963"/>
          <p14:tracePt t="308017" x="7680325" y="5535613"/>
          <p14:tracePt t="308035" x="7564438" y="5530850"/>
          <p14:tracePt t="308052" x="7415213" y="5530850"/>
          <p14:tracePt t="308053" x="7359650" y="5530850"/>
          <p14:tracePt t="308067" x="7272338" y="5530850"/>
          <p14:tracePt t="308068" x="7183438" y="5519738"/>
          <p14:tracePt t="308084" x="6985000" y="5513388"/>
          <p14:tracePt t="308101" x="6826250" y="5497513"/>
          <p14:tracePt t="308118" x="6677025" y="5470525"/>
          <p14:tracePt t="308135" x="6567488" y="5441950"/>
          <p14:tracePt t="308152" x="6538913" y="5430838"/>
          <p14:tracePt t="308153" x="6507163" y="5419725"/>
          <p14:tracePt t="308167" x="6467475" y="5397500"/>
          <p14:tracePt t="308184" x="6423025" y="5376863"/>
          <p14:tracePt t="308202" x="6391275" y="5359400"/>
          <p14:tracePt t="308203" x="6362700" y="5348288"/>
          <p14:tracePt t="308217" x="6340475" y="5337175"/>
          <p14:tracePt t="308234" x="6275388" y="5299075"/>
          <p14:tracePt t="308251" x="6226175" y="5276850"/>
          <p14:tracePt t="308267" x="6148388" y="5249863"/>
          <p14:tracePt t="308285" x="6032500" y="5216525"/>
          <p14:tracePt t="308301" x="6027738" y="5216525"/>
          <p14:tracePt t="308303" x="6010275" y="5211763"/>
          <p14:tracePt t="308317" x="5988050" y="5211763"/>
          <p14:tracePt t="308335" x="5976938" y="5205413"/>
          <p14:tracePt t="308352" x="5961063" y="5200650"/>
          <p14:tracePt t="308368" x="5949950" y="5194300"/>
          <p14:tracePt t="308369" x="5938838" y="5194300"/>
          <p14:tracePt t="308384" x="5916613" y="5194300"/>
          <p14:tracePt t="308402" x="5889625" y="5194300"/>
          <p14:tracePt t="308418" x="5878513" y="5194300"/>
          <p14:tracePt t="308435" x="5867400" y="5194300"/>
          <p14:tracePt t="308543" x="5862638" y="5194300"/>
          <p14:tracePt t="308548" x="5856288" y="5194300"/>
          <p14:tracePt t="308564" x="5845175" y="5194300"/>
          <p14:tracePt t="308570" x="5840413" y="5194300"/>
          <p14:tracePt t="308586" x="5811838" y="5194300"/>
          <p14:tracePt t="308602" x="5789613" y="5194300"/>
          <p14:tracePt t="308618" x="5773738" y="5194300"/>
          <p14:tracePt t="308635" x="5762625" y="5194300"/>
          <p14:tracePt t="308653" x="5751513" y="5194300"/>
          <p14:tracePt t="308654" x="5746750" y="5194300"/>
          <p14:tracePt t="308669" x="5713413" y="5211763"/>
          <p14:tracePt t="308685" x="5668963" y="5221288"/>
          <p14:tracePt t="308702" x="5597525" y="5238750"/>
          <p14:tracePt t="308719" x="5487988" y="5254625"/>
          <p14:tracePt t="308720" x="5437188" y="5265738"/>
          <p14:tracePt t="308736" x="5354638" y="5276850"/>
          <p14:tracePt t="308751" x="5260975" y="5283200"/>
          <p14:tracePt t="308769" x="5200650" y="5283200"/>
          <p14:tracePt t="308785" x="5167313" y="5283200"/>
          <p14:tracePt t="308787" x="5162550" y="5283200"/>
          <p14:tracePt t="308802" x="5156200" y="5283200"/>
          <p14:tracePt t="308864" x="5173663" y="5294313"/>
          <p14:tracePt t="308871" x="5200650" y="5303838"/>
          <p14:tracePt t="308886" x="5260975" y="5321300"/>
          <p14:tracePt t="308887" x="5338763" y="5332413"/>
          <p14:tracePt t="308902" x="5497513" y="5354638"/>
          <p14:tracePt t="308919" x="5740400" y="5354638"/>
          <p14:tracePt t="308936" x="5883275" y="5354638"/>
          <p14:tracePt t="308938" x="6005513" y="5354638"/>
          <p14:tracePt t="308953" x="6121400" y="5354638"/>
          <p14:tracePt t="308968" x="6219825" y="5365750"/>
          <p14:tracePt t="308985" x="6286500" y="5381625"/>
          <p14:tracePt t="309003" x="6418263" y="5414963"/>
          <p14:tracePt t="309005" x="6467475" y="5414963"/>
          <p14:tracePt t="309019" x="6523038" y="5419725"/>
          <p14:tracePt t="309021" x="6583363" y="5426075"/>
          <p14:tracePt t="309037" x="6672263" y="5426075"/>
          <p14:tracePt t="309052" x="6726238" y="5426075"/>
          <p14:tracePt t="309069" x="6732588" y="5426075"/>
          <p14:tracePt t="309119" x="6737350" y="5426075"/>
          <p14:tracePt t="309133" x="6759575" y="5430838"/>
          <p14:tracePt t="309141" x="6781800" y="5437188"/>
          <p14:tracePt t="309153" x="6815138" y="5437188"/>
          <p14:tracePt t="309155" x="6848475" y="5437188"/>
          <p14:tracePt t="309169" x="6886575" y="5441950"/>
          <p14:tracePt t="309171" x="6902450" y="5441950"/>
          <p14:tracePt t="309186" x="6924675" y="5448300"/>
          <p14:tracePt t="309188" x="6953250" y="5448300"/>
          <p14:tracePt t="309203" x="6991350" y="5448300"/>
          <p14:tracePt t="309220" x="7002463" y="5453063"/>
          <p14:tracePt t="309262" x="7007225" y="5453063"/>
          <p14:tracePt t="309291" x="7013575" y="5453063"/>
          <p14:tracePt t="309305" x="7018338" y="5459413"/>
          <p14:tracePt t="309313" x="7024688" y="5464175"/>
          <p14:tracePt t="309321" x="7040563" y="5464175"/>
          <p14:tracePt t="309336" x="7051675" y="5470525"/>
          <p14:tracePt t="309338" x="7112000" y="5475288"/>
          <p14:tracePt t="309353" x="7234238" y="5475288"/>
          <p14:tracePt t="309370" x="7339013" y="5475288"/>
          <p14:tracePt t="309387" x="7432675" y="5475288"/>
          <p14:tracePt t="309388" x="7459663" y="5475288"/>
          <p14:tracePt t="309404" x="7546975" y="5475288"/>
          <p14:tracePt t="309419" x="7602538" y="5475288"/>
          <p14:tracePt t="309436" x="7662863" y="5475288"/>
          <p14:tracePt t="309454" x="7702550" y="5470525"/>
          <p14:tracePt t="309456" x="7729538" y="5470525"/>
          <p14:tracePt t="309470" x="7767638" y="5464175"/>
          <p14:tracePt t="309487" x="7800975" y="5464175"/>
          <p14:tracePt t="309488" x="7827963" y="5464175"/>
          <p14:tracePt t="309503" x="7861300" y="5464175"/>
          <p14:tracePt t="309520" x="7900988" y="5464175"/>
          <p14:tracePt t="309536" x="7927975" y="5464175"/>
          <p14:tracePt t="309554" x="7972425" y="5481638"/>
          <p14:tracePt t="309570" x="8015288" y="5486400"/>
          <p14:tracePt t="309586" x="8054975" y="5502275"/>
          <p14:tracePt t="309604" x="8126413" y="5535613"/>
          <p14:tracePt t="309605" x="8164513" y="5546725"/>
          <p14:tracePt t="309621" x="8242300" y="5568950"/>
          <p14:tracePt t="309637" x="8296275" y="5584825"/>
          <p14:tracePt t="309653" x="8362950" y="5591175"/>
          <p14:tracePt t="309670" x="8389938" y="5591175"/>
          <p14:tracePt t="309672" x="8396288" y="5591175"/>
          <p14:tracePt t="309687" x="8401050" y="5595938"/>
          <p14:tracePt t="309748" x="8407400" y="5595938"/>
          <p14:tracePt t="309763" x="8412163" y="5595938"/>
          <p14:tracePt t="309771" x="8418513" y="5595938"/>
          <p14:tracePt t="309787" x="8434388" y="5595938"/>
          <p14:tracePt t="309803" x="8445500" y="5595938"/>
          <p14:tracePt t="309821" x="8451850" y="5595938"/>
          <p14:tracePt t="309891" x="8456613" y="5595938"/>
          <p14:tracePt t="310034" x="8462963" y="5595938"/>
          <p14:tracePt t="310064" x="8467725" y="5595938"/>
          <p14:tracePt t="310139" x="8478838" y="5595938"/>
          <p14:tracePt t="310145" x="8467725" y="5595938"/>
          <p14:tracePt t="310157" x="8462963" y="5595938"/>
          <p14:tracePt t="310171" x="8362950" y="5595938"/>
          <p14:tracePt t="310187" x="8235950" y="5602288"/>
          <p14:tracePt t="310204" x="8148638" y="5613400"/>
          <p14:tracePt t="310206" x="8093075" y="5618163"/>
          <p14:tracePt t="310221" x="8054975" y="5624513"/>
          <p14:tracePt t="310223" x="8010525" y="5635625"/>
          <p14:tracePt t="310237" x="7983538" y="5646738"/>
          <p14:tracePt t="310254" x="7977188" y="5673725"/>
          <p14:tracePt t="310271" x="8032750" y="5849938"/>
          <p14:tracePt t="310288" x="8126413" y="6086475"/>
          <p14:tracePt t="310304" x="8170863" y="6180138"/>
          <p14:tracePt t="310306" x="8197850" y="6240463"/>
          <p14:tracePt t="310321" x="8302625" y="6450013"/>
          <p14:tracePt t="310338" x="8358188" y="6543675"/>
          <p14:tracePt t="310356" x="8401050" y="6604000"/>
          <p14:tracePt t="310357" x="8407400" y="6615113"/>
          <p14:tracePt t="310371" x="8412163" y="6621463"/>
          <p14:tracePt t="310387" x="8412163" y="6626225"/>
          <p14:tracePt t="310405" x="8401050" y="6626225"/>
          <p14:tracePt t="310422" x="8318500" y="6610350"/>
          <p14:tracePt t="310438" x="7807325" y="6438900"/>
          <p14:tracePt t="310455" x="7321550" y="6340475"/>
          <p14:tracePt t="310471" x="6931025" y="6284913"/>
          <p14:tracePt t="310487" x="6496050" y="6235700"/>
          <p14:tracePt t="310504" x="6235700" y="6202363"/>
          <p14:tracePt t="310506" x="6148388" y="6180138"/>
          <p14:tracePt t="310522" x="6092825" y="6175375"/>
          <p14:tracePt t="310523" x="6076950" y="6169025"/>
          <p14:tracePt t="310538" x="6059488" y="6164263"/>
          <p14:tracePt t="310555" x="6059488" y="6157913"/>
          <p14:tracePt t="310571" x="6059488" y="6153150"/>
          <p14:tracePt t="310588" x="6054725" y="6153150"/>
          <p14:tracePt t="310589" x="6054725" y="6146800"/>
          <p14:tracePt t="310604" x="6043613" y="6142038"/>
          <p14:tracePt t="310621" x="6027738" y="6135688"/>
          <p14:tracePt t="310639" x="6016625" y="6130925"/>
          <p14:tracePt t="310640" x="6010275" y="6126163"/>
          <p14:tracePt t="310656" x="5999163" y="6119813"/>
          <p14:tracePt t="310658" x="5994400" y="6119813"/>
          <p14:tracePt t="310671" x="5988050" y="6115050"/>
          <p14:tracePt t="310673" x="5983288" y="6108700"/>
          <p14:tracePt t="310687" x="5976938" y="6103938"/>
          <p14:tracePt t="310705" x="5961063" y="6081713"/>
          <p14:tracePt t="310722" x="5949950" y="6048375"/>
          <p14:tracePt t="310723" x="5945188" y="6026150"/>
          <p14:tracePt t="310738" x="5922963" y="6003925"/>
          <p14:tracePt t="310739" x="5911850" y="5970588"/>
          <p14:tracePt t="310754" x="5883275" y="5899150"/>
          <p14:tracePt t="310772" x="5856288" y="5838825"/>
          <p14:tracePt t="310788" x="5840413" y="5761038"/>
          <p14:tracePt t="310806" x="5829300" y="5729288"/>
          <p14:tracePt t="310807" x="5829300" y="5718175"/>
          <p14:tracePt t="310821" x="5822950" y="5700713"/>
          <p14:tracePt t="310823" x="5818188" y="5695950"/>
          <p14:tracePt t="310839" x="5811838" y="5678488"/>
          <p14:tracePt t="310855" x="5795963" y="5668963"/>
          <p14:tracePt t="310873" x="5746750" y="5651500"/>
          <p14:tracePt t="310888" x="5724525" y="5635625"/>
          <p14:tracePt t="310890" x="5680075" y="5624513"/>
          <p14:tracePt t="310906" x="5608638" y="5613400"/>
          <p14:tracePt t="310923" x="5514975" y="5607050"/>
          <p14:tracePt t="310940" x="5437188" y="5591175"/>
          <p14:tracePt t="310941" x="5383213" y="5580063"/>
          <p14:tracePt t="310956" x="5338763" y="5568950"/>
          <p14:tracePt t="310957" x="5310188" y="5564188"/>
          <p14:tracePt t="310972" x="5216525" y="5541963"/>
          <p14:tracePt t="310988" x="5140325" y="5530850"/>
          <p14:tracePt t="311005" x="5046663" y="5513388"/>
          <p14:tracePt t="311022" x="4986338" y="5502275"/>
          <p14:tracePt t="311023" x="4953000" y="5497513"/>
          <p14:tracePt t="311038" x="4914900" y="5491163"/>
          <p14:tracePt t="311040" x="4903788" y="5486400"/>
          <p14:tracePt t="311055" x="4852988" y="5475288"/>
          <p14:tracePt t="311073" x="4826000" y="5475288"/>
          <p14:tracePt t="311089" x="4810125" y="5475288"/>
          <p14:tracePt t="311090" x="4810125" y="5470525"/>
          <p14:tracePt t="311167" x="4803775" y="5470525"/>
          <p14:tracePt t="311173" x="4803775" y="5464175"/>
          <p14:tracePt t="311190" x="4799013" y="5459413"/>
          <p14:tracePt t="311205" x="4787900" y="5453063"/>
          <p14:tracePt t="311222" x="4776788" y="5441950"/>
          <p14:tracePt t="311239" x="4765675" y="5437188"/>
          <p14:tracePt t="311240" x="4759325" y="5430838"/>
          <p14:tracePt t="311256" x="4754563" y="5426075"/>
          <p14:tracePt t="311272" x="4743450" y="5414963"/>
          <p14:tracePt t="311289" x="4738688" y="5397500"/>
          <p14:tracePt t="311307" x="4732338" y="5397500"/>
          <p14:tracePt t="311323" x="4732338" y="5392738"/>
          <p14:tracePt t="311385" x="4732338" y="5387975"/>
          <p14:tracePt t="311415" x="4732338" y="5381625"/>
          <p14:tracePt t="311420" x="4738688" y="5381625"/>
          <p14:tracePt t="311436" x="4738688" y="5376863"/>
          <p14:tracePt t="311444" x="4743450" y="5376863"/>
          <p14:tracePt t="311458" x="4748213" y="5376863"/>
          <p14:tracePt t="311474" x="4754563" y="5370513"/>
          <p14:tracePt t="311489" x="4765675" y="5365750"/>
          <p14:tracePt t="311490" x="4770438" y="5365750"/>
          <p14:tracePt t="311506" x="4776788" y="5365750"/>
          <p14:tracePt t="311523" x="4781550" y="5359400"/>
          <p14:tracePt t="311617" x="4781550" y="5354638"/>
          <p14:tracePt t="311624" x="4781550" y="5348288"/>
          <p14:tracePt t="311646" x="4781550" y="5343525"/>
          <p14:tracePt t="311656" x="4776788" y="5343525"/>
          <p14:tracePt t="311673" x="4770438" y="5343525"/>
          <p14:tracePt t="311675" x="4770438" y="5337175"/>
          <p14:tracePt t="311690" x="4759325" y="5332413"/>
          <p14:tracePt t="311706" x="4759325" y="5326063"/>
          <p14:tracePt t="311737" x="4754563" y="5326063"/>
          <p14:tracePt t="312375" x="4759325" y="5326063"/>
          <p14:tracePt t="312380" x="4765675" y="5326063"/>
          <p14:tracePt t="312390" x="4770438" y="5326063"/>
          <p14:tracePt t="312407" x="4826000" y="5326063"/>
          <p14:tracePt t="312425" x="4991100" y="5332413"/>
          <p14:tracePt t="312441" x="5073650" y="5332413"/>
          <p14:tracePt t="312457" x="5332413" y="5326063"/>
          <p14:tracePt t="312475" x="5487988" y="5314950"/>
          <p14:tracePt t="312491" x="5664200" y="5299075"/>
          <p14:tracePt t="312508" x="5822950" y="5276850"/>
          <p14:tracePt t="312524" x="5883275" y="5260975"/>
          <p14:tracePt t="312541" x="5916613" y="5254625"/>
          <p14:tracePt t="312557" x="5945188" y="5249863"/>
          <p14:tracePt t="312575" x="5983288" y="5243513"/>
          <p14:tracePt t="312593" x="5988050" y="5243513"/>
          <p14:tracePt t="313828" x="5972175" y="5243513"/>
          <p14:tracePt t="313836" x="5945188" y="5249863"/>
          <p14:tracePt t="313844" x="5916613" y="5249863"/>
          <p14:tracePt t="313859" x="5840413" y="5260975"/>
          <p14:tracePt t="313877" x="5757863" y="5260975"/>
          <p14:tracePt t="313893" x="5653088" y="5254625"/>
          <p14:tracePt t="313895" x="5624513" y="5243513"/>
          <p14:tracePt t="313911" x="5519738" y="5232400"/>
          <p14:tracePt t="313926" x="5481638" y="5232400"/>
          <p14:tracePt t="313928" x="5459413" y="5227638"/>
          <p14:tracePt t="313942" x="5399088" y="5216525"/>
          <p14:tracePt t="313960" x="5387975" y="5211763"/>
          <p14:tracePt t="313976" x="5376863" y="5211763"/>
          <p14:tracePt t="314107" x="5372100" y="5211763"/>
          <p14:tracePt t="314129" x="5365750" y="5211763"/>
          <p14:tracePt t="314136" x="5360988" y="5211763"/>
          <p14:tracePt t="314151" x="5354638" y="5211763"/>
          <p14:tracePt t="314167" x="5349875" y="5211763"/>
          <p14:tracePt t="314177" x="5343525" y="5216525"/>
          <p14:tracePt t="314193" x="5338763" y="5216525"/>
          <p14:tracePt t="314211" x="5316538" y="5221288"/>
          <p14:tracePt t="314227" x="5300663" y="5221288"/>
          <p14:tracePt t="314244" x="5289550" y="5221288"/>
          <p14:tracePt t="314260" x="5267325" y="5221288"/>
          <p14:tracePt t="314277" x="5260975" y="5221288"/>
          <p14:tracePt t="314294" x="5256213" y="5221288"/>
          <p14:tracePt t="314311" x="5249863" y="5221288"/>
          <p14:tracePt t="314332" x="5245100" y="5221288"/>
          <p14:tracePt t="314345" x="5238750" y="5221288"/>
          <p14:tracePt t="314363" x="5233988" y="5221288"/>
          <p14:tracePt t="314377" x="5227638" y="5221288"/>
          <p14:tracePt t="314394" x="5222875" y="5221288"/>
          <p14:tracePt t="314422" x="5216525" y="5221288"/>
          <p14:tracePt t="314436" x="5211763" y="5221288"/>
          <p14:tracePt t="314451" x="5207000" y="5221288"/>
          <p14:tracePt t="314460" x="5207000" y="5227638"/>
          <p14:tracePt t="314477" x="5200650" y="5227638"/>
          <p14:tracePt t="314496" x="5195888" y="5227638"/>
          <p14:tracePt t="315495" x="5195888" y="5232400"/>
          <p14:tracePt t="315510" x="5189538" y="5238750"/>
          <p14:tracePt t="315515" x="5189538" y="5243513"/>
          <p14:tracePt t="315652" x="5189538" y="5249863"/>
          <p14:tracePt t="315674" x="5189538" y="5254625"/>
          <p14:tracePt t="316004" x="5184775" y="5254625"/>
          <p14:tracePt t="316012" x="5184775" y="5260975"/>
          <p14:tracePt t="317797" x="5189538" y="5272088"/>
          <p14:tracePt t="317803" x="5189538" y="5283200"/>
          <p14:tracePt t="317816" x="5207000" y="5294313"/>
          <p14:tracePt t="317833" x="5238750" y="5343525"/>
          <p14:tracePt t="317834" x="5249863" y="5359400"/>
          <p14:tracePt t="317849" x="5260975" y="5370513"/>
          <p14:tracePt t="317851" x="5272088" y="5387975"/>
          <p14:tracePt t="317866" x="5289550" y="5414963"/>
          <p14:tracePt t="317882" x="5310188" y="5441950"/>
          <p14:tracePt t="317900" x="5332413" y="5470525"/>
          <p14:tracePt t="317901" x="5349875" y="5486400"/>
          <p14:tracePt t="317916" x="5365750" y="5497513"/>
          <p14:tracePt t="317918" x="5383213" y="5508625"/>
          <p14:tracePt t="317933" x="5414963" y="5530850"/>
          <p14:tracePt t="317950" x="5448300" y="5553075"/>
          <p14:tracePt t="317966" x="5465763" y="5584825"/>
          <p14:tracePt t="317967" x="5470525" y="5595938"/>
          <p14:tracePt t="317983" x="5481638" y="5607050"/>
          <p14:tracePt t="317999" x="5497513" y="5618163"/>
          <p14:tracePt t="318016" x="5514975" y="5635625"/>
          <p14:tracePt t="318033" x="5519738" y="5640388"/>
          <p14:tracePt t="318035" x="5519738" y="5646738"/>
          <p14:tracePt t="318049" x="5526088" y="5646738"/>
          <p14:tracePt t="318051" x="5526088" y="5651500"/>
          <p14:tracePt t="318068" x="5526088" y="5657850"/>
          <p14:tracePt t="318082" x="5530850" y="5657850"/>
          <p14:tracePt t="318099" x="5530850" y="5668963"/>
          <p14:tracePt t="318116" x="5541963" y="5673725"/>
          <p14:tracePt t="318118" x="5548313" y="5678488"/>
          <p14:tracePt t="318134" x="5564188" y="5695950"/>
          <p14:tracePt t="318149" x="5597525" y="5722938"/>
          <p14:tracePt t="318166" x="5613400" y="5729288"/>
          <p14:tracePt t="318183" x="5630863" y="5740400"/>
          <p14:tracePt t="318185" x="5641975" y="5745163"/>
          <p14:tracePt t="318199" x="5653088" y="5751513"/>
          <p14:tracePt t="318217" x="5691188" y="5767388"/>
          <p14:tracePt t="318218" x="5702300" y="5772150"/>
          <p14:tracePt t="318232" x="5740400" y="5783263"/>
          <p14:tracePt t="318250" x="5762625" y="5783263"/>
          <p14:tracePt t="318267" x="5784850" y="5789613"/>
          <p14:tracePt t="318268" x="5789613" y="5794375"/>
          <p14:tracePt t="318283" x="5800725" y="5794375"/>
          <p14:tracePt t="318285" x="5811838" y="5794375"/>
          <p14:tracePt t="318300" x="5818188" y="5794375"/>
          <p14:tracePt t="318502" x="5822950" y="5794375"/>
          <p14:tracePt t="318508" x="5829300" y="5794375"/>
          <p14:tracePt t="318516" x="5840413" y="5800725"/>
          <p14:tracePt t="318533" x="5856288" y="5805488"/>
          <p14:tracePt t="318550" x="5867400" y="5811838"/>
          <p14:tracePt t="318567" x="5889625" y="5816600"/>
          <p14:tracePt t="318568" x="5894388" y="5822950"/>
          <p14:tracePt t="318583" x="5900738" y="5822950"/>
          <p14:tracePt t="318585" x="5905500" y="5822950"/>
          <p14:tracePt t="318682" x="5905500" y="5816600"/>
          <p14:tracePt t="318711" x="5905500" y="5811838"/>
          <p14:tracePt t="318772" x="5900738" y="5811838"/>
          <p14:tracePt t="318899" x="5905500" y="581183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616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98936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Beyond these internal contingency factors, we propose some conditions external to ventures:</a:t>
            </a:r>
          </a:p>
          <a:p>
            <a:pPr marL="342900" indent="-342900" algn="just">
              <a:buFont typeface="Arial" panose="020B0604020202020204" pitchFamily="34" charset="0"/>
              <a:buChar char="•"/>
            </a:pPr>
            <a:r>
              <a:rPr lang="en-US" sz="2000" b="0" i="0" dirty="0">
                <a:solidFill>
                  <a:srgbClr val="000000"/>
                </a:solidFill>
                <a:effectLst/>
              </a:rPr>
              <a:t>1) A </a:t>
            </a:r>
            <a:r>
              <a:rPr lang="en-US" sz="2000" b="1" i="0" dirty="0">
                <a:solidFill>
                  <a:srgbClr val="FF0000"/>
                </a:solidFill>
                <a:effectLst/>
              </a:rPr>
              <a:t>community of inquiry </a:t>
            </a:r>
            <a:r>
              <a:rPr lang="en-US" sz="2000" b="0" i="0" dirty="0">
                <a:solidFill>
                  <a:srgbClr val="000000"/>
                </a:solidFill>
                <a:effectLst/>
              </a:rPr>
              <a:t>is an </a:t>
            </a:r>
            <a:r>
              <a:rPr lang="en-US" sz="2000" b="0" i="0" u="sng" dirty="0">
                <a:solidFill>
                  <a:srgbClr val="FF0000"/>
                </a:solidFill>
                <a:effectLst/>
              </a:rPr>
              <a:t>informal group of stakeholders that can help an entrepreneur evaluate and develop a potential opportunity</a:t>
            </a:r>
            <a:r>
              <a:rPr lang="en-US" sz="2000" b="0" i="0" dirty="0">
                <a:solidFill>
                  <a:srgbClr val="000000"/>
                </a:solidFill>
                <a:effectLst/>
              </a:rPr>
              <a:t>. For example, one study showed how communities of inquiry help entrepreneurs develop and refine their emerging ventures through interactions involved in prototype testing. </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2) The lean startup approach relies heavily on </a:t>
            </a:r>
            <a:r>
              <a:rPr lang="en-US" sz="2000" b="1" i="0" dirty="0">
                <a:solidFill>
                  <a:srgbClr val="FF0000"/>
                </a:solidFill>
                <a:effectLst/>
              </a:rPr>
              <a:t>“external” participants </a:t>
            </a:r>
            <a:r>
              <a:rPr lang="en-US" sz="2000" b="0" i="0" u="sng" dirty="0">
                <a:solidFill>
                  <a:srgbClr val="FF0000"/>
                </a:solidFill>
                <a:effectLst/>
              </a:rPr>
              <a:t>for testing (and reformulating) hypotheses using MVPs</a:t>
            </a:r>
            <a:r>
              <a:rPr lang="en-US" sz="2000" b="0" i="0" dirty="0">
                <a:solidFill>
                  <a:srgbClr val="000000"/>
                </a:solidFill>
                <a:effectLst/>
              </a:rPr>
              <a:t>. These community members </a:t>
            </a:r>
            <a:r>
              <a:rPr lang="en-US" sz="2000" b="0" i="0" u="sng" dirty="0">
                <a:solidFill>
                  <a:srgbClr val="FF0000"/>
                </a:solidFill>
                <a:effectLst/>
              </a:rPr>
              <a:t>may include potential customers, technologists, scientists, and so on. </a:t>
            </a:r>
          </a:p>
          <a:p>
            <a:pPr marL="342900" indent="-342900" algn="just">
              <a:buFont typeface="Arial" panose="020B0604020202020204" pitchFamily="34" charset="0"/>
              <a:buChar char="•"/>
            </a:pPr>
            <a:endParaRPr lang="en-US" sz="2000" b="0" i="0" u="sng" dirty="0">
              <a:solidFill>
                <a:srgbClr val="FF0000"/>
              </a:solidFill>
              <a:effectLst/>
            </a:endParaRPr>
          </a:p>
          <a:p>
            <a:pPr marL="342900" indent="-342900" algn="just">
              <a:buFont typeface="Arial" panose="020B0604020202020204" pitchFamily="34" charset="0"/>
              <a:buChar char="•"/>
            </a:pPr>
            <a:r>
              <a:rPr lang="en-US" sz="2000" b="0" i="0" dirty="0">
                <a:solidFill>
                  <a:srgbClr val="000000"/>
                </a:solidFill>
                <a:effectLst/>
              </a:rPr>
              <a:t>Given the importance of a community of inquiry for the emergence of a startup, differences in the groups that make up a community of inquiry likely substantially impact the startup process.</a:t>
            </a:r>
            <a:endParaRPr lang="en-US" sz="20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C2340EA7-8804-7580-67FE-8D0C615A76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959308928"/>
      </p:ext>
    </p:extLst>
  </p:cSld>
  <p:clrMapOvr>
    <a:masterClrMapping/>
  </p:clrMapOvr>
  <mc:AlternateContent xmlns:mc="http://schemas.openxmlformats.org/markup-compatibility/2006" xmlns:p14="http://schemas.microsoft.com/office/powerpoint/2010/main">
    <mc:Choice Requires="p14">
      <p:transition spd="slow" advTm="187983">
        <p14:flash/>
      </p:transition>
    </mc:Choice>
    <mc:Fallback xmlns="">
      <p:transition spd="slow" advTm="187983">
        <p:fade/>
      </p:transition>
    </mc:Fallback>
  </mc:AlternateContent>
  <p:extLst>
    <p:ext uri="{3A86A75C-4F4B-4683-9AE1-C65F6400EC91}">
      <p14:laserTraceLst xmlns:p14="http://schemas.microsoft.com/office/powerpoint/2010/main">
        <p14:tracePtLst>
          <p14:tracePt t="524" x="5894388" y="5811838"/>
          <p14:tracePt t="577" x="5448300" y="5595938"/>
          <p14:tracePt t="585" x="5432425" y="5591175"/>
          <p14:tracePt t="603" x="5383213" y="5580063"/>
          <p14:tracePt t="604" x="5365750" y="5564188"/>
          <p14:tracePt t="620" x="5349875" y="5557838"/>
          <p14:tracePt t="635" x="5338763" y="5557838"/>
          <p14:tracePt t="719" x="5338763" y="5553075"/>
          <p14:tracePt t="725" x="5332413" y="5546725"/>
          <p14:tracePt t="737" x="5327650" y="5546725"/>
          <p14:tracePt t="752" x="5305425" y="5513388"/>
          <p14:tracePt t="770" x="5272088" y="5475288"/>
          <p14:tracePt t="786" x="5249863" y="5426075"/>
          <p14:tracePt t="803" x="5200650" y="5332413"/>
          <p14:tracePt t="820" x="5156200" y="5200650"/>
          <p14:tracePt t="821" x="5122863" y="5118100"/>
          <p14:tracePt t="837" x="5068888" y="4984750"/>
          <p14:tracePt t="853" x="5013325" y="4846638"/>
          <p14:tracePt t="854" x="4975225" y="4754563"/>
          <p14:tracePt t="869" x="4892675" y="4594225"/>
          <p14:tracePt t="887" x="4799013" y="4429125"/>
          <p14:tracePt t="888" x="4776788" y="4384675"/>
          <p14:tracePt t="903" x="4743450" y="4329113"/>
          <p14:tracePt t="920" x="4665663" y="4186238"/>
          <p14:tracePt t="936" x="4605338" y="4110038"/>
          <p14:tracePt t="953" x="4567238" y="4032250"/>
          <p14:tracePt t="970" x="4518025" y="3960813"/>
          <p14:tracePt t="972" x="4506913" y="3927475"/>
          <p14:tracePt t="987" x="4484688" y="3905250"/>
          <p14:tracePt t="988" x="4467225" y="3871913"/>
          <p14:tracePt t="1003" x="4457700" y="3856038"/>
          <p14:tracePt t="1005" x="4446588" y="3833813"/>
          <p14:tracePt t="1020" x="4424363" y="3806825"/>
          <p14:tracePt t="1037" x="4418013" y="3800475"/>
          <p14:tracePt t="1039" x="4413250" y="3795713"/>
          <p14:tracePt t="1053" x="4402138" y="3789363"/>
          <p14:tracePt t="1055" x="4395788" y="3789363"/>
          <p14:tracePt t="1070" x="4391025" y="3784600"/>
          <p14:tracePt t="1072" x="4379913" y="3773488"/>
          <p14:tracePt t="1086" x="4364038" y="3767138"/>
          <p14:tracePt t="1104" x="4346575" y="3762375"/>
          <p14:tracePt t="1121" x="4341813" y="3756025"/>
          <p14:tracePt t="1267" x="4346575" y="3762375"/>
          <p14:tracePt t="1272" x="4352925" y="3767138"/>
          <p14:tracePt t="1280" x="4357688" y="3767138"/>
          <p14:tracePt t="1565" x="4368800" y="3767138"/>
          <p14:tracePt t="1580" x="4373563" y="3773488"/>
          <p14:tracePt t="1589" x="4368800" y="3773488"/>
          <p14:tracePt t="1605" x="4352925" y="3773488"/>
          <p14:tracePt t="1606" x="4324350" y="3773488"/>
          <p14:tracePt t="1621" x="4302125" y="3756025"/>
          <p14:tracePt t="1637" x="4281488" y="3751263"/>
          <p14:tracePt t="1654" x="4275138" y="3751263"/>
          <p14:tracePt t="1671" x="4270375" y="3746500"/>
          <p14:tracePt t="1688" x="4264025" y="3746500"/>
          <p14:tracePt t="1705" x="4264025" y="3740150"/>
          <p14:tracePt t="1706" x="4259263" y="3735388"/>
          <p14:tracePt t="1722" x="4241800" y="3717925"/>
          <p14:tracePt t="1738" x="4225925" y="3702050"/>
          <p14:tracePt t="1739" x="4208463" y="3684588"/>
          <p14:tracePt t="1754" x="4181475" y="3668713"/>
          <p14:tracePt t="1771" x="4165600" y="3652838"/>
          <p14:tracePt t="1789" x="4143375" y="3635375"/>
          <p14:tracePt t="1805" x="4137025" y="3619500"/>
          <p14:tracePt t="1821" x="4125913" y="3575050"/>
          <p14:tracePt t="1838" x="4114800" y="3563938"/>
          <p14:tracePt t="1854" x="4103688" y="3552825"/>
          <p14:tracePt t="1871" x="4094163" y="3541713"/>
          <p14:tracePt t="1889" x="4087813" y="3541713"/>
          <p14:tracePt t="1904" x="4083050" y="3541713"/>
          <p14:tracePt t="1922" x="4083050" y="3530600"/>
          <p14:tracePt t="1938" x="4076700" y="3530600"/>
          <p14:tracePt t="1979" x="4071938" y="3530600"/>
          <p14:tracePt t="1984" x="4065588" y="3536950"/>
          <p14:tracePt t="1995" x="4054475" y="3548063"/>
          <p14:tracePt t="2004" x="4027488" y="3568700"/>
          <p14:tracePt t="2021" x="3933825" y="3668713"/>
          <p14:tracePt t="2023" x="3906838" y="3717925"/>
          <p14:tracePt t="2038" x="3878263" y="3817938"/>
          <p14:tracePt t="2039" x="3862388" y="4175125"/>
          <p14:tracePt t="2055" x="3933825" y="4346575"/>
          <p14:tracePt t="2072" x="4429125" y="4935538"/>
          <p14:tracePt t="2089" x="5680075" y="5834063"/>
          <p14:tracePt t="2104" x="6153150" y="6097588"/>
          <p14:tracePt t="2106" x="6516688" y="6246813"/>
          <p14:tracePt t="2121" x="7493000" y="6643688"/>
          <p14:tracePt t="2397" x="6694488" y="6769100"/>
          <p14:tracePt t="2407" x="6396038" y="6599238"/>
          <p14:tracePt t="2422" x="5443538" y="6003925"/>
          <p14:tracePt t="2439" x="4495800" y="5437188"/>
          <p14:tracePt t="2441" x="4010025" y="5156200"/>
          <p14:tracePt t="2456" x="3255963" y="4654550"/>
          <p14:tracePt t="2472" x="2825750" y="4318000"/>
          <p14:tracePt t="2474" x="2544763" y="4059238"/>
          <p14:tracePt t="2488" x="2181225" y="3575050"/>
          <p14:tracePt t="2506" x="1878013" y="2930525"/>
          <p14:tracePt t="2522" x="1773238" y="2435225"/>
          <p14:tracePt t="2524" x="1746250" y="2125663"/>
          <p14:tracePt t="2539" x="1746250" y="1927225"/>
          <p14:tracePt t="2541" x="1746250" y="1801813"/>
          <p14:tracePt t="2555" x="1757363" y="1619250"/>
          <p14:tracePt t="2556" x="1773238" y="1520825"/>
          <p14:tracePt t="2572" x="1784350" y="1409700"/>
          <p14:tracePt t="2590" x="1779588" y="1322388"/>
          <p14:tracePt t="2591" x="1763713" y="1293813"/>
          <p14:tracePt t="2607" x="1697038" y="1222375"/>
          <p14:tracePt t="2623" x="1658938" y="1195388"/>
          <p14:tracePt t="2625" x="1630363" y="1173163"/>
          <p14:tracePt t="2639" x="1554163" y="1128713"/>
          <p14:tracePt t="2655" x="1498600" y="1112838"/>
          <p14:tracePt t="2672" x="1449388" y="1101725"/>
          <p14:tracePt t="2674" x="1431925" y="1101725"/>
          <p14:tracePt t="2688" x="1404938" y="1101725"/>
          <p14:tracePt t="2690" x="1382713" y="1096963"/>
          <p14:tracePt t="2705" x="1360488" y="1096963"/>
          <p14:tracePt t="2722" x="1344613" y="1096963"/>
          <p14:tracePt t="2739" x="1322388" y="1096963"/>
          <p14:tracePt t="2741" x="1300163" y="1101725"/>
          <p14:tracePt t="2757" x="1295400" y="1101725"/>
          <p14:tracePt t="2775" x="1295400" y="1106488"/>
          <p14:tracePt t="2788" x="1284288" y="1117600"/>
          <p14:tracePt t="2806" x="1273175" y="1128713"/>
          <p14:tracePt t="2823" x="1266825" y="1135063"/>
          <p14:tracePt t="2839" x="1262063" y="1135063"/>
          <p14:tracePt t="3149" x="1262063" y="1146175"/>
          <p14:tracePt t="3154" x="1273175" y="1162050"/>
          <p14:tracePt t="3162" x="1289050" y="1195388"/>
          <p14:tracePt t="3173" x="1289050" y="1217613"/>
          <p14:tracePt t="3190" x="1289050" y="1273175"/>
          <p14:tracePt t="3207" x="1289050" y="1355725"/>
          <p14:tracePt t="3208" x="1304925" y="1398588"/>
          <p14:tracePt t="3223" x="1333500" y="1514475"/>
          <p14:tracePt t="3240" x="1366838" y="1625600"/>
          <p14:tracePt t="3256" x="1377950" y="1719263"/>
          <p14:tracePt t="3274" x="1382713" y="1795463"/>
          <p14:tracePt t="3275" x="1389063" y="1828800"/>
          <p14:tracePt t="3290" x="1389063" y="1844675"/>
          <p14:tracePt t="3292" x="1389063" y="1862138"/>
          <p14:tracePt t="3306" x="1389063" y="1878013"/>
          <p14:tracePt t="3324" x="1389063" y="1889125"/>
          <p14:tracePt t="3426" x="1382713" y="1889125"/>
          <p14:tracePt t="3432" x="1377950" y="1889125"/>
          <p14:tracePt t="3448" x="1371600" y="1889125"/>
          <p14:tracePt t="3457" x="1366838" y="1889125"/>
          <p14:tracePt t="3473" x="1360488" y="1895475"/>
          <p14:tracePt t="3491" x="1355725" y="1895475"/>
          <p14:tracePt t="3546" x="1349375" y="1895475"/>
          <p14:tracePt t="3651" x="1344613" y="1895475"/>
          <p14:tracePt t="3794" x="1349375" y="1895475"/>
          <p14:tracePt t="3799" x="1355725" y="1895475"/>
          <p14:tracePt t="3814" x="1360488" y="1895475"/>
          <p14:tracePt t="3823" x="1360488" y="1889125"/>
          <p14:tracePt t="4056" x="1366838" y="1889125"/>
          <p14:tracePt t="4625" x="1409700" y="1889125"/>
          <p14:tracePt t="4632" x="1492250" y="1889125"/>
          <p14:tracePt t="4642" x="1752600" y="1873250"/>
          <p14:tracePt t="4659" x="2297113" y="1824038"/>
          <p14:tracePt t="4675" x="2947988" y="1784350"/>
          <p14:tracePt t="4676" x="3140075" y="1779588"/>
          <p14:tracePt t="4692" x="3443288" y="1779588"/>
          <p14:tracePt t="4694" x="3833813" y="1779588"/>
          <p14:tracePt t="4708" x="4032250" y="1784350"/>
          <p14:tracePt t="4725" x="4391025" y="1812925"/>
          <p14:tracePt t="4743" x="4732338" y="1844675"/>
          <p14:tracePt t="4744" x="5002213" y="1851025"/>
          <p14:tracePt t="4759" x="5238750" y="1866900"/>
          <p14:tracePt t="4760" x="5360988" y="1866900"/>
          <p14:tracePt t="4775" x="5735638" y="1878013"/>
          <p14:tracePt t="4792" x="5961063" y="1895475"/>
          <p14:tracePt t="4811" x="6088063" y="1895475"/>
          <p14:tracePt t="4812" x="6110288" y="1895475"/>
          <p14:tracePt t="4825" x="6126163" y="1895475"/>
          <p14:tracePt t="4903" x="6132513" y="1895475"/>
          <p14:tracePt t="4918" x="6137275" y="1895475"/>
          <p14:tracePt t="5069" x="6142038" y="1895475"/>
          <p14:tracePt t="5075" x="6148388" y="1895475"/>
          <p14:tracePt t="5082" x="6159500" y="1895475"/>
          <p14:tracePt t="5092" x="6170613" y="1895475"/>
          <p14:tracePt t="5111" x="6203950" y="1895475"/>
          <p14:tracePt t="5113" x="6215063" y="1895475"/>
          <p14:tracePt t="5126" x="6242050" y="1889125"/>
          <p14:tracePt t="5128" x="6280150" y="1884363"/>
          <p14:tracePt t="5144" x="6351588" y="1862138"/>
          <p14:tracePt t="5159" x="6434138" y="1828800"/>
          <p14:tracePt t="5176" x="6500813" y="1806575"/>
          <p14:tracePt t="5193" x="6572250" y="1779588"/>
          <p14:tracePt t="5195" x="6605588" y="1779588"/>
          <p14:tracePt t="5211" x="6638925" y="1768475"/>
          <p14:tracePt t="5212" x="6683375" y="1762125"/>
          <p14:tracePt t="5226" x="6737350" y="1751013"/>
          <p14:tracePt t="5243" x="6792913" y="1746250"/>
          <p14:tracePt t="5260" x="6819900" y="1735138"/>
          <p14:tracePt t="5262" x="6831013" y="1735138"/>
          <p14:tracePt t="5276" x="6831013" y="1730375"/>
          <p14:tracePt t="5293" x="6837363" y="1730375"/>
          <p14:tracePt t="5421" x="6831013" y="1730375"/>
          <p14:tracePt t="5428" x="6819900" y="1724025"/>
          <p14:tracePt t="5435" x="6808788" y="1724025"/>
          <p14:tracePt t="5460" x="6754813" y="1708150"/>
          <p14:tracePt t="5477" x="6694488" y="1701800"/>
          <p14:tracePt t="5478" x="6665913" y="1701800"/>
          <p14:tracePt t="5493" x="6638925" y="1701800"/>
          <p14:tracePt t="5510" x="6589713" y="1701800"/>
          <p14:tracePt t="5526" x="6578600" y="1701800"/>
          <p14:tracePt t="5544" x="6572250" y="1701800"/>
          <p14:tracePt t="6276" x="6567488" y="1701800"/>
          <p14:tracePt t="6297" x="6556375" y="1701800"/>
          <p14:tracePt t="6304" x="6550025" y="1701800"/>
          <p14:tracePt t="6314" x="6538913" y="1701800"/>
          <p14:tracePt t="6328" x="6527800" y="1701800"/>
          <p14:tracePt t="6329" x="6523038" y="1701800"/>
          <p14:tracePt t="6344" x="6500813" y="1708150"/>
          <p14:tracePt t="6361" x="6489700" y="1712913"/>
          <p14:tracePt t="6378" x="6478588" y="1712913"/>
          <p14:tracePt t="6380" x="6473825" y="1712913"/>
          <p14:tracePt t="6397" x="6467475" y="1712913"/>
          <p14:tracePt t="6411" x="6462713" y="1712913"/>
          <p14:tracePt t="6428" x="6451600" y="1712913"/>
          <p14:tracePt t="6447" x="6445250" y="1712913"/>
          <p14:tracePt t="6576" x="6440488" y="1712913"/>
          <p14:tracePt t="6591" x="6434138" y="1712913"/>
          <p14:tracePt t="6597" x="6429375" y="1712913"/>
          <p14:tracePt t="6612" x="6423025" y="1712913"/>
          <p14:tracePt t="6613" x="6413500" y="1719263"/>
          <p14:tracePt t="6628" x="6391275" y="1719263"/>
          <p14:tracePt t="6630" x="6373813" y="1719263"/>
          <p14:tracePt t="6644" x="6308725" y="1724025"/>
          <p14:tracePt t="6662" x="6242050" y="1730375"/>
          <p14:tracePt t="6679" x="6164263" y="1739900"/>
          <p14:tracePt t="6680" x="6148388" y="1746250"/>
          <p14:tracePt t="6695" x="6132513" y="1746250"/>
          <p14:tracePt t="6696" x="6126163" y="1751013"/>
          <p14:tracePt t="6989" x="6115050" y="1751013"/>
          <p14:tracePt t="7002" x="6099175" y="1757363"/>
          <p14:tracePt t="7010" x="6065838" y="1762125"/>
          <p14:tracePt t="7029" x="5983288" y="1762125"/>
          <p14:tracePt t="7045" x="5878513" y="1768475"/>
          <p14:tracePt t="7062" x="5718175" y="1773238"/>
          <p14:tracePt t="7064" x="5630863" y="1773238"/>
          <p14:tracePt t="7078" x="5503863" y="1784350"/>
          <p14:tracePt t="7095" x="5394325" y="1790700"/>
          <p14:tracePt t="7113" x="5173663" y="1812925"/>
          <p14:tracePt t="7114" x="5133975" y="1812925"/>
          <p14:tracePt t="7130" x="4946650" y="1839913"/>
          <p14:tracePt t="7145" x="4710113" y="1878013"/>
          <p14:tracePt t="7162" x="4511675" y="1911350"/>
          <p14:tracePt t="7180" x="4352925" y="1944688"/>
          <p14:tracePt t="7181" x="4237038" y="1949450"/>
          <p14:tracePt t="7196" x="4165600" y="1955800"/>
          <p14:tracePt t="7197" x="4083050" y="1966913"/>
          <p14:tracePt t="7213" x="4032250" y="1966913"/>
          <p14:tracePt t="7214" x="3956050" y="1971675"/>
          <p14:tracePt t="7229" x="3878263" y="1971675"/>
          <p14:tracePt t="7246" x="3802063" y="1971675"/>
          <p14:tracePt t="7264" x="3724275" y="1971675"/>
          <p14:tracePt t="7266" x="3675063" y="1971675"/>
          <p14:tracePt t="7280" x="3625850" y="1971675"/>
          <p14:tracePt t="7282" x="3581400" y="1971675"/>
          <p14:tracePt t="7296" x="3514725" y="1971675"/>
          <p14:tracePt t="7312" x="3459163" y="1971675"/>
          <p14:tracePt t="7329" x="3416300" y="1971675"/>
          <p14:tracePt t="7347" x="3376613" y="1971675"/>
          <p14:tracePt t="7370" x="3371850" y="1971675"/>
          <p14:tracePt t="7386" x="3365500" y="1971675"/>
          <p14:tracePt t="7397" x="3365500" y="1966913"/>
          <p14:tracePt t="7399" x="3360738" y="1966913"/>
          <p14:tracePt t="7414" x="3354388" y="1960563"/>
          <p14:tracePt t="7415" x="3349625" y="1960563"/>
          <p14:tracePt t="7431" x="3349625" y="1955800"/>
          <p14:tracePt t="7446" x="3344863" y="1955800"/>
          <p14:tracePt t="7463" x="3338513" y="1949450"/>
          <p14:tracePt t="7702" x="3344863" y="1949450"/>
          <p14:tracePt t="7707" x="3354388" y="1949450"/>
          <p14:tracePt t="7715" x="3376613" y="1949450"/>
          <p14:tracePt t="7730" x="3476625" y="1949450"/>
          <p14:tracePt t="7747" x="3592513" y="1949450"/>
          <p14:tracePt t="7764" x="3817938" y="1949450"/>
          <p14:tracePt t="7780" x="3983038" y="1944688"/>
          <p14:tracePt t="7797" x="4379913" y="1917700"/>
          <p14:tracePt t="7814" x="4676775" y="1906588"/>
          <p14:tracePt t="7830" x="4859338" y="1884363"/>
          <p14:tracePt t="7847" x="5040313" y="1866900"/>
          <p14:tracePt t="7864" x="5145088" y="1855788"/>
          <p14:tracePt t="7865" x="5189538" y="1855788"/>
          <p14:tracePt t="7880" x="5238750" y="1851025"/>
          <p14:tracePt t="7882" x="5256213" y="1851025"/>
          <p14:tracePt t="7897" x="5300663" y="1844675"/>
          <p14:tracePt t="7913" x="5372100" y="1839913"/>
          <p14:tracePt t="7930" x="5426075" y="1833563"/>
          <p14:tracePt t="7932" x="5454650" y="1833563"/>
          <p14:tracePt t="7947" x="5476875" y="1828800"/>
          <p14:tracePt t="7948" x="5503863" y="1824038"/>
          <p14:tracePt t="7964" x="5537200" y="1824038"/>
          <p14:tracePt t="7980" x="5724525" y="1817688"/>
          <p14:tracePt t="7998" x="5916613" y="1817688"/>
          <p14:tracePt t="7999" x="5994400" y="1817688"/>
          <p14:tracePt t="8014" x="6076950" y="1806575"/>
          <p14:tracePt t="8016" x="6148388" y="1806575"/>
          <p14:tracePt t="8031" x="6308725" y="1790700"/>
          <p14:tracePt t="8033" x="6373813" y="1784350"/>
          <p14:tracePt t="8047" x="6434138" y="1773238"/>
          <p14:tracePt t="8064" x="6440488" y="1773238"/>
          <p14:tracePt t="8091" x="6440488" y="1768475"/>
          <p14:tracePt t="8286" x="6456363" y="1768475"/>
          <p14:tracePt t="8292" x="6484938" y="1762125"/>
          <p14:tracePt t="8300" x="6538913" y="1762125"/>
          <p14:tracePt t="8314" x="6583363" y="1757363"/>
          <p14:tracePt t="8316" x="6621463" y="1757363"/>
          <p14:tracePt t="8331" x="6732588" y="1751013"/>
          <p14:tracePt t="8347" x="6831013" y="1746250"/>
          <p14:tracePt t="8364" x="6946900" y="1730375"/>
          <p14:tracePt t="8382" x="7024688" y="1724025"/>
          <p14:tracePt t="8398" x="7046913" y="1724025"/>
          <p14:tracePt t="8399" x="7058025" y="1719263"/>
          <p14:tracePt t="8414" x="7100888" y="1719263"/>
          <p14:tracePt t="8431" x="7134225" y="1719263"/>
          <p14:tracePt t="8448" x="7178675" y="1712913"/>
          <p14:tracePt t="8449" x="7183438" y="1712913"/>
          <p14:tracePt t="8464" x="7194550" y="1712913"/>
          <p14:tracePt t="8466" x="7200900" y="1712913"/>
          <p14:tracePt t="8480" x="7205663" y="1712913"/>
          <p14:tracePt t="8498" x="7212013" y="1712913"/>
          <p14:tracePt t="8534" x="7216775" y="1712913"/>
          <p14:tracePt t="8540" x="7223125" y="1712913"/>
          <p14:tracePt t="8554" x="7234238" y="1712913"/>
          <p14:tracePt t="8564" x="7245350" y="1712913"/>
          <p14:tracePt t="8581" x="7288213" y="1712913"/>
          <p14:tracePt t="8598" x="7366000" y="1712913"/>
          <p14:tracePt t="8599" x="7399338" y="1712913"/>
          <p14:tracePt t="8615" x="7432675" y="1712913"/>
          <p14:tracePt t="8617" x="7459663" y="1712913"/>
          <p14:tracePt t="8631" x="7542213" y="1712913"/>
          <p14:tracePt t="8648" x="7597775" y="1719263"/>
          <p14:tracePt t="8665" x="7624763" y="1724025"/>
          <p14:tracePt t="8666" x="7631113" y="1724025"/>
          <p14:tracePt t="8682" x="7646988" y="1730375"/>
          <p14:tracePt t="8698" x="7662863" y="1730375"/>
          <p14:tracePt t="8700" x="7680325" y="1735138"/>
          <p14:tracePt t="8715" x="7734300" y="1739900"/>
          <p14:tracePt t="8731" x="7807325" y="1746250"/>
          <p14:tracePt t="8748" x="7916863" y="1746250"/>
          <p14:tracePt t="8749" x="7950200" y="1746250"/>
          <p14:tracePt t="8765" x="7999413" y="1746250"/>
          <p14:tracePt t="8766" x="8037513" y="1746250"/>
          <p14:tracePt t="8781" x="8108950" y="1739900"/>
          <p14:tracePt t="8798" x="8164513" y="1739900"/>
          <p14:tracePt t="8816" x="8197850" y="1735138"/>
          <p14:tracePt t="8817" x="8208963" y="1735138"/>
          <p14:tracePt t="8833" x="8220075" y="1735138"/>
          <p14:tracePt t="8849" x="8231188" y="1735138"/>
          <p14:tracePt t="8865" x="8247063" y="1735138"/>
          <p14:tracePt t="8883" x="8280400" y="1724025"/>
          <p14:tracePt t="8884" x="8291513" y="1724025"/>
          <p14:tracePt t="8899" x="8347075" y="1719263"/>
          <p14:tracePt t="8915" x="8362950" y="1712913"/>
          <p14:tracePt t="8916" x="8374063" y="1712913"/>
          <p14:tracePt t="8932" x="8445500" y="1712913"/>
          <p14:tracePt t="8950" x="8512175" y="1712913"/>
          <p14:tracePt t="8966" x="8639175" y="1712913"/>
          <p14:tracePt t="8967" x="8682038" y="1712913"/>
          <p14:tracePt t="8982" x="8743950" y="1712913"/>
          <p14:tracePt t="8983" x="8809038" y="1712913"/>
          <p14:tracePt t="8998" x="8940800" y="1719263"/>
          <p14:tracePt t="9015" x="9134475" y="1719263"/>
          <p14:tracePt t="9032" x="9228138" y="1719263"/>
          <p14:tracePt t="9034" x="9266238" y="1719263"/>
          <p14:tracePt t="9049" x="9321800" y="1719263"/>
          <p14:tracePt t="9065" x="9326563" y="1712913"/>
          <p14:tracePt t="9067" x="9332913" y="1712913"/>
          <p14:tracePt t="9217" x="9337675" y="1712913"/>
          <p14:tracePt t="9230" x="9348788" y="1712913"/>
          <p14:tracePt t="9238" x="9359900" y="1712913"/>
          <p14:tracePt t="9249" x="9388475" y="1708150"/>
          <p14:tracePt t="9266" x="9437688" y="1708150"/>
          <p14:tracePt t="9267" x="9459913" y="1708150"/>
          <p14:tracePt t="9283" x="9498013" y="1708150"/>
          <p14:tracePt t="9285" x="9520238" y="1708150"/>
          <p14:tracePt t="9299" x="9575800" y="1708150"/>
          <p14:tracePt t="9315" x="9618663" y="1708150"/>
          <p14:tracePt t="9333" x="9640888" y="1708150"/>
          <p14:tracePt t="9335" x="9663113" y="1708150"/>
          <p14:tracePt t="9350" x="9685338" y="1708150"/>
          <p14:tracePt t="9366" x="9740900" y="1708150"/>
          <p14:tracePt t="9382" x="9790113" y="1712913"/>
          <p14:tracePt t="9399" x="9861550" y="1719263"/>
          <p14:tracePt t="9401" x="9877425" y="1719263"/>
          <p14:tracePt t="9416" x="9917113" y="1719263"/>
          <p14:tracePt t="9434" x="9921875" y="1719263"/>
          <p14:tracePt t="9553" x="9910763" y="1724025"/>
          <p14:tracePt t="9560" x="9883775" y="1730375"/>
          <p14:tracePt t="9567" x="9763125" y="1739900"/>
          <p14:tracePt t="9583" x="9167813" y="1855788"/>
          <p14:tracePt t="9600" x="8489950" y="1944688"/>
          <p14:tracePt t="9616" x="7519988" y="2071688"/>
          <p14:tracePt t="9633" x="6440488" y="2214563"/>
          <p14:tracePt t="9635" x="5778500" y="2312988"/>
          <p14:tracePt t="9650" x="4627563" y="2406650"/>
          <p14:tracePt t="9666" x="3448050" y="2528888"/>
          <p14:tracePt t="9684" x="2760663" y="2600325"/>
          <p14:tracePt t="9700" x="2330450" y="2605088"/>
          <p14:tracePt t="9701" x="2181225" y="2605088"/>
          <p14:tracePt t="9717" x="2116138" y="2582863"/>
          <p14:tracePt t="9734" x="2105025" y="2578100"/>
          <p14:tracePt t="9750" x="2105025" y="2571750"/>
          <p14:tracePt t="9767" x="2105025" y="2566988"/>
          <p14:tracePt t="9783" x="2098675" y="2560638"/>
          <p14:tracePt t="9800" x="2087563" y="2555875"/>
          <p14:tracePt t="9802" x="2082800" y="2544763"/>
          <p14:tracePt t="9816" x="2071688" y="2533650"/>
          <p14:tracePt t="9838" x="2071688" y="2528888"/>
          <p14:tracePt t="9850" x="2071688" y="2522538"/>
          <p14:tracePt t="9851" x="2071688" y="2517775"/>
          <p14:tracePt t="9867" x="2071688" y="2495550"/>
          <p14:tracePt t="9883" x="2082800" y="2451100"/>
          <p14:tracePt t="9900" x="2098675" y="2424113"/>
          <p14:tracePt t="9917" x="2098675" y="2384425"/>
          <p14:tracePt t="9933" x="2098675" y="2357438"/>
          <p14:tracePt t="9950" x="2105025" y="2352675"/>
          <p14:tracePt t="9952" x="2105025" y="2346325"/>
          <p14:tracePt t="9966" x="2105025" y="2341563"/>
          <p14:tracePt t="9983" x="2105025" y="2330450"/>
          <p14:tracePt t="10001" x="2093913" y="2324100"/>
          <p14:tracePt t="10003" x="2071688" y="2312988"/>
          <p14:tracePt t="10017" x="2011363" y="2290763"/>
          <p14:tracePt t="10034" x="1955800" y="2281238"/>
          <p14:tracePt t="10050" x="1889125" y="2263775"/>
          <p14:tracePt t="10067" x="1817688" y="2259013"/>
          <p14:tracePt t="10084" x="1779588" y="2247900"/>
          <p14:tracePt t="10085" x="1757363" y="2241550"/>
          <p14:tracePt t="10101" x="1719263" y="2241550"/>
          <p14:tracePt t="10116" x="1690688" y="2241550"/>
          <p14:tracePt t="10134" x="1679575" y="2241550"/>
          <p14:tracePt t="10152" x="1674813" y="2241550"/>
          <p14:tracePt t="10167" x="1670050" y="2241550"/>
          <p14:tracePt t="10169" x="1658938" y="2241550"/>
          <p14:tracePt t="10183" x="1647825" y="2247900"/>
          <p14:tracePt t="10201" x="1636713" y="2252663"/>
          <p14:tracePt t="10217" x="1625600" y="2263775"/>
          <p14:tracePt t="10234" x="1614488" y="2290763"/>
          <p14:tracePt t="10235" x="1603375" y="2290763"/>
          <p14:tracePt t="10251" x="1597025" y="2312988"/>
          <p14:tracePt t="10267" x="1592263" y="2330450"/>
          <p14:tracePt t="10283" x="1585913" y="2357438"/>
          <p14:tracePt t="10301" x="1581150" y="2374900"/>
          <p14:tracePt t="10303" x="1581150" y="2379663"/>
          <p14:tracePt t="10318" x="1581150" y="2384425"/>
          <p14:tracePt t="10319" x="1576388" y="2384425"/>
          <p14:tracePt t="10334" x="1576388" y="2390775"/>
          <p14:tracePt t="10535" x="1576388" y="2384425"/>
          <p14:tracePt t="10542" x="1576388" y="2374900"/>
          <p14:tracePt t="10552" x="1581150" y="2352675"/>
          <p14:tracePt t="10567" x="1581150" y="2335213"/>
          <p14:tracePt t="10584" x="1585913" y="2308225"/>
          <p14:tracePt t="10602" x="1597025" y="2263775"/>
          <p14:tracePt t="10618" x="1597025" y="2247900"/>
          <p14:tracePt t="10619" x="1597025" y="2236788"/>
          <p14:tracePt t="10634" x="1603375" y="2208213"/>
          <p14:tracePt t="10651" x="1603375" y="2192338"/>
          <p14:tracePt t="10668" x="1603375" y="2181225"/>
          <p14:tracePt t="10684" x="1603375" y="2176463"/>
          <p14:tracePt t="10762" x="1608138" y="2176463"/>
          <p14:tracePt t="10767" x="1614488" y="2176463"/>
          <p14:tracePt t="10782" x="1625600" y="2176463"/>
          <p14:tracePt t="10801" x="1658938" y="2187575"/>
          <p14:tracePt t="10818" x="1697038" y="2187575"/>
          <p14:tracePt t="10820" x="1719263" y="2197100"/>
          <p14:tracePt t="10835" x="1741488" y="2197100"/>
          <p14:tracePt t="10836" x="1757363" y="2197100"/>
          <p14:tracePt t="10851" x="1790700" y="2197100"/>
          <p14:tracePt t="10869" x="1817688" y="2197100"/>
          <p14:tracePt t="10884" x="1857375" y="2192338"/>
          <p14:tracePt t="10902" x="1884363" y="2187575"/>
          <p14:tracePt t="10903" x="1922463" y="2176463"/>
          <p14:tracePt t="10918" x="1939925" y="2170113"/>
          <p14:tracePt t="10920" x="1951038" y="2170113"/>
          <p14:tracePt t="10934" x="1971675" y="2154238"/>
          <p14:tracePt t="10952" x="1989138" y="2136775"/>
          <p14:tracePt t="10968" x="2000250" y="2132013"/>
          <p14:tracePt t="10970" x="2000250" y="2125663"/>
          <p14:tracePt t="10985" x="2000250" y="2120900"/>
          <p14:tracePt t="10988" x="2005013" y="2114550"/>
          <p14:tracePt t="11001" x="2011363" y="2103438"/>
          <p14:tracePt t="11019" x="2033588" y="2087563"/>
          <p14:tracePt t="11035" x="2065338" y="2065338"/>
          <p14:tracePt t="11036" x="2087563" y="2054225"/>
          <p14:tracePt t="11052" x="2120900" y="2032000"/>
          <p14:tracePt t="11053" x="2154238" y="2016125"/>
          <p14:tracePt t="11068" x="2187575" y="2000250"/>
          <p14:tracePt t="11069" x="2214563" y="1989138"/>
          <p14:tracePt t="11085" x="2325688" y="1949450"/>
          <p14:tracePt t="11102" x="2408238" y="1927225"/>
          <p14:tracePt t="11119" x="2551113" y="1900238"/>
          <p14:tracePt t="11135" x="2633663" y="1889125"/>
          <p14:tracePt t="11136" x="2682875" y="1884363"/>
          <p14:tracePt t="11152" x="2760663" y="1884363"/>
          <p14:tracePt t="11169" x="2776538" y="1884363"/>
          <p14:tracePt t="11186" x="2787650" y="1884363"/>
          <p14:tracePt t="11187" x="2792413" y="1889125"/>
          <p14:tracePt t="11202" x="2798763" y="1900238"/>
          <p14:tracePt t="11204" x="2803525" y="1911350"/>
          <p14:tracePt t="11219" x="2809875" y="1933575"/>
          <p14:tracePt t="11235" x="2809875" y="1966913"/>
          <p14:tracePt t="11253" x="2809875" y="2000250"/>
          <p14:tracePt t="11254" x="2809875" y="2027238"/>
          <p14:tracePt t="11269" x="2798763" y="2076450"/>
          <p14:tracePt t="11285" x="2782888" y="2103438"/>
          <p14:tracePt t="11287" x="2771775" y="2136775"/>
          <p14:tracePt t="11301" x="2738438" y="2197100"/>
          <p14:tracePt t="11319" x="2693988" y="2263775"/>
          <p14:tracePt t="11335" x="2667000" y="2312988"/>
          <p14:tracePt t="11352" x="2627313" y="2379663"/>
          <p14:tracePt t="11369" x="2589213" y="2457450"/>
          <p14:tracePt t="11386" x="2566988" y="2495550"/>
          <p14:tracePt t="11403" x="2533650" y="2555875"/>
          <p14:tracePt t="11404" x="2517775" y="2571750"/>
          <p14:tracePt t="11419" x="2501900" y="2605088"/>
          <p14:tracePt t="11421" x="2479675" y="2627313"/>
          <p14:tracePt t="11435" x="2435225" y="2676525"/>
          <p14:tracePt t="11452" x="2386013" y="2727325"/>
          <p14:tracePt t="11469" x="2346325" y="2754313"/>
          <p14:tracePt t="11485" x="2297113" y="2792413"/>
          <p14:tracePt t="11487" x="2286000" y="2803525"/>
          <p14:tracePt t="11503" x="2263775" y="2814638"/>
          <p14:tracePt t="11504" x="2247900" y="2832100"/>
          <p14:tracePt t="11518" x="2236788" y="2847975"/>
          <p14:tracePt t="11536" x="2225675" y="2859088"/>
          <p14:tracePt t="11553" x="2214563" y="2863850"/>
          <p14:tracePt t="11570" x="2209800" y="2874963"/>
          <p14:tracePt t="11585" x="2203450" y="2886075"/>
          <p14:tracePt t="11602" x="2198688" y="2897188"/>
          <p14:tracePt t="11619" x="2198688" y="2908300"/>
          <p14:tracePt t="11635" x="2198688" y="2919413"/>
          <p14:tracePt t="11653" x="2198688" y="2925763"/>
          <p14:tracePt t="11752" x="2198688" y="2935288"/>
          <p14:tracePt t="11757" x="2209800" y="2941638"/>
          <p14:tracePt t="11770" x="2209800" y="2946400"/>
          <p14:tracePt t="11771" x="2214563" y="2957513"/>
          <p14:tracePt t="11787" x="2225675" y="2986088"/>
          <p14:tracePt t="11804" x="2236788" y="3008313"/>
          <p14:tracePt t="11805" x="2241550" y="3035300"/>
          <p14:tracePt t="11819" x="2252663" y="3073400"/>
          <p14:tracePt t="11837" x="2263775" y="3122613"/>
          <p14:tracePt t="11853" x="2270125" y="3167063"/>
          <p14:tracePt t="11870" x="2274888" y="3195638"/>
          <p14:tracePt t="11871" x="2281238" y="3200400"/>
          <p14:tracePt t="11886" x="2281238" y="3205163"/>
          <p14:tracePt t="11970" x="2292350" y="3205163"/>
          <p14:tracePt t="11975" x="2308225" y="3195638"/>
          <p14:tracePt t="11986" x="2314575" y="3195638"/>
          <p14:tracePt t="12003" x="2319338" y="3195638"/>
          <p14:tracePt t="16533" x="2390775" y="3195638"/>
          <p14:tracePt t="16534" x="2413000" y="3205163"/>
          <p14:tracePt t="16538" x="2522538" y="3227388"/>
          <p14:tracePt t="16544" x="2544763" y="3227388"/>
          <p14:tracePt t="16560" x="2566988" y="3227388"/>
          <p14:tracePt t="16577" x="2573338" y="3227388"/>
          <p14:tracePt t="16672" x="2578100" y="3227388"/>
          <p14:tracePt t="16678" x="2584450" y="3227388"/>
          <p14:tracePt t="16685" x="2589213" y="3227388"/>
          <p14:tracePt t="16710" x="2600325" y="3227388"/>
          <p14:tracePt t="16727" x="2611438" y="3227388"/>
          <p14:tracePt t="16744" x="2633663" y="3222625"/>
          <p14:tracePt t="16746" x="2638425" y="3216275"/>
          <p14:tracePt t="16760" x="2644775" y="3216275"/>
          <p14:tracePt t="16762" x="2649538" y="3216275"/>
          <p14:tracePt t="16776" x="2655888" y="3211513"/>
          <p14:tracePt t="16794" x="2667000" y="3200400"/>
          <p14:tracePt t="16810" x="2671763" y="3184525"/>
          <p14:tracePt t="16812" x="2678113" y="3162300"/>
          <p14:tracePt t="16827" x="2678113" y="3144838"/>
          <p14:tracePt t="16829" x="2678113" y="3128963"/>
          <p14:tracePt t="16843" x="2678113" y="3084513"/>
          <p14:tracePt t="16861" x="2678113" y="3046413"/>
          <p14:tracePt t="16877" x="2633663" y="2946400"/>
          <p14:tracePt t="16894" x="2616200" y="2914650"/>
          <p14:tracePt t="16895" x="2595563" y="2874963"/>
          <p14:tracePt t="16910" x="2578100" y="2841625"/>
          <p14:tracePt t="16912" x="2566988" y="2825750"/>
          <p14:tracePt t="16927" x="2540000" y="2759075"/>
          <p14:tracePt t="16944" x="2517775" y="2709863"/>
          <p14:tracePt t="16961" x="2484438" y="2638425"/>
          <p14:tracePt t="16962" x="2473325" y="2605088"/>
          <p14:tracePt t="16978" x="2468563" y="2571750"/>
          <p14:tracePt t="16979" x="2446338" y="2544763"/>
          <p14:tracePt t="16994" x="2419350" y="2489200"/>
          <p14:tracePt t="17011" x="2390775" y="2457450"/>
          <p14:tracePt t="17027" x="2374900" y="2428875"/>
          <p14:tracePt t="17029" x="2363788" y="2417763"/>
          <p14:tracePt t="17044" x="2357438" y="2413000"/>
          <p14:tracePt t="17046" x="2352675" y="2401888"/>
          <p14:tracePt t="17061" x="2346325" y="2395538"/>
          <p14:tracePt t="17063" x="2341563" y="2390775"/>
          <p14:tracePt t="17077" x="2325688" y="2374900"/>
          <p14:tracePt t="17094" x="2303463" y="2363788"/>
          <p14:tracePt t="17111" x="2281238" y="2357438"/>
          <p14:tracePt t="17113" x="2274888" y="2357438"/>
          <p14:tracePt t="17128" x="2263775" y="2352675"/>
          <p14:tracePt t="17144" x="2252663" y="2346325"/>
          <p14:tracePt t="17160" x="2241550" y="2341563"/>
          <p14:tracePt t="17178" x="2232025" y="2341563"/>
          <p14:tracePt t="17179" x="2225675" y="2341563"/>
          <p14:tracePt t="17194" x="2220913" y="2341563"/>
          <p14:tracePt t="17195" x="2214563" y="2341563"/>
          <p14:tracePt t="17352" x="2232025" y="2341563"/>
          <p14:tracePt t="17363" x="2270125" y="2341563"/>
          <p14:tracePt t="17368" x="2308225" y="2346325"/>
          <p14:tracePt t="17377" x="2341563" y="2346325"/>
          <p14:tracePt t="17394" x="2457450" y="2346325"/>
          <p14:tracePt t="17412" x="2573338" y="2346325"/>
          <p14:tracePt t="17413" x="2682875" y="2346325"/>
          <p14:tracePt t="17428" x="2782888" y="2346325"/>
          <p14:tracePt t="17430" x="2843213" y="2346325"/>
          <p14:tracePt t="17444" x="3041650" y="2341563"/>
          <p14:tracePt t="17462" x="3128963" y="2330450"/>
          <p14:tracePt t="17478" x="3206750" y="2324100"/>
          <p14:tracePt t="17480" x="3222625" y="2319338"/>
          <p14:tracePt t="17495" x="3233738" y="2319338"/>
          <p14:tracePt t="17496" x="3240088" y="2312988"/>
          <p14:tracePt t="17511" x="3251200" y="2312988"/>
          <p14:tracePt t="17528" x="3255963" y="2308225"/>
          <p14:tracePt t="17544" x="3267075" y="2308225"/>
          <p14:tracePt t="17562" x="3300413" y="2301875"/>
          <p14:tracePt t="17579" x="3327400" y="2297113"/>
          <p14:tracePt t="17595" x="3354388" y="2290763"/>
          <p14:tracePt t="17612" x="3382963" y="2286000"/>
          <p14:tracePt t="17629" x="3405188" y="2286000"/>
          <p14:tracePt t="17631" x="3421063" y="2286000"/>
          <p14:tracePt t="17645" x="3438525" y="2286000"/>
          <p14:tracePt t="17646" x="3443288" y="2286000"/>
          <p14:tracePt t="17661" x="3470275" y="2286000"/>
          <p14:tracePt t="17679" x="3498850" y="2286000"/>
          <p14:tracePt t="17695" x="3514725" y="2286000"/>
          <p14:tracePt t="17713" x="3536950" y="2281238"/>
          <p14:tracePt t="17730" x="3541713" y="2281238"/>
          <p14:tracePt t="17745" x="3548063" y="2281238"/>
          <p14:tracePt t="17781" x="3552825" y="2281238"/>
          <p14:tracePt t="18224" x="3563938" y="2281238"/>
          <p14:tracePt t="18237" x="3586163" y="2281238"/>
          <p14:tracePt t="18245" x="3608388" y="2281238"/>
          <p14:tracePt t="18263" x="3663950" y="2281238"/>
          <p14:tracePt t="18280" x="3708400" y="2281238"/>
          <p14:tracePt t="18295" x="3746500" y="2281238"/>
          <p14:tracePt t="18314" x="3762375" y="2281238"/>
          <p14:tracePt t="18576" x="3768725" y="2281238"/>
          <p14:tracePt t="18786" x="3751263" y="2281238"/>
          <p14:tracePt t="18793" x="3735388" y="2281238"/>
          <p14:tracePt t="18800" x="3697288" y="2281238"/>
          <p14:tracePt t="18813" x="3663950" y="2281238"/>
          <p14:tracePt t="18815" x="3614738" y="2281238"/>
          <p14:tracePt t="18831" x="3559175" y="2281238"/>
          <p14:tracePt t="18832" x="3487738" y="2281238"/>
          <p14:tracePt t="18846" x="3311525" y="2286000"/>
          <p14:tracePt t="18864" x="3073400" y="2301875"/>
          <p14:tracePt t="18881" x="2792413" y="2330450"/>
          <p14:tracePt t="18882" x="2678113" y="2335213"/>
          <p14:tracePt t="18897" x="2595563" y="2346325"/>
          <p14:tracePt t="18899" x="2551113" y="2346325"/>
          <p14:tracePt t="18913" x="2501900" y="2352675"/>
          <p14:tracePt t="18915" x="2462213" y="2352675"/>
          <p14:tracePt t="18930" x="2435225" y="2357438"/>
          <p14:tracePt t="18947" x="2424113" y="2357438"/>
          <p14:tracePt t="19005" x="2419350" y="2357438"/>
          <p14:tracePt t="19018" x="2408238" y="2357438"/>
          <p14:tracePt t="19025" x="2390775" y="2357438"/>
          <p14:tracePt t="19032" x="2386013" y="2357438"/>
          <p14:tracePt t="19048" x="2368550" y="2357438"/>
          <p14:tracePt t="19049" x="2335213" y="2357438"/>
          <p14:tracePt t="19064" x="2325688" y="2357438"/>
          <p14:tracePt t="19080" x="2297113" y="2357438"/>
          <p14:tracePt t="19386" x="2292350" y="2357438"/>
          <p14:tracePt t="19791" x="2286000" y="2357438"/>
          <p14:tracePt t="19813" x="2281238" y="2357438"/>
          <p14:tracePt t="19843" x="2274888" y="2357438"/>
          <p14:tracePt t="19860" x="2270125" y="2357438"/>
          <p14:tracePt t="19881" x="2263775" y="2357438"/>
          <p14:tracePt t="21292" x="2270125" y="2357438"/>
          <p14:tracePt t="21298" x="2274888" y="2357438"/>
          <p14:tracePt t="21306" x="2297113" y="2368550"/>
          <p14:tracePt t="21317" x="2325688" y="2374900"/>
          <p14:tracePt t="21334" x="2401888" y="2390775"/>
          <p14:tracePt t="21351" x="2439988" y="2395538"/>
          <p14:tracePt t="21352" x="2473325" y="2395538"/>
          <p14:tracePt t="21367" x="2551113" y="2401888"/>
          <p14:tracePt t="21384" x="2600325" y="2401888"/>
          <p14:tracePt t="21401" x="2644775" y="2401888"/>
          <p14:tracePt t="21403" x="2655888" y="2401888"/>
          <p14:tracePt t="21418" x="2671763" y="2401888"/>
          <p14:tracePt t="21419" x="2689225" y="2401888"/>
          <p14:tracePt t="21434" x="2705100" y="2401888"/>
          <p14:tracePt t="21451" x="2732088" y="2395538"/>
          <p14:tracePt t="21468" x="2749550" y="2395538"/>
          <p14:tracePt t="21470" x="2765425" y="2390775"/>
          <p14:tracePt t="21484" x="2776538" y="2384425"/>
          <p14:tracePt t="21486" x="2787650" y="2379663"/>
          <p14:tracePt t="21502" x="2809875" y="2379663"/>
          <p14:tracePt t="21503" x="2820988" y="2374900"/>
          <p14:tracePt t="21517" x="2847975" y="2374900"/>
          <p14:tracePt t="21534" x="2881313" y="2363788"/>
          <p14:tracePt t="21552" x="2897188" y="2363788"/>
          <p14:tracePt t="21629" x="2903538" y="2363788"/>
          <p14:tracePt t="21636" x="2908300" y="2363788"/>
          <p14:tracePt t="21650" x="2914650" y="2363788"/>
          <p14:tracePt t="21668" x="2936875" y="2352675"/>
          <p14:tracePt t="21685" x="2959100" y="2352675"/>
          <p14:tracePt t="21702" x="3024188" y="2335213"/>
          <p14:tracePt t="21719" x="3046413" y="2335213"/>
          <p14:tracePt t="21720" x="3068638" y="2330450"/>
          <p14:tracePt t="21734" x="3113088" y="2330450"/>
          <p14:tracePt t="21752" x="3173413" y="2330450"/>
          <p14:tracePt t="21769" x="3233738" y="2330450"/>
          <p14:tracePt t="21770" x="3271838" y="2330450"/>
          <p14:tracePt t="21784" x="3316288" y="2330450"/>
          <p14:tracePt t="21786" x="3344863" y="2330450"/>
          <p14:tracePt t="21801" x="3421063" y="2335213"/>
          <p14:tracePt t="21818" x="3459163" y="2341563"/>
          <p14:tracePt t="21834" x="3476625" y="2341563"/>
          <p14:tracePt t="21906" x="3476625" y="2319338"/>
          <p14:tracePt t="21912" x="3476625" y="2312988"/>
          <p14:tracePt t="21920" x="3476625" y="2301875"/>
          <p14:tracePt t="21935" x="3476625" y="2290763"/>
          <p14:tracePt t="21936" x="3476625" y="2281238"/>
          <p14:tracePt t="21951" x="3476625" y="2274888"/>
          <p14:tracePt t="21953" x="3481388" y="2274888"/>
          <p14:tracePt t="21969" x="3487738" y="2270125"/>
          <p14:tracePt t="21985" x="3487738" y="2263775"/>
          <p14:tracePt t="22002" x="3498850" y="2259013"/>
          <p14:tracePt t="22004" x="3503613" y="2259013"/>
          <p14:tracePt t="22019" x="3532188" y="2252663"/>
          <p14:tracePt t="22035" x="3570288" y="2247900"/>
          <p14:tracePt t="22052" x="3619500" y="2247900"/>
          <p14:tracePt t="22070" x="3657600" y="2247900"/>
          <p14:tracePt t="22085" x="3675063" y="2247900"/>
          <p14:tracePt t="22086" x="3690938" y="2247900"/>
          <p14:tracePt t="22102" x="3708400" y="2252663"/>
          <p14:tracePt t="22119" x="3724275" y="2259013"/>
          <p14:tracePt t="22135" x="3740150" y="2259013"/>
          <p14:tracePt t="22152" x="3746500" y="2263775"/>
          <p14:tracePt t="23580" x="3757613" y="2263775"/>
          <p14:tracePt t="23585" x="3784600" y="2270125"/>
          <p14:tracePt t="23594" x="3790950" y="2270125"/>
          <p14:tracePt t="23605" x="3833813" y="2281238"/>
          <p14:tracePt t="23621" x="3927475" y="2286000"/>
          <p14:tracePt t="23623" x="3971925" y="2290763"/>
          <p14:tracePt t="23638" x="4016375" y="2297113"/>
          <p14:tracePt t="23639" x="4032250" y="2297113"/>
          <p14:tracePt t="23654" x="4071938" y="2297113"/>
          <p14:tracePt t="23672" x="4103688" y="2297113"/>
          <p14:tracePt t="23688" x="4148138" y="2297113"/>
          <p14:tracePt t="23690" x="4165600" y="2297113"/>
          <p14:tracePt t="23705" x="4203700" y="2297113"/>
          <p14:tracePt t="23706" x="4241800" y="2297113"/>
          <p14:tracePt t="23721" x="4270375" y="2297113"/>
          <p14:tracePt t="23723" x="4302125" y="2297113"/>
          <p14:tracePt t="23737" x="4379913" y="2290763"/>
          <p14:tracePt t="23754" x="4451350" y="2290763"/>
          <p14:tracePt t="23772" x="4506913" y="2286000"/>
          <p14:tracePt t="23773" x="4522788" y="2286000"/>
          <p14:tracePt t="23788" x="4551363" y="2281238"/>
          <p14:tracePt t="23789" x="4556125" y="2281238"/>
          <p14:tracePt t="23804" x="4567238" y="2281238"/>
          <p14:tracePt t="24142" x="4572000" y="2281238"/>
          <p14:tracePt t="24157" x="4578350" y="2286000"/>
          <p14:tracePt t="24163" x="4589463" y="2290763"/>
          <p14:tracePt t="24171" x="4600575" y="2301875"/>
          <p14:tracePt t="24189" x="4638675" y="2335213"/>
          <p14:tracePt t="24205" x="4672013" y="2352675"/>
          <p14:tracePt t="24222" x="4705350" y="2368550"/>
          <p14:tracePt t="24224" x="4716463" y="2368550"/>
          <p14:tracePt t="24238" x="4721225" y="2374900"/>
          <p14:tracePt t="24240" x="4732338" y="2374900"/>
          <p14:tracePt t="24330" x="4738688" y="2374900"/>
          <p14:tracePt t="24343" x="4748213" y="2374900"/>
          <p14:tracePt t="24350" x="4759325" y="2374900"/>
          <p14:tracePt t="24358" x="4781550" y="2374900"/>
          <p14:tracePt t="24373" x="4803775" y="2374900"/>
          <p14:tracePt t="24389" x="4832350" y="2374900"/>
          <p14:tracePt t="24406" x="4848225" y="2374900"/>
          <p14:tracePt t="24423" x="4852988" y="2374900"/>
          <p14:tracePt t="24424" x="4859338" y="2374900"/>
          <p14:tracePt t="24440" x="4864100" y="2374900"/>
          <p14:tracePt t="24455" x="4870450" y="2374900"/>
          <p14:tracePt t="24456" x="4875213" y="2379663"/>
          <p14:tracePt t="24471" x="4892675" y="2379663"/>
          <p14:tracePt t="24489" x="4941888" y="2395538"/>
          <p14:tracePt t="24505" x="4991100" y="2395538"/>
          <p14:tracePt t="24522" x="5080000" y="2395538"/>
          <p14:tracePt t="24523" x="5113338" y="2395538"/>
          <p14:tracePt t="24539" x="5167313" y="2395538"/>
          <p14:tracePt t="24555" x="5222875" y="2395538"/>
          <p14:tracePt t="24573" x="5238750" y="2395538"/>
          <p14:tracePt t="24589" x="5245100" y="2395538"/>
          <p14:tracePt t="25103" x="5267325" y="2395538"/>
          <p14:tracePt t="25107" x="5310188" y="2395538"/>
          <p14:tracePt t="25115" x="5421313" y="2390775"/>
          <p14:tracePt t="25140" x="5811838" y="2308225"/>
          <p14:tracePt t="25156" x="6043613" y="2263775"/>
          <p14:tracePt t="25173" x="6159500" y="2259013"/>
          <p14:tracePt t="25175" x="6181725" y="2252663"/>
          <p14:tracePt t="25987" x="6203950" y="2252663"/>
          <p14:tracePt t="25993" x="6208713" y="2252663"/>
          <p14:tracePt t="26001" x="6264275" y="2252663"/>
          <p14:tracePt t="26025" x="6507163" y="2252663"/>
          <p14:tracePt t="26042" x="6704013" y="2263775"/>
          <p14:tracePt t="26059" x="6931025" y="2263775"/>
          <p14:tracePt t="26060" x="6991350" y="2259013"/>
          <p14:tracePt t="26074" x="7085013" y="2252663"/>
          <p14:tracePt t="26076" x="7151688" y="2252663"/>
          <p14:tracePt t="26091" x="7212013" y="2252663"/>
          <p14:tracePt t="26093" x="7250113" y="2252663"/>
          <p14:tracePt t="26108" x="7316788" y="2252663"/>
          <p14:tracePt t="26124" x="7350125" y="2252663"/>
          <p14:tracePt t="26142" x="7388225" y="2252663"/>
          <p14:tracePt t="26159" x="7437438" y="2270125"/>
          <p14:tracePt t="26175" x="7464425" y="2274888"/>
          <p14:tracePt t="26192" x="7519988" y="2290763"/>
          <p14:tracePt t="26209" x="7537450" y="2297113"/>
          <p14:tracePt t="26210" x="7537450" y="2301875"/>
          <p14:tracePt t="26226" x="7542213" y="2301875"/>
          <p14:tracePt t="27164" x="7546975" y="2301875"/>
          <p14:tracePt t="27170" x="7564438" y="2312988"/>
          <p14:tracePt t="27177" x="7597775" y="2324100"/>
          <p14:tracePt t="27194" x="7718425" y="2352675"/>
          <p14:tracePt t="27209" x="7972425" y="2374900"/>
          <p14:tracePt t="27226" x="8340725" y="2379663"/>
          <p14:tracePt t="27243" x="8869363" y="2368550"/>
          <p14:tracePt t="27245" x="8974138" y="2374900"/>
          <p14:tracePt t="27260" x="9134475" y="2374900"/>
          <p14:tracePt t="27261" x="9332913" y="2352675"/>
          <p14:tracePt t="27275" x="9558338" y="2319338"/>
          <p14:tracePt t="27293" x="9625013" y="2308225"/>
          <p14:tracePt t="27310" x="9636125" y="2308225"/>
          <p14:tracePt t="27366" x="9640888" y="2308225"/>
          <p14:tracePt t="27373" x="9647238" y="2308225"/>
          <p14:tracePt t="27381" x="9658350" y="2308225"/>
          <p14:tracePt t="27394" x="9663113" y="2308225"/>
          <p14:tracePt t="27410" x="9669463" y="2308225"/>
          <p14:tracePt t="27426" x="9674225" y="2308225"/>
          <p14:tracePt t="27443" x="9707563" y="2308225"/>
          <p14:tracePt t="27460" x="9767888" y="2308225"/>
          <p14:tracePt t="27477" x="9850438" y="2301875"/>
          <p14:tracePt t="27479" x="9899650" y="2301875"/>
          <p14:tracePt t="27494" x="9950450" y="2301875"/>
          <p14:tracePt t="27495" x="10010775" y="2297113"/>
          <p14:tracePt t="27509" x="10082213" y="2297113"/>
          <p14:tracePt t="27527" x="10158413" y="2286000"/>
          <p14:tracePt t="27544" x="10191750" y="2286000"/>
          <p14:tracePt t="27546" x="10213975" y="2286000"/>
          <p14:tracePt t="27560" x="10225088" y="2286000"/>
          <p14:tracePt t="27562" x="10236200" y="2286000"/>
          <p14:tracePt t="27576" x="10247313" y="2286000"/>
          <p14:tracePt t="27593" x="10258425" y="2297113"/>
          <p14:tracePt t="27610" x="10274300" y="2297113"/>
          <p14:tracePt t="27627" x="10285413" y="2297113"/>
          <p14:tracePt t="27644" x="10291763" y="2297113"/>
          <p14:tracePt t="27832" x="10296525" y="2297113"/>
          <p14:tracePt t="28056" x="10280650" y="2297113"/>
          <p14:tracePt t="28062" x="10269538" y="2297113"/>
          <p14:tracePt t="28070" x="10236200" y="2290763"/>
          <p14:tracePt t="28095" x="10004425" y="2346325"/>
          <p14:tracePt t="28111" x="9734550" y="2379663"/>
          <p14:tracePt t="28129" x="9355138" y="2428875"/>
          <p14:tracePt t="28130" x="9118600" y="2435225"/>
          <p14:tracePt t="28145" x="8880475" y="2451100"/>
          <p14:tracePt t="28146" x="8699500" y="2468563"/>
          <p14:tracePt t="28161" x="8329613" y="2495550"/>
          <p14:tracePt t="28162" x="7999413" y="2522538"/>
          <p14:tracePt t="28178" x="7504113" y="2571750"/>
          <p14:tracePt t="28195" x="6946900" y="2605088"/>
          <p14:tracePt t="28197" x="6748463" y="2605088"/>
          <p14:tracePt t="28212" x="6589713" y="2611438"/>
          <p14:tracePt t="28214" x="6308725" y="2622550"/>
          <p14:tracePt t="28229" x="6027738" y="2622550"/>
          <p14:tracePt t="28230" x="5773738" y="2622550"/>
          <p14:tracePt t="28244" x="5035550" y="2649538"/>
          <p14:tracePt t="28261" x="4545013" y="2682875"/>
          <p14:tracePt t="28278" x="3862388" y="2732088"/>
          <p14:tracePt t="28279" x="3652838" y="2776538"/>
          <p14:tracePt t="28295" x="3409950" y="2809875"/>
          <p14:tracePt t="28296" x="3157538" y="2859088"/>
          <p14:tracePt t="28311" x="3013075" y="2881313"/>
          <p14:tracePt t="28313" x="2930525" y="2892425"/>
          <p14:tracePt t="28327" x="2809875" y="2892425"/>
          <p14:tracePt t="28344" x="2749550" y="2892425"/>
          <p14:tracePt t="28362" x="2689225" y="2892425"/>
          <p14:tracePt t="28380" x="2671763" y="2892425"/>
          <p14:tracePt t="28395" x="2649538" y="2892425"/>
          <p14:tracePt t="28412" x="2616200" y="2892425"/>
          <p14:tracePt t="28428" x="2562225" y="2892425"/>
          <p14:tracePt t="28430" x="2528888" y="2892425"/>
          <p14:tracePt t="28445" x="2479675" y="2892425"/>
          <p14:tracePt t="28446" x="2439988" y="2892425"/>
          <p14:tracePt t="28461" x="2303463" y="2892425"/>
          <p14:tracePt t="28478" x="2170113" y="2892425"/>
          <p14:tracePt t="28494" x="2022475" y="2892425"/>
          <p14:tracePt t="28512" x="1939925" y="2897188"/>
          <p14:tracePt t="28528" x="1884363" y="2903538"/>
          <p14:tracePt t="28529" x="1878013" y="2903538"/>
          <p14:tracePt t="28544" x="1873250" y="2903538"/>
          <p14:tracePt t="28589" x="1884363" y="2903538"/>
          <p14:tracePt t="28596" x="1889125" y="2897188"/>
          <p14:tracePt t="28603" x="1900238" y="2886075"/>
          <p14:tracePt t="28611" x="1911350" y="2881313"/>
          <p14:tracePt t="28628" x="1944688" y="2863850"/>
          <p14:tracePt t="28645" x="2005013" y="2836863"/>
          <p14:tracePt t="28662" x="2054225" y="2803525"/>
          <p14:tracePt t="28664" x="2076450" y="2792413"/>
          <p14:tracePt t="28679" x="2098675" y="2781300"/>
          <p14:tracePt t="28680" x="2109788" y="2776538"/>
          <p14:tracePt t="28695" x="2116138" y="2770188"/>
          <p14:tracePt t="29091" x="2127250" y="2770188"/>
          <p14:tracePt t="29099" x="2170113" y="2759075"/>
          <p14:tracePt t="29105" x="2198688" y="2759075"/>
          <p14:tracePt t="29129" x="2363788" y="2732088"/>
          <p14:tracePt t="29146" x="2451100" y="2716213"/>
          <p14:tracePt t="29163" x="2522538" y="2698750"/>
          <p14:tracePt t="29179" x="2562225" y="2693988"/>
          <p14:tracePt t="29181" x="2578100" y="2687638"/>
          <p14:tracePt t="29198" x="2584450" y="2687638"/>
          <p14:tracePt t="29249" x="2589213" y="2687638"/>
          <p14:tracePt t="29257" x="2595563" y="2687638"/>
          <p14:tracePt t="29264" x="2600325" y="2687638"/>
          <p14:tracePt t="29279" x="2616200" y="2687638"/>
          <p14:tracePt t="29296" x="2627313" y="2682875"/>
          <p14:tracePt t="29314" x="2638425" y="2676525"/>
          <p14:tracePt t="29315" x="2649538" y="2676525"/>
          <p14:tracePt t="29331" x="2655888" y="2676525"/>
          <p14:tracePt t="29347" x="2660650" y="2676525"/>
          <p14:tracePt t="29348" x="2667000" y="2676525"/>
          <p14:tracePt t="29362" x="2671763" y="2676525"/>
          <p14:tracePt t="29381" x="2678113" y="2671763"/>
          <p14:tracePt t="29397" x="2682875" y="2671763"/>
          <p14:tracePt t="29744" x="2693988" y="2671763"/>
          <p14:tracePt t="29750" x="2698750" y="2671763"/>
          <p14:tracePt t="29764" x="2743200" y="2671763"/>
          <p14:tracePt t="29765" x="2792413" y="2682875"/>
          <p14:tracePt t="29780" x="2843213" y="2682875"/>
          <p14:tracePt t="29782" x="2952750" y="2682875"/>
          <p14:tracePt t="29796" x="3251200" y="2698750"/>
          <p14:tracePt t="29814" x="3476625" y="2698750"/>
          <p14:tracePt t="29830" x="3630613" y="2698750"/>
          <p14:tracePt t="29832" x="3690938" y="2698750"/>
          <p14:tracePt t="29847" x="3735388" y="2693988"/>
          <p14:tracePt t="29848" x="3768725" y="2693988"/>
          <p14:tracePt t="29864" x="3784600" y="2687638"/>
          <p14:tracePt t="29865" x="3790950" y="2687638"/>
          <p14:tracePt t="30022" x="3795713" y="2687638"/>
          <p14:tracePt t="30036" x="3806825" y="2687638"/>
          <p14:tracePt t="30042" x="3817938" y="2687638"/>
          <p14:tracePt t="30050" x="3840163" y="2687638"/>
          <p14:tracePt t="30064" x="3862388" y="2687638"/>
          <p14:tracePt t="30066" x="3889375" y="2687638"/>
          <p14:tracePt t="30081" x="3911600" y="2682875"/>
          <p14:tracePt t="30083" x="3956050" y="2682875"/>
          <p14:tracePt t="30096" x="4016375" y="2676525"/>
          <p14:tracePt t="30113" x="4087813" y="2660650"/>
          <p14:tracePt t="30130" x="4132263" y="2654300"/>
          <p14:tracePt t="30147" x="4192588" y="2654300"/>
          <p14:tracePt t="30149" x="4219575" y="2654300"/>
          <p14:tracePt t="30163" x="4259263" y="2654300"/>
          <p14:tracePt t="30181" x="4319588" y="2654300"/>
          <p14:tracePt t="30197" x="4391025" y="2654300"/>
          <p14:tracePt t="30214" x="4451350" y="2654300"/>
          <p14:tracePt t="30216" x="4484688" y="2654300"/>
          <p14:tracePt t="30231" x="4522788" y="2654300"/>
          <p14:tracePt t="30233" x="4551363" y="2654300"/>
          <p14:tracePt t="30248" x="4616450" y="2654300"/>
          <p14:tracePt t="30264" x="4687888" y="2654300"/>
          <p14:tracePt t="30282" x="4732338" y="2649538"/>
          <p14:tracePt t="30283" x="4754563" y="2644775"/>
          <p14:tracePt t="30299" x="4770438" y="2644775"/>
          <p14:tracePt t="30314" x="4799013" y="2644775"/>
          <p14:tracePt t="30331" x="4826000" y="2644775"/>
          <p14:tracePt t="30348" x="4848225" y="2644775"/>
          <p14:tracePt t="30349" x="4864100" y="2644775"/>
          <p14:tracePt t="30364" x="4875213" y="2644775"/>
          <p14:tracePt t="30366" x="4886325" y="2644775"/>
          <p14:tracePt t="30380" x="4903788" y="2644775"/>
          <p14:tracePt t="30398" x="4919663" y="2644775"/>
          <p14:tracePt t="30449" x="4926013" y="2644775"/>
          <p14:tracePt t="30455" x="4926013" y="2638425"/>
          <p14:tracePt t="30471" x="4930775" y="2638425"/>
          <p14:tracePt t="30493" x="4935538" y="2633663"/>
          <p14:tracePt t="30508" x="4941888" y="2633663"/>
          <p14:tracePt t="30516" x="4946650" y="2633663"/>
          <p14:tracePt t="30531" x="4968875" y="2627313"/>
          <p14:tracePt t="30533" x="4979988" y="2622550"/>
          <p14:tracePt t="30548" x="5046663" y="2622550"/>
          <p14:tracePt t="30564" x="5133975" y="2616200"/>
          <p14:tracePt t="30582" x="5305425" y="2611438"/>
          <p14:tracePt t="30583" x="5365750" y="2611438"/>
          <p14:tracePt t="30598" x="5481638" y="2605088"/>
          <p14:tracePt t="30600" x="5630863" y="2593975"/>
          <p14:tracePt t="30614" x="5867400" y="2571750"/>
          <p14:tracePt t="30631" x="6121400" y="2544763"/>
          <p14:tracePt t="30648" x="6181725" y="2533650"/>
          <p14:tracePt t="30665" x="6208713" y="2528888"/>
          <p14:tracePt t="30667" x="6219825" y="2522538"/>
          <p14:tracePt t="30712" x="6226175" y="2522538"/>
          <p14:tracePt t="30718" x="6230938" y="2522538"/>
          <p14:tracePt t="30733" x="6242050" y="2522538"/>
          <p14:tracePt t="30748" x="6253163" y="2522538"/>
          <p14:tracePt t="30750" x="6257925" y="2522538"/>
          <p14:tracePt t="30764" x="6264275" y="2522538"/>
          <p14:tracePt t="30945" x="6275388" y="2522538"/>
          <p14:tracePt t="30951" x="6286500" y="2522538"/>
          <p14:tracePt t="30958" x="6291263" y="2522538"/>
          <p14:tracePt t="30982" x="6384925" y="2522538"/>
          <p14:tracePt t="30999" x="6434138" y="2522538"/>
          <p14:tracePt t="31016" x="6523038" y="2522538"/>
          <p14:tracePt t="31017" x="6545263" y="2522538"/>
          <p14:tracePt t="31033" x="6616700" y="2522538"/>
          <p14:tracePt t="31049" x="6638925" y="2522538"/>
          <p14:tracePt t="31050" x="6661150" y="2522538"/>
          <p14:tracePt t="31065" x="6699250" y="2522538"/>
          <p14:tracePt t="31083" x="6726238" y="2522538"/>
          <p14:tracePt t="31085" x="6737350" y="2522538"/>
          <p14:tracePt t="31100" x="6743700" y="2517775"/>
          <p14:tracePt t="31116" x="6759575" y="2511425"/>
          <p14:tracePt t="31132" x="6765925" y="2511425"/>
          <p14:tracePt t="31149" x="6777038" y="2506663"/>
          <p14:tracePt t="31166" x="6788150" y="2500313"/>
          <p14:tracePt t="31191" x="6792913" y="2500313"/>
          <p14:tracePt t="31200" x="6804025" y="2500313"/>
          <p14:tracePt t="31215" x="6826250" y="2500313"/>
          <p14:tracePt t="31233" x="6842125" y="2528888"/>
          <p14:tracePt t="31234" x="6848475" y="2528888"/>
          <p14:tracePt t="31249" x="6859588" y="2528888"/>
          <p14:tracePt t="31266" x="6881813" y="2528888"/>
          <p14:tracePt t="31283" x="6886575" y="2528888"/>
          <p14:tracePt t="31334" x="6891338" y="2528888"/>
          <p14:tracePt t="32098" x="6881813" y="2528888"/>
          <p14:tracePt t="32106" x="6870700" y="2522538"/>
          <p14:tracePt t="32117" x="6859588" y="2517775"/>
          <p14:tracePt t="32134" x="6848475" y="2506663"/>
          <p14:tracePt t="32136" x="6842125" y="2506663"/>
          <p14:tracePt t="32151" x="6837363" y="2506663"/>
          <p14:tracePt t="32153" x="6837363" y="2500313"/>
          <p14:tracePt t="32167" x="6831013" y="2495550"/>
          <p14:tracePt t="32185" x="6819900" y="2484438"/>
          <p14:tracePt t="32201" x="6804025" y="2439988"/>
          <p14:tracePt t="32202" x="6797675" y="2428875"/>
          <p14:tracePt t="32217" x="6788150" y="2406650"/>
          <p14:tracePt t="32218" x="6770688" y="2384425"/>
          <p14:tracePt t="32233" x="6732588" y="2341563"/>
          <p14:tracePt t="32250" x="6688138" y="2301875"/>
          <p14:tracePt t="32268" x="6643688" y="2270125"/>
          <p14:tracePt t="32284" x="6583363" y="2236788"/>
          <p14:tracePt t="32285" x="6556375" y="2219325"/>
          <p14:tracePt t="32301" x="6500813" y="2203450"/>
          <p14:tracePt t="32317" x="6478588" y="2192338"/>
          <p14:tracePt t="32334" x="6462713" y="2187575"/>
          <p14:tracePt t="32352" x="6440488" y="2181225"/>
          <p14:tracePt t="32353" x="6429375" y="2181225"/>
          <p14:tracePt t="32368" x="6418263" y="2176463"/>
          <p14:tracePt t="32384" x="6413500" y="2176463"/>
          <p14:tracePt t="32401" x="6407150" y="2176463"/>
          <p14:tracePt t="32418" x="6402388" y="2176463"/>
          <p14:tracePt t="32435" x="6396038" y="2176463"/>
          <p14:tracePt t="32483" x="6391275" y="2181225"/>
          <p14:tracePt t="32496" x="6384925" y="2187575"/>
          <p14:tracePt t="32511" x="6384925" y="2197100"/>
          <p14:tracePt t="32520" x="6380163" y="2197100"/>
          <p14:tracePt t="32534" x="6373813" y="2208213"/>
          <p14:tracePt t="32551" x="6373813" y="2214563"/>
          <p14:tracePt t="32568" x="6373813" y="2219325"/>
          <p14:tracePt t="32669" x="6369050" y="2219325"/>
          <p14:tracePt t="32675" x="6362700" y="2219325"/>
          <p14:tracePt t="32690" x="6357938" y="2219325"/>
          <p14:tracePt t="32700" x="6346825" y="2219325"/>
          <p14:tracePt t="32718" x="6335713" y="2219325"/>
          <p14:tracePt t="32720" x="6329363" y="2219325"/>
          <p14:tracePt t="32735" x="6319838" y="2219325"/>
          <p14:tracePt t="32751" x="6313488" y="2219325"/>
          <p14:tracePt t="32752" x="6308725" y="2219325"/>
          <p14:tracePt t="32767" x="6302375" y="2219325"/>
          <p14:tracePt t="32785" x="6297613" y="2219325"/>
          <p14:tracePt t="32803" x="6291263" y="2225675"/>
          <p14:tracePt t="32818" x="6286500" y="2225675"/>
          <p14:tracePt t="32834" x="6275388" y="2225675"/>
          <p14:tracePt t="32852" x="6269038" y="2225675"/>
          <p14:tracePt t="32868" x="6264275" y="2225675"/>
          <p14:tracePt t="32870" x="6257925" y="2225675"/>
          <p14:tracePt t="32886" x="6253163" y="2225675"/>
          <p14:tracePt t="32940" x="6246813" y="2225675"/>
          <p14:tracePt t="32961" x="6242050" y="2225675"/>
          <p14:tracePt t="32969" x="6235700" y="2225675"/>
          <p14:tracePt t="32984" x="6230938" y="2225675"/>
          <p14:tracePt t="32992" x="6226175" y="2225675"/>
          <p14:tracePt t="33002" x="6219825" y="2225675"/>
          <p14:tracePt t="33021" x="6215063" y="2225675"/>
          <p14:tracePt t="33037" x="6208713" y="2225675"/>
          <p14:tracePt t="33053" x="6203950" y="2225675"/>
          <p14:tracePt t="33232" x="6197600" y="2225675"/>
          <p14:tracePt t="35717" x="6192838" y="2225675"/>
          <p14:tracePt t="35790" x="6186488" y="2225675"/>
          <p14:tracePt t="35795" x="6186488" y="2219325"/>
          <p14:tracePt t="35820" x="6181725" y="2219325"/>
          <p14:tracePt t="35834" x="6175375" y="2219325"/>
          <p14:tracePt t="35841" x="6170613" y="2214563"/>
          <p14:tracePt t="36531" x="6175375" y="2214563"/>
          <p14:tracePt t="36547" x="6181725" y="2214563"/>
          <p14:tracePt t="36553" x="6192838" y="2214563"/>
          <p14:tracePt t="36562" x="6197600" y="2214563"/>
          <p14:tracePt t="36573" x="6208713" y="2214563"/>
          <p14:tracePt t="36590" x="6242050" y="2214563"/>
          <p14:tracePt t="36606" x="6302375" y="2214563"/>
          <p14:tracePt t="36624" x="6362700" y="2214563"/>
          <p14:tracePt t="36641" x="6429375" y="2219325"/>
          <p14:tracePt t="36642" x="6467475" y="2219325"/>
          <p14:tracePt t="36657" x="6523038" y="2219325"/>
          <p14:tracePt t="36659" x="6643688" y="2236788"/>
          <p14:tracePt t="36674" x="6672263" y="2236788"/>
          <p14:tracePt t="36675" x="6721475" y="2241550"/>
          <p14:tracePt t="36690" x="6848475" y="2259013"/>
          <p14:tracePt t="36709" x="6913563" y="2270125"/>
          <p14:tracePt t="36710" x="6942138" y="2270125"/>
          <p14:tracePt t="36724" x="6975475" y="2281238"/>
          <p14:tracePt t="36741" x="7035800" y="2286000"/>
          <p14:tracePt t="36742" x="7078663" y="2297113"/>
          <p14:tracePt t="36757" x="6473825" y="2551113"/>
          <p14:tracePt t="36774" x="6500813" y="2571750"/>
          <p14:tracePt t="36791" x="6572250" y="2589213"/>
          <p14:tracePt t="36792" x="6605588" y="2600325"/>
          <p14:tracePt t="36807" x="6650038" y="2611438"/>
          <p14:tracePt t="36809" x="6677025" y="2611438"/>
          <p14:tracePt t="36825" x="6721475" y="2616200"/>
          <p14:tracePt t="36827" x="6754813" y="2616200"/>
          <p14:tracePt t="36840" x="6831013" y="2622550"/>
          <p14:tracePt t="36858" x="6886575" y="2622550"/>
          <p14:tracePt t="36859" x="6902450" y="2622550"/>
          <p14:tracePt t="36874" x="6919913" y="2622550"/>
          <p14:tracePt t="36876" x="6931025" y="2622550"/>
          <p14:tracePt t="36891" x="6942138" y="2622550"/>
          <p14:tracePt t="36930" x="6946900" y="2622550"/>
          <p14:tracePt t="36935" x="6946900" y="2616200"/>
          <p14:tracePt t="36943" x="6953250" y="2616200"/>
          <p14:tracePt t="36958" x="6969125" y="2616200"/>
          <p14:tracePt t="36974" x="6991350" y="2605088"/>
          <p14:tracePt t="36991" x="7002463" y="2605088"/>
          <p14:tracePt t="37008" x="7013575" y="2600325"/>
          <p14:tracePt t="37010" x="7018338" y="2600325"/>
          <p14:tracePt t="37024" x="7024688" y="2600325"/>
          <p14:tracePt t="37042" x="7029450" y="2600325"/>
          <p14:tracePt t="37059" x="7035800" y="2593975"/>
          <p14:tracePt t="37074" x="7058025" y="2589213"/>
          <p14:tracePt t="37091" x="7078663" y="2582863"/>
          <p14:tracePt t="37092" x="7096125" y="2582863"/>
          <p14:tracePt t="37108" x="7112000" y="2571750"/>
          <p14:tracePt t="37109" x="7123113" y="2571750"/>
          <p14:tracePt t="37125" x="7162800" y="2566988"/>
          <p14:tracePt t="37142" x="7194550" y="2560638"/>
          <p14:tracePt t="37158" x="7250113" y="2551113"/>
          <p14:tracePt t="37175" x="7339013" y="2544763"/>
          <p14:tracePt t="37191" x="7359650" y="2533650"/>
          <p14:tracePt t="37193" x="7381875" y="2533650"/>
          <p14:tracePt t="37208" x="7448550" y="2511425"/>
          <p14:tracePt t="37225" x="7481888" y="2500313"/>
          <p14:tracePt t="37242" x="7519988" y="2484438"/>
          <p14:tracePt t="37243" x="7531100" y="2484438"/>
          <p14:tracePt t="37258" x="7546975" y="2473325"/>
          <p14:tracePt t="37260" x="7569200" y="2462213"/>
          <p14:tracePt t="37274" x="7597775" y="2446338"/>
          <p14:tracePt t="37292" x="7640638" y="2428875"/>
          <p14:tracePt t="37309" x="7680325" y="2406650"/>
          <p14:tracePt t="37310" x="7702550" y="2395538"/>
          <p14:tracePt t="37325" x="7718425" y="2390775"/>
          <p14:tracePt t="37326" x="7734300" y="2384425"/>
          <p14:tracePt t="37342" x="7756525" y="2374900"/>
          <p14:tracePt t="37343" x="7767638" y="2368550"/>
          <p14:tracePt t="37358" x="7812088" y="2352675"/>
          <p14:tracePt t="37375" x="7845425" y="2341563"/>
          <p14:tracePt t="37391" x="7889875" y="2330450"/>
          <p14:tracePt t="37393" x="7900988" y="2319338"/>
          <p14:tracePt t="37409" x="7910513" y="2319338"/>
          <p14:tracePt t="37410" x="7916863" y="2312988"/>
          <p14:tracePt t="37425" x="7921625" y="2308225"/>
          <p14:tracePt t="37442" x="7932738" y="2301875"/>
          <p14:tracePt t="37459" x="7943850" y="2301875"/>
          <p14:tracePt t="37460" x="7950200" y="2297113"/>
          <p14:tracePt t="37475" x="7954963" y="2297113"/>
          <p14:tracePt t="37492" x="7966075" y="2297113"/>
          <p14:tracePt t="37508" x="7972425" y="2297113"/>
          <p14:tracePt t="37524" x="7983538" y="2290763"/>
          <p14:tracePt t="37543" x="7994650" y="2290763"/>
          <p14:tracePt t="37559" x="7999413" y="2290763"/>
          <p14:tracePt t="37560" x="8010525" y="2290763"/>
          <p14:tracePt t="37575" x="8021638" y="2290763"/>
          <p14:tracePt t="37592" x="8054975" y="2290763"/>
          <p14:tracePt t="37609" x="8070850" y="2290763"/>
          <p14:tracePt t="37611" x="8093075" y="2290763"/>
          <p14:tracePt t="37625" x="8104188" y="2290763"/>
          <p14:tracePt t="37626" x="8120063" y="2290763"/>
          <p14:tracePt t="37641" x="8175625" y="2297113"/>
          <p14:tracePt t="37659" x="8208963" y="2308225"/>
          <p14:tracePt t="37675" x="8224838" y="2308225"/>
          <p14:tracePt t="37677" x="8231188" y="2308225"/>
          <p14:tracePt t="37692" x="8242300" y="2312988"/>
          <p14:tracePt t="37694" x="8275638" y="2312988"/>
          <p14:tracePt t="37709" x="8285163" y="2319338"/>
          <p14:tracePt t="37710" x="8296275" y="2324100"/>
          <p14:tracePt t="37725" x="8335963" y="2324100"/>
          <p14:tracePt t="37742" x="8385175" y="2330450"/>
          <p14:tracePt t="37759" x="8418513" y="2335213"/>
          <p14:tracePt t="37760" x="8434388" y="2335213"/>
          <p14:tracePt t="37775" x="8456613" y="2341563"/>
          <p14:tracePt t="37777" x="8467725" y="2341563"/>
          <p14:tracePt t="37792" x="8472488" y="2341563"/>
          <p14:tracePt t="37809" x="8478838" y="2341563"/>
          <p14:tracePt t="37826" x="8483600" y="2346325"/>
          <p14:tracePt t="37827" x="8489950" y="2346325"/>
          <p14:tracePt t="37844" x="8501063" y="2346325"/>
          <p14:tracePt t="37859" x="8505825" y="2346325"/>
          <p14:tracePt t="37861" x="8516938" y="2352675"/>
          <p14:tracePt t="37875" x="8534400" y="2352675"/>
          <p14:tracePt t="37892" x="8556625" y="2357438"/>
          <p14:tracePt t="37909" x="8561388" y="2357438"/>
          <p14:tracePt t="37926" x="8566150" y="2357438"/>
          <p14:tracePt t="37927" x="8572500" y="2357438"/>
          <p14:tracePt t="37949" x="8577263" y="2357438"/>
          <p14:tracePt t="37963" x="8583613" y="2357438"/>
          <p14:tracePt t="37976" x="8594725" y="2363788"/>
          <p14:tracePt t="37993" x="8628063" y="2368550"/>
          <p14:tracePt t="38009" x="8639175" y="2368550"/>
          <p14:tracePt t="38025" x="8650288" y="2368550"/>
          <p14:tracePt t="38122" x="8655050" y="2368550"/>
          <p14:tracePt t="38136" x="8659813" y="2368550"/>
          <p14:tracePt t="38145" x="8666163" y="2368550"/>
          <p14:tracePt t="38160" x="8677275" y="2368550"/>
          <p14:tracePt t="38176" x="8682038" y="2368550"/>
          <p14:tracePt t="38193" x="8688388" y="2368550"/>
          <p14:tracePt t="38211" x="8693150" y="2368550"/>
          <p14:tracePt t="38228" x="8699500" y="2368550"/>
          <p14:tracePt t="38242" x="8710613" y="2368550"/>
          <p14:tracePt t="38260" x="8715375" y="2363788"/>
          <p14:tracePt t="38277" x="8743950" y="2357438"/>
          <p14:tracePt t="38278" x="8759825" y="2352675"/>
          <p14:tracePt t="38293" x="8786813" y="2346325"/>
          <p14:tracePt t="38309" x="8831263" y="2335213"/>
          <p14:tracePt t="38327" x="8880475" y="2335213"/>
          <p14:tracePt t="38344" x="8913813" y="2330450"/>
          <p14:tracePt t="38345" x="8936038" y="2324100"/>
          <p14:tracePt t="38361" x="8969375" y="2324100"/>
          <p14:tracePt t="38376" x="9007475" y="2312988"/>
          <p14:tracePt t="38394" x="9029700" y="2312988"/>
          <p14:tracePt t="38410" x="9056688" y="2312988"/>
          <p14:tracePt t="38426" x="9090025" y="2308225"/>
          <p14:tracePt t="38443" x="9123363" y="2301875"/>
          <p14:tracePt t="38445" x="9134475" y="2301875"/>
          <p14:tracePt t="38459" x="9150350" y="2297113"/>
          <p14:tracePt t="38476" x="9161463" y="2297113"/>
          <p14:tracePt t="38494" x="9167813" y="2297113"/>
          <p14:tracePt t="38511" x="9172575" y="2297113"/>
          <p14:tracePt t="38526" x="9178925" y="2297113"/>
          <p14:tracePt t="38544" x="9178925" y="2290763"/>
          <p14:tracePt t="38560" x="9183688" y="2290763"/>
          <p14:tracePt t="38577" x="9194800" y="2286000"/>
          <p14:tracePt t="38595" x="9201150" y="2286000"/>
          <p14:tracePt t="38609" x="9205913" y="2286000"/>
          <p14:tracePt t="38627" x="9217025" y="2281238"/>
          <p14:tracePt t="38645" x="9221788" y="2281238"/>
          <p14:tracePt t="38661" x="9221788" y="2274888"/>
          <p14:tracePt t="38662" x="9228138" y="2274888"/>
          <p14:tracePt t="38676" x="9232900" y="2274888"/>
          <p14:tracePt t="38694" x="9244013" y="2274888"/>
          <p14:tracePt t="38710" x="9250363" y="2274888"/>
          <p14:tracePt t="38727" x="9261475" y="2270125"/>
          <p14:tracePt t="38729" x="9266238" y="2270125"/>
          <p14:tracePt t="38752" x="9272588" y="2270125"/>
          <p14:tracePt t="38767" x="9277350" y="2270125"/>
          <p14:tracePt t="38778" x="9283700" y="2270125"/>
          <p14:tracePt t="38795" x="9288463" y="2270125"/>
          <p14:tracePt t="38811" x="9294813" y="2270125"/>
          <p14:tracePt t="38827" x="9305925" y="2270125"/>
          <p14:tracePt t="38844" x="9310688" y="2270125"/>
          <p14:tracePt t="38861" x="9326563" y="2270125"/>
          <p14:tracePt t="38863" x="9337675" y="2270125"/>
          <p14:tracePt t="38879" x="9344025" y="2270125"/>
          <p14:tracePt t="38894" x="9348788" y="2270125"/>
          <p14:tracePt t="38911" x="9359900" y="2270125"/>
          <p14:tracePt t="38928" x="9366250" y="2270125"/>
          <p14:tracePt t="38930" x="9371013" y="2270125"/>
          <p14:tracePt t="38945" x="9377363" y="2270125"/>
          <p14:tracePt t="38962" x="9382125" y="2274888"/>
          <p14:tracePt t="39000" x="9388475" y="2274888"/>
          <p14:tracePt t="39149" x="9393238" y="2274888"/>
          <p14:tracePt t="39163" x="9399588" y="2274888"/>
          <p14:tracePt t="39180" x="9404350" y="2274888"/>
          <p14:tracePt t="39194" x="9409113" y="2274888"/>
          <p14:tracePt t="39202" x="9415463" y="2274888"/>
          <p14:tracePt t="39217" x="9420225" y="2274888"/>
          <p14:tracePt t="39383" x="9399588" y="2274888"/>
          <p14:tracePt t="39388" x="9377363" y="2274888"/>
          <p14:tracePt t="39396" x="9337675" y="2274888"/>
          <p14:tracePt t="39412" x="9299575" y="2281238"/>
          <p14:tracePt t="39413" x="9272588" y="2290763"/>
          <p14:tracePt t="39428" x="9205913" y="2319338"/>
          <p14:tracePt t="39445" x="9145588" y="2341563"/>
          <p14:tracePt t="39462" x="9078913" y="2341563"/>
          <p14:tracePt t="39479" x="9063038" y="2341563"/>
          <p14:tracePt t="39480" x="9029700" y="2346325"/>
          <p14:tracePt t="39494" x="8963025" y="2346325"/>
          <p14:tracePt t="39512" x="8809038" y="2346325"/>
          <p14:tracePt t="39528" x="8655050" y="2352675"/>
          <p14:tracePt t="39545" x="8512175" y="2368550"/>
          <p14:tracePt t="39546" x="8478838" y="2368550"/>
          <p14:tracePt t="39561" x="8407400" y="2368550"/>
          <p14:tracePt t="39578" x="8378825" y="2368550"/>
          <p14:tracePt t="39595" x="8358188" y="2368550"/>
          <p14:tracePt t="39613" x="8313738" y="2357438"/>
          <p14:tracePt t="39629" x="8296275" y="2352675"/>
          <p14:tracePt t="39630" x="8269288" y="2346325"/>
          <p14:tracePt t="39645" x="8148638" y="2335213"/>
          <p14:tracePt t="39662" x="8115300" y="2335213"/>
          <p14:tracePt t="39680" x="8037513" y="2330450"/>
          <p14:tracePt t="39695" x="8021638" y="2330450"/>
          <p14:tracePt t="39696" x="8010525" y="2330450"/>
          <p14:tracePt t="39712" x="7999413" y="2330450"/>
          <p14:tracePt t="39714" x="7994650" y="2330450"/>
          <p14:tracePt t="39729" x="7977188" y="2324100"/>
          <p14:tracePt t="39746" x="7961313" y="2319338"/>
          <p14:tracePt t="39763" x="7950200" y="2312988"/>
          <p14:tracePt t="39778" x="7943850" y="2312988"/>
          <p14:tracePt t="39840" x="7939088" y="2312988"/>
          <p14:tracePt t="39869" x="7932738" y="2312988"/>
          <p14:tracePt t="39914" x="7927975" y="2308225"/>
          <p14:tracePt t="39931" x="7921625" y="2308225"/>
          <p14:tracePt t="39952" x="7921625" y="2301875"/>
          <p14:tracePt t="39974" x="7916863" y="2301875"/>
          <p14:tracePt t="40079" x="7910513" y="2301875"/>
          <p14:tracePt t="40095" x="7905750" y="2301875"/>
          <p14:tracePt t="40101" x="7900988" y="2297113"/>
          <p14:tracePt t="40112" x="7894638" y="2297113"/>
          <p14:tracePt t="40129" x="7883525" y="2290763"/>
          <p14:tracePt t="40131" x="7872413" y="2286000"/>
          <p14:tracePt t="40146" x="7856538" y="2286000"/>
          <p14:tracePt t="40147" x="7850188" y="2286000"/>
          <p14:tracePt t="40163" x="7818438" y="2281238"/>
          <p14:tracePt t="40179" x="7796213" y="2274888"/>
          <p14:tracePt t="40196" x="7745413" y="2270125"/>
          <p14:tracePt t="40198" x="7729538" y="2270125"/>
          <p14:tracePt t="40213" x="7685088" y="2263775"/>
          <p14:tracePt t="40229" x="7662863" y="2263775"/>
          <p14:tracePt t="40246" x="7624763" y="2263775"/>
          <p14:tracePt t="40263" x="7613650" y="2263775"/>
          <p14:tracePt t="40265" x="7608888" y="2263775"/>
          <p14:tracePt t="40289" x="7602538" y="2263775"/>
          <p14:tracePt t="40304" x="7591425" y="2263775"/>
          <p14:tracePt t="40312" x="7586663" y="2263775"/>
          <p14:tracePt t="40330" x="7564438" y="2263775"/>
          <p14:tracePt t="40347" x="7546975" y="2270125"/>
          <p14:tracePt t="40348" x="7537450" y="2270125"/>
          <p14:tracePt t="40363" x="7531100" y="2274888"/>
          <p14:tracePt t="40364" x="7526338" y="2274888"/>
          <p14:tracePt t="40379" x="7519988" y="2274888"/>
          <p14:tracePt t="40409" x="7515225" y="2274888"/>
          <p14:tracePt t="40493" x="7508875" y="2274888"/>
          <p14:tracePt t="40515" x="7504113" y="2274888"/>
          <p14:tracePt t="40536" x="7497763" y="2274888"/>
          <p14:tracePt t="40543" x="7486650" y="2274888"/>
          <p14:tracePt t="40551" x="7481888" y="2274888"/>
          <p14:tracePt t="40563" x="7470775" y="2274888"/>
          <p14:tracePt t="40580" x="7432675" y="2274888"/>
          <p14:tracePt t="40582" x="7421563" y="2274888"/>
          <p14:tracePt t="40596" x="7377113" y="2270125"/>
          <p14:tracePt t="40613" x="7350125" y="2263775"/>
          <p14:tracePt t="40630" x="7327900" y="2259013"/>
          <p14:tracePt t="40646" x="7310438" y="2259013"/>
          <p14:tracePt t="40664" x="7288213" y="2241550"/>
          <p14:tracePt t="40665" x="7277100" y="2241550"/>
          <p14:tracePt t="40679" x="7223125" y="2219325"/>
          <p14:tracePt t="40697" x="7156450" y="2214563"/>
          <p14:tracePt t="40714" x="7040563" y="2197100"/>
          <p14:tracePt t="40715" x="7002463" y="2197100"/>
          <p14:tracePt t="40730" x="6969125" y="2197100"/>
          <p14:tracePt t="40732" x="6935788" y="2197100"/>
          <p14:tracePt t="40746" x="6908800" y="2197100"/>
          <p14:tracePt t="40763" x="6881813" y="2197100"/>
          <p14:tracePt t="40780" x="6870700" y="2197100"/>
          <p14:tracePt t="40797" x="6853238" y="2187575"/>
          <p14:tracePt t="40798" x="6842125" y="2187575"/>
          <p14:tracePt t="40814" x="6819900" y="2181225"/>
          <p14:tracePt t="40830" x="6781800" y="2181225"/>
          <p14:tracePt t="40847" x="6715125" y="2181225"/>
          <p14:tracePt t="40864" x="6650038" y="2181225"/>
          <p14:tracePt t="40866" x="6610350" y="2181225"/>
          <p14:tracePt t="40880" x="6567488" y="2181225"/>
          <p14:tracePt t="40882" x="6538913" y="2181225"/>
          <p14:tracePt t="40896" x="6500813" y="2181225"/>
          <p14:tracePt t="40914" x="6496050" y="2181225"/>
          <p14:tracePt t="41106" x="6500813" y="2181225"/>
          <p14:tracePt t="41122" x="6507163" y="2181225"/>
          <p14:tracePt t="41128" x="6511925" y="2181225"/>
          <p14:tracePt t="41136" x="6523038" y="2181225"/>
          <p14:tracePt t="41151" x="6527800" y="2181225"/>
          <p14:tracePt t="41164" x="6534150" y="2181225"/>
          <p14:tracePt t="41165" x="6538913" y="2181225"/>
          <p14:tracePt t="41181" x="6550025" y="2181225"/>
          <p14:tracePt t="41197" x="6556375" y="2181225"/>
          <p14:tracePt t="41214" x="6567488" y="2181225"/>
          <p14:tracePt t="41231" x="6594475" y="2181225"/>
          <p14:tracePt t="41233" x="6600825" y="2181225"/>
          <p14:tracePt t="41248" x="6632575" y="2181225"/>
          <p14:tracePt t="41264" x="6661150" y="2181225"/>
          <p14:tracePt t="41281" x="6694488" y="2181225"/>
          <p14:tracePt t="41297" x="6715125" y="2181225"/>
          <p14:tracePt t="41315" x="6732588" y="2181225"/>
          <p14:tracePt t="41316" x="6737350" y="2181225"/>
          <p14:tracePt t="41332" x="6743700" y="2181225"/>
          <p14:tracePt t="41334" x="6748463" y="2181225"/>
          <p14:tracePt t="41347" x="6759575" y="2181225"/>
          <p14:tracePt t="41364" x="6765925" y="2181225"/>
          <p14:tracePt t="41381" x="6770688" y="2181225"/>
          <p14:tracePt t="41400" x="6777038" y="2181225"/>
          <p14:tracePt t="41414" x="6781800" y="2181225"/>
          <p14:tracePt t="41416" x="6788150" y="2181225"/>
          <p14:tracePt t="41431" x="6804025" y="2187575"/>
          <p14:tracePt t="41448" x="6848475" y="2187575"/>
          <p14:tracePt t="41465" x="6891338" y="2187575"/>
          <p14:tracePt t="41466" x="6919913" y="2187575"/>
          <p14:tracePt t="41481" x="6942138" y="2187575"/>
          <p14:tracePt t="41482" x="6980238" y="2187575"/>
          <p14:tracePt t="41497" x="7062788" y="2187575"/>
          <p14:tracePt t="41515" x="7145338" y="2187575"/>
          <p14:tracePt t="41531" x="7272338" y="2187575"/>
          <p14:tracePt t="41548" x="7381875" y="2187575"/>
          <p14:tracePt t="41550" x="7475538" y="2187575"/>
          <p14:tracePt t="41564" x="7635875" y="2187575"/>
          <p14:tracePt t="41581" x="7762875" y="2187575"/>
          <p14:tracePt t="41598" x="7927975" y="2192338"/>
          <p14:tracePt t="41600" x="7983538" y="2203450"/>
          <p14:tracePt t="41615" x="8021638" y="2208213"/>
          <p14:tracePt t="41616" x="8077200" y="2219325"/>
          <p14:tracePt t="41632" x="8159750" y="2236788"/>
          <p14:tracePt t="41648" x="8208963" y="2241550"/>
          <p14:tracePt t="41665" x="8231188" y="2241550"/>
          <p14:tracePt t="41682" x="8235950" y="2247900"/>
          <p14:tracePt t="42157" x="8231188" y="2247900"/>
          <p14:tracePt t="42337" x="8231188" y="2241550"/>
          <p14:tracePt t="42343" x="8224838" y="2241550"/>
          <p14:tracePt t="42367" x="8220075" y="2236788"/>
          <p14:tracePt t="42389" x="8213725" y="2236788"/>
          <p14:tracePt t="42404" x="8213725" y="2230438"/>
          <p14:tracePt t="42780" x="8220075" y="2230438"/>
          <p14:tracePt t="42786" x="8224838" y="2230438"/>
          <p14:tracePt t="42801" x="8269288" y="2236788"/>
          <p14:tracePt t="42802" x="8313738" y="2241550"/>
          <p14:tracePt t="42816" x="8351838" y="2247900"/>
          <p14:tracePt t="42818" x="8389938" y="2252663"/>
          <p14:tracePt t="42833" x="8512175" y="2252663"/>
          <p14:tracePt t="42850" x="8605838" y="2252663"/>
          <p14:tracePt t="42867" x="8699500" y="2252663"/>
          <p14:tracePt t="42868" x="8732838" y="2252663"/>
          <p14:tracePt t="42884" x="8770938" y="2252663"/>
          <p14:tracePt t="42885" x="8831263" y="2252663"/>
          <p14:tracePt t="42899" x="8909050" y="2252663"/>
          <p14:tracePt t="42917" x="8996363" y="2236788"/>
          <p14:tracePt t="42934" x="9167813" y="2241550"/>
          <p14:tracePt t="42935" x="9266238" y="2241550"/>
          <p14:tracePt t="42950" x="9399588" y="2225675"/>
          <p14:tracePt t="42952" x="9453563" y="2219325"/>
          <p14:tracePt t="42966" x="9602788" y="2147888"/>
          <p14:tracePt t="42983" x="9678988" y="2114550"/>
          <p14:tracePt t="43001" x="9723438" y="2103438"/>
          <p14:tracePt t="43002" x="9729788" y="2103438"/>
          <p14:tracePt t="43017" x="9734550" y="2103438"/>
          <p14:tracePt t="43049" x="9740900" y="2103438"/>
          <p14:tracePt t="43064" x="9745663" y="2103438"/>
          <p14:tracePt t="43079" x="9752013" y="2103438"/>
          <p14:tracePt t="43094" x="9756775" y="2103438"/>
          <p14:tracePt t="43101" x="9772650" y="2103438"/>
          <p14:tracePt t="43117" x="9783763" y="2103438"/>
          <p14:tracePt t="43134" x="9805988" y="2103438"/>
          <p14:tracePt t="43150" x="9828213" y="2103438"/>
          <p14:tracePt t="43168" x="9856788" y="2103438"/>
          <p14:tracePt t="43184" x="9861550" y="2103438"/>
          <p14:tracePt t="43186" x="9877425" y="2103438"/>
          <p14:tracePt t="43200" x="9888538" y="2103438"/>
          <p14:tracePt t="43217" x="9910763" y="2103438"/>
          <p14:tracePt t="43236" x="9928225" y="2114550"/>
          <p14:tracePt t="43251" x="9939338" y="2125663"/>
          <p14:tracePt t="43267" x="9944100" y="2143125"/>
          <p14:tracePt t="43284" x="9955213" y="2154238"/>
          <p14:tracePt t="43301" x="9966325" y="2170113"/>
          <p14:tracePt t="43302" x="9966325" y="2176463"/>
          <p14:tracePt t="43317" x="9971088" y="2181225"/>
          <p14:tracePt t="43319" x="9977438" y="2197100"/>
          <p14:tracePt t="43334" x="9977438" y="2203450"/>
          <p14:tracePt t="43350" x="9982200" y="2225675"/>
          <p14:tracePt t="43368" x="9982200" y="2241550"/>
          <p14:tracePt t="43384" x="9982200" y="2259013"/>
          <p14:tracePt t="43386" x="9982200" y="2263775"/>
          <p14:tracePt t="43401" x="9982200" y="2270125"/>
          <p14:tracePt t="43403" x="9982200" y="2274888"/>
          <p14:tracePt t="43417" x="9982200" y="2286000"/>
          <p14:tracePt t="43434" x="9982200" y="2297113"/>
          <p14:tracePt t="43451" x="9977438" y="2301875"/>
          <p14:tracePt t="43452" x="9971088" y="2308225"/>
          <p14:tracePt t="43468" x="9966325" y="2312988"/>
          <p14:tracePt t="43469" x="9955213" y="2319338"/>
          <p14:tracePt t="43484" x="9939338" y="2324100"/>
          <p14:tracePt t="43501" x="9910763" y="2341563"/>
          <p14:tracePt t="43518" x="9894888" y="2357438"/>
          <p14:tracePt t="43520" x="9888538" y="2357438"/>
          <p14:tracePt t="43534" x="9877425" y="2368550"/>
          <p14:tracePt t="43552" x="9866313" y="2374900"/>
          <p14:tracePt t="43553" x="9856788" y="2384425"/>
          <p14:tracePt t="43567" x="9845675" y="2395538"/>
          <p14:tracePt t="43584" x="9834563" y="2401888"/>
          <p14:tracePt t="43601" x="9823450" y="2406650"/>
          <p14:tracePt t="43618" x="9801225" y="2413000"/>
          <p14:tracePt t="43620" x="9794875" y="2413000"/>
          <p14:tracePt t="43634" x="9779000" y="2413000"/>
          <p14:tracePt t="43651" x="9752013" y="2413000"/>
          <p14:tracePt t="43668" x="9734550" y="2413000"/>
          <p14:tracePt t="43685" x="9729788" y="2413000"/>
          <p14:tracePt t="43701" x="9723438" y="2413000"/>
          <p14:tracePt t="44017" x="9718675" y="2413000"/>
          <p14:tracePt t="44039" x="9712325" y="2413000"/>
          <p14:tracePt t="44045" x="9707563" y="2413000"/>
          <p14:tracePt t="44053" x="9707563" y="2406650"/>
          <p14:tracePt t="44069" x="9696450" y="2406650"/>
          <p14:tracePt t="44070" x="9690100" y="2401888"/>
          <p14:tracePt t="44085" x="9678988" y="2390775"/>
          <p14:tracePt t="44102" x="9669463" y="2384425"/>
          <p14:tracePt t="44119" x="9658350" y="2379663"/>
          <p14:tracePt t="44120" x="9652000" y="2374900"/>
          <p14:tracePt t="44135" x="9647238" y="2368550"/>
          <p14:tracePt t="44136" x="9640888" y="2368550"/>
          <p14:tracePt t="44152" x="9636125" y="2363788"/>
          <p14:tracePt t="44169" x="9629775" y="2363788"/>
          <p14:tracePt t="44185" x="9618663" y="2357438"/>
          <p14:tracePt t="44203" x="9613900" y="2357438"/>
          <p14:tracePt t="44219" x="9607550" y="2357438"/>
          <p14:tracePt t="44235" x="9596438" y="2352675"/>
          <p14:tracePt t="44253" x="9575800" y="2346325"/>
          <p14:tracePt t="44255" x="9558338" y="2346325"/>
          <p14:tracePt t="44269" x="9531350" y="2341563"/>
          <p14:tracePt t="44270" x="9513888" y="2341563"/>
          <p14:tracePt t="44285" x="9498013" y="2341563"/>
          <p14:tracePt t="44286" x="9482138" y="2341563"/>
          <p14:tracePt t="44302" x="9426575" y="2335213"/>
          <p14:tracePt t="44319" x="9388475" y="2330450"/>
          <p14:tracePt t="44335" x="9332913" y="2330450"/>
          <p14:tracePt t="44353" x="9228138" y="2330450"/>
          <p14:tracePt t="44354" x="9212263" y="2324100"/>
          <p14:tracePt t="44369" x="9194800" y="2319338"/>
          <p14:tracePt t="44371" x="9172575" y="2319338"/>
          <p14:tracePt t="44385" x="9161463" y="2319338"/>
          <p14:tracePt t="44452" x="9172575" y="2319338"/>
          <p14:tracePt t="44458" x="9190038" y="2319338"/>
          <p14:tracePt t="44469" x="9205913" y="2319338"/>
          <p14:tracePt t="44486" x="9283700" y="2324100"/>
          <p14:tracePt t="44487" x="9315450" y="2324100"/>
          <p14:tracePt t="44503" x="9344025" y="2324100"/>
          <p14:tracePt t="44504" x="9388475" y="2324100"/>
          <p14:tracePt t="44520" x="9464675" y="2330450"/>
          <p14:tracePt t="44536" x="9520238" y="2330450"/>
          <p14:tracePt t="44553" x="9569450" y="2330450"/>
          <p14:tracePt t="44570" x="9663113" y="2330450"/>
          <p14:tracePt t="44585" x="9678988" y="2330450"/>
          <p14:tracePt t="44587" x="9712325" y="2330450"/>
          <p14:tracePt t="44602" x="9745663" y="2324100"/>
          <p14:tracePt t="44620" x="9783763" y="2324100"/>
          <p14:tracePt t="44635" x="9812338" y="2324100"/>
          <p14:tracePt t="44653" x="9850438" y="2324100"/>
          <p14:tracePt t="44655" x="9861550" y="2324100"/>
          <p14:tracePt t="44670" x="9872663" y="2324100"/>
          <p14:tracePt t="44671" x="9888538" y="2324100"/>
          <p14:tracePt t="44685" x="9910763" y="2324100"/>
          <p14:tracePt t="44703" x="9932988" y="2324100"/>
          <p14:tracePt t="44705" x="9939338" y="2324100"/>
          <p14:tracePt t="44719" x="9944100" y="2324100"/>
          <p14:tracePt t="44736" x="9959975" y="2335213"/>
          <p14:tracePt t="44738" x="9966325" y="2335213"/>
          <p14:tracePt t="44752" x="9977438" y="2341563"/>
          <p14:tracePt t="44770" x="9988550" y="2346325"/>
          <p14:tracePt t="44785" x="9999663" y="2352675"/>
          <p14:tracePt t="44803" x="10004425" y="2352675"/>
          <p14:tracePt t="44805" x="10010775" y="2357438"/>
          <p14:tracePt t="44819" x="10010775" y="2363788"/>
          <p14:tracePt t="44836" x="10021888" y="2363788"/>
          <p14:tracePt t="44853" x="10026650" y="2363788"/>
          <p14:tracePt t="44855" x="10033000" y="2363788"/>
          <p14:tracePt t="44870" x="10033000" y="2368550"/>
          <p14:tracePt t="44895" x="10037763" y="2368550"/>
          <p14:tracePt t="44923" x="10044113" y="2368550"/>
          <p14:tracePt t="44946" x="10048875" y="2368550"/>
          <p14:tracePt t="44969" x="10053638" y="2368550"/>
          <p14:tracePt t="44991" x="10059988" y="2368550"/>
          <p14:tracePt t="45014" x="10064750" y="2368550"/>
          <p14:tracePt t="45029" x="10064750" y="2363788"/>
          <p14:tracePt t="45038" x="10071100" y="2363788"/>
          <p14:tracePt t="45051" x="10075863" y="2357438"/>
          <p14:tracePt t="45066" x="10082213" y="2352675"/>
          <p14:tracePt t="45081" x="10086975" y="2352675"/>
          <p14:tracePt t="45105" x="10086975" y="2346325"/>
          <p14:tracePt t="45119" x="10093325" y="2346325"/>
          <p14:tracePt t="45126" x="10093325" y="2341563"/>
          <p14:tracePt t="45164" x="10098088" y="2341563"/>
          <p14:tracePt t="45172" x="10098088" y="2335213"/>
          <p14:tracePt t="45434" x="10093325" y="2335213"/>
          <p14:tracePt t="45441" x="10086975" y="2341563"/>
          <p14:tracePt t="45454" x="10082213" y="2346325"/>
          <p14:tracePt t="45456" x="10071100" y="2357438"/>
          <p14:tracePt t="45471" x="10053638" y="2374900"/>
          <p14:tracePt t="45472" x="10037763" y="2384425"/>
          <p14:tracePt t="45487" x="9982200" y="2424113"/>
          <p14:tracePt t="45504" x="9928225" y="2468563"/>
          <p14:tracePt t="45521" x="9877425" y="2500313"/>
          <p14:tracePt t="45537" x="9828213" y="2533650"/>
          <p14:tracePt t="45554" x="9779000" y="2555875"/>
          <p14:tracePt t="45556" x="9752013" y="2566988"/>
          <p14:tracePt t="45571" x="9629775" y="2589213"/>
          <p14:tracePt t="45588" x="9453563" y="2611438"/>
          <p14:tracePt t="45605" x="8909050" y="2633663"/>
          <p14:tracePt t="45621" x="8539163" y="2660650"/>
          <p14:tracePt t="45623" x="8231188" y="2705100"/>
          <p14:tracePt t="45637" x="7745413" y="2787650"/>
          <p14:tracePt t="45654" x="7194550" y="2903538"/>
          <p14:tracePt t="45671" x="6864350" y="2957513"/>
          <p14:tracePt t="45673" x="6694488" y="2990850"/>
          <p14:tracePt t="45688" x="6594475" y="3001963"/>
          <p14:tracePt t="45689" x="6545263" y="3008313"/>
          <p14:tracePt t="45704" x="6434138" y="3013075"/>
          <p14:tracePt t="45721" x="6335713" y="3013075"/>
          <p14:tracePt t="45738" x="6192838" y="3013075"/>
          <p14:tracePt t="45754" x="6032500" y="3013075"/>
          <p14:tracePt t="45772" x="5751513" y="3017838"/>
          <p14:tracePt t="45774" x="5646738" y="3024188"/>
          <p14:tracePt t="45789" x="5283200" y="3046413"/>
          <p14:tracePt t="45804" x="5013325" y="3046413"/>
          <p14:tracePt t="45821" x="4645025" y="3046413"/>
          <p14:tracePt t="45823" x="4529138" y="3040063"/>
          <p14:tracePt t="45838" x="4054475" y="3017838"/>
          <p14:tracePt t="45854" x="3906838" y="3013075"/>
          <p14:tracePt t="45871" x="3614738" y="2997200"/>
          <p14:tracePt t="45888" x="3536950" y="2997200"/>
          <p14:tracePt t="45890" x="3503613" y="2997200"/>
          <p14:tracePt t="45905" x="3481388" y="2997200"/>
          <p14:tracePt t="45906" x="3470275" y="2997200"/>
          <p14:tracePt t="45922" x="3459163" y="2997200"/>
          <p14:tracePt t="45938" x="3443288" y="2997200"/>
          <p14:tracePt t="45955" x="3416300" y="2997200"/>
          <p14:tracePt t="45972" x="3387725" y="2997200"/>
          <p14:tracePt t="45974" x="3371850" y="2997200"/>
          <p14:tracePt t="45989" x="3349625" y="2997200"/>
          <p14:tracePt t="45991" x="3338513" y="2997200"/>
          <p14:tracePt t="46005" x="3322638" y="2997200"/>
          <p14:tracePt t="46022" x="3316288" y="2997200"/>
          <p14:tracePt t="46038" x="3311525" y="2997200"/>
          <p14:tracePt t="46064" x="3305175" y="2997200"/>
          <p14:tracePt t="46086" x="3300413" y="2997200"/>
          <p14:tracePt t="46109" x="3294063" y="2997200"/>
          <p14:tracePt t="46133" x="3289300" y="2997200"/>
          <p14:tracePt t="46147" x="3282950" y="2997200"/>
          <p14:tracePt t="46161" x="3278188" y="2997200"/>
          <p14:tracePt t="46168" x="3271838" y="2990850"/>
          <p14:tracePt t="46176" x="3267075" y="2990850"/>
          <p14:tracePt t="46188" x="3240088" y="2979738"/>
          <p14:tracePt t="46190" x="3217863" y="2968625"/>
          <p14:tracePt t="46205" x="3189288" y="2957513"/>
          <p14:tracePt t="46206" x="3178175" y="2952750"/>
          <p14:tracePt t="46221" x="3146425" y="2935288"/>
          <p14:tracePt t="46223" x="3135313" y="2925763"/>
          <p14:tracePt t="46239" x="3113088" y="2908300"/>
          <p14:tracePt t="46255" x="3095625" y="2886075"/>
          <p14:tracePt t="46273" x="3084513" y="2859088"/>
          <p14:tracePt t="46289" x="3079750" y="2847975"/>
          <p14:tracePt t="46291" x="3079750" y="2841625"/>
          <p14:tracePt t="46305" x="3079750" y="2825750"/>
          <p14:tracePt t="46322" x="3079750" y="2814638"/>
          <p14:tracePt t="46340" x="3079750" y="2803525"/>
          <p14:tracePt t="46341" x="3079750" y="2798763"/>
          <p14:tracePt t="46356" x="3084513" y="2792413"/>
          <p14:tracePt t="46357" x="3090863" y="2792413"/>
          <p14:tracePt t="46371" x="3090863" y="2787650"/>
          <p14:tracePt t="46389" x="3095625" y="2776538"/>
          <p14:tracePt t="46405" x="3101975" y="2770188"/>
          <p14:tracePt t="46423" x="3101975" y="2754313"/>
          <p14:tracePt t="46440" x="3101975" y="2743200"/>
          <p14:tracePt t="46455" x="3106738" y="2738438"/>
          <p14:tracePt t="46473" x="3113088" y="2727325"/>
          <p14:tracePt t="46490" x="3117850" y="2720975"/>
          <p14:tracePt t="46491" x="3117850" y="2716213"/>
          <p14:tracePt t="46506" x="3124200" y="2709863"/>
          <p14:tracePt t="46567" x="3128963" y="2705100"/>
          <p14:tracePt t="46581" x="3128963" y="2698750"/>
          <p14:tracePt t="46590" x="3135313" y="2698750"/>
          <p14:tracePt t="46605" x="3135313" y="2682875"/>
          <p14:tracePt t="46622" x="3140075" y="2676525"/>
          <p14:tracePt t="46641" x="3140075" y="2665413"/>
          <p14:tracePt t="46656" x="3146425" y="2660650"/>
          <p14:tracePt t="46672" x="3146425" y="2654300"/>
          <p14:tracePt t="46689" x="3151188" y="2654300"/>
          <p14:tracePt t="46705" x="3157538" y="2649538"/>
          <p14:tracePt t="46723" x="3162300" y="2649538"/>
          <p14:tracePt t="46746" x="3167063" y="2649538"/>
          <p14:tracePt t="46769" x="3167063" y="2644775"/>
          <p14:tracePt t="46994" x="3178175" y="2644775"/>
          <p14:tracePt t="47001" x="3195638" y="2644775"/>
          <p14:tracePt t="47008" x="3200400" y="2644775"/>
          <p14:tracePt t="47023" x="3233738" y="2644775"/>
          <p14:tracePt t="47025" x="3289300" y="2649538"/>
          <p14:tracePt t="47039" x="3541713" y="2698750"/>
          <p14:tracePt t="47056" x="3822700" y="2738438"/>
          <p14:tracePt t="47073" x="4225925" y="2787650"/>
          <p14:tracePt t="47090" x="4545013" y="2814638"/>
          <p14:tracePt t="47092" x="4716463" y="2836863"/>
          <p14:tracePt t="47106" x="4821238" y="2841625"/>
          <p14:tracePt t="47122" x="5294313" y="2859088"/>
          <p14:tracePt t="47140" x="5414963" y="2859088"/>
          <p14:tracePt t="47156" x="5530850" y="2859088"/>
          <p14:tracePt t="47173" x="5586413" y="2859088"/>
          <p14:tracePt t="47175" x="5613400" y="2859088"/>
          <p14:tracePt t="47189" x="5624513" y="2859088"/>
          <p14:tracePt t="47250" x="5624513" y="2852738"/>
          <p14:tracePt t="47257" x="5630863" y="2852738"/>
          <p14:tracePt t="47286" x="5635625" y="2852738"/>
          <p14:tracePt t="47341" x="5635625" y="2847975"/>
          <p14:tracePt t="47354" x="5630863" y="2847975"/>
          <p14:tracePt t="47361" x="5630863" y="2841625"/>
          <p14:tracePt t="47407" x="5624513" y="2841625"/>
          <p14:tracePt t="47422" x="5619750" y="2841625"/>
          <p14:tracePt t="47428" x="5613400" y="2836863"/>
          <p14:tracePt t="47440" x="5608638" y="2832100"/>
          <p14:tracePt t="47457" x="5602288" y="2832100"/>
          <p14:tracePt t="47475" x="5602288" y="2825750"/>
          <p14:tracePt t="47490" x="5602288" y="2820988"/>
          <p14:tracePt t="47508" x="5602288" y="2814638"/>
          <p14:tracePt t="47524" x="5613400" y="2792413"/>
          <p14:tracePt t="47541" x="5619750" y="2776538"/>
          <p14:tracePt t="47542" x="5624513" y="2765425"/>
          <p14:tracePt t="47557" x="5635625" y="2747963"/>
          <p14:tracePt t="47573" x="5641975" y="2738438"/>
          <p14:tracePt t="47591" x="5653088" y="2727325"/>
          <p14:tracePt t="47608" x="5664200" y="2716213"/>
          <p14:tracePt t="47625" x="5668963" y="2709863"/>
          <p14:tracePt t="47640" x="5680075" y="2693988"/>
          <p14:tracePt t="47657" x="5691188" y="2682875"/>
          <p14:tracePt t="47675" x="5707063" y="2671763"/>
          <p14:tracePt t="47691" x="5718175" y="2660650"/>
          <p14:tracePt t="47707" x="5735638" y="2654300"/>
          <p14:tracePt t="47724" x="5746750" y="2649538"/>
          <p14:tracePt t="47741" x="5757863" y="2644775"/>
          <p14:tracePt t="47758" x="5762625" y="2644775"/>
          <p14:tracePt t="47775" x="5768975" y="2644775"/>
          <p14:tracePt t="47797" x="5773738" y="2644775"/>
          <p14:tracePt t="47887" x="5778500" y="2644775"/>
          <p14:tracePt t="47893" x="5778500" y="2638425"/>
          <p14:tracePt t="47909" x="5784850" y="2638425"/>
          <p14:tracePt t="47924" x="5800725" y="2638425"/>
          <p14:tracePt t="47942" x="5829300" y="2638425"/>
          <p14:tracePt t="47957" x="5889625" y="2644775"/>
          <p14:tracePt t="47974" x="5956300" y="2644775"/>
          <p14:tracePt t="47976" x="5999163" y="2644775"/>
          <p14:tracePt t="47991" x="6054725" y="2649538"/>
          <p14:tracePt t="47993" x="6103938" y="2649538"/>
          <p14:tracePt t="48008" x="6181725" y="2649538"/>
          <p14:tracePt t="48025" x="6246813" y="2649538"/>
          <p14:tracePt t="48042" x="6329363" y="2633663"/>
          <p14:tracePt t="48043" x="6346825" y="2633663"/>
          <p14:tracePt t="48058" x="6396038" y="2627313"/>
          <p14:tracePt t="48075" x="6456363" y="2616200"/>
          <p14:tracePt t="48091" x="6496050" y="2611438"/>
          <p14:tracePt t="48108" x="6527800" y="2605088"/>
          <p14:tracePt t="48110" x="6538913" y="2600325"/>
          <p14:tracePt t="48125" x="6550025" y="2600325"/>
          <p14:tracePt t="48126" x="6556375" y="2600325"/>
          <p14:tracePt t="48142" x="6572250" y="2600325"/>
          <p14:tracePt t="48158" x="6583363" y="2600325"/>
          <p14:tracePt t="48175" x="6605588" y="2600325"/>
          <p14:tracePt t="48192" x="6621463" y="2600325"/>
          <p14:tracePt t="48194" x="6627813" y="2600325"/>
          <p14:tracePt t="48209" x="6638925" y="2600325"/>
          <p14:tracePt t="48210" x="6650038" y="2600325"/>
          <p14:tracePt t="48225" x="6661150" y="2600325"/>
          <p14:tracePt t="48241" x="6665913" y="2600325"/>
          <p14:tracePt t="48258" x="6677025" y="2600325"/>
          <p14:tracePt t="48275" x="6699250" y="2600325"/>
          <p14:tracePt t="48276" x="6710363" y="2600325"/>
          <p14:tracePt t="48292" x="6726238" y="2600325"/>
          <p14:tracePt t="48294" x="6732588" y="2600325"/>
          <p14:tracePt t="48308" x="6777038" y="2600325"/>
          <p14:tracePt t="48325" x="6797675" y="2600325"/>
          <p14:tracePt t="48343" x="6815138" y="2605088"/>
          <p14:tracePt t="48359" x="6831013" y="2605088"/>
          <p14:tracePt t="48375" x="6848475" y="2605088"/>
          <p14:tracePt t="48392" x="6875463" y="2611438"/>
          <p14:tracePt t="48409" x="6891338" y="2611438"/>
          <p14:tracePt t="48410" x="6897688" y="2616200"/>
          <p14:tracePt t="48424" x="6908800" y="2616200"/>
          <p14:tracePt t="48426" x="6919913" y="2616200"/>
          <p14:tracePt t="48442" x="6924675" y="2616200"/>
          <p14:tracePt t="48444" x="6935788" y="2616200"/>
          <p14:tracePt t="48458" x="6942138" y="2616200"/>
          <p14:tracePt t="48475" x="6946900" y="2616200"/>
          <p14:tracePt t="48492" x="6953250" y="2616200"/>
          <p14:tracePt t="48509" x="6958013" y="2622550"/>
          <p14:tracePt t="48525" x="6964363" y="2622550"/>
          <p14:tracePt t="48543" x="6975475" y="2622550"/>
          <p14:tracePt t="48559" x="6985000" y="2622550"/>
          <p14:tracePt t="48576" x="6991350" y="2622550"/>
          <p14:tracePt t="48592" x="6996113" y="2627313"/>
          <p14:tracePt t="48609" x="7007225" y="2627313"/>
          <p14:tracePt t="48757" x="7013575" y="2627313"/>
          <p14:tracePt t="48816" x="7018338" y="2627313"/>
          <p14:tracePt t="48869" x="7024688" y="2627313"/>
          <p14:tracePt t="48967" x="7029450" y="2627313"/>
          <p14:tracePt t="48981" x="7035800" y="2627313"/>
          <p14:tracePt t="48989" x="7040563" y="2627313"/>
          <p14:tracePt t="48996" x="7046913" y="2627313"/>
          <p14:tracePt t="49009" x="7051675" y="2627313"/>
          <p14:tracePt t="49011" x="7058025" y="2627313"/>
          <p14:tracePt t="49026" x="7062788" y="2627313"/>
          <p14:tracePt t="49042" x="7069138" y="2627313"/>
          <p14:tracePt t="49059" x="7073900" y="2627313"/>
          <p14:tracePt t="49086" x="7078663" y="2627313"/>
          <p14:tracePt t="49094" x="7085013" y="2627313"/>
          <p14:tracePt t="49109" x="7096125" y="2627313"/>
          <p14:tracePt t="49126" x="7100888" y="2627313"/>
          <p14:tracePt t="50136" x="7096125" y="2627313"/>
          <p14:tracePt t="50159" x="7089775" y="2627313"/>
          <p14:tracePt t="50174" x="7085013" y="2627313"/>
          <p14:tracePt t="50181" x="7078663" y="2627313"/>
          <p14:tracePt t="50204" x="7073900" y="2627313"/>
          <p14:tracePt t="50219" x="7069138" y="2627313"/>
          <p14:tracePt t="50242" x="7062788" y="2627313"/>
          <p14:tracePt t="50271" x="7058025" y="2627313"/>
          <p14:tracePt t="50279" x="7051675" y="2627313"/>
          <p14:tracePt t="50286" x="7046913" y="2627313"/>
          <p14:tracePt t="50302" x="7035800" y="2627313"/>
          <p14:tracePt t="50311" x="7024688" y="2627313"/>
          <p14:tracePt t="50328" x="6980238" y="2627313"/>
          <p14:tracePt t="50330" x="6958013" y="2627313"/>
          <p14:tracePt t="50345" x="6931025" y="2638425"/>
          <p14:tracePt t="50346" x="6913563" y="2644775"/>
          <p14:tracePt t="50361" x="6902450" y="2644775"/>
          <p14:tracePt t="50363" x="6881813" y="2649538"/>
          <p14:tracePt t="50378" x="6859588" y="2649538"/>
          <p14:tracePt t="50395" x="6826250" y="2660650"/>
          <p14:tracePt t="50412" x="6808788" y="2665413"/>
          <p14:tracePt t="50414" x="6797675" y="2665413"/>
          <p14:tracePt t="50429" x="6777038" y="2665413"/>
          <p14:tracePt t="50446" x="6732588" y="2676525"/>
          <p14:tracePt t="50463" x="6699250" y="2687638"/>
          <p14:tracePt t="50479" x="6650038" y="2693988"/>
          <p14:tracePt t="50480" x="6621463" y="2698750"/>
          <p14:tracePt t="50495" x="6583363" y="2705100"/>
          <p14:tracePt t="50496" x="6534150" y="2716213"/>
          <p14:tracePt t="50512" x="6423025" y="2743200"/>
          <p14:tracePt t="50528" x="6253163" y="2787650"/>
          <p14:tracePt t="50545" x="6081713" y="2859088"/>
          <p14:tracePt t="50563" x="5724525" y="2997200"/>
          <p14:tracePt t="50579" x="5426075" y="3117850"/>
          <p14:tracePt t="50595" x="5106988" y="3238500"/>
          <p14:tracePt t="50612" x="4727575" y="3398838"/>
          <p14:tracePt t="50629" x="4330700" y="3552825"/>
          <p14:tracePt t="50630" x="4137025" y="3635375"/>
          <p14:tracePt t="50645" x="4000500" y="3684588"/>
          <p14:tracePt t="50647" x="3762375" y="3778250"/>
          <p14:tracePt t="50661" x="3592513" y="3840163"/>
          <p14:tracePt t="50663" x="3432175" y="3894138"/>
          <p14:tracePt t="50678" x="3128963" y="3987800"/>
          <p14:tracePt t="50695" x="2803525" y="4070350"/>
          <p14:tracePt t="50712" x="2408238" y="4141788"/>
          <p14:tracePt t="50714" x="2159000" y="4175125"/>
          <p14:tracePt t="50729" x="1951038" y="4203700"/>
          <p14:tracePt t="50731" x="1647825" y="4235450"/>
          <p14:tracePt t="50745" x="881063" y="4306888"/>
          <p14:tracePt t="50762" x="60325" y="4389438"/>
          <p14:tracePt t="51170" x="363538" y="4389438"/>
          <p14:tracePt t="51180" x="517525" y="4418013"/>
          <p14:tracePt t="51195" x="622300" y="4440238"/>
          <p14:tracePt t="51213" x="633413" y="4440238"/>
          <p14:tracePt t="51510" x="628650" y="4440238"/>
          <p14:tracePt t="51516" x="600075" y="4429125"/>
          <p14:tracePt t="51530" x="561975" y="4400550"/>
          <p14:tracePt t="51532" x="528638" y="4384675"/>
          <p14:tracePt t="51546" x="463550" y="4357688"/>
          <p14:tracePt t="51547" x="423863" y="4318000"/>
          <p14:tracePt t="51563" x="407988" y="4302125"/>
          <p14:tracePt t="51580" x="407988" y="4291013"/>
          <p14:tracePt t="51597" x="463550" y="4279900"/>
          <p14:tracePt t="51598" x="512763" y="4279900"/>
          <p14:tracePt t="51613" x="622300" y="4279900"/>
          <p14:tracePt t="51615" x="760413" y="4286250"/>
          <p14:tracePt t="51630" x="1603375" y="4362450"/>
          <p14:tracePt t="51646" x="2649538" y="4516438"/>
          <p14:tracePt t="51664" x="3967163" y="4556125"/>
          <p14:tracePt t="51665" x="4406900" y="4556125"/>
          <p14:tracePt t="51680" x="5581650" y="4522788"/>
          <p14:tracePt t="51696" x="6081713" y="4511675"/>
          <p14:tracePt t="51698" x="6396038" y="4500563"/>
          <p14:tracePt t="51713" x="7189788" y="4483100"/>
          <p14:tracePt t="51731" x="7602538" y="4445000"/>
          <p14:tracePt t="51732" x="8037513" y="4429125"/>
          <p14:tracePt t="51747" x="8126413" y="4429125"/>
          <p14:tracePt t="51748" x="8296275" y="4429125"/>
          <p14:tracePt t="51764" x="8545513" y="4411663"/>
          <p14:tracePt t="51766" x="8815388" y="4389438"/>
          <p14:tracePt t="51780" x="9399588" y="4368800"/>
          <p14:tracePt t="51797" x="10044113" y="4230688"/>
          <p14:tracePt t="51814" x="10418763" y="4087813"/>
          <p14:tracePt t="51816" x="10539413" y="4010025"/>
          <p14:tracePt t="51831" x="10610850" y="3927475"/>
          <p14:tracePt t="51847" x="10583863" y="3840163"/>
          <p14:tracePt t="51864" x="10472738" y="3746500"/>
          <p14:tracePt t="51881" x="10423525" y="3713163"/>
          <p14:tracePt t="51883" x="10407650" y="3702050"/>
          <p14:tracePt t="51897" x="10407650" y="3684588"/>
          <p14:tracePt t="51898" x="10407650" y="3662363"/>
          <p14:tracePt t="51914" x="10428288" y="3641725"/>
          <p14:tracePt t="51915" x="10439400" y="3624263"/>
          <p14:tracePt t="51930" x="10494963" y="3575050"/>
          <p14:tracePt t="51947" x="10512425" y="3525838"/>
          <p14:tracePt t="51964" x="10512425" y="3503613"/>
          <p14:tracePt t="51966" x="10512425" y="3497263"/>
          <p14:tracePt t="51981" x="10472738" y="3470275"/>
          <p14:tracePt t="51997" x="10412413" y="3448050"/>
          <p14:tracePt t="52013" x="10313988" y="3432175"/>
          <p14:tracePt t="52031" x="10209213" y="3421063"/>
          <p14:tracePt t="52032" x="10158413" y="3421063"/>
          <p14:tracePt t="52048" x="10064750" y="3421063"/>
          <p14:tracePt t="52064" x="9988550" y="3409950"/>
          <p14:tracePt t="52066" x="9939338" y="3398838"/>
          <p14:tracePt t="52080" x="9850438" y="3387725"/>
          <p14:tracePt t="52098" x="9707563" y="3343275"/>
          <p14:tracePt t="52115" x="9636125" y="3316288"/>
          <p14:tracePt t="52116" x="9591675" y="3289300"/>
          <p14:tracePt t="52131" x="9564688" y="3278188"/>
          <p14:tracePt t="52133" x="9542463" y="3260725"/>
          <p14:tracePt t="52147" x="9498013" y="3216275"/>
          <p14:tracePt t="52163" x="9471025" y="3178175"/>
          <p14:tracePt t="52180" x="9431338" y="3122613"/>
          <p14:tracePt t="52198" x="9388475" y="3057525"/>
          <p14:tracePt t="52214" x="9371013" y="3035300"/>
          <p14:tracePt t="52215" x="9355138" y="3013075"/>
          <p14:tracePt t="52232" x="9294813" y="2957513"/>
          <p14:tracePt t="52248" x="9261475" y="2919413"/>
          <p14:tracePt t="52265" x="9232900" y="2881313"/>
          <p14:tracePt t="52266" x="9228138" y="2874963"/>
          <p14:tracePt t="52282" x="9228138" y="2859088"/>
          <p14:tracePt t="52297" x="9228138" y="2841625"/>
          <p14:tracePt t="52314" x="9232900" y="2825750"/>
          <p14:tracePt t="52332" x="9239250" y="2820988"/>
          <p14:tracePt t="52333" x="9244013" y="2814638"/>
          <p14:tracePt t="52348" x="9250363" y="2809875"/>
          <p14:tracePt t="52365" x="9250363" y="2803525"/>
          <p14:tracePt t="52381" x="9250363" y="2798763"/>
          <p14:tracePt t="52403" x="9250363" y="2792413"/>
          <p14:tracePt t="52417" x="9244013" y="2792413"/>
          <p14:tracePt t="52431" x="9239250" y="2792413"/>
          <p14:tracePt t="52432" x="9221788" y="2792413"/>
          <p14:tracePt t="52448" x="9201150" y="2792413"/>
          <p14:tracePt t="52464" x="9178925" y="2792413"/>
          <p14:tracePt t="52482" x="9161463" y="2787650"/>
          <p14:tracePt t="52484" x="9145588" y="2776538"/>
          <p14:tracePt t="52499" x="9090025" y="2743200"/>
          <p14:tracePt t="52515" x="9018588" y="2709863"/>
          <p14:tracePt t="52531" x="8924925" y="2671763"/>
          <p14:tracePt t="52548" x="8837613" y="2649538"/>
          <p14:tracePt t="52550" x="8793163" y="2638425"/>
          <p14:tracePt t="52566" x="8759825" y="2633663"/>
          <p14:tracePt t="52567" x="8726488" y="2633663"/>
          <p14:tracePt t="52582" x="8688388" y="2633663"/>
          <p14:tracePt t="52583" x="8677275" y="2633663"/>
          <p14:tracePt t="52598" x="8655050" y="2633663"/>
          <p14:tracePt t="52615" x="8639175" y="2633663"/>
          <p14:tracePt t="52632" x="8628063" y="2633663"/>
          <p14:tracePt t="52747" x="8628063" y="2627313"/>
          <p14:tracePt t="52777" x="8632825" y="2622550"/>
          <p14:tracePt t="53887" x="8643938" y="2622550"/>
          <p14:tracePt t="53893" x="8655050" y="2622550"/>
          <p14:tracePt t="53903" x="8710613" y="2622550"/>
          <p14:tracePt t="53916" x="8804275" y="2633663"/>
          <p14:tracePt t="53918" x="8974138" y="2654300"/>
          <p14:tracePt t="53933" x="9377363" y="2654300"/>
          <p14:tracePt t="53951" x="9801225" y="2622550"/>
          <p14:tracePt t="53967" x="10352088" y="2593975"/>
          <p14:tracePt t="53968" x="10588625" y="2589213"/>
          <p14:tracePt t="53983" x="10715625" y="2571750"/>
          <p14:tracePt t="53985" x="10825163" y="2555875"/>
          <p14:tracePt t="54000" x="10947400" y="2544763"/>
          <p14:tracePt t="54017" x="10969625" y="2533650"/>
          <p14:tracePt t="54052" x="10952163" y="2540000"/>
          <p14:tracePt t="54058" x="10947400" y="2540000"/>
          <p14:tracePt t="54066" x="10925175" y="2544763"/>
          <p14:tracePt t="54083" x="10887075" y="2555875"/>
          <p14:tracePt t="54101" x="10869613" y="2560638"/>
          <p14:tracePt t="54116" x="10853738" y="2560638"/>
          <p14:tracePt t="54134" x="10847388" y="2560638"/>
          <p14:tracePt t="54195" x="10842625" y="2566988"/>
          <p14:tracePt t="54216" x="10842625" y="2571750"/>
          <p14:tracePt t="54224" x="10836275" y="2578100"/>
          <p14:tracePt t="54233" x="10831513" y="2578100"/>
          <p14:tracePt t="54250" x="10787063" y="2611438"/>
          <p14:tracePt t="54267" x="10660063" y="2649538"/>
          <p14:tracePt t="54269" x="10544175" y="2682875"/>
          <p14:tracePt t="54284" x="10450513" y="2698750"/>
          <p14:tracePt t="54286" x="10274300" y="2720975"/>
          <p14:tracePt t="54300" x="9812338" y="2814638"/>
          <p14:tracePt t="54318" x="9299575" y="2897188"/>
          <p14:tracePt t="54334" x="8809038" y="3001963"/>
          <p14:tracePt t="54336" x="8605838" y="3024188"/>
          <p14:tracePt t="54351" x="8351838" y="3057525"/>
          <p14:tracePt t="54353" x="8235950" y="3068638"/>
          <p14:tracePt t="54367" x="7789863" y="3128963"/>
          <p14:tracePt t="54384" x="7062788" y="3133725"/>
          <p14:tracePt t="54401" x="6369050" y="3162300"/>
          <p14:tracePt t="54402" x="5911850" y="3162300"/>
          <p14:tracePt t="54418" x="5653088" y="3173413"/>
          <p14:tracePt t="54419" x="5327650" y="3195638"/>
          <p14:tracePt t="54435" x="5024438" y="3205163"/>
          <p14:tracePt t="54436" x="4837113" y="3205163"/>
          <p14:tracePt t="54450" x="4197350" y="3205163"/>
          <p14:tracePt t="54468" x="4076700" y="3178175"/>
          <p14:tracePt t="54485" x="3944938" y="3133725"/>
          <p14:tracePt t="54486" x="3916363" y="3117850"/>
          <p14:tracePt t="54501" x="3906838" y="3106738"/>
          <p14:tracePt t="54503" x="3900488" y="3101975"/>
          <p14:tracePt t="54517" x="3878263" y="3090863"/>
          <p14:tracePt t="54534" x="3813175" y="3073400"/>
          <p14:tracePt t="54551" x="3735388" y="3057525"/>
          <p14:tracePt t="54569" x="3552825" y="3051175"/>
          <p14:tracePt t="54585" x="3487738" y="3051175"/>
          <p14:tracePt t="54586" x="3421063" y="3051175"/>
          <p14:tracePt t="54601" x="3300413" y="3051175"/>
          <p14:tracePt t="54618" x="3167063" y="3057525"/>
          <p14:tracePt t="54635" x="3073400" y="3057525"/>
          <p14:tracePt t="54637" x="3019425" y="3057525"/>
          <p14:tracePt t="54652" x="2959100" y="3057525"/>
          <p14:tracePt t="54668" x="2914650" y="3057525"/>
          <p14:tracePt t="54684" x="2892425" y="3057525"/>
          <p14:tracePt t="54702" x="2870200" y="3057525"/>
          <p14:tracePt t="54703" x="2859088" y="3057525"/>
          <p14:tracePt t="54718" x="2847975" y="3057525"/>
          <p14:tracePt t="54719" x="2832100" y="3057525"/>
          <p14:tracePt t="54734" x="2803525" y="3057525"/>
          <p14:tracePt t="54752" x="2738438" y="3057525"/>
          <p14:tracePt t="54768" x="2693988" y="3057525"/>
          <p14:tracePt t="54785" x="2655888" y="3057525"/>
          <p14:tracePt t="54787" x="2649538" y="3057525"/>
          <p14:tracePt t="54801" x="2644775" y="3057525"/>
          <p14:tracePt t="54802" x="2633663" y="3057525"/>
          <p14:tracePt t="54817" x="2627313" y="3057525"/>
          <p14:tracePt t="54835" x="2622550" y="3057525"/>
          <p14:tracePt t="55043" x="2616200" y="3057525"/>
          <p14:tracePt t="55079" x="2611438" y="3057525"/>
          <p14:tracePt t="55094" x="2606675" y="3057525"/>
          <p14:tracePt t="55109" x="2600325" y="3051175"/>
          <p14:tracePt t="55124" x="2595563" y="3051175"/>
          <p14:tracePt t="55135" x="2589213" y="3051175"/>
          <p14:tracePt t="55152" x="2578100" y="3046413"/>
          <p14:tracePt t="55169" x="2555875" y="3046413"/>
          <p14:tracePt t="55170" x="2540000" y="3040063"/>
          <p14:tracePt t="55185" x="2528888" y="3040063"/>
          <p14:tracePt t="55202" x="2528888" y="3035300"/>
          <p14:tracePt t="55244" x="2522538" y="3035300"/>
          <p14:tracePt t="55274" x="2517775" y="3035300"/>
          <p14:tracePt t="55304" x="2517775" y="3028950"/>
          <p14:tracePt t="55312" x="2513013" y="3028950"/>
          <p14:tracePt t="55342" x="2506663" y="3028950"/>
          <p14:tracePt t="55356" x="2501900" y="3028950"/>
          <p14:tracePt t="55363" x="2501900" y="3024188"/>
          <p14:tracePt t="55387" x="2495550" y="3024188"/>
          <p14:tracePt t="55418" x="2490788" y="3024188"/>
          <p14:tracePt t="55431" x="2484438" y="3024188"/>
          <p14:tracePt t="55454" x="2479675" y="3017838"/>
          <p14:tracePt t="55478" x="2473325" y="3017838"/>
          <p14:tracePt t="55499" x="2468563" y="3017838"/>
          <p14:tracePt t="55537" x="2462213" y="3017838"/>
          <p14:tracePt t="55560" x="2462213" y="3013075"/>
          <p14:tracePt t="55574" x="2457450" y="3013075"/>
          <p14:tracePt t="55589" x="2451100" y="3013075"/>
          <p14:tracePt t="55612" x="2451100" y="3008313"/>
          <p14:tracePt t="55651" x="2446338" y="3008313"/>
          <p14:tracePt t="55815" x="2446338" y="3001963"/>
          <p14:tracePt t="55853" x="2457450" y="3001963"/>
          <p14:tracePt t="55858" x="2462213" y="3001963"/>
          <p14:tracePt t="55869" x="2468563" y="3001963"/>
          <p14:tracePt t="55886" x="2484438" y="3001963"/>
          <p14:tracePt t="55903" x="2517775" y="3001963"/>
          <p14:tracePt t="55905" x="2528888" y="3001963"/>
          <p14:tracePt t="55919" x="2562225" y="3001963"/>
          <p14:tracePt t="55936" x="2584450" y="3001963"/>
          <p14:tracePt t="55953" x="2633663" y="3001963"/>
          <p14:tracePt t="55970" x="2671763" y="3001963"/>
          <p14:tracePt t="55972" x="2698750" y="2997200"/>
          <p14:tracePt t="55987" x="2716213" y="2997200"/>
          <p14:tracePt t="55988" x="2738438" y="2990850"/>
          <p14:tracePt t="56004" x="2771775" y="2986088"/>
          <p14:tracePt t="56021" x="2792413" y="2979738"/>
          <p14:tracePt t="56038" x="2825750" y="2974975"/>
          <p14:tracePt t="56054" x="2847975" y="2974975"/>
          <p14:tracePt t="56072" x="2854325" y="2974975"/>
          <p14:tracePt t="56087" x="2865438" y="2974975"/>
          <p14:tracePt t="56138" x="2870200" y="2974975"/>
          <p14:tracePt t="56143" x="2876550" y="2974975"/>
          <p14:tracePt t="56153" x="2881313" y="2974975"/>
          <p14:tracePt t="56171" x="2903538" y="2974975"/>
          <p14:tracePt t="56187" x="2919413" y="2968625"/>
          <p14:tracePt t="56188" x="2930525" y="2968625"/>
          <p14:tracePt t="56204" x="2941638" y="2968625"/>
          <p14:tracePt t="56205" x="2947988" y="2968625"/>
          <p14:tracePt t="56222" x="2952750" y="2968625"/>
          <p14:tracePt t="56280" x="2959100" y="2968625"/>
          <p14:tracePt t="56288" x="2963863" y="2968625"/>
          <p14:tracePt t="56293" x="2974975" y="2968625"/>
          <p14:tracePt t="56304" x="2986088" y="2968625"/>
          <p14:tracePt t="56321" x="3008313" y="2968625"/>
          <p14:tracePt t="56322" x="3013075" y="2968625"/>
          <p14:tracePt t="56337" x="3019425" y="2968625"/>
          <p14:tracePt t="56378" x="3024188" y="2968625"/>
          <p14:tracePt t="56392" x="3030538" y="2968625"/>
          <p14:tracePt t="56398" x="3035300" y="2968625"/>
          <p14:tracePt t="56422" x="3046413" y="2968625"/>
          <p14:tracePt t="56429" x="3057525" y="2968625"/>
          <p14:tracePt t="56436" x="3063875" y="2968625"/>
          <p14:tracePt t="56454" x="3079750" y="2968625"/>
          <p14:tracePt t="56471" x="3084513" y="2968625"/>
          <p14:tracePt t="56487" x="3090863" y="2968625"/>
          <p14:tracePt t="56505" x="3095625" y="2968625"/>
          <p14:tracePt t="56520" x="3101975" y="2968625"/>
          <p14:tracePt t="56537" x="3113088" y="2968625"/>
          <p14:tracePt t="56555" x="3128963" y="2963863"/>
          <p14:tracePt t="56571" x="3135313" y="2963863"/>
          <p14:tracePt t="56587" x="3140075" y="2963863"/>
          <p14:tracePt t="56604" x="3146425" y="2963863"/>
          <p14:tracePt t="56621" x="3151188" y="2963863"/>
          <p14:tracePt t="56638" x="3184525" y="2963863"/>
          <p14:tracePt t="56655" x="3222625" y="2963863"/>
          <p14:tracePt t="56671" x="3260725" y="2963863"/>
          <p14:tracePt t="56688" x="3289300" y="2957513"/>
          <p14:tracePt t="56705" x="3322638" y="2952750"/>
          <p14:tracePt t="56706" x="3327400" y="2952750"/>
          <p14:tracePt t="56721" x="3333750" y="2946400"/>
          <p14:tracePt t="56723" x="3338513" y="2946400"/>
          <p14:tracePt t="56737" x="3344863" y="2946400"/>
          <p14:tracePt t="56754" x="3360738" y="2946400"/>
          <p14:tracePt t="56771" x="3376613" y="2946400"/>
          <p14:tracePt t="56788" x="3421063" y="2946400"/>
          <p14:tracePt t="56789" x="3427413" y="2946400"/>
          <p14:tracePt t="56805" x="3438525" y="2946400"/>
          <p14:tracePt t="56821" x="3448050" y="2946400"/>
          <p14:tracePt t="57255" x="3476625" y="2946400"/>
          <p14:tracePt t="57260" x="3525838" y="2946400"/>
          <p14:tracePt t="57273" x="3575050" y="2941638"/>
          <p14:tracePt t="57288" x="3862388" y="2886075"/>
          <p14:tracePt t="57290" x="3994150" y="2859088"/>
          <p14:tracePt t="57305" x="4087813" y="2847975"/>
          <p14:tracePt t="57307" x="4252913" y="2814638"/>
          <p14:tracePt t="57321" x="4368800" y="2803525"/>
          <p14:tracePt t="57323" x="4473575" y="2776538"/>
          <p14:tracePt t="57339" x="4551363" y="2770188"/>
          <p14:tracePt t="57356" x="4583113" y="2765425"/>
          <p14:tracePt t="57502" x="4589463" y="2765425"/>
          <p14:tracePt t="57516" x="4589463" y="2770188"/>
          <p14:tracePt t="57531" x="4594225" y="2770188"/>
          <p14:tracePt t="57546" x="4600575" y="2776538"/>
          <p14:tracePt t="57555" x="4600575" y="2781300"/>
          <p14:tracePt t="57573" x="4611688" y="2787650"/>
          <p14:tracePt t="57590" x="4616450" y="2792413"/>
          <p14:tracePt t="57772" x="4611688" y="2792413"/>
          <p14:tracePt t="57779" x="4605338" y="2792413"/>
          <p14:tracePt t="57789" x="4600575" y="2792413"/>
          <p14:tracePt t="57805" x="4594225" y="2792413"/>
          <p14:tracePt t="57823" x="4583113" y="2792413"/>
          <p14:tracePt t="57839" x="4578350" y="2792413"/>
          <p14:tracePt t="57856" x="4572000" y="2792413"/>
          <p14:tracePt t="57873" x="4567238" y="2792413"/>
          <p14:tracePt t="57889" x="4560888" y="2792413"/>
          <p14:tracePt t="57906" x="4556125" y="2792413"/>
          <p14:tracePt t="57923" x="4545013" y="2792413"/>
          <p14:tracePt t="57940" x="4540250" y="2792413"/>
          <p14:tracePt t="58080" x="4540250" y="2798763"/>
          <p14:tracePt t="58086" x="4556125" y="2798763"/>
          <p14:tracePt t="58094" x="4572000" y="2798763"/>
          <p14:tracePt t="58106" x="4594225" y="2798763"/>
          <p14:tracePt t="58123" x="4638675" y="2798763"/>
          <p14:tracePt t="58125" x="4672013" y="2798763"/>
          <p14:tracePt t="58139" x="4765675" y="2798763"/>
          <p14:tracePt t="58156" x="4870450" y="2798763"/>
          <p14:tracePt t="58173" x="5046663" y="2798763"/>
          <p14:tracePt t="58190" x="5238750" y="2798763"/>
          <p14:tracePt t="58192" x="5349875" y="2798763"/>
          <p14:tracePt t="58206" x="5421313" y="2803525"/>
          <p14:tracePt t="58208" x="5559425" y="2803525"/>
          <p14:tracePt t="58223" x="5684838" y="2803525"/>
          <p14:tracePt t="58240" x="5811838" y="2825750"/>
          <p14:tracePt t="58257" x="5883275" y="2832100"/>
          <p14:tracePt t="58259" x="5922963" y="2847975"/>
          <p14:tracePt t="58274" x="5956300" y="2847975"/>
          <p14:tracePt t="58275" x="5972175" y="2852738"/>
          <p14:tracePt t="58290" x="5999163" y="2859088"/>
          <p14:tracePt t="58306" x="6010275" y="2863850"/>
          <p14:tracePt t="58324" x="6027738" y="2874963"/>
          <p14:tracePt t="58325" x="6027738" y="2881313"/>
          <p14:tracePt t="58342" x="6032500" y="2881313"/>
          <p14:tracePt t="58357" x="6038850" y="2886075"/>
          <p14:tracePt t="58380" x="6043613" y="2892425"/>
          <p14:tracePt t="58391" x="6043613" y="2897188"/>
          <p14:tracePt t="58407" x="6054725" y="2903538"/>
          <p14:tracePt t="58409" x="6065838" y="2903538"/>
          <p14:tracePt t="58424" x="6065838" y="2908300"/>
          <p14:tracePt t="58426" x="6076950" y="2908300"/>
          <p14:tracePt t="58440" x="6088063" y="2919413"/>
          <p14:tracePt t="58456" x="6132513" y="2919413"/>
          <p14:tracePt t="58473" x="6192838" y="2925763"/>
          <p14:tracePt t="58491" x="6324600" y="2925763"/>
          <p14:tracePt t="58507" x="6418263" y="2925763"/>
          <p14:tracePt t="58524" x="6534150" y="2919413"/>
          <p14:tracePt t="58541" x="6677025" y="2908300"/>
          <p14:tracePt t="58558" x="6808788" y="2892425"/>
          <p14:tracePt t="58576" x="6891338" y="2881313"/>
          <p14:tracePt t="58590" x="6935788" y="2874963"/>
          <p14:tracePt t="58607" x="6969125" y="2870200"/>
          <p14:tracePt t="58624" x="7002463" y="2870200"/>
          <p14:tracePt t="58626" x="7018338" y="2870200"/>
          <p14:tracePt t="58641" x="7029450" y="2870200"/>
          <p14:tracePt t="58642" x="7040563" y="2870200"/>
          <p14:tracePt t="58657" x="7062788" y="2870200"/>
          <p14:tracePt t="58674" x="7089775" y="2863850"/>
          <p14:tracePt t="58691" x="7089775" y="2859088"/>
          <p14:tracePt t="58965" x="7107238" y="2859088"/>
          <p14:tracePt t="58971" x="7145338" y="2847975"/>
          <p14:tracePt t="58979" x="7151688" y="2847975"/>
          <p14:tracePt t="58991" x="7194550" y="2832100"/>
          <p14:tracePt t="59008" x="7343775" y="2798763"/>
          <p14:tracePt t="59009" x="7415213" y="2792413"/>
          <p14:tracePt t="59026" x="7515225" y="2781300"/>
          <p14:tracePt t="59041" x="7640638" y="2770188"/>
          <p14:tracePt t="59058" x="7729538" y="2765425"/>
          <p14:tracePt t="59075" x="7789863" y="2765425"/>
          <p14:tracePt t="59076" x="7823200" y="2765425"/>
          <p14:tracePt t="59091" x="7850188" y="2765425"/>
          <p14:tracePt t="59093" x="7872413" y="2765425"/>
          <p14:tracePt t="59108" x="7900988" y="2776538"/>
          <p14:tracePt t="59124" x="7916863" y="2781300"/>
          <p14:tracePt t="59141" x="7921625" y="2787650"/>
          <p14:tracePt t="59143" x="7927975" y="2792413"/>
          <p14:tracePt t="59158" x="7927975" y="2803525"/>
          <p14:tracePt t="59160" x="7932738" y="2809875"/>
          <p14:tracePt t="59175" x="7939088" y="2814638"/>
          <p14:tracePt t="59176" x="7939088" y="2820988"/>
          <p14:tracePt t="59191" x="7943850" y="2825750"/>
          <p14:tracePt t="59211" x="7943850" y="2832100"/>
          <p14:tracePt t="59234" x="7943850" y="2836863"/>
          <p14:tracePt t="59266" x="7943850" y="2841625"/>
          <p14:tracePt t="59362" x="7950200" y="2841625"/>
          <p14:tracePt t="59370" x="7954963" y="2841625"/>
          <p14:tracePt t="59377" x="7966075" y="2841625"/>
          <p14:tracePt t="59392" x="7988300" y="2847975"/>
          <p14:tracePt t="59393" x="8021638" y="2852738"/>
          <p14:tracePt t="59408" x="8066088" y="2852738"/>
          <p14:tracePt t="59425" x="8142288" y="2859088"/>
          <p14:tracePt t="59443" x="8335963" y="2863850"/>
          <p14:tracePt t="59459" x="8462963" y="2863850"/>
          <p14:tracePt t="59475" x="8632825" y="2863850"/>
          <p14:tracePt t="59493" x="8759825" y="2863850"/>
          <p14:tracePt t="59496" x="8809038" y="2863850"/>
          <p14:tracePt t="59509" x="8837613" y="2863850"/>
          <p14:tracePt t="59510" x="8869363" y="2863850"/>
          <p14:tracePt t="59526" x="8886825" y="2863850"/>
          <p14:tracePt t="59527" x="8897938" y="2863850"/>
          <p14:tracePt t="59543" x="8909050" y="2863850"/>
          <p14:tracePt t="59544" x="8924925" y="2863850"/>
          <p14:tracePt t="59558" x="8947150" y="2863850"/>
          <p14:tracePt t="59575" x="8991600" y="2870200"/>
          <p14:tracePt t="59593" x="9067800" y="2870200"/>
          <p14:tracePt t="59608" x="9085263" y="2870200"/>
          <p14:tracePt t="59610" x="9096375" y="2870200"/>
          <p14:tracePt t="59625" x="9118600" y="2870200"/>
          <p14:tracePt t="59642" x="9128125" y="2874963"/>
          <p14:tracePt t="59660" x="9150350" y="2886075"/>
          <p14:tracePt t="59675" x="9156700" y="2886075"/>
          <p14:tracePt t="59676" x="9161463" y="2886075"/>
          <p14:tracePt t="59692" x="9183688" y="2897188"/>
          <p14:tracePt t="59709" x="9190038" y="2897188"/>
          <p14:tracePt t="59725" x="9194800" y="2897188"/>
          <p14:tracePt t="59743" x="9201150" y="2897188"/>
          <p14:tracePt t="59791" x="9205913" y="2897188"/>
          <p14:tracePt t="59804" x="9217025" y="2897188"/>
          <p14:tracePt t="59811" x="9221788" y="2903538"/>
          <p14:tracePt t="59826" x="9250363" y="2908300"/>
          <p14:tracePt t="59842" x="9266238" y="2908300"/>
          <p14:tracePt t="59859" x="9283700" y="2908300"/>
          <p14:tracePt t="59877" x="9299575" y="2914650"/>
          <p14:tracePt t="59878" x="9299575" y="2919413"/>
          <p14:tracePt t="59893" x="9305925" y="2919413"/>
          <p14:tracePt t="59909" x="9310688" y="2919413"/>
          <p14:tracePt t="59925" x="9315450" y="2919413"/>
          <p14:tracePt t="59962" x="9321800" y="2919413"/>
          <p14:tracePt t="59977" x="9332913" y="2919413"/>
          <p14:tracePt t="59984" x="9337675" y="2919413"/>
          <p14:tracePt t="59992" x="9344025" y="2919413"/>
          <p14:tracePt t="60009" x="9366250" y="2919413"/>
          <p14:tracePt t="60026" x="9377363" y="2919413"/>
          <p14:tracePt t="60028" x="9388475" y="2919413"/>
          <p14:tracePt t="60044" x="9393238" y="2919413"/>
          <p14:tracePt t="60144" x="9399588" y="2919413"/>
          <p14:tracePt t="60330" x="9404350" y="2925763"/>
          <p14:tracePt t="60721" x="9399588" y="2930525"/>
          <p14:tracePt t="60728" x="9366250" y="2941638"/>
          <p14:tracePt t="60733" x="9359900" y="2952750"/>
          <p14:tracePt t="60761" x="8991600" y="3073400"/>
          <p14:tracePt t="60777" x="8351838" y="3189288"/>
          <p14:tracePt t="60778" x="8066088" y="3244850"/>
          <p14:tracePt t="60794" x="7575550" y="3289300"/>
          <p14:tracePt t="60796" x="7040563" y="3376613"/>
          <p14:tracePt t="60810" x="6132513" y="3497263"/>
          <p14:tracePt t="60827" x="5046663" y="3652838"/>
          <p14:tracePt t="60845" x="4114800" y="3756025"/>
          <p14:tracePt t="60847" x="3652838" y="3811588"/>
          <p14:tracePt t="60861" x="3228975" y="3849688"/>
          <p14:tracePt t="60862" x="2963863" y="3878263"/>
          <p14:tracePt t="60876" x="1989138" y="3932238"/>
          <p14:tracePt t="60894" x="1773238" y="3943350"/>
          <p14:tracePt t="60911" x="1498600" y="3949700"/>
          <p14:tracePt t="60913" x="1438275" y="3949700"/>
          <p14:tracePt t="60927" x="1409700" y="3943350"/>
          <p14:tracePt t="60929" x="1371600" y="3932238"/>
          <p14:tracePt t="60944" x="1355725" y="3927475"/>
          <p14:tracePt t="61043" x="1355725" y="3922713"/>
          <p14:tracePt t="61056" x="1355725" y="3911600"/>
          <p14:tracePt t="61063" x="1355725" y="3894138"/>
          <p14:tracePt t="61078" x="1371600" y="3867150"/>
          <p14:tracePt t="61094" x="1377950" y="3860800"/>
          <p14:tracePt t="61096" x="1382713" y="3833813"/>
          <p14:tracePt t="61111" x="1393825" y="3789363"/>
          <p14:tracePt t="61128" x="1409700" y="3735388"/>
          <p14:tracePt t="61145" x="1431925" y="3695700"/>
          <p14:tracePt t="61146" x="1449388" y="3673475"/>
          <p14:tracePt t="61162" x="1471613" y="3641725"/>
          <p14:tracePt t="61177" x="1509713" y="3608388"/>
          <p14:tracePt t="61194" x="1525588" y="3579813"/>
          <p14:tracePt t="61211" x="1554163" y="3541713"/>
          <p14:tracePt t="61228" x="1570038" y="3519488"/>
          <p14:tracePt t="61244" x="1581150" y="3514725"/>
          <p14:tracePt t="61246" x="1585913" y="3508375"/>
          <p14:tracePt t="61261" x="1592263" y="3497263"/>
          <p14:tracePt t="61278" x="1603375" y="3492500"/>
          <p14:tracePt t="61295" x="1608138" y="3486150"/>
          <p14:tracePt t="61313" x="1608138" y="3481388"/>
          <p14:tracePt t="61327" x="1614488" y="3475038"/>
          <p14:tracePt t="61349" x="1619250" y="3475038"/>
          <p14:tracePt t="61361" x="1619250" y="3470275"/>
          <p14:tracePt t="61363" x="1625600" y="3465513"/>
          <p14:tracePt t="61378" x="1630363" y="3465513"/>
          <p14:tracePt t="61380" x="1636713" y="3465513"/>
          <p14:tracePt t="61395" x="1641475" y="3459163"/>
          <p14:tracePt t="61412" x="1652588" y="3454400"/>
          <p14:tracePt t="61428" x="1652588" y="3448050"/>
          <p14:tracePt t="61445" x="1663700" y="3443288"/>
          <p14:tracePt t="61447" x="1697038" y="3436938"/>
          <p14:tracePt t="61463" x="1701800" y="3436938"/>
          <p14:tracePt t="61464" x="1724025" y="3432175"/>
          <p14:tracePt t="61478" x="1824038" y="3425825"/>
          <p14:tracePt t="61495" x="1922463" y="3414713"/>
          <p14:tracePt t="61512" x="2147888" y="3387725"/>
          <p14:tracePt t="61513" x="2209800" y="3382963"/>
          <p14:tracePt t="61529" x="2286000" y="3360738"/>
          <p14:tracePt t="61530" x="2346325" y="3354388"/>
          <p14:tracePt t="61545" x="2419350" y="3343275"/>
          <p14:tracePt t="61562" x="2495550" y="3338513"/>
          <p14:tracePt t="61579" x="2517775" y="3332163"/>
          <p14:tracePt t="61581" x="2528888" y="3332163"/>
          <p14:tracePt t="61595" x="2528888" y="3327400"/>
          <p14:tracePt t="61673" x="2533650" y="3327400"/>
          <p14:tracePt t="61694" x="2540000" y="3327400"/>
          <p14:tracePt t="61763" x="2544763" y="3327400"/>
          <p14:tracePt t="61784" x="2551113" y="3327400"/>
          <p14:tracePt t="61853" x="2555875" y="3327400"/>
          <p14:tracePt t="61874" x="2562225" y="3327400"/>
          <p14:tracePt t="61896" x="2566988" y="3332163"/>
          <p14:tracePt t="61914" x="2573338" y="3332163"/>
          <p14:tracePt t="61926" x="2578100" y="3338513"/>
          <p14:tracePt t="61950" x="2578100" y="3343275"/>
          <p14:tracePt t="62047" x="2584450" y="3343275"/>
          <p14:tracePt t="62070" x="2589213" y="3343275"/>
          <p14:tracePt t="62234" x="2595563" y="3343275"/>
          <p14:tracePt t="62303" x="2600325" y="3343275"/>
          <p14:tracePt t="62663" x="2606675" y="3343275"/>
          <p14:tracePt t="62668" x="2611438" y="3343275"/>
          <p14:tracePt t="62680" x="2622550" y="3343275"/>
          <p14:tracePt t="62697" x="2689225" y="3354388"/>
          <p14:tracePt t="62698" x="2738438" y="3360738"/>
          <p14:tracePt t="62714" x="2820988" y="3360738"/>
          <p14:tracePt t="62715" x="2919413" y="3360738"/>
          <p14:tracePt t="62730" x="3128963" y="3365500"/>
          <p14:tracePt t="62747" x="3652838" y="3376613"/>
          <p14:tracePt t="62764" x="4103688" y="3360738"/>
          <p14:tracePt t="62765" x="4308475" y="3354388"/>
          <p14:tracePt t="62781" x="4406900" y="3354388"/>
          <p14:tracePt t="62782" x="4556125" y="3354388"/>
          <p14:tracePt t="62796" x="4705350" y="3349625"/>
          <p14:tracePt t="62798" x="4792663" y="3349625"/>
          <p14:tracePt t="62813" x="4848225" y="3343275"/>
          <p14:tracePt t="63795" x="4852988" y="3343275"/>
          <p14:tracePt t="63801" x="4859338" y="3343275"/>
          <p14:tracePt t="63809" x="4886325" y="3343275"/>
          <p14:tracePt t="63832" x="5029200" y="3332163"/>
          <p14:tracePt t="63848" x="5151438" y="3309938"/>
          <p14:tracePt t="63865" x="4946650" y="3432175"/>
          <p14:tracePt t="63882" x="5084763" y="3421063"/>
          <p14:tracePt t="63884" x="5167313" y="3403600"/>
          <p14:tracePt t="63899" x="5267325" y="3387725"/>
          <p14:tracePt t="63900" x="5321300" y="3387725"/>
          <p14:tracePt t="63915" x="5399088" y="3376613"/>
          <p14:tracePt t="63932" x="5432425" y="3376613"/>
          <p14:tracePt t="63949" x="5454650" y="3376613"/>
          <p14:tracePt t="63966" x="5465763" y="3376613"/>
          <p14:tracePt t="63967" x="5470525" y="3376613"/>
          <p14:tracePt t="63983" x="5481638" y="3376613"/>
          <p14:tracePt t="63999" x="5492750" y="3376613"/>
          <p14:tracePt t="64015" x="5503863" y="3376613"/>
          <p14:tracePt t="64033" x="5526088" y="3376613"/>
          <p14:tracePt t="64049" x="5541963" y="3376613"/>
          <p14:tracePt t="64065" x="5559425" y="3376613"/>
          <p14:tracePt t="64084" x="5591175" y="3376613"/>
          <p14:tracePt t="64100" x="5630863" y="3376613"/>
          <p14:tracePt t="64101" x="5680075" y="3376613"/>
          <p14:tracePt t="64116" x="5811838" y="3376613"/>
          <p14:tracePt t="64132" x="5972175" y="3376613"/>
          <p14:tracePt t="64149" x="6099175" y="3365500"/>
          <p14:tracePt t="64165" x="6215063" y="3365500"/>
          <p14:tracePt t="64182" x="6257925" y="3365500"/>
          <p14:tracePt t="64184" x="6275388" y="3365500"/>
          <p14:tracePt t="64206" x="6280150" y="3365500"/>
          <p14:tracePt t="64222" x="6286500" y="3365500"/>
          <p14:tracePt t="64232" x="6291263" y="3365500"/>
          <p14:tracePt t="64250" x="6297613" y="3365500"/>
          <p14:tracePt t="64266" x="6313488" y="3365500"/>
          <p14:tracePt t="64267" x="6340475" y="3365500"/>
          <p14:tracePt t="64282" x="6369050" y="3365500"/>
          <p14:tracePt t="64299" x="6396038" y="3365500"/>
          <p14:tracePt t="64316" x="6418263" y="3365500"/>
          <p14:tracePt t="64333" x="6440488" y="3365500"/>
          <p14:tracePt t="64334" x="6451600" y="3365500"/>
          <p14:tracePt t="64349" x="6467475" y="3365500"/>
          <p14:tracePt t="64351" x="6484938" y="3365500"/>
          <p14:tracePt t="64365" x="6516688" y="3365500"/>
          <p14:tracePt t="64383" x="6578600" y="3365500"/>
          <p14:tracePt t="64400" x="6610350" y="3349625"/>
          <p14:tracePt t="64402" x="6632575" y="3343275"/>
          <p14:tracePt t="64424" x="6638925" y="3338513"/>
          <p14:tracePt t="64462" x="6643688" y="3338513"/>
          <p14:tracePt t="64477" x="6650038" y="3338513"/>
          <p14:tracePt t="64484" x="6654800" y="3338513"/>
          <p14:tracePt t="64499" x="6665913" y="3332163"/>
          <p14:tracePt t="64501" x="6672263" y="3332163"/>
          <p14:tracePt t="64516" x="6683375" y="3332163"/>
          <p14:tracePt t="64533" x="6694488" y="3327400"/>
          <p14:tracePt t="64549" x="6699250" y="3327400"/>
          <p14:tracePt t="64566" x="6704013" y="3327400"/>
          <p14:tracePt t="64584" x="6715125" y="3327400"/>
          <p14:tracePt t="64600" x="6743700" y="3327400"/>
          <p14:tracePt t="64616" x="6777038" y="3327400"/>
          <p14:tracePt t="64634" x="6826250" y="3316288"/>
          <p14:tracePt t="64649" x="6837363" y="3316288"/>
          <p14:tracePt t="64651" x="6864350" y="3309938"/>
          <p14:tracePt t="64666" x="6881813" y="3305175"/>
          <p14:tracePt t="64683" x="6913563" y="3298825"/>
          <p14:tracePt t="64700" x="6953250" y="3298825"/>
          <p14:tracePt t="64701" x="6980238" y="3294063"/>
          <p14:tracePt t="64716" x="7013575" y="3289300"/>
          <p14:tracePt t="64718" x="7062788" y="3282950"/>
          <p14:tracePt t="64732" x="7178675" y="3282950"/>
          <p14:tracePt t="64750" x="7283450" y="3278188"/>
          <p14:tracePt t="64766" x="7392988" y="3271838"/>
          <p14:tracePt t="64768" x="7453313" y="3267075"/>
          <p14:tracePt t="64784" x="7497763" y="3267075"/>
          <p14:tracePt t="64785" x="7519988" y="3267075"/>
          <p14:tracePt t="64799" x="7537450" y="3267075"/>
          <p14:tracePt t="64905" x="7537450" y="3260725"/>
          <p14:tracePt t="64911" x="7537450" y="3255963"/>
          <p14:tracePt t="64919" x="7537450" y="3249613"/>
          <p14:tracePt t="64934" x="7537450" y="3244850"/>
          <p14:tracePt t="64935" x="7542213" y="3238500"/>
          <p14:tracePt t="64949" x="7546975" y="3227388"/>
          <p14:tracePt t="64967" x="7553325" y="3211513"/>
          <p14:tracePt t="64984" x="7553325" y="3205163"/>
          <p14:tracePt t="64985" x="7558088" y="3205163"/>
          <p14:tracePt t="65000" x="7564438" y="3200400"/>
          <p14:tracePt t="65024" x="7569200" y="3200400"/>
          <p14:tracePt t="65039" x="7575550" y="3200400"/>
          <p14:tracePt t="65050" x="7575550" y="3195638"/>
          <p14:tracePt t="65067" x="7586663" y="3195638"/>
          <p14:tracePt t="65068" x="7591425" y="3195638"/>
          <p14:tracePt t="65084" x="7597775" y="3195638"/>
          <p14:tracePt t="65085" x="7613650" y="3195638"/>
          <p14:tracePt t="65100" x="7631113" y="3195638"/>
          <p14:tracePt t="65117" x="7651750" y="3195638"/>
          <p14:tracePt t="65133" x="7658100" y="3195638"/>
          <p14:tracePt t="65135" x="7669213" y="3195638"/>
          <p14:tracePt t="65151" x="7673975" y="3200400"/>
          <p14:tracePt t="65166" x="7680325" y="3200400"/>
          <p14:tracePt t="65184" x="7685088" y="3200400"/>
          <p14:tracePt t="65723" x="7680325" y="3200400"/>
          <p14:tracePt t="65739" x="7673975" y="3200400"/>
          <p14:tracePt t="65783" x="7673975" y="3195638"/>
          <p14:tracePt t="66585" x="7669213" y="3195638"/>
          <p14:tracePt t="66600" x="7662863" y="3195638"/>
          <p14:tracePt t="66614" x="7658100" y="3195638"/>
          <p14:tracePt t="66621" x="7651750" y="3195638"/>
          <p14:tracePt t="66636" x="7646988" y="3200400"/>
          <p14:tracePt t="66652" x="7635875" y="3200400"/>
          <p14:tracePt t="66669" x="7620000" y="3211513"/>
          <p14:tracePt t="66686" x="7591425" y="3222625"/>
          <p14:tracePt t="66703" x="7580313" y="3227388"/>
          <p14:tracePt t="66705" x="7564438" y="3227388"/>
          <p14:tracePt t="66719" x="7542213" y="3238500"/>
          <p14:tracePt t="66721" x="7504113" y="3244850"/>
          <p14:tracePt t="66736" x="7410450" y="3255963"/>
          <p14:tracePt t="66753" x="7288213" y="3260725"/>
          <p14:tracePt t="66769" x="7058025" y="3271838"/>
          <p14:tracePt t="66771" x="6864350" y="3271838"/>
          <p14:tracePt t="66786" x="6754813" y="3271838"/>
          <p14:tracePt t="66787" x="6572250" y="3271838"/>
          <p14:tracePt t="66803" x="6291263" y="3271838"/>
          <p14:tracePt t="66820" x="5999163" y="3282950"/>
          <p14:tracePt t="66836" x="5773738" y="3282950"/>
          <p14:tracePt t="66854" x="5591175" y="3282950"/>
          <p14:tracePt t="66869" x="5570538" y="3282950"/>
          <p14:tracePt t="66871" x="5541963" y="3282950"/>
          <p14:tracePt t="66886" x="5487988" y="3267075"/>
          <p14:tracePt t="66903" x="5394325" y="3227388"/>
          <p14:tracePt t="66920" x="5310188" y="3195638"/>
          <p14:tracePt t="66922" x="5249863" y="3178175"/>
          <p14:tracePt t="66936" x="5211763" y="3167063"/>
          <p14:tracePt t="66938" x="5189538" y="3162300"/>
          <p14:tracePt t="66953" x="5118100" y="3144838"/>
          <p14:tracePt t="66970" x="5084763" y="3128963"/>
          <p14:tracePt t="66987" x="5057775" y="3117850"/>
          <p14:tracePt t="66989" x="5051425" y="3111500"/>
          <p14:tracePt t="67005" x="5035550" y="3106738"/>
          <p14:tracePt t="67026" x="5029200" y="3101975"/>
          <p14:tracePt t="67042" x="5024438" y="3101975"/>
          <p14:tracePt t="67125" x="5019675" y="3101975"/>
          <p14:tracePt t="67138" x="5013325" y="3101975"/>
          <p14:tracePt t="67155" x="5008563" y="3101975"/>
          <p14:tracePt t="67177" x="5002213" y="3101975"/>
          <p14:tracePt t="67184" x="4997450" y="3101975"/>
          <p14:tracePt t="67199" x="4986338" y="3101975"/>
          <p14:tracePt t="67206" x="4979988" y="3101975"/>
          <p14:tracePt t="67221" x="4968875" y="3101975"/>
          <p14:tracePt t="67223" x="4964113" y="3101975"/>
          <p14:tracePt t="67236" x="4953000" y="3101975"/>
          <p14:tracePt t="67238" x="4946650" y="3101975"/>
          <p14:tracePt t="67259" x="4941888" y="3101975"/>
          <p14:tracePt t="67312" x="4935538" y="3101975"/>
          <p14:tracePt t="67319" x="4930775" y="3101975"/>
          <p14:tracePt t="67326" x="4926013" y="3101975"/>
          <p14:tracePt t="67342" x="4919663" y="3101975"/>
          <p14:tracePt t="67354" x="4914900" y="3101975"/>
          <p14:tracePt t="67411" x="4908550" y="3101975"/>
          <p14:tracePt t="67424" x="4903788" y="3101975"/>
          <p14:tracePt t="67432" x="4897438" y="3101975"/>
          <p14:tracePt t="67447" x="4886325" y="3101975"/>
          <p14:tracePt t="67455" x="4881563" y="3101975"/>
          <p14:tracePt t="67470" x="4859338" y="3095625"/>
          <p14:tracePt t="67489" x="4837113" y="3095625"/>
          <p14:tracePt t="67491" x="4826000" y="3095625"/>
          <p14:tracePt t="67506" x="4810125" y="3095625"/>
          <p14:tracePt t="67508" x="4803775" y="3095625"/>
          <p14:tracePt t="67522" x="4781550" y="3095625"/>
          <p14:tracePt t="67537" x="4765675" y="3095625"/>
          <p14:tracePt t="67554" x="4748213" y="3095625"/>
          <p14:tracePt t="67570" x="4732338" y="3095625"/>
          <p14:tracePt t="67587" x="4699000" y="3095625"/>
          <p14:tracePt t="67589" x="4683125" y="3095625"/>
          <p14:tracePt t="67605" x="4654550" y="3101975"/>
          <p14:tracePt t="67606" x="4622800" y="3101975"/>
          <p14:tracePt t="67621" x="4578350" y="3106738"/>
          <p14:tracePt t="67638" x="4533900" y="3111500"/>
          <p14:tracePt t="67656" x="4511675" y="3111500"/>
          <p14:tracePt t="67657" x="4506913" y="3111500"/>
          <p14:tracePt t="67672" x="4489450" y="3111500"/>
          <p14:tracePt t="67688" x="4462463" y="3106738"/>
          <p14:tracePt t="67705" x="4424363" y="3095625"/>
          <p14:tracePt t="67722" x="4364038" y="3079750"/>
          <p14:tracePt t="67723" x="4352925" y="3073400"/>
          <p14:tracePt t="67738" x="4297363" y="3051175"/>
          <p14:tracePt t="67755" x="4281488" y="3040063"/>
          <p14:tracePt t="67756" x="4270375" y="3035300"/>
          <p14:tracePt t="67771" x="4248150" y="3024188"/>
          <p14:tracePt t="67789" x="4241800" y="3008313"/>
          <p14:tracePt t="67807" x="4241800" y="2990850"/>
          <p14:tracePt t="67822" x="4241800" y="2979738"/>
          <p14:tracePt t="67837" x="4241800" y="2957513"/>
          <p14:tracePt t="67855" x="4241800" y="2946400"/>
          <p14:tracePt t="67871" x="4241800" y="2941638"/>
          <p14:tracePt t="67888" x="4241800" y="2930525"/>
          <p14:tracePt t="67904" x="4241800" y="2925763"/>
          <p14:tracePt t="67987" x="4241800" y="2919413"/>
          <p14:tracePt t="68002" x="4248150" y="2919413"/>
          <p14:tracePt t="68016" x="4248150" y="2914650"/>
          <p14:tracePt t="68039" x="4252913" y="2914650"/>
          <p14:tracePt t="68056" x="4252913" y="2908300"/>
          <p14:tracePt t="68160" x="4259263" y="2908300"/>
          <p14:tracePt t="68166" x="4264025" y="2908300"/>
          <p14:tracePt t="68174" x="4270375" y="2903538"/>
          <p14:tracePt t="68190" x="4286250" y="2903538"/>
          <p14:tracePt t="68205" x="4319588" y="2897188"/>
          <p14:tracePt t="68222" x="4335463" y="2892425"/>
          <p14:tracePt t="68240" x="4352925" y="2886075"/>
          <p14:tracePt t="68241" x="4357688" y="2886075"/>
          <p14:tracePt t="68256" x="4364038" y="2886075"/>
          <p14:tracePt t="68258" x="4368800" y="2881313"/>
          <p14:tracePt t="68273" x="4379913" y="2881313"/>
          <p14:tracePt t="68275" x="4384675" y="2874963"/>
          <p14:tracePt t="68289" x="4395788" y="2874963"/>
          <p14:tracePt t="68306" x="4424363" y="2874963"/>
          <p14:tracePt t="68322" x="4473575" y="2863850"/>
          <p14:tracePt t="68323" x="4495800" y="2863850"/>
          <p14:tracePt t="68339" x="4533900" y="2859088"/>
          <p14:tracePt t="68341" x="4560888" y="2859088"/>
          <p14:tracePt t="68356" x="4622800" y="2847975"/>
          <p14:tracePt t="68373" x="4672013" y="2847975"/>
          <p14:tracePt t="68390" x="4699000" y="2847975"/>
          <p14:tracePt t="68392" x="4710113" y="2841625"/>
          <p14:tracePt t="68407" x="4721225" y="2841625"/>
          <p14:tracePt t="68409" x="4738688" y="2841625"/>
          <p14:tracePt t="68422" x="4748213" y="2841625"/>
          <p14:tracePt t="68424" x="4759325" y="2841625"/>
          <p14:tracePt t="68439" x="4787900" y="2841625"/>
          <p14:tracePt t="68455" x="4810125" y="2836863"/>
          <p14:tracePt t="68474" x="4837113" y="2832100"/>
          <p14:tracePt t="68490" x="4841875" y="2832100"/>
          <p14:tracePt t="68506" x="4848225" y="2825750"/>
          <p14:tracePt t="68633" x="4852988" y="2825750"/>
          <p14:tracePt t="68797" x="4848225" y="2825750"/>
          <p14:tracePt t="68866" x="4841875" y="2825750"/>
          <p14:tracePt t="68880" x="4841875" y="2832100"/>
          <p14:tracePt t="69563" x="4848225" y="2832100"/>
          <p14:tracePt t="69637" x="4852988" y="2832100"/>
          <p14:tracePt t="69653" x="4859338" y="2832100"/>
          <p14:tracePt t="69683" x="4864100" y="2832100"/>
          <p14:tracePt t="69697" x="4870450" y="2832100"/>
          <p14:tracePt t="69704" x="4875213" y="2832100"/>
          <p14:tracePt t="69712" x="4881563" y="2832100"/>
          <p14:tracePt t="69724" x="4886325" y="2836863"/>
          <p14:tracePt t="69726" x="4892675" y="2836863"/>
          <p14:tracePt t="69741" x="4908550" y="2841625"/>
          <p14:tracePt t="69742" x="4919663" y="2847975"/>
          <p14:tracePt t="69757" x="4941888" y="2852738"/>
          <p14:tracePt t="69774" x="4968875" y="2863850"/>
          <p14:tracePt t="69791" x="4986338" y="2870200"/>
          <p14:tracePt t="69793" x="4991100" y="2874963"/>
          <p14:tracePt t="69808" x="4997450" y="2874963"/>
          <p14:tracePt t="71386" x="5008563" y="2874963"/>
          <p14:tracePt t="71391" x="5008563" y="2881313"/>
          <p14:tracePt t="71399" x="5013325" y="2881313"/>
          <p14:tracePt t="71410" x="5019675" y="2886075"/>
          <p14:tracePt t="71427" x="5029200" y="2886075"/>
          <p14:tracePt t="71428" x="5029200" y="2892425"/>
          <p14:tracePt t="71445" x="5035550" y="2892425"/>
          <p14:tracePt t="71460" x="5040313" y="2903538"/>
          <p14:tracePt t="71461" x="5046663" y="2903538"/>
          <p14:tracePt t="71482" x="5046663" y="2908300"/>
          <p14:tracePt t="71496" x="5051425" y="2908300"/>
          <p14:tracePt t="71558" x="5057775" y="2908300"/>
          <p14:tracePt t="71564" x="5057775" y="2914650"/>
          <p14:tracePt t="71686" x="5062538" y="2914650"/>
          <p14:tracePt t="71691" x="5062538" y="2919413"/>
          <p14:tracePt t="71707" x="5062538" y="2925763"/>
          <p14:tracePt t="71714" x="5062538" y="2930525"/>
          <p14:tracePt t="71728" x="5068888" y="2935288"/>
          <p14:tracePt t="71729" x="5068888" y="2941638"/>
          <p14:tracePt t="71746" x="5068888" y="2963863"/>
          <p14:tracePt t="71760" x="5051425" y="2997200"/>
          <p14:tracePt t="71777" x="5024438" y="3028950"/>
          <p14:tracePt t="71794" x="4986338" y="3068638"/>
          <p14:tracePt t="71796" x="4941888" y="3101975"/>
          <p14:tracePt t="71812" x="4832350" y="3162300"/>
          <p14:tracePt t="71827" x="4660900" y="3244850"/>
          <p14:tracePt t="71844" x="4495800" y="3327400"/>
          <p14:tracePt t="71861" x="4346575" y="3425825"/>
          <p14:tracePt t="71878" x="4259263" y="3503613"/>
          <p14:tracePt t="71895" x="4225925" y="3530600"/>
          <p14:tracePt t="71911" x="4219575" y="3530600"/>
          <p14:tracePt t="71913" x="4219575" y="3536950"/>
          <p14:tracePt t="71927" x="4214813" y="3548063"/>
          <p14:tracePt t="71944" x="4208463" y="3552825"/>
          <p14:tracePt t="71962" x="4203700" y="3559175"/>
          <p14:tracePt t="71963" x="4203700" y="3563938"/>
          <p14:tracePt t="71978" x="4203700" y="3568700"/>
          <p14:tracePt t="72098" x="4197350" y="3568700"/>
          <p14:tracePt t="72113" x="4192588" y="3563938"/>
          <p14:tracePt t="72135" x="4192588" y="3559175"/>
          <p14:tracePt t="72255" x="4197350" y="3559175"/>
          <p14:tracePt t="72263" x="4203700" y="3559175"/>
          <p14:tracePt t="72276" x="4208463" y="3559175"/>
          <p14:tracePt t="72284" x="4219575" y="3559175"/>
          <p14:tracePt t="72300" x="4225925" y="3559175"/>
          <p14:tracePt t="72390" x="4230688" y="3559175"/>
          <p14:tracePt t="72458" x="4237038" y="3559175"/>
          <p14:tracePt t="72518" x="4241800" y="3559175"/>
          <p14:tracePt t="72540" x="4248150" y="3559175"/>
          <p14:tracePt t="72547" x="4248150" y="3552825"/>
          <p14:tracePt t="72563" x="4252913" y="3548063"/>
          <p14:tracePt t="72569" x="4264025" y="3541713"/>
          <p14:tracePt t="72578" x="4275138" y="3541713"/>
          <p14:tracePt t="72595" x="4308475" y="3530600"/>
          <p14:tracePt t="72612" x="4346575" y="3514725"/>
          <p14:tracePt t="72613" x="4384675" y="3508375"/>
          <p14:tracePt t="72629" x="4457700" y="3492500"/>
          <p14:tracePt t="72630" x="4511675" y="3486150"/>
          <p14:tracePt t="72645" x="4645025" y="3475038"/>
          <p14:tracePt t="72662" x="4881563" y="3448050"/>
          <p14:tracePt t="72678" x="5178425" y="3436938"/>
          <p14:tracePt t="72695" x="5548313" y="3436938"/>
          <p14:tracePt t="72697" x="5762625" y="3436938"/>
          <p14:tracePt t="72712" x="6043613" y="3470275"/>
          <p14:tracePt t="72714" x="6253163" y="3497263"/>
          <p14:tracePt t="72728" x="6826250" y="3548063"/>
          <p14:tracePt t="72745" x="7272338" y="3579813"/>
          <p14:tracePt t="72762" x="7707313" y="3597275"/>
          <p14:tracePt t="72764" x="7966075" y="3597275"/>
          <p14:tracePt t="72779" x="8093075" y="3602038"/>
          <p14:tracePt t="72780" x="8213725" y="3602038"/>
          <p14:tracePt t="72795" x="8296275" y="3608388"/>
          <p14:tracePt t="72812" x="8324850" y="3608388"/>
          <p14:tracePt t="72907" x="8324850" y="3602038"/>
          <p14:tracePt t="72914" x="8313738" y="3590925"/>
          <p14:tracePt t="72921" x="8302625" y="3579813"/>
          <p14:tracePt t="72945" x="8269288" y="3548063"/>
          <p14:tracePt t="72962" x="8253413" y="3530600"/>
          <p14:tracePt t="72979" x="8220075" y="3497263"/>
          <p14:tracePt t="72981" x="8197850" y="3470275"/>
          <p14:tracePt t="72996" x="8181975" y="3454400"/>
          <p14:tracePt t="72998" x="8153400" y="3432175"/>
          <p14:tracePt t="73012" x="8131175" y="3403600"/>
          <p14:tracePt t="73014" x="8104188" y="3387725"/>
          <p14:tracePt t="73029" x="8054975" y="3343275"/>
          <p14:tracePt t="73046" x="8032750" y="3316288"/>
          <p14:tracePt t="73063" x="8010525" y="3294063"/>
          <p14:tracePt t="73064" x="8004175" y="3289300"/>
          <p14:tracePt t="73081" x="7994650" y="3278188"/>
          <p14:tracePt t="73083" x="7988300" y="3271838"/>
          <p14:tracePt t="73095" x="7983538" y="3260725"/>
          <p14:tracePt t="73113" x="7977188" y="3249613"/>
          <p14:tracePt t="73129" x="7972425" y="3238500"/>
          <p14:tracePt t="73146" x="7966075" y="3238500"/>
          <p14:tracePt t="73147" x="7966075" y="3233738"/>
          <p14:tracePt t="73163" x="7961313" y="3227388"/>
          <p14:tracePt t="73179" x="7954963" y="3227388"/>
          <p14:tracePt t="73197" x="7950200" y="3222625"/>
          <p14:tracePt t="73214" x="7939088" y="3222625"/>
          <p14:tracePt t="73230" x="7927975" y="3216275"/>
          <p14:tracePt t="73246" x="7894638" y="3205163"/>
          <p14:tracePt t="73263" x="7850188" y="3200400"/>
          <p14:tracePt t="73280" x="7789863" y="3189288"/>
          <p14:tracePt t="73281" x="7778750" y="3189288"/>
          <p14:tracePt t="73297" x="7713663" y="3178175"/>
          <p14:tracePt t="73313" x="7696200" y="3178175"/>
          <p14:tracePt t="73330" x="7673975" y="3167063"/>
          <p14:tracePt t="73357" x="7673975" y="3162300"/>
          <p14:tracePt t="73380" x="7673975" y="3155950"/>
          <p14:tracePt t="73387" x="7662863" y="3151188"/>
          <p14:tracePt t="73402" x="7658100" y="3140075"/>
          <p14:tracePt t="73412" x="7658100" y="3133725"/>
          <p14:tracePt t="73430" x="7646988" y="3111500"/>
          <p14:tracePt t="73446" x="7646988" y="3106738"/>
          <p14:tracePt t="73447" x="7646988" y="3101975"/>
          <p14:tracePt t="73463" x="7646988" y="3090863"/>
          <p14:tracePt t="73480" x="7640638" y="3079750"/>
          <p14:tracePt t="73496" x="7635875" y="3068638"/>
          <p14:tracePt t="73515" x="7631113" y="3062288"/>
          <p14:tracePt t="73516" x="7624763" y="3051175"/>
          <p14:tracePt t="73530" x="7624763" y="3046413"/>
          <p14:tracePt t="73531" x="7620000" y="3040063"/>
          <p14:tracePt t="73546" x="7608888" y="3035300"/>
          <p14:tracePt t="73564" x="7597775" y="3028950"/>
          <p14:tracePt t="73581" x="7591425" y="3024188"/>
          <p14:tracePt t="73596" x="7586663" y="3017838"/>
          <p14:tracePt t="73598" x="7580313" y="3013075"/>
          <p14:tracePt t="73613" x="7564438" y="3008313"/>
          <p14:tracePt t="73630" x="7546975" y="2997200"/>
          <p14:tracePt t="73647" x="7537450" y="2990850"/>
          <p14:tracePt t="73649" x="7531100" y="2986088"/>
          <p14:tracePt t="73664" x="7526338" y="2986088"/>
          <p14:tracePt t="75496" x="7531100" y="2986088"/>
          <p14:tracePt t="75502" x="7553325" y="2997200"/>
          <p14:tracePt t="75509" x="7602538" y="3008313"/>
          <p14:tracePt t="75533" x="7845425" y="3040063"/>
          <p14:tracePt t="75550" x="8015288" y="3046413"/>
          <p14:tracePt t="75566" x="8191500" y="3051175"/>
          <p14:tracePt t="75584" x="8318500" y="3051175"/>
          <p14:tracePt t="75600" x="8329613" y="3051175"/>
          <p14:tracePt t="75601" x="8335963" y="3051175"/>
          <p14:tracePt t="75901" x="8340725" y="3057525"/>
          <p14:tracePt t="75907" x="8347075" y="3057525"/>
          <p14:tracePt t="75916" x="8358188" y="3068638"/>
          <p14:tracePt t="75934" x="8389938" y="3084513"/>
          <p14:tracePt t="75950" x="8456613" y="3095625"/>
          <p14:tracePt t="75952" x="8472488" y="3106738"/>
          <p14:tracePt t="75967" x="8512175" y="3106738"/>
          <p14:tracePt t="75969" x="8572500" y="3106738"/>
          <p14:tracePt t="75984" x="8659813" y="3106738"/>
          <p14:tracePt t="76000" x="8770938" y="3106738"/>
          <p14:tracePt t="76017" x="8831263" y="3106738"/>
          <p14:tracePt t="76018" x="8864600" y="3101975"/>
          <p14:tracePt t="76034" x="8897938" y="3095625"/>
          <p14:tracePt t="76050" x="8936038" y="3084513"/>
          <p14:tracePt t="76067" x="8958263" y="3079750"/>
          <p14:tracePt t="76084" x="8980488" y="3073400"/>
          <p14:tracePt t="76086" x="8985250" y="3073400"/>
          <p14:tracePt t="76101" x="8996363" y="3068638"/>
          <p14:tracePt t="76102" x="9007475" y="3068638"/>
          <p14:tracePt t="76116" x="9013825" y="3068638"/>
          <p14:tracePt t="76207" x="9018588" y="3068638"/>
          <p14:tracePt t="76214" x="9024938" y="3062288"/>
          <p14:tracePt t="76230" x="9029700" y="3062288"/>
          <p14:tracePt t="76236" x="9034463" y="3051175"/>
          <p14:tracePt t="76251" x="9045575" y="3046413"/>
          <p14:tracePt t="76267" x="9051925" y="3046413"/>
          <p14:tracePt t="76268" x="9056688" y="3046413"/>
          <p14:tracePt t="76284" x="9074150" y="3040063"/>
          <p14:tracePt t="76301" x="9090025" y="3040063"/>
          <p14:tracePt t="76318" x="9101138" y="3040063"/>
          <p14:tracePt t="76319" x="9112250" y="3040063"/>
          <p14:tracePt t="76335" x="9118600" y="3040063"/>
          <p14:tracePt t="76336" x="9123363" y="3040063"/>
          <p14:tracePt t="76350" x="9134475" y="3040063"/>
          <p14:tracePt t="76367" x="9150350" y="3040063"/>
          <p14:tracePt t="76385" x="9172575" y="3040063"/>
          <p14:tracePt t="76386" x="9178925" y="3040063"/>
          <p14:tracePt t="76401" x="9194800" y="3040063"/>
          <p14:tracePt t="76402" x="9201150" y="3040063"/>
          <p14:tracePt t="76417" x="9217025" y="3040063"/>
          <p14:tracePt t="76434" x="9232900" y="3040063"/>
          <p14:tracePt t="76451" x="9239250" y="3040063"/>
          <p14:tracePt t="76468" x="9244013" y="3040063"/>
          <p14:tracePt t="76537" x="9250363" y="3040063"/>
          <p14:tracePt t="76569" x="9255125" y="3040063"/>
          <p14:tracePt t="76583" x="9261475" y="3040063"/>
          <p14:tracePt t="76589" x="9266238" y="3040063"/>
          <p14:tracePt t="76601" x="9272588" y="3040063"/>
          <p14:tracePt t="76618" x="9277350" y="3046413"/>
          <p14:tracePt t="76636" x="9283700" y="3046413"/>
          <p14:tracePt t="76651" x="9288463" y="3046413"/>
          <p14:tracePt t="76672" x="9294813" y="3051175"/>
          <p14:tracePt t="76686" x="9299575" y="3051175"/>
          <p14:tracePt t="80571" x="9288463" y="3051175"/>
          <p14:tracePt t="80573" x="9283700" y="3051175"/>
          <p14:tracePt t="80579" x="9272588" y="3051175"/>
          <p14:tracePt t="80591" x="9261475" y="3057525"/>
          <p14:tracePt t="80608" x="9205913" y="3068638"/>
          <p14:tracePt t="80609" x="9172575" y="3079750"/>
          <p14:tracePt t="80624" x="9128125" y="3090863"/>
          <p14:tracePt t="80626" x="9085263" y="3106738"/>
          <p14:tracePt t="80641" x="8958263" y="3128963"/>
          <p14:tracePt t="80657" x="8831263" y="3173413"/>
          <p14:tracePt t="80674" x="8726488" y="3195638"/>
          <p14:tracePt t="80676" x="8688388" y="3200400"/>
          <p14:tracePt t="80691" x="8655050" y="3211513"/>
          <p14:tracePt t="80693" x="8621713" y="3216275"/>
          <p14:tracePt t="80707" x="8588375" y="3222625"/>
          <p14:tracePt t="80709" x="8572500" y="3222625"/>
          <p14:tracePt t="80724" x="8523288" y="3227388"/>
          <p14:tracePt t="80741" x="8467725" y="3227388"/>
          <p14:tracePt t="80757" x="8396288" y="3227388"/>
          <p14:tracePt t="80759" x="8362950" y="3227388"/>
          <p14:tracePt t="80775" x="8358188" y="3227388"/>
          <p14:tracePt t="80776" x="8335963" y="3227388"/>
          <p14:tracePt t="80791" x="8324850" y="3227388"/>
          <p14:tracePt t="80808" x="8318500" y="3227388"/>
          <p14:tracePt t="80903" x="8313738" y="3227388"/>
          <p14:tracePt t="80917" x="8302625" y="3227388"/>
          <p14:tracePt t="80925" x="8296275" y="3227388"/>
          <p14:tracePt t="80941" x="8258175" y="3238500"/>
          <p14:tracePt t="80958" x="8202613" y="3249613"/>
          <p14:tracePt t="80975" x="8131175" y="3267075"/>
          <p14:tracePt t="80977" x="8104188" y="3271838"/>
          <p14:tracePt t="80992" x="8066088" y="3278188"/>
          <p14:tracePt t="81007" x="8048625" y="3278188"/>
          <p14:tracePt t="81025" x="8032750" y="3282950"/>
          <p14:tracePt t="81043" x="8010525" y="3282950"/>
          <p14:tracePt t="81044" x="7999413" y="3282950"/>
          <p14:tracePt t="81058" x="7972425" y="3282950"/>
          <p14:tracePt t="81059" x="7950200" y="3282950"/>
          <p14:tracePt t="81074" x="7927975" y="3282950"/>
          <p14:tracePt t="81091" x="7827963" y="3309938"/>
          <p14:tracePt t="81108" x="7767638" y="3321050"/>
          <p14:tracePt t="81125" x="7729538" y="3327400"/>
          <p14:tracePt t="81126" x="7713663" y="3332163"/>
          <p14:tracePt t="81142" x="7685088" y="3338513"/>
          <p14:tracePt t="81157" x="7669213" y="3338513"/>
          <p14:tracePt t="81175" x="7662863" y="3338513"/>
          <p14:tracePt t="81192" x="7635875" y="3338513"/>
          <p14:tracePt t="81193" x="7624763" y="3338513"/>
          <p14:tracePt t="81209" x="7575550" y="3338513"/>
          <p14:tracePt t="81225" x="7546975" y="3343275"/>
          <p14:tracePt t="81227" x="7537450" y="3343275"/>
          <p14:tracePt t="81241" x="7459663" y="3349625"/>
          <p14:tracePt t="81258" x="7392988" y="3360738"/>
          <p14:tracePt t="81276" x="7354888" y="3371850"/>
          <p14:tracePt t="81277" x="7350125" y="3376613"/>
          <p14:tracePt t="81292" x="7343775" y="3376613"/>
          <p14:tracePt t="81293" x="7339013" y="3376613"/>
          <p14:tracePt t="81332" x="7332663" y="3376613"/>
          <p14:tracePt t="81336" x="7327900" y="3376613"/>
          <p14:tracePt t="81352" x="7321550" y="3376613"/>
          <p14:tracePt t="81359" x="7310438" y="3376613"/>
          <p14:tracePt t="81375" x="7288213" y="3376613"/>
          <p14:tracePt t="81392" x="7272338" y="3382963"/>
          <p14:tracePt t="81408" x="7261225" y="3387725"/>
          <p14:tracePt t="81427" x="7261225" y="3392488"/>
          <p14:tracePt t="81443" x="7261225" y="3398838"/>
          <p14:tracePt t="81578" x="7256463" y="3398838"/>
          <p14:tracePt t="81584" x="7239000" y="3398838"/>
          <p14:tracePt t="81593" x="7205663" y="3403600"/>
          <p14:tracePt t="81609" x="7156450" y="3403600"/>
          <p14:tracePt t="81625" x="7100888" y="3403600"/>
          <p14:tracePt t="81642" x="7069138" y="3414713"/>
          <p14:tracePt t="81644" x="7058025" y="3414713"/>
          <p14:tracePt t="81659" x="7046913" y="3414713"/>
          <p14:tracePt t="81660" x="7040563" y="3414713"/>
          <p14:tracePt t="81676" x="7029450" y="3414713"/>
          <p14:tracePt t="81692" x="7024688" y="3414713"/>
          <p14:tracePt t="81709" x="7018338" y="3414713"/>
          <p14:tracePt t="81711" x="7013575" y="3414713"/>
          <p14:tracePt t="81804" x="7013575" y="3421063"/>
          <p14:tracePt t="81825" x="7007225" y="3421063"/>
          <p14:tracePt t="81847" x="7002463" y="3421063"/>
          <p14:tracePt t="81854" x="7002463" y="3425825"/>
          <p14:tracePt t="81862" x="6996113" y="3425825"/>
          <p14:tracePt t="81877" x="6996113" y="3432175"/>
          <p14:tracePt t="81892" x="6991350" y="3436938"/>
          <p14:tracePt t="81894" x="6985000" y="3436938"/>
          <p14:tracePt t="81909" x="6980238" y="3448050"/>
          <p14:tracePt t="81926" x="6969125" y="3459163"/>
          <p14:tracePt t="81943" x="6953250" y="3470275"/>
          <p14:tracePt t="81945" x="6946900" y="3475038"/>
          <p14:tracePt t="81960" x="6935788" y="3481388"/>
          <p14:tracePt t="81961" x="6931025" y="3481388"/>
          <p14:tracePt t="81976" x="6908800" y="3486150"/>
          <p14:tracePt t="81993" x="6897688" y="3492500"/>
          <p14:tracePt t="82010" x="6886575" y="3492500"/>
          <p14:tracePt t="82034" x="6881813" y="3492500"/>
          <p14:tracePt t="82057" x="6875463" y="3492500"/>
          <p14:tracePt t="82073" x="6870700" y="3492500"/>
          <p14:tracePt t="82095" x="6864350" y="3492500"/>
          <p14:tracePt t="82103" x="6853238" y="3492500"/>
          <p14:tracePt t="82117" x="6848475" y="3492500"/>
          <p14:tracePt t="82133" x="6842125" y="3492500"/>
          <p14:tracePt t="82254" x="6837363" y="3492500"/>
          <p14:tracePt t="82267" x="6831013" y="3492500"/>
          <p14:tracePt t="82283" x="6808788" y="3492500"/>
          <p14:tracePt t="82293" x="6804025" y="3492500"/>
          <p14:tracePt t="82310" x="6770688" y="3492500"/>
          <p14:tracePt t="82311" x="6754813" y="3492500"/>
          <p14:tracePt t="82326" x="6737350" y="3492500"/>
          <p14:tracePt t="82328" x="6715125" y="3492500"/>
          <p14:tracePt t="82343" x="6677025" y="3492500"/>
          <p14:tracePt t="82360" x="6638925" y="3492500"/>
          <p14:tracePt t="82376" x="6610350" y="3497263"/>
          <p14:tracePt t="82394" x="6594475" y="3497263"/>
          <p14:tracePt t="82485" x="6600825" y="3486150"/>
          <p14:tracePt t="82492" x="6621463" y="3470275"/>
          <p14:tracePt t="82500" x="6632575" y="3465513"/>
          <p14:tracePt t="82510" x="6638925" y="3454400"/>
          <p14:tracePt t="82527" x="6650038" y="3443288"/>
          <p14:tracePt t="82545" x="6643688" y="3443288"/>
          <p14:tracePt t="82561" x="6621463" y="3436938"/>
          <p14:tracePt t="82576" x="6396038" y="3436938"/>
          <p14:tracePt t="82594" x="6110288" y="3454400"/>
          <p14:tracePt t="82610" x="5695950" y="3492500"/>
          <p14:tracePt t="82612" x="5559425" y="3508375"/>
          <p14:tracePt t="82629" x="5387975" y="3525838"/>
          <p14:tracePt t="82630" x="5167313" y="3548063"/>
          <p14:tracePt t="82643" x="4852988" y="3559175"/>
          <p14:tracePt t="82661" x="4495800" y="3559175"/>
          <p14:tracePt t="82677" x="4346575" y="3559175"/>
          <p14:tracePt t="82693" x="4237038" y="3559175"/>
          <p14:tracePt t="82695" x="4181475" y="3559175"/>
          <p14:tracePt t="82710" x="4094163" y="3552825"/>
          <p14:tracePt t="82727" x="4043363" y="3536950"/>
          <p14:tracePt t="82744" x="3983038" y="3530600"/>
          <p14:tracePt t="82761" x="3944938" y="3519488"/>
          <p14:tracePt t="82762" x="3927475" y="3508375"/>
          <p14:tracePt t="82777" x="3916363" y="3508375"/>
          <p14:tracePt t="82778" x="3895725" y="3497263"/>
          <p14:tracePt t="82794" x="3873500" y="3492500"/>
          <p14:tracePt t="82811" x="3862388" y="3492500"/>
          <p14:tracePt t="82827" x="3851275" y="3486150"/>
          <p14:tracePt t="82828" x="3844925" y="3486150"/>
          <p14:tracePt t="82846" x="3833813" y="3481388"/>
          <p14:tracePt t="82860" x="3813175" y="3475038"/>
          <p14:tracePt t="82877" x="3773488" y="3465513"/>
          <p14:tracePt t="82895" x="3724275" y="3454400"/>
          <p14:tracePt t="82896" x="3708400" y="3454400"/>
          <p14:tracePt t="82911" x="3697288" y="3448050"/>
          <p14:tracePt t="82912" x="3686175" y="3443288"/>
          <p14:tracePt t="82927" x="3679825" y="3436938"/>
          <p14:tracePt t="82928" x="3675063" y="3436938"/>
          <p14:tracePt t="82944" x="3668713" y="3425825"/>
          <p14:tracePt t="82961" x="3657600" y="3414713"/>
          <p14:tracePt t="82977" x="3657600" y="3409950"/>
          <p14:tracePt t="82979" x="3657600" y="3403600"/>
          <p14:tracePt t="82996" x="3657600" y="3398838"/>
          <p14:tracePt t="83010" x="3657600" y="3392488"/>
          <p14:tracePt t="83028" x="3663950" y="3387725"/>
          <p14:tracePt t="83045" x="3675063" y="3376613"/>
          <p14:tracePt t="83046" x="3690938" y="3365500"/>
          <p14:tracePt t="83062" x="3729038" y="3338513"/>
          <p14:tracePt t="83077" x="3740150" y="3327400"/>
          <p14:tracePt t="83079" x="3768725" y="3309938"/>
          <p14:tracePt t="83094" x="3822700" y="3260725"/>
          <p14:tracePt t="83111" x="3873500" y="3233738"/>
          <p14:tracePt t="83128" x="3967163" y="3189288"/>
          <p14:tracePt t="83145" x="4043363" y="3162300"/>
          <p14:tracePt t="83161" x="4094163" y="3151188"/>
          <p14:tracePt t="83178" x="4143375" y="3140075"/>
          <p14:tracePt t="83194" x="4165600" y="3140075"/>
          <p14:tracePt t="83196" x="4181475" y="3133725"/>
          <p14:tracePt t="83211" x="4192588" y="3128963"/>
          <p14:tracePt t="83212" x="4208463" y="3122613"/>
          <p14:tracePt t="83227" x="4237038" y="3122613"/>
          <p14:tracePt t="83245" x="4264025" y="3117850"/>
          <p14:tracePt t="83261" x="4291013" y="3111500"/>
          <p14:tracePt t="83277" x="4335463" y="3111500"/>
          <p14:tracePt t="83295" x="4368800" y="3111500"/>
          <p14:tracePt t="83297" x="4384675" y="3111500"/>
          <p14:tracePt t="83311" x="4424363" y="3111500"/>
          <p14:tracePt t="83328" x="4435475" y="3117850"/>
          <p14:tracePt t="83345" x="4467225" y="3117850"/>
          <p14:tracePt t="83347" x="4489450" y="3122613"/>
          <p14:tracePt t="83362" x="4540250" y="3128963"/>
          <p14:tracePt t="83378" x="4600575" y="3144838"/>
          <p14:tracePt t="83396" x="4672013" y="3162300"/>
          <p14:tracePt t="83413" x="4792663" y="3205163"/>
          <p14:tracePt t="83415" x="4837113" y="3216275"/>
          <p14:tracePt t="83429" x="4914900" y="3249613"/>
          <p14:tracePt t="83445" x="4935538" y="3260725"/>
          <p14:tracePt t="83447" x="4964113" y="3267075"/>
          <p14:tracePt t="83462" x="4991100" y="3282950"/>
          <p14:tracePt t="83479" x="5008563" y="3289300"/>
          <p14:tracePt t="83495" x="5013325" y="3294063"/>
          <p14:tracePt t="83512" x="5019675" y="3298825"/>
          <p14:tracePt t="83535" x="5024438" y="3305175"/>
          <p14:tracePt t="83551" x="5029200" y="3305175"/>
          <p14:tracePt t="83580" x="5029200" y="3309938"/>
          <p14:tracePt t="83597" x="5035550" y="3309938"/>
          <p14:tracePt t="83602" x="5035550" y="3316288"/>
          <p14:tracePt t="83986" x="5057775" y="3316288"/>
          <p14:tracePt t="83992" x="5106988" y="3316288"/>
          <p14:tracePt t="84000" x="5200650" y="3298825"/>
          <p14:tracePt t="84012" x="5272088" y="3289300"/>
          <p14:tracePt t="84031" x="5680075" y="3255963"/>
          <p14:tracePt t="84045" x="5818188" y="3255963"/>
          <p14:tracePt t="84062" x="5916613" y="3255963"/>
          <p14:tracePt t="84079" x="5916613" y="3278188"/>
          <p14:tracePt t="84081" x="5922963" y="3278188"/>
          <p14:tracePt t="84095" x="5927725" y="3278188"/>
          <p14:tracePt t="84112" x="5938838" y="3289300"/>
          <p14:tracePt t="84129" x="5956300" y="3289300"/>
          <p14:tracePt t="84146" x="5983288" y="3289300"/>
          <p14:tracePt t="84164" x="6032500" y="3294063"/>
          <p14:tracePt t="84180" x="6059488" y="3294063"/>
          <p14:tracePt t="84195" x="6099175" y="3298825"/>
          <p14:tracePt t="84213" x="6121400" y="3298825"/>
          <p14:tracePt t="84230" x="6153150" y="3305175"/>
          <p14:tracePt t="84231" x="6192838" y="3305175"/>
          <p14:tracePt t="84246" x="6208713" y="3305175"/>
          <p14:tracePt t="84247" x="6215063" y="3305175"/>
          <p14:tracePt t="84263" x="6226175" y="3305175"/>
          <p14:tracePt t="84265" x="6226175" y="3309938"/>
          <p14:tracePt t="84280" x="6253163" y="3316288"/>
          <p14:tracePt t="84296" x="6275388" y="3316288"/>
          <p14:tracePt t="84314" x="6313488" y="3327400"/>
          <p14:tracePt t="84330" x="6335713" y="3327400"/>
          <p14:tracePt t="84346" x="6362700" y="3332163"/>
          <p14:tracePt t="84363" x="6384925" y="3338513"/>
          <p14:tracePt t="84380" x="6402388" y="3343275"/>
          <p14:tracePt t="84382" x="6413500" y="3343275"/>
          <p14:tracePt t="84397" x="6423025" y="3343275"/>
          <p14:tracePt t="84413" x="6445250" y="3343275"/>
          <p14:tracePt t="84430" x="6467475" y="3343275"/>
          <p14:tracePt t="84447" x="6489700" y="3349625"/>
          <p14:tracePt t="84448" x="6507163" y="3349625"/>
          <p14:tracePt t="84464" x="6561138" y="3349625"/>
          <p14:tracePt t="84480" x="6578600" y="3349625"/>
          <p14:tracePt t="84481" x="6605588" y="3349625"/>
          <p14:tracePt t="84496" x="6665913" y="3349625"/>
          <p14:tracePt t="84513" x="6726238" y="3349625"/>
          <p14:tracePt t="84530" x="6781800" y="3349625"/>
          <p14:tracePt t="84532" x="6797675" y="3349625"/>
          <p14:tracePt t="84547" x="6815138" y="3349625"/>
          <p14:tracePt t="84548" x="6837363" y="3349625"/>
          <p14:tracePt t="84563" x="6859588" y="3343275"/>
          <p14:tracePt t="84580" x="6891338" y="3343275"/>
          <p14:tracePt t="84596" x="6969125" y="3343275"/>
          <p14:tracePt t="84613" x="7007225" y="3343275"/>
          <p14:tracePt t="84615" x="7035800" y="3343275"/>
          <p14:tracePt t="84630" x="7062788" y="3343275"/>
          <p14:tracePt t="84631" x="7078663" y="3343275"/>
          <p14:tracePt t="84646" x="7100888" y="3338513"/>
          <p14:tracePt t="84664" x="7107238" y="3332163"/>
          <p14:tracePt t="84722" x="7112000" y="3332163"/>
          <p14:tracePt t="84735" x="7118350" y="3332163"/>
          <p14:tracePt t="84742" x="7123113" y="3332163"/>
          <p14:tracePt t="84749" x="7129463" y="3327400"/>
          <p14:tracePt t="84764" x="7145338" y="3327400"/>
          <p14:tracePt t="84781" x="7151688" y="3327400"/>
          <p14:tracePt t="84782" x="7156450" y="3327400"/>
          <p14:tracePt t="84797" x="7162800" y="3321050"/>
          <p14:tracePt t="84814" x="7167563" y="3321050"/>
          <p14:tracePt t="84832" x="7172325" y="3321050"/>
          <p14:tracePt t="84849" x="7178675" y="3321050"/>
          <p14:tracePt t="84863" x="7183438" y="3321050"/>
          <p14:tracePt t="84880" x="7189788" y="3316288"/>
          <p14:tracePt t="84897" x="7200900" y="3309938"/>
          <p14:tracePt t="84914" x="7205663" y="3309938"/>
          <p14:tracePt t="84977" x="7205663" y="3305175"/>
          <p14:tracePt t="84990" x="7205663" y="3298825"/>
          <p14:tracePt t="85005" x="7205663" y="3294063"/>
          <p14:tracePt t="85223" x="7194550" y="3282950"/>
          <p14:tracePt t="85229" x="7183438" y="3278188"/>
          <p14:tracePt t="85237" x="7172325" y="3271838"/>
          <p14:tracePt t="85253" x="7167563" y="3271838"/>
          <p14:tracePt t="100559" x="7013575" y="3151188"/>
          <p14:tracePt t="100561" x="6980238" y="3084513"/>
          <p14:tracePt t="100562" x="6870700" y="2903538"/>
          <p14:tracePt t="100568" x="6831013" y="2836863"/>
          <p14:tracePt t="100575" x="6819900" y="2803525"/>
          <p14:tracePt t="100587" x="6804025" y="2765425"/>
          <p14:tracePt t="100604" x="6804025" y="2759075"/>
          <p14:tracePt t="100802" x="6797675" y="2759075"/>
          <p14:tracePt t="100815" x="6788150" y="2759075"/>
          <p14:tracePt t="100822" x="6748463" y="2759075"/>
          <p14:tracePt t="100838" x="6643688" y="2759075"/>
          <p14:tracePt t="100839" x="6423025" y="2803525"/>
          <p14:tracePt t="100854" x="5965825" y="2946400"/>
          <p14:tracePt t="100872" x="5294313" y="3298825"/>
          <p14:tracePt t="100888" x="4814888" y="3657600"/>
          <p14:tracePt t="100889" x="4572000" y="3878263"/>
          <p14:tracePt t="100906" x="4395788" y="4048125"/>
          <p14:tracePt t="100908" x="4125913" y="4318000"/>
          <p14:tracePt t="100921" x="3724275" y="4737100"/>
          <p14:tracePt t="100923" x="3663950" y="4797425"/>
          <p14:tracePt t="100938" x="3173413" y="5249863"/>
          <p14:tracePt t="100955" x="2606675" y="5718175"/>
          <p14:tracePt t="100972" x="2060575" y="6153150"/>
          <p14:tracePt t="100989" x="1989138" y="6213475"/>
          <p14:tracePt t="100991" x="1928813" y="6269038"/>
          <p14:tracePt t="101005" x="1922463" y="6280150"/>
          <p14:tracePt t="101041" x="1933575" y="6280150"/>
          <p14:tracePt t="101049" x="1944688" y="6280150"/>
          <p14:tracePt t="101251" x="1939925" y="6280150"/>
          <p14:tracePt t="101258" x="1917700" y="6302375"/>
          <p14:tracePt t="101273" x="1866900" y="6345238"/>
          <p14:tracePt t="101275" x="1746250" y="6467475"/>
          <p14:tracePt t="101289" x="1652588" y="6554788"/>
          <p14:tracePt t="101290" x="1498600" y="6654800"/>
          <p14:tracePt t="101305" x="1233488" y="6742113"/>
          <p14:tracePt t="101322" x="1112838" y="6753225"/>
          <p14:tracePt t="101339" x="909638" y="6753225"/>
          <p14:tracePt t="101341" x="660400" y="6753225"/>
          <p14:tracePt t="101356" x="296863" y="6708775"/>
          <p14:tracePt t="101490" x="149225" y="5183188"/>
          <p14:tracePt t="101506" x="468313" y="5118100"/>
          <p14:tracePt t="101507" x="1030288" y="5024438"/>
          <p14:tracePt t="101522" x="1839913" y="4930775"/>
          <p14:tracePt t="101539" x="2428875" y="4886325"/>
          <p14:tracePt t="101556" x="2655888" y="4886325"/>
          <p14:tracePt t="101557" x="2698750" y="4886325"/>
          <p14:tracePt t="101573" x="2705100" y="4886325"/>
          <p14:tracePt t="101709" x="2716213" y="4886325"/>
          <p14:tracePt t="101715" x="2754313" y="4897438"/>
          <p14:tracePt t="101724" x="2765425" y="4902200"/>
          <p14:tracePt t="101739" x="3073400" y="4984750"/>
          <p14:tracePt t="101757" x="3652838" y="5056188"/>
          <p14:tracePt t="101773" x="4313238" y="5073650"/>
          <p14:tracePt t="101775" x="4627563" y="5084763"/>
          <p14:tracePt t="101791" x="5245100" y="5100638"/>
          <p14:tracePt t="101807" x="5399088" y="5100638"/>
          <p14:tracePt t="101808" x="5602288" y="5100638"/>
          <p14:tracePt t="101822" x="5867400" y="5095875"/>
          <p14:tracePt t="101840" x="6346825" y="5018088"/>
          <p14:tracePt t="101856" x="6721475" y="4930775"/>
          <p14:tracePt t="101857" x="6942138" y="4891088"/>
          <p14:tracePt t="101874" x="7265988" y="4797425"/>
          <p14:tracePt t="101890" x="7392988" y="4764088"/>
          <p14:tracePt t="101906" x="7448550" y="4743450"/>
          <p14:tracePt t="101923" x="7470775" y="4732338"/>
          <p14:tracePt t="102054" x="7470775" y="4725988"/>
          <p14:tracePt t="102060" x="7464425" y="4721225"/>
          <p14:tracePt t="102075" x="7453313" y="4710113"/>
          <p14:tracePt t="102090" x="7432675" y="4676775"/>
          <p14:tracePt t="102092" x="7404100" y="4649788"/>
          <p14:tracePt t="102106" x="7359650" y="4598988"/>
          <p14:tracePt t="102107" x="7265988" y="4516438"/>
          <p14:tracePt t="102123" x="7107238" y="4400550"/>
          <p14:tracePt t="102141" x="6975475" y="4306888"/>
          <p14:tracePt t="102142" x="6931025" y="4279900"/>
          <p14:tracePt t="102157" x="6897688" y="4257675"/>
          <p14:tracePt t="102174" x="6881813" y="4246563"/>
          <p14:tracePt t="102175" x="6875463" y="4241800"/>
          <p14:tracePt t="102190" x="6864350" y="4219575"/>
          <p14:tracePt t="102207" x="6848475" y="4181475"/>
          <p14:tracePt t="102223" x="6819900" y="4125913"/>
          <p14:tracePt t="102225" x="6797675" y="4098925"/>
          <p14:tracePt t="102240" x="6792913" y="4081463"/>
          <p14:tracePt t="102242" x="6777038" y="4054475"/>
          <p14:tracePt t="102257" x="6759575" y="4032250"/>
          <p14:tracePt t="102273" x="6759575" y="4021138"/>
          <p14:tracePt t="102291" x="6759575" y="4010025"/>
          <p14:tracePt t="102292" x="6759575" y="4005263"/>
          <p14:tracePt t="102307" x="6754813" y="3994150"/>
          <p14:tracePt t="102326" x="6748463" y="3983038"/>
          <p14:tracePt t="102340" x="6737350" y="3976688"/>
          <p14:tracePt t="102357" x="6732588" y="3976688"/>
          <p14:tracePt t="102392" x="6732588" y="3971925"/>
          <p14:tracePt t="102406" x="6732588" y="3965575"/>
          <p14:tracePt t="102421" x="6726238" y="3960813"/>
          <p14:tracePt t="102429" x="6721475" y="3954463"/>
          <p14:tracePt t="102440" x="6721475" y="3943350"/>
          <p14:tracePt t="102458" x="6710363" y="3932238"/>
          <p14:tracePt t="102460" x="6710363" y="3927475"/>
          <p14:tracePt t="102474" x="6710363" y="3922713"/>
          <p14:tracePt t="102475" x="6710363" y="3916363"/>
          <p14:tracePt t="102490" x="6704013" y="3900488"/>
          <p14:tracePt t="102507" x="6704013" y="3878263"/>
          <p14:tracePt t="102524" x="6704013" y="3856038"/>
          <p14:tracePt t="102541" x="6699250" y="3829050"/>
          <p14:tracePt t="102542" x="6694488" y="3811588"/>
          <p14:tracePt t="102557" x="6694488" y="3800475"/>
          <p14:tracePt t="102574" x="6694488" y="3795713"/>
          <p14:tracePt t="102590" x="6704013" y="3789363"/>
          <p14:tracePt t="102592" x="6737350" y="3789363"/>
          <p14:tracePt t="102607" x="6770688" y="3789363"/>
          <p14:tracePt t="102609" x="6808788" y="3789363"/>
          <p14:tracePt t="102624" x="7029450" y="3789363"/>
          <p14:tracePt t="102641" x="7256463" y="3789363"/>
          <p14:tracePt t="102657" x="7613650" y="3795713"/>
          <p14:tracePt t="102674" x="7889875" y="3811588"/>
          <p14:tracePt t="102676" x="8026400" y="3811588"/>
          <p14:tracePt t="102691" x="8191500" y="3811588"/>
          <p14:tracePt t="102693" x="8247063" y="3811588"/>
          <p14:tracePt t="102707" x="8385175" y="3811588"/>
          <p14:tracePt t="102724" x="8434388" y="3811588"/>
          <p14:tracePt t="102741" x="8440738" y="3811588"/>
          <p14:tracePt t="102930" x="8434388" y="3811588"/>
          <p14:tracePt t="102938" x="8429625" y="3811588"/>
          <p14:tracePt t="102953" x="8423275" y="3806825"/>
          <p14:tracePt t="102961" x="8412163" y="3806825"/>
          <p14:tracePt t="102975" x="8401050" y="3806825"/>
          <p14:tracePt t="102977" x="8396288" y="3800475"/>
          <p14:tracePt t="102991" x="8389938" y="3800475"/>
          <p14:tracePt t="102992" x="8385175" y="3800475"/>
          <p14:tracePt t="103008" x="8378825" y="3800475"/>
          <p14:tracePt t="103067" x="8374063" y="3800475"/>
          <p14:tracePt t="103083" x="8369300" y="3800475"/>
          <p14:tracePt t="103104" x="8362950" y="3800475"/>
          <p14:tracePt t="103126" x="8358188" y="3800475"/>
          <p14:tracePt t="103689" x="8358188" y="3806825"/>
          <p14:tracePt t="103695" x="8374063" y="3829050"/>
          <p14:tracePt t="103705" x="8374063" y="3833813"/>
          <p14:tracePt t="103727" x="8412163" y="3900488"/>
          <p14:tracePt t="103743" x="8418513" y="3900488"/>
          <p14:tracePt t="104072" x="8412163" y="3900488"/>
          <p14:tracePt t="104080" x="8401050" y="3900488"/>
          <p14:tracePt t="104086" x="8396288" y="3900488"/>
          <p14:tracePt t="104110" x="8378825" y="3900488"/>
          <p14:tracePt t="104127" x="8362950" y="3889375"/>
          <p14:tracePt t="104144" x="8351838" y="3867150"/>
          <p14:tracePt t="104145" x="8340725" y="3860800"/>
          <p14:tracePt t="104160" x="8329613" y="3849688"/>
          <p14:tracePt t="104176" x="8318500" y="3844925"/>
          <p14:tracePt t="104178" x="8307388" y="3844925"/>
          <p14:tracePt t="104193" x="8285163" y="3833813"/>
          <p14:tracePt t="104210" x="8242300" y="3822700"/>
          <p14:tracePt t="104212" x="8208963" y="3822700"/>
          <p14:tracePt t="104227" x="8043863" y="3822700"/>
          <p14:tracePt t="104243" x="7994650" y="3822700"/>
          <p14:tracePt t="104244" x="7889875" y="3840163"/>
          <p14:tracePt t="104259" x="7751763" y="3860800"/>
          <p14:tracePt t="104276" x="7546975" y="3900488"/>
          <p14:tracePt t="104294" x="7459663" y="3916363"/>
          <p14:tracePt t="104295" x="7421563" y="3922713"/>
          <p14:tracePt t="104312" x="7381875" y="3922713"/>
          <p14:tracePt t="104327" x="7350125" y="3932238"/>
          <p14:tracePt t="104329" x="7327900" y="3932238"/>
          <p14:tracePt t="104343" x="7277100" y="3938588"/>
          <p14:tracePt t="104360" x="7234238" y="3943350"/>
          <p14:tracePt t="104362" x="7212013" y="3943350"/>
          <p14:tracePt t="104376" x="7189788" y="3943350"/>
          <p14:tracePt t="104378" x="7167563" y="3943350"/>
          <p14:tracePt t="104394" x="7151688" y="3943350"/>
          <p14:tracePt t="104395" x="7134225" y="3949700"/>
          <p14:tracePt t="104410" x="7069138" y="3949700"/>
          <p14:tracePt t="104427" x="7051675" y="3949700"/>
          <p14:tracePt t="104445" x="7024688" y="3949700"/>
          <p14:tracePt t="104446" x="7007225" y="3949700"/>
          <p14:tracePt t="104462" x="6969125" y="3949700"/>
          <p14:tracePt t="104477" x="6953250" y="3943350"/>
          <p14:tracePt t="104493" x="6946900" y="3938588"/>
          <p14:tracePt t="104511" x="6942138" y="3938588"/>
          <p14:tracePt t="104537" x="6935788" y="3932238"/>
          <p14:tracePt t="104545" x="6931025" y="3932238"/>
          <p14:tracePt t="104561" x="6919913" y="3927475"/>
          <p14:tracePt t="104577" x="6902450" y="3922713"/>
          <p14:tracePt t="104594" x="6886575" y="3911600"/>
          <p14:tracePt t="104596" x="6870700" y="3905250"/>
          <p14:tracePt t="104612" x="6859588" y="3900488"/>
          <p14:tracePt t="104627" x="6848475" y="3894138"/>
          <p14:tracePt t="104650" x="6842125" y="3894138"/>
          <p14:tracePt t="104661" x="6837363" y="3889375"/>
          <p14:tracePt t="104662" x="6831013" y="3889375"/>
          <p14:tracePt t="104678" x="6826250" y="3883025"/>
          <p14:tracePt t="104701" x="6819900" y="3878263"/>
          <p14:tracePt t="105519" x="6815138" y="3878263"/>
          <p14:tracePt t="106157" x="6804025" y="3878263"/>
          <p14:tracePt t="106163" x="6792913" y="3871913"/>
          <p14:tracePt t="106178" x="6770688" y="3867150"/>
          <p14:tracePt t="106197" x="6732588" y="3856038"/>
          <p14:tracePt t="106215" x="6665913" y="3844925"/>
          <p14:tracePt t="106216" x="6632575" y="3844925"/>
          <p14:tracePt t="106230" x="6578600" y="3844925"/>
          <p14:tracePt t="106232" x="6511925" y="3844925"/>
          <p14:tracePt t="106247" x="6462713" y="3822700"/>
          <p14:tracePt t="106248" x="6445250" y="3822700"/>
          <p14:tracePt t="106262" x="6373813" y="3829050"/>
          <p14:tracePt t="106279" x="6280150" y="3849688"/>
          <p14:tracePt t="106297" x="6049963" y="3905250"/>
          <p14:tracePt t="106298" x="5972175" y="3927475"/>
          <p14:tracePt t="106314" x="5702300" y="4010025"/>
          <p14:tracePt t="106329" x="5426075" y="4070350"/>
          <p14:tracePt t="106347" x="4941888" y="4175125"/>
          <p14:tracePt t="106364" x="4484688" y="4219575"/>
          <p14:tracePt t="106365" x="4237038" y="4235450"/>
          <p14:tracePt t="106380" x="4021138" y="4235450"/>
          <p14:tracePt t="106381" x="3889375" y="4235450"/>
          <p14:tracePt t="106397" x="3448050" y="4235450"/>
          <p14:tracePt t="106413" x="3251200" y="4235450"/>
          <p14:tracePt t="106430" x="3146425" y="4219575"/>
          <p14:tracePt t="106447" x="3117850" y="4208463"/>
          <p14:tracePt t="106448" x="3106738" y="4197350"/>
          <p14:tracePt t="106464" x="3106738" y="4192588"/>
          <p14:tracePt t="106466" x="3101975" y="4186238"/>
          <p14:tracePt t="106480" x="3090863" y="4175125"/>
          <p14:tracePt t="106496" x="3084513" y="4175125"/>
          <p14:tracePt t="106500" x="3084513" y="4170363"/>
          <p14:tracePt t="106514" x="3079750" y="4170363"/>
          <p14:tracePt t="106568" x="3079750" y="4164013"/>
          <p14:tracePt t="106576" x="3084513" y="4164013"/>
          <p14:tracePt t="106598" x="3090863" y="4164013"/>
          <p14:tracePt t="106605" x="3095625" y="4164013"/>
          <p14:tracePt t="106615" x="3106738" y="4164013"/>
          <p14:tracePt t="106629" x="3124200" y="4164013"/>
          <p14:tracePt t="106646" x="3151188" y="4164013"/>
          <p14:tracePt t="106663" x="3157538" y="4164013"/>
          <p14:tracePt t="106696" x="3124200" y="4175125"/>
          <p14:tracePt t="106704" x="3084513" y="4181475"/>
          <p14:tracePt t="106713" x="3030538" y="4197350"/>
          <p14:tracePt t="106731" x="2886075" y="4219575"/>
          <p14:tracePt t="106732" x="2836863" y="4235450"/>
          <p14:tracePt t="106747" x="2705100" y="4264025"/>
          <p14:tracePt t="106764" x="2638425" y="4286250"/>
          <p14:tracePt t="106765" x="2606675" y="4291013"/>
          <p14:tracePt t="106780" x="2506663" y="4313238"/>
          <p14:tracePt t="106797" x="2468563" y="4324350"/>
          <p14:tracePt t="106813" x="2451100" y="4329113"/>
          <p14:tracePt t="106854" x="2451100" y="4318000"/>
          <p14:tracePt t="106860" x="2451100" y="4302125"/>
          <p14:tracePt t="106868" x="2451100" y="4291013"/>
          <p14:tracePt t="106881" x="2451100" y="4268788"/>
          <p14:tracePt t="106882" x="2451100" y="4252913"/>
          <p14:tracePt t="106897" x="2446338" y="4246563"/>
          <p14:tracePt t="106898" x="2439988" y="4241800"/>
          <p14:tracePt t="106914" x="2428875" y="4235450"/>
          <p14:tracePt t="106916" x="2428875" y="4224338"/>
          <p14:tracePt t="106930" x="2424113" y="4213225"/>
          <p14:tracePt t="106947" x="2413000" y="4203700"/>
          <p14:tracePt t="106965" x="2413000" y="4197350"/>
          <p14:tracePt t="106982" x="2408238" y="4192588"/>
          <p14:tracePt t="106997" x="2408238" y="4181475"/>
          <p14:tracePt t="107014" x="2413000" y="4175125"/>
          <p14:tracePt t="107031" x="2413000" y="4170363"/>
          <p14:tracePt t="107033" x="2419350" y="4170363"/>
          <p14:tracePt t="107048" x="2419350" y="4164013"/>
          <p14:tracePt t="107050" x="2428875" y="4159250"/>
          <p14:tracePt t="107064" x="2435225" y="4152900"/>
          <p14:tracePt t="107066" x="2457450" y="4137025"/>
          <p14:tracePt t="107080" x="2513013" y="4110038"/>
          <p14:tracePt t="107097" x="2573338" y="4087813"/>
          <p14:tracePt t="107115" x="2667000" y="4054475"/>
          <p14:tracePt t="107131" x="2698750" y="4037013"/>
          <p14:tracePt t="107132" x="2732088" y="4032250"/>
          <p14:tracePt t="107147" x="2792413" y="4016375"/>
          <p14:tracePt t="107164" x="2870200" y="3987800"/>
          <p14:tracePt t="107182" x="2930525" y="3971925"/>
          <p14:tracePt t="107184" x="2952750" y="3960813"/>
          <p14:tracePt t="107197" x="2963863" y="3954463"/>
          <p14:tracePt t="107199" x="2970213" y="3949700"/>
          <p14:tracePt t="107214" x="2974975" y="3949700"/>
          <p14:tracePt t="107231" x="2979738" y="3943350"/>
          <p14:tracePt t="107248" x="2986088" y="3943350"/>
          <p14:tracePt t="107250" x="2990850" y="3938588"/>
          <p14:tracePt t="107265" x="3001963" y="3927475"/>
          <p14:tracePt t="107267" x="3008313" y="3922713"/>
          <p14:tracePt t="107281" x="3013075" y="3916363"/>
          <p14:tracePt t="107283" x="3024188" y="3916363"/>
          <p14:tracePt t="107297" x="3035300" y="3905250"/>
          <p14:tracePt t="107357" x="3041650" y="3905250"/>
          <p14:tracePt t="107363" x="3041650" y="3900488"/>
          <p14:tracePt t="107371" x="3068638" y="3883025"/>
          <p14:tracePt t="107381" x="3079750" y="3878263"/>
          <p14:tracePt t="107398" x="3113088" y="3867150"/>
          <p14:tracePt t="107415" x="3157538" y="3844925"/>
          <p14:tracePt t="107432" x="3178175" y="3840163"/>
          <p14:tracePt t="107448" x="3195638" y="3833813"/>
          <p14:tracePt t="107465" x="3240088" y="3817938"/>
          <p14:tracePt t="107482" x="3354388" y="3817938"/>
          <p14:tracePt t="107498" x="3387725" y="3817938"/>
          <p14:tracePt t="107499" x="3432175" y="3817938"/>
          <p14:tracePt t="107514" x="3521075" y="3811588"/>
          <p14:tracePt t="107532" x="3552825" y="3811588"/>
          <p14:tracePt t="107548" x="3559175" y="3811588"/>
          <p14:tracePt t="107613" x="3559175" y="3806825"/>
          <p14:tracePt t="107627" x="3552825" y="3806825"/>
          <p14:tracePt t="107632" x="3548063" y="3806825"/>
          <p14:tracePt t="107649" x="3536950" y="3800475"/>
          <p14:tracePt t="107665" x="3532188" y="3800475"/>
          <p14:tracePt t="107785" x="3536950" y="3800475"/>
          <p14:tracePt t="107791" x="3563938" y="3800475"/>
          <p14:tracePt t="107802" x="3635375" y="3806825"/>
          <p14:tracePt t="107815" x="3944938" y="3829050"/>
          <p14:tracePt t="107833" x="4313238" y="3829050"/>
          <p14:tracePt t="107849" x="4649788" y="3829050"/>
          <p14:tracePt t="107851" x="4814888" y="3811588"/>
          <p14:tracePt t="107866" x="5008563" y="3795713"/>
          <p14:tracePt t="107867" x="5133975" y="3789363"/>
          <p14:tracePt t="107882" x="5238750" y="3784600"/>
          <p14:tracePt t="107898" x="5289550" y="3778250"/>
          <p14:tracePt t="108092" x="5283200" y="3778250"/>
          <p14:tracePt t="108106" x="5278438" y="3778250"/>
          <p14:tracePt t="108123" x="5267325" y="3778250"/>
          <p14:tracePt t="108134" x="5260975" y="3778250"/>
          <p14:tracePt t="108150" x="5249863" y="3778250"/>
          <p14:tracePt t="108166" x="5222875" y="3778250"/>
          <p14:tracePt t="108182" x="5195888" y="3778250"/>
          <p14:tracePt t="108199" x="5162550" y="3778250"/>
          <p14:tracePt t="108216" x="5118100" y="3784600"/>
          <p14:tracePt t="108218" x="5095875" y="3784600"/>
          <p14:tracePt t="108233" x="5080000" y="3789363"/>
          <p14:tracePt t="108235" x="5046663" y="3789363"/>
          <p14:tracePt t="108249" x="5008563" y="3789363"/>
          <p14:tracePt t="108265" x="4957763" y="3789363"/>
          <p14:tracePt t="108283" x="4919663" y="3795713"/>
          <p14:tracePt t="108285" x="4897438" y="3795713"/>
          <p14:tracePt t="108299" x="4852988" y="3795713"/>
          <p14:tracePt t="108316" x="4841875" y="3795713"/>
          <p14:tracePt t="108318" x="4832350" y="3795713"/>
          <p14:tracePt t="108332" x="4821238" y="3795713"/>
          <p14:tracePt t="108505" x="4826000" y="3795713"/>
          <p14:tracePt t="108511" x="4832350" y="3795713"/>
          <p14:tracePt t="108519" x="4841875" y="3795713"/>
          <p14:tracePt t="108533" x="4852988" y="3795713"/>
          <p14:tracePt t="108535" x="4859338" y="3795713"/>
          <p14:tracePt t="108549" x="5002213" y="3795713"/>
          <p14:tracePt t="108567" x="5113338" y="3795713"/>
          <p14:tracePt t="108583" x="5167313" y="3789363"/>
          <p14:tracePt t="108585" x="5178425" y="3784600"/>
          <p14:tracePt t="108600" x="5184775" y="3784600"/>
          <p14:tracePt t="108691" x="5162550" y="3784600"/>
          <p14:tracePt t="108706" x="5095875" y="3784600"/>
          <p14:tracePt t="108713" x="5024438" y="3784600"/>
          <p14:tracePt t="108721" x="4810125" y="3795713"/>
          <p14:tracePt t="108734" x="4649788" y="3817938"/>
          <p14:tracePt t="108735" x="4484688" y="3844925"/>
          <p14:tracePt t="108750" x="4364038" y="3871913"/>
          <p14:tracePt t="108751" x="4197350" y="3911600"/>
          <p14:tracePt t="108767" x="4032250" y="3943350"/>
          <p14:tracePt t="108783" x="3916363" y="3971925"/>
          <p14:tracePt t="108800" x="3895725" y="3983038"/>
          <p14:tracePt t="108894" x="3900488" y="3983038"/>
          <p14:tracePt t="108901" x="3906838" y="3983038"/>
          <p14:tracePt t="108908" x="3916363" y="3976688"/>
          <p14:tracePt t="108934" x="3938588" y="3971925"/>
          <p14:tracePt t="108951" x="3989388" y="3960813"/>
          <p14:tracePt t="108968" x="4049713" y="3943350"/>
          <p14:tracePt t="108969" x="4083050" y="3938588"/>
          <p14:tracePt t="108984" x="4132263" y="3922713"/>
          <p14:tracePt t="108985" x="4165600" y="3916363"/>
          <p14:tracePt t="109000" x="4264025" y="3905250"/>
          <p14:tracePt t="109017" x="4357688" y="3894138"/>
          <p14:tracePt t="109034" x="4451350" y="3889375"/>
          <p14:tracePt t="109035" x="4495800" y="3883025"/>
          <p14:tracePt t="109051" x="4522788" y="3878263"/>
          <p14:tracePt t="109052" x="4551363" y="3878263"/>
          <p14:tracePt t="109067" x="4589463" y="3878263"/>
          <p14:tracePt t="109084" x="4622800" y="3871913"/>
          <p14:tracePt t="109100" x="4638675" y="3871913"/>
          <p14:tracePt t="109118" x="4672013" y="3867150"/>
          <p14:tracePt t="109134" x="4687888" y="3867150"/>
          <p14:tracePt t="109136" x="4699000" y="3867150"/>
          <p14:tracePt t="109150" x="4716463" y="3860800"/>
          <p14:tracePt t="109167" x="4754563" y="3856038"/>
          <p14:tracePt t="109185" x="4787900" y="3849688"/>
          <p14:tracePt t="109186" x="4810125" y="3844925"/>
          <p14:tracePt t="109201" x="4837113" y="3840163"/>
          <p14:tracePt t="109217" x="4914900" y="3833813"/>
          <p14:tracePt t="109234" x="4935538" y="3833813"/>
          <p14:tracePt t="109251" x="4997450" y="3833813"/>
          <p14:tracePt t="109252" x="5019675" y="3833813"/>
          <p14:tracePt t="109267" x="5035550" y="3833813"/>
          <p14:tracePt t="109268" x="5057775" y="3833813"/>
          <p14:tracePt t="109283" x="5073650" y="3833813"/>
          <p14:tracePt t="109300" x="5080000" y="3833813"/>
          <p14:tracePt t="109317" x="5091113" y="3833813"/>
          <p14:tracePt t="109335" x="5129213" y="3829050"/>
          <p14:tracePt t="109351" x="5151438" y="3822700"/>
          <p14:tracePt t="109352" x="5189538" y="3822700"/>
          <p14:tracePt t="109367" x="5238750" y="3817938"/>
          <p14:tracePt t="109384" x="5278438" y="3811588"/>
          <p14:tracePt t="109401" x="5289550" y="3811588"/>
          <p14:tracePt t="109629" x="5294313" y="3811588"/>
          <p14:tracePt t="109636" x="5300663" y="3811588"/>
          <p14:tracePt t="109645" x="5360988" y="3817938"/>
          <p14:tracePt t="109668" x="5635625" y="3829050"/>
          <p14:tracePt t="109685" x="5818188" y="3829050"/>
          <p14:tracePt t="109702" x="6005513" y="3811588"/>
          <p14:tracePt t="109718" x="6049963" y="3811588"/>
          <p14:tracePt t="109719" x="6065838" y="3806825"/>
          <p14:tracePt t="109735" x="6065838" y="3800475"/>
          <p14:tracePt t="109780" x="6070600" y="3800475"/>
          <p14:tracePt t="109786" x="6076950" y="3800475"/>
          <p14:tracePt t="109803" x="6092825" y="3800475"/>
          <p14:tracePt t="109808" x="6132513" y="3800475"/>
          <p14:tracePt t="109818" x="6153150" y="3800475"/>
          <p14:tracePt t="109834" x="6264275" y="3800475"/>
          <p14:tracePt t="109852" x="6434138" y="3778250"/>
          <p14:tracePt t="109868" x="6496050" y="3778250"/>
          <p14:tracePt t="109870" x="6572250" y="3767138"/>
          <p14:tracePt t="109884" x="6688138" y="3751263"/>
          <p14:tracePt t="109903" x="6848475" y="3751263"/>
          <p14:tracePt t="109919" x="6942138" y="3746500"/>
          <p14:tracePt t="109920" x="6991350" y="3740150"/>
          <p14:tracePt t="109936" x="7035800" y="3740150"/>
          <p14:tracePt t="109952" x="7069138" y="3740150"/>
          <p14:tracePt t="109968" x="7085013" y="3740150"/>
          <p14:tracePt t="109986" x="7100888" y="3740150"/>
          <p14:tracePt t="109987" x="7107238" y="3740150"/>
          <p14:tracePt t="110003" x="7112000" y="3740150"/>
          <p14:tracePt t="110540" x="7134225" y="3740150"/>
          <p14:tracePt t="110543" x="7537450" y="3706813"/>
          <p14:tracePt t="110555" x="7745413" y="3706813"/>
          <p14:tracePt t="110569" x="8059738" y="3652838"/>
          <p14:tracePt t="110586" x="8358188" y="3602038"/>
          <p14:tracePt t="110588" x="8412163" y="3597275"/>
          <p14:tracePt t="110604" x="8505825" y="3575050"/>
          <p14:tracePt t="110620" x="8516938" y="3568700"/>
          <p14:tracePt t="111061" x="8516938" y="3575050"/>
          <p14:tracePt t="111068" x="8523288" y="3586163"/>
          <p14:tracePt t="111078" x="8523288" y="3597275"/>
          <p14:tracePt t="111087" x="8528050" y="3608388"/>
          <p14:tracePt t="111104" x="8545513" y="3635375"/>
          <p14:tracePt t="111105" x="8556625" y="3657600"/>
          <p14:tracePt t="111120" x="8572500" y="3662363"/>
          <p14:tracePt t="111122" x="8599488" y="3679825"/>
          <p14:tracePt t="111136" x="8655050" y="3713163"/>
          <p14:tracePt t="111153" x="8732838" y="3740150"/>
          <p14:tracePt t="111171" x="8809038" y="3756025"/>
          <p14:tracePt t="111172" x="8858250" y="3762375"/>
          <p14:tracePt t="111187" x="8951913" y="3773488"/>
          <p14:tracePt t="111188" x="8969375" y="3773488"/>
          <p14:tracePt t="111203" x="8996363" y="3773488"/>
          <p14:tracePt t="111205" x="9029700" y="3773488"/>
          <p14:tracePt t="111220" x="9112250" y="3773488"/>
          <p14:tracePt t="111237" x="9194800" y="3773488"/>
          <p14:tracePt t="111254" x="9283700" y="3789363"/>
          <p14:tracePt t="111256" x="9337675" y="3789363"/>
          <p14:tracePt t="111271" x="9493250" y="3806825"/>
          <p14:tracePt t="111287" x="9585325" y="3811588"/>
          <p14:tracePt t="111304" x="9718675" y="3811588"/>
          <p14:tracePt t="111320" x="9767888" y="3811588"/>
          <p14:tracePt t="111337" x="9779000" y="3811588"/>
          <p14:tracePt t="111587" x="9783763" y="3811588"/>
          <p14:tracePt t="111593" x="9790113" y="3811588"/>
          <p14:tracePt t="111604" x="9801225" y="3811588"/>
          <p14:tracePt t="111621" x="9845675" y="3817938"/>
          <p14:tracePt t="111623" x="9861550" y="3817938"/>
          <p14:tracePt t="111638" x="9866313" y="3817938"/>
          <p14:tracePt t="111639" x="9883775" y="3817938"/>
          <p14:tracePt t="111655" x="9899650" y="3817938"/>
          <p14:tracePt t="111657" x="9906000" y="3817938"/>
          <p14:tracePt t="111671" x="9932988" y="3817938"/>
          <p14:tracePt t="111688" x="9959975" y="3822700"/>
          <p14:tracePt t="111704" x="9999663" y="3822700"/>
          <p14:tracePt t="111722" x="10037763" y="3829050"/>
          <p14:tracePt t="111737" x="10059988" y="3829050"/>
          <p14:tracePt t="111755" x="10064750" y="3829050"/>
          <p14:tracePt t="111772" x="10071100" y="3829050"/>
          <p14:tracePt t="111790" x="10075863" y="3829050"/>
          <p14:tracePt t="111804" x="10082213" y="3829050"/>
          <p14:tracePt t="111822" x="10086975" y="3829050"/>
          <p14:tracePt t="112157" x="10082213" y="3829050"/>
          <p14:tracePt t="112162" x="10059988" y="3829050"/>
          <p14:tracePt t="112172" x="10021888" y="3829050"/>
          <p14:tracePt t="112188" x="9834563" y="3849688"/>
          <p14:tracePt t="112205" x="9596438" y="3889375"/>
          <p14:tracePt t="112207" x="9475788" y="3900488"/>
          <p14:tracePt t="112222" x="9315450" y="3916363"/>
          <p14:tracePt t="112239" x="8639175" y="4021138"/>
          <p14:tracePt t="112255" x="7994650" y="4103688"/>
          <p14:tracePt t="112273" x="7421563" y="4192588"/>
          <p14:tracePt t="112290" x="6897688" y="4286250"/>
          <p14:tracePt t="112291" x="6699250" y="4313238"/>
          <p14:tracePt t="112306" x="6489700" y="4357688"/>
          <p14:tracePt t="112307" x="6413500" y="4368800"/>
          <p14:tracePt t="112322" x="6275388" y="4373563"/>
          <p14:tracePt t="112338" x="6132513" y="4373563"/>
          <p14:tracePt t="112355" x="5862638" y="4351338"/>
          <p14:tracePt t="112373" x="5581650" y="4324350"/>
          <p14:tracePt t="112388" x="5454650" y="4302125"/>
          <p14:tracePt t="112390" x="5365750" y="4291013"/>
          <p14:tracePt t="112405" x="4968875" y="4241800"/>
          <p14:tracePt t="112424" x="4660900" y="4219575"/>
          <p14:tracePt t="112425" x="4522788" y="4213225"/>
          <p14:tracePt t="112440" x="4395788" y="4213225"/>
          <p14:tracePt t="112441" x="4341813" y="4213225"/>
          <p14:tracePt t="112456" x="4230688" y="4203700"/>
          <p14:tracePt t="112457" x="4148138" y="4197350"/>
          <p14:tracePt t="112471" x="4000500" y="4186238"/>
          <p14:tracePt t="112490" x="3813175" y="4175125"/>
          <p14:tracePt t="112506" x="3657600" y="4170363"/>
          <p14:tracePt t="112508" x="3575050" y="4170363"/>
          <p14:tracePt t="112523" x="3525838" y="4170363"/>
          <p14:tracePt t="112524" x="3492500" y="4170363"/>
          <p14:tracePt t="112539" x="3459163" y="4170363"/>
          <p14:tracePt t="112540" x="3427413" y="4170363"/>
          <p14:tracePt t="112556" x="3387725" y="4170363"/>
          <p14:tracePt t="112573" x="3349625" y="4170363"/>
          <p14:tracePt t="112575" x="3333750" y="4170363"/>
          <p14:tracePt t="112589" x="3305175" y="4170363"/>
          <p14:tracePt t="112591" x="3267075" y="4170363"/>
          <p14:tracePt t="112608" x="3233738" y="4170363"/>
          <p14:tracePt t="112609" x="3200400" y="4170363"/>
          <p14:tracePt t="112622" x="3052763" y="4170363"/>
          <p14:tracePt t="112639" x="2959100" y="4170363"/>
          <p14:tracePt t="112656" x="2843213" y="4170363"/>
          <p14:tracePt t="112674" x="2693988" y="4170363"/>
          <p14:tracePt t="112689" x="2606675" y="4170363"/>
          <p14:tracePt t="112706" x="2484438" y="4164013"/>
          <p14:tracePt t="112723" x="2390775" y="4164013"/>
          <p14:tracePt t="112740" x="2232025" y="4164013"/>
          <p14:tracePt t="112756" x="2181225" y="4164013"/>
          <p14:tracePt t="112758" x="2138363" y="4164013"/>
          <p14:tracePt t="112772" x="2060575" y="4164013"/>
          <p14:tracePt t="112789" x="1989138" y="4164013"/>
          <p14:tracePt t="112806" x="1939925" y="4164013"/>
          <p14:tracePt t="112824" x="1862138" y="4159250"/>
          <p14:tracePt t="112840" x="1824038" y="4159250"/>
          <p14:tracePt t="112856" x="1795463" y="4159250"/>
          <p14:tracePt t="112873" x="1779588" y="4159250"/>
          <p14:tracePt t="112890" x="1768475" y="4159250"/>
          <p14:tracePt t="112906" x="1763713" y="4159250"/>
          <p14:tracePt t="112923" x="1757363" y="4164013"/>
          <p14:tracePt t="112940" x="1752600" y="4164013"/>
          <p14:tracePt t="112957" x="1741488" y="4170363"/>
          <p14:tracePt t="113109" x="1746250" y="4170363"/>
          <p14:tracePt t="113116" x="1763713" y="4170363"/>
          <p14:tracePt t="113125" x="1773238" y="4170363"/>
          <p14:tracePt t="113140" x="1839913" y="4170363"/>
          <p14:tracePt t="113157" x="1917700" y="4170363"/>
          <p14:tracePt t="113174" x="2016125" y="4170363"/>
          <p14:tracePt t="113175" x="2049463" y="4170363"/>
          <p14:tracePt t="113190" x="2098675" y="4170363"/>
          <p14:tracePt t="113192" x="2170113" y="4170363"/>
          <p14:tracePt t="113207" x="2259013" y="4170363"/>
          <p14:tracePt t="113223" x="2397125" y="4170363"/>
          <p14:tracePt t="113240" x="2506663" y="4170363"/>
          <p14:tracePt t="113258" x="2693988" y="4159250"/>
          <p14:tracePt t="113274" x="2843213" y="4159250"/>
          <p14:tracePt t="113290" x="2941638" y="4152900"/>
          <p14:tracePt t="113307" x="3024188" y="4148138"/>
          <p14:tracePt t="113324" x="3073400" y="4130675"/>
          <p14:tracePt t="113326" x="3079750" y="4130675"/>
          <p14:tracePt t="113341" x="3090863" y="4130675"/>
          <p14:tracePt t="113403" x="3095625" y="4130675"/>
          <p14:tracePt t="113416" x="3101975" y="4130675"/>
          <p14:tracePt t="113432" x="3117850" y="4130675"/>
          <p14:tracePt t="113447" x="3124200" y="4130675"/>
          <p14:tracePt t="113905" x="3140075" y="4130675"/>
          <p14:tracePt t="113912" x="3146425" y="4130675"/>
          <p14:tracePt t="113918" x="3167063" y="4130675"/>
          <p14:tracePt t="113942" x="3443288" y="4130675"/>
          <p14:tracePt t="113957" x="3532188" y="4130675"/>
          <p14:tracePt t="113975" x="3895725" y="4103688"/>
          <p14:tracePt t="113992" x="4241800" y="4103688"/>
          <p14:tracePt t="113994" x="4418013" y="4103688"/>
          <p14:tracePt t="114008" x="4522788" y="4103688"/>
          <p14:tracePt t="114009" x="4672013" y="4098925"/>
          <p14:tracePt t="114025" x="4886325" y="4098925"/>
          <p14:tracePt t="114042" x="4926013" y="4125913"/>
          <p14:tracePt t="114058" x="4935538" y="4125913"/>
          <p14:tracePt t="114219" x="4926013" y="4125913"/>
          <p14:tracePt t="114226" x="4908550" y="4125913"/>
          <p14:tracePt t="114233" x="4903788" y="4130675"/>
          <p14:tracePt t="114258" x="4803775" y="4148138"/>
          <p14:tracePt t="114275" x="4716463" y="4170363"/>
          <p14:tracePt t="114292" x="4560888" y="4186238"/>
          <p14:tracePt t="114309" x="4529138" y="4186238"/>
          <p14:tracePt t="114310" x="4478338" y="4192588"/>
          <p14:tracePt t="114325" x="4418013" y="4192588"/>
          <p14:tracePt t="114343" x="4395788" y="4192588"/>
          <p14:tracePt t="114692" x="4402138" y="4192588"/>
          <p14:tracePt t="114698" x="4406900" y="4192588"/>
          <p14:tracePt t="114709" x="4418013" y="4186238"/>
          <p14:tracePt t="114726" x="4440238" y="4181475"/>
          <p14:tracePt t="114743" x="4506913" y="4170363"/>
          <p14:tracePt t="114759" x="4511675" y="4164013"/>
          <p14:tracePt t="114760" x="4522788" y="4164013"/>
          <p14:tracePt t="115509" x="4529138" y="4164013"/>
          <p14:tracePt t="115524" x="4533900" y="4164013"/>
          <p14:tracePt t="115546" x="4545013" y="4164013"/>
          <p14:tracePt t="115553" x="4551363" y="4164013"/>
          <p14:tracePt t="115563" x="4556125" y="4164013"/>
          <p14:tracePt t="115576" x="4589463" y="4164013"/>
          <p14:tracePt t="115594" x="4611688" y="4164013"/>
          <p14:tracePt t="115611" x="4645025" y="4164013"/>
          <p14:tracePt t="115613" x="4660900" y="4164013"/>
          <p14:tracePt t="115627" x="4683125" y="4164013"/>
          <p14:tracePt t="115629" x="4705350" y="4164013"/>
          <p14:tracePt t="115644" x="4710113" y="4164013"/>
          <p14:tracePt t="115645" x="4721225" y="4159250"/>
          <p14:tracePt t="115660" x="4748213" y="4159250"/>
          <p14:tracePt t="115677" x="4754563" y="4159250"/>
          <p14:tracePt t="116268" x="4748213" y="4159250"/>
          <p14:tracePt t="116281" x="4738688" y="4159250"/>
          <p14:tracePt t="116288" x="4732338" y="4152900"/>
          <p14:tracePt t="116297" x="4721225" y="4152900"/>
          <p14:tracePt t="116311" x="4716463" y="4152900"/>
          <p14:tracePt t="116313" x="4699000" y="4152900"/>
          <p14:tracePt t="116328" x="4687888" y="4141788"/>
          <p14:tracePt t="116346" x="4672013" y="4141788"/>
          <p14:tracePt t="116363" x="4660900" y="4141788"/>
          <p14:tracePt t="116378" x="4654550" y="4137025"/>
          <p14:tracePt t="116395" x="4645025" y="4137025"/>
          <p14:tracePt t="116412" x="4633913" y="4130675"/>
          <p14:tracePt t="116428" x="4627563" y="4130675"/>
          <p14:tracePt t="116430" x="4616450" y="4125913"/>
          <p14:tracePt t="116445" x="4605338" y="4125913"/>
          <p14:tracePt t="116447" x="4600575" y="4119563"/>
          <p14:tracePt t="116461" x="4594225" y="4119563"/>
          <p14:tracePt t="116463" x="4589463" y="4119563"/>
          <p14:tracePt t="116478" x="4583113" y="4114800"/>
          <p14:tracePt t="116596" x="4578350" y="4114800"/>
          <p14:tracePt t="116642" x="4572000" y="4114800"/>
          <p14:tracePt t="116829" x="4572000" y="4110038"/>
          <p14:tracePt t="116843" x="4578350" y="4110038"/>
          <p14:tracePt t="116852" x="4583113" y="4110038"/>
          <p14:tracePt t="116862" x="4589463" y="4103688"/>
          <p14:tracePt t="116879" x="4600575" y="4103688"/>
          <p14:tracePt t="116896" x="4605338" y="4103688"/>
          <p14:tracePt t="116912" x="4611688" y="4103688"/>
          <p14:tracePt t="116965" x="4616450" y="4098925"/>
          <p14:tracePt t="116987" x="4622800" y="4092575"/>
          <p14:tracePt t="117008" x="4622800" y="4087813"/>
          <p14:tracePt t="117024" x="4627563" y="4081463"/>
          <p14:tracePt t="117030" x="4627563" y="4076700"/>
          <p14:tracePt t="117048" x="4633913" y="4076700"/>
          <p14:tracePt t="117205" x="4633913" y="4070350"/>
          <p14:tracePt t="117257" x="4633913" y="4065588"/>
          <p14:tracePt t="117288" x="4627563" y="4065588"/>
          <p14:tracePt t="117348" x="4627563" y="4059238"/>
          <p14:tracePt t="117399" x="4622800" y="4059238"/>
          <p14:tracePt t="117445" x="4622800" y="4054475"/>
          <p14:tracePt t="117459" x="4616450" y="4054475"/>
          <p14:tracePt t="117497" x="4616450" y="4048125"/>
          <p14:tracePt t="117729" x="4622800" y="4048125"/>
          <p14:tracePt t="117737" x="4633913" y="4048125"/>
          <p14:tracePt t="117751" x="4645025" y="4048125"/>
          <p14:tracePt t="117764" x="4649788" y="4054475"/>
          <p14:tracePt t="117781" x="4660900" y="4054475"/>
          <p14:tracePt t="117797" x="4683125" y="4065588"/>
          <p14:tracePt t="117814" x="4694238" y="4070350"/>
          <p14:tracePt t="117831" x="4699000" y="4070350"/>
          <p14:tracePt t="117832" x="4705350" y="4070350"/>
          <p14:tracePt t="117847" x="4710113" y="4070350"/>
          <p14:tracePt t="117866" x="4716463" y="4070350"/>
          <p14:tracePt t="117888" x="4721225" y="4070350"/>
          <p14:tracePt t="117902" x="4727575" y="4070350"/>
          <p14:tracePt t="117916" x="4732338" y="4070350"/>
          <p14:tracePt t="117931" x="4738688" y="4070350"/>
          <p14:tracePt t="117948" x="4743450" y="4070350"/>
          <p14:tracePt t="117964" x="4754563" y="4070350"/>
          <p14:tracePt t="117981" x="4759325" y="4070350"/>
          <p14:tracePt t="118479" x="4765675" y="4070350"/>
          <p14:tracePt t="118486" x="4770438" y="4070350"/>
          <p14:tracePt t="118498" x="4781550" y="4076700"/>
          <p14:tracePt t="118515" x="4821238" y="4081463"/>
          <p14:tracePt t="118517" x="4870450" y="4092575"/>
          <p14:tracePt t="118532" x="4919663" y="4110038"/>
          <p14:tracePt t="118533" x="5008563" y="4125913"/>
          <p14:tracePt t="118548" x="5173663" y="4137025"/>
          <p14:tracePt t="118565" x="5360988" y="4152900"/>
          <p14:tracePt t="118582" x="5530850" y="4159250"/>
          <p14:tracePt t="118584" x="5613400" y="4175125"/>
          <p14:tracePt t="118599" x="5684838" y="4181475"/>
          <p14:tracePt t="118600" x="5735638" y="4181475"/>
          <p14:tracePt t="118615" x="5784850" y="4181475"/>
          <p14:tracePt t="118632" x="5789613" y="4186238"/>
          <p14:tracePt t="118648" x="5795963" y="4186238"/>
          <p14:tracePt t="118959" x="5800725" y="4186238"/>
          <p14:tracePt t="118967" x="5807075" y="4192588"/>
          <p14:tracePt t="118973" x="5834063" y="4197350"/>
          <p14:tracePt t="118999" x="5905500" y="4219575"/>
          <p14:tracePt t="119016" x="5949950" y="4219575"/>
          <p14:tracePt t="119019" x="5988050" y="4235450"/>
          <p14:tracePt t="119032" x="6070600" y="4235450"/>
          <p14:tracePt t="119034" x="6181725" y="4252913"/>
          <p14:tracePt t="119049" x="6396038" y="4252913"/>
          <p14:tracePt t="119051" x="6710363" y="4264025"/>
          <p14:tracePt t="119066" x="6831013" y="4268788"/>
          <p14:tracePt t="119082" x="7151688" y="4257675"/>
          <p14:tracePt t="119099" x="7377113" y="4252913"/>
          <p14:tracePt t="119101" x="7470775" y="4246563"/>
          <p14:tracePt t="119116" x="7526338" y="4241800"/>
          <p14:tracePt t="119117" x="7546975" y="4235450"/>
          <p14:tracePt t="119132" x="7564438" y="4235450"/>
          <p14:tracePt t="119335" x="7569200" y="4235450"/>
          <p14:tracePt t="119349" x="7575550" y="4235450"/>
          <p14:tracePt t="119357" x="7591425" y="4235450"/>
          <p14:tracePt t="119366" x="7602538" y="4235450"/>
          <p14:tracePt t="119383" x="7646988" y="4230688"/>
          <p14:tracePt t="119400" x="7691438" y="4230688"/>
          <p14:tracePt t="119401" x="7800975" y="4224338"/>
          <p14:tracePt t="119417" x="7850188" y="4219575"/>
          <p14:tracePt t="119433" x="7910513" y="4213225"/>
          <p14:tracePt t="119450" x="7939088" y="4213225"/>
          <p14:tracePt t="119467" x="7954963" y="4208463"/>
          <p14:tracePt t="119469" x="7961313" y="4208463"/>
          <p14:tracePt t="119678" x="7966075" y="4208463"/>
          <p14:tracePt t="119686" x="7972425" y="4208463"/>
          <p14:tracePt t="119700" x="7988300" y="4208463"/>
          <p14:tracePt t="119717" x="8021638" y="4208463"/>
          <p14:tracePt t="119733" x="8070850" y="4208463"/>
          <p14:tracePt t="119751" x="8104188" y="4208463"/>
          <p14:tracePt t="119752" x="8131175" y="4208463"/>
          <p14:tracePt t="119766" x="8137525" y="4208463"/>
          <p14:tracePt t="119768" x="8142288" y="4208463"/>
          <p14:tracePt t="119784" x="8159750" y="4208463"/>
          <p14:tracePt t="119800" x="8164513" y="4208463"/>
          <p14:tracePt t="120166" x="8181975" y="4208463"/>
          <p14:tracePt t="120173" x="8208963" y="4208463"/>
          <p14:tracePt t="120184" x="8275638" y="4213225"/>
          <p14:tracePt t="120201" x="8456613" y="4213225"/>
          <p14:tracePt t="120203" x="8505825" y="4213225"/>
          <p14:tracePt t="120217" x="8599488" y="4213225"/>
          <p14:tracePt t="120218" x="8682038" y="4213225"/>
          <p14:tracePt t="120234" x="8726488" y="4213225"/>
          <p14:tracePt t="120236" x="8793163" y="4213225"/>
          <p14:tracePt t="120251" x="8891588" y="4213225"/>
          <p14:tracePt t="120267" x="8958263" y="4213225"/>
          <p14:tracePt t="120284" x="9007475" y="4213225"/>
          <p14:tracePt t="120286" x="9040813" y="4219575"/>
          <p14:tracePt t="120301" x="9074150" y="4224338"/>
          <p14:tracePt t="120302" x="9118600" y="4230688"/>
          <p14:tracePt t="120317" x="9172575" y="4235450"/>
          <p14:tracePt t="120334" x="9232900" y="4246563"/>
          <p14:tracePt t="120351" x="9266238" y="4246563"/>
          <p14:tracePt t="120353" x="9277350" y="4246563"/>
          <p14:tracePt t="120368" x="9288463" y="4246563"/>
          <p14:tracePt t="120384" x="9299575" y="4246563"/>
          <p14:tracePt t="120436" x="9305925" y="4246563"/>
          <p14:tracePt t="120458" x="9310688" y="4246563"/>
          <p14:tracePt t="120482" x="9315450" y="4246563"/>
          <p14:tracePt t="120504" x="9321800" y="4246563"/>
          <p14:tracePt t="120549" x="9326563" y="4246563"/>
          <p14:tracePt t="120586" x="9332913" y="4246563"/>
          <p14:tracePt t="120602" x="9337675" y="4246563"/>
          <p14:tracePt t="120655" x="9344025" y="4246563"/>
          <p14:tracePt t="120684" x="9348788" y="4246563"/>
          <p14:tracePt t="120698" x="9355138" y="4246563"/>
          <p14:tracePt t="120714" x="9359900" y="4246563"/>
          <p14:tracePt t="120728" x="9366250" y="4246563"/>
          <p14:tracePt t="120743" x="9371013" y="4246563"/>
          <p14:tracePt t="120758" x="9377363" y="4246563"/>
          <p14:tracePt t="120768" x="9382125" y="4252913"/>
          <p14:tracePt t="120785" x="9388475" y="4252913"/>
          <p14:tracePt t="120802" x="9399588" y="4252913"/>
          <p14:tracePt t="120803" x="9404350" y="4252913"/>
          <p14:tracePt t="120818" x="9409113" y="4252913"/>
          <p14:tracePt t="120835" x="9415463" y="4252913"/>
          <p14:tracePt t="120851" x="9420225" y="4252913"/>
          <p14:tracePt t="120901" x="9393238" y="4252913"/>
          <p14:tracePt t="120908" x="9377363" y="4252913"/>
          <p14:tracePt t="120918" x="9266238" y="4241800"/>
          <p14:tracePt t="120935" x="8770938" y="4224338"/>
          <p14:tracePt t="120952" x="7800975" y="4219575"/>
          <p14:tracePt t="120954" x="7167563" y="4219575"/>
          <p14:tracePt t="120969" x="5922963" y="4241800"/>
          <p14:tracePt t="120986" x="4738688" y="4297363"/>
          <p14:tracePt t="121002" x="3525838" y="4418013"/>
          <p14:tracePt t="121019" x="2803525" y="4489450"/>
          <p14:tracePt t="121020" x="2551113" y="4527550"/>
          <p14:tracePt t="121036" x="2132013" y="4560888"/>
          <p14:tracePt t="121052" x="2022475" y="4567238"/>
          <p14:tracePt t="121068" x="1982788" y="4567238"/>
          <p14:tracePt t="121085" x="1851025" y="4567238"/>
          <p14:tracePt t="121102" x="1817688" y="4572000"/>
          <p14:tracePt t="121103" x="1779588" y="4572000"/>
          <p14:tracePt t="121119" x="1701800" y="4572000"/>
          <p14:tracePt t="121135" x="1630363" y="4572000"/>
          <p14:tracePt t="121153" x="1585913" y="4572000"/>
          <p14:tracePt t="121169" x="1554163" y="4572000"/>
          <p14:tracePt t="121170" x="1547813" y="4572000"/>
          <p14:tracePt t="121185" x="1543050" y="4572000"/>
          <p14:tracePt t="121187" x="1536700" y="4572000"/>
          <p14:tracePt t="121254" x="1531938" y="4572000"/>
          <p14:tracePt t="121276" x="1525588" y="4572000"/>
          <p14:tracePt t="121299" x="1520825" y="4572000"/>
          <p14:tracePt t="121329" x="1514475" y="4572000"/>
          <p14:tracePt t="121388" x="1509713" y="4572000"/>
          <p14:tracePt t="121921" x="1531938" y="4572000"/>
          <p14:tracePt t="121928" x="1939925" y="4556125"/>
          <p14:tracePt t="121937" x="1971675" y="4572000"/>
          <p14:tracePt t="121953" x="2368550" y="4572000"/>
          <p14:tracePt t="121970" x="2667000" y="4538663"/>
          <p14:tracePt t="121986" x="2854325" y="4527550"/>
          <p14:tracePt t="121988" x="2903538" y="4522788"/>
          <p14:tracePt t="122004" x="2925763" y="4522788"/>
          <p14:tracePt t="122470" x="2936875" y="4522788"/>
          <p14:tracePt t="122475" x="2963863" y="4522788"/>
          <p14:tracePt t="122487" x="3008313" y="4522788"/>
          <p14:tracePt t="122505" x="3101975" y="4533900"/>
          <p14:tracePt t="122506" x="3146425" y="4538663"/>
          <p14:tracePt t="122522" x="3244850" y="4538663"/>
          <p14:tracePt t="122523" x="3282950" y="4538663"/>
          <p14:tracePt t="122537" x="3525838" y="4538663"/>
          <p14:tracePt t="122554" x="3779838" y="4556125"/>
          <p14:tracePt t="122571" x="4054475" y="4572000"/>
          <p14:tracePt t="122572" x="4203700" y="4572000"/>
          <p14:tracePt t="122587" x="4319588" y="4572000"/>
          <p14:tracePt t="122589" x="4473575" y="4572000"/>
          <p14:tracePt t="122604" x="4611688" y="4572000"/>
          <p14:tracePt t="122606" x="4699000" y="4572000"/>
          <p14:tracePt t="122621" x="4781550" y="4572000"/>
          <p14:tracePt t="122638" x="4792663" y="4567238"/>
          <p14:tracePt t="122778" x="4787900" y="4560888"/>
          <p14:tracePt t="122783" x="4781550" y="4560888"/>
          <p14:tracePt t="122790" x="4770438" y="4556125"/>
          <p14:tracePt t="122805" x="4759325" y="4556125"/>
          <p14:tracePt t="122806" x="4748213" y="4549775"/>
          <p14:tracePt t="122822" x="4727575" y="4545013"/>
          <p14:tracePt t="122823" x="4687888" y="4533900"/>
          <p14:tracePt t="122838" x="4611688" y="4522788"/>
          <p14:tracePt t="122855" x="4522788" y="4505325"/>
          <p14:tracePt t="122873" x="4384675" y="4494213"/>
          <p14:tracePt t="122889" x="4352925" y="4494213"/>
          <p14:tracePt t="122905" x="4335463" y="4494213"/>
          <p14:tracePt t="122906" x="4324350" y="4494213"/>
          <p14:tracePt t="122921" x="4308475" y="4494213"/>
          <p14:tracePt t="123287" x="4324350" y="4494213"/>
          <p14:tracePt t="123294" x="4406900" y="4494213"/>
          <p14:tracePt t="123306" x="4424363" y="4494213"/>
          <p14:tracePt t="123308" x="4518025" y="4494213"/>
          <p14:tracePt t="123323" x="4776788" y="4494213"/>
          <p14:tracePt t="123339" x="4926013" y="4478338"/>
          <p14:tracePt t="123340" x="5040313" y="4473575"/>
          <p14:tracePt t="123355" x="5272088" y="4456113"/>
          <p14:tracePt t="123372" x="5394325" y="4445000"/>
          <p14:tracePt t="123389" x="5459413" y="4429125"/>
          <p14:tracePt t="123391" x="5470525" y="4429125"/>
          <p14:tracePt t="123406" x="5487988" y="4429125"/>
          <p14:tracePt t="123407" x="5492750" y="4422775"/>
          <p14:tracePt t="123534" x="5497513" y="4422775"/>
          <p14:tracePt t="123549" x="5503863" y="4422775"/>
          <p14:tracePt t="123574" x="5508625" y="4422775"/>
          <p14:tracePt t="123594" x="5514975" y="4422775"/>
          <p14:tracePt t="123624" x="5519738" y="4422775"/>
          <p14:tracePt t="124068" x="5526088" y="4422775"/>
          <p14:tracePt t="124088" x="5530850" y="4422775"/>
          <p14:tracePt t="124103" x="5537200" y="4422775"/>
          <p14:tracePt t="124118" x="5541963" y="4422775"/>
          <p14:tracePt t="124126" x="5541963" y="4418013"/>
          <p14:tracePt t="124142" x="5548313" y="4418013"/>
          <p14:tracePt t="124158" x="5553075" y="4418013"/>
          <p14:tracePt t="124174" x="5559425" y="4411663"/>
          <p14:tracePt t="124191" x="5575300" y="4400550"/>
          <p14:tracePt t="124207" x="5597525" y="4395788"/>
          <p14:tracePt t="124208" x="5608638" y="4389438"/>
          <p14:tracePt t="124225" x="5630863" y="4379913"/>
          <p14:tracePt t="124240" x="5675313" y="4368800"/>
          <p14:tracePt t="124257" x="5718175" y="4357688"/>
          <p14:tracePt t="124275" x="5751513" y="4357688"/>
          <p14:tracePt t="124277" x="5757863" y="4357688"/>
          <p14:tracePt t="124291" x="5795963" y="4357688"/>
          <p14:tracePt t="124307" x="5800725" y="4357688"/>
          <p14:tracePt t="124323" x="5862638" y="4357688"/>
          <p14:tracePt t="124341" x="5862638" y="4351338"/>
          <p14:tracePt t="124413" x="5867400" y="4351338"/>
          <p14:tracePt t="124473" x="5872163" y="4351338"/>
          <p14:tracePt t="125447" x="5867400" y="4351338"/>
          <p14:tracePt t="125453" x="5862638" y="4351338"/>
          <p14:tracePt t="125461" x="5856288" y="4351338"/>
          <p14:tracePt t="125484" x="5851525" y="4351338"/>
          <p14:tracePt t="125499" x="5851525" y="4357688"/>
          <p14:tracePt t="125521" x="5845175" y="4357688"/>
          <p14:tracePt t="125528" x="5845175" y="4362450"/>
          <p14:tracePt t="125542" x="5840413" y="4362450"/>
          <p14:tracePt t="125544" x="5840413" y="4368800"/>
          <p14:tracePt t="125559" x="5818188" y="4384675"/>
          <p14:tracePt t="125575" x="5789613" y="4406900"/>
          <p14:tracePt t="125592" x="5746750" y="4451350"/>
          <p14:tracePt t="125608" x="5718175" y="4473575"/>
          <p14:tracePt t="125626" x="5684838" y="4511675"/>
          <p14:tracePt t="125642" x="5680075" y="4522788"/>
          <p14:tracePt t="125658" x="5675313" y="4533900"/>
          <p14:tracePt t="125677" x="5668963" y="4538663"/>
          <p14:tracePt t="125679" x="5668963" y="4545013"/>
          <p14:tracePt t="125692" x="5664200" y="4545013"/>
          <p14:tracePt t="125694" x="5657850" y="4549775"/>
          <p14:tracePt t="125710" x="5657850" y="4556125"/>
          <p14:tracePt t="125725" x="5653088" y="4567238"/>
          <p14:tracePt t="125743" x="5646738" y="4572000"/>
          <p14:tracePt t="125759" x="5641975" y="4576763"/>
          <p14:tracePt t="125778" x="5641975" y="4583113"/>
          <p14:tracePt t="125792" x="5641975" y="4594225"/>
          <p14:tracePt t="125810" x="5664200" y="4610100"/>
          <p14:tracePt t="125826" x="5675313" y="4627563"/>
          <p14:tracePt t="125828" x="5675313" y="4632325"/>
          <p14:tracePt t="125843" x="5695950" y="4638675"/>
          <p14:tracePt t="125860" x="5707063" y="4643438"/>
          <p14:tracePt t="125876" x="5713413" y="4643438"/>
          <p14:tracePt t="126902" x="5718175" y="4643438"/>
          <p14:tracePt t="126908" x="5724525" y="4643438"/>
          <p14:tracePt t="126917" x="5729288" y="4643438"/>
          <p14:tracePt t="126931" x="5735638" y="4643438"/>
          <p14:tracePt t="126944" x="5735638" y="4638675"/>
          <p14:tracePt t="126962" x="5746750" y="4638675"/>
          <p14:tracePt t="126979" x="5751513" y="4638675"/>
          <p14:tracePt t="126995" x="5762625" y="4643438"/>
          <p14:tracePt t="127012" x="5768975" y="4643438"/>
          <p14:tracePt t="127013" x="5773738" y="4643438"/>
          <p14:tracePt t="127027" x="5778500" y="4649788"/>
          <p14:tracePt t="127292" x="5784850" y="4649788"/>
          <p14:tracePt t="127308" x="5784850" y="4654550"/>
          <p14:tracePt t="127322" x="5789613" y="4654550"/>
          <p14:tracePt t="127540" x="5789613" y="4660900"/>
          <p14:tracePt t="128223" x="5789613" y="4665663"/>
          <p14:tracePt t="128357" x="5795963" y="4665663"/>
          <p14:tracePt t="128373" x="5811838" y="4665663"/>
          <p14:tracePt t="128378" x="5829300" y="4665663"/>
          <p14:tracePt t="128397" x="5889625" y="4665663"/>
          <p14:tracePt t="128414" x="5976938" y="4665663"/>
          <p14:tracePt t="128415" x="6027738" y="4670425"/>
          <p14:tracePt t="128431" x="6110288" y="4687888"/>
          <p14:tracePt t="128447" x="6164263" y="4692650"/>
          <p14:tracePt t="128448" x="6203950" y="4710113"/>
          <p14:tracePt t="128463" x="6269038" y="4725988"/>
          <p14:tracePt t="128480" x="6384925" y="4743450"/>
          <p14:tracePt t="128484" x="6423025" y="4748213"/>
          <p14:tracePt t="128497" x="6473825" y="4759325"/>
          <p14:tracePt t="128514" x="6556375" y="4781550"/>
          <p14:tracePt t="128516" x="6567488" y="4781550"/>
          <p14:tracePt t="128530" x="6632575" y="4786313"/>
          <p14:tracePt t="128547" x="6694488" y="4786313"/>
          <p14:tracePt t="128563" x="6797675" y="4775200"/>
          <p14:tracePt t="128581" x="7058025" y="4654550"/>
          <p14:tracePt t="128597" x="7183438" y="4610100"/>
          <p14:tracePt t="128598" x="7272338" y="4587875"/>
          <p14:tracePt t="128613" x="7504113" y="4500563"/>
          <p14:tracePt t="128631" x="7580313" y="4456113"/>
          <p14:tracePt t="128633" x="7613650" y="4440238"/>
          <p14:tracePt t="128647" x="7631113" y="4422775"/>
          <p14:tracePt t="128648" x="7640638" y="4418013"/>
          <p14:tracePt t="128664" x="7662863" y="4379913"/>
          <p14:tracePt t="128680" x="7673975" y="4351338"/>
          <p14:tracePt t="128697" x="7680325" y="4324350"/>
          <p14:tracePt t="128714" x="7685088" y="4306888"/>
          <p14:tracePt t="128716" x="7691438" y="4302125"/>
          <p14:tracePt t="128731" x="7691438" y="4297363"/>
          <p14:tracePt t="128732" x="7696200" y="4291013"/>
          <p14:tracePt t="128747" x="7696200" y="4286250"/>
          <p14:tracePt t="128764" x="7696200" y="4279900"/>
          <p14:tracePt t="128822" x="7696200" y="4275138"/>
          <p14:tracePt t="128844" x="7696200" y="4268788"/>
          <p14:tracePt t="129798" x="7691438" y="4297363"/>
          <p14:tracePt t="129803" x="7669213" y="4395788"/>
          <p14:tracePt t="129815" x="7669213" y="4418013"/>
          <p14:tracePt t="129832" x="7602538" y="4703763"/>
          <p14:tracePt t="129834" x="7569200" y="4857750"/>
          <p14:tracePt t="129848" x="7542213" y="5013325"/>
          <p14:tracePt t="129850" x="7542213" y="5078413"/>
          <p14:tracePt t="129865" x="7542213" y="5238750"/>
          <p14:tracePt t="129882" x="7542213" y="5365750"/>
          <p14:tracePt t="129899" x="7470775" y="5470525"/>
          <p14:tracePt t="129900" x="7294563" y="5568950"/>
          <p14:tracePt t="129916" x="7151688" y="5613400"/>
          <p14:tracePt t="129917" x="6902450" y="5678488"/>
          <p14:tracePt t="129932" x="6605588" y="5722938"/>
          <p14:tracePt t="129933" x="6391275" y="5740400"/>
          <p14:tracePt t="129948" x="5818188" y="5734050"/>
          <p14:tracePt t="129966" x="5289550" y="5745163"/>
          <p14:tracePt t="129967" x="5051425" y="5722938"/>
          <p14:tracePt t="129982" x="4841875" y="5673725"/>
          <p14:tracePt t="129983" x="4743450" y="5662613"/>
          <p14:tracePt t="129999" x="4467225" y="5481638"/>
          <p14:tracePt t="130016" x="4281488" y="5232400"/>
          <p14:tracePt t="130032" x="4016375" y="4764088"/>
          <p14:tracePt t="130050" x="3762375" y="4346575"/>
          <p14:tracePt t="130051" x="3603625" y="4048125"/>
          <p14:tracePt t="130066" x="3459163" y="3806825"/>
          <p14:tracePt t="130068" x="3365500" y="3641725"/>
          <p14:tracePt t="130082" x="3095625" y="3184525"/>
          <p14:tracePt t="130099" x="2963863" y="2925763"/>
          <p14:tracePt t="130116" x="2854325" y="2638425"/>
          <p14:tracePt t="130118" x="2814638" y="2533650"/>
          <p14:tracePt t="130133" x="2771775" y="2424113"/>
          <p14:tracePt t="130149" x="2754313" y="2368550"/>
          <p14:tracePt t="130150" x="2743200" y="2335213"/>
          <p14:tracePt t="130165" x="2705100" y="2247900"/>
          <p14:tracePt t="130183" x="2689225" y="2203450"/>
          <p14:tracePt t="130200" x="2660650" y="2170113"/>
          <p14:tracePt t="130217" x="2655888" y="2154238"/>
          <p14:tracePt t="130233" x="2644775" y="2147888"/>
          <p14:tracePt t="130249" x="2638425" y="2147888"/>
          <p14:tracePt t="130266" x="2627313" y="2143125"/>
          <p14:tracePt t="130283" x="2622550" y="2132013"/>
          <p14:tracePt t="130300" x="2606675" y="2125663"/>
          <p14:tracePt t="130316" x="2600325" y="2120900"/>
          <p14:tracePt t="130333" x="2589213" y="2114550"/>
          <p14:tracePt t="130350" x="2578100" y="2109788"/>
          <p14:tracePt t="130352" x="2573338" y="2103438"/>
          <p14:tracePt t="130366" x="2562225" y="2103438"/>
          <p14:tracePt t="130368" x="2555875" y="2103438"/>
          <p14:tracePt t="130382" x="2551113" y="2103438"/>
          <p14:tracePt t="130400" x="2544763" y="2103438"/>
          <p14:tracePt t="130418" x="2540000" y="2103438"/>
          <p14:tracePt t="130434" x="2533650" y="2103438"/>
          <p14:tracePt t="130449" x="2522538" y="2103438"/>
          <p14:tracePt t="130451" x="2522538" y="2109788"/>
          <p14:tracePt t="130466" x="2506663" y="2109788"/>
          <p14:tracePt t="130483" x="2495550" y="2120900"/>
          <p14:tracePt t="130485" x="2490788" y="2125663"/>
          <p14:tracePt t="130501" x="2484438" y="2125663"/>
          <p14:tracePt t="130516" x="2479675" y="2132013"/>
          <p14:tracePt t="130532" x="2457450" y="2136775"/>
          <p14:tracePt t="130549" x="2446338" y="2136775"/>
          <p14:tracePt t="130567" x="2428875" y="2143125"/>
          <p14:tracePt t="130568" x="2419350" y="2143125"/>
          <p14:tracePt t="130583" x="2408238" y="2154238"/>
          <p14:tracePt t="130599" x="2397125" y="2159000"/>
          <p14:tracePt t="130616" x="2386013" y="2159000"/>
          <p14:tracePt t="130633" x="2379663" y="2165350"/>
          <p14:tracePt t="130635" x="2374900" y="2165350"/>
          <p14:tracePt t="130650" x="2363788" y="2170113"/>
          <p14:tracePt t="130667" x="2346325" y="2170113"/>
          <p14:tracePt t="130668" x="2335213" y="2170113"/>
          <p14:tracePt t="130683" x="2308225" y="2170113"/>
          <p14:tracePt t="130700" x="2281238" y="2170113"/>
          <p14:tracePt t="130716" x="2252663" y="2170113"/>
          <p14:tracePt t="130718" x="2241550" y="2170113"/>
          <p14:tracePt t="130733" x="2220913" y="2176463"/>
          <p14:tracePt t="130735" x="2203450" y="2176463"/>
          <p14:tracePt t="130749" x="2176463" y="2176463"/>
          <p14:tracePt t="130766" x="2143125" y="2176463"/>
          <p14:tracePt t="130784" x="2127250" y="2181225"/>
          <p14:tracePt t="130785" x="2120900" y="2181225"/>
          <p14:tracePt t="130799" x="2116138" y="2181225"/>
          <p14:tracePt t="130817" x="2109788" y="2181225"/>
          <p14:tracePt t="130833" x="2105025" y="2181225"/>
          <p14:tracePt t="130850" x="2098675" y="2181225"/>
          <p14:tracePt t="130867" x="2082800" y="2181225"/>
          <p14:tracePt t="130868" x="2065338" y="2192338"/>
          <p14:tracePt t="130885" x="2060575" y="2192338"/>
          <p14:tracePt t="130900" x="2044700" y="2197100"/>
          <p14:tracePt t="130916" x="2038350" y="2197100"/>
          <p14:tracePt t="131020" x="2044700" y="2197100"/>
          <p14:tracePt t="131036" x="2071688" y="2203450"/>
          <p14:tracePt t="131041" x="2105025" y="2203450"/>
          <p14:tracePt t="131050" x="2132013" y="2208213"/>
          <p14:tracePt t="131067" x="2225675" y="2214563"/>
          <p14:tracePt t="131083" x="2286000" y="2219325"/>
          <p14:tracePt t="131085" x="2325688" y="2219325"/>
          <p14:tracePt t="131101" x="2352675" y="2219325"/>
          <p14:tracePt t="131102" x="2363788" y="2219325"/>
          <p14:tracePt t="131117" x="2390775" y="2219325"/>
          <p14:tracePt t="131134" x="2401888" y="2219325"/>
          <p14:tracePt t="131150" x="2413000" y="2219325"/>
          <p14:tracePt t="131167" x="2424113" y="2219325"/>
          <p14:tracePt t="131169" x="2439988" y="2219325"/>
          <p14:tracePt t="131184" x="2462213" y="2219325"/>
          <p14:tracePt t="131185" x="2484438" y="2219325"/>
          <p14:tracePt t="131200" x="2528888" y="2219325"/>
          <p14:tracePt t="131217" x="2551113" y="2219325"/>
          <p14:tracePt t="131235" x="2566988" y="2219325"/>
          <p14:tracePt t="131251" x="2573338" y="2219325"/>
          <p14:tracePt t="131267" x="2578100" y="2219325"/>
          <p14:tracePt t="131284" x="2584450" y="2219325"/>
          <p14:tracePt t="131301" x="2595563" y="2219325"/>
          <p14:tracePt t="131303" x="2616200" y="2219325"/>
          <p14:tracePt t="131317" x="2633663" y="2219325"/>
          <p14:tracePt t="131319" x="2649538" y="2219325"/>
          <p14:tracePt t="131334" x="2667000" y="2219325"/>
          <p14:tracePt t="131336" x="2689225" y="2219325"/>
          <p14:tracePt t="131351" x="2716213" y="2219325"/>
          <p14:tracePt t="131367" x="2738438" y="2219325"/>
          <p14:tracePt t="131385" x="2754313" y="2219325"/>
          <p14:tracePt t="131386" x="2760663" y="2219325"/>
          <p14:tracePt t="131401" x="2776538" y="2219325"/>
          <p14:tracePt t="131403" x="2782888" y="2219325"/>
          <p14:tracePt t="131417" x="2814638" y="2219325"/>
          <p14:tracePt t="131434" x="2843213" y="2219325"/>
          <p14:tracePt t="131451" x="2865438" y="2219325"/>
          <p14:tracePt t="131453" x="2870200" y="2219325"/>
          <p14:tracePt t="131467" x="2886075" y="2219325"/>
          <p14:tracePt t="131469" x="2892425" y="2219325"/>
          <p14:tracePt t="131485" x="2903538" y="2219325"/>
          <p14:tracePt t="131486" x="2908300" y="2219325"/>
          <p14:tracePt t="131502" x="2919413" y="2219325"/>
          <p14:tracePt t="131517" x="2936875" y="2219325"/>
          <p14:tracePt t="131535" x="2959100" y="2219325"/>
          <p14:tracePt t="131552" x="2979738" y="2219325"/>
          <p14:tracePt t="131567" x="2997200" y="2219325"/>
          <p14:tracePt t="131585" x="3019425" y="2219325"/>
          <p14:tracePt t="131602" x="3024188" y="2219325"/>
          <p14:tracePt t="131603" x="3035300" y="2219325"/>
          <p14:tracePt t="131618" x="3046413" y="2219325"/>
          <p14:tracePt t="131634" x="3063875" y="2219325"/>
          <p14:tracePt t="131652" x="3073400" y="2219325"/>
          <p14:tracePt t="131669" x="3106738" y="2219325"/>
          <p14:tracePt t="131670" x="3124200" y="2219325"/>
          <p14:tracePt t="131685" x="3162300" y="2225675"/>
          <p14:tracePt t="131702" x="3178175" y="2225675"/>
          <p14:tracePt t="131703" x="3189288" y="2225675"/>
          <p14:tracePt t="131718" x="3206750" y="2225675"/>
          <p14:tracePt t="131735" x="3217863" y="2225675"/>
          <p14:tracePt t="131754" x="3222625" y="2225675"/>
          <p14:tracePt t="131776" x="3228975" y="2225675"/>
          <p14:tracePt t="131792" x="3233738" y="2225675"/>
          <p14:tracePt t="131823" x="3240088" y="2225675"/>
          <p14:tracePt t="131837" x="3244850" y="2225675"/>
          <p14:tracePt t="131843" x="3251200" y="2225675"/>
          <p14:tracePt t="131853" x="3260725" y="2225675"/>
          <p14:tracePt t="131869" x="3271838" y="2225675"/>
          <p14:tracePt t="131885" x="3294063" y="2225675"/>
          <p14:tracePt t="131901" x="3311525" y="2225675"/>
          <p14:tracePt t="131919" x="3333750" y="2225675"/>
          <p14:tracePt t="131920" x="3360738" y="2225675"/>
          <p14:tracePt t="131934" x="3398838" y="2225675"/>
          <p14:tracePt t="131952" x="3432175" y="2230438"/>
          <p14:tracePt t="131968" x="3476625" y="2236788"/>
          <p14:tracePt t="131985" x="3525838" y="2236788"/>
          <p14:tracePt t="131987" x="3552825" y="2236788"/>
          <p14:tracePt t="132002" x="3575050" y="2236788"/>
          <p14:tracePt t="132003" x="3597275" y="2236788"/>
          <p14:tracePt t="132018" x="3641725" y="2236788"/>
          <p14:tracePt t="132036" x="3657600" y="2236788"/>
          <p14:tracePt t="132052" x="3679825" y="2236788"/>
          <p14:tracePt t="132054" x="3686175" y="2236788"/>
          <p14:tracePt t="132070" x="3690938" y="2236788"/>
          <p14:tracePt t="132085" x="3697288" y="2236788"/>
          <p14:tracePt t="132102" x="3713163" y="2236788"/>
          <p14:tracePt t="132119" x="3719513" y="2236788"/>
          <p14:tracePt t="132120" x="3724275" y="2236788"/>
          <p14:tracePt t="132137" x="3729038" y="2236788"/>
          <p14:tracePt t="132151" x="3751263" y="2236788"/>
          <p14:tracePt t="132168" x="3762375" y="2236788"/>
          <p14:tracePt t="132186" x="3773488" y="2236788"/>
          <p14:tracePt t="132202" x="3784600" y="2236788"/>
          <p14:tracePt t="132203" x="3790950" y="2236788"/>
          <p14:tracePt t="132220" x="3795713" y="2236788"/>
          <p14:tracePt t="132235" x="3802063" y="2236788"/>
          <p14:tracePt t="132252" x="3806825" y="2236788"/>
          <p14:tracePt t="132270" x="3813175" y="2236788"/>
          <p14:tracePt t="132290" x="3817938" y="2236788"/>
          <p14:tracePt t="132305" x="3822700" y="2236788"/>
          <p14:tracePt t="132340" x="3829050" y="2236788"/>
          <p14:tracePt t="132378" x="3833813" y="2236788"/>
          <p14:tracePt t="132392" x="3840163" y="2236788"/>
          <p14:tracePt t="132429" x="3844925" y="2236788"/>
          <p14:tracePt t="132459" x="3851275" y="2236788"/>
          <p14:tracePt t="132466" x="3856038" y="2236788"/>
          <p14:tracePt t="132496" x="3862388" y="2236788"/>
          <p14:tracePt t="132527" x="3867150" y="2236788"/>
          <p14:tracePt t="132609" x="3873500" y="2236788"/>
          <p14:tracePt t="132639" x="3878263" y="2236788"/>
          <p14:tracePt t="132662" x="3884613" y="2236788"/>
          <p14:tracePt t="132684" x="3889375" y="2236788"/>
          <p14:tracePt t="133419" x="3895725" y="2236788"/>
          <p14:tracePt t="133428" x="3900488" y="2236788"/>
          <p14:tracePt t="133437" x="3906838" y="2236788"/>
          <p14:tracePt t="133454" x="3927475" y="2236788"/>
          <p14:tracePt t="133456" x="3938588" y="2236788"/>
          <p14:tracePt t="133471" x="3960813" y="2236788"/>
          <p14:tracePt t="133487" x="3967163" y="2236788"/>
          <p14:tracePt t="133504" x="3971925" y="2236788"/>
          <p14:tracePt t="133521" x="3978275" y="2236788"/>
          <p14:tracePt t="134297" x="3971925" y="2230438"/>
          <p14:tracePt t="134303" x="3967163" y="2230438"/>
          <p14:tracePt t="134311" x="3960813" y="2230438"/>
          <p14:tracePt t="134322" x="3949700" y="2219325"/>
          <p14:tracePt t="134339" x="3911600" y="2214563"/>
          <p14:tracePt t="134340" x="3878263" y="2208213"/>
          <p14:tracePt t="134356" x="3833813" y="2208213"/>
          <p14:tracePt t="134357" x="3795713" y="2203450"/>
          <p14:tracePt t="134372" x="3608388" y="2187575"/>
          <p14:tracePt t="134388" x="3382963" y="2187575"/>
          <p14:tracePt t="134405" x="3057525" y="2176463"/>
          <p14:tracePt t="134423" x="2776538" y="2176463"/>
          <p14:tracePt t="134439" x="2720975" y="2176463"/>
          <p14:tracePt t="134441" x="2678113" y="2176463"/>
          <p14:tracePt t="134455" x="2622550" y="2187575"/>
          <p14:tracePt t="134473" x="2616200" y="2187575"/>
          <p14:tracePt t="134598" x="2616200" y="2192338"/>
          <p14:tracePt t="134603" x="2616200" y="2203450"/>
          <p14:tracePt t="134612" x="2638425" y="2241550"/>
          <p14:tracePt t="134623" x="2644775" y="2259013"/>
          <p14:tracePt t="134640" x="2803525" y="2428875"/>
          <p14:tracePt t="134656" x="2854325" y="2506663"/>
          <p14:tracePt t="134658" x="2979738" y="2676525"/>
          <p14:tracePt t="134672" x="3211513" y="3035300"/>
          <p14:tracePt t="134689" x="3532188" y="3443288"/>
          <p14:tracePt t="134707" x="3768725" y="3740150"/>
          <p14:tracePt t="134708" x="3884613" y="3849688"/>
          <p14:tracePt t="134723" x="4357688" y="4208463"/>
          <p14:tracePt t="134739" x="4518025" y="4306888"/>
          <p14:tracePt t="134741" x="4765675" y="4422775"/>
          <p14:tracePt t="134756" x="5167313" y="4583113"/>
          <p14:tracePt t="134773" x="5602288" y="4714875"/>
          <p14:tracePt t="134790" x="6070600" y="4764088"/>
          <p14:tracePt t="134807" x="6208713" y="4764088"/>
          <p14:tracePt t="134808" x="6264275" y="4759325"/>
          <p14:tracePt t="134822" x="6324600" y="4725988"/>
          <p14:tracePt t="134839" x="6362700" y="4670425"/>
          <p14:tracePt t="134856" x="6369050" y="4598988"/>
          <p14:tracePt t="134858" x="6369050" y="4576763"/>
          <p14:tracePt t="134873" x="6369050" y="4556125"/>
          <p14:tracePt t="134875" x="6369050" y="4527550"/>
          <p14:tracePt t="134890" x="6384925" y="4478338"/>
          <p14:tracePt t="134906" x="6423025" y="4445000"/>
          <p14:tracePt t="134923" x="6484938" y="4411663"/>
          <p14:tracePt t="134925" x="6511925" y="4400550"/>
          <p14:tracePt t="134939" x="6550025" y="4379913"/>
          <p14:tracePt t="134956" x="6638925" y="4362450"/>
          <p14:tracePt t="134958" x="6677025" y="4357688"/>
          <p14:tracePt t="134973" x="6748463" y="4351338"/>
          <p14:tracePt t="134990" x="6792913" y="4335463"/>
          <p14:tracePt t="135006" x="6853238" y="4318000"/>
          <p14:tracePt t="135024" x="6931025" y="4291013"/>
          <p14:tracePt t="135039" x="6991350" y="4264025"/>
          <p14:tracePt t="135057" x="7051675" y="4241800"/>
          <p14:tracePt t="135074" x="7085013" y="4230688"/>
          <p14:tracePt t="135075" x="7096125" y="4224338"/>
          <p14:tracePt t="135091" x="7118350" y="4219575"/>
          <p14:tracePt t="135107" x="7129463" y="4219575"/>
          <p14:tracePt t="135108" x="7140575" y="4213225"/>
          <p14:tracePt t="135123" x="7162800" y="4213225"/>
          <p14:tracePt t="135141" x="7194550" y="4213225"/>
          <p14:tracePt t="135157" x="7245350" y="4213225"/>
          <p14:tracePt t="135174" x="7392988" y="4197350"/>
          <p14:tracePt t="135189" x="7546975" y="4175125"/>
          <p14:tracePt t="135206" x="7702550" y="4141788"/>
          <p14:tracePt t="135224" x="7856538" y="4087813"/>
          <p14:tracePt t="135225" x="7883525" y="4070350"/>
          <p14:tracePt t="135241" x="7927975" y="4043363"/>
          <p14:tracePt t="135257" x="7939088" y="4043363"/>
          <p14:tracePt t="135258" x="7943850" y="4037013"/>
          <p14:tracePt t="135273" x="7954963" y="4032250"/>
          <p14:tracePt t="135291" x="7961313" y="4025900"/>
          <p14:tracePt t="135292" x="7966075" y="4025900"/>
          <p14:tracePt t="135308" x="7983538" y="4025900"/>
          <p14:tracePt t="135324" x="7999413" y="4025900"/>
          <p14:tracePt t="135326" x="8004175" y="4025900"/>
          <p14:tracePt t="135340" x="8015288" y="4025900"/>
          <p14:tracePt t="135357" x="8032750" y="4025900"/>
          <p14:tracePt t="135374" x="8059738" y="4025900"/>
          <p14:tracePt t="135376" x="8070850" y="4025900"/>
          <p14:tracePt t="135390" x="8081963" y="4021138"/>
          <p14:tracePt t="135392" x="8097838" y="4016375"/>
          <p14:tracePt t="135407" x="8126413" y="4005263"/>
          <p14:tracePt t="135423" x="8142288" y="3998913"/>
          <p14:tracePt t="135441" x="8153400" y="3987800"/>
          <p14:tracePt t="135457" x="8159750" y="3987800"/>
          <p14:tracePt t="135458" x="8159750" y="3983038"/>
          <p14:tracePt t="135474" x="8164513" y="3976688"/>
          <p14:tracePt t="135490" x="8170863" y="3960813"/>
          <p14:tracePt t="135507" x="8181975" y="3938588"/>
          <p14:tracePt t="135524" x="8197850" y="3911600"/>
          <p14:tracePt t="135526" x="8202613" y="3900488"/>
          <p14:tracePt t="135541" x="8208963" y="3889375"/>
          <p14:tracePt t="135542" x="8213725" y="3867150"/>
          <p14:tracePt t="135557" x="8224838" y="3840163"/>
          <p14:tracePt t="135574" x="8242300" y="3811588"/>
          <p14:tracePt t="135590" x="8242300" y="3795713"/>
          <p14:tracePt t="135607" x="8258175" y="3773488"/>
          <p14:tracePt t="135609" x="8258175" y="3767138"/>
          <p14:tracePt t="135624" x="8264525" y="3756025"/>
          <p14:tracePt t="135626" x="8275638" y="3751263"/>
          <p14:tracePt t="135641" x="8285163" y="3740150"/>
          <p14:tracePt t="135657" x="8291513" y="3729038"/>
          <p14:tracePt t="135675" x="8296275" y="3717925"/>
          <p14:tracePt t="135676" x="8302625" y="3717925"/>
          <p14:tracePt t="135692" x="8302625" y="3713163"/>
          <p14:tracePt t="135694" x="8307388" y="3706813"/>
          <p14:tracePt t="135707" x="8313738" y="3702050"/>
          <p14:tracePt t="135724" x="8318500" y="3695700"/>
          <p14:tracePt t="135741" x="8324850" y="3695700"/>
          <p14:tracePt t="135895" x="8318500" y="3695700"/>
          <p14:tracePt t="135901" x="8307388" y="3695700"/>
          <p14:tracePt t="135909" x="8285163" y="3695700"/>
          <p14:tracePt t="135924" x="8253413" y="3702050"/>
          <p14:tracePt t="135926" x="8220075" y="3713163"/>
          <p14:tracePt t="135941" x="8159750" y="3724275"/>
          <p14:tracePt t="135958" x="8070850" y="3735388"/>
          <p14:tracePt t="135976" x="7910513" y="3751263"/>
          <p14:tracePt t="135992" x="7878763" y="3756025"/>
          <p14:tracePt t="135994" x="7827963" y="3762375"/>
          <p14:tracePt t="136008" x="7691438" y="3767138"/>
          <p14:tracePt t="136025" x="7602538" y="3773488"/>
          <p14:tracePt t="136041" x="7542213" y="3778250"/>
          <p14:tracePt t="136058" x="7526338" y="3778250"/>
          <p14:tracePt t="136059" x="7508875" y="3789363"/>
          <p14:tracePt t="136075" x="7504113" y="3789363"/>
          <p14:tracePt t="136091" x="7497763" y="3789363"/>
          <p14:tracePt t="136108" x="7481888" y="3789363"/>
          <p14:tracePt t="136125" x="7448550" y="3795713"/>
          <p14:tracePt t="136126" x="7426325" y="3795713"/>
          <p14:tracePt t="136142" x="7399338" y="3795713"/>
          <p14:tracePt t="136143" x="7366000" y="3795713"/>
          <p14:tracePt t="136158" x="7339013" y="3795713"/>
          <p14:tracePt t="136175" x="7299325" y="3795713"/>
          <p14:tracePt t="136193" x="7265988" y="3795713"/>
          <p14:tracePt t="136194" x="7256463" y="3795713"/>
          <p14:tracePt t="136209" x="7250113" y="3795713"/>
          <p14:tracePt t="136264" x="7256463" y="3795713"/>
          <p14:tracePt t="136268" x="7265988" y="3795713"/>
          <p14:tracePt t="136277" x="7305675" y="3795713"/>
          <p14:tracePt t="136291" x="7366000" y="3795713"/>
          <p14:tracePt t="136293" x="7497763" y="3795713"/>
          <p14:tracePt t="136308" x="7778750" y="3795713"/>
          <p14:tracePt t="136325" x="8247063" y="3795713"/>
          <p14:tracePt t="136343" x="8588375" y="3789363"/>
          <p14:tracePt t="136344" x="8782050" y="3778250"/>
          <p14:tracePt t="136358" x="8842375" y="3773488"/>
          <p14:tracePt t="136359" x="8875713" y="3773488"/>
          <p14:tracePt t="136375" x="8891588" y="3773488"/>
          <p14:tracePt t="136393" x="8886825" y="3773488"/>
          <p14:tracePt t="136409" x="8875713" y="3773488"/>
          <p14:tracePt t="136410" x="8864600" y="3767138"/>
          <p14:tracePt t="136427" x="8858250" y="3767138"/>
          <p14:tracePt t="136442" x="8853488" y="3767138"/>
          <p14:tracePt t="136503" x="8847138" y="3767138"/>
          <p14:tracePt t="136517" x="8842375" y="3767138"/>
          <p14:tracePt t="136532" x="8837613" y="3767138"/>
          <p14:tracePt t="136542" x="8831263" y="3767138"/>
          <p14:tracePt t="136561" x="8826500" y="3767138"/>
          <p14:tracePt t="136575" x="8820150" y="3767138"/>
          <p14:tracePt t="136576" x="8815388" y="3767138"/>
          <p14:tracePt t="136593" x="8809038" y="3767138"/>
          <p14:tracePt t="136608" x="8804275" y="3767138"/>
          <p14:tracePt t="136626" x="8793163" y="3767138"/>
          <p14:tracePt t="136643" x="8786813" y="3767138"/>
          <p14:tracePt t="136659" x="8775700" y="3767138"/>
          <p14:tracePt t="136675" x="8770938" y="3767138"/>
          <p14:tracePt t="136693" x="8759825" y="3767138"/>
          <p14:tracePt t="136708" x="8743950" y="3767138"/>
          <p14:tracePt t="136726" x="8732838" y="3767138"/>
          <p14:tracePt t="136728" x="8715375" y="3767138"/>
          <p14:tracePt t="136742" x="8693150" y="3767138"/>
          <p14:tracePt t="136758" x="8655050" y="3762375"/>
          <p14:tracePt t="136776" x="8639175" y="3762375"/>
          <p14:tracePt t="136792" x="8628063" y="3762375"/>
          <p14:tracePt t="136794" x="8616950" y="3762375"/>
          <p14:tracePt t="136809" x="8599488" y="3756025"/>
          <p14:tracePt t="136826" x="8577263" y="3751263"/>
          <p14:tracePt t="136842" x="8539163" y="3740150"/>
          <p14:tracePt t="136859" x="8472488" y="3740150"/>
          <p14:tracePt t="136861" x="8418513" y="3729038"/>
          <p14:tracePt t="136876" x="8374063" y="3729038"/>
          <p14:tracePt t="136878" x="8340725" y="3729038"/>
          <p14:tracePt t="136892" x="8264525" y="3729038"/>
          <p14:tracePt t="136909" x="8202613" y="3729038"/>
          <p14:tracePt t="136927" x="8153400" y="3729038"/>
          <p14:tracePt t="136928" x="8137525" y="3729038"/>
          <p14:tracePt t="136943" x="8120063" y="3729038"/>
          <p14:tracePt t="136944" x="8088313" y="3729038"/>
          <p14:tracePt t="136960" x="8059738" y="3729038"/>
          <p14:tracePt t="136961" x="8043863" y="3729038"/>
          <p14:tracePt t="136976" x="7966075" y="3729038"/>
          <p14:tracePt t="136993" x="7894638" y="3729038"/>
          <p14:tracePt t="137010" x="7767638" y="3735388"/>
          <p14:tracePt t="137027" x="7729538" y="3740150"/>
          <p14:tracePt t="137028" x="7691438" y="3746500"/>
          <p14:tracePt t="137043" x="7624763" y="3746500"/>
          <p14:tracePt t="137059" x="7558088" y="3746500"/>
          <p14:tracePt t="137077" x="7504113" y="3746500"/>
          <p14:tracePt t="137079" x="7486650" y="3746500"/>
          <p14:tracePt t="137094" x="7421563" y="3740150"/>
          <p14:tracePt t="137109" x="7343775" y="3740150"/>
          <p14:tracePt t="137126" x="7256463" y="3740150"/>
          <p14:tracePt t="137143" x="7178675" y="3740150"/>
          <p14:tracePt t="137160" x="7100888" y="3740150"/>
          <p14:tracePt t="137161" x="7062788" y="3740150"/>
          <p14:tracePt t="137177" x="7024688" y="3740150"/>
          <p14:tracePt t="137178" x="7007225" y="3740150"/>
          <p14:tracePt t="137193" x="6969125" y="3740150"/>
          <p14:tracePt t="137210" x="6946900" y="3746500"/>
          <p14:tracePt t="137227" x="6931025" y="3746500"/>
          <p14:tracePt t="137228" x="6924675" y="3751263"/>
          <p14:tracePt t="137244" x="6897688" y="3751263"/>
          <p14:tracePt t="137260" x="6864350" y="3751263"/>
          <p14:tracePt t="137277" x="6788150" y="3762375"/>
          <p14:tracePt t="137293" x="6743700" y="3767138"/>
          <p14:tracePt t="137295" x="6721475" y="3767138"/>
          <p14:tracePt t="137310" x="6704013" y="3767138"/>
          <p14:tracePt t="137311" x="6699250" y="3767138"/>
          <p14:tracePt t="137327" x="6688138" y="3767138"/>
          <p14:tracePt t="137343" x="6683375" y="3767138"/>
          <p14:tracePt t="137360" x="6677025" y="3767138"/>
          <p14:tracePt t="137377" x="6672263" y="3767138"/>
          <p14:tracePt t="137378" x="6665913" y="3767138"/>
          <p14:tracePt t="137393" x="6661150" y="3767138"/>
          <p14:tracePt t="137410" x="6654800" y="3767138"/>
          <p14:tracePt t="137439" x="6650038" y="3767138"/>
          <p14:tracePt t="137462" x="6643688" y="3767138"/>
          <p14:tracePt t="137508" x="6638925" y="3767138"/>
          <p14:tracePt t="137522" x="6632575" y="3767138"/>
          <p14:tracePt t="137536" x="6627813" y="3767138"/>
          <p14:tracePt t="137905" x="6621463" y="3767138"/>
          <p14:tracePt t="137918" x="6610350" y="3767138"/>
          <p14:tracePt t="137926" x="6594475" y="3773488"/>
          <p14:tracePt t="137945" x="6567488" y="3778250"/>
          <p14:tracePt t="137961" x="6545263" y="3784600"/>
          <p14:tracePt t="137977" x="6511925" y="3795713"/>
          <p14:tracePt t="137979" x="6507163" y="3795713"/>
          <p14:tracePt t="137995" x="6496050" y="3795713"/>
          <p14:tracePt t="137996" x="6489700" y="3806825"/>
          <p14:tracePt t="138138" x="6484938" y="3811588"/>
          <p14:tracePt t="138145" x="6484938" y="3817938"/>
          <p14:tracePt t="138151" x="6496050" y="3833813"/>
          <p14:tracePt t="138178" x="6561138" y="3894138"/>
          <p14:tracePt t="138196" x="6654800" y="3943350"/>
          <p14:tracePt t="138212" x="6694488" y="3971925"/>
          <p14:tracePt t="138213" x="6781800" y="3998913"/>
          <p14:tracePt t="138228" x="6946900" y="4054475"/>
          <p14:tracePt t="138245" x="7277100" y="4114800"/>
          <p14:tracePt t="138261" x="7504113" y="4152900"/>
          <p14:tracePt t="138263" x="7651750" y="4164013"/>
          <p14:tracePt t="138278" x="7927975" y="4181475"/>
          <p14:tracePt t="138279" x="8077200" y="4197350"/>
          <p14:tracePt t="138294" x="8291513" y="4213225"/>
          <p14:tracePt t="138296" x="8494713" y="4230688"/>
          <p14:tracePt t="138311" x="8897938" y="4235450"/>
          <p14:tracePt t="138328" x="9305925" y="4224338"/>
          <p14:tracePt t="138344" x="9558338" y="4213225"/>
          <p14:tracePt t="138361" x="9839325" y="4175125"/>
          <p14:tracePt t="138362" x="9894888" y="4164013"/>
          <p14:tracePt t="138378" x="10037763" y="4130675"/>
          <p14:tracePt t="138395" x="10158413" y="4110038"/>
          <p14:tracePt t="138412" x="10363200" y="4054475"/>
          <p14:tracePt t="138413" x="10412413" y="4037013"/>
          <p14:tracePt t="138428" x="10483850" y="4021138"/>
          <p14:tracePt t="138430" x="10528300" y="4016375"/>
          <p14:tracePt t="138445" x="10577513" y="4005263"/>
          <p14:tracePt t="138462" x="10583863" y="3998913"/>
          <p14:tracePt t="138587" x="10577513" y="3998913"/>
          <p14:tracePt t="138594" x="10572750" y="3998913"/>
          <p14:tracePt t="138602" x="10566400" y="3998913"/>
          <p14:tracePt t="138611" x="10561638" y="3998913"/>
          <p14:tracePt t="138628" x="10539413" y="3998913"/>
          <p14:tracePt t="138645" x="10512425" y="3998913"/>
          <p14:tracePt t="138647" x="10501313" y="3998913"/>
          <p14:tracePt t="138662" x="10494963" y="3998913"/>
          <p14:tracePt t="138663" x="10479088" y="3998913"/>
          <p14:tracePt t="138678" x="10428288" y="3998913"/>
          <p14:tracePt t="138696" x="10396538" y="4005263"/>
          <p14:tracePt t="138712" x="10345738" y="4005263"/>
          <p14:tracePt t="138714" x="10329863" y="4005263"/>
          <p14:tracePt t="138729" x="10307638" y="4005263"/>
          <p14:tracePt t="138730" x="10269538" y="4005263"/>
          <p14:tracePt t="138745" x="10220325" y="4005263"/>
          <p14:tracePt t="138762" x="10153650" y="4005263"/>
          <p14:tracePt t="138778" x="10109200" y="4005263"/>
          <p14:tracePt t="138796" x="10053638" y="4005263"/>
          <p14:tracePt t="138797" x="10037763" y="3998913"/>
          <p14:tracePt t="138812" x="9988550" y="3998913"/>
          <p14:tracePt t="138828" x="9955213" y="3987800"/>
          <p14:tracePt t="138846" x="9872663" y="3971925"/>
          <p14:tracePt t="138863" x="9845675" y="3960813"/>
          <p14:tracePt t="138864" x="9823450" y="3943350"/>
          <p14:tracePt t="138879" x="9812338" y="3938588"/>
          <p14:tracePt t="138880" x="9783763" y="3927475"/>
          <p14:tracePt t="138895" x="9767888" y="3911600"/>
          <p14:tracePt t="138913" x="9740900" y="3900488"/>
          <p14:tracePt t="138929" x="9718675" y="3889375"/>
          <p14:tracePt t="138931" x="9707563" y="3883025"/>
          <p14:tracePt t="138946" x="9678988" y="3871913"/>
          <p14:tracePt t="138948" x="9652000" y="3860800"/>
          <p14:tracePt t="138963" x="9636125" y="3860800"/>
          <p14:tracePt t="138964" x="9596438" y="3849688"/>
          <p14:tracePt t="138979" x="9547225" y="3840163"/>
          <p14:tracePt t="138996" x="9525000" y="3833813"/>
          <p14:tracePt t="138998" x="9520238" y="3833813"/>
          <p14:tracePt t="139012" x="9513888" y="3833813"/>
          <p14:tracePt t="139029" x="9509125" y="3829050"/>
          <p14:tracePt t="139045" x="9509125" y="3822700"/>
          <p14:tracePt t="139063" x="9502775" y="3822700"/>
          <p14:tracePt t="139079" x="9498013" y="3822700"/>
          <p14:tracePt t="139098" x="9486900" y="3817938"/>
          <p14:tracePt t="139166" x="9486900" y="3811588"/>
          <p14:tracePt t="139171" x="9493250" y="3806825"/>
          <p14:tracePt t="139187" x="9498013" y="3806825"/>
          <p14:tracePt t="139196" x="9498013" y="3800475"/>
          <p14:tracePt t="139214" x="9502775" y="3795713"/>
          <p14:tracePt t="139215" x="9475788" y="3806825"/>
          <p14:tracePt t="139239" x="9482138" y="3806825"/>
          <p14:tracePt t="139248" x="9486900" y="3806825"/>
          <p14:tracePt t="139263" x="9509125" y="3806825"/>
          <p14:tracePt t="139281" x="9536113" y="3800475"/>
          <p14:tracePt t="139297" x="9553575" y="3800475"/>
          <p14:tracePt t="139314" x="9558338" y="3795713"/>
          <p14:tracePt t="139329" x="9564688" y="3795713"/>
          <p14:tracePt t="139347" x="9569450" y="3795713"/>
          <p14:tracePt t="139511" x="9569450" y="3800475"/>
          <p14:tracePt t="139531" x="9569450" y="3811588"/>
          <p14:tracePt t="139539" x="9542463" y="3844925"/>
          <p14:tracePt t="139548" x="9536113" y="3849688"/>
          <p14:tracePt t="139563" x="9475788" y="3911600"/>
          <p14:tracePt t="139580" x="9426575" y="3954463"/>
          <p14:tracePt t="139597" x="9277350" y="4059238"/>
          <p14:tracePt t="139599" x="9167813" y="4125913"/>
          <p14:tracePt t="139614" x="9101138" y="4159250"/>
          <p14:tracePt t="139615" x="8951913" y="4219575"/>
          <p14:tracePt t="139629" x="8621713" y="4351338"/>
          <p14:tracePt t="139646" x="8385175" y="4429125"/>
          <p14:tracePt t="139664" x="8126413" y="4489450"/>
          <p14:tracePt t="139680" x="7756525" y="4549775"/>
          <p14:tracePt t="139698" x="7261225" y="4583113"/>
          <p14:tracePt t="139700" x="6891338" y="4594225"/>
          <p14:tracePt t="139713" x="5999163" y="4610100"/>
          <p14:tracePt t="139730" x="5249863" y="4621213"/>
          <p14:tracePt t="139747" x="4440238" y="4665663"/>
          <p14:tracePt t="139749" x="4076700" y="4665663"/>
          <p14:tracePt t="139764" x="3740150" y="4665663"/>
          <p14:tracePt t="139765" x="3360738" y="4665663"/>
          <p14:tracePt t="139780" x="2990850" y="4665663"/>
          <p14:tracePt t="139796" x="2809875" y="4660900"/>
          <p14:tracePt t="139814" x="2754313" y="4638675"/>
          <p14:tracePt t="139816" x="2738438" y="4627563"/>
          <p14:tracePt t="139831" x="2732088" y="4621213"/>
          <p14:tracePt t="139832" x="2727325" y="4610100"/>
          <p14:tracePt t="139847" x="2716213" y="4598988"/>
          <p14:tracePt t="139849" x="2709863" y="4587875"/>
          <p14:tracePt t="139864" x="2693988" y="4567238"/>
          <p14:tracePt t="139881" x="2678113" y="4545013"/>
          <p14:tracePt t="139898" x="2627313" y="4511675"/>
          <p14:tracePt t="139899" x="2611438" y="4500563"/>
          <p14:tracePt t="139914" x="2589213" y="4489450"/>
          <p14:tracePt t="139915" x="2555875" y="4473575"/>
          <p14:tracePt t="139930" x="2484438" y="4433888"/>
          <p14:tracePt t="139947" x="2352675" y="4400550"/>
          <p14:tracePt t="139964" x="2236788" y="4384675"/>
          <p14:tracePt t="139966" x="2154238" y="4368800"/>
          <p14:tracePt t="139981" x="2060575" y="4357688"/>
          <p14:tracePt t="139997" x="2011363" y="4357688"/>
          <p14:tracePt t="140014" x="2005013" y="4351338"/>
          <p14:tracePt t="140050" x="2005013" y="4346575"/>
          <p14:tracePt t="140079" x="2005013" y="4340225"/>
          <p14:tracePt t="140086" x="2011363" y="4340225"/>
          <p14:tracePt t="140102" x="2016125" y="4335463"/>
          <p14:tracePt t="140124" x="2022475" y="4329113"/>
          <p14:tracePt t="140138" x="2033588" y="4329113"/>
          <p14:tracePt t="140147" x="2038350" y="4318000"/>
          <p14:tracePt t="140164" x="2116138" y="4302125"/>
          <p14:tracePt t="140181" x="2236788" y="4279900"/>
          <p14:tracePt t="140198" x="2419350" y="4252913"/>
          <p14:tracePt t="140199" x="2517775" y="4241800"/>
          <p14:tracePt t="140215" x="2678113" y="4203700"/>
          <p14:tracePt t="140231" x="2782888" y="4186238"/>
          <p14:tracePt t="140248" x="2843213" y="4175125"/>
          <p14:tracePt t="140264" x="2847975" y="4175125"/>
          <p14:tracePt t="140266" x="2854325" y="4175125"/>
          <p14:tracePt t="140576" x="2854325" y="4170363"/>
          <p14:tracePt t="140590" x="2854325" y="4164013"/>
          <p14:tracePt t="140612" x="2854325" y="4159250"/>
          <p14:tracePt t="140642" x="2859088" y="4159250"/>
          <p14:tracePt t="140665" x="2865438" y="4152900"/>
          <p14:tracePt t="140679" x="2876550" y="4152900"/>
          <p14:tracePt t="140687" x="2881313" y="4148138"/>
          <p14:tracePt t="140697" x="2903538" y="4141788"/>
          <p14:tracePt t="140715" x="2947988" y="4141788"/>
          <p14:tracePt t="140717" x="2963863" y="4141788"/>
          <p14:tracePt t="140732" x="2997200" y="4141788"/>
          <p14:tracePt t="140733" x="3046413" y="4141788"/>
          <p14:tracePt t="140748" x="3128963" y="4148138"/>
          <p14:tracePt t="140765" x="3244850" y="4164013"/>
          <p14:tracePt t="140782" x="3338513" y="4175125"/>
          <p14:tracePt t="140783" x="3382963" y="4186238"/>
          <p14:tracePt t="140798" x="3405188" y="4192588"/>
          <p14:tracePt t="140800" x="3448050" y="4197350"/>
          <p14:tracePt t="140815" x="3487738" y="4208463"/>
          <p14:tracePt t="140832" x="3536950" y="4219575"/>
          <p14:tracePt t="140848" x="3563938" y="4224338"/>
          <p14:tracePt t="140865" x="3597275" y="4230688"/>
          <p14:tracePt t="140867" x="3608388" y="4230688"/>
          <p14:tracePt t="140882" x="3625850" y="4230688"/>
          <p14:tracePt t="140883" x="3641725" y="4230688"/>
          <p14:tracePt t="140898" x="3690938" y="4235450"/>
          <p14:tracePt t="140916" x="3719513" y="4235450"/>
          <p14:tracePt t="140932" x="3740150" y="4235450"/>
          <p14:tracePt t="140933" x="3751263" y="4235450"/>
          <p14:tracePt t="141101" x="3751263" y="4241800"/>
          <p14:tracePt t="141122" x="3746500" y="4241800"/>
          <p14:tracePt t="141129" x="3740150" y="4241800"/>
          <p14:tracePt t="141136" x="3735388" y="4241800"/>
          <p14:tracePt t="141150" x="3719513" y="4241800"/>
          <p14:tracePt t="141151" x="3702050" y="4241800"/>
          <p14:tracePt t="141167" x="3675063" y="4235450"/>
          <p14:tracePt t="141183" x="3663950" y="4224338"/>
          <p14:tracePt t="141199" x="3646488" y="4213225"/>
          <p14:tracePt t="141216" x="3641725" y="4208463"/>
          <p14:tracePt t="141218" x="3641725" y="4203700"/>
          <p14:tracePt t="141234" x="3641725" y="4197350"/>
          <p14:tracePt t="141249" x="3652838" y="4186238"/>
          <p14:tracePt t="141266" x="3652838" y="4181475"/>
          <p14:tracePt t="141283" x="3657600" y="4164013"/>
          <p14:tracePt t="141300" x="3652838" y="4148138"/>
          <p14:tracePt t="141317" x="3646488" y="4141788"/>
          <p14:tracePt t="141333" x="3641725" y="4137025"/>
          <p14:tracePt t="141349" x="3630613" y="4130675"/>
          <p14:tracePt t="141366" x="3630613" y="4125913"/>
          <p14:tracePt t="141368" x="3625850" y="4125913"/>
          <p14:tracePt t="141383" x="3625850" y="4119563"/>
          <p14:tracePt t="141384" x="3619500" y="4119563"/>
          <p14:tracePt t="141407" x="3614738" y="4114800"/>
          <p14:tracePt t="141429" x="3608388" y="4110038"/>
          <p14:tracePt t="141437" x="3603625" y="4103688"/>
          <p14:tracePt t="141451" x="3592513" y="4103688"/>
          <p14:tracePt t="141468" x="3592513" y="4098925"/>
          <p14:tracePt t="141483" x="3586163" y="4098925"/>
          <p14:tracePt t="141501" x="3581400" y="4098925"/>
          <p14:tracePt t="141857" x="3575050" y="4098925"/>
          <p14:tracePt t="141863" x="3570288" y="4098925"/>
          <p14:tracePt t="141878" x="3563938" y="4098925"/>
          <p14:tracePt t="141886" x="3559175" y="4098925"/>
          <p14:tracePt t="141902" x="3552825" y="4098925"/>
          <p14:tracePt t="141918" x="3548063" y="4098925"/>
          <p14:tracePt t="142720" x="3552825" y="4098925"/>
          <p14:tracePt t="142765" x="3559175" y="4098925"/>
          <p14:tracePt t="142893" x="3563938" y="4098925"/>
          <p14:tracePt t="142937" x="3570288" y="4098925"/>
          <p14:tracePt t="142967" x="3575050" y="4098925"/>
          <p14:tracePt t="142997" x="3581400" y="4098925"/>
          <p14:tracePt t="143005" x="3586163" y="4098925"/>
          <p14:tracePt t="143018" x="3592513" y="4098925"/>
          <p14:tracePt t="143020" x="3597275" y="4098925"/>
          <p14:tracePt t="143035" x="3608388" y="4098925"/>
          <p14:tracePt t="143200" x="3614738" y="4098925"/>
          <p14:tracePt t="143215" x="3619500" y="4098925"/>
          <p14:tracePt t="143229" x="3625850" y="4098925"/>
          <p14:tracePt t="143244" x="3646488" y="4098925"/>
          <p14:tracePt t="143254" x="3657600" y="4098925"/>
          <p14:tracePt t="143269" x="3668713" y="4092575"/>
          <p14:tracePt t="143286" x="3686175" y="4092575"/>
          <p14:tracePt t="143303" x="3702050" y="4092575"/>
          <p14:tracePt t="143304" x="3708400" y="4092575"/>
          <p14:tracePt t="143319" x="3713163" y="4092575"/>
          <p14:tracePt t="143320" x="3719513" y="4092575"/>
          <p14:tracePt t="143335" x="3729038" y="4092575"/>
          <p14:tracePt t="143353" x="3740150" y="4092575"/>
          <p14:tracePt t="143369" x="3757613" y="4092575"/>
          <p14:tracePt t="143386" x="3779838" y="4092575"/>
          <p14:tracePt t="143387" x="3784600" y="4087813"/>
          <p14:tracePt t="143402" x="3795713" y="4087813"/>
          <p14:tracePt t="143419" x="3802063" y="4087813"/>
          <p14:tracePt t="143436" x="3813175" y="4087813"/>
          <p14:tracePt t="143438" x="3817938" y="4087813"/>
          <p14:tracePt t="143453" x="3822700" y="4087813"/>
          <p14:tracePt t="143454" x="3829050" y="4087813"/>
          <p14:tracePt t="143469" x="3833813" y="4087813"/>
          <p14:tracePt t="143470" x="3840163" y="4087813"/>
          <p14:tracePt t="143485" x="3844925" y="4081463"/>
          <p14:tracePt t="143502" x="3856038" y="4081463"/>
          <p14:tracePt t="143521" x="3851275" y="4081463"/>
          <p14:tracePt t="143537" x="3856038" y="4081463"/>
          <p14:tracePt t="143552" x="3862388" y="4081463"/>
          <p14:tracePt t="143569" x="3873500" y="4081463"/>
          <p14:tracePt t="143587" x="3878263" y="4081463"/>
          <p14:tracePt t="143588" x="3889375" y="4076700"/>
          <p14:tracePt t="143604" x="3900488" y="4076700"/>
          <p14:tracePt t="143621" x="3911600" y="4076700"/>
          <p14:tracePt t="143635" x="3922713" y="4076700"/>
          <p14:tracePt t="143653" x="3938588" y="4076700"/>
          <p14:tracePt t="143671" x="3949700" y="4070350"/>
          <p14:tracePt t="143687" x="3960813" y="4070350"/>
          <p14:tracePt t="143688" x="3967163" y="4070350"/>
          <p14:tracePt t="143703" x="3989388" y="4070350"/>
          <p14:tracePt t="143719" x="4010025" y="4070350"/>
          <p14:tracePt t="143736" x="4032250" y="4070350"/>
          <p14:tracePt t="143738" x="4043363" y="4070350"/>
          <p14:tracePt t="143753" x="4049713" y="4070350"/>
          <p14:tracePt t="143755" x="4060825" y="4070350"/>
          <p14:tracePt t="143769" x="4071938" y="4070350"/>
          <p14:tracePt t="143771" x="4076700" y="4070350"/>
          <p14:tracePt t="143786" x="4087813" y="4070350"/>
          <p14:tracePt t="143803" x="4103688" y="4070350"/>
          <p14:tracePt t="143820" x="4137025" y="4070350"/>
          <p14:tracePt t="143837" x="4143375" y="4070350"/>
          <p14:tracePt t="143838" x="4154488" y="4070350"/>
          <p14:tracePt t="143853" x="4165600" y="4065588"/>
          <p14:tracePt t="143871" x="4181475" y="4065588"/>
          <p14:tracePt t="143887" x="4187825" y="4065588"/>
          <p14:tracePt t="143903" x="4192588" y="4059238"/>
          <p14:tracePt t="143928" x="4197350" y="4059238"/>
          <p14:tracePt t="143942" x="4203700" y="4059238"/>
          <p14:tracePt t="143964" x="4208463" y="4059238"/>
          <p14:tracePt t="144272" x="4214813" y="4059238"/>
          <p14:tracePt t="144280" x="4219575" y="4059238"/>
          <p14:tracePt t="144289" x="4230688" y="4059238"/>
          <p14:tracePt t="144304" x="4248150" y="4059238"/>
          <p14:tracePt t="144321" x="4270375" y="4059238"/>
          <p14:tracePt t="144337" x="4281488" y="4059238"/>
          <p14:tracePt t="144355" x="4291013" y="4059238"/>
          <p14:tracePt t="144416" x="4297363" y="4059238"/>
          <p14:tracePt t="144439" x="4302125" y="4059238"/>
          <p14:tracePt t="144453" x="4313238" y="4059238"/>
          <p14:tracePt t="144467" x="4319588" y="4059238"/>
          <p14:tracePt t="144474" x="4324350" y="4059238"/>
          <p14:tracePt t="144487" x="4330700" y="4059238"/>
          <p14:tracePt t="144505" x="4335463" y="4059238"/>
          <p14:tracePt t="144521" x="4341813" y="4059238"/>
          <p14:tracePt t="144538" x="4346575" y="4059238"/>
          <p14:tracePt t="144555" x="4357688" y="4059238"/>
          <p14:tracePt t="144572" x="4373563" y="4070350"/>
          <p14:tracePt t="144587" x="4384675" y="4070350"/>
          <p14:tracePt t="144604" x="4406900" y="4081463"/>
          <p14:tracePt t="144621" x="4413250" y="4081463"/>
          <p14:tracePt t="144638" x="4418013" y="4087813"/>
          <p14:tracePt t="144655" x="4424363" y="4087813"/>
          <p14:tracePt t="144670" x="4429125" y="4087813"/>
          <p14:tracePt t="144738" x="4435475" y="4087813"/>
          <p14:tracePt t="144759" x="4440238" y="4087813"/>
          <p14:tracePt t="144773" x="4446588" y="4087813"/>
          <p14:tracePt t="144789" x="4451350" y="4087813"/>
          <p14:tracePt t="144807" x="4457700" y="4087813"/>
          <p14:tracePt t="144812" x="4462463" y="4087813"/>
          <p14:tracePt t="144820" x="4467225" y="4087813"/>
          <p14:tracePt t="144837" x="4484688" y="4087813"/>
          <p14:tracePt t="144855" x="4495800" y="4087813"/>
          <p14:tracePt t="144857" x="4506913" y="4087813"/>
          <p14:tracePt t="144871" x="4511675" y="4087813"/>
          <p14:tracePt t="144874" x="4518025" y="4087813"/>
          <p14:tracePt t="144888" x="4529138" y="4087813"/>
          <p14:tracePt t="144905" x="4540250" y="4087813"/>
          <p14:tracePt t="144922" x="4551363" y="4087813"/>
          <p14:tracePt t="146230" x="4560888" y="4087813"/>
          <p14:tracePt t="146236" x="4567238" y="4087813"/>
          <p14:tracePt t="146245" x="4572000" y="4087813"/>
          <p14:tracePt t="146259" x="4578350" y="4087813"/>
          <p14:tracePt t="146665" x="4578350" y="4081463"/>
          <p14:tracePt t="146755" x="4583113" y="4081463"/>
          <p14:tracePt t="146761" x="4583113" y="4087813"/>
          <p14:tracePt t="146774" x="4611688" y="4098925"/>
          <p14:tracePt t="146776" x="4638675" y="4114800"/>
          <p14:tracePt t="146791" x="4654550" y="4125913"/>
          <p14:tracePt t="146793" x="4687888" y="4148138"/>
          <p14:tracePt t="146807" x="4765675" y="4175125"/>
          <p14:tracePt t="146824" x="4897438" y="4235450"/>
          <p14:tracePt t="146841" x="5062538" y="4302125"/>
          <p14:tracePt t="146858" x="5541963" y="4433888"/>
          <p14:tracePt t="146859" x="5718175" y="4478338"/>
          <p14:tracePt t="146875" x="5994400" y="4567238"/>
          <p14:tracePt t="146891" x="6070600" y="4598988"/>
          <p14:tracePt t="146908" x="6099175" y="4610100"/>
          <p14:tracePt t="146925" x="6099175" y="4616450"/>
          <p14:tracePt t="147183" x="6099175" y="4621213"/>
          <p14:tracePt t="147197" x="6103938" y="4627563"/>
          <p14:tracePt t="147219" x="6110288" y="4632325"/>
          <p14:tracePt t="147242" x="6115050" y="4632325"/>
          <p14:tracePt t="147550" x="6110288" y="4632325"/>
          <p14:tracePt t="147556" x="6103938" y="4627563"/>
          <p14:tracePt t="147565" x="6092825" y="4621213"/>
          <p14:tracePt t="147575" x="6076950" y="4610100"/>
          <p14:tracePt t="147592" x="6038850" y="4583113"/>
          <p14:tracePt t="147609" x="5976938" y="4545013"/>
          <p14:tracePt t="147610" x="5934075" y="4527550"/>
          <p14:tracePt t="147625" x="5862638" y="4489450"/>
          <p14:tracePt t="147642" x="5784850" y="4445000"/>
          <p14:tracePt t="147659" x="5691188" y="4400550"/>
          <p14:tracePt t="147676" x="5664200" y="4384675"/>
          <p14:tracePt t="147678" x="5641975" y="4368800"/>
          <p14:tracePt t="147693" x="5613400" y="4351338"/>
          <p14:tracePt t="147708" x="5591175" y="4329113"/>
          <p14:tracePt t="147726" x="5570538" y="4318000"/>
          <p14:tracePt t="147743" x="5537200" y="4302125"/>
          <p14:tracePt t="147744" x="5514975" y="4297363"/>
          <p14:tracePt t="147759" x="5503863" y="4297363"/>
          <p14:tracePt t="147760" x="5481638" y="4286250"/>
          <p14:tracePt t="147775" x="5448300" y="4286250"/>
          <p14:tracePt t="147793" x="5426075" y="4279900"/>
          <p14:tracePt t="147809" x="5421313" y="4279900"/>
          <p14:tracePt t="147826" x="5410200" y="4279900"/>
          <p14:tracePt t="147828" x="5403850" y="4279900"/>
          <p14:tracePt t="147842" x="5399088" y="4279900"/>
          <p14:tracePt t="147844" x="5394325" y="4275138"/>
          <p14:tracePt t="147859" x="5372100" y="4275138"/>
          <p14:tracePt t="147876" x="5343525" y="4257675"/>
          <p14:tracePt t="147893" x="5283200" y="4241800"/>
          <p14:tracePt t="147909" x="5272088" y="4241800"/>
          <p14:tracePt t="147910" x="5260975" y="4235450"/>
          <p14:tracePt t="147925" x="5211763" y="4230688"/>
          <p14:tracePt t="147943" x="5184775" y="4219575"/>
          <p14:tracePt t="147961" x="5140325" y="4203700"/>
          <p14:tracePt t="147978" x="5133975" y="4203700"/>
          <p14:tracePt t="147992" x="5118100" y="4192588"/>
          <p14:tracePt t="148010" x="5095875" y="4181475"/>
          <p14:tracePt t="148026" x="5080000" y="4170363"/>
          <p14:tracePt t="148044" x="5035550" y="4152900"/>
          <p14:tracePt t="148059" x="5013325" y="4152900"/>
          <p14:tracePt t="148061" x="5008563" y="4152900"/>
          <p14:tracePt t="148076" x="4975225" y="4141788"/>
          <p14:tracePt t="148093" x="4957763" y="4141788"/>
          <p14:tracePt t="148109" x="4930775" y="4137025"/>
          <p14:tracePt t="148111" x="4926013" y="4137025"/>
          <p14:tracePt t="148126" x="4908550" y="4137025"/>
          <p14:tracePt t="148128" x="4897438" y="4130675"/>
          <p14:tracePt t="148142" x="4870450" y="4125913"/>
          <p14:tracePt t="148159" x="4848225" y="4119563"/>
          <p14:tracePt t="148177" x="4826000" y="4114800"/>
          <p14:tracePt t="148178" x="4821238" y="4114800"/>
          <p14:tracePt t="148193" x="4803775" y="4114800"/>
          <p14:tracePt t="148210" x="4781550" y="4114800"/>
          <p14:tracePt t="148226" x="4776788" y="4110038"/>
          <p14:tracePt t="148243" x="4765675" y="4110038"/>
          <p14:tracePt t="148260" x="4759325" y="4110038"/>
          <p14:tracePt t="148488" x="4754563" y="4110038"/>
          <p14:tracePt t="148503" x="4748213" y="4103688"/>
          <p14:tracePt t="148525" x="4743450" y="4103688"/>
          <p14:tracePt t="148600" x="4738688" y="4103688"/>
          <p14:tracePt t="148615" x="4732338" y="4098925"/>
          <p14:tracePt t="148628" x="4727575" y="4098925"/>
          <p14:tracePt t="148637" x="4716463" y="4092575"/>
          <p14:tracePt t="148651" x="4705350" y="4087813"/>
          <p14:tracePt t="148660" x="4699000" y="4081463"/>
          <p14:tracePt t="148677" x="4694238" y="4081463"/>
          <p14:tracePt t="148693" x="4694238" y="4076700"/>
          <p14:tracePt t="148710" x="4687888" y="4070350"/>
          <p14:tracePt t="148727" x="4683125" y="4065588"/>
          <p14:tracePt t="148743" x="4676775" y="4065588"/>
          <p14:tracePt t="148761" x="4676775" y="4059238"/>
          <p14:tracePt t="148777" x="4672013" y="4059238"/>
          <p14:tracePt t="148779" x="4665663" y="4059238"/>
          <p14:tracePt t="148794" x="4665663" y="4054475"/>
          <p14:tracePt t="148811" x="4660900" y="4048125"/>
          <p14:tracePt t="148828" x="4654550" y="4043363"/>
          <p14:tracePt t="148846" x="4649788" y="4043363"/>
          <p14:tracePt t="149073" x="4660900" y="4043363"/>
          <p14:tracePt t="149080" x="4665663" y="4043363"/>
          <p14:tracePt t="149086" x="4676775" y="4043363"/>
          <p14:tracePt t="149111" x="4694238" y="4048125"/>
          <p14:tracePt t="149127" x="4699000" y="4048125"/>
          <p14:tracePt t="149230" x="4705350" y="4048125"/>
          <p14:tracePt t="149236" x="4705350" y="4054475"/>
          <p14:tracePt t="149259" x="4710113" y="4054475"/>
          <p14:tracePt t="149313" x="4716463" y="4054475"/>
          <p14:tracePt t="149335" x="4721225" y="4054475"/>
          <p14:tracePt t="149350" x="4727575" y="4054475"/>
          <p14:tracePt t="149364" x="4732338" y="4054475"/>
          <p14:tracePt t="149387" x="4738688" y="4054475"/>
          <p14:tracePt t="149409" x="4743450" y="4054475"/>
          <p14:tracePt t="149417" x="4748213" y="4054475"/>
          <p14:tracePt t="149439" x="4754563" y="4054475"/>
          <p14:tracePt t="149725" x="4754563" y="4059238"/>
          <p14:tracePt t="149747" x="4754563" y="4065588"/>
          <p14:tracePt t="150168" x="4759325" y="4070350"/>
          <p14:tracePt t="150181" x="4765675" y="4070350"/>
          <p14:tracePt t="150188" x="4770438" y="4070350"/>
          <p14:tracePt t="150204" x="4776788" y="4076700"/>
          <p14:tracePt t="150219" x="4781550" y="4076700"/>
          <p14:tracePt t="152472" x="5608638" y="4197350"/>
          <p14:tracePt t="152474" x="5713413" y="4203700"/>
          <p14:tracePt t="152478" x="5807075" y="4246563"/>
          <p14:tracePt t="152480" x="5829300" y="4257675"/>
          <p14:tracePt t="152501" x="5822950" y="4257675"/>
          <p14:tracePt t="152506" x="5818188" y="4264025"/>
          <p14:tracePt t="152523" x="5811838" y="4264025"/>
          <p14:tracePt t="152644" x="5822950" y="4264025"/>
          <p14:tracePt t="152649" x="5829300" y="4264025"/>
          <p14:tracePt t="152657" x="5834063" y="4264025"/>
          <p14:tracePt t="152684" x="5867400" y="4275138"/>
          <p14:tracePt t="152701" x="5894388" y="4286250"/>
          <p14:tracePt t="152717" x="5905500" y="4286250"/>
          <p14:tracePt t="152719" x="5911850" y="4291013"/>
          <p14:tracePt t="152733" x="5916613" y="4297363"/>
          <p14:tracePt t="152751" x="5922963" y="4297363"/>
          <p14:tracePt t="152767" x="5922963" y="4302125"/>
          <p14:tracePt t="152784" x="5927725" y="4306888"/>
          <p14:tracePt t="152801" x="5934075" y="4306888"/>
          <p14:tracePt t="152817" x="5934075" y="4313238"/>
          <p14:tracePt t="152834" x="5938838" y="4313238"/>
          <p14:tracePt t="152851" x="5938838" y="4318000"/>
          <p14:tracePt t="152867" x="5945188" y="4318000"/>
          <p14:tracePt t="153093" x="5945188" y="4324350"/>
          <p14:tracePt t="153102" x="5938838" y="4324350"/>
          <p14:tracePt t="153107" x="5922963" y="4335463"/>
          <p14:tracePt t="153116" x="5889625" y="4340225"/>
          <p14:tracePt t="153135" x="5773738" y="4362450"/>
          <p14:tracePt t="153136" x="5718175" y="4373563"/>
          <p14:tracePt t="153151" x="5619750" y="4389438"/>
          <p14:tracePt t="153152" x="5459413" y="4411663"/>
          <p14:tracePt t="153168" x="5365750" y="4422775"/>
          <p14:tracePt t="153169" x="5256213" y="4445000"/>
          <p14:tracePt t="153184" x="5068888" y="4462463"/>
          <p14:tracePt t="153201" x="5008563" y="4467225"/>
          <p14:tracePt t="153218" x="4986338" y="4473575"/>
          <p14:tracePt t="153220" x="4979988" y="4473575"/>
          <p14:tracePt t="153235" x="4953000" y="4473575"/>
          <p14:tracePt t="153251" x="4897438" y="4473575"/>
          <p14:tracePt t="153268" x="4721225" y="4473575"/>
          <p14:tracePt t="153286" x="4462463" y="4473575"/>
          <p14:tracePt t="153302" x="4313238" y="4473575"/>
          <p14:tracePt t="153317" x="4176713" y="4473575"/>
          <p14:tracePt t="153334" x="4121150" y="4473575"/>
          <p14:tracePt t="153352" x="4083050" y="4456113"/>
          <p14:tracePt t="153354" x="4076700" y="4456113"/>
          <p14:tracePt t="153368" x="4071938" y="4451350"/>
          <p14:tracePt t="153370" x="4043363" y="4440238"/>
          <p14:tracePt t="153384" x="3956050" y="4411663"/>
          <p14:tracePt t="153401" x="3719513" y="4379913"/>
          <p14:tracePt t="153418" x="3289300" y="4362450"/>
          <p14:tracePt t="153436" x="2225675" y="4357688"/>
          <p14:tracePt t="153452" x="809625" y="4406900"/>
          <p14:tracePt t="154089" x="115888" y="5568950"/>
          <p14:tracePt t="154103" x="296863" y="5553075"/>
          <p14:tracePt t="154104" x="446088" y="5546725"/>
          <p14:tracePt t="154119" x="584200" y="5535613"/>
          <p14:tracePt t="154120" x="787400" y="5508625"/>
          <p14:tracePt t="154135" x="1162050" y="5459413"/>
          <p14:tracePt t="154152" x="1487488" y="5414963"/>
          <p14:tracePt t="154168" x="1641475" y="5376863"/>
          <p14:tracePt t="154186" x="1768475" y="5370513"/>
          <p14:tracePt t="154187" x="1817688" y="5370513"/>
          <p14:tracePt t="154202" x="1862138" y="5365750"/>
          <p14:tracePt t="154203" x="1895475" y="5359400"/>
          <p14:tracePt t="154219" x="1955800" y="5354638"/>
          <p14:tracePt t="154236" x="1978025" y="5354638"/>
          <p14:tracePt t="154435" x="1982788" y="5354638"/>
          <p14:tracePt t="154442" x="1982788" y="5348288"/>
          <p14:tracePt t="154452" x="1989138" y="5343525"/>
          <p14:tracePt t="154470" x="2022475" y="5348288"/>
          <p14:tracePt t="154471" x="2054225" y="5348288"/>
          <p14:tracePt t="154487" x="2116138" y="5359400"/>
          <p14:tracePt t="154503" x="2159000" y="5359400"/>
          <p14:tracePt t="154504" x="2308225" y="5365750"/>
          <p14:tracePt t="154519" x="2413000" y="5365750"/>
          <p14:tracePt t="154537" x="2970213" y="5326063"/>
          <p14:tracePt t="154538" x="3255963" y="5276850"/>
          <p14:tracePt t="154553" x="3967163" y="5111750"/>
          <p14:tracePt t="154569" x="4373563" y="5018088"/>
          <p14:tracePt t="154571" x="4694238" y="4957763"/>
          <p14:tracePt t="154585" x="5581650" y="4759325"/>
          <p14:tracePt t="154603" x="6137275" y="4627563"/>
          <p14:tracePt t="154619" x="6643688" y="4511675"/>
          <p14:tracePt t="154637" x="6875463" y="4445000"/>
          <p14:tracePt t="154653" x="6908800" y="4433888"/>
          <p14:tracePt t="154669" x="6913563" y="4433888"/>
          <p14:tracePt t="154706" x="6919913" y="4433888"/>
          <p14:tracePt t="154711" x="6924675" y="4433888"/>
          <p14:tracePt t="154720" x="6931025" y="4429125"/>
          <p14:tracePt t="154736" x="6953250" y="4422775"/>
          <p14:tracePt t="154753" x="6985000" y="4411663"/>
          <p14:tracePt t="154770" x="7024688" y="4406900"/>
          <p14:tracePt t="154771" x="7069138" y="4395788"/>
          <p14:tracePt t="154787" x="7123113" y="4384675"/>
          <p14:tracePt t="154788" x="7162800" y="4384675"/>
          <p14:tracePt t="154803" x="7212013" y="4368800"/>
          <p14:tracePt t="154820" x="7265988" y="4351338"/>
          <p14:tracePt t="154836" x="7288213" y="4340225"/>
          <p14:tracePt t="154853" x="7288213" y="4335463"/>
          <p14:tracePt t="154854" x="7288213" y="4324350"/>
          <p14:tracePt t="154869" x="7245350" y="4297363"/>
          <p14:tracePt t="154887" x="7140575" y="4252913"/>
          <p14:tracePt t="154904" x="7085013" y="4230688"/>
          <p14:tracePt t="154906" x="7073900" y="4230688"/>
          <p14:tracePt t="154922" x="7069138" y="4230688"/>
          <p14:tracePt t="154939" x="7062788" y="4230688"/>
          <p14:tracePt t="155583" x="7073900" y="4230688"/>
          <p14:tracePt t="155590" x="7100888" y="4230688"/>
          <p14:tracePt t="155596" x="7123113" y="4230688"/>
          <p14:tracePt t="155621" x="7245350" y="4208463"/>
          <p14:tracePt t="155638" x="7305675" y="4192588"/>
          <p14:tracePt t="155654" x="7354888" y="4181475"/>
          <p14:tracePt t="155656" x="7366000" y="4181475"/>
          <p14:tracePt t="155671" x="7381875" y="4181475"/>
          <p14:tracePt t="155673" x="7388225" y="4181475"/>
          <p14:tracePt t="155687" x="7421563" y="4175125"/>
          <p14:tracePt t="155705" x="7432675" y="4175125"/>
          <p14:tracePt t="155721" x="7453313" y="4175125"/>
          <p14:tracePt t="155738" x="7475538" y="4170363"/>
          <p14:tracePt t="155739" x="7493000" y="4170363"/>
          <p14:tracePt t="155755" x="7497763" y="4170363"/>
          <p14:tracePt t="155756" x="7504113" y="4170363"/>
          <p14:tracePt t="155830" x="7508875" y="4170363"/>
          <p14:tracePt t="155852" x="7515225" y="4170363"/>
          <p14:tracePt t="155859" x="7519988" y="4170363"/>
          <p14:tracePt t="155874" x="7526338" y="4170363"/>
          <p14:tracePt t="155980" x="7531100" y="4170363"/>
          <p14:tracePt t="155988" x="7537450" y="4170363"/>
          <p14:tracePt t="156003" x="7542213" y="4170363"/>
          <p14:tracePt t="156017" x="7546975" y="4170363"/>
          <p14:tracePt t="156745" x="7546975" y="4164013"/>
          <p14:tracePt t="156880" x="7558088" y="4164013"/>
          <p14:tracePt t="156886" x="7586663" y="4164013"/>
          <p14:tracePt t="156895" x="7613650" y="4164013"/>
          <p14:tracePt t="156906" x="7658100" y="4164013"/>
          <p14:tracePt t="156923" x="7724775" y="4164013"/>
          <p14:tracePt t="156925" x="7773988" y="4164013"/>
          <p14:tracePt t="156940" x="7818438" y="4164013"/>
          <p14:tracePt t="156956" x="7900988" y="4164013"/>
          <p14:tracePt t="156973" x="7950200" y="4164013"/>
          <p14:tracePt t="156990" x="7999413" y="4164013"/>
          <p14:tracePt t="156991" x="8010525" y="4164013"/>
          <p14:tracePt t="157006" x="8032750" y="4164013"/>
          <p14:tracePt t="157023" x="8115300" y="4164013"/>
          <p14:tracePt t="157040" x="8186738" y="4148138"/>
          <p14:tracePt t="157057" x="8235950" y="4137025"/>
          <p14:tracePt t="157073" x="8302625" y="4119563"/>
          <p14:tracePt t="157075" x="8324850" y="4119563"/>
          <p14:tracePt t="157089" x="8358188" y="4110038"/>
          <p14:tracePt t="157091" x="8389938" y="4103688"/>
          <p14:tracePt t="157106" x="8440738" y="4092575"/>
          <p14:tracePt t="157124" x="8501063" y="4087813"/>
          <p14:tracePt t="157140" x="8534400" y="4081463"/>
          <p14:tracePt t="157142" x="8550275" y="4081463"/>
          <p14:tracePt t="157157" x="8561388" y="4081463"/>
          <p14:tracePt t="157159" x="8583613" y="4076700"/>
          <p14:tracePt t="157173" x="8610600" y="4070350"/>
          <p14:tracePt t="157190" x="8643938" y="4070350"/>
          <p14:tracePt t="157207" x="8704263" y="4070350"/>
          <p14:tracePt t="157209" x="8732838" y="4070350"/>
          <p14:tracePt t="157223" x="8775700" y="4070350"/>
          <p14:tracePt t="157225" x="8820150" y="4070350"/>
          <p14:tracePt t="157240" x="8891588" y="4081463"/>
          <p14:tracePt t="157257" x="8940800" y="4087813"/>
          <p14:tracePt t="157273" x="8963025" y="4087813"/>
          <p14:tracePt t="157290" x="8980488" y="4087813"/>
          <p14:tracePt t="157292" x="8991600" y="4087813"/>
          <p14:tracePt t="157307" x="9018588" y="4087813"/>
          <p14:tracePt t="157323" x="9056688" y="4092575"/>
          <p14:tracePt t="157341" x="9128125" y="4098925"/>
          <p14:tracePt t="157357" x="9205913" y="4103688"/>
          <p14:tracePt t="157359" x="9244013" y="4103688"/>
          <p14:tracePt t="157375" x="9299575" y="4114800"/>
          <p14:tracePt t="157390" x="9377363" y="4119563"/>
          <p14:tracePt t="157408" x="9442450" y="4130675"/>
          <p14:tracePt t="157424" x="9513888" y="4130675"/>
          <p14:tracePt t="157426" x="9542463" y="4137025"/>
          <p14:tracePt t="157440" x="9585325" y="4141788"/>
          <p14:tracePt t="157458" x="9647238" y="4152900"/>
          <p14:tracePt t="157459" x="9678988" y="4152900"/>
          <p14:tracePt t="157473" x="9767888" y="4170363"/>
          <p14:tracePt t="157491" x="9823450" y="4175125"/>
          <p14:tracePt t="157495" x="9866313" y="4186238"/>
          <p14:tracePt t="157507" x="9888538" y="4186238"/>
          <p14:tracePt t="157509" x="9917113" y="4186238"/>
          <p14:tracePt t="157525" x="9944100" y="4186238"/>
          <p14:tracePt t="157540" x="9955213" y="4186238"/>
          <p14:tracePt t="157557" x="9966325" y="4186238"/>
          <p14:tracePt t="157576" x="9971088" y="4186238"/>
          <p14:tracePt t="157590" x="9977438" y="4186238"/>
          <p14:tracePt t="157592" x="9982200" y="4186238"/>
          <p14:tracePt t="157608" x="9988550" y="4186238"/>
          <p14:tracePt t="157609" x="9993313" y="4186238"/>
          <p14:tracePt t="157624" x="9993313" y="4192588"/>
          <p14:tracePt t="157641" x="9999663" y="4192588"/>
          <p14:tracePt t="157658" x="10010775" y="4197350"/>
          <p14:tracePt t="157659" x="10015538" y="4197350"/>
          <p14:tracePt t="157682" x="10021888" y="4197350"/>
          <p14:tracePt t="157720" x="10026650" y="4197350"/>
          <p14:tracePt t="157727" x="10033000" y="4197350"/>
          <p14:tracePt t="157750" x="10037763" y="4197350"/>
          <p14:tracePt t="157892" x="10044113" y="4197350"/>
          <p14:tracePt t="157899" x="10048875" y="4197350"/>
          <p14:tracePt t="157915" x="10053638" y="4197350"/>
          <p14:tracePt t="157969" x="10059988" y="4197350"/>
          <p14:tracePt t="158178" x="10044113" y="4197350"/>
          <p14:tracePt t="158184" x="10004425" y="4197350"/>
          <p14:tracePt t="158194" x="9910763" y="4197350"/>
          <p14:tracePt t="158208" x="9585325" y="4197350"/>
          <p14:tracePt t="158225" x="8539163" y="4208463"/>
          <p14:tracePt t="158242" x="8066088" y="4219575"/>
          <p14:tracePt t="158243" x="7519988" y="4246563"/>
          <p14:tracePt t="158258" x="6919913" y="4264025"/>
          <p14:tracePt t="158259" x="6302375" y="4306888"/>
          <p14:tracePt t="158275" x="5927725" y="4340225"/>
          <p14:tracePt t="158277" x="5526088" y="4379913"/>
          <p14:tracePt t="158292" x="5035550" y="4429125"/>
          <p14:tracePt t="158308" x="4594225" y="4462463"/>
          <p14:tracePt t="158325" x="4324350" y="4462463"/>
          <p14:tracePt t="158327" x="4203700" y="4462463"/>
          <p14:tracePt t="158342" x="4154488" y="4462463"/>
          <p14:tracePt t="158343" x="4114800" y="4462463"/>
          <p14:tracePt t="158359" x="4065588" y="4462463"/>
          <p14:tracePt t="158360" x="4027488" y="4462463"/>
          <p14:tracePt t="158375" x="3960813" y="4462463"/>
          <p14:tracePt t="158392" x="3878263" y="4462463"/>
          <p14:tracePt t="158409" x="3844925" y="4462463"/>
          <p14:tracePt t="158410" x="3833813" y="4462463"/>
          <p14:tracePt t="158425" x="3813175" y="4462463"/>
          <p14:tracePt t="158442" x="3784600" y="4462463"/>
          <p14:tracePt t="158458" x="3757613" y="4462463"/>
          <p14:tracePt t="158476" x="3702050" y="4462463"/>
          <p14:tracePt t="158492" x="3690938" y="4462463"/>
          <p14:tracePt t="158493" x="3679825" y="4462463"/>
          <p14:tracePt t="158509" x="3663950" y="4462463"/>
          <p14:tracePt t="158526" x="3619500" y="4462463"/>
          <p14:tracePt t="158542" x="3548063" y="4462463"/>
          <p14:tracePt t="158544" x="3492500" y="4462463"/>
          <p14:tracePt t="158559" x="3382963" y="4467225"/>
          <p14:tracePt t="158560" x="3322638" y="4473575"/>
          <p14:tracePt t="158576" x="3200400" y="4473575"/>
          <p14:tracePt t="158577" x="2843213" y="4473575"/>
          <p14:tracePt t="158592" x="2584450" y="4478338"/>
          <p14:tracePt t="158610" x="2044700" y="4500563"/>
          <p14:tracePt t="158611" x="1857375" y="4516438"/>
          <p14:tracePt t="158626" x="1389063" y="4545013"/>
          <p14:tracePt t="158643" x="1112838" y="4560888"/>
          <p14:tracePt t="158645" x="992188" y="4567238"/>
          <p14:tracePt t="158658" x="782638" y="4572000"/>
          <p14:tracePt t="158676" x="693738" y="4572000"/>
          <p14:tracePt t="158678" x="666750" y="4576763"/>
          <p14:tracePt t="158693" x="650875" y="4576763"/>
          <p14:tracePt t="158709" x="644525" y="4576763"/>
          <p14:tracePt t="158726" x="639763" y="4576763"/>
          <p14:tracePt t="158742" x="633413" y="4576763"/>
          <p14:tracePt t="158762" x="628650" y="4576763"/>
          <p14:tracePt t="158776" x="622300" y="4576763"/>
          <p14:tracePt t="158777" x="617538" y="4576763"/>
          <p14:tracePt t="158793" x="611188" y="4576763"/>
          <p14:tracePt t="158795" x="606425" y="4576763"/>
          <p14:tracePt t="158809" x="600075" y="4576763"/>
          <p14:tracePt t="158826" x="595313" y="4576763"/>
          <p14:tracePt t="159026" x="600075" y="4576763"/>
          <p14:tracePt t="159031" x="611188" y="4572000"/>
          <p14:tracePt t="159042" x="682625" y="4567238"/>
          <p14:tracePt t="159060" x="842963" y="4560888"/>
          <p14:tracePt t="159062" x="1146175" y="4560888"/>
          <p14:tracePt t="159076" x="1239838" y="4549775"/>
          <p14:tracePt t="159078" x="1398588" y="4545013"/>
          <p14:tracePt t="159092" x="1922463" y="4500563"/>
          <p14:tracePt t="159110" x="2241550" y="4478338"/>
          <p14:tracePt t="159126" x="2584450" y="4440238"/>
          <p14:tracePt t="159144" x="2754313" y="4440238"/>
          <p14:tracePt t="159159" x="2803525" y="4440238"/>
          <p14:tracePt t="159161" x="2820988" y="4440238"/>
          <p14:tracePt t="159177" x="2854325" y="4440238"/>
          <p14:tracePt t="159193" x="2870200" y="4440238"/>
          <p14:tracePt t="159211" x="2892425" y="4440238"/>
          <p14:tracePt t="159212" x="2903538" y="4440238"/>
          <p14:tracePt t="159227" x="2925763" y="4440238"/>
          <p14:tracePt t="159243" x="2959100" y="4440238"/>
          <p14:tracePt t="159260" x="2997200" y="4440238"/>
          <p14:tracePt t="159277" x="3035300" y="4451350"/>
          <p14:tracePt t="159279" x="3046413" y="4451350"/>
          <p14:tracePt t="159293" x="3063875" y="4456113"/>
          <p14:tracePt t="159295" x="3073400" y="4462463"/>
          <p14:tracePt t="159310" x="3084513" y="4462463"/>
          <p14:tracePt t="159311" x="3101975" y="4462463"/>
          <p14:tracePt t="159327" x="3135313" y="4473575"/>
          <p14:tracePt t="159344" x="3178175" y="4483100"/>
          <p14:tracePt t="159361" x="3200400" y="4489450"/>
          <p14:tracePt t="159362" x="3217863" y="4489450"/>
          <p14:tracePt t="159378" x="3222625" y="4494213"/>
          <p14:tracePt t="159379" x="3228975" y="4494213"/>
          <p14:tracePt t="159393" x="3244850" y="4500563"/>
          <p14:tracePt t="159411" x="3251200" y="4500563"/>
          <p14:tracePt t="159708" x="3240088" y="4500563"/>
          <p14:tracePt t="159715" x="3228975" y="4500563"/>
          <p14:tracePt t="159728" x="3222625" y="4500563"/>
          <p14:tracePt t="159744" x="3217863" y="4500563"/>
          <p14:tracePt t="160083" x="3211513" y="4500563"/>
          <p14:tracePt t="160390" x="3217863" y="4500563"/>
          <p14:tracePt t="161500" x="3222625" y="4500563"/>
          <p14:tracePt t="161507" x="3228975" y="4500563"/>
          <p14:tracePt t="161515" x="3244850" y="4500563"/>
          <p14:tracePt t="161530" x="3267075" y="4505325"/>
          <p14:tracePt t="161531" x="3282950" y="4505325"/>
          <p14:tracePt t="161546" x="3405188" y="4511675"/>
          <p14:tracePt t="161563" x="3581400" y="4516438"/>
          <p14:tracePt t="161580" x="3784600" y="4516438"/>
          <p14:tracePt t="161598" x="3906838" y="4511675"/>
          <p14:tracePt t="161599" x="3967163" y="4505325"/>
          <p14:tracePt t="161614" x="4032250" y="4500563"/>
          <p14:tracePt t="161631" x="4071938" y="4500563"/>
          <p14:tracePt t="161648" x="4083050" y="4500563"/>
          <p14:tracePt t="161649" x="4087813" y="4500563"/>
          <p14:tracePt t="161681" x="4094163" y="4500563"/>
          <p14:tracePt t="161694" x="4098925" y="4494213"/>
          <p14:tracePt t="161703" x="4110038" y="4489450"/>
          <p14:tracePt t="161714" x="4125913" y="4478338"/>
          <p14:tracePt t="161731" x="4143375" y="4467225"/>
          <p14:tracePt t="161732" x="4170363" y="4462463"/>
          <p14:tracePt t="161748" x="4181475" y="4462463"/>
          <p14:tracePt t="161794" x="4187825" y="4462463"/>
          <p14:tracePt t="161799" x="4187825" y="4456113"/>
          <p14:tracePt t="161815" x="4197350" y="4456113"/>
          <p14:tracePt t="161830" x="4203700" y="4456113"/>
          <p14:tracePt t="161847" x="4214813" y="4456113"/>
          <p14:tracePt t="161865" x="4219575" y="4456113"/>
          <p14:tracePt t="161866" x="4225925" y="4456113"/>
          <p14:tracePt t="161882" x="4230688" y="4456113"/>
          <p14:tracePt t="161898" x="4237038" y="4456113"/>
          <p14:tracePt t="161899" x="4259263" y="4456113"/>
          <p14:tracePt t="161913" x="4286250" y="4456113"/>
          <p14:tracePt t="161930" x="4335463" y="4467225"/>
          <p14:tracePt t="161948" x="4357688" y="4473575"/>
          <p14:tracePt t="161949" x="4368800" y="4478338"/>
          <p14:tracePt t="161966" x="4379913" y="4478338"/>
          <p14:tracePt t="161981" x="4384675" y="4478338"/>
          <p14:tracePt t="162739" x="4379913" y="4478338"/>
          <p14:tracePt t="162744" x="4373563" y="4483100"/>
          <p14:tracePt t="162751" x="4368800" y="4483100"/>
          <p14:tracePt t="162765" x="4357688" y="4483100"/>
          <p14:tracePt t="162782" x="4352925" y="4489450"/>
          <p14:tracePt t="162798" x="4341813" y="4489450"/>
          <p14:tracePt t="162815" x="4335463" y="4489450"/>
          <p14:tracePt t="163450" x="4341813" y="4489450"/>
          <p14:tracePt t="163457" x="4341813" y="4494213"/>
          <p14:tracePt t="163473" x="4341813" y="4500563"/>
          <p14:tracePt t="163483" x="4346575" y="4500563"/>
          <p14:tracePt t="163500" x="4352925" y="4505325"/>
          <p14:tracePt t="163517" x="4357688" y="4505325"/>
          <p14:tracePt t="163533" x="4364038" y="4505325"/>
          <p14:tracePt t="164584" x="4364038" y="4511675"/>
          <p14:tracePt t="164589" x="4346575" y="4522788"/>
          <p14:tracePt t="164601" x="4324350" y="4538663"/>
          <p14:tracePt t="164618" x="4264025" y="4605338"/>
          <p14:tracePt t="164619" x="4225925" y="4643438"/>
          <p14:tracePt t="164634" x="4192588" y="4670425"/>
          <p14:tracePt t="164636" x="4165600" y="4714875"/>
          <p14:tracePt t="164651" x="4071938" y="4837113"/>
          <p14:tracePt t="164668" x="3949700" y="4973638"/>
          <p14:tracePt t="164685" x="3833813" y="5100638"/>
          <p14:tracePt t="164687" x="3757613" y="5156200"/>
          <p14:tracePt t="164702" x="3690938" y="5211763"/>
          <p14:tracePt t="164703" x="3641725" y="5238750"/>
          <p14:tracePt t="164718" x="3487738" y="5332413"/>
          <p14:tracePt t="164736" x="3376613" y="5392738"/>
          <p14:tracePt t="164752" x="3217863" y="5481638"/>
          <p14:tracePt t="164753" x="3128963" y="5530850"/>
          <p14:tracePt t="164768" x="3084513" y="5557838"/>
          <p14:tracePt t="164770" x="3008313" y="5595938"/>
          <p14:tracePt t="164784" x="2936875" y="5629275"/>
          <p14:tracePt t="164786" x="2892425" y="5651500"/>
          <p14:tracePt t="164801" x="2825750" y="5689600"/>
          <p14:tracePt t="164818" x="2792413" y="5700713"/>
          <p14:tracePt t="164836" x="2771775" y="5707063"/>
          <p14:tracePt t="164854" x="2765425" y="5707063"/>
          <p14:tracePt t="164868" x="2754313" y="5707063"/>
          <p14:tracePt t="164886" x="2732088" y="5700713"/>
          <p14:tracePt t="164902" x="2705100" y="5678488"/>
          <p14:tracePt t="164903" x="2682875" y="5657850"/>
          <p14:tracePt t="164918" x="2667000" y="5635625"/>
          <p14:tracePt t="164919" x="2649538" y="5618163"/>
          <p14:tracePt t="164935" x="2600325" y="5568950"/>
          <p14:tracePt t="164952" x="2555875" y="5524500"/>
          <p14:tracePt t="164969" x="2501900" y="5470525"/>
          <p14:tracePt t="164986" x="2428875" y="5403850"/>
          <p14:tracePt t="165002" x="2397125" y="5381625"/>
          <p14:tracePt t="165004" x="2379663" y="5370513"/>
          <p14:tracePt t="165019" x="2330450" y="5332413"/>
          <p14:tracePt t="165035" x="2314575" y="5314950"/>
          <p14:tracePt t="165052" x="2292350" y="5310188"/>
          <p14:tracePt t="165054" x="2286000" y="5303838"/>
          <p14:tracePt t="165070" x="2281238" y="5303838"/>
          <p14:tracePt t="165085" x="2281238" y="5299075"/>
          <p14:tracePt t="165102" x="2274888" y="5299075"/>
          <p14:tracePt t="165118" x="2270125" y="5299075"/>
          <p14:tracePt t="165136" x="2263775" y="5294313"/>
          <p14:tracePt t="165153" x="2252663" y="5287963"/>
          <p14:tracePt t="165168" x="2241550" y="5283200"/>
          <p14:tracePt t="165187" x="2220913" y="5272088"/>
          <p14:tracePt t="165202" x="2192338" y="5260975"/>
          <p14:tracePt t="165204" x="2176463" y="5254625"/>
          <p14:tracePt t="165219" x="2165350" y="5243513"/>
          <p14:tracePt t="165220" x="2154238" y="5243513"/>
          <p14:tracePt t="165236" x="2132013" y="5232400"/>
          <p14:tracePt t="165253" x="2116138" y="5221288"/>
          <p14:tracePt t="165269" x="2093913" y="5216525"/>
          <p14:tracePt t="165286" x="2071688" y="5205413"/>
          <p14:tracePt t="165303" x="2060575" y="5205413"/>
          <p14:tracePt t="165304" x="2054225" y="5205413"/>
          <p14:tracePt t="165319" x="2022475" y="5194300"/>
          <p14:tracePt t="165336" x="1993900" y="5189538"/>
          <p14:tracePt t="165353" x="1966913" y="5178425"/>
          <p14:tracePt t="165355" x="1955800" y="5178425"/>
          <p14:tracePt t="165369" x="1928813" y="5160963"/>
          <p14:tracePt t="165386" x="1911350" y="5156200"/>
          <p14:tracePt t="165403" x="1889125" y="5149850"/>
          <p14:tracePt t="165419" x="1878013" y="5145088"/>
          <p14:tracePt t="165436" x="1846263" y="5133975"/>
          <p14:tracePt t="165452" x="1835150" y="5133975"/>
          <p14:tracePt t="165454" x="1824038" y="5127625"/>
          <p14:tracePt t="165469" x="1817688" y="5127625"/>
          <p14:tracePt t="165559" x="1824038" y="5127625"/>
          <p14:tracePt t="165564" x="1839913" y="5127625"/>
          <p14:tracePt t="165571" x="1866900" y="5127625"/>
          <p14:tracePt t="165586" x="1911350" y="5127625"/>
          <p14:tracePt t="165603" x="2049463" y="5127625"/>
          <p14:tracePt t="165604" x="2105025" y="5127625"/>
          <p14:tracePt t="165619" x="2259013" y="5127625"/>
          <p14:tracePt t="165637" x="2413000" y="5133975"/>
          <p14:tracePt t="165639" x="2468563" y="5133975"/>
          <p14:tracePt t="165653" x="2517775" y="5133975"/>
          <p14:tracePt t="165655" x="2544763" y="5138738"/>
          <p14:tracePt t="165669" x="2578100" y="5145088"/>
          <p14:tracePt t="165671" x="2638425" y="5145088"/>
          <p14:tracePt t="165685" x="2667000" y="5145088"/>
          <p14:tracePt t="165703" x="2689225" y="5149850"/>
          <p14:tracePt t="165719" x="2705100" y="5149850"/>
          <p14:tracePt t="165721" x="2709863" y="5149850"/>
          <p14:tracePt t="165736" x="2716213" y="5149850"/>
          <p14:tracePt t="165737" x="2720975" y="5149850"/>
          <p14:tracePt t="165753" x="2727325" y="5156200"/>
          <p14:tracePt t="165769" x="2732088" y="5156200"/>
          <p14:tracePt t="165797" x="2738438" y="5156200"/>
          <p14:tracePt t="165804" x="2743200" y="5156200"/>
          <p14:tracePt t="165819" x="2749550" y="5156200"/>
          <p14:tracePt t="165821" x="2754313" y="5156200"/>
          <p14:tracePt t="165836" x="2782888" y="5156200"/>
          <p14:tracePt t="165853" x="2798763" y="5156200"/>
          <p14:tracePt t="165869" x="2814638" y="5156200"/>
          <p14:tracePt t="165887" x="2825750" y="5156200"/>
          <p14:tracePt t="166203" x="2836863" y="5156200"/>
          <p14:tracePt t="166210" x="2836863" y="5149850"/>
          <p14:tracePt t="166220" x="2847975" y="5145088"/>
          <p14:tracePt t="166238" x="2865438" y="5138738"/>
          <p14:tracePt t="166239" x="2881313" y="5133975"/>
          <p14:tracePt t="166255" x="2941638" y="5111750"/>
          <p14:tracePt t="166270" x="3052763" y="5095875"/>
          <p14:tracePt t="166287" x="3200400" y="5084763"/>
          <p14:tracePt t="166303" x="3470275" y="5084763"/>
          <p14:tracePt t="166321" x="3697288" y="5078413"/>
          <p14:tracePt t="166322" x="3822700" y="5073650"/>
          <p14:tracePt t="166338" x="3889375" y="5073650"/>
          <p14:tracePt t="166339" x="4038600" y="5073650"/>
          <p14:tracePt t="166353" x="4241800" y="5073650"/>
          <p14:tracePt t="166371" x="4335463" y="5073650"/>
          <p14:tracePt t="166388" x="4384675" y="5073650"/>
          <p14:tracePt t="166389" x="4395788" y="5073650"/>
          <p14:tracePt t="166405" x="4402138" y="5073650"/>
          <p14:tracePt t="167103" x="4413250" y="5073650"/>
          <p14:tracePt t="167109" x="4440238" y="5073650"/>
          <p14:tracePt t="167122" x="4446588" y="5073650"/>
          <p14:tracePt t="167123" x="4495800" y="5073650"/>
          <p14:tracePt t="167138" x="4533900" y="5073650"/>
          <p14:tracePt t="167140" x="4616450" y="5073650"/>
          <p14:tracePt t="167155" x="4881563" y="5073650"/>
          <p14:tracePt t="167172" x="5084763" y="5078413"/>
          <p14:tracePt t="167188" x="5349875" y="5095875"/>
          <p14:tracePt t="167206" x="5541963" y="5095875"/>
          <p14:tracePt t="167207" x="5657850" y="5095875"/>
          <p14:tracePt t="167223" x="5695950" y="5095875"/>
          <p14:tracePt t="167224" x="5751513" y="5095875"/>
          <p14:tracePt t="167238" x="5851525" y="5095875"/>
          <p14:tracePt t="167255" x="5894388" y="5095875"/>
          <p14:tracePt t="167273" x="5751513" y="5160963"/>
          <p14:tracePt t="167274" x="5757863" y="5160963"/>
          <p14:tracePt t="167288" x="5762625" y="5160963"/>
          <p14:tracePt t="167396" x="5768975" y="5160963"/>
          <p14:tracePt t="167794" x="5778500" y="5160963"/>
          <p14:tracePt t="167800" x="5834063" y="5156200"/>
          <p14:tracePt t="167807" x="5840413" y="5149850"/>
          <p14:tracePt t="167822" x="5894388" y="5138738"/>
          <p14:tracePt t="167824" x="5945188" y="5122863"/>
          <p14:tracePt t="167840" x="6038850" y="5100638"/>
          <p14:tracePt t="167856" x="6070600" y="5089525"/>
          <p14:tracePt t="167873" x="6088063" y="5084763"/>
          <p14:tracePt t="168454" x="6092825" y="5084763"/>
          <p14:tracePt t="168461" x="6110288" y="5089525"/>
          <p14:tracePt t="168466" x="6115050" y="5089525"/>
          <p14:tracePt t="168490" x="6181725" y="5118100"/>
          <p14:tracePt t="168507" x="6230938" y="5118100"/>
          <p14:tracePt t="168524" x="6275388" y="5127625"/>
          <p14:tracePt t="168526" x="6291263" y="5138738"/>
          <p14:tracePt t="168541" x="6313488" y="5138738"/>
          <p14:tracePt t="168559" x="6351588" y="5149850"/>
          <p14:tracePt t="168574" x="6402388" y="5156200"/>
          <p14:tracePt t="168590" x="6445250" y="5160963"/>
          <p14:tracePt t="168608" x="6511925" y="5160963"/>
          <p14:tracePt t="168609" x="6538913" y="5160963"/>
          <p14:tracePt t="168625" x="6556375" y="5160963"/>
          <p14:tracePt t="168626" x="6572250" y="5160963"/>
          <p14:tracePt t="168641" x="6589713" y="5160963"/>
          <p14:tracePt t="168658" x="6600825" y="5160963"/>
          <p14:tracePt t="168677" x="6605588" y="5160963"/>
          <p14:tracePt t="168700" x="6610350" y="5160963"/>
          <p14:tracePt t="168739" x="6616700" y="5160963"/>
          <p14:tracePt t="168753" x="6621463" y="5167313"/>
          <p14:tracePt t="168767" x="6632575" y="5167313"/>
          <p14:tracePt t="168776" x="6638925" y="5167313"/>
          <p14:tracePt t="168791" x="6672263" y="5167313"/>
          <p14:tracePt t="168808" x="6715125" y="5167313"/>
          <p14:tracePt t="168824" x="6770688" y="5167313"/>
          <p14:tracePt t="168842" x="6819900" y="5160963"/>
          <p14:tracePt t="168858" x="6826250" y="5160963"/>
          <p14:tracePt t="168859" x="6837363" y="5160963"/>
          <p14:tracePt t="168874" x="6859588" y="5156200"/>
          <p14:tracePt t="168892" x="6881813" y="5156200"/>
          <p14:tracePt t="168908" x="6935788" y="5156200"/>
          <p14:tracePt t="168909" x="6958013" y="5149850"/>
          <p14:tracePt t="168925" x="6991350" y="5138738"/>
          <p14:tracePt t="168926" x="7029450" y="5138738"/>
          <p14:tracePt t="168941" x="7078663" y="5138738"/>
          <p14:tracePt t="168958" x="7129463" y="5138738"/>
          <p14:tracePt t="168975" x="7167563" y="5138738"/>
          <p14:tracePt t="168977" x="7194550" y="5138738"/>
          <p14:tracePt t="168992" x="7216775" y="5138738"/>
          <p14:tracePt t="168993" x="7227888" y="5138738"/>
          <p14:tracePt t="169007" x="7294563" y="5138738"/>
          <p14:tracePt t="169025" x="7339013" y="5138738"/>
          <p14:tracePt t="169042" x="7415213" y="5138738"/>
          <p14:tracePt t="169058" x="7481888" y="5133975"/>
          <p14:tracePt t="169060" x="7526338" y="5127625"/>
          <p14:tracePt t="169075" x="7569200" y="5127625"/>
          <p14:tracePt t="169077" x="7597775" y="5122863"/>
          <p14:tracePt t="169091" x="7640638" y="5122863"/>
          <p14:tracePt t="169108" x="7691438" y="5122863"/>
          <p14:tracePt t="169125" x="7729538" y="5122863"/>
          <p14:tracePt t="169127" x="7751763" y="5118100"/>
          <p14:tracePt t="169142" x="7773988" y="5118100"/>
          <p14:tracePt t="169143" x="7807325" y="5111750"/>
          <p14:tracePt t="169158" x="7872413" y="5095875"/>
          <p14:tracePt t="169175" x="7950200" y="5073650"/>
          <p14:tracePt t="169191" x="8004175" y="5062538"/>
          <p14:tracePt t="169209" x="8048625" y="5051425"/>
          <p14:tracePt t="169210" x="8066088" y="5045075"/>
          <p14:tracePt t="169225" x="8077200" y="5045075"/>
          <p14:tracePt t="169227" x="8093075" y="5045075"/>
          <p14:tracePt t="169242" x="8097838" y="5045075"/>
          <p14:tracePt t="169259" x="8115300" y="5045075"/>
          <p14:tracePt t="169276" x="8148638" y="5045075"/>
          <p14:tracePt t="169277" x="8170863" y="5045075"/>
          <p14:tracePt t="169292" x="8191500" y="5045075"/>
          <p14:tracePt t="169293" x="8208963" y="5045075"/>
          <p14:tracePt t="169309" x="8231188" y="5045075"/>
          <p14:tracePt t="169326" x="8242300" y="5045075"/>
          <p14:tracePt t="169354" x="8247063" y="5045075"/>
          <p14:tracePt t="169367" x="8253413" y="5045075"/>
          <p14:tracePt t="169377" x="8264525" y="5045075"/>
          <p14:tracePt t="169392" x="8302625" y="5045075"/>
          <p14:tracePt t="169408" x="8335963" y="5051425"/>
          <p14:tracePt t="169427" x="8389938" y="5051425"/>
          <p14:tracePt t="169443" x="8418513" y="5051425"/>
          <p14:tracePt t="169458" x="8429625" y="5056188"/>
          <p14:tracePt t="169476" x="8445500" y="5056188"/>
          <p14:tracePt t="169493" x="8467725" y="5056188"/>
          <p14:tracePt t="169494" x="8489950" y="5056188"/>
          <p14:tracePt t="169508" x="8523288" y="5056188"/>
          <p14:tracePt t="169510" x="8545513" y="5056188"/>
          <p14:tracePt t="169526" x="8583613" y="5056188"/>
          <p14:tracePt t="169527" x="8632825" y="5056188"/>
          <p14:tracePt t="169543" x="8710613" y="5056188"/>
          <p14:tracePt t="169559" x="8820150" y="5056188"/>
          <p14:tracePt t="169576" x="9002713" y="5056188"/>
          <p14:tracePt t="169593" x="9029700" y="5056188"/>
          <p14:tracePt t="169594" x="9063038" y="5056188"/>
          <p14:tracePt t="169608" x="9172575" y="5062538"/>
          <p14:tracePt t="169626" x="9288463" y="5062538"/>
          <p14:tracePt t="169642" x="9399588" y="5062538"/>
          <p14:tracePt t="169643" x="9431338" y="5062538"/>
          <p14:tracePt t="169659" x="9464675" y="5062538"/>
          <p14:tracePt t="169660" x="9493250" y="5062538"/>
          <p14:tracePt t="169675" x="9531350" y="5062538"/>
          <p14:tracePt t="169693" x="9558338" y="5062538"/>
          <p14:tracePt t="169709" x="9591675" y="5062538"/>
          <p14:tracePt t="169727" x="9674225" y="5045075"/>
          <p14:tracePt t="169743" x="9752013" y="5040313"/>
          <p14:tracePt t="169759" x="9805988" y="5024438"/>
          <p14:tracePt t="169777" x="9845675" y="5018088"/>
          <p14:tracePt t="169793" x="9872663" y="5013325"/>
          <p14:tracePt t="169795" x="9877425" y="5013325"/>
          <p14:tracePt t="169809" x="9888538" y="5013325"/>
          <p14:tracePt t="169826" x="9899650" y="5013325"/>
          <p14:tracePt t="169843" x="9906000" y="5013325"/>
          <p14:tracePt t="169859" x="9928225" y="5006975"/>
          <p14:tracePt t="169877" x="9982200" y="5006975"/>
          <p14:tracePt t="169892" x="10004425" y="5006975"/>
          <p14:tracePt t="169893" x="10015538" y="5006975"/>
          <p14:tracePt t="169909" x="10044113" y="5006975"/>
          <p14:tracePt t="169926" x="10071100" y="5006975"/>
          <p14:tracePt t="169943" x="10082213" y="5006975"/>
          <p14:tracePt t="169945" x="10086975" y="5006975"/>
          <p14:tracePt t="169959" x="10093325" y="5006975"/>
          <p14:tracePt t="169976" x="10098088" y="5006975"/>
          <p14:tracePt t="169993" x="10109200" y="5006975"/>
          <p14:tracePt t="170009" x="10120313" y="5006975"/>
          <p14:tracePt t="170027" x="10131425" y="5006975"/>
          <p14:tracePt t="170043" x="10142538" y="5006975"/>
          <p14:tracePt t="170045" x="10147300" y="5006975"/>
          <p14:tracePt t="170059" x="10153650" y="5006975"/>
          <p14:tracePt t="170076" x="10153650" y="5013325"/>
          <p14:tracePt t="170216" x="10158413" y="5013325"/>
          <p14:tracePt t="170277" x="10164763" y="5013325"/>
          <p14:tracePt t="170298" x="10169525" y="5013325"/>
          <p14:tracePt t="170553" x="10158413" y="5013325"/>
          <p14:tracePt t="170559" x="10137775" y="5013325"/>
          <p14:tracePt t="170568" x="10104438" y="5018088"/>
          <p14:tracePt t="170576" x="10059988" y="5024438"/>
          <p14:tracePt t="170594" x="9917113" y="5056188"/>
          <p14:tracePt t="170610" x="9772650" y="5084763"/>
          <p14:tracePt t="170612" x="9640888" y="5122863"/>
          <p14:tracePt t="170628" x="9569450" y="5145088"/>
          <p14:tracePt t="170629" x="9448800" y="5178425"/>
          <p14:tracePt t="170644" x="9024938" y="5283200"/>
          <p14:tracePt t="170660" x="8659813" y="5370513"/>
          <p14:tracePt t="170677" x="8202613" y="5491163"/>
          <p14:tracePt t="170679" x="8059738" y="5530850"/>
          <p14:tracePt t="170694" x="7883525" y="5568950"/>
          <p14:tracePt t="170695" x="7713663" y="5618163"/>
          <p14:tracePt t="170710" x="7404100" y="5684838"/>
          <p14:tracePt t="170728" x="7100888" y="5740400"/>
          <p14:tracePt t="170744" x="6931025" y="5756275"/>
          <p14:tracePt t="170761" x="6726238" y="5772150"/>
          <p14:tracePt t="170763" x="6561138" y="5772150"/>
          <p14:tracePt t="170778" x="6423025" y="5772150"/>
          <p14:tracePt t="170779" x="6319838" y="5778500"/>
          <p14:tracePt t="170794" x="6043613" y="5778500"/>
          <p14:tracePt t="170811" x="5762625" y="5778500"/>
          <p14:tracePt t="170827" x="5503863" y="5778500"/>
          <p14:tracePt t="170829" x="5376863" y="5778500"/>
          <p14:tracePt t="170844" x="5310188" y="5778500"/>
          <p14:tracePt t="170846" x="5151438" y="5778500"/>
          <p14:tracePt t="170860" x="4935538" y="5778500"/>
          <p14:tracePt t="170878" x="4776788" y="5778500"/>
          <p14:tracePt t="170894" x="4594225" y="5772150"/>
          <p14:tracePt t="170896" x="4511675" y="5772150"/>
          <p14:tracePt t="170911" x="4176713" y="5761038"/>
          <p14:tracePt t="170927" x="4076700" y="5761038"/>
          <p14:tracePt t="170929" x="3927475" y="5761038"/>
          <p14:tracePt t="170944" x="3635375" y="5761038"/>
          <p14:tracePt t="170961" x="3459163" y="5761038"/>
          <p14:tracePt t="170978" x="3333750" y="5761038"/>
          <p14:tracePt t="170980" x="3271838" y="5761038"/>
          <p14:tracePt t="170994" x="3189288" y="5761038"/>
          <p14:tracePt t="170996" x="3124200" y="5761038"/>
          <p14:tracePt t="171011" x="3013075" y="5761038"/>
          <p14:tracePt t="171028" x="2886075" y="5761038"/>
          <p14:tracePt t="171045" x="2782888" y="5761038"/>
          <p14:tracePt t="171046" x="2709863" y="5761038"/>
          <p14:tracePt t="171061" x="2622550" y="5761038"/>
          <p14:tracePt t="171077" x="2540000" y="5761038"/>
          <p14:tracePt t="171079" x="2522538" y="5761038"/>
          <p14:tracePt t="171094" x="2468563" y="5761038"/>
          <p14:tracePt t="171112" x="2424113" y="5756275"/>
          <p14:tracePt t="171128" x="2390775" y="5745163"/>
          <p14:tracePt t="171129" x="2368550" y="5740400"/>
          <p14:tracePt t="171146" x="2335213" y="5718175"/>
          <p14:tracePt t="171161" x="2241550" y="5684838"/>
          <p14:tracePt t="171178" x="2187575" y="5668963"/>
          <p14:tracePt t="171196" x="2120900" y="5646738"/>
          <p14:tracePt t="171212" x="2076450" y="5635625"/>
          <p14:tracePt t="171228" x="2054225" y="5629275"/>
          <p14:tracePt t="171230" x="2033588" y="5624513"/>
          <p14:tracePt t="171245" x="1978025" y="5613400"/>
          <p14:tracePt t="171262" x="1917700" y="5602288"/>
          <p14:tracePt t="171278" x="1866900" y="5591175"/>
          <p14:tracePt t="171280" x="1817688" y="5584825"/>
          <p14:tracePt t="171295" x="1768475" y="5575300"/>
          <p14:tracePt t="171297" x="1752600" y="5575300"/>
          <p14:tracePt t="171311" x="1719263" y="5568950"/>
          <p14:tracePt t="171328" x="1697038" y="5557838"/>
          <p14:tracePt t="171346" x="1685925" y="5553075"/>
          <p14:tracePt t="171347" x="1679575" y="5546725"/>
          <p14:tracePt t="171362" x="1658938" y="5530850"/>
          <p14:tracePt t="171378" x="1630363" y="5519738"/>
          <p14:tracePt t="171395" x="1597025" y="5502275"/>
          <p14:tracePt t="171412" x="1581150" y="5491163"/>
          <p14:tracePt t="171413" x="1576388" y="5486400"/>
          <p14:tracePt t="171429" x="1565275" y="5481638"/>
          <p14:tracePt t="171445" x="1554163" y="5475288"/>
          <p14:tracePt t="171461" x="1536700" y="5464175"/>
          <p14:tracePt t="171478" x="1531938" y="5459413"/>
          <p14:tracePt t="171496" x="1525588" y="5453063"/>
          <p14:tracePt t="171514" x="1525588" y="5448300"/>
          <p14:tracePt t="172076" x="1531938" y="5448300"/>
          <p14:tracePt t="172081" x="1558925" y="5448300"/>
          <p14:tracePt t="172096" x="1570038" y="5448300"/>
          <p14:tracePt t="172098" x="1625600" y="5437188"/>
          <p14:tracePt t="172113" x="1674813" y="5437188"/>
          <p14:tracePt t="172114" x="1795463" y="5437188"/>
          <p14:tracePt t="172129" x="2165350" y="5430838"/>
          <p14:tracePt t="172147" x="2495550" y="5419725"/>
          <p14:tracePt t="172148" x="2698750" y="5414963"/>
          <p14:tracePt t="172163" x="2803525" y="5403850"/>
          <p14:tracePt t="172164" x="2974975" y="5387975"/>
          <p14:tracePt t="172179" x="3090863" y="5387975"/>
          <p14:tracePt t="172180" x="3173413" y="5381625"/>
          <p14:tracePt t="172196" x="3271838" y="5381625"/>
          <p14:tracePt t="172213" x="3354388" y="5381625"/>
          <p14:tracePt t="172229" x="3409950" y="5381625"/>
          <p14:tracePt t="172247" x="3459163" y="5381625"/>
          <p14:tracePt t="172263" x="3470275" y="5381625"/>
          <p14:tracePt t="172834" x="3481388" y="5381625"/>
          <p14:tracePt t="172839" x="3503613" y="5381625"/>
          <p14:tracePt t="172849" x="3541713" y="5381625"/>
          <p14:tracePt t="172863" x="3652838" y="5381625"/>
          <p14:tracePt t="172881" x="3773488" y="5381625"/>
          <p14:tracePt t="172898" x="3960813" y="5381625"/>
          <p14:tracePt t="172899" x="4021138" y="5381625"/>
          <p14:tracePt t="172914" x="4114800" y="5381625"/>
          <p14:tracePt t="172916" x="4203700" y="5381625"/>
          <p14:tracePt t="172930" x="4346575" y="5387975"/>
          <p14:tracePt t="172947" x="4457700" y="5387975"/>
          <p14:tracePt t="172964" x="4518025" y="5387975"/>
          <p14:tracePt t="172966" x="4545013" y="5387975"/>
          <p14:tracePt t="172980" x="4551363" y="5387975"/>
          <p14:tracePt t="173231" x="4556125" y="5387975"/>
          <p14:tracePt t="173246" x="4560888" y="5387975"/>
          <p14:tracePt t="173252" x="4567238" y="5387975"/>
          <p14:tracePt t="173265" x="4572000" y="5392738"/>
          <p14:tracePt t="173282" x="4638675" y="5392738"/>
          <p14:tracePt t="173298" x="4687888" y="5403850"/>
          <p14:tracePt t="173299" x="4738688" y="5403850"/>
          <p14:tracePt t="173314" x="4826000" y="5403850"/>
          <p14:tracePt t="173332" x="4930775" y="5403850"/>
          <p14:tracePt t="173334" x="4957763" y="5403850"/>
          <p14:tracePt t="173348" x="4979988" y="5403850"/>
          <p14:tracePt t="173349" x="5002213" y="5397500"/>
          <p14:tracePt t="173365" x="5013325" y="5397500"/>
          <p14:tracePt t="173381" x="5019675" y="5397500"/>
          <p14:tracePt t="173398" x="5024438" y="5397500"/>
          <p14:tracePt t="173415" x="5051425" y="5397500"/>
          <p14:tracePt t="173417" x="5080000" y="5392738"/>
          <p14:tracePt t="173432" x="5173663" y="5387975"/>
          <p14:tracePt t="173448" x="5245100" y="5376863"/>
          <p14:tracePt t="173465" x="5327650" y="5370513"/>
          <p14:tracePt t="173482" x="5365750" y="5370513"/>
          <p14:tracePt t="173484" x="5387975" y="5370513"/>
          <p14:tracePt t="173499" x="5399088" y="5365750"/>
          <p14:tracePt t="173516" x="5403850" y="5365750"/>
          <p14:tracePt t="173943" x="5410200" y="5365750"/>
          <p14:tracePt t="173950" x="5414963" y="5365750"/>
          <p14:tracePt t="173958" x="5443538" y="5365750"/>
          <p14:tracePt t="173982" x="5548313" y="5365750"/>
          <p14:tracePt t="173999" x="5602288" y="5365750"/>
          <p14:tracePt t="174016" x="5635625" y="5365750"/>
          <p14:tracePt t="174033" x="5641975" y="5365750"/>
          <p14:tracePt t="174034" x="5653088" y="5365750"/>
          <p14:tracePt t="174048" x="5675313" y="5365750"/>
          <p14:tracePt t="174067" x="5702300" y="5365750"/>
          <p14:tracePt t="174082" x="5735638" y="5365750"/>
          <p14:tracePt t="174084" x="5746750" y="5365750"/>
          <p14:tracePt t="174099" x="5757863" y="5365750"/>
          <p14:tracePt t="174100" x="5768975" y="5365750"/>
          <p14:tracePt t="174117" x="5773738" y="5365750"/>
          <p14:tracePt t="174132" x="5778500" y="5365750"/>
          <p14:tracePt t="174149" x="5784850" y="5365750"/>
          <p14:tracePt t="174166" x="5789613" y="5365750"/>
          <p14:tracePt t="174168" x="5795963" y="5365750"/>
          <p14:tracePt t="174183" x="5822950" y="5365750"/>
          <p14:tracePt t="174199" x="5851525" y="5365750"/>
          <p14:tracePt t="174216" x="5878513" y="5365750"/>
          <p14:tracePt t="174233" x="5900738" y="5365750"/>
          <p14:tracePt t="174234" x="5911850" y="5365750"/>
          <p14:tracePt t="174249" x="5916613" y="5365750"/>
          <p14:tracePt t="174251" x="5934075" y="5365750"/>
          <p14:tracePt t="174266" x="5972175" y="5365750"/>
          <p14:tracePt t="174282" x="5994400" y="5365750"/>
          <p14:tracePt t="174299" x="6016625" y="5365750"/>
          <p14:tracePt t="174316" x="6032500" y="5365750"/>
          <p14:tracePt t="174318" x="6043613" y="5365750"/>
          <p14:tracePt t="174333" x="6049963" y="5365750"/>
          <p14:tracePt t="174334" x="6059488" y="5365750"/>
          <p14:tracePt t="174349" x="6088063" y="5365750"/>
          <p14:tracePt t="174366" x="6126163" y="5365750"/>
          <p14:tracePt t="174383" x="6170613" y="5365750"/>
          <p14:tracePt t="174385" x="6197600" y="5365750"/>
          <p14:tracePt t="174400" x="6242050" y="5365750"/>
          <p14:tracePt t="174401" x="6269038" y="5365750"/>
          <p14:tracePt t="174416" x="6340475" y="5365750"/>
          <p14:tracePt t="174434" x="6440488" y="5365750"/>
          <p14:tracePt t="174450" x="6583363" y="5365750"/>
          <p14:tracePt t="174451" x="6650038" y="5365750"/>
          <p14:tracePt t="174467" x="6777038" y="5365750"/>
          <p14:tracePt t="174483" x="6886575" y="5365750"/>
          <p14:tracePt t="174484" x="6980238" y="5365750"/>
          <p14:tracePt t="174500" x="7107238" y="5359400"/>
          <p14:tracePt t="174517" x="7245350" y="5348288"/>
          <p14:tracePt t="174533" x="7332663" y="5343525"/>
          <p14:tracePt t="174535" x="7377113" y="5343525"/>
          <p14:tracePt t="174550" x="7421563" y="5326063"/>
          <p14:tracePt t="174566" x="7443788" y="5321300"/>
          <p14:tracePt t="174584" x="7453313" y="5321300"/>
          <p14:tracePt t="174600" x="7464425" y="5314950"/>
          <p14:tracePt t="174617" x="7470775" y="5314950"/>
          <p14:tracePt t="174633" x="7475538" y="5314950"/>
          <p14:tracePt t="174649" x="7481888" y="5314950"/>
          <p14:tracePt t="174666" x="7493000" y="5310188"/>
          <p14:tracePt t="174684" x="7504113" y="5310188"/>
          <p14:tracePt t="174701" x="7515225" y="5310188"/>
          <p14:tracePt t="174724" x="7519988" y="5310188"/>
          <p14:tracePt t="174737" x="7526338" y="5310188"/>
          <p14:tracePt t="174776" x="7531100" y="5310188"/>
          <p14:tracePt t="174786" x="7537450" y="5310188"/>
          <p14:tracePt t="174797" x="7542213" y="5310188"/>
          <p14:tracePt t="174805" x="7553325" y="5310188"/>
          <p14:tracePt t="174817" x="7558088" y="5310188"/>
          <p14:tracePt t="174834" x="7580313" y="5310188"/>
          <p14:tracePt t="174836" x="7586663" y="5310188"/>
          <p14:tracePt t="174850" x="7602538" y="5310188"/>
          <p14:tracePt t="174867" x="7620000" y="5310188"/>
          <p14:tracePt t="174884" x="7635875" y="5303838"/>
          <p14:tracePt t="174901" x="7646988" y="5303838"/>
          <p14:tracePt t="174902" x="7662863" y="5303838"/>
          <p14:tracePt t="174917" x="7680325" y="5303838"/>
          <p14:tracePt t="174919" x="7696200" y="5303838"/>
          <p14:tracePt t="174933" x="7729538" y="5303838"/>
          <p14:tracePt t="174951" x="7756525" y="5303838"/>
          <p14:tracePt t="174968" x="7818438" y="5303838"/>
          <p14:tracePt t="174969" x="7827963" y="5310188"/>
          <p14:tracePt t="174985" x="7856538" y="5310188"/>
          <p14:tracePt t="175001" x="7872413" y="5310188"/>
          <p14:tracePt t="175002" x="7883525" y="5310188"/>
          <p14:tracePt t="175017" x="7905750" y="5314950"/>
          <p14:tracePt t="175034" x="7939088" y="5321300"/>
          <p14:tracePt t="175051" x="7972425" y="5326063"/>
          <p14:tracePt t="175052" x="7994650" y="5337175"/>
          <p14:tracePt t="175068" x="8021638" y="5337175"/>
          <p14:tracePt t="175069" x="8043863" y="5343525"/>
          <p14:tracePt t="175084" x="8077200" y="5348288"/>
          <p14:tracePt t="175100" x="8104188" y="5348288"/>
          <p14:tracePt t="175118" x="8142288" y="5348288"/>
          <p14:tracePt t="175119" x="8164513" y="5348288"/>
          <p14:tracePt t="175135" x="8208963" y="5348288"/>
          <p14:tracePt t="175151" x="8235950" y="5348288"/>
          <p14:tracePt t="175168" x="8258175" y="5348288"/>
          <p14:tracePt t="175185" x="8285163" y="5348288"/>
          <p14:tracePt t="175186" x="8307388" y="5348288"/>
          <p14:tracePt t="175203" x="8313738" y="5348288"/>
          <p14:tracePt t="175217" x="8318500" y="5348288"/>
          <p14:tracePt t="175219" x="8324850" y="5348288"/>
          <p14:tracePt t="175234" x="8340725" y="5348288"/>
          <p14:tracePt t="175251" x="8351838" y="5348288"/>
          <p14:tracePt t="175268" x="8374063" y="5348288"/>
          <p14:tracePt t="175269" x="8378825" y="5348288"/>
          <p14:tracePt t="175285" x="8389938" y="5348288"/>
          <p14:tracePt t="175286" x="8401050" y="5348288"/>
          <p14:tracePt t="175300" x="8418513" y="5348288"/>
          <p14:tracePt t="175318" x="8440738" y="5348288"/>
          <p14:tracePt t="175335" x="8456613" y="5348288"/>
          <p14:tracePt t="175352" x="8501063" y="5359400"/>
          <p14:tracePt t="175368" x="8534400" y="5359400"/>
          <p14:tracePt t="175384" x="8561388" y="5365750"/>
          <p14:tracePt t="175402" x="8621713" y="5381625"/>
          <p14:tracePt t="175419" x="8704263" y="5392738"/>
          <p14:tracePt t="175435" x="8737600" y="5397500"/>
          <p14:tracePt t="175436" x="8753475" y="5403850"/>
          <p14:tracePt t="175451" x="8826500" y="5408613"/>
          <p14:tracePt t="175467" x="8864600" y="5414963"/>
          <p14:tracePt t="175485" x="8913813" y="5419725"/>
          <p14:tracePt t="175486" x="8940800" y="5419725"/>
          <p14:tracePt t="175502" x="8974138" y="5426075"/>
          <p14:tracePt t="175503" x="9002713" y="5430838"/>
          <p14:tracePt t="175518" x="9024938" y="5430838"/>
          <p14:tracePt t="175519" x="9034463" y="5430838"/>
          <p14:tracePt t="175534" x="9078913" y="5437188"/>
          <p14:tracePt t="175552" x="9118600" y="5441950"/>
          <p14:tracePt t="175553" x="9134475" y="5448300"/>
          <p14:tracePt t="175568" x="9145588" y="5453063"/>
          <p14:tracePt t="175585" x="9156700" y="5453063"/>
          <p14:tracePt t="175602" x="9167813" y="5453063"/>
          <p14:tracePt t="175623" x="9172575" y="5453063"/>
          <p14:tracePt t="175635" x="9178925" y="5453063"/>
          <p14:tracePt t="175653" x="9183688" y="5453063"/>
          <p14:tracePt t="175669" x="9194800" y="5453063"/>
          <p14:tracePt t="175685" x="9201150" y="5453063"/>
          <p14:tracePt t="175702" x="9212263" y="5453063"/>
          <p14:tracePt t="175718" x="9217025" y="5453063"/>
          <p14:tracePt t="175734" x="9221788" y="5453063"/>
          <p14:tracePt t="175752" x="9228138" y="5453063"/>
          <p14:tracePt t="175768" x="9232900" y="5453063"/>
          <p14:tracePt t="175785" x="9244013" y="5453063"/>
          <p14:tracePt t="175802" x="9283700" y="5453063"/>
          <p14:tracePt t="175818" x="9305925" y="5453063"/>
          <p14:tracePt t="175835" x="9321800" y="5453063"/>
          <p14:tracePt t="175852" x="9337675" y="5453063"/>
          <p14:tracePt t="175868" x="9355138" y="5453063"/>
          <p14:tracePt t="175870" x="9366250" y="5453063"/>
          <p14:tracePt t="175885" x="9371013" y="5453063"/>
          <p14:tracePt t="175887" x="9388475" y="5453063"/>
          <p14:tracePt t="175901" x="9399588" y="5453063"/>
          <p14:tracePt t="175919" x="9420225" y="5441950"/>
          <p14:tracePt t="175935" x="9437688" y="5441950"/>
          <p14:tracePt t="175952" x="9459913" y="5437188"/>
          <p14:tracePt t="175968" x="9482138" y="5430838"/>
          <p14:tracePt t="175986" x="9493250" y="5430838"/>
          <p14:tracePt t="176003" x="9502775" y="5426075"/>
          <p14:tracePt t="176004" x="9509125" y="5426075"/>
          <p14:tracePt t="176018" x="9509125" y="5419725"/>
          <p14:tracePt t="176020" x="9513888" y="5419725"/>
          <p14:tracePt t="176037" x="9520238" y="5419725"/>
          <p14:tracePt t="176052" x="9531350" y="5419725"/>
          <p14:tracePt t="176069" x="9547225" y="5419725"/>
          <p14:tracePt t="176086" x="9580563" y="5408613"/>
          <p14:tracePt t="176087" x="9585325" y="5408613"/>
          <p14:tracePt t="176103" x="9591675" y="5408613"/>
          <p14:tracePt t="176105" x="9602788" y="5408613"/>
          <p14:tracePt t="176119" x="9613900" y="5403850"/>
          <p14:tracePt t="176136" x="9618663" y="5397500"/>
          <p14:tracePt t="176152" x="9629775" y="5392738"/>
          <p14:tracePt t="176169" x="9640888" y="5392738"/>
          <p14:tracePt t="176186" x="9647238" y="5392738"/>
          <p14:tracePt t="176202" x="9647238" y="5387975"/>
          <p14:tracePt t="176373" x="9636125" y="5387975"/>
          <p14:tracePt t="176387" x="9618663" y="5392738"/>
          <p14:tracePt t="176396" x="9564688" y="5397500"/>
          <p14:tracePt t="176405" x="9502775" y="5403850"/>
          <p14:tracePt t="176419" x="9377363" y="5414963"/>
          <p14:tracePt t="176436" x="9183688" y="5441950"/>
          <p14:tracePt t="176453" x="8924925" y="5486400"/>
          <p14:tracePt t="176454" x="8682038" y="5530850"/>
          <p14:tracePt t="176469" x="8467725" y="5557838"/>
          <p14:tracePt t="176470" x="8291513" y="5575300"/>
          <p14:tracePt t="176486" x="7624763" y="5657850"/>
          <p14:tracePt t="176503" x="7040563" y="5751513"/>
          <p14:tracePt t="176519" x="6396038" y="5849938"/>
          <p14:tracePt t="176521" x="6242050" y="5872163"/>
          <p14:tracePt t="176537" x="6065838" y="5910263"/>
          <p14:tracePt t="176539" x="5851525" y="5932488"/>
          <p14:tracePt t="176553" x="5713413" y="5938838"/>
          <p14:tracePt t="176554" x="5646738" y="5938838"/>
          <p14:tracePt t="176569" x="5465763" y="5938838"/>
          <p14:tracePt t="176586" x="5372100" y="5938838"/>
          <p14:tracePt t="176603" x="5233988" y="5943600"/>
          <p14:tracePt t="176605" x="5184775" y="5943600"/>
          <p14:tracePt t="176619" x="5113338" y="5943600"/>
          <p14:tracePt t="176621" x="4964113" y="5943600"/>
          <p14:tracePt t="176636" x="4814888" y="5943600"/>
          <p14:tracePt t="176653" x="4560888" y="5948363"/>
          <p14:tracePt t="176669" x="4352925" y="5948363"/>
          <p14:tracePt t="176688" x="4000500" y="5948363"/>
          <p14:tracePt t="176702" x="3856038" y="5948363"/>
          <p14:tracePt t="176704" x="3697288" y="5948363"/>
          <p14:tracePt t="176719" x="3338513" y="5948363"/>
          <p14:tracePt t="176737" x="2970213" y="5948363"/>
          <p14:tracePt t="176754" x="2732088" y="5948363"/>
          <p14:tracePt t="176769" x="2705100" y="5948363"/>
          <p14:tracePt t="176771" x="2698750" y="5948363"/>
          <p14:tracePt t="176786" x="2693988" y="5943600"/>
          <p14:tracePt t="176803" x="2689225" y="5943600"/>
          <p14:tracePt t="176820" x="2682875" y="5943600"/>
          <p14:tracePt t="176838" x="2644775" y="5943600"/>
          <p14:tracePt t="176840" x="2600325" y="5943600"/>
          <p14:tracePt t="176853" x="2566988" y="5943600"/>
          <p14:tracePt t="176855" x="2490788" y="5943600"/>
          <p14:tracePt t="176870" x="2368550" y="5943600"/>
          <p14:tracePt t="176887" x="2252663" y="5943600"/>
          <p14:tracePt t="176889" x="2209800" y="5943600"/>
          <p14:tracePt t="176904" x="2176463" y="5943600"/>
          <p14:tracePt t="176906" x="2159000" y="5943600"/>
          <p14:tracePt t="176920" x="2147888" y="5943600"/>
          <p14:tracePt t="176921" x="2138363" y="5943600"/>
          <p14:tracePt t="176944" x="2138363" y="5938838"/>
          <p14:tracePt t="177011" x="2138363" y="5932488"/>
          <p14:tracePt t="177033" x="2138363" y="5927725"/>
          <p14:tracePt t="177039" x="2143125" y="5927725"/>
          <p14:tracePt t="177054" x="2154238" y="5916613"/>
          <p14:tracePt t="177071" x="2159000" y="5910263"/>
          <p14:tracePt t="177087" x="2170113" y="5894388"/>
          <p14:tracePt t="177103" x="2181225" y="5883275"/>
          <p14:tracePt t="177121" x="2198688" y="5872163"/>
          <p14:tracePt t="177138" x="2203450" y="5865813"/>
          <p14:tracePt t="177220" x="2203450" y="5861050"/>
          <p14:tracePt t="177235" x="2203450" y="5854700"/>
          <p14:tracePt t="177257" x="2203450" y="5849938"/>
          <p14:tracePt t="177264" x="2203450" y="5845175"/>
          <p14:tracePt t="177279" x="2203450" y="5838825"/>
          <p14:tracePt t="177385" x="2203450" y="5834063"/>
          <p14:tracePt t="177596" x="2203450" y="5827713"/>
          <p14:tracePt t="177617" x="2209800" y="5827713"/>
          <p14:tracePt t="177648" x="2209800" y="5822950"/>
          <p14:tracePt t="178129" x="2220913" y="5822950"/>
          <p14:tracePt t="178134" x="2225675" y="5822950"/>
          <p14:tracePt t="178142" x="2270125" y="5811838"/>
          <p14:tracePt t="178156" x="2319338" y="5805488"/>
          <p14:tracePt t="178157" x="2368550" y="5800725"/>
          <p14:tracePt t="178172" x="2413000" y="5794375"/>
          <p14:tracePt t="178173" x="2479675" y="5794375"/>
          <p14:tracePt t="178188" x="2611438" y="5789613"/>
          <p14:tracePt t="178206" x="2709863" y="5767388"/>
          <p14:tracePt t="178222" x="2771775" y="5751513"/>
          <p14:tracePt t="178239" x="2881313" y="5711825"/>
          <p14:tracePt t="178240" x="2892425" y="5711825"/>
          <p14:tracePt t="178255" x="2925763" y="5695950"/>
          <p14:tracePt t="178257" x="2963863" y="5684838"/>
          <p14:tracePt t="178272" x="3068638" y="5657850"/>
          <p14:tracePt t="178289" x="3135313" y="5629275"/>
          <p14:tracePt t="178305" x="3024188" y="5707063"/>
          <p14:tracePt t="178322" x="3073400" y="5695950"/>
          <p14:tracePt t="178324" x="3084513" y="5695950"/>
          <p14:tracePt t="178338" x="3090863" y="5689600"/>
          <p14:tracePt t="178356" x="3095625" y="5689600"/>
          <p14:tracePt t="178373" x="3106738" y="5689600"/>
          <p14:tracePt t="178389" x="3135313" y="5689600"/>
          <p14:tracePt t="178406" x="3189288" y="5684838"/>
          <p14:tracePt t="178422" x="3251200" y="5678488"/>
          <p14:tracePt t="178439" x="3305175" y="5678488"/>
          <p14:tracePt t="178456" x="3382963" y="5662613"/>
          <p14:tracePt t="178473" x="3409950" y="5662613"/>
          <p14:tracePt t="178474" x="3438525" y="5662613"/>
          <p14:tracePt t="178488" x="3470275" y="5651500"/>
          <p14:tracePt t="178507" x="3532188" y="5635625"/>
          <p14:tracePt t="178523" x="3592513" y="5607050"/>
          <p14:tracePt t="178524" x="3614738" y="5595938"/>
          <p14:tracePt t="178539" x="3652838" y="5580063"/>
          <p14:tracePt t="178556" x="3702050" y="5564188"/>
          <p14:tracePt t="178557" x="3724275" y="5553075"/>
          <p14:tracePt t="178572" x="3768725" y="5541963"/>
          <p14:tracePt t="178589" x="3822700" y="5530850"/>
          <p14:tracePt t="178608" x="3884613" y="5524500"/>
          <p14:tracePt t="178624" x="3944938" y="5508625"/>
          <p14:tracePt t="178625" x="3983038" y="5508625"/>
          <p14:tracePt t="178639" x="4087813" y="5491163"/>
          <p14:tracePt t="178656" x="4187825" y="5464175"/>
          <p14:tracePt t="178674" x="4252913" y="5459413"/>
          <p14:tracePt t="178675" x="4297363" y="5448300"/>
          <p14:tracePt t="178689" x="4324350" y="5441950"/>
          <p14:tracePt t="178691" x="4368800" y="5437188"/>
          <p14:tracePt t="178706" x="4457700" y="5430838"/>
          <p14:tracePt t="178723" x="4540250" y="5419725"/>
          <p14:tracePt t="178739" x="4583113" y="5408613"/>
          <p14:tracePt t="178757" x="4627563" y="5397500"/>
          <p14:tracePt t="178773" x="4633913" y="5387975"/>
          <p14:tracePt t="178797" x="4633913" y="5381625"/>
          <p14:tracePt t="178808" x="4638675" y="5381625"/>
          <p14:tracePt t="178823" x="4638675" y="5376863"/>
          <p14:tracePt t="178824" x="4645025" y="5376863"/>
          <p14:tracePt t="178839" x="4649788" y="5370513"/>
          <p14:tracePt t="178841" x="4654550" y="5365750"/>
          <p14:tracePt t="178856" x="4665663" y="5359400"/>
          <p14:tracePt t="178874" x="4676775" y="5348288"/>
          <p14:tracePt t="178890" x="4687888" y="5348288"/>
          <p14:tracePt t="178891" x="4687888" y="5343525"/>
          <p14:tracePt t="178906" x="4694238" y="5343525"/>
          <p14:tracePt t="178923" x="4699000" y="5337175"/>
          <p14:tracePt t="178925" x="4705350" y="5337175"/>
          <p14:tracePt t="178939" x="4716463" y="5337175"/>
          <p14:tracePt t="178957" x="4743450" y="5332413"/>
          <p14:tracePt t="178959" x="4776788" y="5332413"/>
          <p14:tracePt t="178974" x="4841875" y="5332413"/>
          <p14:tracePt t="178990" x="4886325" y="5332413"/>
          <p14:tracePt t="178991" x="4919663" y="5332413"/>
          <p14:tracePt t="179006" x="4997450" y="5332413"/>
          <p14:tracePt t="179024" x="5106988" y="5332413"/>
          <p14:tracePt t="179040" x="5207000" y="5332413"/>
          <p14:tracePt t="179042" x="5267325" y="5332413"/>
          <p14:tracePt t="179057" x="5387975" y="5332413"/>
          <p14:tracePt t="179073" x="5497513" y="5332413"/>
          <p14:tracePt t="179090" x="5581650" y="5332413"/>
          <p14:tracePt t="179107" x="5668963" y="5332413"/>
          <p14:tracePt t="179124" x="5768975" y="5332413"/>
          <p14:tracePt t="179140" x="5773738" y="5326063"/>
          <p14:tracePt t="179141" x="5778500" y="5326063"/>
          <p14:tracePt t="179156" x="5800725" y="5326063"/>
          <p14:tracePt t="179174" x="5811838" y="5321300"/>
          <p14:tracePt t="179191" x="5829300" y="5321300"/>
          <p14:tracePt t="179192" x="5834063" y="5321300"/>
          <p14:tracePt t="179207" x="5840413" y="5321300"/>
          <p14:tracePt t="179209" x="5845175" y="5321300"/>
          <p14:tracePt t="179291" x="5840413" y="5321300"/>
          <p14:tracePt t="179297" x="5834063" y="5321300"/>
          <p14:tracePt t="179313" x="5822950" y="5314950"/>
          <p14:tracePt t="179324" x="5811838" y="5314950"/>
          <p14:tracePt t="179341" x="5789613" y="5314950"/>
          <p14:tracePt t="179342" x="5751513" y="5314950"/>
          <p14:tracePt t="179357" x="5724525" y="5314950"/>
          <p14:tracePt t="179359" x="5684838" y="5310188"/>
          <p14:tracePt t="179373" x="5586413" y="5310188"/>
          <p14:tracePt t="179390" x="5487988" y="5310188"/>
          <p14:tracePt t="179407" x="5376863" y="5314950"/>
          <p14:tracePt t="179409" x="5349875" y="5314950"/>
          <p14:tracePt t="179424" x="5316538" y="5321300"/>
          <p14:tracePt t="179426" x="5272088" y="5326063"/>
          <p14:tracePt t="179441" x="5267325" y="5326063"/>
          <p14:tracePt t="179442" x="5256213" y="5326063"/>
          <p14:tracePt t="179457" x="5245100" y="5326063"/>
          <p14:tracePt t="179474" x="5233988" y="5326063"/>
          <p14:tracePt t="179492" x="5216525" y="5303838"/>
          <p14:tracePt t="179508" x="5207000" y="5299075"/>
          <p14:tracePt t="179509" x="5200650" y="5287963"/>
          <p14:tracePt t="179523" x="5189538" y="5276850"/>
          <p14:tracePt t="179542" x="5173663" y="5260975"/>
          <p14:tracePt t="179558" x="5129213" y="5238750"/>
          <p14:tracePt t="179560" x="5095875" y="5227638"/>
          <p14:tracePt t="179575" x="5051425" y="5205413"/>
          <p14:tracePt t="179590" x="4997450" y="5189538"/>
          <p14:tracePt t="179608" x="4964113" y="5178425"/>
          <p14:tracePt t="179624" x="4903788" y="5160963"/>
          <p14:tracePt t="179640" x="4859338" y="5149850"/>
          <p14:tracePt t="179642" x="4832350" y="5149850"/>
          <p14:tracePt t="179657" x="4799013" y="5145088"/>
          <p14:tracePt t="179659" x="4792663" y="5145088"/>
          <p14:tracePt t="179674" x="4781550" y="5138738"/>
          <p14:tracePt t="179740" x="4792663" y="5138738"/>
          <p14:tracePt t="179747" x="4810125" y="5138738"/>
          <p14:tracePt t="179757" x="4848225" y="5138738"/>
          <p14:tracePt t="179774" x="4935538" y="5138738"/>
          <p14:tracePt t="179776" x="5008563" y="5122863"/>
          <p14:tracePt t="179791" x="5102225" y="5106988"/>
          <p14:tracePt t="179808" x="5162550" y="5089525"/>
          <p14:tracePt t="179809" x="5211763" y="5078413"/>
          <p14:tracePt t="179824" x="5260975" y="5078413"/>
          <p14:tracePt t="179841" x="5283200" y="5073650"/>
          <p14:tracePt t="179858" x="5305425" y="5073650"/>
          <p14:tracePt t="179875" x="5354638" y="5073650"/>
          <p14:tracePt t="179877" x="5376863" y="5073650"/>
          <p14:tracePt t="179891" x="5476875" y="5073650"/>
          <p14:tracePt t="179908" x="5514975" y="5067300"/>
          <p14:tracePt t="179925" x="5530850" y="5062538"/>
          <p14:tracePt t="179926" x="5537200" y="5062538"/>
          <p14:tracePt t="179942" x="5541963" y="5062538"/>
          <p14:tracePt t="179981" x="5548313" y="5056188"/>
          <p14:tracePt t="179996" x="5559425" y="5056188"/>
          <p14:tracePt t="180002" x="5564188" y="5056188"/>
          <p14:tracePt t="180009" x="5570538" y="5056188"/>
          <p14:tracePt t="180025" x="5575300" y="5056188"/>
          <p14:tracePt t="180027" x="5581650" y="5056188"/>
          <p14:tracePt t="180041" x="5597525" y="5056188"/>
          <p14:tracePt t="180058" x="5613400" y="5056188"/>
          <p14:tracePt t="180076" x="5635625" y="5056188"/>
          <p14:tracePt t="180077" x="5653088" y="5056188"/>
          <p14:tracePt t="180093" x="5668963" y="5056188"/>
          <p14:tracePt t="180108" x="5684838" y="5056188"/>
          <p14:tracePt t="180125" x="5702300" y="5056188"/>
          <p14:tracePt t="180141" x="5724525" y="5056188"/>
          <p14:tracePt t="180158" x="5746750" y="5056188"/>
          <p14:tracePt t="180160" x="5757863" y="5056188"/>
          <p14:tracePt t="180175" x="5768975" y="5056188"/>
          <p14:tracePt t="180176" x="5778500" y="5056188"/>
          <p14:tracePt t="180191" x="5789613" y="5056188"/>
          <p14:tracePt t="180208" x="5807075" y="5056188"/>
          <p14:tracePt t="180226" x="5834063" y="5056188"/>
          <p14:tracePt t="180227" x="5845175" y="5056188"/>
          <p14:tracePt t="180242" x="5862638" y="5056188"/>
          <p14:tracePt t="180243" x="5883275" y="5056188"/>
          <p14:tracePt t="180259" x="5922963" y="5056188"/>
          <p14:tracePt t="180275" x="5976938" y="5045075"/>
          <p14:tracePt t="180292" x="6005513" y="5040313"/>
          <p14:tracePt t="180309" x="6054725" y="5024438"/>
          <p14:tracePt t="180310" x="6065838" y="5018088"/>
          <p14:tracePt t="180325" x="6092825" y="5013325"/>
          <p14:tracePt t="180327" x="6103938" y="5013325"/>
          <p14:tracePt t="180341" x="6115050" y="5002213"/>
          <p14:tracePt t="180359" x="6126163" y="5002213"/>
          <p14:tracePt t="180375" x="6137275" y="5002213"/>
          <p14:tracePt t="180377" x="6142038" y="4995863"/>
          <p14:tracePt t="180392" x="6148388" y="4991100"/>
          <p14:tracePt t="180394" x="6159500" y="4984750"/>
          <p14:tracePt t="180408" x="6175375" y="4973638"/>
          <p14:tracePt t="180425" x="6186488" y="4968875"/>
          <p14:tracePt t="180442" x="6203950" y="4957763"/>
          <p14:tracePt t="180459" x="6208713" y="4951413"/>
          <p14:tracePt t="180461" x="6208713" y="4946650"/>
          <p14:tracePt t="180475" x="6215063" y="4946650"/>
          <p14:tracePt t="180492" x="6219825" y="4940300"/>
          <p14:tracePt t="180508" x="6226175" y="4935538"/>
          <p14:tracePt t="180526" x="6230938" y="4930775"/>
          <p14:tracePt t="180544" x="6235700" y="4924425"/>
          <p14:tracePt t="180566" x="6235700" y="4919663"/>
          <p14:tracePt t="180580" x="6242050" y="4919663"/>
          <p14:tracePt t="180657" x="6246813" y="4919663"/>
          <p14:tracePt t="180677" x="6253163" y="4913313"/>
          <p14:tracePt t="180694" x="6257925" y="4913313"/>
          <p14:tracePt t="180708" x="6264275" y="4913313"/>
          <p14:tracePt t="180716" x="6264275" y="4908550"/>
          <p14:tracePt t="180725" x="6269038" y="4908550"/>
          <p14:tracePt t="180743" x="6275388" y="4908550"/>
          <p14:tracePt t="180744" x="6280150" y="4908550"/>
          <p14:tracePt t="180767" x="6286500" y="4908550"/>
          <p14:tracePt t="180775" x="6291263" y="4902200"/>
          <p14:tracePt t="180793" x="6297613" y="4897438"/>
          <p14:tracePt t="180809" x="6308725" y="4897438"/>
          <p14:tracePt t="180826" x="6313488" y="4891088"/>
          <p14:tracePt t="180843" x="6324600" y="4891088"/>
          <p14:tracePt t="180859" x="6329363" y="4891088"/>
          <p14:tracePt t="180876" x="6335713" y="4891088"/>
          <p14:tracePt t="180893" x="6340475" y="4891088"/>
          <p14:tracePt t="180909" x="6346825" y="4891088"/>
          <p14:tracePt t="180911" x="6351588" y="4891088"/>
          <p14:tracePt t="180926" x="6357938" y="4891088"/>
          <p14:tracePt t="180942" x="6362700" y="4891088"/>
          <p14:tracePt t="180959" x="6373813" y="4891088"/>
          <p14:tracePt t="180976" x="6384925" y="4891088"/>
          <p14:tracePt t="180996" x="6391275" y="4891088"/>
          <p14:tracePt t="181009" x="6396038" y="4891088"/>
          <p14:tracePt t="181026" x="6402388" y="4891088"/>
          <p14:tracePt t="181044" x="6413500" y="4897438"/>
          <p14:tracePt t="181060" x="6418263" y="4897438"/>
          <p14:tracePt t="181061" x="6418263" y="4902200"/>
          <p14:tracePt t="181076" x="6423025" y="4902200"/>
          <p14:tracePt t="181093" x="6429375" y="4908550"/>
          <p14:tracePt t="181109" x="6440488" y="4913313"/>
          <p14:tracePt t="181127" x="6445250" y="4919663"/>
          <p14:tracePt t="181143" x="6456363" y="4919663"/>
          <p14:tracePt t="181159" x="6467475" y="4924425"/>
          <p14:tracePt t="181177" x="6478588" y="4930775"/>
          <p14:tracePt t="181194" x="6489700" y="4930775"/>
          <p14:tracePt t="181210" x="6496050" y="4935538"/>
          <p14:tracePt t="181226" x="6507163" y="4940300"/>
          <p14:tracePt t="181243" x="6511925" y="4940300"/>
          <p14:tracePt t="181262" x="6516688" y="4940300"/>
          <p14:tracePt t="181277" x="6516688" y="4946650"/>
          <p14:tracePt t="181294" x="6523038" y="4946650"/>
          <p14:tracePt t="181315" x="6527800" y="4946650"/>
          <p14:tracePt t="181345" x="6527800" y="4951413"/>
          <p14:tracePt t="181352" x="6534150" y="4951413"/>
          <p14:tracePt t="181392" x="6534150" y="4957763"/>
          <p14:tracePt t="181428" x="6534150" y="4962525"/>
          <p14:tracePt t="181458" x="6527800" y="4973638"/>
          <p14:tracePt t="181465" x="6511925" y="4991100"/>
          <p14:tracePt t="181477" x="6484938" y="4995863"/>
          <p14:tracePt t="181479" x="6418263" y="5013325"/>
          <p14:tracePt t="181494" x="6291263" y="5024438"/>
          <p14:tracePt t="181496" x="6142038" y="5040313"/>
          <p14:tracePt t="181511" x="6021388" y="5067300"/>
          <p14:tracePt t="181512" x="5840413" y="5089525"/>
          <p14:tracePt t="181527" x="5465763" y="5160963"/>
          <p14:tracePt t="181543" x="5051425" y="5189538"/>
          <p14:tracePt t="181561" x="4676775" y="5227638"/>
          <p14:tracePt t="181562" x="4495800" y="5238750"/>
          <p14:tracePt t="181577" x="4270375" y="5260975"/>
          <p14:tracePt t="181579" x="3938588" y="5287963"/>
          <p14:tracePt t="181593" x="3492500" y="5359400"/>
          <p14:tracePt t="181611" x="3073400" y="5426075"/>
          <p14:tracePt t="181628" x="2787650" y="5491163"/>
          <p14:tracePt t="181629" x="2727325" y="5497513"/>
          <p14:tracePt t="181645" x="2709863" y="5502275"/>
          <p14:tracePt t="181646" x="2705100" y="5508625"/>
          <p14:tracePt t="181668" x="2754313" y="5508625"/>
          <p14:tracePt t="181677" x="2903538" y="5508625"/>
          <p14:tracePt t="181695" x="3305175" y="5508625"/>
          <p14:tracePt t="181696" x="3586163" y="5502275"/>
          <p14:tracePt t="181711" x="3889375" y="5481638"/>
          <p14:tracePt t="181712" x="4219575" y="5414963"/>
          <p14:tracePt t="181728" x="4781550" y="5303838"/>
          <p14:tracePt t="181744" x="5195888" y="5216525"/>
          <p14:tracePt t="181761" x="5789613" y="5111750"/>
          <p14:tracePt t="181777" x="5911850" y="5084763"/>
          <p14:tracePt t="181794" x="6208713" y="5029200"/>
          <p14:tracePt t="181810" x="6297613" y="5029200"/>
          <p14:tracePt t="181827" x="6351588" y="5029200"/>
          <p14:tracePt t="181844" x="6423025" y="5040313"/>
          <p14:tracePt t="181861" x="6473825" y="5062538"/>
          <p14:tracePt t="181862" x="6500813" y="5073650"/>
          <p14:tracePt t="181878" x="6516688" y="5084763"/>
          <p14:tracePt t="181879" x="6534150" y="5089525"/>
          <p14:tracePt t="181893" x="6583363" y="5111750"/>
          <p14:tracePt t="181911" x="6610350" y="5122863"/>
          <p14:tracePt t="181928" x="6677025" y="5138738"/>
          <p14:tracePt t="181930" x="6694488" y="5149850"/>
          <p14:tracePt t="181944" x="6710363" y="5149850"/>
          <p14:tracePt t="181946" x="6726238" y="5156200"/>
          <p14:tracePt t="181960" x="6754813" y="5160963"/>
          <p14:tracePt t="181978" x="6777038" y="5167313"/>
          <p14:tracePt t="181995" x="6853238" y="5167313"/>
          <p14:tracePt t="181996" x="6908800" y="5172075"/>
          <p14:tracePt t="182011" x="6975475" y="5172075"/>
          <p14:tracePt t="182013" x="7018338" y="5172075"/>
          <p14:tracePt t="182028" x="7078663" y="5172075"/>
          <p14:tracePt t="182030" x="7123113" y="5172075"/>
          <p14:tracePt t="182044" x="7162800" y="5172075"/>
          <p14:tracePt t="182149" x="7167563" y="5178425"/>
          <p14:tracePt t="182155" x="7172325" y="5178425"/>
          <p14:tracePt t="182162" x="7189788" y="5189538"/>
          <p14:tracePt t="182178" x="7200900" y="5189538"/>
          <p14:tracePt t="182180" x="7212013" y="5194300"/>
          <p14:tracePt t="182194" x="7239000" y="5211763"/>
          <p14:tracePt t="182211" x="7272338" y="5216525"/>
          <p14:tracePt t="182228" x="7299325" y="5221288"/>
          <p14:tracePt t="182230" x="7305675" y="5227638"/>
          <p14:tracePt t="182246" x="7316788" y="5232400"/>
          <p14:tracePt t="182261" x="7332663" y="5238750"/>
          <p14:tracePt t="182278" x="7392988" y="5238750"/>
          <p14:tracePt t="182296" x="7475538" y="5238750"/>
          <p14:tracePt t="182297" x="7542213" y="5238750"/>
          <p14:tracePt t="182312" x="7602538" y="5238750"/>
          <p14:tracePt t="182313" x="7646988" y="5221288"/>
          <p14:tracePt t="182328" x="7691438" y="5216525"/>
          <p14:tracePt t="182330" x="7702550" y="5221288"/>
          <p14:tracePt t="182345" x="7718425" y="5221288"/>
          <p14:tracePt t="182645" x="7724775" y="5221288"/>
          <p14:tracePt t="182659" x="7729538" y="5221288"/>
          <p14:tracePt t="182665" x="7734300" y="5221288"/>
          <p14:tracePt t="182678" x="7734300" y="5232400"/>
          <p14:tracePt t="182680" x="7740650" y="5238750"/>
          <p14:tracePt t="182696" x="7751763" y="5249863"/>
          <p14:tracePt t="182712" x="7756525" y="5254625"/>
          <p14:tracePt t="182823" x="7756525" y="5260975"/>
          <p14:tracePt t="182830" x="7751763" y="5265738"/>
          <p14:tracePt t="182837" x="7724775" y="5283200"/>
          <p14:tracePt t="182863" x="7321550" y="5481638"/>
          <p14:tracePt t="182879" x="6621463" y="5651500"/>
          <p14:tracePt t="182896" x="5934075" y="5751513"/>
          <p14:tracePt t="182898" x="5437188" y="5789613"/>
          <p14:tracePt t="182913" x="4886325" y="5854700"/>
          <p14:tracePt t="182914" x="4506913" y="5905500"/>
          <p14:tracePt t="182929" x="3394075" y="6037263"/>
          <p14:tracePt t="182946" x="2495550" y="6092825"/>
          <p14:tracePt t="182963" x="1404938" y="6213475"/>
          <p14:tracePt t="182964" x="815975" y="6240463"/>
          <p14:tracePt t="182979" x="347663" y="6280150"/>
          <p14:tracePt t="183707" x="484188" y="6329363"/>
          <p14:tracePt t="183715" x="804863" y="6108700"/>
          <p14:tracePt t="183730" x="1273175" y="5822950"/>
          <p14:tracePt t="183732" x="1746250" y="5419725"/>
          <p14:tracePt t="183747" x="2743200" y="4962525"/>
          <p14:tracePt t="183764" x="3983038" y="4306888"/>
          <p14:tracePt t="183782" x="5713413" y="3525838"/>
          <p14:tracePt t="183798" x="6610350" y="3140075"/>
          <p14:tracePt t="183814" x="7729538" y="2462213"/>
          <p14:tracePt t="183830" x="7950200" y="2357438"/>
          <p14:tracePt t="183848" x="8307388" y="2230438"/>
          <p14:tracePt t="183849" x="8478838" y="2187575"/>
          <p14:tracePt t="183864" x="8632825" y="2147888"/>
          <p14:tracePt t="183865" x="8924925" y="2114550"/>
          <p14:tracePt t="183880" x="9150350" y="2103438"/>
          <p14:tracePt t="183882" x="9299575" y="2098675"/>
          <p14:tracePt t="183897" x="9723438" y="2098675"/>
          <p14:tracePt t="183914" x="10021888" y="2087563"/>
          <p14:tracePt t="183932" x="10434638" y="2087563"/>
          <p14:tracePt t="183948" x="10506075" y="2087563"/>
          <p14:tracePt t="183949" x="10539413" y="2071688"/>
          <p14:tracePt t="183964" x="10555288" y="2065338"/>
          <p14:tracePt t="184001" x="10521950" y="2093913"/>
          <p14:tracePt t="184007" x="10483850" y="2132013"/>
          <p14:tracePt t="184017" x="10450513" y="2170113"/>
          <p14:tracePt t="184031" x="10334625" y="2290763"/>
          <p14:tracePt t="184047" x="10231438" y="2468563"/>
          <p14:tracePt t="184064" x="10098088" y="2747963"/>
          <p14:tracePt t="184081" x="10021888" y="2957513"/>
          <p14:tracePt t="184083" x="9971088" y="3062288"/>
          <p14:tracePt t="184099" x="9866313" y="3271838"/>
          <p14:tracePt t="184114" x="9734550" y="3470275"/>
          <p14:tracePt t="184130" x="9580563" y="3684588"/>
          <p14:tracePt t="184148" x="9493250" y="3916363"/>
          <p14:tracePt t="184165" x="9448800" y="4043363"/>
          <p14:tracePt t="184166" x="9426575" y="4114800"/>
          <p14:tracePt t="184180" x="9399588" y="4230688"/>
          <p14:tracePt t="184198" x="9377363" y="4318000"/>
          <p14:tracePt t="184214" x="9355138" y="4395788"/>
          <p14:tracePt t="184231" x="9326563" y="4467225"/>
          <p14:tracePt t="184233" x="9321800" y="4494213"/>
          <p14:tracePt t="184248" x="9315450" y="4545013"/>
          <p14:tracePt t="184249" x="9315450" y="4583113"/>
          <p14:tracePt t="184264" x="9315450" y="4654550"/>
          <p14:tracePt t="184281" x="9348788" y="4737100"/>
          <p14:tracePt t="184298" x="9415463" y="4819650"/>
          <p14:tracePt t="184300" x="9448800" y="4864100"/>
          <p14:tracePt t="184315" x="9486900" y="4908550"/>
          <p14:tracePt t="184316" x="9513888" y="4924425"/>
          <p14:tracePt t="184330" x="9585325" y="5002213"/>
          <p14:tracePt t="184348" x="9629775" y="5033963"/>
          <p14:tracePt t="184365" x="9690100" y="5089525"/>
          <p14:tracePt t="184367" x="9718675" y="5100638"/>
          <p14:tracePt t="184382" x="9752013" y="5122863"/>
          <p14:tracePt t="184383" x="9823450" y="5172075"/>
          <p14:tracePt t="184398" x="9834563" y="5178425"/>
          <p14:tracePt t="184399" x="9856788" y="5189538"/>
          <p14:tracePt t="184414" x="9917113" y="5227638"/>
          <p14:tracePt t="184431" x="9944100" y="5249863"/>
          <p14:tracePt t="184448" x="9971088" y="5265738"/>
          <p14:tracePt t="184450" x="9977438" y="5272088"/>
          <p14:tracePt t="184473" x="9977438" y="5276850"/>
          <p14:tracePt t="184482" x="9977438" y="5283200"/>
          <p14:tracePt t="184498" x="9977438" y="5299075"/>
          <p14:tracePt t="184516" x="9977438" y="5310188"/>
          <p14:tracePt t="184517" x="9977438" y="5314950"/>
          <p14:tracePt t="184532" x="9977438" y="5321300"/>
          <p14:tracePt t="184533" x="9977438" y="5326063"/>
          <p14:tracePt t="184548" x="9977438" y="5332413"/>
          <p14:tracePt t="184549" x="9955213" y="5348288"/>
          <p14:tracePt t="184565" x="9872663" y="5381625"/>
          <p14:tracePt t="184582" x="9564688" y="5453063"/>
          <p14:tracePt t="184584" x="9415463" y="5470525"/>
          <p14:tracePt t="184598" x="9156700" y="5524500"/>
          <p14:tracePt t="184616" x="8550275" y="5657850"/>
          <p14:tracePt t="184617" x="8318500" y="5695950"/>
          <p14:tracePt t="184632" x="7515225" y="5834063"/>
          <p14:tracePt t="184648" x="6804025" y="5888038"/>
          <p14:tracePt t="184665" x="5927725" y="5943600"/>
          <p14:tracePt t="184683" x="5156200" y="6042025"/>
          <p14:tracePt t="184698" x="4848225" y="6070600"/>
          <p14:tracePt t="184715" x="4687888" y="6070600"/>
          <p14:tracePt t="184733" x="4560888" y="6053138"/>
          <p14:tracePt t="184734" x="4440238" y="6026150"/>
          <p14:tracePt t="184748" x="4424363" y="6026150"/>
          <p14:tracePt t="184750" x="4391025" y="6021388"/>
          <p14:tracePt t="184766" x="4341813" y="6010275"/>
          <p14:tracePt t="184767" x="4308475" y="6003925"/>
          <p14:tracePt t="184782" x="4248150" y="6003925"/>
          <p14:tracePt t="184798" x="4187825" y="5992813"/>
          <p14:tracePt t="184817" x="4087813" y="5976938"/>
          <p14:tracePt t="184832" x="4054475" y="5970588"/>
          <p14:tracePt t="184834" x="4016375" y="5965825"/>
          <p14:tracePt t="184848" x="3806825" y="5954713"/>
          <p14:tracePt t="184866" x="3603625" y="5943600"/>
          <p14:tracePt t="184883" x="3113088" y="5943600"/>
          <p14:tracePt t="184884" x="2979738" y="5943600"/>
          <p14:tracePt t="184900" x="2765425" y="5943600"/>
          <p14:tracePt t="184901" x="2627313" y="5943600"/>
          <p14:tracePt t="184916" x="2551113" y="5943600"/>
          <p14:tracePt t="184918" x="2501900" y="5943600"/>
          <p14:tracePt t="184932" x="2419350" y="5932488"/>
          <p14:tracePt t="184948" x="2390775" y="5910263"/>
          <p14:tracePt t="184966" x="2325688" y="5849938"/>
          <p14:tracePt t="184982" x="2286000" y="5822950"/>
          <p14:tracePt t="184983" x="2209800" y="5794375"/>
          <p14:tracePt t="184999" x="2082800" y="5756275"/>
          <p14:tracePt t="185016" x="1960563" y="5740400"/>
          <p14:tracePt t="185033" x="1917700" y="5740400"/>
          <p14:tracePt t="185034" x="1895475" y="5734050"/>
          <p14:tracePt t="185049" x="1878013" y="5734050"/>
          <p14:tracePt t="185050" x="1866900" y="5734050"/>
          <p14:tracePt t="185066" x="1862138" y="5734050"/>
          <p14:tracePt t="185067" x="1851025" y="5734050"/>
          <p14:tracePt t="185082" x="1846263" y="5722938"/>
          <p14:tracePt t="185099" x="1801813" y="5711825"/>
          <p14:tracePt t="185117" x="1735138" y="5707063"/>
          <p14:tracePt t="185134" x="1724025" y="57070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95453"/>
            <a:ext cx="4128422" cy="53128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1021839"/>
            <a:ext cx="10885277" cy="4837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074508"/>
            <a:ext cx="10885276"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Moreover, </a:t>
            </a:r>
            <a:r>
              <a:rPr lang="en-US" sz="2000" b="0" i="0" dirty="0">
                <a:solidFill>
                  <a:srgbClr val="FF0000"/>
                </a:solidFill>
                <a:effectLst/>
              </a:rPr>
              <a:t>the lean startup framework offers a way for entrepreneurs to learn under </a:t>
            </a:r>
            <a:r>
              <a:rPr lang="en-US" sz="2000" b="0" i="0" u="sng" dirty="0">
                <a:solidFill>
                  <a:srgbClr val="FF0000"/>
                </a:solidFill>
                <a:effectLst/>
              </a:rPr>
              <a:t>conditions of uncertainty</a:t>
            </a:r>
            <a:r>
              <a:rPr lang="en-US" sz="2000" b="0" i="0" dirty="0">
                <a:solidFill>
                  <a:srgbClr val="FF0000"/>
                </a:solidFill>
                <a:effectLst/>
              </a:rPr>
              <a:t>. </a:t>
            </a:r>
          </a:p>
          <a:p>
            <a:pPr marL="342900" indent="-342900" algn="just">
              <a:buFont typeface="Arial" panose="020B0604020202020204" pitchFamily="34" charset="0"/>
              <a:buChar char="•"/>
            </a:pPr>
            <a:r>
              <a:rPr lang="en-US" sz="2000" b="0" i="0" dirty="0">
                <a:solidFill>
                  <a:srgbClr val="000000"/>
                </a:solidFill>
                <a:effectLst/>
              </a:rPr>
              <a:t>Although startups are typically embedded in dynamic or high-velocity environments, these environmental conditions vary on a continuum (vis-à-vis a dichotomy). </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Therefore, rather than assuming all startups face the same environmental conditions (because they involve entrepreneurial action), </a:t>
            </a:r>
            <a:r>
              <a:rPr lang="en-US" sz="2000" b="0" i="0" u="sng" dirty="0">
                <a:solidFill>
                  <a:srgbClr val="FF0000"/>
                </a:solidFill>
                <a:effectLst/>
              </a:rPr>
              <a:t>entrepreneurs need to be aware of how different environmental dimensions</a:t>
            </a:r>
            <a:r>
              <a:rPr lang="en-US" sz="2000" b="0" i="0" dirty="0">
                <a:solidFill>
                  <a:srgbClr val="000000"/>
                </a:solidFill>
                <a:effectLst/>
              </a:rPr>
              <a:t>—more or less dynamism, more or less complexity, more or less hostility, more or less velocity—</a:t>
            </a:r>
            <a:r>
              <a:rPr lang="en-US" sz="2000" b="0" i="0" u="sng" dirty="0">
                <a:solidFill>
                  <a:srgbClr val="FF0000"/>
                </a:solidFill>
                <a:effectLst/>
              </a:rPr>
              <a:t>influence the lean startup process</a:t>
            </a:r>
            <a:r>
              <a:rPr lang="en-US" sz="2000" b="0" i="0" dirty="0">
                <a:solidFill>
                  <a:srgbClr val="000000"/>
                </a:solidFill>
                <a:effectLst/>
              </a:rPr>
              <a:t>.</a:t>
            </a:r>
          </a:p>
          <a:p>
            <a:pPr algn="just"/>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For example, the </a:t>
            </a:r>
            <a:r>
              <a:rPr lang="en-US" sz="2000" b="1" i="0" dirty="0">
                <a:solidFill>
                  <a:srgbClr val="FF0000"/>
                </a:solidFill>
                <a:effectLst/>
              </a:rPr>
              <a:t>lean startup framework is likely less effective for starting up a new venture in an environment with low uncertainty </a:t>
            </a:r>
            <a:r>
              <a:rPr lang="en-US" sz="2000" b="0" i="0" dirty="0">
                <a:solidFill>
                  <a:srgbClr val="000000"/>
                </a:solidFill>
                <a:effectLst/>
              </a:rPr>
              <a:t>(e.g., a potential opportunity in a stable, munificent environment). </a:t>
            </a:r>
          </a:p>
          <a:p>
            <a:pPr marL="342900" indent="-342900" algn="just">
              <a:buFont typeface="Arial" panose="020B0604020202020204" pitchFamily="34" charset="0"/>
              <a:buChar char="•"/>
            </a:pPr>
            <a:r>
              <a:rPr lang="en-US" sz="2000" b="0" i="0" dirty="0">
                <a:solidFill>
                  <a:srgbClr val="000000"/>
                </a:solidFill>
                <a:effectLst/>
              </a:rPr>
              <a:t>Indeed, </a:t>
            </a:r>
            <a:r>
              <a:rPr lang="en-US" sz="2000" b="1" i="0" dirty="0">
                <a:solidFill>
                  <a:srgbClr val="FF0000"/>
                </a:solidFill>
                <a:effectLst/>
              </a:rPr>
              <a:t>in less dynamic environments, entrepreneurs appear to be </a:t>
            </a:r>
            <a:r>
              <a:rPr lang="en-US" sz="2000" b="1" i="0" dirty="0">
                <a:solidFill>
                  <a:srgbClr val="000000"/>
                </a:solidFill>
                <a:effectLst/>
              </a:rPr>
              <a:t>“</a:t>
            </a:r>
            <a:r>
              <a:rPr lang="en-US" sz="2000" b="1" i="0" dirty="0">
                <a:solidFill>
                  <a:srgbClr val="FF0000"/>
                </a:solidFill>
                <a:effectLst/>
              </a:rPr>
              <a:t>better off pursuing a munificent approach to planning”.</a:t>
            </a:r>
          </a:p>
        </p:txBody>
      </p:sp>
      <p:pic>
        <p:nvPicPr>
          <p:cNvPr id="2" name="Graphic 21">
            <a:extLst>
              <a:ext uri="{FF2B5EF4-FFF2-40B4-BE49-F238E27FC236}">
                <a16:creationId xmlns:a16="http://schemas.microsoft.com/office/drawing/2014/main" id="{658EF857-8362-5651-4C20-D42A08F4AB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140792645"/>
      </p:ext>
    </p:extLst>
  </p:cSld>
  <p:clrMapOvr>
    <a:masterClrMapping/>
  </p:clrMapOvr>
  <mc:AlternateContent xmlns:mc="http://schemas.openxmlformats.org/markup-compatibility/2006" xmlns:p14="http://schemas.microsoft.com/office/powerpoint/2010/main">
    <mc:Choice Requires="p14">
      <p:transition spd="slow" advTm="245915">
        <p14:flash/>
      </p:transition>
    </mc:Choice>
    <mc:Fallback xmlns="">
      <p:transition spd="slow" advTm="245915">
        <p:fade/>
      </p:transition>
    </mc:Fallback>
  </mc:AlternateContent>
  <p:extLst>
    <p:ext uri="{3A86A75C-4F4B-4683-9AE1-C65F6400EC91}">
      <p14:laserTraceLst xmlns:p14="http://schemas.microsoft.com/office/powerpoint/2010/main">
        <p14:tracePtLst>
          <p14:tracePt t="1504" x="1746250" y="5822950"/>
          <p14:tracePt t="1510" x="1752600" y="5845175"/>
          <p14:tracePt t="1511" x="1757363" y="5845175"/>
          <p14:tracePt t="1523" x="1757363" y="5849938"/>
          <p14:tracePt t="1546" x="1763713" y="5854700"/>
          <p14:tracePt t="1556" x="1768475" y="5861050"/>
          <p14:tracePt t="1574" x="1795463" y="5876925"/>
          <p14:tracePt t="1591" x="1812925" y="5899150"/>
          <p14:tracePt t="1606" x="1817688" y="5910263"/>
          <p14:tracePt t="1623" x="1828800" y="5943600"/>
          <p14:tracePt t="1641" x="1857375" y="5999163"/>
          <p14:tracePt t="1642" x="1889125" y="6021388"/>
          <p14:tracePt t="1656" x="1917700" y="6037263"/>
          <p14:tracePt t="1658" x="2049463" y="6037263"/>
          <p14:tracePt t="1673" x="2065338" y="6037263"/>
          <p14:tracePt t="1675" x="2060575" y="6032500"/>
          <p14:tracePt t="1690" x="1889125" y="5927725"/>
          <p14:tracePt t="1706" x="1427163" y="5568950"/>
          <p14:tracePt t="1723" x="1112838" y="5067300"/>
          <p14:tracePt t="1741" x="1135063" y="4373563"/>
          <p14:tracePt t="1756" x="1377950" y="3867150"/>
          <p14:tracePt t="1774" x="1806575" y="3382963"/>
          <p14:tracePt t="1791" x="2247900" y="3008313"/>
          <p14:tracePt t="1792" x="2540000" y="2798763"/>
          <p14:tracePt t="1806" x="2886075" y="2555875"/>
          <p14:tracePt t="1824" x="3548063" y="2181225"/>
          <p14:tracePt t="1840" x="3802063" y="2038350"/>
          <p14:tracePt t="1856" x="3878263" y="1989138"/>
          <p14:tracePt t="1873" x="3884613" y="1982788"/>
          <p14:tracePt t="1908" x="3884613" y="1989138"/>
          <p14:tracePt t="1912" x="3884613" y="1993900"/>
          <p14:tracePt t="1925" x="3884613" y="2000250"/>
          <p14:tracePt t="1940" x="3867150" y="2016125"/>
          <p14:tracePt t="1965" x="3867150" y="2020888"/>
          <p14:tracePt t="2545" x="3851275" y="2020888"/>
          <p14:tracePt t="2549" x="3833813" y="2020888"/>
          <p14:tracePt t="2559" x="3802063" y="2020888"/>
          <p14:tracePt t="2574" x="3784600" y="2020888"/>
          <p14:tracePt t="2591" x="3779838" y="2020888"/>
          <p14:tracePt t="2732" x="3779838" y="2016125"/>
          <p14:tracePt t="2737" x="3795713" y="2005013"/>
          <p14:tracePt t="2745" x="3817938" y="1993900"/>
          <p14:tracePt t="2758" x="3844925" y="1971675"/>
          <p14:tracePt t="2776" x="3971925" y="1922463"/>
          <p14:tracePt t="2792" x="3978275" y="1922463"/>
          <p14:tracePt t="3076" x="3994150" y="1922463"/>
          <p14:tracePt t="3082" x="4000500" y="1922463"/>
          <p14:tracePt t="3091" x="4083050" y="1922463"/>
          <p14:tracePt t="3110" x="4137025" y="1917700"/>
          <p14:tracePt t="3111" x="4208463" y="1900238"/>
          <p14:tracePt t="3125" x="4275138" y="1884363"/>
          <p14:tracePt t="3127" x="4352925" y="1862138"/>
          <p14:tracePt t="3143" x="4473575" y="1812925"/>
          <p14:tracePt t="3159" x="4357688" y="1812925"/>
          <p14:tracePt t="3161" x="4384675" y="1801813"/>
          <p14:tracePt t="3176" x="4473575" y="1757363"/>
          <p14:tracePt t="3193" x="4551363" y="1730375"/>
          <p14:tracePt t="3194" x="4594225" y="1712913"/>
          <p14:tracePt t="3209" x="4611688" y="1701800"/>
          <p14:tracePt t="3210" x="4627563" y="1701800"/>
          <p14:tracePt t="3226" x="4654550" y="1690688"/>
          <p14:tracePt t="3227" x="4672013" y="1685925"/>
          <p14:tracePt t="3242" x="4694238" y="1679575"/>
          <p14:tracePt t="3260" x="4710113" y="1674813"/>
          <p14:tracePt t="3542" x="4710113" y="1668463"/>
          <p14:tracePt t="3562" x="4705350" y="1668463"/>
          <p14:tracePt t="3579" x="4705350" y="1663700"/>
          <p14:tracePt t="3585" x="4699000" y="1663700"/>
          <p14:tracePt t="3767" x="4716463" y="1663700"/>
          <p14:tracePt t="3780" x="4765675" y="1663700"/>
          <p14:tracePt t="3787" x="4859338" y="1668463"/>
          <p14:tracePt t="3794" x="4975225" y="1668463"/>
          <p14:tracePt t="3810" x="5062538" y="1668463"/>
          <p14:tracePt t="3812" x="5233988" y="1668463"/>
          <p14:tracePt t="3826" x="5437188" y="1674813"/>
          <p14:tracePt t="3843" x="5718175" y="1674813"/>
          <p14:tracePt t="3860" x="5851525" y="1674813"/>
          <p14:tracePt t="3862" x="5905500" y="1674813"/>
          <p14:tracePt t="3877" x="5938838" y="1674813"/>
          <p14:tracePt t="3878" x="5945188" y="1674813"/>
          <p14:tracePt t="3907" x="5945188" y="1668463"/>
          <p14:tracePt t="3923" x="5934075" y="1668463"/>
          <p14:tracePt t="3929" x="5927725" y="1668463"/>
          <p14:tracePt t="3943" x="5916613" y="1668463"/>
          <p14:tracePt t="3945" x="5905500" y="1663700"/>
          <p14:tracePt t="3960" x="5889625" y="1663700"/>
          <p14:tracePt t="3977" x="5883275" y="1663700"/>
          <p14:tracePt t="4073" x="5889625" y="1674813"/>
          <p14:tracePt t="4080" x="5905500" y="1685925"/>
          <p14:tracePt t="4087" x="5916613" y="1697038"/>
          <p14:tracePt t="4110" x="5945188" y="1712913"/>
          <p14:tracePt t="4126" x="5956300" y="1712913"/>
          <p14:tracePt t="4144" x="5961063" y="1719263"/>
          <p14:tracePt t="4161" x="5965825" y="1719263"/>
          <p14:tracePt t="4277" x="5972175" y="1719263"/>
          <p14:tracePt t="4282" x="5976938" y="1719263"/>
          <p14:tracePt t="4297" x="5983288" y="1719263"/>
          <p14:tracePt t="4310" x="5988050" y="1719263"/>
          <p14:tracePt t="4312" x="5994400" y="1712913"/>
          <p14:tracePt t="4327" x="5999163" y="1712913"/>
          <p14:tracePt t="4328" x="6010275" y="1712913"/>
          <p14:tracePt t="4345" x="6021388" y="1712913"/>
          <p14:tracePt t="4346" x="6027738" y="1712913"/>
          <p14:tracePt t="4360" x="6038850" y="1712913"/>
          <p14:tracePt t="4377" x="6043613" y="1712913"/>
          <p14:tracePt t="4395" x="6049963" y="1712913"/>
          <p14:tracePt t="4410" x="6054725" y="1712913"/>
          <p14:tracePt t="4427" x="6059488" y="1712913"/>
          <p14:tracePt t="4778" x="6065838" y="1712913"/>
          <p14:tracePt t="4785" x="6088063" y="1712913"/>
          <p14:tracePt t="4797" x="6092825" y="1712913"/>
          <p14:tracePt t="4811" x="6181725" y="1708150"/>
          <p14:tracePt t="4828" x="6264275" y="1679575"/>
          <p14:tracePt t="4830" x="6313488" y="1668463"/>
          <p14:tracePt t="4845" x="6346825" y="1657350"/>
          <p14:tracePt t="4846" x="6391275" y="1641475"/>
          <p14:tracePt t="4861" x="6462713" y="1608138"/>
          <p14:tracePt t="4878" x="6511925" y="1574800"/>
          <p14:tracePt t="4895" x="6550025" y="1547813"/>
          <p14:tracePt t="4896" x="6556375" y="1543050"/>
          <p14:tracePt t="4912" x="6578600" y="1531938"/>
          <p14:tracePt t="4914" x="6594475" y="1514475"/>
          <p14:tracePt t="4928" x="6627813" y="1498600"/>
          <p14:tracePt t="4944" x="6665913" y="1487488"/>
          <p14:tracePt t="4962" x="6683375" y="1481138"/>
          <p14:tracePt t="4978" x="6688138" y="1481138"/>
          <p14:tracePt t="5027" x="6694488" y="1481138"/>
          <p14:tracePt t="5032" x="6699250" y="1492250"/>
          <p14:tracePt t="5044" x="6721475" y="1509713"/>
          <p14:tracePt t="5062" x="6759575" y="1536700"/>
          <p14:tracePt t="5064" x="6788150" y="1554163"/>
          <p14:tracePt t="5078" x="6831013" y="1574800"/>
          <p14:tracePt t="5095" x="6875463" y="1603375"/>
          <p14:tracePt t="5112" x="6924675" y="1625600"/>
          <p14:tracePt t="5129" x="6975475" y="1646238"/>
          <p14:tracePt t="5130" x="7002463" y="1652588"/>
          <p14:tracePt t="5146" x="7018338" y="1657350"/>
          <p14:tracePt t="5147" x="7046913" y="1668463"/>
          <p14:tracePt t="5161" x="7096125" y="1679575"/>
          <p14:tracePt t="5179" x="7145338" y="1685925"/>
          <p14:tracePt t="5196" x="7189788" y="1697038"/>
          <p14:tracePt t="5197" x="7234238" y="1701800"/>
          <p14:tracePt t="5212" x="7277100" y="1701800"/>
          <p14:tracePt t="5214" x="7327900" y="1701800"/>
          <p14:tracePt t="5229" x="7421563" y="1701800"/>
          <p14:tracePt t="5245" x="7569200" y="1701800"/>
          <p14:tracePt t="5263" x="7707313" y="1701800"/>
          <p14:tracePt t="5264" x="7778750" y="1701800"/>
          <p14:tracePt t="5278" x="7834313" y="1701800"/>
          <p14:tracePt t="5280" x="7905750" y="1701800"/>
          <p14:tracePt t="5295" x="8010525" y="1701800"/>
          <p14:tracePt t="5297" x="8070850" y="1701800"/>
          <p14:tracePt t="5312" x="8175625" y="1701800"/>
          <p14:tracePt t="5329" x="8302625" y="1697038"/>
          <p14:tracePt t="5346" x="8401050" y="1685925"/>
          <p14:tracePt t="5347" x="8462963" y="1674813"/>
          <p14:tracePt t="5363" x="8528050" y="1668463"/>
          <p14:tracePt t="5378" x="8610600" y="1652588"/>
          <p14:tracePt t="5395" x="8655050" y="1641475"/>
          <p14:tracePt t="5413" x="8670925" y="1636713"/>
          <p14:tracePt t="5414" x="8688388" y="1636713"/>
          <p14:tracePt t="5430" x="8704263" y="1630363"/>
          <p14:tracePt t="5445" x="8704263" y="1625600"/>
          <p14:tracePt t="5447" x="8710613" y="1625600"/>
          <p14:tracePt t="5462" x="8737600" y="1619250"/>
          <p14:tracePt t="5479" x="8759825" y="1619250"/>
          <p14:tracePt t="5496" x="8797925" y="1614488"/>
          <p14:tracePt t="5497" x="8826500" y="1614488"/>
          <p14:tracePt t="5513" x="8931275" y="1614488"/>
          <p14:tracePt t="5529" x="9029700" y="1614488"/>
          <p14:tracePt t="5545" x="9145588" y="1614488"/>
          <p14:tracePt t="5563" x="9272588" y="1614488"/>
          <p14:tracePt t="5565" x="9315450" y="1614488"/>
          <p14:tracePt t="5580" x="9393238" y="1608138"/>
          <p14:tracePt t="5596" x="9459913" y="1603375"/>
          <p14:tracePt t="5612" x="9513888" y="1603375"/>
          <p14:tracePt t="5629" x="9525000" y="1603375"/>
          <p14:tracePt t="6488" x="9531350" y="1603375"/>
          <p14:tracePt t="6494" x="9553575" y="1603375"/>
          <p14:tracePt t="6504" x="9558338" y="1603375"/>
          <p14:tracePt t="6514" x="9580563" y="1603375"/>
          <p14:tracePt t="6532" x="9625013" y="1608138"/>
          <p14:tracePt t="6534" x="9658350" y="1608138"/>
          <p14:tracePt t="6548" x="9696450" y="1608138"/>
          <p14:tracePt t="6549" x="9740900" y="1608138"/>
          <p14:tracePt t="6563" x="9812338" y="1608138"/>
          <p14:tracePt t="6580" x="9877425" y="1608138"/>
          <p14:tracePt t="6597" x="10004425" y="1614488"/>
          <p14:tracePt t="6614" x="10048875" y="1636713"/>
          <p14:tracePt t="6615" x="10104438" y="1646238"/>
          <p14:tracePt t="6631" x="10158413" y="1674813"/>
          <p14:tracePt t="6647" x="10209213" y="1701800"/>
          <p14:tracePt t="6664" x="10231438" y="1712913"/>
          <p14:tracePt t="6681" x="10231438" y="1719263"/>
          <p14:tracePt t="6714" x="10231438" y="1724025"/>
          <p14:tracePt t="6728" x="10191750" y="1730375"/>
          <p14:tracePt t="6736" x="10153650" y="1735138"/>
          <p14:tracePt t="6747" x="10098088" y="1739900"/>
          <p14:tracePt t="6749" x="9993313" y="1762125"/>
          <p14:tracePt t="6765" x="9564688" y="1784350"/>
          <p14:tracePt t="6781" x="9393238" y="1801813"/>
          <p14:tracePt t="6782" x="9118600" y="1839913"/>
          <p14:tracePt t="6797" x="8566150" y="1938338"/>
          <p14:tracePt t="6815" x="7950200" y="2043113"/>
          <p14:tracePt t="6816" x="7531100" y="2114550"/>
          <p14:tracePt t="6831" x="7294563" y="2143125"/>
          <p14:tracePt t="6832" x="7035800" y="2159000"/>
          <p14:tracePt t="6847" x="6726238" y="2203450"/>
          <p14:tracePt t="6849" x="6594475" y="2230438"/>
          <p14:tracePt t="6864" x="6246813" y="2281238"/>
          <p14:tracePt t="6882" x="5845175" y="2324100"/>
          <p14:tracePt t="6897" x="5267325" y="2330450"/>
          <p14:tracePt t="6915" x="4495800" y="2330450"/>
          <p14:tracePt t="6931" x="4076700" y="2312988"/>
          <p14:tracePt t="6948" x="3548063" y="2281238"/>
          <p14:tracePt t="6966" x="3162300" y="2259013"/>
          <p14:tracePt t="6968" x="3019425" y="2241550"/>
          <p14:tracePt t="6982" x="2859088" y="2230438"/>
          <p14:tracePt t="6999" x="2798763" y="2225675"/>
          <p14:tracePt t="7000" x="2760663" y="2208213"/>
          <p14:tracePt t="7014" x="2693988" y="2197100"/>
          <p14:tracePt t="7032" x="2644775" y="2187575"/>
          <p14:tracePt t="7048" x="2638425" y="2181225"/>
          <p14:tracePt t="7066" x="2633663" y="2176463"/>
          <p14:tracePt t="7081" x="2616200" y="2143125"/>
          <p14:tracePt t="7097" x="2606675" y="2132013"/>
          <p14:tracePt t="7115" x="2566988" y="2098675"/>
          <p14:tracePt t="7116" x="2540000" y="2082800"/>
          <p14:tracePt t="7131" x="2513013" y="2065338"/>
          <p14:tracePt t="7132" x="2479675" y="2043113"/>
          <p14:tracePt t="7148" x="2424113" y="2020888"/>
          <p14:tracePt t="7165" x="2352675" y="2000250"/>
          <p14:tracePt t="7182" x="2308225" y="1989138"/>
          <p14:tracePt t="7199" x="2259013" y="1966913"/>
          <p14:tracePt t="7200" x="2247900" y="1960563"/>
          <p14:tracePt t="7215" x="2236788" y="1960563"/>
          <p14:tracePt t="7217" x="2225675" y="1955800"/>
          <p14:tracePt t="7232" x="2209800" y="1949450"/>
          <p14:tracePt t="7248" x="2192338" y="1933575"/>
          <p14:tracePt t="7266" x="2181225" y="1927225"/>
          <p14:tracePt t="7268" x="2170113" y="1917700"/>
          <p14:tracePt t="7282" x="2159000" y="1906588"/>
          <p14:tracePt t="7283" x="2147888" y="1900238"/>
          <p14:tracePt t="7298" x="2120900" y="1884363"/>
          <p14:tracePt t="7315" x="2105025" y="1873250"/>
          <p14:tracePt t="7332" x="2087563" y="1855788"/>
          <p14:tracePt t="7349" x="2082800" y="1855788"/>
          <p14:tracePt t="7441" x="2082800" y="1866900"/>
          <p14:tracePt t="7449" x="2076450" y="1878013"/>
          <p14:tracePt t="7455" x="2076450" y="1889125"/>
          <p14:tracePt t="7465" x="2071688" y="1895475"/>
          <p14:tracePt t="7482" x="2065338" y="1900238"/>
          <p14:tracePt t="7484" x="2060575" y="1917700"/>
          <p14:tracePt t="7499" x="2060575" y="1927225"/>
          <p14:tracePt t="7500" x="2054225" y="1938338"/>
          <p14:tracePt t="7516" x="2054225" y="1944688"/>
          <p14:tracePt t="7517" x="2054225" y="1949450"/>
          <p14:tracePt t="8079" x="2060575" y="1949450"/>
          <p14:tracePt t="8086" x="2065338" y="1949450"/>
          <p14:tracePt t="8094" x="2087563" y="1955800"/>
          <p14:tracePt t="8116" x="2154238" y="1971675"/>
          <p14:tracePt t="8133" x="2165350" y="1978025"/>
          <p14:tracePt t="8150" x="2181225" y="1978025"/>
          <p14:tracePt t="8152" x="2187575" y="1982788"/>
          <p14:tracePt t="8166" x="2203450" y="1982788"/>
          <p14:tracePt t="8168" x="2214563" y="1993900"/>
          <p14:tracePt t="8184" x="2225675" y="2000250"/>
          <p14:tracePt t="8200" x="2232025" y="2005013"/>
          <p14:tracePt t="8217" x="2241550" y="2005013"/>
          <p14:tracePt t="8378" x="2247900" y="2005013"/>
          <p14:tracePt t="8453" x="2252663" y="2000250"/>
          <p14:tracePt t="8468" x="2252663" y="1993900"/>
          <p14:tracePt t="8672" x="2259013" y="1993900"/>
          <p14:tracePt t="8677" x="2259013" y="1989138"/>
          <p14:tracePt t="8685" x="2263775" y="1982788"/>
          <p14:tracePt t="8701" x="2297113" y="1971675"/>
          <p14:tracePt t="8717" x="2357438" y="1955800"/>
          <p14:tracePt t="8734" x="2439988" y="1938338"/>
          <p14:tracePt t="8751" x="2517775" y="1922463"/>
          <p14:tracePt t="8753" x="2566988" y="1917700"/>
          <p14:tracePt t="8767" x="2622550" y="1906588"/>
          <p14:tracePt t="8769" x="2682875" y="1895475"/>
          <p14:tracePt t="8784" x="2798763" y="1873250"/>
          <p14:tracePt t="8801" x="2919413" y="1839913"/>
          <p14:tracePt t="8817" x="3013075" y="1817688"/>
          <p14:tracePt t="8834" x="3079750" y="1806575"/>
          <p14:tracePt t="8836" x="3101975" y="1795463"/>
          <p14:tracePt t="8851" x="3113088" y="1790700"/>
          <p14:tracePt t="8964" x="3117850" y="1790700"/>
          <p14:tracePt t="8979" x="3124200" y="1784350"/>
          <p14:tracePt t="8985" x="3124200" y="1779588"/>
          <p14:tracePt t="9001" x="3157538" y="1762125"/>
          <p14:tracePt t="9017" x="3211513" y="1735138"/>
          <p14:tracePt t="9035" x="3333750" y="1663700"/>
          <p14:tracePt t="9036" x="3398838" y="1625600"/>
          <p14:tracePt t="9051" x="3448050" y="1597025"/>
          <p14:tracePt t="9052" x="3532188" y="1536700"/>
          <p14:tracePt t="9067" x="3570288" y="1509713"/>
          <p14:tracePt t="9069" x="3603625" y="1481138"/>
          <p14:tracePt t="9084" x="3657600" y="1427163"/>
          <p14:tracePt t="9101" x="3675063" y="1393825"/>
          <p14:tracePt t="9117" x="3675063" y="1355725"/>
          <p14:tracePt t="9135" x="3686175" y="1333500"/>
          <p14:tracePt t="9137" x="3690938" y="1322388"/>
          <p14:tracePt t="9151" x="3702050" y="1322388"/>
          <p14:tracePt t="9168" x="3713163" y="1316038"/>
          <p14:tracePt t="9184" x="3724275" y="1316038"/>
          <p14:tracePt t="9202" x="3740150" y="1316038"/>
          <p14:tracePt t="9218" x="3746500" y="1322388"/>
          <p14:tracePt t="9220" x="3751263" y="1327150"/>
          <p14:tracePt t="9234" x="3762375" y="1338263"/>
          <p14:tracePt t="9251" x="3790950" y="1366838"/>
          <p14:tracePt t="9268" x="3817938" y="1387475"/>
          <p14:tracePt t="9285" x="3867150" y="1420813"/>
          <p14:tracePt t="9287" x="3884613" y="1431925"/>
          <p14:tracePt t="9302" x="3944938" y="1449388"/>
          <p14:tracePt t="9318" x="4005263" y="1476375"/>
          <p14:tracePt t="9335" x="4071938" y="1492250"/>
          <p14:tracePt t="9337" x="4114800" y="1503363"/>
          <p14:tracePt t="9352" x="4137025" y="1514475"/>
          <p14:tracePt t="9354" x="4165600" y="1525588"/>
          <p14:tracePt t="9370" x="4214813" y="1536700"/>
          <p14:tracePt t="9385" x="4275138" y="1543050"/>
          <p14:tracePt t="9402" x="4308475" y="1543050"/>
          <p14:tracePt t="9418" x="4324350" y="1543050"/>
          <p14:tracePt t="9458" x="4324350" y="1536700"/>
          <p14:tracePt t="9473" x="4324350" y="1525588"/>
          <p14:tracePt t="10179" x="4330700" y="1525588"/>
          <p14:tracePt t="10247" x="4335463" y="1525588"/>
          <p14:tracePt t="10298" x="4341813" y="1525588"/>
          <p14:tracePt t="10366" x="4346575" y="1525588"/>
          <p14:tracePt t="10382" x="4352925" y="1525588"/>
          <p14:tracePt t="10395" x="4357688" y="1525588"/>
          <p14:tracePt t="10410" x="4364038" y="1525588"/>
          <p14:tracePt t="10419" x="4364038" y="1520825"/>
          <p14:tracePt t="10448" x="4368800" y="1520825"/>
          <p14:tracePt t="10532" x="4373563" y="1520825"/>
          <p14:tracePt t="10560" x="4379913" y="1520825"/>
          <p14:tracePt t="10605" x="4384675" y="1520825"/>
          <p14:tracePt t="10645" x="4391025" y="1520825"/>
          <p14:tracePt t="10666" x="4402138" y="1514475"/>
          <p14:tracePt t="10672" x="4406900" y="1514475"/>
          <p14:tracePt t="10687" x="4424363" y="1514475"/>
          <p14:tracePt t="10689" x="4451350" y="1520825"/>
          <p14:tracePt t="10703" x="4578350" y="1563688"/>
          <p14:tracePt t="10720" x="4699000" y="1614488"/>
          <p14:tracePt t="10737" x="4953000" y="1701800"/>
          <p14:tracePt t="10754" x="5167313" y="1768475"/>
          <p14:tracePt t="10756" x="5354638" y="1806575"/>
          <p14:tracePt t="10771" x="5691188" y="1844675"/>
          <p14:tracePt t="10786" x="6313488" y="1895475"/>
          <p14:tracePt t="10804" x="6759575" y="1949450"/>
          <p14:tracePt t="10821" x="7151688" y="2000250"/>
          <p14:tracePt t="10838" x="7404100" y="2016125"/>
          <p14:tracePt t="10854" x="7470775" y="2020888"/>
          <p14:tracePt t="10871" x="7475538" y="2020888"/>
          <p14:tracePt t="10959" x="7486650" y="2020888"/>
          <p14:tracePt t="10966" x="7493000" y="2020888"/>
          <p14:tracePt t="10972" x="7497763" y="2020888"/>
          <p14:tracePt t="10987" x="7504113" y="2016125"/>
          <p14:tracePt t="10989" x="7515225" y="2011363"/>
          <p14:tracePt t="11003" x="7531100" y="2005013"/>
          <p14:tracePt t="11021" x="7564438" y="1978025"/>
          <p14:tracePt t="11038" x="7631113" y="1938338"/>
          <p14:tracePt t="11039" x="7658100" y="1922463"/>
          <p14:tracePt t="11054" x="7702550" y="1889125"/>
          <p14:tracePt t="11056" x="7734300" y="1873250"/>
          <p14:tracePt t="11071" x="7762875" y="1855788"/>
          <p14:tracePt t="11073" x="7796213" y="1833563"/>
          <p14:tracePt t="11087" x="7872413" y="1790700"/>
          <p14:tracePt t="11105" x="7950200" y="1757363"/>
          <p14:tracePt t="11107" x="7972425" y="1746250"/>
          <p14:tracePt t="11122" x="7994650" y="1735138"/>
          <p14:tracePt t="11137" x="8010525" y="1730375"/>
          <p14:tracePt t="11154" x="8015288" y="1730375"/>
          <p14:tracePt t="11175" x="8021638" y="1730375"/>
          <p14:tracePt t="11187" x="8026400" y="1730375"/>
          <p14:tracePt t="11205" x="8077200" y="1735138"/>
          <p14:tracePt t="11221" x="8104188" y="1735138"/>
          <p14:tracePt t="11222" x="8148638" y="1735138"/>
          <p14:tracePt t="11238" x="8213725" y="1735138"/>
          <p14:tracePt t="11255" x="8318500" y="1735138"/>
          <p14:tracePt t="11271" x="8389938" y="1735138"/>
          <p14:tracePt t="11273" x="8451850" y="1735138"/>
          <p14:tracePt t="11288" x="8478838" y="1735138"/>
          <p14:tracePt t="11289" x="8516938" y="1735138"/>
          <p14:tracePt t="11304" x="8583613" y="1730375"/>
          <p14:tracePt t="11321" x="8599488" y="1724025"/>
          <p14:tracePt t="11338" x="8605838" y="1724025"/>
          <p14:tracePt t="11356" x="8616950" y="1724025"/>
          <p14:tracePt t="11371" x="8628063" y="1724025"/>
          <p14:tracePt t="11388" x="8650288" y="1724025"/>
          <p14:tracePt t="11405" x="8666163" y="1724025"/>
          <p14:tracePt t="11406" x="8677275" y="1724025"/>
          <p14:tracePt t="11422" x="8693150" y="1719263"/>
          <p14:tracePt t="11423" x="8699500" y="1719263"/>
          <p14:tracePt t="11438" x="8715375" y="1712913"/>
          <p14:tracePt t="11439" x="8721725" y="1712913"/>
          <p14:tracePt t="11455" x="8743950" y="1708150"/>
          <p14:tracePt t="11472" x="8748713" y="1708150"/>
          <p14:tracePt t="11488" x="8753475" y="1701800"/>
          <p14:tracePt t="11505" x="8759825" y="1697038"/>
          <p14:tracePt t="11507" x="8764588" y="1697038"/>
          <p14:tracePt t="11521" x="8775700" y="1697038"/>
          <p14:tracePt t="11538" x="8786813" y="1690688"/>
          <p14:tracePt t="11555" x="8809038" y="1679575"/>
          <p14:tracePt t="11572" x="8842375" y="1663700"/>
          <p14:tracePt t="11588" x="8858250" y="1652588"/>
          <p14:tracePt t="11605" x="8875713" y="1641475"/>
          <p14:tracePt t="11622" x="8891588" y="1641475"/>
          <p14:tracePt t="11640" x="8909050" y="1636713"/>
          <p14:tracePt t="11656" x="8913813" y="1636713"/>
          <p14:tracePt t="11657" x="8920163" y="1636713"/>
          <p14:tracePt t="11672" x="8931275" y="1636713"/>
          <p14:tracePt t="11688" x="8940800" y="1636713"/>
          <p14:tracePt t="11706" x="8951913" y="1630363"/>
          <p14:tracePt t="11723" x="8958263" y="1630363"/>
          <p14:tracePt t="12767" x="8951913" y="1630363"/>
          <p14:tracePt t="12772" x="8951913" y="1625600"/>
          <p14:tracePt t="12782" x="8936038" y="1625600"/>
          <p14:tracePt t="12806" x="8909050" y="1614488"/>
          <p14:tracePt t="12824" x="8891588" y="1614488"/>
          <p14:tracePt t="12825" x="8886825" y="1614488"/>
          <p14:tracePt t="12840" x="8880475" y="1614488"/>
          <p14:tracePt t="12856" x="8875713" y="1614488"/>
          <p14:tracePt t="12873" x="8869363" y="1614488"/>
          <p14:tracePt t="12891" x="8864600" y="1619250"/>
          <p14:tracePt t="12906" x="8858250" y="1619250"/>
          <p14:tracePt t="12924" x="8853488" y="1625600"/>
          <p14:tracePt t="12940" x="8842375" y="1625600"/>
          <p14:tracePt t="12957" x="8831263" y="1636713"/>
          <p14:tracePt t="12974" x="8809038" y="1641475"/>
          <p14:tracePt t="12975" x="8797925" y="1646238"/>
          <p14:tracePt t="12991" x="8793163" y="1652588"/>
          <p14:tracePt t="12992" x="8782050" y="1652588"/>
          <p14:tracePt t="13008" x="8770938" y="1652588"/>
          <p14:tracePt t="13025" x="8764588" y="1652588"/>
          <p14:tracePt t="13041" x="8753475" y="1652588"/>
          <p14:tracePt t="13042" x="8748713" y="1652588"/>
          <p14:tracePt t="13057" x="8737600" y="1652588"/>
          <p14:tracePt t="13058" x="8721725" y="1652588"/>
          <p14:tracePt t="13074" x="8710613" y="1652588"/>
          <p14:tracePt t="13091" x="8699500" y="1652588"/>
          <p14:tracePt t="13107" x="8693150" y="1652588"/>
          <p14:tracePt t="13109" x="8688388" y="1652588"/>
          <p14:tracePt t="13125" x="8688388" y="1657350"/>
          <p14:tracePt t="13141" x="8677275" y="1657350"/>
          <p14:tracePt t="13157" x="8666163" y="1668463"/>
          <p14:tracePt t="13174" x="8659813" y="1668463"/>
          <p14:tracePt t="13191" x="8643938" y="1679575"/>
          <p14:tracePt t="13207" x="8639175" y="1679575"/>
          <p14:tracePt t="13208" x="8632825" y="1685925"/>
          <p14:tracePt t="13224" x="8621713" y="1690688"/>
          <p14:tracePt t="19555" x="8478838" y="1724025"/>
          <p14:tracePt t="19557" x="8462963" y="1735138"/>
          <p14:tracePt t="19561" x="8440738" y="1739900"/>
          <p14:tracePt t="19563" x="8418513" y="1757363"/>
          <p14:tracePt t="20919" x="8456613" y="1762125"/>
          <p14:tracePt t="20927" x="8605838" y="1779588"/>
          <p14:tracePt t="20935" x="8797925" y="1779588"/>
          <p14:tracePt t="20953" x="9305925" y="1762125"/>
          <p14:tracePt t="20969" x="9569450" y="1828800"/>
          <p14:tracePt t="20971" x="9625013" y="1839913"/>
          <p14:tracePt t="20986" x="9663113" y="1855788"/>
          <p14:tracePt t="20988" x="9690100" y="1866900"/>
          <p14:tracePt t="21002" x="9752013" y="1884363"/>
          <p14:tracePt t="21019" x="9794875" y="1911350"/>
          <p14:tracePt t="21036" x="9872663" y="1927225"/>
          <p14:tracePt t="21038" x="9877425" y="1938338"/>
          <p14:tracePt t="21053" x="9894888" y="1944688"/>
          <p14:tracePt t="21055" x="9906000" y="1949450"/>
          <p14:tracePt t="21069" x="9906000" y="1966913"/>
          <p14:tracePt t="21086" x="9872663" y="2000250"/>
          <p14:tracePt t="21103" x="9823450" y="2020888"/>
          <p14:tracePt t="21105" x="9740900" y="2054225"/>
          <p14:tracePt t="21120" x="9618663" y="2082800"/>
          <p14:tracePt t="21121" x="9442450" y="2132013"/>
          <p14:tracePt t="21136" x="9315450" y="2170113"/>
          <p14:tracePt t="21137" x="9096375" y="2214563"/>
          <p14:tracePt t="21152" x="8726488" y="2312988"/>
          <p14:tracePt t="21170" x="8302625" y="2446338"/>
          <p14:tracePt t="21186" x="8131175" y="2500313"/>
          <p14:tracePt t="21187" x="7950200" y="2551113"/>
          <p14:tracePt t="21203" x="7762875" y="2600325"/>
          <p14:tracePt t="21204" x="7493000" y="2671763"/>
          <p14:tracePt t="21219" x="7205663" y="2743200"/>
          <p14:tracePt t="21236" x="6969125" y="2814638"/>
          <p14:tracePt t="21253" x="6688138" y="2914650"/>
          <p14:tracePt t="21255" x="6534150" y="2968625"/>
          <p14:tracePt t="21270" x="6462713" y="3008313"/>
          <p14:tracePt t="21272" x="6351588" y="3057525"/>
          <p14:tracePt t="21286" x="6242050" y="3122613"/>
          <p14:tracePt t="21303" x="6054725" y="3249613"/>
          <p14:tracePt t="21320" x="5934075" y="3309938"/>
          <p14:tracePt t="21337" x="5845175" y="3376613"/>
          <p14:tracePt t="21338" x="5789613" y="3409950"/>
          <p14:tracePt t="21353" x="5762625" y="3436938"/>
          <p14:tracePt t="21355" x="5718175" y="3465513"/>
          <p14:tracePt t="21369" x="5624513" y="3508375"/>
          <p14:tracePt t="21386" x="5399088" y="3559175"/>
          <p14:tracePt t="21403" x="5040313" y="3575050"/>
          <p14:tracePt t="21407" x="4649788" y="3575050"/>
          <p14:tracePt t="21420" x="4225925" y="3575050"/>
          <p14:tracePt t="21422" x="3933825" y="3575050"/>
          <p14:tracePt t="21436" x="2544763" y="3559175"/>
          <p14:tracePt t="21453" x="1157288" y="3481388"/>
          <p14:tracePt t="21810" x="292100" y="4456113"/>
          <p14:tracePt t="21820" x="430213" y="4699000"/>
          <p14:tracePt t="21837" x="650875" y="5095875"/>
          <p14:tracePt t="21854" x="887413" y="5453063"/>
          <p14:tracePt t="21856" x="920750" y="5502275"/>
          <p14:tracePt t="21871" x="947738" y="5535613"/>
          <p14:tracePt t="21873" x="947738" y="5541963"/>
          <p14:tracePt t="21886" x="936625" y="5541963"/>
          <p14:tracePt t="21904" x="815975" y="5491163"/>
          <p14:tracePt t="21921" x="434975" y="5332413"/>
          <p14:tracePt t="21922" x="66675" y="5189538"/>
          <p14:tracePt t="22058" x="557213" y="4445000"/>
          <p14:tracePt t="22071" x="930275" y="4351338"/>
          <p14:tracePt t="22088" x="1536700" y="4164013"/>
          <p14:tracePt t="22089" x="1951038" y="4005263"/>
          <p14:tracePt t="22104" x="2439988" y="3800475"/>
          <p14:tracePt t="22121" x="2941638" y="3548063"/>
          <p14:tracePt t="22138" x="3222625" y="3376613"/>
          <p14:tracePt t="22140" x="3322638" y="3298825"/>
          <p14:tracePt t="22155" x="3427413" y="3222625"/>
          <p14:tracePt t="22156" x="3465513" y="3195638"/>
          <p14:tracePt t="22172" x="3541713" y="3128963"/>
          <p14:tracePt t="22189" x="3625850" y="3079750"/>
          <p14:tracePt t="22204" x="3757613" y="3001963"/>
          <p14:tracePt t="22222" x="3916363" y="2930525"/>
          <p14:tracePt t="22224" x="4000500" y="2892425"/>
          <p14:tracePt t="22238" x="4076700" y="2847975"/>
          <p14:tracePt t="22239" x="4098925" y="2836863"/>
          <p14:tracePt t="22254" x="4110038" y="2832100"/>
          <p14:tracePt t="22271" x="4071938" y="2798763"/>
          <p14:tracePt t="22288" x="3813175" y="2716213"/>
          <p14:tracePt t="22305" x="3167063" y="2611438"/>
          <p14:tracePt t="22321" x="2941638" y="2593975"/>
          <p14:tracePt t="22323" x="2760663" y="2589213"/>
          <p14:tracePt t="22338" x="2236788" y="2544763"/>
          <p14:tracePt t="22355" x="1730375" y="2522538"/>
          <p14:tracePt t="22357" x="1460500" y="2511425"/>
          <p14:tracePt t="22372" x="1244600" y="2506663"/>
          <p14:tracePt t="22374" x="1168400" y="2506663"/>
          <p14:tracePt t="22389" x="1023938" y="2506663"/>
          <p14:tracePt t="22404" x="1008063" y="2511425"/>
          <p14:tracePt t="22434" x="1008063" y="2517775"/>
          <p14:tracePt t="22441" x="1003300" y="2560638"/>
          <p14:tracePt t="22456" x="1003300" y="2660650"/>
          <p14:tracePt t="22472" x="1014413" y="2825750"/>
          <p14:tracePt t="22488" x="1068388" y="2946400"/>
          <p14:tracePt t="22506" x="1190625" y="3046413"/>
          <p14:tracePt t="22508" x="1211263" y="3062288"/>
          <p14:tracePt t="22523" x="1273175" y="3090863"/>
          <p14:tracePt t="22538" x="1277938" y="3090863"/>
          <p14:tracePt t="22540" x="1289050" y="3090863"/>
          <p14:tracePt t="22585" x="1289050" y="3084513"/>
          <p14:tracePt t="22590" x="1289050" y="3073400"/>
          <p14:tracePt t="22606" x="1273175" y="3035300"/>
          <p14:tracePt t="22622" x="1273175" y="3008313"/>
          <p14:tracePt t="22639" x="1300163" y="2919413"/>
          <p14:tracePt t="22655" x="1338263" y="2841625"/>
          <p14:tracePt t="22657" x="1360488" y="2798763"/>
          <p14:tracePt t="22673" x="1404938" y="2687638"/>
          <p14:tracePt t="22688" x="1420813" y="2633663"/>
          <p14:tracePt t="22689" x="1454150" y="2551113"/>
          <p14:tracePt t="22705" x="1482725" y="2457450"/>
          <p14:tracePt t="22723" x="1509713" y="2363788"/>
          <p14:tracePt t="22739" x="1531938" y="2308225"/>
          <p14:tracePt t="22741" x="1543050" y="2290763"/>
          <p14:tracePt t="22755" x="1547813" y="2286000"/>
          <p14:tracePt t="22757" x="1558925" y="2274888"/>
          <p14:tracePt t="22772" x="1570038" y="2274888"/>
          <p14:tracePt t="22937" x="1570038" y="2270125"/>
          <p14:tracePt t="22943" x="1576388" y="2270125"/>
          <p14:tracePt t="22955" x="1597025" y="2259013"/>
          <p14:tracePt t="22973" x="1658938" y="2247900"/>
          <p14:tracePt t="22974" x="1685925" y="2241550"/>
          <p14:tracePt t="22989" x="1757363" y="2225675"/>
          <p14:tracePt t="23006" x="1801813" y="2214563"/>
          <p14:tracePt t="23022" x="1835150" y="2203450"/>
          <p14:tracePt t="23040" x="1846263" y="2197100"/>
          <p14:tracePt t="23058" x="1851025" y="2197100"/>
          <p14:tracePt t="23072" x="1857375" y="2197100"/>
          <p14:tracePt t="23090" x="1866900" y="2197100"/>
          <p14:tracePt t="23106" x="1895475" y="2192338"/>
          <p14:tracePt t="23107" x="1922463" y="2192338"/>
          <p14:tracePt t="23124" x="1971675" y="2187575"/>
          <p14:tracePt t="23139" x="2005013" y="2176463"/>
          <p14:tracePt t="23155" x="2027238" y="2170113"/>
          <p14:tracePt t="23173" x="2044700" y="2165350"/>
          <p14:tracePt t="23175" x="2049463" y="2165350"/>
          <p14:tracePt t="23191" x="2054225" y="2165350"/>
          <p14:tracePt t="23206" x="2060575" y="2159000"/>
          <p14:tracePt t="23208" x="2071688" y="2159000"/>
          <p14:tracePt t="23222" x="2076450" y="2159000"/>
          <p14:tracePt t="23240" x="2087563" y="2159000"/>
          <p14:tracePt t="23256" x="2105025" y="2159000"/>
          <p14:tracePt t="23257" x="2109788" y="2159000"/>
          <p14:tracePt t="23274" x="2127250" y="2154238"/>
          <p14:tracePt t="23289" x="2147888" y="2154238"/>
          <p14:tracePt t="23306" x="2154238" y="2154238"/>
          <p14:tracePt t="23323" x="2159000" y="2154238"/>
          <p14:tracePt t="23341" x="2165350" y="2154238"/>
          <p14:tracePt t="23357" x="2170113" y="2154238"/>
          <p14:tracePt t="23372" x="2176463" y="2154238"/>
          <p14:tracePt t="23394" x="2181225" y="2154238"/>
          <p14:tracePt t="23407" x="2187575" y="2154238"/>
          <p14:tracePt t="23423" x="2192338" y="2154238"/>
          <p14:tracePt t="23424" x="2198688" y="2154238"/>
          <p14:tracePt t="23439" x="2203450" y="2154238"/>
          <p14:tracePt t="23679" x="2192338" y="2165350"/>
          <p14:tracePt t="23685" x="2147888" y="2187575"/>
          <p14:tracePt t="23693" x="2116138" y="2208213"/>
          <p14:tracePt t="23706" x="2076450" y="2225675"/>
          <p14:tracePt t="23708" x="2022475" y="2247900"/>
          <p14:tracePt t="23725" x="1966913" y="2274888"/>
          <p14:tracePt t="23739" x="1955800" y="2281238"/>
          <p14:tracePt t="23881" x="1951038" y="2281238"/>
          <p14:tracePt t="23897" x="1944688" y="2281238"/>
          <p14:tracePt t="23911" x="1939925" y="2281238"/>
          <p14:tracePt t="23918" x="1939925" y="2274888"/>
          <p14:tracePt t="23926" x="1933575" y="2274888"/>
          <p14:tracePt t="23948" x="1933575" y="2270125"/>
          <p14:tracePt t="23964" x="1933575" y="2263775"/>
          <p14:tracePt t="23974" x="1933575" y="2259013"/>
          <p14:tracePt t="23990" x="1939925" y="2259013"/>
          <p14:tracePt t="24025" x="1939925" y="2252663"/>
          <p14:tracePt t="24038" x="1933575" y="2247900"/>
          <p14:tracePt t="24100" x="1933575" y="2241550"/>
          <p14:tracePt t="24121" x="1939925" y="2236788"/>
          <p14:tracePt t="24142" x="1951038" y="2230438"/>
          <p14:tracePt t="24150" x="1955800" y="2230438"/>
          <p14:tracePt t="24165" x="1960563" y="2230438"/>
          <p14:tracePt t="24175" x="1966913" y="2225675"/>
          <p14:tracePt t="24190" x="1971675" y="2219325"/>
          <p14:tracePt t="24208" x="1989138" y="2219325"/>
          <p14:tracePt t="24226" x="2038350" y="2214563"/>
          <p14:tracePt t="24227" x="2065338" y="2214563"/>
          <p14:tracePt t="24242" x="2132013" y="2208213"/>
          <p14:tracePt t="24257" x="2214563" y="2203450"/>
          <p14:tracePt t="24274" x="2270125" y="2192338"/>
          <p14:tracePt t="24291" x="2308225" y="2187575"/>
          <p14:tracePt t="24292" x="2314575" y="2181225"/>
          <p14:tracePt t="24307" x="2319338" y="2181225"/>
          <p14:tracePt t="24309" x="2325688" y="2181225"/>
          <p14:tracePt t="24324" x="2330450" y="2181225"/>
          <p14:tracePt t="24341" x="2346325" y="2176463"/>
          <p14:tracePt t="24357" x="2390775" y="2170113"/>
          <p14:tracePt t="24375" x="2451100" y="2147888"/>
          <p14:tracePt t="24376" x="2468563" y="2147888"/>
          <p14:tracePt t="24391" x="2495550" y="2136775"/>
          <p14:tracePt t="24407" x="2506663" y="2132013"/>
          <p14:tracePt t="24425" x="2522538" y="2132013"/>
          <p14:tracePt t="24441" x="2540000" y="2132013"/>
          <p14:tracePt t="24443" x="2551113" y="2125663"/>
          <p14:tracePt t="24457" x="2562225" y="2125663"/>
          <p14:tracePt t="24459" x="2566988" y="2125663"/>
          <p14:tracePt t="24474" x="2573338" y="2120900"/>
          <p14:tracePt t="24564" x="2578100" y="2120900"/>
          <p14:tracePt t="24571" x="2584450" y="2120900"/>
          <p14:tracePt t="24578" x="2595563" y="2120900"/>
          <p14:tracePt t="24592" x="2611438" y="2120900"/>
          <p14:tracePt t="24593" x="2616200" y="2120900"/>
          <p14:tracePt t="24608" x="2633663" y="2120900"/>
          <p14:tracePt t="24609" x="2660650" y="2120900"/>
          <p14:tracePt t="24624" x="2698750" y="2120900"/>
          <p14:tracePt t="24641" x="2776538" y="2120900"/>
          <p14:tracePt t="24658" x="2854325" y="2120900"/>
          <p14:tracePt t="24675" x="2990850" y="2120900"/>
          <p14:tracePt t="24677" x="3041650" y="2120900"/>
          <p14:tracePt t="24691" x="3233738" y="2120900"/>
          <p14:tracePt t="24708" x="3421063" y="2120900"/>
          <p14:tracePt t="24725" x="3586163" y="2120900"/>
          <p14:tracePt t="24742" x="3735388" y="2114550"/>
          <p14:tracePt t="24744" x="3795713" y="2114550"/>
          <p14:tracePt t="24759" x="3844925" y="2114550"/>
          <p14:tracePt t="24760" x="3873500" y="2109788"/>
          <p14:tracePt t="24775" x="3895725" y="2109788"/>
          <p14:tracePt t="24970" x="3900488" y="2109788"/>
          <p14:tracePt t="24977" x="3906838" y="2109788"/>
          <p14:tracePt t="24983" x="3933825" y="2103438"/>
          <p14:tracePt t="25009" x="4054475" y="2098675"/>
          <p14:tracePt t="25026" x="4176713" y="2082800"/>
          <p14:tracePt t="25028" x="4219575" y="2082800"/>
          <p14:tracePt t="25043" x="4275138" y="2082800"/>
          <p14:tracePt t="25045" x="4330700" y="2082800"/>
          <p14:tracePt t="25060" x="4418013" y="2082800"/>
          <p14:tracePt t="25076" x="4495800" y="2082800"/>
          <p14:tracePt t="25093" x="4540250" y="2082800"/>
          <p14:tracePt t="25110" x="4589463" y="2082800"/>
          <p14:tracePt t="25111" x="4600575" y="2082800"/>
          <p14:tracePt t="25126" x="4611688" y="2082800"/>
          <p14:tracePt t="25128" x="4616450" y="2082800"/>
          <p14:tracePt t="25141" x="4622800" y="2082800"/>
          <p14:tracePt t="25299" x="4627563" y="2082800"/>
          <p14:tracePt t="25307" x="4633913" y="2082800"/>
          <p14:tracePt t="25313" x="4649788" y="2087563"/>
          <p14:tracePt t="25328" x="4687888" y="2093913"/>
          <p14:tracePt t="25343" x="4721225" y="2093913"/>
          <p14:tracePt t="25345" x="4754563" y="2093913"/>
          <p14:tracePt t="25360" x="4781550" y="2093913"/>
          <p14:tracePt t="25361" x="4826000" y="2093913"/>
          <p14:tracePt t="25376" x="4930775" y="2098675"/>
          <p14:tracePt t="25393" x="5013325" y="2098675"/>
          <p14:tracePt t="25395" x="5057775" y="2098675"/>
          <p14:tracePt t="25409" x="5084763" y="2098675"/>
          <p14:tracePt t="25410" x="5102225" y="2098675"/>
          <p14:tracePt t="25426" x="5118100" y="2098675"/>
          <p14:tracePt t="25428" x="5145088" y="2098675"/>
          <p14:tracePt t="25443" x="5167313" y="2098675"/>
          <p14:tracePt t="25460" x="5189538" y="2098675"/>
          <p14:tracePt t="25476" x="5207000" y="2098675"/>
          <p14:tracePt t="25477" x="5216525" y="2098675"/>
          <p14:tracePt t="25493" x="5227638" y="2098675"/>
          <p14:tracePt t="25705" x="5238750" y="2098675"/>
          <p14:tracePt t="25710" x="5256213" y="2098675"/>
          <p14:tracePt t="25726" x="5278438" y="2098675"/>
          <p14:tracePt t="25728" x="5289550" y="2098675"/>
          <p14:tracePt t="25743" x="5365750" y="2098675"/>
          <p14:tracePt t="25761" x="5492750" y="2098675"/>
          <p14:tracePt t="25762" x="5586413" y="2098675"/>
          <p14:tracePt t="25777" x="5746750" y="2093913"/>
          <p14:tracePt t="25778" x="5872163" y="2082800"/>
          <p14:tracePt t="25794" x="6070600" y="2082800"/>
          <p14:tracePt t="25809" x="6302375" y="2076450"/>
          <p14:tracePt t="25827" x="6423025" y="2076450"/>
          <p14:tracePt t="25844" x="6489700" y="2076450"/>
          <p14:tracePt t="25845" x="6507163" y="2076450"/>
          <p14:tracePt t="25861" x="6523038" y="2076450"/>
          <p14:tracePt t="25877" x="6527800" y="2076450"/>
          <p14:tracePt t="26275" x="6545263" y="2076450"/>
          <p14:tracePt t="26281" x="6594475" y="2076450"/>
          <p14:tracePt t="26294" x="6699250" y="2076450"/>
          <p14:tracePt t="26311" x="6969125" y="2076450"/>
          <p14:tracePt t="26313" x="7189788" y="2065338"/>
          <p14:tracePt t="26328" x="7564438" y="2016125"/>
          <p14:tracePt t="26344" x="7932738" y="1978025"/>
          <p14:tracePt t="26361" x="8159750" y="1949450"/>
          <p14:tracePt t="26363" x="8231188" y="1944688"/>
          <p14:tracePt t="26377" x="8264525" y="1938338"/>
          <p14:tracePt t="26378" x="8269288" y="1933575"/>
          <p14:tracePt t="26395" x="8275638" y="1933575"/>
          <p14:tracePt t="26611" x="8280400" y="1933575"/>
          <p14:tracePt t="26634" x="8285163" y="1933575"/>
          <p14:tracePt t="26640" x="8291513" y="1938338"/>
          <p14:tracePt t="26648" x="8302625" y="1944688"/>
          <p14:tracePt t="26662" x="8313738" y="1949450"/>
          <p14:tracePt t="26663" x="8340725" y="1960563"/>
          <p14:tracePt t="26678" x="8378825" y="1989138"/>
          <p14:tracePt t="26694" x="8440738" y="2027238"/>
          <p14:tracePt t="26712" x="8489950" y="2054225"/>
          <p14:tracePt t="26728" x="8550275" y="2087563"/>
          <p14:tracePt t="26730" x="8561388" y="2098675"/>
          <p14:tracePt t="26746" x="8605838" y="2109788"/>
          <p14:tracePt t="26762" x="8621713" y="2114550"/>
          <p14:tracePt t="26778" x="8632825" y="2114550"/>
          <p14:tracePt t="26845" x="8639175" y="2114550"/>
          <p14:tracePt t="26866" x="8643938" y="2114550"/>
          <p14:tracePt t="26874" x="8650288" y="2120900"/>
          <p14:tracePt t="26880" x="8659813" y="2120900"/>
          <p14:tracePt t="26896" x="8677275" y="2125663"/>
          <p14:tracePt t="26912" x="8693150" y="2132013"/>
          <p14:tracePt t="26913" x="8710613" y="2136775"/>
          <p14:tracePt t="26929" x="8753475" y="2143125"/>
          <p14:tracePt t="26945" x="8809038" y="2143125"/>
          <p14:tracePt t="26962" x="8864600" y="2143125"/>
          <p14:tracePt t="26964" x="8880475" y="2143125"/>
          <p14:tracePt t="26978" x="8897938" y="2143125"/>
          <p14:tracePt t="26980" x="8913813" y="2143125"/>
          <p14:tracePt t="26995" x="8958263" y="2143125"/>
          <p14:tracePt t="27012" x="8996363" y="2143125"/>
          <p14:tracePt t="27029" x="9029700" y="2143125"/>
          <p14:tracePt t="27030" x="9051925" y="2143125"/>
          <p14:tracePt t="27045" x="9096375" y="2143125"/>
          <p14:tracePt t="27047" x="9107488" y="2143125"/>
          <p14:tracePt t="27062" x="9123363" y="2143125"/>
          <p14:tracePt t="27063" x="9150350" y="2143125"/>
          <p14:tracePt t="27078" x="9212263" y="2143125"/>
          <p14:tracePt t="27095" x="9277350" y="2143125"/>
          <p14:tracePt t="27097" x="9332913" y="2143125"/>
          <p14:tracePt t="27112" x="9366250" y="2143125"/>
          <p14:tracePt t="27113" x="9409113" y="2147888"/>
          <p14:tracePt t="27128" x="9464675" y="2154238"/>
          <p14:tracePt t="27130" x="9509125" y="2154238"/>
          <p14:tracePt t="27145" x="9585325" y="2159000"/>
          <p14:tracePt t="27162" x="9674225" y="2165350"/>
          <p14:tracePt t="27179" x="9740900" y="2176463"/>
          <p14:tracePt t="27180" x="9763125" y="2176463"/>
          <p14:tracePt t="27195" x="9783763" y="2176463"/>
          <p14:tracePt t="27197" x="9817100" y="2176463"/>
          <p14:tracePt t="27212" x="9872663" y="2176463"/>
          <p14:tracePt t="27228" x="9917113" y="2176463"/>
          <p14:tracePt t="27245" x="9939338" y="2176463"/>
          <p14:tracePt t="27355" x="9944100" y="2176463"/>
          <p14:tracePt t="27369" x="9950450" y="2176463"/>
          <p14:tracePt t="27391" x="9955213" y="2176463"/>
          <p14:tracePt t="27489" x="9959975" y="2176463"/>
          <p14:tracePt t="27511" x="9966325" y="2176463"/>
          <p14:tracePt t="27534" x="9971088" y="2176463"/>
          <p14:tracePt t="27609" x="9977438" y="2176463"/>
          <p14:tracePt t="27631" x="9977438" y="2170113"/>
          <p14:tracePt t="27639" x="9982200" y="2170113"/>
          <p14:tracePt t="27653" x="9988550" y="2170113"/>
          <p14:tracePt t="27669" x="9988550" y="2165350"/>
          <p14:tracePt t="27679" x="9993313" y="2165350"/>
          <p14:tracePt t="27696" x="9999663" y="2165350"/>
          <p14:tracePt t="27722" x="10004425" y="2165350"/>
          <p14:tracePt t="27804" x="10004425" y="2159000"/>
          <p14:tracePt t="27819" x="10010775" y="2159000"/>
          <p14:tracePt t="28269" x="10015538" y="2159000"/>
          <p14:tracePt t="28275" x="10021888" y="2159000"/>
          <p14:tracePt t="28299" x="10026650" y="2159000"/>
          <p14:tracePt t="28305" x="10033000" y="2159000"/>
          <p14:tracePt t="28321" x="10037763" y="2159000"/>
          <p14:tracePt t="28336" x="10044113" y="2159000"/>
          <p14:tracePt t="28389" x="10048875" y="2159000"/>
          <p14:tracePt t="29289" x="10044113" y="2159000"/>
          <p14:tracePt t="29295" x="10015538" y="2181225"/>
          <p14:tracePt t="29305" x="9955213" y="2203450"/>
          <p14:tracePt t="29315" x="9932988" y="2208213"/>
          <p14:tracePt t="29332" x="9629775" y="2286000"/>
          <p14:tracePt t="29333" x="9332913" y="2324100"/>
          <p14:tracePt t="29349" x="8699500" y="2395538"/>
          <p14:tracePt t="29365" x="7680325" y="2462213"/>
          <p14:tracePt t="29382" x="6748463" y="2540000"/>
          <p14:tracePt t="29399" x="5713413" y="2705100"/>
          <p14:tracePt t="29400" x="5338763" y="2759075"/>
          <p14:tracePt t="29416" x="4864100" y="2803525"/>
          <p14:tracePt t="29418" x="4391025" y="2870200"/>
          <p14:tracePt t="29432" x="3978275" y="2870200"/>
          <p14:tracePt t="29433" x="3432175" y="2870200"/>
          <p14:tracePt t="29449" x="2716213" y="2897188"/>
          <p14:tracePt t="29465" x="2374900" y="2897188"/>
          <p14:tracePt t="29482" x="2181225" y="2892425"/>
          <p14:tracePt t="29484" x="2154238" y="2892425"/>
          <p14:tracePt t="29498" x="2154238" y="2881313"/>
          <p14:tracePt t="29642" x="2147888" y="2881313"/>
          <p14:tracePt t="29652" x="2143125" y="2881313"/>
          <p14:tracePt t="29663" x="2132013" y="2881313"/>
          <p14:tracePt t="29671" x="2127250" y="2881313"/>
          <p14:tracePt t="29683" x="2120900" y="2881313"/>
          <p14:tracePt t="29699" x="2093913" y="2870200"/>
          <p14:tracePt t="29701" x="2076450" y="2870200"/>
          <p14:tracePt t="29717" x="2049463" y="2863850"/>
          <p14:tracePt t="29718" x="2011363" y="2859088"/>
          <p14:tracePt t="29732" x="1966913" y="2841625"/>
          <p14:tracePt t="29749" x="1922463" y="2836863"/>
          <p14:tracePt t="29766" x="1911350" y="2825750"/>
          <p14:tracePt t="29767" x="1906588" y="2820988"/>
          <p14:tracePt t="29783" x="1900238" y="2803525"/>
          <p14:tracePt t="29799" x="1900238" y="2787650"/>
          <p14:tracePt t="29801" x="1900238" y="2759075"/>
          <p14:tracePt t="29816" x="1911350" y="2720975"/>
          <p14:tracePt t="29833" x="1928813" y="2671763"/>
          <p14:tracePt t="29835" x="1939925" y="2660650"/>
          <p14:tracePt t="29850" x="1960563" y="2633663"/>
          <p14:tracePt t="29866" x="1971675" y="2627313"/>
          <p14:tracePt t="29868" x="1982788" y="2616200"/>
          <p14:tracePt t="29882" x="2000250" y="2605088"/>
          <p14:tracePt t="29900" x="2022475" y="2600325"/>
          <p14:tracePt t="29916" x="2038350" y="2593975"/>
          <p14:tracePt t="29917" x="2049463" y="2589213"/>
          <p14:tracePt t="29934" x="2071688" y="2582863"/>
          <p14:tracePt t="29949" x="2082800" y="2578100"/>
          <p14:tracePt t="29971" x="2087563" y="2578100"/>
          <p14:tracePt t="29983" x="2093913" y="2578100"/>
          <p14:tracePt t="30001" x="2098675" y="2578100"/>
          <p14:tracePt t="30024" x="2105025" y="2578100"/>
          <p14:tracePt t="30033" x="2105025" y="2571750"/>
          <p14:tracePt t="30050" x="2120900" y="2571750"/>
          <p14:tracePt t="30067" x="2132013" y="2571750"/>
          <p14:tracePt t="30068" x="2154238" y="2566988"/>
          <p14:tracePt t="30083" x="2165350" y="2566988"/>
          <p14:tracePt t="30085" x="2170113" y="2566988"/>
          <p14:tracePt t="30099" x="2203450" y="2560638"/>
          <p14:tracePt t="30116" x="2236788" y="2560638"/>
          <p14:tracePt t="30134" x="2292350" y="2560638"/>
          <p14:tracePt t="30135" x="2325688" y="2560638"/>
          <p14:tracePt t="30150" x="2363788" y="2555875"/>
          <p14:tracePt t="30151" x="2413000" y="2555875"/>
          <p14:tracePt t="30166" x="2446338" y="2555875"/>
          <p14:tracePt t="30168" x="2540000" y="2555875"/>
          <p14:tracePt t="30183" x="2644775" y="2551113"/>
          <p14:tracePt t="30200" x="2705100" y="2544763"/>
          <p14:tracePt t="30217" x="2749550" y="2544763"/>
          <p14:tracePt t="30218" x="2765425" y="2544763"/>
          <p14:tracePt t="30234" x="2776538" y="2544763"/>
          <p14:tracePt t="30236" x="2803525" y="2544763"/>
          <p14:tracePt t="30250" x="2825750" y="2544763"/>
          <p14:tracePt t="30266" x="2832100" y="2544763"/>
          <p14:tracePt t="30362" x="2836863" y="2544763"/>
          <p14:tracePt t="30376" x="2843213" y="2544763"/>
          <p14:tracePt t="30384" x="2847975" y="2544763"/>
          <p14:tracePt t="30400" x="2854325" y="2544763"/>
          <p14:tracePt t="30416" x="2881313" y="2540000"/>
          <p14:tracePt t="30434" x="2897188" y="2540000"/>
          <p14:tracePt t="30436" x="2914650" y="2540000"/>
          <p14:tracePt t="30451" x="2930525" y="2533650"/>
          <p14:tracePt t="30467" x="2936875" y="2533650"/>
          <p14:tracePt t="30484" x="2947988" y="2533650"/>
          <p14:tracePt t="30501" x="2974975" y="2533650"/>
          <p14:tracePt t="30517" x="2997200" y="2533650"/>
          <p14:tracePt t="30519" x="3013075" y="2533650"/>
          <p14:tracePt t="30535" x="3035300" y="2528888"/>
          <p14:tracePt t="30550" x="3068638" y="2528888"/>
          <p14:tracePt t="30567" x="3113088" y="2528888"/>
          <p14:tracePt t="30583" x="3162300" y="2528888"/>
          <p14:tracePt t="30585" x="3184525" y="2528888"/>
          <p14:tracePt t="30601" x="3228975" y="2533650"/>
          <p14:tracePt t="30617" x="3289300" y="2533650"/>
          <p14:tracePt t="30635" x="3354388" y="2533650"/>
          <p14:tracePt t="30651" x="3416300" y="2533650"/>
          <p14:tracePt t="30652" x="3454400" y="2533650"/>
          <p14:tracePt t="30667" x="3532188" y="2533650"/>
          <p14:tracePt t="30684" x="3592513" y="2533650"/>
          <p14:tracePt t="30700" x="3652838" y="2533650"/>
          <p14:tracePt t="30717" x="3708400" y="2533650"/>
          <p14:tracePt t="30734" x="3751263" y="2533650"/>
          <p14:tracePt t="30736" x="3773488" y="2533650"/>
          <p14:tracePt t="30751" x="3806825" y="2533650"/>
          <p14:tracePt t="30768" x="3833813" y="2533650"/>
          <p14:tracePt t="30784" x="3851275" y="2533650"/>
          <p14:tracePt t="30802" x="3867150" y="2533650"/>
          <p14:tracePt t="30803" x="3878263" y="2533650"/>
          <p14:tracePt t="30817" x="3889375" y="2533650"/>
          <p14:tracePt t="30819" x="3900488" y="2533650"/>
          <p14:tracePt t="30834" x="3916363" y="2533650"/>
          <p14:tracePt t="30835" x="3933825" y="2533650"/>
          <p14:tracePt t="30850" x="3967163" y="2522538"/>
          <p14:tracePt t="30867" x="3983038" y="2522538"/>
          <p14:tracePt t="30885" x="4005263" y="2517775"/>
          <p14:tracePt t="31196" x="4010025" y="2511425"/>
          <p14:tracePt t="31210" x="4021138" y="2511425"/>
          <p14:tracePt t="31215" x="4032250" y="2506663"/>
          <p14:tracePt t="31235" x="4065588" y="2500313"/>
          <p14:tracePt t="31252" x="4125913" y="2489200"/>
          <p14:tracePt t="31268" x="4148138" y="2484438"/>
          <p14:tracePt t="31270" x="4187825" y="2484438"/>
          <p14:tracePt t="31284" x="4264025" y="2478088"/>
          <p14:tracePt t="31302" x="4368800" y="2473325"/>
          <p14:tracePt t="31318" x="4429125" y="2468563"/>
          <p14:tracePt t="31320" x="4467225" y="2462213"/>
          <p14:tracePt t="31335" x="4495800" y="2457450"/>
          <p14:tracePt t="31337" x="4522788" y="2457450"/>
          <p14:tracePt t="31352" x="4567238" y="2457450"/>
          <p14:tracePt t="31368" x="4583113" y="2457450"/>
          <p14:tracePt t="31385" x="4594225" y="2457450"/>
          <p14:tracePt t="31401" x="4600575" y="2457450"/>
          <p14:tracePt t="31418" x="4611688" y="2457450"/>
          <p14:tracePt t="31420" x="4622800" y="2451100"/>
          <p14:tracePt t="31435" x="4627563" y="2451100"/>
          <p14:tracePt t="32297" x="4633913" y="2451100"/>
          <p14:tracePt t="32304" x="4638675" y="2451100"/>
          <p14:tracePt t="32310" x="4660900" y="2451100"/>
          <p14:tracePt t="32337" x="4738688" y="2451100"/>
          <p14:tracePt t="32353" x="4803775" y="2451100"/>
          <p14:tracePt t="32355" x="4832350" y="2451100"/>
          <p14:tracePt t="32370" x="4870450" y="2451100"/>
          <p14:tracePt t="32371" x="4897438" y="2451100"/>
          <p14:tracePt t="32386" x="4926013" y="2451100"/>
          <p14:tracePt t="32388" x="4941888" y="2451100"/>
          <p14:tracePt t="32403" x="4986338" y="2451100"/>
          <p14:tracePt t="32420" x="5013325" y="2446338"/>
          <p14:tracePt t="32437" x="5029200" y="2439988"/>
          <p14:tracePt t="32438" x="5035550" y="2435225"/>
          <p14:tracePt t="32453" x="5040313" y="2435225"/>
          <p14:tracePt t="32454" x="5046663" y="2435225"/>
          <p14:tracePt t="32469" x="5062538" y="2435225"/>
          <p14:tracePt t="32486" x="5080000" y="2428875"/>
          <p14:tracePt t="32504" x="5106988" y="2428875"/>
          <p14:tracePt t="32505" x="5129213" y="2424113"/>
          <p14:tracePt t="32520" x="5140325" y="2424113"/>
          <p14:tracePt t="32522" x="5156200" y="2417763"/>
          <p14:tracePt t="32537" x="5195888" y="2413000"/>
          <p14:tracePt t="32553" x="5211763" y="2406650"/>
          <p14:tracePt t="32571" x="5238750" y="2401888"/>
          <p14:tracePt t="32572" x="5238750" y="2395538"/>
          <p14:tracePt t="32587" x="5245100" y="2395538"/>
          <p14:tracePt t="32588" x="5249863" y="2395538"/>
          <p14:tracePt t="32604" x="5256213" y="2395538"/>
          <p14:tracePt t="32605" x="5260975" y="2390775"/>
          <p14:tracePt t="32620" x="5278438" y="2384425"/>
          <p14:tracePt t="32637" x="5300663" y="2379663"/>
          <p14:tracePt t="32655" x="5321300" y="2374900"/>
          <p14:tracePt t="32656" x="5327650" y="2374900"/>
          <p14:tracePt t="32671" x="5343525" y="2363788"/>
          <p14:tracePt t="32672" x="5360988" y="2363788"/>
          <p14:tracePt t="32687" x="5376863" y="2357438"/>
          <p14:tracePt t="32703" x="5399088" y="2357438"/>
          <p14:tracePt t="32720" x="5414963" y="2357438"/>
          <p14:tracePt t="32737" x="5443538" y="2357438"/>
          <p14:tracePt t="32738" x="5454650" y="2357438"/>
          <p14:tracePt t="32754" x="5492750" y="2357438"/>
          <p14:tracePt t="32770" x="5537200" y="2357438"/>
          <p14:tracePt t="32787" x="5586413" y="2357438"/>
          <p14:tracePt t="32804" x="5608638" y="2357438"/>
          <p14:tracePt t="32822" x="5653088" y="2357438"/>
          <p14:tracePt t="32837" x="5691188" y="2357438"/>
          <p14:tracePt t="32854" x="5713413" y="2357438"/>
          <p14:tracePt t="32871" x="5729288" y="2357438"/>
          <p14:tracePt t="32872" x="5735638" y="2357438"/>
          <p14:tracePt t="32887" x="5740400" y="2357438"/>
          <p14:tracePt t="32888" x="5746750" y="2357438"/>
          <p14:tracePt t="32904" x="5751513" y="2357438"/>
          <p14:tracePt t="32921" x="5762625" y="2357438"/>
          <p14:tracePt t="32937" x="5762625" y="2363788"/>
          <p14:tracePt t="32955" x="5795963" y="2368550"/>
          <p14:tracePt t="32970" x="5807075" y="2374900"/>
          <p14:tracePt t="32972" x="5822950" y="2379663"/>
          <p14:tracePt t="32987" x="5856288" y="2390775"/>
          <p14:tracePt t="33004" x="5911850" y="2401888"/>
          <p14:tracePt t="33022" x="5956300" y="2417763"/>
          <p14:tracePt t="33023" x="5976938" y="2417763"/>
          <p14:tracePt t="33037" x="5988050" y="2424113"/>
          <p14:tracePt t="33038" x="5999163" y="2435225"/>
          <p14:tracePt t="33054" x="6021388" y="2435225"/>
          <p14:tracePt t="33056" x="6027738" y="2439988"/>
          <p14:tracePt t="33071" x="6032500" y="2439988"/>
          <p14:tracePt t="33088" x="6038850" y="2446338"/>
          <p14:tracePt t="34016" x="6043613" y="2446338"/>
          <p14:tracePt t="34020" x="6059488" y="2446338"/>
          <p14:tracePt t="34035" x="6076950" y="2446338"/>
          <p14:tracePt t="34056" x="6132513" y="2446338"/>
          <p14:tracePt t="34073" x="6230938" y="2435225"/>
          <p14:tracePt t="34089" x="6275388" y="2435225"/>
          <p14:tracePt t="34090" x="6324600" y="2428875"/>
          <p14:tracePt t="34106" x="6384925" y="2428875"/>
          <p14:tracePt t="34123" x="6429375" y="2428875"/>
          <p14:tracePt t="34139" x="6467475" y="2428875"/>
          <p14:tracePt t="34140" x="6478588" y="2424113"/>
          <p14:tracePt t="34156" x="6489700" y="2417763"/>
          <p14:tracePt t="34158" x="6500813" y="2417763"/>
          <p14:tracePt t="34172" x="6523038" y="2417763"/>
          <p14:tracePt t="34189" x="6534150" y="2417763"/>
          <p14:tracePt t="34207" x="6545263" y="2417763"/>
          <p14:tracePt t="34208" x="6545263" y="2413000"/>
          <p14:tracePt t="34223" x="6550025" y="2413000"/>
          <p14:tracePt t="34239" x="6561138" y="2413000"/>
          <p14:tracePt t="34256" x="6589713" y="2413000"/>
          <p14:tracePt t="34273" x="6600825" y="2413000"/>
          <p14:tracePt t="34275" x="6605588" y="2413000"/>
          <p14:tracePt t="34289" x="6610350" y="2413000"/>
          <p14:tracePt t="34307" x="6616700" y="2413000"/>
          <p14:tracePt t="34322" x="6627813" y="2413000"/>
          <p14:tracePt t="34340" x="6654800" y="2406650"/>
          <p14:tracePt t="34356" x="6665913" y="2406650"/>
          <p14:tracePt t="34373" x="6672263" y="2406650"/>
          <p14:tracePt t="34458" x="6665913" y="2406650"/>
          <p14:tracePt t="34464" x="6661150" y="2406650"/>
          <p14:tracePt t="34479" x="6654800" y="2406650"/>
          <p14:tracePt t="34493" x="6643688" y="2406650"/>
          <p14:tracePt t="34506" x="6616700" y="2406650"/>
          <p14:tracePt t="34523" x="6572250" y="2406650"/>
          <p14:tracePt t="34525" x="6534150" y="2406650"/>
          <p14:tracePt t="34539" x="6462713" y="2406650"/>
          <p14:tracePt t="34556" x="6384925" y="2406650"/>
          <p14:tracePt t="34573" x="6329363" y="2406650"/>
          <p14:tracePt t="34575" x="6308725" y="2406650"/>
          <p14:tracePt t="34590" x="6291263" y="2406650"/>
          <p14:tracePt t="34591" x="6275388" y="2406650"/>
          <p14:tracePt t="34607" x="6264275" y="2406650"/>
          <p14:tracePt t="34608" x="6257925" y="2406650"/>
          <p14:tracePt t="34818" x="6253163" y="2406650"/>
          <p14:tracePt t="34824" x="6246813" y="2406650"/>
          <p14:tracePt t="35095" x="6253163" y="2401888"/>
          <p14:tracePt t="35101" x="6257925" y="2401888"/>
          <p14:tracePt t="35108" x="6264275" y="2401888"/>
          <p14:tracePt t="35124" x="6275388" y="2395538"/>
          <p14:tracePt t="35126" x="6291263" y="2395538"/>
          <p14:tracePt t="35140" x="6319838" y="2395538"/>
          <p14:tracePt t="35157" x="6346825" y="2395538"/>
          <p14:tracePt t="35174" x="6373813" y="2390775"/>
          <p14:tracePt t="35175" x="6380163" y="2390775"/>
          <p14:tracePt t="35191" x="6384925" y="2390775"/>
          <p14:tracePt t="35192" x="6391275" y="2390775"/>
          <p14:tracePt t="35207" x="6396038" y="2390775"/>
          <p14:tracePt t="35236" x="6402388" y="2384425"/>
          <p14:tracePt t="35243" x="6407150" y="2384425"/>
          <p14:tracePt t="35257" x="6423025" y="2384425"/>
          <p14:tracePt t="35259" x="6434138" y="2384425"/>
          <p14:tracePt t="35274" x="6456363" y="2384425"/>
          <p14:tracePt t="35275" x="6473825" y="2384425"/>
          <p14:tracePt t="35291" x="6516688" y="2384425"/>
          <p14:tracePt t="35307" x="6550025" y="2384425"/>
          <p14:tracePt t="35325" x="6567488" y="2384425"/>
          <p14:tracePt t="35379" x="6572250" y="2384425"/>
          <p14:tracePt t="35401" x="6583363" y="2384425"/>
          <p14:tracePt t="35409" x="6589713" y="2384425"/>
          <p14:tracePt t="35416" x="6600825" y="2384425"/>
          <p14:tracePt t="35426" x="6610350" y="2384425"/>
          <p14:tracePt t="35441" x="6621463" y="2384425"/>
          <p14:tracePt t="35457" x="6632575" y="2384425"/>
          <p14:tracePt t="35474" x="6650038" y="2384425"/>
          <p14:tracePt t="35476" x="6661150" y="2384425"/>
          <p14:tracePt t="35491" x="6665913" y="2384425"/>
          <p14:tracePt t="35493" x="6672263" y="2384425"/>
          <p14:tracePt t="35507" x="6704013" y="2384425"/>
          <p14:tracePt t="35525" x="6726238" y="2384425"/>
          <p14:tracePt t="35541" x="6765925" y="2384425"/>
          <p14:tracePt t="35558" x="6797675" y="2384425"/>
          <p14:tracePt t="35560" x="6815138" y="2384425"/>
          <p14:tracePt t="35574" x="6848475" y="2390775"/>
          <p14:tracePt t="35591" x="6881813" y="2390775"/>
          <p14:tracePt t="35608" x="6902450" y="2390775"/>
          <p14:tracePt t="35610" x="6913563" y="2390775"/>
          <p14:tracePt t="35625" x="6924675" y="2390775"/>
          <p14:tracePt t="35627" x="6931025" y="2390775"/>
          <p14:tracePt t="35643" x="6942138" y="2390775"/>
          <p14:tracePt t="35658" x="6958013" y="2390775"/>
          <p14:tracePt t="35676" x="6985000" y="2390775"/>
          <p14:tracePt t="35692" x="7002463" y="2390775"/>
          <p14:tracePt t="35694" x="7007225" y="2390775"/>
          <p14:tracePt t="35708" x="7024688" y="2390775"/>
          <p14:tracePt t="35709" x="7029450" y="2384425"/>
          <p14:tracePt t="35725" x="7035800" y="2384425"/>
          <p14:tracePt t="35741" x="7040563" y="2384425"/>
          <p14:tracePt t="35758" x="7046913" y="2379663"/>
          <p14:tracePt t="35776" x="7058025" y="2379663"/>
          <p14:tracePt t="35791" x="7062788" y="2379663"/>
          <p14:tracePt t="35793" x="7069138" y="2379663"/>
          <p14:tracePt t="35809" x="7069138" y="2374900"/>
          <p14:tracePt t="35826" x="7078663" y="2374900"/>
          <p14:tracePt t="35843" x="7089775" y="2368550"/>
          <p14:tracePt t="35859" x="7096125" y="2368550"/>
          <p14:tracePt t="35860" x="7100888" y="2368550"/>
          <p14:tracePt t="35875" x="7112000" y="2363788"/>
          <p14:tracePt t="35892" x="7123113" y="2363788"/>
          <p14:tracePt t="35909" x="7140575" y="2357438"/>
          <p14:tracePt t="35911" x="7145338" y="2357438"/>
          <p14:tracePt t="35926" x="7156450" y="2357438"/>
          <p14:tracePt t="35942" x="7162800" y="2357438"/>
          <p14:tracePt t="35958" x="7172325" y="2357438"/>
          <p14:tracePt t="36003" x="7178675" y="2357438"/>
          <p14:tracePt t="36033" x="7183438" y="2357438"/>
          <p14:tracePt t="36047" x="7189788" y="2357438"/>
          <p14:tracePt t="36068" x="7194550" y="2357438"/>
          <p14:tracePt t="36084" x="7200900" y="2357438"/>
          <p14:tracePt t="36099" x="7212013" y="2357438"/>
          <p14:tracePt t="36106" x="7216775" y="2357438"/>
          <p14:tracePt t="36115" x="7223125" y="2357438"/>
          <p14:tracePt t="36126" x="7239000" y="2352675"/>
          <p14:tracePt t="36127" x="7261225" y="2352675"/>
          <p14:tracePt t="36143" x="7283450" y="2352675"/>
          <p14:tracePt t="36159" x="7310438" y="2352675"/>
          <p14:tracePt t="36161" x="7339013" y="2346325"/>
          <p14:tracePt t="36175" x="7381875" y="2341563"/>
          <p14:tracePt t="36193" x="7437438" y="2341563"/>
          <p14:tracePt t="36210" x="7464425" y="2341563"/>
          <p14:tracePt t="36211" x="7486650" y="2341563"/>
          <p14:tracePt t="36226" x="7504113" y="2341563"/>
          <p14:tracePt t="36228" x="7515225" y="2341563"/>
          <p14:tracePt t="36242" x="7546975" y="2341563"/>
          <p14:tracePt t="36258" x="7580313" y="2341563"/>
          <p14:tracePt t="36275" x="7631113" y="2341563"/>
          <p14:tracePt t="36293" x="7680325" y="2335213"/>
          <p14:tracePt t="36294" x="7713663" y="2330450"/>
          <p14:tracePt t="36309" x="7745413" y="2330450"/>
          <p14:tracePt t="36326" x="7767638" y="2330450"/>
          <p14:tracePt t="36342" x="7773988" y="2324100"/>
          <p14:tracePt t="36359" x="7778750" y="2324100"/>
          <p14:tracePt t="36377" x="7785100" y="2324100"/>
          <p14:tracePt t="36378" x="7789863" y="2324100"/>
          <p14:tracePt t="36392" x="7812088" y="2324100"/>
          <p14:tracePt t="36409" x="7827963" y="2324100"/>
          <p14:tracePt t="36426" x="7850188" y="2319338"/>
          <p14:tracePt t="36428" x="7867650" y="2319338"/>
          <p14:tracePt t="36443" x="7883525" y="2319338"/>
          <p14:tracePt t="36444" x="7889875" y="2319338"/>
          <p14:tracePt t="36459" x="7916863" y="2319338"/>
          <p14:tracePt t="36476" x="7939088" y="2319338"/>
          <p14:tracePt t="36493" x="7966075" y="2324100"/>
          <p14:tracePt t="36509" x="7999413" y="2335213"/>
          <p14:tracePt t="36511" x="8004175" y="2341563"/>
          <p14:tracePt t="36526" x="8021638" y="2346325"/>
          <p14:tracePt t="36528" x="8026400" y="2352675"/>
          <p14:tracePt t="36542" x="8048625" y="2357438"/>
          <p14:tracePt t="36559" x="8059738" y="2368550"/>
          <p14:tracePt t="36576" x="8077200" y="2374900"/>
          <p14:tracePt t="36593" x="8088313" y="2374900"/>
          <p14:tracePt t="36595" x="8093075" y="2379663"/>
          <p14:tracePt t="36609" x="8097838" y="2379663"/>
          <p14:tracePt t="36626" x="8108950" y="2384425"/>
          <p14:tracePt t="36644" x="8115300" y="2384425"/>
          <p14:tracePt t="36646" x="8120063" y="2384425"/>
          <p14:tracePt t="36955" x="8120063" y="2390775"/>
          <p14:tracePt t="36993" x="8126413" y="2395538"/>
          <p14:tracePt t="37022" x="8126413" y="2401888"/>
          <p14:tracePt t="37045" x="8126413" y="2406650"/>
          <p14:tracePt t="37058" x="8120063" y="2413000"/>
          <p14:tracePt t="37081" x="8108950" y="2417763"/>
          <p14:tracePt t="37088" x="8108950" y="2424113"/>
          <p14:tracePt t="37095" x="8104188" y="2424113"/>
          <p14:tracePt t="37111" x="8097838" y="2428875"/>
          <p14:tracePt t="37127" x="8093075" y="2435225"/>
          <p14:tracePt t="37143" x="8088313" y="2435225"/>
          <p14:tracePt t="37160" x="8077200" y="2439988"/>
          <p14:tracePt t="37177" x="8070850" y="2439988"/>
          <p14:tracePt t="37202" x="8070850" y="2446338"/>
          <p14:tracePt t="37212" x="8066088" y="2446338"/>
          <p14:tracePt t="37228" x="8054975" y="2446338"/>
          <p14:tracePt t="37245" x="8015288" y="2457450"/>
          <p14:tracePt t="37246" x="7983538" y="2462213"/>
          <p14:tracePt t="37261" x="7943850" y="2473325"/>
          <p14:tracePt t="37262" x="7916863" y="2473325"/>
          <p14:tracePt t="37277" x="7861300" y="2484438"/>
          <p14:tracePt t="37294" x="7827963" y="2484438"/>
          <p14:tracePt t="37311" x="7807325" y="2495550"/>
          <p14:tracePt t="37312" x="7800975" y="2495550"/>
          <p14:tracePt t="37327" x="7800975" y="2500313"/>
          <p14:tracePt t="37345" x="7796213" y="2500313"/>
          <p14:tracePt t="37346" x="7789863" y="2506663"/>
          <p14:tracePt t="37361" x="7773988" y="2511425"/>
          <p14:tracePt t="37378" x="7734300" y="2517775"/>
          <p14:tracePt t="37380" x="7696200" y="2517775"/>
          <p14:tracePt t="37395" x="7662863" y="2522538"/>
          <p14:tracePt t="37396" x="7635875" y="2528888"/>
          <p14:tracePt t="37412" x="7575550" y="2528888"/>
          <p14:tracePt t="37427" x="7515225" y="2528888"/>
          <p14:tracePt t="37444" x="7410450" y="2533650"/>
          <p14:tracePt t="37462" x="7305675" y="2533650"/>
          <p14:tracePt t="37464" x="7216775" y="2533650"/>
          <p14:tracePt t="37477" x="7145338" y="2533650"/>
          <p14:tracePt t="37479" x="7107238" y="2533650"/>
          <p14:tracePt t="37495" x="7058025" y="2533650"/>
          <p14:tracePt t="37496" x="6980238" y="2533650"/>
          <p14:tracePt t="37511" x="6891338" y="2533650"/>
          <p14:tracePt t="37527" x="6777038" y="2533650"/>
          <p14:tracePt t="37546" x="6600825" y="2533650"/>
          <p14:tracePt t="37561" x="6538913" y="2533650"/>
          <p14:tracePt t="37577" x="6181725" y="2551113"/>
          <p14:tracePt t="37594" x="6032500" y="2566988"/>
          <p14:tracePt t="37611" x="5872163" y="2571750"/>
          <p14:tracePt t="37613" x="5829300" y="2571750"/>
          <p14:tracePt t="37627" x="5789613" y="2571750"/>
          <p14:tracePt t="37629" x="5746750" y="2571750"/>
          <p14:tracePt t="37645" x="5718175" y="2571750"/>
          <p14:tracePt t="37646" x="5684838" y="2571750"/>
          <p14:tracePt t="37661" x="5602288" y="2571750"/>
          <p14:tracePt t="37678" x="5503863" y="2555875"/>
          <p14:tracePt t="37695" x="5294313" y="2517775"/>
          <p14:tracePt t="37696" x="5106988" y="2473325"/>
          <p14:tracePt t="37711" x="4897438" y="2439988"/>
          <p14:tracePt t="37713" x="4727575" y="2413000"/>
          <p14:tracePt t="37727" x="4467225" y="2384425"/>
          <p14:tracePt t="37745" x="4324350" y="2368550"/>
          <p14:tracePt t="37762" x="4214813" y="2368550"/>
          <p14:tracePt t="37765" x="4170363" y="2368550"/>
          <p14:tracePt t="37778" x="4148138" y="2368550"/>
          <p14:tracePt t="37780" x="4121150" y="2368550"/>
          <p14:tracePt t="37794" x="4038600" y="2368550"/>
          <p14:tracePt t="37812" x="3983038" y="2379663"/>
          <p14:tracePt t="37827" x="3956050" y="2390775"/>
          <p14:tracePt t="37846" x="3922713" y="2395538"/>
          <p14:tracePt t="37863" x="3889375" y="2401888"/>
          <p14:tracePt t="37878" x="3856038" y="2413000"/>
          <p14:tracePt t="37895" x="3806825" y="2424113"/>
          <p14:tracePt t="37912" x="3757613" y="2435225"/>
          <p14:tracePt t="37914" x="3740150" y="2446338"/>
          <p14:tracePt t="37929" x="3702050" y="2457450"/>
          <p14:tracePt t="37944" x="3679825" y="2468563"/>
          <p14:tracePt t="37962" x="3657600" y="2478088"/>
          <p14:tracePt t="37978" x="3652838" y="2478088"/>
          <p14:tracePt t="37996" x="3652838" y="2484438"/>
          <p14:tracePt t="38020" x="3652838" y="2489200"/>
          <p14:tracePt t="38028" x="3652838" y="2500313"/>
          <p14:tracePt t="38048" x="3652838" y="2506663"/>
          <p14:tracePt t="38062" x="3646488" y="2511425"/>
          <p14:tracePt t="38064" x="3646488" y="2517775"/>
          <p14:tracePt t="38078" x="3641725" y="2517775"/>
          <p14:tracePt t="38079" x="3641725" y="2522538"/>
          <p14:tracePt t="38094" x="3635375" y="2533650"/>
          <p14:tracePt t="38111" x="3635375" y="2544763"/>
          <p14:tracePt t="38129" x="3641725" y="2555875"/>
          <p14:tracePt t="38130" x="3646488" y="2560638"/>
          <p14:tracePt t="38146" x="3646488" y="2571750"/>
          <p14:tracePt t="38164" x="3646488" y="2582863"/>
          <p14:tracePt t="38178" x="3646488" y="2611438"/>
          <p14:tracePt t="38196" x="3641725" y="2638425"/>
          <p14:tracePt t="38197" x="3641725" y="2644775"/>
          <p14:tracePt t="38213" x="3641725" y="2649538"/>
          <p14:tracePt t="38553" x="3635375" y="2649538"/>
          <p14:tracePt t="38605" x="3630613" y="2649538"/>
          <p14:tracePt t="38619" x="3625850" y="2644775"/>
          <p14:tracePt t="38625" x="3614738" y="2627313"/>
          <p14:tracePt t="38634" x="3597275" y="2605088"/>
          <p14:tracePt t="38646" x="3570288" y="2566988"/>
          <p14:tracePt t="38664" x="3398838" y="2468563"/>
          <p14:tracePt t="38679" x="3217863" y="2379663"/>
          <p14:tracePt t="38696" x="3052763" y="2335213"/>
          <p14:tracePt t="38713" x="2908300" y="2290763"/>
          <p14:tracePt t="38715" x="2865438" y="2281238"/>
          <p14:tracePt t="38730" x="2803525" y="2252663"/>
          <p14:tracePt t="38746" x="2798763" y="2252663"/>
          <p14:tracePt t="38763" x="2798763" y="2247900"/>
          <p14:tracePt t="38764" x="2798763" y="2241550"/>
          <p14:tracePt t="38780" x="2809875" y="2236788"/>
          <p14:tracePt t="38796" x="2825750" y="2225675"/>
          <p14:tracePt t="38798" x="2832100" y="2219325"/>
          <p14:tracePt t="38813" x="2836863" y="2208213"/>
          <p14:tracePt t="38829" x="2836863" y="2203450"/>
          <p14:tracePt t="38831" x="2836863" y="2197100"/>
          <p14:tracePt t="38846" x="2836863" y="2176463"/>
          <p14:tracePt t="38864" x="2832100" y="2170113"/>
          <p14:tracePt t="38881" x="2832100" y="2165350"/>
          <p14:tracePt t="38943" x="2832100" y="2159000"/>
          <p14:tracePt t="38951" x="2825750" y="2159000"/>
          <p14:tracePt t="38956" x="2825750" y="2154238"/>
          <p14:tracePt t="38980" x="2820988" y="2143125"/>
          <p14:tracePt t="38996" x="2809875" y="2114550"/>
          <p14:tracePt t="39014" x="2803525" y="2109788"/>
          <p14:tracePt t="39015" x="2798763" y="2098675"/>
          <p14:tracePt t="39031" x="2787650" y="2082800"/>
          <p14:tracePt t="39047" x="2776538" y="2076450"/>
          <p14:tracePt t="39048" x="2776538" y="2071688"/>
          <p14:tracePt t="39063" x="2771775" y="2065338"/>
          <p14:tracePt t="39205" x="2765425" y="2065338"/>
          <p14:tracePt t="39226" x="2760663" y="2065338"/>
          <p14:tracePt t="39296" x="2754313" y="2065338"/>
          <p14:tracePt t="39316" x="2754313" y="2060575"/>
          <p14:tracePt t="39323" x="2749550" y="2060575"/>
          <p14:tracePt t="39338" x="2743200" y="2060575"/>
          <p14:tracePt t="39347" x="2738438" y="2054225"/>
          <p14:tracePt t="39392" x="2732088" y="2054225"/>
          <p14:tracePt t="39398" x="2732088" y="2049463"/>
          <p14:tracePt t="39422" x="2727325" y="2049463"/>
          <p14:tracePt t="39436" x="2720975" y="2043113"/>
          <p14:tracePt t="39451" x="2716213" y="2043113"/>
          <p14:tracePt t="39464" x="2709863" y="2038350"/>
          <p14:tracePt t="39481" x="2698750" y="2038350"/>
          <p14:tracePt t="39497" x="2693988" y="2032000"/>
          <p14:tracePt t="39514" x="2689225" y="2032000"/>
          <p14:tracePt t="39531" x="2682875" y="2032000"/>
          <p14:tracePt t="39654" x="2678113" y="2032000"/>
          <p14:tracePt t="39684" x="2678113" y="2038350"/>
          <p14:tracePt t="39691" x="2671763" y="2043113"/>
          <p14:tracePt t="39699" x="2671763" y="2049463"/>
          <p14:tracePt t="39714" x="2671763" y="2065338"/>
          <p14:tracePt t="39716" x="2671763" y="2071688"/>
          <p14:tracePt t="39730" x="2678113" y="2109788"/>
          <p14:tracePt t="39747" x="2682875" y="2136775"/>
          <p14:tracePt t="39765" x="2689225" y="2154238"/>
          <p14:tracePt t="39766" x="2689225" y="2165350"/>
          <p14:tracePt t="39782" x="2689225" y="2170113"/>
          <p14:tracePt t="39798" x="2689225" y="2176463"/>
          <p14:tracePt t="39842" x="2689225" y="2181225"/>
          <p14:tracePt t="39857" x="2682875" y="2192338"/>
          <p14:tracePt t="39863" x="2667000" y="2197100"/>
          <p14:tracePt t="39871" x="2660650" y="2208213"/>
          <p14:tracePt t="39881" x="2649538" y="2214563"/>
          <p14:tracePt t="39897" x="2627313" y="2252663"/>
          <p14:tracePt t="39915" x="2622550" y="2301875"/>
          <p14:tracePt t="39917" x="2633663" y="2406650"/>
          <p14:tracePt t="39931" x="2638425" y="2424113"/>
          <p14:tracePt t="39933" x="2655888" y="2468563"/>
          <p14:tracePt t="39947" x="2732088" y="2649538"/>
          <p14:tracePt t="39965" x="2792413" y="2754313"/>
          <p14:tracePt t="39982" x="2908300" y="2925763"/>
          <p14:tracePt t="39983" x="2941638" y="2968625"/>
          <p14:tracePt t="39998" x="2986088" y="3040063"/>
          <p14:tracePt t="39999" x="3052763" y="3122613"/>
          <p14:tracePt t="40014" x="3135313" y="3222625"/>
          <p14:tracePt t="40032" x="3206750" y="3309938"/>
          <p14:tracePt t="40048" x="3240088" y="3360738"/>
          <p14:tracePt t="40065" x="3260725" y="3387725"/>
          <p14:tracePt t="40067" x="3271838" y="3398838"/>
          <p14:tracePt t="40082" x="3271838" y="3403600"/>
          <p14:tracePt t="40293" x="3282950" y="3403600"/>
          <p14:tracePt t="40300" x="3289300" y="3392488"/>
          <p14:tracePt t="40305" x="3294063" y="3387725"/>
          <p14:tracePt t="40332" x="3322638" y="3354388"/>
          <p14:tracePt t="40349" x="3338513" y="3316288"/>
          <p14:tracePt t="40350" x="3354388" y="3294063"/>
          <p14:tracePt t="40366" x="3376613" y="3267075"/>
          <p14:tracePt t="40367" x="3387725" y="3255963"/>
          <p14:tracePt t="40382" x="3427413" y="3200400"/>
          <p14:tracePt t="40398" x="3459163" y="3167063"/>
          <p14:tracePt t="40416" x="3509963" y="3122613"/>
          <p14:tracePt t="40433" x="3536950" y="3084513"/>
          <p14:tracePt t="40434" x="3552825" y="3068638"/>
          <p14:tracePt t="40448" x="3570288" y="3051175"/>
          <p14:tracePt t="40450" x="3581400" y="3040063"/>
          <p14:tracePt t="40465" x="3614738" y="3013075"/>
          <p14:tracePt t="40483" x="3641725" y="2990850"/>
          <p14:tracePt t="40499" x="3668713" y="2974975"/>
          <p14:tracePt t="40500" x="3668713" y="2968625"/>
          <p14:tracePt t="40518" x="3675063" y="2963863"/>
          <p14:tracePt t="40532" x="3686175" y="2957513"/>
          <p14:tracePt t="40549" x="3690938" y="2952750"/>
          <p14:tracePt t="40566" x="3697288" y="2946400"/>
          <p14:tracePt t="40568" x="3702050" y="2946400"/>
          <p14:tracePt t="40582" x="3708400" y="2941638"/>
          <p14:tracePt t="40584" x="3708400" y="2935288"/>
          <p14:tracePt t="40599" x="3724275" y="2925763"/>
          <p14:tracePt t="40615" x="3746500" y="2914650"/>
          <p14:tracePt t="40632" x="3817938" y="2881313"/>
          <p14:tracePt t="40649" x="3889375" y="2863850"/>
          <p14:tracePt t="40651" x="3916363" y="2863850"/>
          <p14:tracePt t="40666" x="3967163" y="2847975"/>
          <p14:tracePt t="40668" x="3994150" y="2847975"/>
          <p14:tracePt t="40682" x="4060825" y="2841625"/>
          <p14:tracePt t="40699" x="4103688" y="2832100"/>
          <p14:tracePt t="40716" x="4148138" y="2832100"/>
          <p14:tracePt t="40733" x="4176713" y="2832100"/>
          <p14:tracePt t="40734" x="4192588" y="2825750"/>
          <p14:tracePt t="40749" x="4225925" y="2820988"/>
          <p14:tracePt t="40766" x="4259263" y="2820988"/>
          <p14:tracePt t="40783" x="4286250" y="2814638"/>
          <p14:tracePt t="40800" x="4335463" y="2803525"/>
          <p14:tracePt t="40816" x="4364038" y="2798763"/>
          <p14:tracePt t="40818" x="4379913" y="2798763"/>
          <p14:tracePt t="40832" x="4395788" y="2792413"/>
          <p14:tracePt t="40849" x="4406900" y="2787650"/>
          <p14:tracePt t="40866" x="4413250" y="2787650"/>
          <p14:tracePt t="40883" x="4418013" y="2787650"/>
          <p14:tracePt t="40899" x="4440238" y="2781300"/>
          <p14:tracePt t="40916" x="4478338" y="2770188"/>
          <p14:tracePt t="40933" x="4556125" y="2759075"/>
          <p14:tracePt t="40935" x="4589463" y="2747963"/>
          <p14:tracePt t="40950" x="4710113" y="2732088"/>
          <p14:tracePt t="40966" x="4748213" y="2727325"/>
          <p14:tracePt t="40968" x="4810125" y="2709863"/>
          <p14:tracePt t="40983" x="4908550" y="2693988"/>
          <p14:tracePt t="41000" x="5013325" y="2682875"/>
          <p14:tracePt t="41017" x="5106988" y="2676525"/>
          <p14:tracePt t="41018" x="5133975" y="2671763"/>
          <p14:tracePt t="41034" x="5238750" y="2665413"/>
          <p14:tracePt t="41049" x="5327650" y="2665413"/>
          <p14:tracePt t="41066" x="5454650" y="2660650"/>
          <p14:tracePt t="41084" x="5541963" y="2660650"/>
          <p14:tracePt t="41085" x="5597525" y="2649538"/>
          <p14:tracePt t="41101" x="5695950" y="2633663"/>
          <p14:tracePt t="41116" x="5740400" y="2627313"/>
          <p14:tracePt t="41118" x="5789613" y="2611438"/>
          <p14:tracePt t="41132" x="5851525" y="2600325"/>
          <p14:tracePt t="41150" x="5945188" y="2589213"/>
          <p14:tracePt t="41167" x="6059488" y="2566988"/>
          <p14:tracePt t="41168" x="6142038" y="2555875"/>
          <p14:tracePt t="41184" x="6297613" y="2540000"/>
          <p14:tracePt t="41200" x="6496050" y="2528888"/>
          <p14:tracePt t="41217" x="6589713" y="2522538"/>
          <p14:tracePt t="41234" x="6683375" y="2506663"/>
          <p14:tracePt t="41236" x="6694488" y="2500313"/>
          <p14:tracePt t="41251" x="6743700" y="2484438"/>
          <p14:tracePt t="41268" x="6788150" y="2468563"/>
          <p14:tracePt t="41283" x="6837363" y="2446338"/>
          <p14:tracePt t="41301" x="6891338" y="2417763"/>
          <p14:tracePt t="41317" x="6946900" y="2401888"/>
          <p14:tracePt t="41318" x="6985000" y="2384425"/>
          <p14:tracePt t="41334" x="7073900" y="2357438"/>
          <p14:tracePt t="41350" x="7123113" y="2335213"/>
          <p14:tracePt t="41367" x="7162800" y="2319338"/>
          <p14:tracePt t="41384" x="7205663" y="2308225"/>
          <p14:tracePt t="41385" x="7227888" y="2301875"/>
          <p14:tracePt t="41400" x="7256463" y="2297113"/>
          <p14:tracePt t="41401" x="7294563" y="2281238"/>
          <p14:tracePt t="41416" x="7321550" y="2274888"/>
          <p14:tracePt t="41418" x="7343775" y="2263775"/>
          <p14:tracePt t="41433" x="7370763" y="2247900"/>
          <p14:tracePt t="41451" x="7399338" y="2230438"/>
          <p14:tracePt t="41452" x="7410450" y="2225675"/>
          <p14:tracePt t="41468" x="7410450" y="2219325"/>
          <p14:tracePt t="41484" x="7415213" y="2214563"/>
          <p14:tracePt t="41507" x="7415213" y="2208213"/>
          <p14:tracePt t="41517" x="7415213" y="2203450"/>
          <p14:tracePt t="41535" x="7415213" y="2197100"/>
          <p14:tracePt t="41551" x="7410450" y="2192338"/>
          <p14:tracePt t="41552" x="7404100" y="2187575"/>
          <p14:tracePt t="41567" x="7399338" y="2181225"/>
          <p14:tracePt t="41568" x="7388225" y="2176463"/>
          <p14:tracePt t="41584" x="7370763" y="2165350"/>
          <p14:tracePt t="41601" x="7366000" y="2159000"/>
          <p14:tracePt t="41603" x="7354888" y="2159000"/>
          <p14:tracePt t="41618" x="7354888" y="2154238"/>
          <p14:tracePt t="41619" x="7350125" y="2147888"/>
          <p14:tracePt t="41635" x="7332663" y="2143125"/>
          <p14:tracePt t="41650" x="7305675" y="2136775"/>
          <p14:tracePt t="41668" x="7261225" y="2125663"/>
          <p14:tracePt t="41684" x="7183438" y="2093913"/>
          <p14:tracePt t="41685" x="7140575" y="2087563"/>
          <p14:tracePt t="41701" x="7069138" y="2082800"/>
          <p14:tracePt t="41717" x="7013575" y="2071688"/>
          <p14:tracePt t="41734" x="6985000" y="2065338"/>
          <p14:tracePt t="41751" x="6964363" y="2065338"/>
          <p14:tracePt t="41752" x="6958013" y="2065338"/>
          <p14:tracePt t="41767" x="6953250" y="2065338"/>
          <p14:tracePt t="41769" x="6946900" y="2065338"/>
          <p14:tracePt t="41823" x="6942138" y="2065338"/>
          <p14:tracePt t="41845" x="6935788" y="2065338"/>
          <p14:tracePt t="41852" x="6924675" y="2065338"/>
          <p14:tracePt t="41858" x="6913563" y="2065338"/>
          <p14:tracePt t="41867" x="6897688" y="2065338"/>
          <p14:tracePt t="41885" x="6881813" y="2065338"/>
          <p14:tracePt t="41901" x="6870700" y="2065338"/>
          <p14:tracePt t="41902" x="6864350" y="2065338"/>
          <p14:tracePt t="41972" x="6859588" y="2065338"/>
          <p14:tracePt t="41994" x="6853238" y="2065338"/>
          <p14:tracePt t="42002" x="6848475" y="2065338"/>
          <p14:tracePt t="42008" x="6842125" y="2071688"/>
          <p14:tracePt t="42017" x="6837363" y="2071688"/>
          <p14:tracePt t="42107" x="6831013" y="2071688"/>
          <p14:tracePt t="42130" x="6826250" y="2071688"/>
          <p14:tracePt t="43735" x="6837363" y="2071688"/>
          <p14:tracePt t="43741" x="6864350" y="2071688"/>
          <p14:tracePt t="43753" x="6924675" y="2071688"/>
          <p14:tracePt t="43755" x="7013575" y="2093913"/>
          <p14:tracePt t="43771" x="7129463" y="2103438"/>
          <p14:tracePt t="43773" x="7183438" y="2103438"/>
          <p14:tracePt t="43787" x="7339013" y="2136775"/>
          <p14:tracePt t="43804" x="7459663" y="2143125"/>
          <p14:tracePt t="43820" x="7569200" y="2147888"/>
          <p14:tracePt t="43837" x="7651750" y="2147888"/>
          <p14:tracePt t="43838" x="7702550" y="2147888"/>
          <p14:tracePt t="43854" x="7740650" y="2154238"/>
          <p14:tracePt t="43856" x="7762875" y="2154238"/>
          <p14:tracePt t="43870" x="7823200" y="2147888"/>
          <p14:tracePt t="43887" x="7867650" y="2147888"/>
          <p14:tracePt t="43904" x="7910513" y="2154238"/>
          <p14:tracePt t="43906" x="7932738" y="2154238"/>
          <p14:tracePt t="43921" x="7988300" y="2147888"/>
          <p14:tracePt t="43937" x="8048625" y="2147888"/>
          <p14:tracePt t="43954" x="8126413" y="2147888"/>
          <p14:tracePt t="43971" x="8164513" y="2147888"/>
          <p14:tracePt t="43987" x="8191500" y="2147888"/>
          <p14:tracePt t="43989" x="8197850" y="2147888"/>
          <p14:tracePt t="44004" x="8224838" y="2147888"/>
          <p14:tracePt t="44021" x="8253413" y="2147888"/>
          <p14:tracePt t="44038" x="8307388" y="2147888"/>
          <p14:tracePt t="44054" x="8362950" y="2147888"/>
          <p14:tracePt t="44055" x="8378825" y="2147888"/>
          <p14:tracePt t="44071" x="8401050" y="2147888"/>
          <p14:tracePt t="44072" x="8418513" y="2147888"/>
          <p14:tracePt t="44087" x="8462963" y="2147888"/>
          <p14:tracePt t="44105" x="8478838" y="2147888"/>
          <p14:tracePt t="44121" x="8501063" y="2147888"/>
          <p14:tracePt t="44137" x="8523288" y="2147888"/>
          <p14:tracePt t="44139" x="8545513" y="2147888"/>
          <p14:tracePt t="44154" x="8561388" y="2147888"/>
          <p14:tracePt t="44156" x="8572500" y="2147888"/>
          <p14:tracePt t="44171" x="8628063" y="2147888"/>
          <p14:tracePt t="44188" x="8666163" y="2147888"/>
          <p14:tracePt t="44206" x="8715375" y="2147888"/>
          <p14:tracePt t="44222" x="8748713" y="2147888"/>
          <p14:tracePt t="44238" x="8770938" y="2147888"/>
          <p14:tracePt t="44255" x="8786813" y="2147888"/>
          <p14:tracePt t="44273" x="8820150" y="2147888"/>
          <p14:tracePt t="44288" x="8826500" y="2147888"/>
          <p14:tracePt t="44289" x="8831263" y="2147888"/>
          <p14:tracePt t="44305" x="8837613" y="2147888"/>
          <p14:tracePt t="44306" x="8847138" y="2147888"/>
          <p14:tracePt t="44327" x="8853488" y="2147888"/>
          <p14:tracePt t="44338" x="8858250" y="2147888"/>
          <p14:tracePt t="44365" x="8864600" y="2147888"/>
          <p14:tracePt t="45266" x="8858250" y="2154238"/>
          <p14:tracePt t="45271" x="8837613" y="2165350"/>
          <p14:tracePt t="45279" x="8804275" y="2181225"/>
          <p14:tracePt t="45290" x="8759825" y="2203450"/>
          <p14:tracePt t="45307" x="8688388" y="2247900"/>
          <p14:tracePt t="45309" x="8643938" y="2263775"/>
          <p14:tracePt t="45323" x="8616950" y="2274888"/>
          <p14:tracePt t="45325" x="8550275" y="2301875"/>
          <p14:tracePt t="45339" x="8418513" y="2357438"/>
          <p14:tracePt t="45356" x="8302625" y="2401888"/>
          <p14:tracePt t="45373" x="8108950" y="2457450"/>
          <p14:tracePt t="45389" x="7773988" y="2528888"/>
          <p14:tracePt t="45391" x="7640638" y="2555875"/>
          <p14:tracePt t="45407" x="7553325" y="2571750"/>
          <p14:tracePt t="45408" x="7497763" y="2582863"/>
          <p14:tracePt t="45422" x="7245350" y="2638425"/>
          <p14:tracePt t="45439" x="7100888" y="2665413"/>
          <p14:tracePt t="45457" x="6969125" y="2693988"/>
          <p14:tracePt t="45459" x="6897688" y="2709863"/>
          <p14:tracePt t="45473" x="6808788" y="2727325"/>
          <p14:tracePt t="45475" x="6715125" y="2732088"/>
          <p14:tracePt t="45489" x="6507163" y="2738438"/>
          <p14:tracePt t="45506" x="6186488" y="2738438"/>
          <p14:tracePt t="45523" x="5862638" y="2781300"/>
          <p14:tracePt t="45525" x="5718175" y="2814638"/>
          <p14:tracePt t="45540" x="5635625" y="2836863"/>
          <p14:tracePt t="45541" x="5530850" y="2859088"/>
          <p14:tracePt t="45557" x="5432425" y="2874963"/>
          <p14:tracePt t="45573" x="5305425" y="2892425"/>
          <p14:tracePt t="45590" x="5267325" y="2892425"/>
          <p14:tracePt t="45606" x="5118100" y="2892425"/>
          <p14:tracePt t="45608" x="5029200" y="2892425"/>
          <p14:tracePt t="45624" x="4897438" y="2892425"/>
          <p14:tracePt t="45640" x="4660900" y="2903538"/>
          <p14:tracePt t="45657" x="4518025" y="2903538"/>
          <p14:tracePt t="45674" x="4379913" y="2908300"/>
          <p14:tracePt t="45675" x="4335463" y="2908300"/>
          <p14:tracePt t="45690" x="4270375" y="2908300"/>
          <p14:tracePt t="45691" x="4248150" y="2908300"/>
          <p14:tracePt t="45707" x="4237038" y="2908300"/>
          <p14:tracePt t="45708" x="4225925" y="2908300"/>
          <p14:tracePt t="45723" x="4203700" y="2908300"/>
          <p14:tracePt t="45740" x="4192588" y="2908300"/>
          <p14:tracePt t="45757" x="4159250" y="2903538"/>
          <p14:tracePt t="45775" x="4032250" y="2859088"/>
          <p14:tracePt t="45790" x="3922713" y="2841625"/>
          <p14:tracePt t="45807" x="3813175" y="2814638"/>
          <p14:tracePt t="45825" x="3702050" y="2798763"/>
          <p14:tracePt t="45826" x="3668713" y="2787650"/>
          <p14:tracePt t="45841" x="3641725" y="2776538"/>
          <p14:tracePt t="45857" x="3625850" y="2770188"/>
          <p14:tracePt t="45858" x="3619500" y="2759075"/>
          <p14:tracePt t="45873" x="3608388" y="2747963"/>
          <p14:tracePt t="45890" x="3592513" y="2732088"/>
          <p14:tracePt t="45907" x="3575050" y="2709863"/>
          <p14:tracePt t="45909" x="3570288" y="2698750"/>
          <p14:tracePt t="45924" x="3559175" y="2693988"/>
          <p14:tracePt t="45925" x="3541713" y="2682875"/>
          <p14:tracePt t="45940" x="3532188" y="2665413"/>
          <p14:tracePt t="45957" x="3503613" y="2644775"/>
          <p14:tracePt t="45974" x="3487738" y="2622550"/>
          <p14:tracePt t="45976" x="3476625" y="2605088"/>
          <p14:tracePt t="45991" x="3465513" y="2593975"/>
          <p14:tracePt t="45993" x="3454400" y="2578100"/>
          <p14:tracePt t="46008" x="3454400" y="2571750"/>
          <p14:tracePt t="46010" x="3438525" y="2555875"/>
          <p14:tracePt t="46025" x="3416300" y="2544763"/>
          <p14:tracePt t="46041" x="3394075" y="2522538"/>
          <p14:tracePt t="46058" x="3387725" y="2517775"/>
          <p14:tracePt t="46059" x="3382963" y="2517775"/>
          <p14:tracePt t="46074" x="3382963" y="2511425"/>
          <p14:tracePt t="46076" x="3376613" y="2506663"/>
          <p14:tracePt t="46097" x="3371850" y="2500313"/>
          <p14:tracePt t="46135" x="3365500" y="2500313"/>
          <p14:tracePt t="46141" x="3365500" y="2495550"/>
          <p14:tracePt t="46149" x="3360738" y="2495550"/>
          <p14:tracePt t="46203" x="3360738" y="2489200"/>
          <p14:tracePt t="46226" x="3354388" y="2489200"/>
          <p14:tracePt t="46231" x="3354388" y="2484438"/>
          <p14:tracePt t="46255" x="3349625" y="2484438"/>
          <p14:tracePt t="46277" x="3349625" y="2478088"/>
          <p14:tracePt t="46443" x="3344863" y="2473325"/>
          <p14:tracePt t="46460" x="3338513" y="2473325"/>
          <p14:tracePt t="46472" x="3333750" y="2473325"/>
          <p14:tracePt t="46486" x="3333750" y="2468563"/>
          <p14:tracePt t="46493" x="3327400" y="2468563"/>
          <p14:tracePt t="46508" x="3322638" y="2468563"/>
          <p14:tracePt t="46509" x="3316288" y="2468563"/>
          <p14:tracePt t="46524" x="3311525" y="2468563"/>
          <p14:tracePt t="46526" x="3300413" y="2468563"/>
          <p14:tracePt t="46541" x="3282950" y="2462213"/>
          <p14:tracePt t="46558" x="3251200" y="2462213"/>
          <p14:tracePt t="46575" x="3222625" y="2462213"/>
          <p14:tracePt t="46577" x="3200400" y="2462213"/>
          <p14:tracePt t="46592" x="3157538" y="2462213"/>
          <p14:tracePt t="46607" x="3079750" y="2462213"/>
          <p14:tracePt t="46625" x="3008313" y="2462213"/>
          <p14:tracePt t="46642" x="2897188" y="2462213"/>
          <p14:tracePt t="46643" x="2859088" y="2462213"/>
          <p14:tracePt t="46658" x="2809875" y="2462213"/>
          <p14:tracePt t="46674" x="2671763" y="2457450"/>
          <p14:tracePt t="46692" x="2578100" y="2446338"/>
          <p14:tracePt t="46708" x="2457450" y="2435225"/>
          <p14:tracePt t="46726" x="2292350" y="2424113"/>
          <p14:tracePt t="46727" x="2252663" y="2417763"/>
          <p14:tracePt t="46742" x="2027238" y="2413000"/>
          <p14:tracePt t="46758" x="1944688" y="2401888"/>
          <p14:tracePt t="46776" x="1817688" y="2401888"/>
          <p14:tracePt t="46793" x="1712913" y="2401888"/>
          <p14:tracePt t="46808" x="1697038" y="2401888"/>
          <p14:tracePt t="46809" x="1690688" y="2401888"/>
          <p14:tracePt t="46826" x="1685925" y="2401888"/>
          <p14:tracePt t="46893" x="1679575" y="2401888"/>
          <p14:tracePt t="46899" x="1674813" y="2401888"/>
          <p14:tracePt t="46908" x="1670050" y="2401888"/>
          <p14:tracePt t="46926" x="1658938" y="2401888"/>
          <p14:tracePt t="46942" x="1652588" y="2401888"/>
          <p14:tracePt t="47336" x="1670050" y="2406650"/>
          <p14:tracePt t="47341" x="1757363" y="2424113"/>
          <p14:tracePt t="47348" x="1906588" y="2439988"/>
          <p14:tracePt t="47376" x="2473325" y="2540000"/>
          <p14:tracePt t="47393" x="3167063" y="2589213"/>
          <p14:tracePt t="47409" x="3394075" y="2593975"/>
          <p14:tracePt t="47410" x="3532188" y="2611438"/>
          <p14:tracePt t="47426" x="3840163" y="2633663"/>
          <p14:tracePt t="47443" x="3971925" y="2633663"/>
          <p14:tracePt t="47459" x="4038600" y="2633663"/>
          <p14:tracePt t="47478" x="4054475" y="2633663"/>
          <p14:tracePt t="47567" x="4060825" y="2633663"/>
          <p14:tracePt t="47582" x="4065588" y="2633663"/>
          <p14:tracePt t="47588" x="4076700" y="2633663"/>
          <p14:tracePt t="47596" x="4083050" y="2633663"/>
          <p14:tracePt t="47609" x="4087813" y="2627313"/>
          <p14:tracePt t="47626" x="4098925" y="2627313"/>
          <p14:tracePt t="47642" x="4103688" y="2622550"/>
          <p14:tracePt t="47664" x="4110038" y="2622550"/>
          <p14:tracePt t="47677" x="4114800" y="2622550"/>
          <p14:tracePt t="47678" x="4121150" y="2616200"/>
          <p14:tracePt t="47693" x="4137025" y="2616200"/>
          <p14:tracePt t="47695" x="4148138" y="2616200"/>
          <p14:tracePt t="47709" x="4165600" y="2611438"/>
          <p14:tracePt t="47727" x="4170363" y="2605088"/>
          <p14:tracePt t="47785" x="4176713" y="2600325"/>
          <p14:tracePt t="47799" x="4192588" y="2600325"/>
          <p14:tracePt t="47806" x="4203700" y="2593975"/>
          <p14:tracePt t="47813" x="4219575" y="2589213"/>
          <p14:tracePt t="47827" x="4241800" y="2582863"/>
          <p14:tracePt t="47844" x="4275138" y="2578100"/>
          <p14:tracePt t="47860" x="4281488" y="2578100"/>
          <p14:tracePt t="47861" x="4286250" y="2571750"/>
          <p14:tracePt t="47877" x="4291013" y="2566988"/>
          <p14:tracePt t="47894" x="4297363" y="2566988"/>
          <p14:tracePt t="47895" x="4302125" y="2566988"/>
          <p14:tracePt t="47910" x="4319588" y="2555875"/>
          <p14:tracePt t="47912" x="4357688" y="2544763"/>
          <p14:tracePt t="47927" x="4384675" y="2533650"/>
          <p14:tracePt t="47928" x="4418013" y="2517775"/>
          <p14:tracePt t="47943" x="4518025" y="2478088"/>
          <p14:tracePt t="47960" x="4589463" y="2451100"/>
          <p14:tracePt t="47977" x="4654550" y="2435225"/>
          <p14:tracePt t="47994" x="4683125" y="2424113"/>
          <p14:tracePt t="47996" x="4705350" y="2424113"/>
          <p14:tracePt t="48010" x="4721225" y="2417763"/>
          <p14:tracePt t="48027" x="4754563" y="2417763"/>
          <p14:tracePt t="48044" x="4781550" y="2413000"/>
          <p14:tracePt t="48045" x="4810125" y="2413000"/>
          <p14:tracePt t="48061" x="4875213" y="2413000"/>
          <p14:tracePt t="48077" x="4914900" y="2413000"/>
          <p14:tracePt t="48078" x="4953000" y="2413000"/>
          <p14:tracePt t="48093" x="5008563" y="2413000"/>
          <p14:tracePt t="48110" x="5068888" y="2413000"/>
          <p14:tracePt t="48127" x="5106988" y="2413000"/>
          <p14:tracePt t="48144" x="5151438" y="2413000"/>
          <p14:tracePt t="48146" x="5156200" y="2413000"/>
          <p14:tracePt t="48161" x="5162550" y="2413000"/>
          <p14:tracePt t="48213" x="5167313" y="2413000"/>
          <p14:tracePt t="48228" x="5173663" y="2413000"/>
          <p14:tracePt t="48234" x="5173663" y="2417763"/>
          <p14:tracePt t="48243" x="5178425" y="2417763"/>
          <p14:tracePt t="48261" x="5195888" y="2428875"/>
          <p14:tracePt t="48263" x="5207000" y="2435225"/>
          <p14:tracePt t="48277" x="5216525" y="2439988"/>
          <p14:tracePt t="48295" x="5233988" y="2446338"/>
          <p14:tracePt t="48311" x="5238750" y="2446338"/>
          <p14:tracePt t="50471" x="5245100" y="2451100"/>
          <p14:tracePt t="50807" x="5249863" y="2451100"/>
          <p14:tracePt t="50868" x="5256213" y="2451100"/>
          <p14:tracePt t="50873" x="5260975" y="2451100"/>
          <p14:tracePt t="50888" x="5267325" y="2451100"/>
          <p14:tracePt t="50897" x="5272088" y="2451100"/>
          <p14:tracePt t="50915" x="5283200" y="2446338"/>
          <p14:tracePt t="50932" x="5289550" y="2439988"/>
          <p14:tracePt t="50949" x="5294313" y="2435225"/>
          <p14:tracePt t="50972" x="5300663" y="2435225"/>
          <p14:tracePt t="50981" x="5305425" y="2435225"/>
          <p14:tracePt t="50998" x="5310188" y="2435225"/>
          <p14:tracePt t="51015" x="5321300" y="2428875"/>
          <p14:tracePt t="51016" x="5332413" y="2428875"/>
          <p14:tracePt t="51033" x="5349875" y="2428875"/>
          <p14:tracePt t="51048" x="5354638" y="2428875"/>
          <p14:tracePt t="51065" x="5372100" y="2428875"/>
          <p14:tracePt t="51082" x="5387975" y="2428875"/>
          <p14:tracePt t="51083" x="5394325" y="2428875"/>
          <p14:tracePt t="51099" x="5414963" y="2428875"/>
          <p14:tracePt t="51117" x="5426075" y="2428875"/>
          <p14:tracePt t="51131" x="5459413" y="2428875"/>
          <p14:tracePt t="51149" x="5508625" y="2428875"/>
          <p14:tracePt t="51151" x="5526088" y="2428875"/>
          <p14:tracePt t="51166" x="5559425" y="2428875"/>
          <p14:tracePt t="51182" x="5591175" y="2428875"/>
          <p14:tracePt t="51198" x="5684838" y="2428875"/>
          <p14:tracePt t="51215" x="5872163" y="2473325"/>
          <p14:tracePt t="51231" x="6197600" y="2522538"/>
          <p14:tracePt t="51233" x="6335713" y="2544763"/>
          <p14:tracePt t="51248" x="6402388" y="2560638"/>
          <p14:tracePt t="51249" x="6523038" y="2571750"/>
          <p14:tracePt t="51265" x="6621463" y="2582863"/>
          <p14:tracePt t="51283" x="6688138" y="2593975"/>
          <p14:tracePt t="51300" x="6699250" y="2593975"/>
          <p14:tracePt t="51316" x="6710363" y="2593975"/>
          <p14:tracePt t="51333" x="6726238" y="2605088"/>
          <p14:tracePt t="51348" x="6759575" y="2622550"/>
          <p14:tracePt t="51366" x="6837363" y="2638425"/>
          <p14:tracePt t="51368" x="6870700" y="2654300"/>
          <p14:tracePt t="51383" x="6908800" y="2660650"/>
          <p14:tracePt t="51384" x="6953250" y="2660650"/>
          <p14:tracePt t="51398" x="7007225" y="2671763"/>
          <p14:tracePt t="51400" x="7046913" y="2682875"/>
          <p14:tracePt t="51415" x="7140575" y="2709863"/>
          <p14:tracePt t="51433" x="7223125" y="2732088"/>
          <p14:tracePt t="51449" x="7305675" y="2747963"/>
          <p14:tracePt t="51451" x="7339013" y="2754313"/>
          <p14:tracePt t="51466" x="7359650" y="2759075"/>
          <p14:tracePt t="51468" x="7388225" y="2765425"/>
          <p14:tracePt t="51482" x="7432675" y="2776538"/>
          <p14:tracePt t="51483" x="7459663" y="2776538"/>
          <p14:tracePt t="51498" x="7519988" y="2787650"/>
          <p14:tracePt t="51515" x="7575550" y="2798763"/>
          <p14:tracePt t="51533" x="7602538" y="2798763"/>
          <p14:tracePt t="51549" x="7608888" y="2798763"/>
          <p14:tracePt t="51550" x="7613650" y="2798763"/>
          <p14:tracePt t="51573" x="7620000" y="2798763"/>
          <p14:tracePt t="51587" x="7624763" y="2798763"/>
          <p14:tracePt t="51602" x="7631113" y="2798763"/>
          <p14:tracePt t="51616" x="7640638" y="2792413"/>
          <p14:tracePt t="51633" x="7662863" y="2792413"/>
          <p14:tracePt t="51634" x="7696200" y="2787650"/>
          <p14:tracePt t="51649" x="7718425" y="2787650"/>
          <p14:tracePt t="51667" x="7767638" y="2770188"/>
          <p14:tracePt t="51668" x="7778750" y="2770188"/>
          <p14:tracePt t="51683" x="7796213" y="2765425"/>
          <p14:tracePt t="51699" x="7812088" y="2759075"/>
          <p14:tracePt t="51715" x="7823200" y="2747963"/>
          <p14:tracePt t="51733" x="7834313" y="2738438"/>
          <p14:tracePt t="51750" x="7834313" y="2727325"/>
          <p14:tracePt t="51751" x="7839075" y="2727325"/>
          <p14:tracePt t="51766" x="7850188" y="2716213"/>
          <p14:tracePt t="51768" x="7861300" y="2709863"/>
          <p14:tracePt t="51782" x="7867650" y="2693988"/>
          <p14:tracePt t="51800" x="7872413" y="2676525"/>
          <p14:tracePt t="51816" x="7872413" y="2660650"/>
          <p14:tracePt t="51833" x="7827963" y="2611438"/>
          <p14:tracePt t="51849" x="7800975" y="2593975"/>
          <p14:tracePt t="51851" x="7778750" y="2578100"/>
          <p14:tracePt t="51866" x="7740650" y="2551113"/>
          <p14:tracePt t="51883" x="7696200" y="2533650"/>
          <p14:tracePt t="51899" x="7673975" y="2533650"/>
          <p14:tracePt t="51901" x="7662863" y="2528888"/>
          <p14:tracePt t="51916" x="7658100" y="2528888"/>
          <p14:tracePt t="51918" x="7651750" y="2528888"/>
          <p14:tracePt t="51932" x="7646988" y="2528888"/>
          <p14:tracePt t="51950" x="7640638" y="2528888"/>
          <p14:tracePt t="51977" x="7635875" y="2528888"/>
          <p14:tracePt t="51999" x="7631113" y="2528888"/>
          <p14:tracePt t="52008" x="7624763" y="2528888"/>
          <p14:tracePt t="52016" x="7620000" y="2528888"/>
          <p14:tracePt t="52032" x="7602538" y="2528888"/>
          <p14:tracePt t="52113" x="7597775" y="2528888"/>
          <p14:tracePt t="52127" x="7591425" y="2528888"/>
          <p14:tracePt t="52134" x="7586663" y="2528888"/>
          <p14:tracePt t="52149" x="7580313" y="2528888"/>
          <p14:tracePt t="52166" x="7575550" y="2522538"/>
          <p14:tracePt t="52184" x="7569200" y="2517775"/>
          <p14:tracePt t="52907" x="7575550" y="2517775"/>
          <p14:tracePt t="52914" x="7580313" y="2517775"/>
          <p14:tracePt t="52922" x="7586663" y="2517775"/>
          <p14:tracePt t="52934" x="7591425" y="2522538"/>
          <p14:tracePt t="52936" x="7591425" y="2528888"/>
          <p14:tracePt t="52951" x="7597775" y="2528888"/>
          <p14:tracePt t="52953" x="7602538" y="2528888"/>
          <p14:tracePt t="52967" x="7613650" y="2528888"/>
          <p14:tracePt t="52985" x="7620000" y="2528888"/>
          <p14:tracePt t="53002" x="7624763" y="2533650"/>
          <p14:tracePt t="53004" x="7631113" y="2533650"/>
          <p14:tracePt t="53018" x="7640638" y="2533650"/>
          <p14:tracePt t="53035" x="7651750" y="2533650"/>
          <p14:tracePt t="53051" x="7680325" y="2544763"/>
          <p14:tracePt t="53068" x="7707313" y="2544763"/>
          <p14:tracePt t="53086" x="7751763" y="2551113"/>
          <p14:tracePt t="53102" x="7773988" y="2560638"/>
          <p14:tracePt t="53118" x="7789863" y="2566988"/>
          <p14:tracePt t="53136" x="7796213" y="2571750"/>
          <p14:tracePt t="53151" x="7807325" y="2578100"/>
          <p14:tracePt t="53576" x="7800975" y="2578100"/>
          <p14:tracePt t="53582" x="7796213" y="2578100"/>
          <p14:tracePt t="53589" x="7773988" y="2578100"/>
          <p14:tracePt t="53602" x="7745413" y="2578100"/>
          <p14:tracePt t="53619" x="7696200" y="2578100"/>
          <p14:tracePt t="53621" x="7646988" y="2582863"/>
          <p14:tracePt t="53635" x="7580313" y="2600325"/>
          <p14:tracePt t="53652" x="7504113" y="2622550"/>
          <p14:tracePt t="53669" x="7475538" y="2638425"/>
          <p14:tracePt t="53670" x="7437438" y="2649538"/>
          <p14:tracePt t="53687" x="7354888" y="2693988"/>
          <p14:tracePt t="53702" x="7305675" y="2720975"/>
          <p14:tracePt t="53703" x="7261225" y="2738438"/>
          <p14:tracePt t="53718" x="7129463" y="2792413"/>
          <p14:tracePt t="53735" x="6958013" y="2863850"/>
          <p14:tracePt t="53753" x="6842125" y="2897188"/>
          <p14:tracePt t="53754" x="6726238" y="2935288"/>
          <p14:tracePt t="53769" x="6561138" y="2974975"/>
          <p14:tracePt t="53770" x="6462713" y="2997200"/>
          <p14:tracePt t="53785" x="5976938" y="3073400"/>
          <p14:tracePt t="53803" x="5624513" y="3151188"/>
          <p14:tracePt t="53819" x="5122863" y="3216275"/>
          <p14:tracePt t="53821" x="4991100" y="3238500"/>
          <p14:tracePt t="53836" x="4821238" y="3260725"/>
          <p14:tracePt t="53838" x="4676775" y="3271838"/>
          <p14:tracePt t="53852" x="4435475" y="3305175"/>
          <p14:tracePt t="53869" x="4248150" y="3309938"/>
          <p14:tracePt t="53887" x="3989388" y="3321050"/>
          <p14:tracePt t="53888" x="3884613" y="3332163"/>
          <p14:tracePt t="53903" x="3740150" y="3338513"/>
          <p14:tracePt t="53919" x="3608388" y="3343275"/>
          <p14:tracePt t="53920" x="3492500" y="3349625"/>
          <p14:tracePt t="53935" x="3294063" y="3360738"/>
          <p14:tracePt t="53953" x="3063875" y="3387725"/>
          <p14:tracePt t="53970" x="2941638" y="3403600"/>
          <p14:tracePt t="53971" x="2897188" y="3403600"/>
          <p14:tracePt t="53986" x="2876550" y="3403600"/>
          <p14:tracePt t="53988" x="2832100" y="3409950"/>
          <p14:tracePt t="54003" x="2749550" y="3414713"/>
          <p14:tracePt t="54019" x="2682875" y="3421063"/>
          <p14:tracePt t="54037" x="2600325" y="3425825"/>
          <p14:tracePt t="54038" x="2573338" y="3425825"/>
          <p14:tracePt t="54054" x="2484438" y="3425825"/>
          <p14:tracePt t="54069" x="2457450" y="3425825"/>
          <p14:tracePt t="54070" x="2413000" y="3425825"/>
          <p14:tracePt t="54086" x="2352675" y="3425825"/>
          <p14:tracePt t="54103" x="2330450" y="3425825"/>
          <p14:tracePt t="54120" x="2314575" y="3425825"/>
          <p14:tracePt t="54122" x="2308225" y="3425825"/>
          <p14:tracePt t="54137" x="2297113" y="3425825"/>
          <p14:tracePt t="54153" x="2281238" y="3421063"/>
          <p14:tracePt t="54170" x="2263775" y="3414713"/>
          <p14:tracePt t="54187" x="2252663" y="3409950"/>
          <p14:tracePt t="54188" x="2247900" y="3409950"/>
          <p14:tracePt t="54204" x="2236788" y="3403600"/>
          <p14:tracePt t="54220" x="2225675" y="3398838"/>
          <p14:tracePt t="54221" x="2203450" y="3392488"/>
          <p14:tracePt t="54236" x="2165350" y="3371850"/>
          <p14:tracePt t="54253" x="2082800" y="3349625"/>
          <p14:tracePt t="54269" x="2005013" y="3321050"/>
          <p14:tracePt t="54287" x="1824038" y="3278188"/>
          <p14:tracePt t="54303" x="1679575" y="3244850"/>
          <p14:tracePt t="54320" x="1531938" y="3211513"/>
          <p14:tracePt t="54337" x="1438275" y="3200400"/>
          <p14:tracePt t="54339" x="1404938" y="3200400"/>
          <p14:tracePt t="54353" x="1393825" y="3200400"/>
          <p14:tracePt t="54460" x="1389063" y="3195638"/>
          <p14:tracePt t="54475" x="1389063" y="3189288"/>
          <p14:tracePt t="54481" x="1389063" y="3184525"/>
          <p14:tracePt t="54488" x="1382713" y="3184525"/>
          <p14:tracePt t="54505" x="1382713" y="3178175"/>
          <p14:tracePt t="54520" x="1382713" y="3173413"/>
          <p14:tracePt t="54537" x="1382713" y="3167063"/>
          <p14:tracePt t="54554" x="1382713" y="3155950"/>
          <p14:tracePt t="54555" x="1382713" y="3151188"/>
          <p14:tracePt t="54571" x="1389063" y="3144838"/>
          <p14:tracePt t="54587" x="1393825" y="3140075"/>
          <p14:tracePt t="54588" x="1404938" y="3128963"/>
          <p14:tracePt t="54603" x="1471613" y="3106738"/>
          <p14:tracePt t="54620" x="1525588" y="3079750"/>
          <p14:tracePt t="54638" x="1619250" y="3057525"/>
          <p14:tracePt t="54639" x="1663700" y="3046413"/>
          <p14:tracePt t="54654" x="1712913" y="3024188"/>
          <p14:tracePt t="54656" x="1768475" y="3013075"/>
          <p14:tracePt t="54670" x="1846263" y="3001963"/>
          <p14:tracePt t="54687" x="1933575" y="2997200"/>
          <p14:tracePt t="54704" x="2138363" y="2997200"/>
          <p14:tracePt t="54706" x="2247900" y="2997200"/>
          <p14:tracePt t="54720" x="2352675" y="2997200"/>
          <p14:tracePt t="54722" x="2473325" y="2997200"/>
          <p14:tracePt t="54737" x="2689225" y="2997200"/>
          <p14:tracePt t="54753" x="2820988" y="2997200"/>
          <p14:tracePt t="54771" x="2914650" y="2997200"/>
          <p14:tracePt t="54787" x="2970213" y="3001963"/>
          <p14:tracePt t="54804" x="2974975" y="3001963"/>
          <p14:tracePt t="54820" x="2974975" y="3008313"/>
          <p14:tracePt t="54995" x="2970213" y="3008313"/>
          <p14:tracePt t="54999" x="2963863" y="3008313"/>
          <p14:tracePt t="55006" x="2941638" y="3008313"/>
          <p14:tracePt t="55021" x="2914650" y="3008313"/>
          <p14:tracePt t="55037" x="2908300" y="3008313"/>
          <p14:tracePt t="55039" x="2903538" y="3008313"/>
          <p14:tracePt t="55054" x="2897188" y="3008313"/>
          <p14:tracePt t="55074" x="2892425" y="3008313"/>
          <p14:tracePt t="55089" x="2886075" y="3008313"/>
          <p14:tracePt t="55106" x="2870200" y="3008313"/>
          <p14:tracePt t="55120" x="2825750" y="3008313"/>
          <p14:tracePt t="55137" x="2771775" y="3013075"/>
          <p14:tracePt t="55154" x="2727325" y="3017838"/>
          <p14:tracePt t="55156" x="2709863" y="3024188"/>
          <p14:tracePt t="55172" x="2678113" y="3024188"/>
          <p14:tracePt t="55188" x="2644775" y="3024188"/>
          <p14:tracePt t="55204" x="2616200" y="3024188"/>
          <p14:tracePt t="55222" x="2584450" y="3024188"/>
          <p14:tracePt t="55238" x="2578100" y="3024188"/>
          <p14:tracePt t="55257" x="2573338" y="3024188"/>
          <p14:tracePt t="55375" x="2578100" y="3024188"/>
          <p14:tracePt t="55381" x="2589213" y="3024188"/>
          <p14:tracePt t="55389" x="2595563" y="3024188"/>
          <p14:tracePt t="55405" x="2678113" y="3024188"/>
          <p14:tracePt t="55421" x="2732088" y="3024188"/>
          <p14:tracePt t="55438" x="2798763" y="3017838"/>
          <p14:tracePt t="55456" x="2892425" y="3013075"/>
          <p14:tracePt t="55472" x="2936875" y="3013075"/>
          <p14:tracePt t="55473" x="2970213" y="3013075"/>
          <p14:tracePt t="55488" x="3035300" y="3013075"/>
          <p14:tracePt t="55504" x="3057525" y="3013075"/>
          <p14:tracePt t="55522" x="3073400" y="3013075"/>
          <p14:tracePt t="55538" x="3079750" y="3013075"/>
          <p14:tracePt t="55833" x="3084513" y="3013075"/>
          <p14:tracePt t="55840" x="3090863" y="3013075"/>
          <p14:tracePt t="55854" x="3095625" y="3013075"/>
          <p14:tracePt t="55938" x="3101975" y="3013075"/>
          <p14:tracePt t="55952" x="3106738" y="3013075"/>
          <p14:tracePt t="55959" x="3113088" y="3013075"/>
          <p14:tracePt t="55973" x="3117850" y="3013075"/>
          <p14:tracePt t="55989" x="3146425" y="3008313"/>
          <p14:tracePt t="55990" x="3151188" y="3001963"/>
          <p14:tracePt t="56006" x="3162300" y="3001963"/>
          <p14:tracePt t="56022" x="3189288" y="2997200"/>
          <p14:tracePt t="56039" x="3206750" y="2997200"/>
          <p14:tracePt t="56041" x="3217863" y="2990850"/>
          <p14:tracePt t="56056" x="3228975" y="2990850"/>
          <p14:tracePt t="56058" x="3255963" y="2990850"/>
          <p14:tracePt t="56073" x="3278188" y="2990850"/>
          <p14:tracePt t="56089" x="3294063" y="2990850"/>
          <p14:tracePt t="56107" x="3300413" y="2990850"/>
          <p14:tracePt t="56141" x="3305175" y="2990850"/>
          <p14:tracePt t="56154" x="3316288" y="2990850"/>
          <p14:tracePt t="56162" x="3333750" y="2990850"/>
          <p14:tracePt t="56173" x="3365500" y="2990850"/>
          <p14:tracePt t="56189" x="3416300" y="2990850"/>
          <p14:tracePt t="56191" x="3459163" y="2990850"/>
          <p14:tracePt t="56206" x="3492500" y="2990850"/>
          <p14:tracePt t="56208" x="3509963" y="2990850"/>
          <p14:tracePt t="56223" x="3581400" y="2990850"/>
          <p14:tracePt t="56239" x="3619500" y="2990850"/>
          <p14:tracePt t="56257" x="3652838" y="2986088"/>
          <p14:tracePt t="56258" x="3668713" y="2986088"/>
          <p14:tracePt t="56273" x="3675063" y="2986088"/>
          <p14:tracePt t="56274" x="3690938" y="2986088"/>
          <p14:tracePt t="56289" x="3708400" y="2986088"/>
          <p14:tracePt t="56291" x="3713163" y="2986088"/>
          <p14:tracePt t="56306" x="3740150" y="2986088"/>
          <p14:tracePt t="56323" x="3762375" y="2986088"/>
          <p14:tracePt t="56339" x="3773488" y="2979738"/>
          <p14:tracePt t="56341" x="3779838" y="2979738"/>
          <p14:tracePt t="56356" x="3784600" y="2979738"/>
          <p14:tracePt t="56650" x="3790950" y="2979738"/>
          <p14:tracePt t="56657" x="3795713" y="2979738"/>
          <p14:tracePt t="56666" x="3806825" y="2979738"/>
          <p14:tracePt t="56690" x="3844925" y="2974975"/>
          <p14:tracePt t="56708" x="3873500" y="2974975"/>
          <p14:tracePt t="56709" x="3895725" y="2974975"/>
          <p14:tracePt t="56724" x="3906838" y="2974975"/>
          <p14:tracePt t="56726" x="3922713" y="2974975"/>
          <p14:tracePt t="56739" x="3971925" y="2974975"/>
          <p14:tracePt t="56756" x="4005263" y="2974975"/>
          <p14:tracePt t="56774" x="4049713" y="2974975"/>
          <p14:tracePt t="56776" x="4065588" y="2974975"/>
          <p14:tracePt t="56791" x="4121150" y="2974975"/>
          <p14:tracePt t="56808" x="4165600" y="2974975"/>
          <p14:tracePt t="56824" x="4237038" y="2974975"/>
          <p14:tracePt t="56840" x="4297363" y="2974975"/>
          <p14:tracePt t="56857" x="4384675" y="2974975"/>
          <p14:tracePt t="56858" x="4440238" y="2974975"/>
          <p14:tracePt t="56874" x="4545013" y="2979738"/>
          <p14:tracePt t="56890" x="4660900" y="2979738"/>
          <p14:tracePt t="56908" x="4759325" y="2979738"/>
          <p14:tracePt t="56925" x="4821238" y="2979738"/>
          <p14:tracePt t="56926" x="4864100" y="2979738"/>
          <p14:tracePt t="56941" x="4886325" y="2979738"/>
          <p14:tracePt t="56942" x="4908550" y="2979738"/>
          <p14:tracePt t="56957" x="4930775" y="2979738"/>
          <p14:tracePt t="56958" x="4953000" y="2979738"/>
          <p14:tracePt t="56974" x="4964113" y="2979738"/>
          <p14:tracePt t="57047" x="4968875" y="2979738"/>
          <p14:tracePt t="57054" x="4975225" y="2979738"/>
          <p14:tracePt t="57069" x="4979988" y="2979738"/>
          <p14:tracePt t="57084" x="4986338" y="2979738"/>
          <p14:tracePt t="57092" x="4991100" y="2979738"/>
          <p14:tracePt t="57107" x="5002213" y="2979738"/>
          <p14:tracePt t="57123" x="5008563" y="2979738"/>
          <p14:tracePt t="57140" x="5019675" y="2979738"/>
          <p14:tracePt t="57157" x="5024438" y="2979738"/>
          <p14:tracePt t="57174" x="5035550" y="2979738"/>
          <p14:tracePt t="57176" x="5040313" y="2979738"/>
          <p14:tracePt t="57190" x="5062538" y="2974975"/>
          <p14:tracePt t="57207" x="5095875" y="2968625"/>
          <p14:tracePt t="57225" x="5151438" y="2968625"/>
          <p14:tracePt t="57226" x="5178425" y="2968625"/>
          <p14:tracePt t="57241" x="5200650" y="2968625"/>
          <p14:tracePt t="57242" x="5233988" y="2968625"/>
          <p14:tracePt t="57257" x="5260975" y="2968625"/>
          <p14:tracePt t="57258" x="5294313" y="2968625"/>
          <p14:tracePt t="57274" x="5360988" y="2968625"/>
          <p14:tracePt t="57292" x="5421313" y="2968625"/>
          <p14:tracePt t="57293" x="5459413" y="2968625"/>
          <p14:tracePt t="57308" x="5503863" y="2968625"/>
          <p14:tracePt t="57309" x="5541963" y="2968625"/>
          <p14:tracePt t="57325" x="5575300" y="2963863"/>
          <p14:tracePt t="57326" x="5597525" y="2963863"/>
          <p14:tracePt t="57341" x="5653088" y="2957513"/>
          <p14:tracePt t="57357" x="5680075" y="2957513"/>
          <p14:tracePt t="57375" x="5691188" y="2952750"/>
          <p14:tracePt t="57415" x="5695950" y="2952750"/>
          <p14:tracePt t="57424" x="5695950" y="2946400"/>
          <p14:tracePt t="57429" x="5702300" y="2946400"/>
          <p14:tracePt t="58113" x="5718175" y="2946400"/>
          <p14:tracePt t="58119" x="5762625" y="2946400"/>
          <p14:tracePt t="58128" x="5818188" y="2946400"/>
          <p14:tracePt t="58142" x="5961063" y="2963863"/>
          <p14:tracePt t="58159" x="6099175" y="2963863"/>
          <p14:tracePt t="58176" x="6215063" y="2952750"/>
          <p14:tracePt t="58193" x="6264275" y="2952750"/>
          <p14:tracePt t="58194" x="6286500" y="2941638"/>
          <p14:tracePt t="58209" x="6291263" y="2941638"/>
          <p14:tracePt t="58210" x="6297613" y="2935288"/>
          <p14:tracePt t="58256" x="6302375" y="2935288"/>
          <p14:tracePt t="58270" x="6308725" y="2935288"/>
          <p14:tracePt t="58284" x="6313488" y="2930525"/>
          <p14:tracePt t="58293" x="6324600" y="2930525"/>
          <p14:tracePt t="58308" x="6346825" y="2930525"/>
          <p14:tracePt t="58326" x="6380163" y="2930525"/>
          <p14:tracePt t="58343" x="6440488" y="2941638"/>
          <p14:tracePt t="58344" x="6523038" y="2946400"/>
          <p14:tracePt t="58359" x="6627813" y="2946400"/>
          <p14:tracePt t="58376" x="6781800" y="2946400"/>
          <p14:tracePt t="58392" x="7073900" y="2946400"/>
          <p14:tracePt t="58409" x="7250113" y="2946400"/>
          <p14:tracePt t="58426" x="7453313" y="2946400"/>
          <p14:tracePt t="58428" x="7546975" y="2946400"/>
          <p14:tracePt t="58443" x="7740650" y="2946400"/>
          <p14:tracePt t="58459" x="7845425" y="2946400"/>
          <p14:tracePt t="58477" x="7961313" y="2941638"/>
          <p14:tracePt t="58478" x="8043863" y="2935288"/>
          <p14:tracePt t="58493" x="8131175" y="2925763"/>
          <p14:tracePt t="58494" x="8247063" y="2914650"/>
          <p14:tracePt t="58510" x="8401050" y="2897188"/>
          <p14:tracePt t="58526" x="8616950" y="2870200"/>
          <p14:tracePt t="58543" x="8726488" y="2863850"/>
          <p14:tracePt t="58559" x="8797925" y="2859088"/>
          <p14:tracePt t="58577" x="8869363" y="2852738"/>
          <p14:tracePt t="58578" x="8886825" y="2852738"/>
          <p14:tracePt t="58592" x="8909050" y="2852738"/>
          <p14:tracePt t="58610" x="8924925" y="2852738"/>
          <p14:tracePt t="58627" x="8936038" y="2852738"/>
          <p14:tracePt t="58629" x="8947150" y="2852738"/>
          <p14:tracePt t="58645" x="8951913" y="2852738"/>
          <p14:tracePt t="58659" x="8963025" y="2852738"/>
          <p14:tracePt t="58695" x="8969375" y="2852738"/>
          <p14:tracePt t="58711" x="8974138" y="2852738"/>
          <p14:tracePt t="58727" x="8980488" y="2859088"/>
          <p14:tracePt t="58743" x="8985250" y="2863850"/>
          <p14:tracePt t="58761" x="8991600" y="2870200"/>
          <p14:tracePt t="58777" x="8991600" y="2874963"/>
          <p14:tracePt t="58778" x="8996363" y="2874963"/>
          <p14:tracePt t="58833" x="9002713" y="2874963"/>
          <p14:tracePt t="58847" x="9007475" y="2874963"/>
          <p14:tracePt t="58862" x="9007475" y="2881313"/>
          <p14:tracePt t="58869" x="9013825" y="2881313"/>
          <p14:tracePt t="58885" x="9018588" y="2881313"/>
          <p14:tracePt t="58893" x="9024938" y="2881313"/>
          <p14:tracePt t="58911" x="9040813" y="2881313"/>
          <p14:tracePt t="58927" x="9085263" y="2886075"/>
          <p14:tracePt t="58928" x="9096375" y="2886075"/>
          <p14:tracePt t="58943" x="9107488" y="2886075"/>
          <p14:tracePt t="58945" x="9128125" y="2892425"/>
          <p14:tracePt t="58960" x="9150350" y="2892425"/>
          <p14:tracePt t="58977" x="9172575" y="2892425"/>
          <p14:tracePt t="58994" x="9178925" y="2892425"/>
          <p14:tracePt t="59012" x="9183688" y="2892425"/>
          <p14:tracePt t="59029" x="9190038" y="2892425"/>
          <p14:tracePt t="59043" x="9194800" y="2892425"/>
          <p14:tracePt t="59061" x="9205913" y="2897188"/>
          <p14:tracePt t="59079" x="9212263" y="2897188"/>
          <p14:tracePt t="59095" x="9217025" y="2897188"/>
          <p14:tracePt t="59110" x="9221788" y="2897188"/>
          <p14:tracePt t="59127" x="9228138" y="2897188"/>
          <p14:tracePt t="59696" x="9221788" y="2897188"/>
          <p14:tracePt t="59701" x="9217025" y="2897188"/>
          <p14:tracePt t="59717" x="9201150" y="2897188"/>
          <p14:tracePt t="59727" x="9194800" y="2897188"/>
          <p14:tracePt t="59745" x="9145588" y="2897188"/>
          <p14:tracePt t="59746" x="9118600" y="2897188"/>
          <p14:tracePt t="59762" x="9074150" y="2897188"/>
          <p14:tracePt t="59764" x="9013825" y="2897188"/>
          <p14:tracePt t="59777" x="8891588" y="2897188"/>
          <p14:tracePt t="59795" x="8677275" y="2930525"/>
          <p14:tracePt t="59812" x="8351838" y="2930525"/>
          <p14:tracePt t="59814" x="8093075" y="2957513"/>
          <p14:tracePt t="59828" x="7845425" y="2974975"/>
          <p14:tracePt t="59844" x="7459663" y="3046413"/>
          <p14:tracePt t="59846" x="7040563" y="3101975"/>
          <p14:tracePt t="59861" x="6797675" y="3128963"/>
          <p14:tracePt t="59878" x="6302375" y="3195638"/>
          <p14:tracePt t="59895" x="5851525" y="3233738"/>
          <p14:tracePt t="59897" x="5597525" y="3260725"/>
          <p14:tracePt t="59912" x="5365750" y="3327400"/>
          <p14:tracePt t="59913" x="5260975" y="3365500"/>
          <p14:tracePt t="59928" x="4852988" y="3443288"/>
          <p14:tracePt t="59945" x="4594225" y="3492500"/>
          <p14:tracePt t="59962" x="4319588" y="3548063"/>
          <p14:tracePt t="59963" x="4264025" y="3563938"/>
          <p14:tracePt t="59978" x="4197350" y="3575050"/>
          <p14:tracePt t="59979" x="4110038" y="3597275"/>
          <p14:tracePt t="59995" x="4054475" y="3602038"/>
          <p14:tracePt t="60012" x="3983038" y="3608388"/>
          <p14:tracePt t="60028" x="3944938" y="3613150"/>
          <p14:tracePt t="60046" x="3851275" y="3619500"/>
          <p14:tracePt t="60062" x="3813175" y="3619500"/>
          <p14:tracePt t="60064" x="3768725" y="3619500"/>
          <p14:tracePt t="60078" x="3635375" y="3624263"/>
          <p14:tracePt t="60096" x="3521075" y="3635375"/>
          <p14:tracePt t="60112" x="3432175" y="3641725"/>
          <p14:tracePt t="60114" x="3387725" y="3641725"/>
          <p14:tracePt t="60128" x="3333750" y="3641725"/>
          <p14:tracePt t="60129" x="3289300" y="3641725"/>
          <p14:tracePt t="60145" x="3178175" y="3641725"/>
          <p14:tracePt t="60162" x="3106738" y="3641725"/>
          <p14:tracePt t="60179" x="3068638" y="3641725"/>
          <p14:tracePt t="60196" x="3024188" y="3641725"/>
          <p14:tracePt t="60212" x="3019425" y="3641725"/>
          <p14:tracePt t="60229" x="2997200" y="3635375"/>
          <p14:tracePt t="60246" x="2974975" y="3630613"/>
          <p14:tracePt t="60262" x="2914650" y="3619500"/>
          <p14:tracePt t="60264" x="2876550" y="3613150"/>
          <p14:tracePt t="60279" x="2832100" y="3608388"/>
          <p14:tracePt t="60280" x="2798763" y="3608388"/>
          <p14:tracePt t="60296" x="2765425" y="3608388"/>
          <p14:tracePt t="60313" x="2749550" y="3597275"/>
          <p14:tracePt t="60329" x="2743200" y="3590925"/>
          <p14:tracePt t="60331" x="2738438" y="3586163"/>
          <p14:tracePt t="60346" x="2738438" y="3575050"/>
          <p14:tracePt t="60362" x="2727325" y="3563938"/>
          <p14:tracePt t="60363" x="2716213" y="3548063"/>
          <p14:tracePt t="60378" x="2678113" y="3514725"/>
          <p14:tracePt t="60396" x="2611438" y="3492500"/>
          <p14:tracePt t="60413" x="2578100" y="3481388"/>
          <p14:tracePt t="60414" x="2562225" y="3475038"/>
          <p14:tracePt t="60429" x="2551113" y="3475038"/>
          <p14:tracePt t="60431" x="2544763" y="3465513"/>
          <p14:tracePt t="60445" x="2533650" y="3459163"/>
          <p14:tracePt t="60463" x="2528888" y="3454400"/>
          <p14:tracePt t="60479" x="2522538" y="3454400"/>
          <p14:tracePt t="60481" x="2517775" y="3448050"/>
          <p14:tracePt t="60498" x="2513013" y="3443288"/>
          <p14:tracePt t="60580" x="2513013" y="3436938"/>
          <p14:tracePt t="60594" x="2506663" y="3436938"/>
          <p14:tracePt t="60617" x="2506663" y="3432175"/>
          <p14:tracePt t="60647" x="2506663" y="3425825"/>
          <p14:tracePt t="60655" x="2513013" y="3425825"/>
          <p14:tracePt t="60662" x="2517775" y="3421063"/>
          <p14:tracePt t="60680" x="2522538" y="3414713"/>
          <p14:tracePt t="60696" x="2533650" y="3409950"/>
          <p14:tracePt t="60713" x="2540000" y="3409950"/>
          <p14:tracePt t="60729" x="2544763" y="3403600"/>
          <p14:tracePt t="60731" x="2533650" y="3432175"/>
          <p14:tracePt t="60746" x="2528888" y="3443288"/>
          <p14:tracePt t="60763" x="2551113" y="3436938"/>
          <p14:tracePt t="60779" x="2589213" y="3425825"/>
          <p14:tracePt t="60797" x="2649538" y="3414713"/>
          <p14:tracePt t="60798" x="2678113" y="3414713"/>
          <p14:tracePt t="60813" x="2727325" y="3409950"/>
          <p14:tracePt t="60829" x="2792413" y="3398838"/>
          <p14:tracePt t="60847" x="2836863" y="3392488"/>
          <p14:tracePt t="60848" x="2870200" y="3387725"/>
          <p14:tracePt t="60864" x="2892425" y="3387725"/>
          <p14:tracePt t="60866" x="2903538" y="3382963"/>
          <p14:tracePt t="60880" x="2930525" y="3382963"/>
          <p14:tracePt t="60882" x="2952750" y="3382963"/>
          <p14:tracePt t="60896" x="2990850" y="3382963"/>
          <p14:tracePt t="60913" x="3046413" y="3382963"/>
          <p14:tracePt t="60929" x="3084513" y="3382963"/>
          <p14:tracePt t="60947" x="3151188" y="3382963"/>
          <p14:tracePt t="60949" x="3178175" y="3382963"/>
          <p14:tracePt t="60963" x="3244850" y="3382963"/>
          <p14:tracePt t="60980" x="3294063" y="3382963"/>
          <p14:tracePt t="60997" x="3354388" y="3382963"/>
          <p14:tracePt t="60999" x="3371850" y="3382963"/>
          <p14:tracePt t="61014" x="3438525" y="3376613"/>
          <p14:tracePt t="61030" x="3459163" y="3371850"/>
          <p14:tracePt t="61047" x="3476625" y="3371850"/>
          <p14:tracePt t="61064" x="3481388" y="3371850"/>
          <p14:tracePt t="61090" x="3487738" y="3365500"/>
          <p14:tracePt t="61107" x="3503613" y="3365500"/>
          <p14:tracePt t="61116" x="3548063" y="3360738"/>
          <p14:tracePt t="61131" x="3702050" y="3327400"/>
          <p14:tracePt t="61148" x="3802063" y="3316288"/>
          <p14:tracePt t="61150" x="3840163" y="3305175"/>
          <p14:tracePt t="61165" x="3867150" y="3298825"/>
          <p14:tracePt t="61167" x="3906838" y="3294063"/>
          <p14:tracePt t="61180" x="3956050" y="3294063"/>
          <p14:tracePt t="61736" x="3960813" y="3294063"/>
          <p14:tracePt t="61741" x="3978275" y="3321050"/>
          <p14:tracePt t="61748" x="3983038" y="3332163"/>
          <p14:tracePt t="61764" x="4000500" y="3360738"/>
          <p14:tracePt t="61766" x="4027488" y="3387725"/>
          <p14:tracePt t="61781" x="4094163" y="3436938"/>
          <p14:tracePt t="61798" x="4181475" y="3481388"/>
          <p14:tracePt t="61815" x="4281488" y="3503613"/>
          <p14:tracePt t="61817" x="4368800" y="3519488"/>
          <p14:tracePt t="61831" x="4451350" y="3525838"/>
          <p14:tracePt t="61833" x="4529138" y="3525838"/>
          <p14:tracePt t="61848" x="4572000" y="3525838"/>
          <p14:tracePt t="61849" x="4654550" y="3519488"/>
          <p14:tracePt t="61866" x="4748213" y="3492500"/>
          <p14:tracePt t="61882" x="4799013" y="3481388"/>
          <p14:tracePt t="61883" x="4810125" y="3470275"/>
          <p14:tracePt t="61897" x="4814888" y="3470275"/>
          <p14:tracePt t="61915" x="4919663" y="3548063"/>
          <p14:tracePt t="61932" x="4968875" y="3519488"/>
          <p14:tracePt t="61948" x="5029200" y="3486150"/>
          <p14:tracePt t="61965" x="5122863" y="3436938"/>
          <p14:tracePt t="61966" x="5162550" y="3425825"/>
          <p14:tracePt t="61982" x="5207000" y="3403600"/>
          <p14:tracePt t="61984" x="5211763" y="3398838"/>
          <p14:tracePt t="61999" x="5238750" y="3387725"/>
          <p14:tracePt t="62050" x="5245100" y="3387725"/>
          <p14:tracePt t="62066" x="5249863" y="3387725"/>
          <p14:tracePt t="62072" x="5256213" y="3387725"/>
          <p14:tracePt t="62081" x="5260975" y="3387725"/>
          <p14:tracePt t="62099" x="5321300" y="3382963"/>
          <p14:tracePt t="62117" x="5360988" y="3382963"/>
          <p14:tracePt t="62133" x="5437188" y="3382963"/>
          <p14:tracePt t="62148" x="5497513" y="3387725"/>
          <p14:tracePt t="62166" x="5553075" y="3387725"/>
          <p14:tracePt t="62184" x="5635625" y="3398838"/>
          <p14:tracePt t="62202" x="5657850" y="3403600"/>
          <p14:tracePt t="62216" x="5684838" y="3403600"/>
          <p14:tracePt t="62232" x="5718175" y="3403600"/>
          <p14:tracePt t="62249" x="5735638" y="3403600"/>
          <p14:tracePt t="62266" x="5751513" y="3403600"/>
          <p14:tracePt t="62267" x="5768975" y="3403600"/>
          <p14:tracePt t="62282" x="5778500" y="3403600"/>
          <p14:tracePt t="62284" x="5800725" y="3403600"/>
          <p14:tracePt t="62299" x="5845175" y="3403600"/>
          <p14:tracePt t="62316" x="5938838" y="3398838"/>
          <p14:tracePt t="62332" x="5999163" y="3376613"/>
          <p14:tracePt t="62334" x="6032500" y="3371850"/>
          <p14:tracePt t="62348" x="6054725" y="3365500"/>
          <p14:tracePt t="62350" x="6070600" y="3365500"/>
          <p14:tracePt t="62365" x="6132513" y="3349625"/>
          <p14:tracePt t="62382" x="6159500" y="3343275"/>
          <p14:tracePt t="62398" x="6186488" y="3338513"/>
          <p14:tracePt t="62415" x="6192838" y="3338513"/>
          <p14:tracePt t="62433" x="6197600" y="3338513"/>
          <p14:tracePt t="62448" x="6215063" y="3338513"/>
          <p14:tracePt t="62466" x="6226175" y="3338513"/>
          <p14:tracePt t="62482" x="6257925" y="3354388"/>
          <p14:tracePt t="62483" x="6269038" y="3354388"/>
          <p14:tracePt t="62498" x="6291263" y="3365500"/>
          <p14:tracePt t="62515" x="6357938" y="3376613"/>
          <p14:tracePt t="62533" x="6418263" y="3376613"/>
          <p14:tracePt t="62550" x="6478588" y="3376613"/>
          <p14:tracePt t="62551" x="6516688" y="3376613"/>
          <p14:tracePt t="62566" x="6572250" y="3376613"/>
          <p14:tracePt t="62583" x="6610350" y="3376613"/>
          <p14:tracePt t="62584" x="6638925" y="3376613"/>
          <p14:tracePt t="62599" x="6688138" y="3371850"/>
          <p14:tracePt t="62616" x="6732588" y="3371850"/>
          <p14:tracePt t="62633" x="6804025" y="3371850"/>
          <p14:tracePt t="62649" x="6815138" y="3371850"/>
          <p14:tracePt t="62650" x="6819900" y="3371850"/>
          <p14:tracePt t="62666" x="6848475" y="3365500"/>
          <p14:tracePt t="62683" x="6881813" y="3365500"/>
          <p14:tracePt t="62700" x="6942138" y="3365500"/>
          <p14:tracePt t="62701" x="6958013" y="3365500"/>
          <p14:tracePt t="62717" x="6991350" y="3365500"/>
          <p14:tracePt t="62733" x="7002463" y="3371850"/>
          <p14:tracePt t="62750" x="7013575" y="3371850"/>
          <p14:tracePt t="62766" x="7024688" y="3376613"/>
          <p14:tracePt t="62823" x="7029450" y="3376613"/>
          <p14:tracePt t="62837" x="7035800" y="3376613"/>
          <p14:tracePt t="62851" x="7040563" y="3376613"/>
          <p14:tracePt t="62868" x="7046913" y="3376613"/>
          <p14:tracePt t="62882" x="7051675" y="3376613"/>
          <p14:tracePt t="62889" x="7058025" y="3376613"/>
          <p14:tracePt t="62905" x="7062788" y="3376613"/>
          <p14:tracePt t="62916" x="7073900" y="3376613"/>
          <p14:tracePt t="62933" x="7078663" y="3376613"/>
          <p14:tracePt t="62935" x="7085013" y="3371850"/>
          <p14:tracePt t="62949" x="7089775" y="3371850"/>
          <p14:tracePt t="63033" x="7089775" y="3365500"/>
          <p14:tracePt t="63039" x="7096125" y="3365500"/>
          <p14:tracePt t="63055" x="7100888" y="3365500"/>
          <p14:tracePt t="63069" x="7107238" y="3365500"/>
          <p14:tracePt t="63085" x="7112000" y="3365500"/>
          <p14:tracePt t="63454" x="7118350" y="3365500"/>
          <p14:tracePt t="63459" x="7134225" y="3365500"/>
          <p14:tracePt t="63469" x="7178675" y="3360738"/>
          <p14:tracePt t="63483" x="7272338" y="3354388"/>
          <p14:tracePt t="63501" x="7377113" y="3332163"/>
          <p14:tracePt t="63517" x="7453313" y="3316288"/>
          <p14:tracePt t="63519" x="7493000" y="3309938"/>
          <p14:tracePt t="63534" x="7519988" y="3309938"/>
          <p14:tracePt t="63536" x="7531100" y="3309938"/>
          <p14:tracePt t="63550" x="7575550" y="3309938"/>
          <p14:tracePt t="63567" x="7613650" y="3309938"/>
          <p14:tracePt t="63584" x="7658100" y="3305175"/>
          <p14:tracePt t="63586" x="7673975" y="3305175"/>
          <p14:tracePt t="63601" x="7707313" y="3305175"/>
          <p14:tracePt t="63603" x="7729538" y="3305175"/>
          <p14:tracePt t="63617" x="7762875" y="3305175"/>
          <p14:tracePt t="63619" x="7789863" y="3298825"/>
          <p14:tracePt t="63634" x="7867650" y="3294063"/>
          <p14:tracePt t="63650" x="7916863" y="3282950"/>
          <p14:tracePt t="63668" x="7966075" y="3282950"/>
          <p14:tracePt t="63669" x="7977188" y="3282950"/>
          <p14:tracePt t="63685" x="7994650" y="3278188"/>
          <p14:tracePt t="63702" x="7999413" y="3278188"/>
          <p14:tracePt t="63888" x="8004175" y="3278188"/>
          <p14:tracePt t="63895" x="8010525" y="3278188"/>
          <p14:tracePt t="63902" x="8015288" y="3278188"/>
          <p14:tracePt t="63917" x="8021638" y="3271838"/>
          <p14:tracePt t="63919" x="8026400" y="3271838"/>
          <p14:tracePt t="63934" x="8043863" y="3271838"/>
          <p14:tracePt t="63951" x="8066088" y="3271838"/>
          <p14:tracePt t="63968" x="8088313" y="3271838"/>
          <p14:tracePt t="63969" x="8097838" y="3271838"/>
          <p14:tracePt t="63985" x="8115300" y="3271838"/>
          <p14:tracePt t="63986" x="8126413" y="3271838"/>
          <p14:tracePt t="64001" x="8148638" y="3271838"/>
          <p14:tracePt t="64018" x="8164513" y="3271838"/>
          <p14:tracePt t="64035" x="8175625" y="3271838"/>
          <p14:tracePt t="64052" x="8181975" y="3271838"/>
          <p14:tracePt t="64083" x="8186738" y="3271838"/>
          <p14:tracePt t="64112" x="8191500" y="3271838"/>
          <p14:tracePt t="64120" x="8197850" y="3271838"/>
          <p14:tracePt t="64126" x="8202613" y="3271838"/>
          <p14:tracePt t="64136" x="8208963" y="3271838"/>
          <p14:tracePt t="64151" x="8213725" y="3271838"/>
          <p14:tracePt t="64168" x="8224838" y="3271838"/>
          <p14:tracePt t="64185" x="8247063" y="3271838"/>
          <p14:tracePt t="64187" x="8253413" y="3271838"/>
          <p14:tracePt t="64202" x="8264525" y="3271838"/>
          <p14:tracePt t="64219" x="8275638" y="3271838"/>
          <p14:tracePt t="64236" x="8296275" y="3271838"/>
          <p14:tracePt t="64252" x="8307388" y="3267075"/>
          <p14:tracePt t="64254" x="8318500" y="3267075"/>
          <p14:tracePt t="64268" x="8324850" y="3267075"/>
          <p14:tracePt t="64269" x="8335963" y="3260725"/>
          <p14:tracePt t="64285" x="8347075" y="3260725"/>
          <p14:tracePt t="64301" x="8369300" y="3260725"/>
          <p14:tracePt t="64318" x="8389938" y="3255963"/>
          <p14:tracePt t="64335" x="8407400" y="3249613"/>
          <p14:tracePt t="64337" x="8440738" y="3244850"/>
          <p14:tracePt t="64352" x="8462963" y="3244850"/>
          <p14:tracePt t="64353" x="8489950" y="3244850"/>
          <p14:tracePt t="64368" x="8572500" y="3238500"/>
          <p14:tracePt t="64385" x="8643938" y="3238500"/>
          <p14:tracePt t="64403" x="8715375" y="3227388"/>
          <p14:tracePt t="64404" x="8726488" y="3227388"/>
          <p14:tracePt t="64418" x="8737600" y="3227388"/>
          <p14:tracePt t="64420" x="8748713" y="3227388"/>
          <p14:tracePt t="64435" x="8759825" y="3227388"/>
          <p14:tracePt t="64452" x="8764588" y="3227388"/>
          <p14:tracePt t="64468" x="8775700" y="3227388"/>
          <p14:tracePt t="64486" x="8793163" y="3227388"/>
          <p14:tracePt t="64487" x="8804275" y="3227388"/>
          <p14:tracePt t="64504" x="8815388" y="3227388"/>
          <p14:tracePt t="64518" x="8826500" y="3227388"/>
          <p14:tracePt t="64535" x="8837613" y="3227388"/>
          <p14:tracePt t="64553" x="8842375" y="3227388"/>
          <p14:tracePt t="64660" x="8847138" y="3227388"/>
          <p14:tracePt t="64758" x="8853488" y="3227388"/>
          <p14:tracePt t="64938" x="8842375" y="3227388"/>
          <p14:tracePt t="64944" x="8804275" y="3238500"/>
          <p14:tracePt t="64954" x="8643938" y="3260725"/>
          <p14:tracePt t="64969" x="8126413" y="3294063"/>
          <p14:tracePt t="64986" x="7134225" y="3409950"/>
          <p14:tracePt t="65003" x="5851525" y="3579813"/>
          <p14:tracePt t="65019" x="5399088" y="3652838"/>
          <p14:tracePt t="65020" x="4986338" y="3756025"/>
          <p14:tracePt t="65035" x="4391025" y="3844925"/>
          <p14:tracePt t="65053" x="3911600" y="3911600"/>
          <p14:tracePt t="65069" x="3470275" y="3949700"/>
          <p14:tracePt t="65087" x="3421063" y="3960813"/>
          <p14:tracePt t="65088" x="3394075" y="3971925"/>
          <p14:tracePt t="65103" x="3349625" y="3976688"/>
          <p14:tracePt t="65120" x="3294063" y="3998913"/>
          <p14:tracePt t="65137" x="3217863" y="4021138"/>
          <p14:tracePt t="65153" x="3068638" y="4048125"/>
          <p14:tracePt t="65155" x="2979738" y="4065588"/>
          <p14:tracePt t="65169" x="2914650" y="4076700"/>
          <p14:tracePt t="65171" x="2832100" y="4092575"/>
          <p14:tracePt t="65186" x="2660650" y="4119563"/>
          <p14:tracePt t="65203" x="2544763" y="4137025"/>
          <p14:tracePt t="65219" x="2446338" y="4148138"/>
          <p14:tracePt t="65237" x="2368550" y="4152900"/>
          <p14:tracePt t="65238" x="2341563" y="4152900"/>
          <p14:tracePt t="65252" x="2308225" y="4164013"/>
          <p14:tracePt t="65270" x="2292350" y="4164013"/>
          <p14:tracePt t="65287" x="2281238" y="4164013"/>
          <p14:tracePt t="65305" x="2274888" y="4164013"/>
          <p14:tracePt t="65319" x="2270125" y="4164013"/>
          <p14:tracePt t="65336" x="2259013" y="4164013"/>
          <p14:tracePt t="65354" x="2232025" y="4164013"/>
          <p14:tracePt t="65370" x="2192338" y="4159250"/>
          <p14:tracePt t="65372" x="2159000" y="4141788"/>
          <p14:tracePt t="65387" x="2143125" y="4130675"/>
          <p14:tracePt t="65388" x="2109788" y="4110038"/>
          <p14:tracePt t="65403" x="2060575" y="4076700"/>
          <p14:tracePt t="65420" x="2011363" y="4037013"/>
          <p14:tracePt t="65437" x="1978025" y="4005263"/>
          <p14:tracePt t="65438" x="1960563" y="3987800"/>
          <p14:tracePt t="65453" x="1944688" y="3971925"/>
          <p14:tracePt t="65455" x="1933575" y="3960813"/>
          <p14:tracePt t="65469" x="1906588" y="3943350"/>
          <p14:tracePt t="65486" x="1889125" y="3927475"/>
          <p14:tracePt t="65504" x="1866900" y="3916363"/>
          <p14:tracePt t="65506" x="1862138" y="3905250"/>
          <p14:tracePt t="65520" x="1857375" y="3900488"/>
          <p14:tracePt t="65522" x="1857375" y="3894138"/>
          <p14:tracePt t="65537" x="1846263" y="3894138"/>
          <p14:tracePt t="65553" x="1824038" y="3878263"/>
          <p14:tracePt t="65570" x="1812925" y="3867150"/>
          <p14:tracePt t="65587" x="1784350" y="3849688"/>
          <p14:tracePt t="65589" x="1768475" y="3844925"/>
          <p14:tracePt t="65604" x="1763713" y="3840163"/>
          <p14:tracePt t="65605" x="1757363" y="3840163"/>
          <p14:tracePt t="65619" x="1746250" y="3833813"/>
          <p14:tracePt t="65657" x="1741488" y="3833813"/>
          <p14:tracePt t="65665" x="1741488" y="3829050"/>
          <p14:tracePt t="65671" x="1735138" y="3829050"/>
          <p14:tracePt t="65689" x="1735138" y="3822700"/>
          <p14:tracePt t="65704" x="1724025" y="3811588"/>
          <p14:tracePt t="65720" x="1724025" y="3806825"/>
          <p14:tracePt t="65737" x="1719263" y="3800475"/>
          <p14:tracePt t="65755" x="1719263" y="3795713"/>
          <p14:tracePt t="65777" x="1712913" y="3795713"/>
          <p14:tracePt t="65853" x="1712913" y="3789363"/>
          <p14:tracePt t="65898" x="1712913" y="3784600"/>
          <p14:tracePt t="65913" x="1719263" y="3784600"/>
          <p14:tracePt t="66618" x="1701800" y="3784600"/>
          <p14:tracePt t="66625" x="1652588" y="3784600"/>
          <p14:tracePt t="66631" x="1498600" y="3795713"/>
          <p14:tracePt t="66655" x="920750" y="3811588"/>
          <p14:tracePt t="66672" x="358775" y="3811588"/>
          <p14:tracePt t="66917" x="611188" y="3894138"/>
          <p14:tracePt t="66924" x="1063625" y="3789363"/>
          <p14:tracePt t="66938" x="1603375" y="3690938"/>
          <p14:tracePt t="66940" x="2181225" y="3536950"/>
          <p14:tracePt t="66955" x="2897188" y="3343275"/>
          <p14:tracePt t="66972" x="3316288" y="3260725"/>
          <p14:tracePt t="66989" x="3376613" y="3244850"/>
          <p14:tracePt t="67006" x="3382963" y="3244850"/>
          <p14:tracePt t="67114" x="3376613" y="3244850"/>
          <p14:tracePt t="67128" x="3371850" y="3244850"/>
          <p14:tracePt t="67134" x="3365500" y="3249613"/>
          <p14:tracePt t="67141" x="3360738" y="3255963"/>
          <p14:tracePt t="67157" x="3333750" y="3271838"/>
          <p14:tracePt t="67173" x="3311525" y="3278188"/>
          <p14:tracePt t="67189" x="3289300" y="3282950"/>
          <p14:tracePt t="67205" x="3278188" y="3289300"/>
          <p14:tracePt t="67223" x="3244850" y="3298825"/>
          <p14:tracePt t="67240" x="3233738" y="3298825"/>
          <p14:tracePt t="67241" x="3222625" y="3298825"/>
          <p14:tracePt t="67256" x="3189288" y="3298825"/>
          <p14:tracePt t="67273" x="3135313" y="3298825"/>
          <p14:tracePt t="67290" x="3113088" y="3298825"/>
          <p14:tracePt t="67291" x="3106738" y="3298825"/>
          <p14:tracePt t="67346" x="3101975" y="3305175"/>
          <p14:tracePt t="67351" x="3095625" y="3309938"/>
          <p14:tracePt t="67359" x="3084513" y="3316288"/>
          <p14:tracePt t="67373" x="3063875" y="3332163"/>
          <p14:tracePt t="67374" x="3041650" y="3354388"/>
          <p14:tracePt t="67389" x="3024188" y="3371850"/>
          <p14:tracePt t="67391" x="3013075" y="3398838"/>
          <p14:tracePt t="67406" x="3013075" y="3443288"/>
          <p14:tracePt t="67423" x="3030538" y="3470275"/>
          <p14:tracePt t="67439" x="3052763" y="3486150"/>
          <p14:tracePt t="67456" x="3057525" y="3486150"/>
          <p14:tracePt t="67496" x="3057525" y="3492500"/>
          <p14:tracePt t="67509" x="3057525" y="3497263"/>
          <p14:tracePt t="67524" x="3052763" y="3503613"/>
          <p14:tracePt t="67531" x="3046413" y="3503613"/>
          <p14:tracePt t="67542" x="3046413" y="3508375"/>
          <p14:tracePt t="67556" x="3041650" y="3514725"/>
          <p14:tracePt t="67573" x="3041650" y="3519488"/>
          <p14:tracePt t="67615" x="3046413" y="3525838"/>
          <p14:tracePt t="67621" x="3068638" y="3525838"/>
          <p14:tracePt t="67630" x="3084513" y="3525838"/>
          <p14:tracePt t="67640" x="3135313" y="3525838"/>
          <p14:tracePt t="67657" x="3240088" y="3525838"/>
          <p14:tracePt t="67659" x="3294063" y="3525838"/>
          <p14:tracePt t="67674" x="3371850" y="3525838"/>
          <p14:tracePt t="67675" x="3421063" y="3525838"/>
          <p14:tracePt t="67690" x="3454400" y="3525838"/>
          <p14:tracePt t="67691" x="3492500" y="3525838"/>
          <p14:tracePt t="67706" x="3570288" y="3525838"/>
          <p14:tracePt t="67723" x="3603625" y="3525838"/>
          <p14:tracePt t="67740" x="3646488" y="3525838"/>
          <p14:tracePt t="67742" x="3663950" y="3525838"/>
          <p14:tracePt t="67757" x="3690938" y="3525838"/>
          <p14:tracePt t="67759" x="3702050" y="3525838"/>
          <p14:tracePt t="67773" x="3751263" y="3525838"/>
          <p14:tracePt t="67790" x="3802063" y="3519488"/>
          <p14:tracePt t="67807" x="3840163" y="3514725"/>
          <p14:tracePt t="67809" x="3856038" y="3514725"/>
          <p14:tracePt t="67824" x="3867150" y="3514725"/>
          <p14:tracePt t="67825" x="3873500" y="3514725"/>
          <p14:tracePt t="67840" x="3889375" y="3508375"/>
          <p14:tracePt t="67857" x="3906838" y="3508375"/>
          <p14:tracePt t="67874" x="3933825" y="3519488"/>
          <p14:tracePt t="67890" x="3983038" y="3536950"/>
          <p14:tracePt t="67892" x="4016375" y="3541713"/>
          <p14:tracePt t="67908" x="4043363" y="3552825"/>
          <p14:tracePt t="67923" x="4083050" y="3575050"/>
          <p14:tracePt t="67940" x="4103688" y="3579813"/>
          <p14:tracePt t="67957" x="4125913" y="3590925"/>
          <p14:tracePt t="67974" x="4154488" y="3602038"/>
          <p14:tracePt t="67976" x="4187825" y="3613150"/>
          <p14:tracePt t="67991" x="4252913" y="3635375"/>
          <p14:tracePt t="68008" x="4352925" y="3646488"/>
          <p14:tracePt t="68025" x="4533900" y="3679825"/>
          <p14:tracePt t="68026" x="4645025" y="3702050"/>
          <p14:tracePt t="68041" x="4810125" y="3729038"/>
          <p14:tracePt t="68057" x="4881563" y="3735388"/>
          <p14:tracePt t="68074" x="5051425" y="3735388"/>
          <p14:tracePt t="68091" x="5095875" y="3735388"/>
          <p14:tracePt t="68433" x="5084763" y="3735388"/>
          <p14:tracePt t="68439" x="5073650" y="3724275"/>
          <p14:tracePt t="68447" x="5057775" y="3717925"/>
          <p14:tracePt t="68457" x="5029200" y="3713163"/>
          <p14:tracePt t="68475" x="4953000" y="3668713"/>
          <p14:tracePt t="68491" x="4919663" y="3662363"/>
          <p14:tracePt t="68493" x="4908550" y="3652838"/>
          <p14:tracePt t="68508" x="4875213" y="3646488"/>
          <p14:tracePt t="68525" x="4841875" y="3635375"/>
          <p14:tracePt t="68542" x="4792663" y="3630613"/>
          <p14:tracePt t="68543" x="4770438" y="3619500"/>
          <p14:tracePt t="68558" x="4748213" y="3619500"/>
          <p14:tracePt t="68559" x="4727575" y="3602038"/>
          <p14:tracePt t="68575" x="4660900" y="3597275"/>
          <p14:tracePt t="68591" x="4616450" y="3586163"/>
          <p14:tracePt t="68608" x="4567238" y="3579813"/>
          <p14:tracePt t="68626" x="4518025" y="3563938"/>
          <p14:tracePt t="68643" x="4511675" y="3563938"/>
          <p14:tracePt t="68658" x="4506913" y="3563938"/>
          <p14:tracePt t="68675" x="4495800" y="3559175"/>
          <p14:tracePt t="68692" x="4484688" y="3552825"/>
          <p14:tracePt t="68694" x="4478338" y="3552825"/>
          <p14:tracePt t="68709" x="4457700" y="3541713"/>
          <p14:tracePt t="68725" x="4451350" y="3541713"/>
          <p14:tracePt t="68726" x="4446588" y="3541713"/>
          <p14:tracePt t="68741" x="4446588" y="3536950"/>
          <p14:tracePt t="68758" x="4440238" y="3530600"/>
          <p14:tracePt t="69063" x="4451350" y="3530600"/>
          <p14:tracePt t="69069" x="4484688" y="3536950"/>
          <p14:tracePt t="69077" x="4540250" y="3559175"/>
          <p14:tracePt t="69093" x="4616450" y="3575050"/>
          <p14:tracePt t="69094" x="4672013" y="3586163"/>
          <p14:tracePt t="69108" x="4903788" y="3624263"/>
          <p14:tracePt t="69125" x="5068888" y="3641725"/>
          <p14:tracePt t="69142" x="5238750" y="3646488"/>
          <p14:tracePt t="69144" x="5289550" y="3652838"/>
          <p14:tracePt t="69159" x="5321300" y="3652838"/>
          <p14:tracePt t="69160" x="5376863" y="3657600"/>
          <p14:tracePt t="69175" x="5432425" y="3657600"/>
          <p14:tracePt t="69193" x="5519738" y="3662363"/>
          <p14:tracePt t="69209" x="5553075" y="3673475"/>
          <p14:tracePt t="69226" x="5597525" y="3673475"/>
          <p14:tracePt t="69228" x="5624513" y="3679825"/>
          <p14:tracePt t="69243" x="5635625" y="3684588"/>
          <p14:tracePt t="69244" x="5641975" y="3684588"/>
          <p14:tracePt t="69258" x="5657850" y="3684588"/>
          <p14:tracePt t="69371" x="5664200" y="3684588"/>
          <p14:tracePt t="69640" x="5668963" y="3684588"/>
          <p14:tracePt t="69646" x="5675313" y="3684588"/>
          <p14:tracePt t="69659" x="5680075" y="3690938"/>
          <p14:tracePt t="69677" x="5729288" y="3690938"/>
          <p14:tracePt t="69678" x="5762625" y="3690938"/>
          <p14:tracePt t="69692" x="5845175" y="3690938"/>
          <p14:tracePt t="69709" x="5961063" y="3690938"/>
          <p14:tracePt t="69727" x="6076950" y="3684588"/>
          <p14:tracePt t="69729" x="6132513" y="3679825"/>
          <p14:tracePt t="69743" x="6153150" y="3679825"/>
          <p14:tracePt t="69745" x="6181725" y="3673475"/>
          <p14:tracePt t="69760" x="6203950" y="3673475"/>
          <p14:tracePt t="69813" x="6208713" y="3673475"/>
          <p14:tracePt t="69828" x="6219825" y="3673475"/>
          <p14:tracePt t="69835" x="6230938" y="3668713"/>
          <p14:tracePt t="69843" x="6246813" y="3662363"/>
          <p14:tracePt t="69860" x="6275388" y="3652838"/>
          <p14:tracePt t="69877" x="6313488" y="3641725"/>
          <p14:tracePt t="69879" x="6335713" y="3641725"/>
          <p14:tracePt t="69894" x="6346825" y="3635375"/>
          <p14:tracePt t="69895" x="6362700" y="3635375"/>
          <p14:tracePt t="69910" x="6391275" y="3630613"/>
          <p14:tracePt t="69927" x="6423025" y="3630613"/>
          <p14:tracePt t="69943" x="6511925" y="3630613"/>
          <p14:tracePt t="69961" x="6661150" y="3630613"/>
          <p14:tracePt t="69978" x="6715125" y="3630613"/>
          <p14:tracePt t="69979" x="6765925" y="3630613"/>
          <p14:tracePt t="69993" x="6842125" y="3630613"/>
          <p14:tracePt t="70010" x="6881813" y="3630613"/>
          <p14:tracePt t="70027" x="6902450" y="3630613"/>
          <p14:tracePt t="70045" x="6919913" y="3630613"/>
          <p14:tracePt t="70060" x="6931025" y="3635375"/>
          <p14:tracePt t="70077" x="6953250" y="3635375"/>
          <p14:tracePt t="70095" x="6958013" y="3635375"/>
          <p14:tracePt t="70096" x="6964363" y="3641725"/>
          <p14:tracePt t="70683" x="6975475" y="3641725"/>
          <p14:tracePt t="70689" x="7002463" y="3641725"/>
          <p14:tracePt t="70696" x="7007225" y="3641725"/>
          <p14:tracePt t="70712" x="7035800" y="3641725"/>
          <p14:tracePt t="70713" x="7078663" y="3652838"/>
          <p14:tracePt t="70728" x="7162800" y="3668713"/>
          <p14:tracePt t="70744" x="7283450" y="3673475"/>
          <p14:tracePt t="70761" x="7515225" y="3717925"/>
          <p14:tracePt t="70779" x="7608888" y="3729038"/>
          <p14:tracePt t="70780" x="7734300" y="3740150"/>
          <p14:tracePt t="70795" x="7850188" y="3751263"/>
          <p14:tracePt t="70797" x="7921625" y="3756025"/>
          <p14:tracePt t="70812" x="8015288" y="3767138"/>
          <p14:tracePt t="70828" x="8066088" y="3773488"/>
          <p14:tracePt t="70845" x="8104188" y="3778250"/>
          <p14:tracePt t="70846" x="8120063" y="3778250"/>
          <p14:tracePt t="70862" x="8153400" y="3778250"/>
          <p14:tracePt t="70879" x="8186738" y="3778250"/>
          <p14:tracePt t="70896" x="8242300" y="3778250"/>
          <p14:tracePt t="70912" x="8313738" y="3778250"/>
          <p14:tracePt t="70913" x="8362950" y="3778250"/>
          <p14:tracePt t="70928" x="8407400" y="3778250"/>
          <p14:tracePt t="70929" x="8467725" y="3778250"/>
          <p14:tracePt t="70945" x="8505825" y="3773488"/>
          <p14:tracePt t="70946" x="8561388" y="3767138"/>
          <p14:tracePt t="70962" x="8628063" y="3762375"/>
          <p14:tracePt t="70979" x="8715375" y="3746500"/>
          <p14:tracePt t="70996" x="8797925" y="3724275"/>
          <p14:tracePt t="71012" x="8820150" y="3713163"/>
          <p14:tracePt t="71014" x="8847138" y="3706813"/>
          <p14:tracePt t="71028" x="8924925" y="3679825"/>
          <p14:tracePt t="71046" x="9018588" y="3652838"/>
          <p14:tracePt t="71062" x="9145588" y="3624263"/>
          <p14:tracePt t="71064" x="9190038" y="3613150"/>
          <p14:tracePt t="71078" x="9228138" y="3613150"/>
          <p14:tracePt t="71080" x="9277350" y="3608388"/>
          <p14:tracePt t="71095" x="9377363" y="3602038"/>
          <p14:tracePt t="71112" x="9531350" y="3602038"/>
          <p14:tracePt t="71129" x="9607550" y="3602038"/>
          <p14:tracePt t="71145" x="9779000" y="3608388"/>
          <p14:tracePt t="71147" x="9845675" y="3619500"/>
          <p14:tracePt t="71162" x="9883775" y="3624263"/>
          <p14:tracePt t="71164" x="9921875" y="3624263"/>
          <p14:tracePt t="71179" x="9982200" y="3630613"/>
          <p14:tracePt t="71196" x="10021888" y="3635375"/>
          <p14:tracePt t="71213" x="10044113" y="3635375"/>
          <p14:tracePt t="71214" x="10048875" y="3635375"/>
          <p14:tracePt t="71229" x="10053638" y="3641725"/>
          <p14:tracePt t="71245" x="10059988" y="3641725"/>
          <p14:tracePt t="71262" x="10064750" y="3641725"/>
          <p14:tracePt t="71279" x="10071100" y="3641725"/>
          <p14:tracePt t="71296" x="10075863" y="3641725"/>
          <p14:tracePt t="71500" x="10075863" y="3646488"/>
          <p14:tracePt t="71514" x="10064750" y="3652838"/>
          <p14:tracePt t="71521" x="10053638" y="3652838"/>
          <p14:tracePt t="71531" x="10048875" y="3657600"/>
          <p14:tracePt t="71545" x="10033000" y="3668713"/>
          <p14:tracePt t="71563" x="10015538" y="3673475"/>
          <p14:tracePt t="71580" x="9999663" y="3679825"/>
          <p14:tracePt t="71581" x="9993313" y="3684588"/>
          <p14:tracePt t="71597" x="9977438" y="3690938"/>
          <p14:tracePt t="71613" x="9959975" y="3695700"/>
          <p14:tracePt t="71614" x="9955213" y="3695700"/>
          <p14:tracePt t="71629" x="9888538" y="3706813"/>
          <p14:tracePt t="71647" x="9834563" y="3717925"/>
          <p14:tracePt t="71664" x="9745663" y="3740150"/>
          <p14:tracePt t="71680" x="9696450" y="3751263"/>
          <p14:tracePt t="71696" x="9690100" y="3751263"/>
          <p14:tracePt t="71713" x="9685338" y="3756025"/>
          <p14:tracePt t="71730" x="9678988" y="3756025"/>
          <p14:tracePt t="71732" x="9669463" y="3756025"/>
          <p14:tracePt t="71748" x="9652000" y="3756025"/>
          <p14:tracePt t="71763" x="9629775" y="3756025"/>
          <p14:tracePt t="71780" x="9613900" y="3756025"/>
          <p14:tracePt t="71797" x="9602788" y="3762375"/>
          <p14:tracePt t="71989" x="9607550" y="3756025"/>
          <p14:tracePt t="71994" x="9607550" y="3751263"/>
          <p14:tracePt t="72003" x="9618663" y="3751263"/>
          <p14:tracePt t="72013" x="9629775" y="3746500"/>
          <p14:tracePt t="72030" x="9647238" y="3735388"/>
          <p14:tracePt t="72032" x="9658350" y="3724275"/>
          <p14:tracePt t="72047" x="9663113" y="3717925"/>
          <p14:tracePt t="72063" x="9674225" y="3706813"/>
          <p14:tracePt t="72081" x="9685338" y="3702050"/>
          <p14:tracePt t="72098" x="9685338" y="3695700"/>
          <p14:tracePt t="72099" x="9685338" y="3690938"/>
          <p14:tracePt t="72114" x="9690100" y="3684588"/>
          <p14:tracePt t="72130" x="9696450" y="3679825"/>
          <p14:tracePt t="72349" x="9701213" y="3679825"/>
          <p14:tracePt t="72354" x="9707563" y="3673475"/>
          <p14:tracePt t="72363" x="9723438" y="3673475"/>
          <p14:tracePt t="72381" x="9767888" y="3668713"/>
          <p14:tracePt t="72397" x="9828213" y="3668713"/>
          <p14:tracePt t="72414" x="9856788" y="3668713"/>
          <p14:tracePt t="72416" x="9872663" y="3668713"/>
          <p14:tracePt t="72430" x="9877425" y="3668713"/>
          <p14:tracePt t="72448" x="9894888" y="3668713"/>
          <p14:tracePt t="72464" x="9906000" y="3668713"/>
          <p14:tracePt t="72466" x="9910763" y="3668713"/>
          <p14:tracePt t="72482" x="9917113" y="3668713"/>
          <p14:tracePt t="72498" x="9928225" y="3668713"/>
          <p14:tracePt t="72499" x="9932988" y="3668713"/>
          <p14:tracePt t="72514" x="9955213" y="3668713"/>
          <p14:tracePt t="72531" x="9971088" y="3668713"/>
          <p14:tracePt t="72548" x="9982200" y="3668713"/>
          <p14:tracePt t="72550" x="9999663" y="3668713"/>
          <p14:tracePt t="72564" x="10004425" y="3668713"/>
          <p14:tracePt t="72581" x="10026650" y="3668713"/>
          <p14:tracePt t="72597" x="10037763" y="3668713"/>
          <p14:tracePt t="72615" x="10059988" y="3668713"/>
          <p14:tracePt t="72631" x="10071100" y="3668713"/>
          <p14:tracePt t="72633" x="10075863" y="3668713"/>
          <p14:tracePt t="72648" x="10093325" y="3668713"/>
          <p14:tracePt t="72664" x="10109200" y="3668713"/>
          <p14:tracePt t="72681" x="10120313" y="3668713"/>
          <p14:tracePt t="72698" x="10131425" y="3668713"/>
          <p14:tracePt t="72716" x="10137775" y="3668713"/>
          <p14:tracePt t="72730" x="10142538" y="3668713"/>
          <p14:tracePt t="72748" x="10153650" y="3668713"/>
          <p14:tracePt t="72765" x="10158413" y="3668713"/>
          <p14:tracePt t="72766" x="10169525" y="3668713"/>
          <p14:tracePt t="72782" x="10186988" y="3668713"/>
          <p14:tracePt t="72783" x="10198100" y="3662363"/>
          <p14:tracePt t="72798" x="10225088" y="3657600"/>
          <p14:tracePt t="72814" x="10236200" y="3657600"/>
          <p14:tracePt t="72831" x="10240963" y="3657600"/>
          <p14:tracePt t="72848" x="10247313" y="3657600"/>
          <p14:tracePt t="72849" x="10252075" y="3657600"/>
          <p14:tracePt t="72865" x="10258425" y="3657600"/>
          <p14:tracePt t="72866" x="10263188" y="3657600"/>
          <p14:tracePt t="72881" x="10280650" y="3657600"/>
          <p14:tracePt t="72898" x="10296525" y="3657600"/>
          <p14:tracePt t="72915" x="10318750" y="3657600"/>
          <p14:tracePt t="72916" x="10334625" y="3657600"/>
          <p14:tracePt t="72932" x="10356850" y="3657600"/>
          <p14:tracePt t="72933" x="10385425" y="3652838"/>
          <p14:tracePt t="72948" x="10418763" y="3652838"/>
          <p14:tracePt t="72964" x="10461625" y="3646488"/>
          <p14:tracePt t="72981" x="10483850" y="3646488"/>
          <p14:tracePt t="72999" x="10501313" y="3641725"/>
          <p14:tracePt t="73001" x="10506075" y="3641725"/>
          <p14:tracePt t="73017" x="10517188" y="3641725"/>
          <p14:tracePt t="73031" x="10521950" y="3641725"/>
          <p14:tracePt t="73106" x="10501313" y="3646488"/>
          <p14:tracePt t="73112" x="10445750" y="3662363"/>
          <p14:tracePt t="73120" x="10334625" y="3690938"/>
          <p14:tracePt t="73132" x="10098088" y="3713163"/>
          <p14:tracePt t="73134" x="9888538" y="3729038"/>
          <p14:tracePt t="73148" x="9685338" y="3756025"/>
          <p14:tracePt t="73149" x="9448800" y="3762375"/>
          <p14:tracePt t="73166" x="8936038" y="3927475"/>
          <p14:tracePt t="73182" x="8358188" y="4148138"/>
          <p14:tracePt t="73198" x="7994650" y="4241800"/>
          <p14:tracePt t="73216" x="7475538" y="4335463"/>
          <p14:tracePt t="73233" x="7194550" y="4340225"/>
          <p14:tracePt t="73249" x="6913563" y="4346575"/>
          <p14:tracePt t="73266" x="6583363" y="4351338"/>
          <p14:tracePt t="73283" x="6192838" y="4351338"/>
          <p14:tracePt t="73285" x="5972175" y="4351338"/>
          <p14:tracePt t="73298" x="5789613" y="4351338"/>
          <p14:tracePt t="73300" x="5508625" y="4351338"/>
          <p14:tracePt t="73316" x="5113338" y="4362450"/>
          <p14:tracePt t="73332" x="4799013" y="4368800"/>
          <p14:tracePt t="73348" x="4560888" y="4368800"/>
          <p14:tracePt t="73366" x="3989388" y="4306888"/>
          <p14:tracePt t="73382" x="3817938" y="4286250"/>
          <p14:tracePt t="73384" x="3552825" y="4268788"/>
          <p14:tracePt t="73398" x="2974975" y="4257675"/>
          <p14:tracePt t="73416" x="2566988" y="4241800"/>
          <p14:tracePt t="73433" x="2330450" y="4241800"/>
          <p14:tracePt t="73434" x="2263775" y="4241800"/>
          <p14:tracePt t="73448" x="2159000" y="4235450"/>
          <p14:tracePt t="73450" x="2109788" y="4235450"/>
          <p14:tracePt t="73465" x="2049463" y="4230688"/>
          <p14:tracePt t="73483" x="2016125" y="4219575"/>
          <p14:tracePt t="73499" x="1989138" y="4213225"/>
          <p14:tracePt t="73516" x="1911350" y="4197350"/>
          <p14:tracePt t="73532" x="1866900" y="4192588"/>
          <p14:tracePt t="73549" x="1741488" y="4181475"/>
          <p14:tracePt t="73567" x="1658938" y="4175125"/>
          <p14:tracePt t="73568" x="1630363" y="4164013"/>
          <p14:tracePt t="73583" x="1581150" y="4152900"/>
          <p14:tracePt t="73584" x="1514475" y="4137025"/>
          <p14:tracePt t="73599" x="1471613" y="4130675"/>
          <p14:tracePt t="73600" x="1398588" y="4114800"/>
          <p14:tracePt t="73615" x="1190625" y="4087813"/>
          <p14:tracePt t="73632" x="1112838" y="4087813"/>
          <p14:tracePt t="73650" x="1101725" y="4087813"/>
          <p14:tracePt t="73651" x="1096963" y="4087813"/>
          <p14:tracePt t="73666" x="1096963" y="4081463"/>
          <p14:tracePt t="73744" x="1096963" y="4076700"/>
          <p14:tracePt t="73781" x="1101725" y="4076700"/>
          <p14:tracePt t="73787" x="1101725" y="4070350"/>
          <p14:tracePt t="73799" x="1108075" y="4070350"/>
          <p14:tracePt t="73801" x="1112838" y="4070350"/>
          <p14:tracePt t="73817" x="1135063" y="4070350"/>
          <p14:tracePt t="73833" x="1146175" y="4070350"/>
          <p14:tracePt t="73834" x="1150938" y="4070350"/>
          <p14:tracePt t="73849" x="1162050" y="4070350"/>
          <p14:tracePt t="73866" x="1173163" y="4070350"/>
          <p14:tracePt t="73883" x="1195388" y="4070350"/>
          <p14:tracePt t="73884" x="1211263" y="4070350"/>
          <p14:tracePt t="73900" x="1233488" y="4070350"/>
          <p14:tracePt t="73901" x="1262063" y="4065588"/>
          <p14:tracePt t="73916" x="1338263" y="4065588"/>
          <p14:tracePt t="73933" x="1438275" y="4065588"/>
          <p14:tracePt t="73950" x="1520825" y="4065588"/>
          <p14:tracePt t="73952" x="1576388" y="4065588"/>
          <p14:tracePt t="73967" x="1701800" y="4065588"/>
          <p14:tracePt t="73983" x="1790700" y="4065588"/>
          <p14:tracePt t="73999" x="1895475" y="4059238"/>
          <p14:tracePt t="74017" x="2049463" y="4054475"/>
          <p14:tracePt t="74018" x="2071688" y="4054475"/>
          <p14:tracePt t="74033" x="2105025" y="4054475"/>
          <p14:tracePt t="74034" x="2132013" y="4054475"/>
          <p14:tracePt t="74050" x="2170113" y="4054475"/>
          <p14:tracePt t="74051" x="2187575" y="4054475"/>
          <p14:tracePt t="74066" x="2209800" y="4054475"/>
          <p14:tracePt t="74083" x="2225675" y="4054475"/>
          <p14:tracePt t="74100" x="2232025" y="4054475"/>
          <p14:tracePt t="74101" x="2236788" y="4054475"/>
          <p14:tracePt t="74119" x="2241550" y="4054475"/>
          <p14:tracePt t="74133" x="2259013" y="4054475"/>
          <p14:tracePt t="74150" x="2292350" y="4054475"/>
          <p14:tracePt t="74167" x="2308225" y="4054475"/>
          <p14:tracePt t="74183" x="2325688" y="4048125"/>
          <p14:tracePt t="74185" x="2335213" y="4048125"/>
          <p14:tracePt t="74200" x="2346325" y="4048125"/>
          <p14:tracePt t="74201" x="2352675" y="4048125"/>
          <p14:tracePt t="74216" x="2374900" y="4048125"/>
          <p14:tracePt t="74234" x="2390775" y="4048125"/>
          <p14:tracePt t="74249" x="2413000" y="4048125"/>
          <p14:tracePt t="74267" x="2446338" y="4048125"/>
          <p14:tracePt t="74283" x="2457450" y="4048125"/>
          <p14:tracePt t="74300" x="2462213" y="4048125"/>
          <p14:tracePt t="74317" x="2468563" y="4048125"/>
          <p14:tracePt t="74334" x="2473325" y="4048125"/>
          <p14:tracePt t="74350" x="2484438" y="4048125"/>
          <p14:tracePt t="74366" x="2490788" y="4048125"/>
          <p14:tracePt t="74479" x="2495550" y="4048125"/>
          <p14:tracePt t="74484" x="2501900" y="4048125"/>
          <p14:tracePt t="74494" x="2517775" y="4048125"/>
          <p14:tracePt t="74517" x="2606675" y="4048125"/>
          <p14:tracePt t="74534" x="2682875" y="4048125"/>
          <p14:tracePt t="74552" x="2760663" y="4048125"/>
          <p14:tracePt t="74567" x="2792413" y="4048125"/>
          <p14:tracePt t="74583" x="2870200" y="4048125"/>
          <p14:tracePt t="74601" x="2897188" y="4048125"/>
          <p14:tracePt t="74617" x="2936875" y="4048125"/>
          <p14:tracePt t="74618" x="2952750" y="4048125"/>
          <p14:tracePt t="74634" x="2990850" y="4048125"/>
          <p14:tracePt t="74636" x="3024188" y="4048125"/>
          <p14:tracePt t="74650" x="3095625" y="4048125"/>
          <p14:tracePt t="74667" x="3189288" y="4048125"/>
          <p14:tracePt t="74684" x="3294063" y="4048125"/>
          <p14:tracePt t="74686" x="3344863" y="4048125"/>
          <p14:tracePt t="74701" x="3387725" y="4048125"/>
          <p14:tracePt t="74702" x="3421063" y="4043363"/>
          <p14:tracePt t="74717" x="3481388" y="4043363"/>
          <p14:tracePt t="74719" x="3509963" y="4043363"/>
          <p14:tracePt t="74733" x="3541713" y="4043363"/>
          <p14:tracePt t="74751" x="3586163" y="4037013"/>
          <p14:tracePt t="74768" x="3630613" y="4025900"/>
          <p14:tracePt t="74769" x="3663950" y="4025900"/>
          <p14:tracePt t="74785" x="3686175" y="4021138"/>
          <p14:tracePt t="74786" x="3708400" y="4016375"/>
          <p14:tracePt t="74800" x="3784600" y="4005263"/>
          <p14:tracePt t="74817" x="3833813" y="3998913"/>
          <p14:tracePt t="74835" x="3884613" y="3987800"/>
          <p14:tracePt t="74836" x="3900488" y="3987800"/>
          <p14:tracePt t="74851" x="3916363" y="3983038"/>
          <p14:tracePt t="74853" x="3922713" y="3983038"/>
          <p14:tracePt t="74868" x="3927475" y="3983038"/>
          <p14:tracePt t="74884" x="3933825" y="3983038"/>
          <p14:tracePt t="74900" x="3938588" y="3976688"/>
          <p14:tracePt t="74918" x="3944938" y="3971925"/>
          <p14:tracePt t="74919" x="3956050" y="3971925"/>
          <p14:tracePt t="74935" x="3967163" y="3965575"/>
          <p14:tracePt t="74936" x="3978275" y="3965575"/>
          <p14:tracePt t="74951" x="3989388" y="3965575"/>
          <p14:tracePt t="74967" x="4005263" y="3954463"/>
          <p14:tracePt t="74984" x="4016375" y="3954463"/>
          <p14:tracePt t="75001" x="4032250" y="3954463"/>
          <p14:tracePt t="75003" x="4043363" y="3949700"/>
          <p14:tracePt t="75018" x="4076700" y="3943350"/>
          <p14:tracePt t="75034" x="4121150" y="3938588"/>
          <p14:tracePt t="75051" x="4170363" y="3938588"/>
          <p14:tracePt t="75068" x="4208463" y="3932238"/>
          <p14:tracePt t="75069" x="4237038" y="3927475"/>
          <p14:tracePt t="75085" x="4286250" y="3927475"/>
          <p14:tracePt t="75101" x="4319588" y="3922713"/>
          <p14:tracePt t="75118" x="4335463" y="3922713"/>
          <p14:tracePt t="75135" x="4357688" y="3916363"/>
          <p14:tracePt t="75137" x="4368800" y="3916363"/>
          <p14:tracePt t="75152" x="4413250" y="3916363"/>
          <p14:tracePt t="75168" x="4457700" y="3916363"/>
          <p14:tracePt t="75185" x="4522788" y="3916363"/>
          <p14:tracePt t="75202" x="4572000" y="3916363"/>
          <p14:tracePt t="75204" x="4594225" y="3916363"/>
          <p14:tracePt t="75218" x="4627563" y="3922713"/>
          <p14:tracePt t="75235" x="4645025" y="3922713"/>
          <p14:tracePt t="75236" x="4654550" y="3927475"/>
          <p14:tracePt t="75251" x="4665663" y="3927475"/>
          <p14:tracePt t="75269" x="4676775" y="3927475"/>
          <p14:tracePt t="75295" x="4683125" y="3927475"/>
          <p14:tracePt t="75309" x="4687888" y="3927475"/>
          <p14:tracePt t="75318" x="4699000" y="3927475"/>
          <p14:tracePt t="75335" x="4727575" y="3927475"/>
          <p14:tracePt t="75352" x="4754563" y="3927475"/>
          <p14:tracePt t="75354" x="4765675" y="3927475"/>
          <p14:tracePt t="75368" x="4776788" y="3927475"/>
          <p14:tracePt t="75369" x="4787900" y="3927475"/>
          <p14:tracePt t="75385" x="4792663" y="3927475"/>
          <p14:tracePt t="75402" x="4803775" y="3927475"/>
          <p14:tracePt t="75418" x="4814888" y="3927475"/>
          <p14:tracePt t="75435" x="4837113" y="3927475"/>
          <p14:tracePt t="75452" x="4841875" y="3927475"/>
          <p14:tracePt t="75454" x="4859338" y="3927475"/>
          <p14:tracePt t="75468" x="4875213" y="3927475"/>
          <p14:tracePt t="75485" x="4897438" y="3927475"/>
          <p14:tracePt t="75502" x="4914900" y="3932238"/>
          <p14:tracePt t="75504" x="4926013" y="3932238"/>
          <p14:tracePt t="75527" x="4930775" y="3932238"/>
          <p14:tracePt t="75641" x="4919663" y="3932238"/>
          <p14:tracePt t="75647" x="4886325" y="3927475"/>
          <p14:tracePt t="75656" x="4832350" y="3922713"/>
          <p14:tracePt t="75668" x="4732338" y="3911600"/>
          <p14:tracePt t="75670" x="4660900" y="3911600"/>
          <p14:tracePt t="75685" x="4589463" y="3911600"/>
          <p14:tracePt t="75703" x="4500563" y="3922713"/>
          <p14:tracePt t="75719" x="4413250" y="3922713"/>
          <p14:tracePt t="75721" x="4364038" y="3922713"/>
          <p14:tracePt t="75737" x="4270375" y="3922713"/>
          <p14:tracePt t="75753" x="4094163" y="3916363"/>
          <p14:tracePt t="75768" x="4000500" y="3916363"/>
          <p14:tracePt t="75786" x="3900488" y="3916363"/>
          <p14:tracePt t="75802" x="3806825" y="3916363"/>
          <p14:tracePt t="75804" x="3729038" y="3916363"/>
          <p14:tracePt t="75819" x="3679825" y="3916363"/>
          <p14:tracePt t="75820" x="3646488" y="3916363"/>
          <p14:tracePt t="75836" x="3559175" y="3932238"/>
          <p14:tracePt t="75853" x="3492500" y="3943350"/>
          <p14:tracePt t="75869" x="3327400" y="3943350"/>
          <p14:tracePt t="75871" x="3278188" y="3943350"/>
          <p14:tracePt t="75886" x="3189288" y="3943350"/>
          <p14:tracePt t="75887" x="3019425" y="3943350"/>
          <p14:tracePt t="75902" x="2682875" y="3976688"/>
          <p14:tracePt t="75919" x="2105025" y="3983038"/>
          <p14:tracePt t="75936" x="1482725" y="4048125"/>
          <p14:tracePt t="75953" x="407988" y="4141788"/>
          <p14:tracePt t="76711" x="463550" y="5426075"/>
          <p14:tracePt t="76719" x="815975" y="5260975"/>
          <p14:tracePt t="76737" x="1471613" y="4979988"/>
          <p14:tracePt t="76754" x="2187575" y="4699000"/>
          <p14:tracePt t="76756" x="2562225" y="4572000"/>
          <p14:tracePt t="76771" x="2836863" y="4483100"/>
          <p14:tracePt t="76772" x="3240088" y="4373563"/>
          <p14:tracePt t="76788" x="4125913" y="4148138"/>
          <p14:tracePt t="76803" x="4903788" y="3987800"/>
          <p14:tracePt t="76821" x="5586413" y="3860800"/>
          <p14:tracePt t="76837" x="6076950" y="3806825"/>
          <p14:tracePt t="76839" x="6351588" y="3762375"/>
          <p14:tracePt t="76854" x="6445250" y="3751263"/>
          <p14:tracePt t="76856" x="6538913" y="3746500"/>
          <p14:tracePt t="76871" x="6632575" y="3746500"/>
          <p14:tracePt t="76887" x="6688138" y="3751263"/>
          <p14:tracePt t="76905" x="6737350" y="3767138"/>
          <p14:tracePt t="76906" x="6754813" y="3778250"/>
          <p14:tracePt t="76921" x="6759575" y="3789363"/>
          <p14:tracePt t="76945" x="6754813" y="3795713"/>
          <p14:tracePt t="76954" x="6737350" y="3795713"/>
          <p14:tracePt t="76971" x="6534150" y="3800475"/>
          <p14:tracePt t="76988" x="5965825" y="3795713"/>
          <p14:tracePt t="76989" x="5668963" y="3762375"/>
          <p14:tracePt t="77004" x="5372100" y="3706813"/>
          <p14:tracePt t="77006" x="5118100" y="3652838"/>
          <p14:tracePt t="77020" x="4622800" y="3548063"/>
          <p14:tracePt t="77037" x="4281488" y="3425825"/>
          <p14:tracePt t="77055" x="3994150" y="3222625"/>
          <p14:tracePt t="77057" x="3911600" y="3133725"/>
          <p14:tracePt t="77072" x="3817938" y="2968625"/>
          <p14:tracePt t="77088" x="3773488" y="2863850"/>
          <p14:tracePt t="77089" x="3746500" y="2792413"/>
          <p14:tracePt t="77104" x="3729038" y="2682875"/>
          <p14:tracePt t="77121" x="3729038" y="2616200"/>
          <p14:tracePt t="77138" x="3729038" y="2593975"/>
          <p14:tracePt t="77139" x="3724275" y="2593975"/>
          <p14:tracePt t="77187" x="3713163" y="2593975"/>
          <p14:tracePt t="77192" x="3697288" y="2605088"/>
          <p14:tracePt t="77205" x="3679825" y="2616200"/>
          <p14:tracePt t="77207" x="3663950" y="2633663"/>
          <p14:tracePt t="77222" x="3630613" y="2665413"/>
          <p14:tracePt t="77238" x="3619500" y="2671763"/>
          <p14:tracePt t="77239" x="3603625" y="2693988"/>
          <p14:tracePt t="77254" x="3521075" y="2720975"/>
          <p14:tracePt t="77272" x="3338513" y="2759075"/>
          <p14:tracePt t="77288" x="3151188" y="2809875"/>
          <p14:tracePt t="77289" x="3001963" y="2847975"/>
          <p14:tracePt t="77305" x="2803525" y="2892425"/>
          <p14:tracePt t="77306" x="2627313" y="2941638"/>
          <p14:tracePt t="77321" x="2390775" y="3013075"/>
          <p14:tracePt t="77338" x="2236788" y="3084513"/>
          <p14:tracePt t="77356" x="2203450" y="3106738"/>
          <p14:tracePt t="77387" x="2209800" y="3106738"/>
          <p14:tracePt t="77403" x="2214563" y="3106738"/>
          <p14:tracePt t="77410" x="2225675" y="3106738"/>
          <p14:tracePt t="77421" x="2236788" y="3106738"/>
          <p14:tracePt t="77439" x="2259013" y="3106738"/>
          <p14:tracePt t="77455" x="2263775" y="3106738"/>
          <p14:tracePt t="77457" x="2274888" y="3106738"/>
          <p14:tracePt t="77472" x="2281238" y="3101975"/>
          <p14:tracePt t="77582" x="2281238" y="3106738"/>
          <p14:tracePt t="77605" x="2281238" y="3111500"/>
          <p14:tracePt t="77612" x="2286000" y="3111500"/>
          <p14:tracePt t="77621" x="2292350" y="3117850"/>
          <p14:tracePt t="77638" x="2325688" y="3128963"/>
          <p14:tracePt t="77657" x="2513013" y="3162300"/>
          <p14:tracePt t="77672" x="2595563" y="3178175"/>
          <p14:tracePt t="77673" x="2825750" y="3211513"/>
          <p14:tracePt t="77688" x="3240088" y="3271838"/>
          <p14:tracePt t="77705" x="3895725" y="3327400"/>
          <p14:tracePt t="77722" x="4368800" y="3332163"/>
          <p14:tracePt t="77724" x="4600575" y="3343275"/>
          <p14:tracePt t="77738" x="4875213" y="3360738"/>
          <p14:tracePt t="77740" x="5013325" y="3382963"/>
          <p14:tracePt t="77755" x="5207000" y="3398838"/>
          <p14:tracePt t="77757" x="5410200" y="3454400"/>
          <p14:tracePt t="77772" x="5768975" y="3568700"/>
          <p14:tracePt t="77788" x="6507163" y="3800475"/>
          <p14:tracePt t="77806" x="7954963" y="4241800"/>
          <p14:tracePt t="77822" x="8732838" y="4422775"/>
          <p14:tracePt t="77824" x="9377363" y="4549775"/>
          <p14:tracePt t="77838" x="11228388" y="5029200"/>
          <p14:tracePt t="78106" x="7234238" y="6423025"/>
          <p14:tracePt t="78123" x="6550025" y="5756275"/>
          <p14:tracePt t="78139" x="5680075" y="4908550"/>
          <p14:tracePt t="78157" x="5095875" y="4241800"/>
          <p14:tracePt t="78173" x="4721225" y="3492500"/>
          <p14:tracePt t="78175" x="4683125" y="3271838"/>
          <p14:tracePt t="78189" x="4683125" y="3017838"/>
          <p14:tracePt t="78191" x="4710113" y="2720975"/>
          <p14:tracePt t="78206" x="4814888" y="2384425"/>
          <p14:tracePt t="78222" x="5008563" y="2103438"/>
          <p14:tracePt t="78239" x="5113338" y="1971675"/>
          <p14:tracePt t="78257" x="5151438" y="1911350"/>
          <p14:tracePt t="78258" x="5151438" y="1906588"/>
          <p14:tracePt t="78273" x="5129213" y="1878013"/>
          <p14:tracePt t="78289" x="5035550" y="1855788"/>
          <p14:tracePt t="78307" x="4832350" y="1828800"/>
          <p14:tracePt t="78323" x="4683125" y="1817688"/>
          <p14:tracePt t="78325" x="4446588" y="1812925"/>
          <p14:tracePt t="78340" x="4391025" y="1812925"/>
          <p14:tracePt t="78341" x="4297363" y="1812925"/>
          <p14:tracePt t="78355" x="3895725" y="1812925"/>
          <p14:tracePt t="78373" x="3635375" y="1812925"/>
          <p14:tracePt t="78389" x="3525838" y="1812925"/>
          <p14:tracePt t="78407" x="3514725" y="1812925"/>
          <p14:tracePt t="78430" x="3521075" y="1812925"/>
          <p14:tracePt t="78439" x="3525838" y="1812925"/>
          <p14:tracePt t="78458" x="3586163" y="1855788"/>
          <p14:tracePt t="78475" x="3713163" y="1938338"/>
          <p14:tracePt t="78490" x="3784600" y="2000250"/>
          <p14:tracePt t="78491" x="3851275" y="2054225"/>
          <p14:tracePt t="78506" x="3938588" y="2132013"/>
          <p14:tracePt t="78524" x="4049713" y="2225675"/>
          <p14:tracePt t="78540" x="4121150" y="2290763"/>
          <p14:tracePt t="78542" x="4148138" y="2319338"/>
          <p14:tracePt t="78557" x="4170363" y="2346325"/>
          <p14:tracePt t="78558" x="4187825" y="2374900"/>
          <p14:tracePt t="78573" x="4230688" y="2462213"/>
          <p14:tracePt t="78589" x="4259263" y="2540000"/>
          <p14:tracePt t="78608" x="4275138" y="2616200"/>
          <p14:tracePt t="78609" x="4275138" y="2633663"/>
          <p14:tracePt t="78624" x="4275138" y="2665413"/>
          <p14:tracePt t="78640" x="4275138" y="2682875"/>
          <p14:tracePt t="78656" x="4275138" y="2698750"/>
          <p14:tracePt t="78674" x="4275138" y="2709863"/>
          <p14:tracePt t="78691" x="4275138" y="2716213"/>
          <p14:tracePt t="78692" x="4275138" y="2720975"/>
          <p14:tracePt t="78709" x="4275138" y="2732088"/>
          <p14:tracePt t="78724" x="4259263" y="2743200"/>
          <p14:tracePt t="78740" x="4237038" y="2759075"/>
          <p14:tracePt t="78757" x="4203700" y="2776538"/>
          <p14:tracePt t="78759" x="4181475" y="2787650"/>
          <p14:tracePt t="78773" x="4137025" y="2803525"/>
          <p14:tracePt t="78790" x="4054475" y="2847975"/>
          <p14:tracePt t="78806" x="4043363" y="2852738"/>
          <p14:tracePt t="78824" x="4038600" y="2859088"/>
          <p14:tracePt t="78881" x="4038600" y="2863850"/>
          <p14:tracePt t="78903" x="4038600" y="2870200"/>
          <p14:tracePt t="79069" x="4043363" y="2870200"/>
          <p14:tracePt t="79074" x="4043363" y="2874963"/>
          <p14:tracePt t="79089" x="4049713" y="2881313"/>
          <p14:tracePt t="79115" x="4049713" y="2886075"/>
          <p14:tracePt t="79150" x="4054475" y="2886075"/>
          <p14:tracePt t="79196" x="4060825" y="2886075"/>
          <p14:tracePt t="79209" x="4065588" y="2892425"/>
          <p14:tracePt t="79217" x="4076700" y="2892425"/>
          <p14:tracePt t="79226" x="4087813" y="2903538"/>
          <p14:tracePt t="79241" x="4121150" y="2903538"/>
          <p14:tracePt t="79258" x="4159250" y="2914650"/>
          <p14:tracePt t="79274" x="4181475" y="2914650"/>
          <p14:tracePt t="79276" x="4208463" y="2919413"/>
          <p14:tracePt t="79291" x="4225925" y="2919413"/>
          <p14:tracePt t="79293" x="4270375" y="2925763"/>
          <p14:tracePt t="79307" x="4291013" y="2925763"/>
          <p14:tracePt t="79309" x="4330700" y="2925763"/>
          <p14:tracePt t="79325" x="4373563" y="2925763"/>
          <p14:tracePt t="79341" x="4435475" y="2930525"/>
          <p14:tracePt t="79358" x="4500563" y="2930525"/>
          <p14:tracePt t="79359" x="4545013" y="2930525"/>
          <p14:tracePt t="79374" x="4578350" y="2930525"/>
          <p14:tracePt t="79376" x="4645025" y="2930525"/>
          <p14:tracePt t="79391" x="4738688" y="2930525"/>
          <p14:tracePt t="79408" x="4799013" y="2930525"/>
          <p14:tracePt t="79425" x="4841875" y="2930525"/>
          <p14:tracePt t="79427" x="4859338" y="2930525"/>
          <p14:tracePt t="79441" x="4875213" y="2930525"/>
          <p14:tracePt t="79443" x="4886325" y="2930525"/>
          <p14:tracePt t="79458" x="4897438" y="2935288"/>
          <p14:tracePt t="79460" x="4908550" y="2935288"/>
          <p14:tracePt t="79475" x="4975225" y="2957513"/>
          <p14:tracePt t="79491" x="5013325" y="2974975"/>
          <p14:tracePt t="79508" x="5035550" y="2979738"/>
          <p14:tracePt t="79510" x="5051425" y="2986088"/>
          <p14:tracePt t="79525" x="5062538" y="2986088"/>
          <p14:tracePt t="79527" x="5068888" y="2986088"/>
          <p14:tracePt t="79541" x="5068888" y="2990850"/>
          <p14:tracePt t="81363" x="5080000" y="2990850"/>
          <p14:tracePt t="81369" x="5091113" y="2990850"/>
          <p14:tracePt t="81379" x="5113338" y="2990850"/>
          <p14:tracePt t="81393" x="5222875" y="2986088"/>
          <p14:tracePt t="81411" x="5343525" y="2979738"/>
          <p14:tracePt t="81427" x="5503863" y="2974975"/>
          <p14:tracePt t="81446" x="5707063" y="2963863"/>
          <p14:tracePt t="81461" x="5778500" y="2963863"/>
          <p14:tracePt t="81477" x="5818188" y="2952750"/>
          <p14:tracePt t="81494" x="5822950" y="2952750"/>
          <p14:tracePt t="82038" x="5829300" y="2952750"/>
          <p14:tracePt t="82045" x="5834063" y="2952750"/>
          <p14:tracePt t="82052" x="5845175" y="2952750"/>
          <p14:tracePt t="82061" x="5851525" y="2952750"/>
          <p14:tracePt t="82078" x="5878513" y="2952750"/>
          <p14:tracePt t="82096" x="5972175" y="2946400"/>
          <p14:tracePt t="82113" x="6021388" y="2946400"/>
          <p14:tracePt t="82114" x="6088063" y="2946400"/>
          <p14:tracePt t="82129" x="6164263" y="2946400"/>
          <p14:tracePt t="82131" x="6257925" y="2946400"/>
          <p14:tracePt t="82145" x="6418263" y="2946400"/>
          <p14:tracePt t="82162" x="6721475" y="2946400"/>
          <p14:tracePt t="82180" x="7002463" y="2957513"/>
          <p14:tracePt t="82196" x="7156450" y="2952750"/>
          <p14:tracePt t="82212" x="7388225" y="2930525"/>
          <p14:tracePt t="82230" x="7586663" y="2919413"/>
          <p14:tracePt t="82246" x="7756525" y="2903538"/>
          <p14:tracePt t="82247" x="7872413" y="2886075"/>
          <p14:tracePt t="82263" x="7943850" y="2881313"/>
          <p14:tracePt t="82264" x="8010525" y="2870200"/>
          <p14:tracePt t="82278" x="8059738" y="2863850"/>
          <p14:tracePt t="82296" x="8070850" y="2863850"/>
          <p14:tracePt t="82466" x="8077200" y="2863850"/>
          <p14:tracePt t="82473" x="8081963" y="2863850"/>
          <p14:tracePt t="82482" x="8088313" y="2863850"/>
          <p14:tracePt t="82496" x="8126413" y="2863850"/>
          <p14:tracePt t="82512" x="8202613" y="2874963"/>
          <p14:tracePt t="82530" x="8313738" y="2886075"/>
          <p14:tracePt t="82547" x="8429625" y="2886075"/>
          <p14:tracePt t="82548" x="8534400" y="2886075"/>
          <p14:tracePt t="82563" x="8666163" y="2886075"/>
          <p14:tracePt t="82579" x="8775700" y="2886075"/>
          <p14:tracePt t="82596" x="8853488" y="2886075"/>
          <p14:tracePt t="82614" x="8902700" y="2886075"/>
          <p14:tracePt t="82615" x="8913813" y="2886075"/>
          <p14:tracePt t="82629" x="8920163" y="2886075"/>
          <p14:tracePt t="82781" x="8924925" y="2886075"/>
          <p14:tracePt t="82787" x="8924925" y="2892425"/>
          <p14:tracePt t="82803" x="8936038" y="2892425"/>
          <p14:tracePt t="82814" x="8947150" y="2892425"/>
          <p14:tracePt t="82830" x="8969375" y="2892425"/>
          <p14:tracePt t="82831" x="8974138" y="2892425"/>
          <p14:tracePt t="82847" x="9002713" y="2892425"/>
          <p14:tracePt t="82863" x="9051925" y="2892425"/>
          <p14:tracePt t="82881" x="9085263" y="2903538"/>
          <p14:tracePt t="82897" x="9150350" y="2903538"/>
          <p14:tracePt t="82914" x="9217025" y="2908300"/>
          <p14:tracePt t="82930" x="9228138" y="2908300"/>
          <p14:tracePt t="82931" x="9239250" y="2908300"/>
          <p14:tracePt t="82946" x="9244013" y="2908300"/>
          <p14:tracePt t="82964" x="9250363" y="2908300"/>
          <p14:tracePt t="83037" x="9255125" y="2908300"/>
          <p14:tracePt t="83050" x="9261475" y="2908300"/>
          <p14:tracePt t="83065" x="9266238" y="2908300"/>
          <p14:tracePt t="83081" x="9272588" y="2908300"/>
          <p14:tracePt t="83087" x="9277350" y="2908300"/>
          <p14:tracePt t="83103" x="9283700" y="2908300"/>
          <p14:tracePt t="85471" x="8639175" y="2832100"/>
          <p14:tracePt t="85477" x="7613650" y="2946400"/>
          <p14:tracePt t="85486" x="7569200" y="2963863"/>
          <p14:tracePt t="85487" x="7542213" y="2963863"/>
          <p14:tracePt t="85500" x="7493000" y="2986088"/>
          <p14:tracePt t="85518" x="7410450" y="3028950"/>
          <p14:tracePt t="85519" x="7343775" y="3073400"/>
          <p14:tracePt t="85533" x="7112000" y="3200400"/>
          <p14:tracePt t="85551" x="6826250" y="3365500"/>
          <p14:tracePt t="85568" x="6583363" y="3525838"/>
          <p14:tracePt t="85569" x="6429375" y="3602038"/>
          <p14:tracePt t="85584" x="6297613" y="3684588"/>
          <p14:tracePt t="85586" x="6235700" y="3724275"/>
          <p14:tracePt t="85600" x="6121400" y="3784600"/>
          <p14:tracePt t="85617" x="6076950" y="3806825"/>
          <p14:tracePt t="85634" x="6059488" y="3811588"/>
          <p14:tracePt t="85660" x="6054725" y="3811588"/>
          <p14:tracePt t="85676" x="6049963" y="3811588"/>
          <p14:tracePt t="85683" x="6043613" y="3811588"/>
          <p14:tracePt t="85701" x="6032500" y="3811588"/>
          <p14:tracePt t="85718" x="6010275" y="3789363"/>
          <p14:tracePt t="85720" x="6005513" y="3784600"/>
          <p14:tracePt t="85734" x="5983288" y="3767138"/>
          <p14:tracePt t="85736" x="5965825" y="3751263"/>
          <p14:tracePt t="85750" x="5916613" y="3713163"/>
          <p14:tracePt t="85768" x="5851525" y="3662363"/>
          <p14:tracePt t="85785" x="5773738" y="3630613"/>
          <p14:tracePt t="85787" x="5746750" y="3619500"/>
          <p14:tracePt t="85800" x="5740400" y="3613150"/>
          <p14:tracePt t="85817" x="5735638" y="3613150"/>
          <p14:tracePt t="85871" x="5735638" y="3608388"/>
          <p14:tracePt t="85886" x="5735638" y="3602038"/>
          <p14:tracePt t="85900" x="5735638" y="3590925"/>
          <p14:tracePt t="85908" x="5735638" y="3586163"/>
          <p14:tracePt t="85918" x="5735638" y="3568700"/>
          <p14:tracePt t="85935" x="5735638" y="3536950"/>
          <p14:tracePt t="85936" x="5735638" y="3525838"/>
          <p14:tracePt t="85952" x="5729288" y="3486150"/>
          <p14:tracePt t="85968" x="5718175" y="3454400"/>
          <p14:tracePt t="85984" x="5691188" y="3421063"/>
          <p14:tracePt t="86001" x="5691188" y="3409950"/>
          <p14:tracePt t="86018" x="5680075" y="3398838"/>
          <p14:tracePt t="86019" x="5675313" y="3392488"/>
          <p14:tracePt t="86050" x="5675313" y="3387725"/>
          <p14:tracePt t="86186" x="5675313" y="3382963"/>
          <p14:tracePt t="86239" x="5680075" y="3376613"/>
          <p14:tracePt t="86244" x="5684838" y="3376613"/>
          <p14:tracePt t="86253" x="5691188" y="3371850"/>
          <p14:tracePt t="86268" x="5724525" y="3365500"/>
          <p14:tracePt t="86287" x="5795963" y="3354388"/>
          <p14:tracePt t="86303" x="5878513" y="3354388"/>
          <p14:tracePt t="86304" x="5922963" y="3349625"/>
          <p14:tracePt t="86318" x="5972175" y="3349625"/>
          <p14:tracePt t="86320" x="6005513" y="3343275"/>
          <p14:tracePt t="86335" x="6070600" y="3343275"/>
          <p14:tracePt t="86351" x="6132513" y="3343275"/>
          <p14:tracePt t="86368" x="6203950" y="3338513"/>
          <p14:tracePt t="86385" x="6242050" y="3338513"/>
          <p14:tracePt t="86387" x="6246813" y="3338513"/>
          <p14:tracePt t="86404" x="6253163" y="3338513"/>
          <p14:tracePt t="86449" x="6257925" y="3338513"/>
          <p14:tracePt t="86464" x="6264275" y="3338513"/>
          <p14:tracePt t="86477" x="6275388" y="3338513"/>
          <p14:tracePt t="86486" x="6286500" y="3338513"/>
          <p14:tracePt t="86501" x="6319838" y="3338513"/>
          <p14:tracePt t="86519" x="6351588" y="3338513"/>
          <p14:tracePt t="86536" x="6373813" y="3338513"/>
          <p14:tracePt t="86553" x="6413500" y="3338513"/>
          <p14:tracePt t="86569" x="6429375" y="3338513"/>
          <p14:tracePt t="86586" x="6456363" y="3338513"/>
          <p14:tracePt t="86603" x="6467475" y="3338513"/>
          <p14:tracePt t="86604" x="6478588" y="3338513"/>
          <p14:tracePt t="86619" x="6489700" y="3338513"/>
          <p14:tracePt t="86620" x="6500813" y="3332163"/>
          <p14:tracePt t="86637" x="6511925" y="3332163"/>
          <p14:tracePt t="86652" x="6534150" y="3332163"/>
          <p14:tracePt t="86697" x="6538913" y="3332163"/>
          <p14:tracePt t="86711" x="6545263" y="3332163"/>
          <p14:tracePt t="86733" x="6550025" y="3332163"/>
          <p14:tracePt t="86762" x="6556375" y="3332163"/>
          <p14:tracePt t="86778" x="6561138" y="3332163"/>
          <p14:tracePt t="86793" x="6567488" y="3332163"/>
          <p14:tracePt t="86799" x="6572250" y="3332163"/>
          <p14:tracePt t="86808" x="6578600" y="3332163"/>
          <p14:tracePt t="86819" x="6589713" y="3332163"/>
          <p14:tracePt t="86839" x="6610350" y="3332163"/>
          <p14:tracePt t="86854" x="6616700" y="3332163"/>
          <p14:tracePt t="86855" x="6627813" y="3332163"/>
          <p14:tracePt t="86869" x="6632575" y="3327400"/>
          <p14:tracePt t="86886" x="6638925" y="3327400"/>
          <p14:tracePt t="86904" x="6643688" y="3327400"/>
          <p14:tracePt t="86921" x="6650038" y="3327400"/>
          <p14:tracePt t="86936" x="6665913" y="3327400"/>
          <p14:tracePt t="86953" x="6677025" y="3327400"/>
          <p14:tracePt t="86970" x="6694488" y="3327400"/>
          <p14:tracePt t="86971" x="6710363" y="3327400"/>
          <p14:tracePt t="86987" x="6765925" y="3327400"/>
          <p14:tracePt t="87003" x="6788150" y="3327400"/>
          <p14:tracePt t="87004" x="6826250" y="3327400"/>
          <p14:tracePt t="87019" x="6919913" y="3321050"/>
          <p14:tracePt t="87036" x="6996113" y="3316288"/>
          <p14:tracePt t="87054" x="7078663" y="3309938"/>
          <p14:tracePt t="87055" x="7112000" y="3309938"/>
          <p14:tracePt t="87069" x="7140575" y="3309938"/>
          <p14:tracePt t="87070" x="7172325" y="3309938"/>
          <p14:tracePt t="87087" x="7200900" y="3309938"/>
          <p14:tracePt t="87089" x="7227888" y="3309938"/>
          <p14:tracePt t="87103" x="7294563" y="3309938"/>
          <p14:tracePt t="87120" x="7399338" y="3309938"/>
          <p14:tracePt t="87138" x="7580313" y="3309938"/>
          <p14:tracePt t="87153" x="7635875" y="3309938"/>
          <p14:tracePt t="87155" x="7691438" y="3309938"/>
          <p14:tracePt t="87169" x="7762875" y="3309938"/>
          <p14:tracePt t="87186" x="7807325" y="3316288"/>
          <p14:tracePt t="87204" x="7839075" y="3316288"/>
          <p14:tracePt t="87219" x="7845425" y="3316288"/>
          <p14:tracePt t="90561" x="8048625" y="3316288"/>
          <p14:tracePt t="90566" x="8159750" y="3309938"/>
          <p14:tracePt t="90568" x="8362950" y="3298825"/>
          <p14:tracePt t="90574" x="8534400" y="3298825"/>
          <p14:tracePt t="90591" x="8886825" y="3282950"/>
          <p14:tracePt t="90608" x="9128125" y="3255963"/>
          <p14:tracePt t="90610" x="9239250" y="3233738"/>
          <p14:tracePt t="90625" x="9299575" y="3227388"/>
          <p14:tracePt t="90642" x="9388475" y="3211513"/>
          <p14:tracePt t="90658" x="9404350" y="3211513"/>
          <p14:tracePt t="90717" x="9409113" y="3211513"/>
          <p14:tracePt t="90722" x="9415463" y="3211513"/>
          <p14:tracePt t="90731" x="9426575" y="3211513"/>
          <p14:tracePt t="90742" x="9442450" y="3211513"/>
          <p14:tracePt t="90758" x="9471025" y="3211513"/>
          <p14:tracePt t="90776" x="9531350" y="3211513"/>
          <p14:tracePt t="90792" x="9569450" y="3211513"/>
          <p14:tracePt t="90809" x="9602788" y="3205163"/>
          <p14:tracePt t="90826" x="9613900" y="3205163"/>
          <p14:tracePt t="90827" x="9629775" y="3205163"/>
          <p14:tracePt t="90841" x="9636125" y="3205163"/>
          <p14:tracePt t="90858" x="9658350" y="3205163"/>
          <p14:tracePt t="90875" x="9690100" y="3205163"/>
          <p14:tracePt t="90892" x="9718675" y="3205163"/>
          <p14:tracePt t="90894" x="9729788" y="3205163"/>
          <p14:tracePt t="90908" x="9740900" y="3205163"/>
          <p14:tracePt t="90910" x="9752013" y="3205163"/>
          <p14:tracePt t="90926" x="9767888" y="3205163"/>
          <p14:tracePt t="90942" x="9790113" y="3205163"/>
          <p14:tracePt t="90958" x="9823450" y="3205163"/>
          <p14:tracePt t="90976" x="9856788" y="3205163"/>
          <p14:tracePt t="90978" x="9866313" y="3205163"/>
          <p14:tracePt t="90992" x="9899650" y="3205163"/>
          <p14:tracePt t="90994" x="9906000" y="3205163"/>
          <p14:tracePt t="91008" x="9959975" y="3205163"/>
          <p14:tracePt t="91025" x="10021888" y="3200400"/>
          <p14:tracePt t="91042" x="10048875" y="3200400"/>
          <p14:tracePt t="91059" x="10086975" y="3200400"/>
          <p14:tracePt t="91061" x="10104438" y="3200400"/>
          <p14:tracePt t="91076" x="10137775" y="3200400"/>
          <p14:tracePt t="91081" x="10164763" y="3200400"/>
          <p14:tracePt t="91093" x="10213975" y="3200400"/>
          <p14:tracePt t="91109" x="10269538" y="3189288"/>
          <p14:tracePt t="91126" x="10313988" y="3189288"/>
          <p14:tracePt t="91128" x="10340975" y="3184525"/>
          <p14:tracePt t="91143" x="10367963" y="3184525"/>
          <p14:tracePt t="91144" x="10379075" y="3184525"/>
          <p14:tracePt t="91159" x="10412413" y="3184525"/>
          <p14:tracePt t="91176" x="10434638" y="3184525"/>
          <p14:tracePt t="91193" x="10456863" y="3178175"/>
          <p14:tracePt t="91194" x="10461625" y="3178175"/>
          <p14:tracePt t="91209" x="10472738" y="3178175"/>
          <p14:tracePt t="91210" x="10483850" y="3178175"/>
          <p14:tracePt t="91226" x="10494963" y="3173413"/>
          <p14:tracePt t="91243" x="10501313" y="3173413"/>
          <p14:tracePt t="91259" x="10506075" y="3173413"/>
          <p14:tracePt t="91276" x="10517188" y="3173413"/>
          <p14:tracePt t="91293" x="10521950" y="3173413"/>
          <p14:tracePt t="91295" x="10528300" y="3167063"/>
          <p14:tracePt t="91310" x="10533063" y="3167063"/>
          <p14:tracePt t="91326" x="10539413" y="3167063"/>
          <p14:tracePt t="91344" x="10550525" y="3167063"/>
          <p14:tracePt t="91368" x="10555288" y="3167063"/>
          <p14:tracePt t="91384" x="10566400" y="3167063"/>
          <p14:tracePt t="91393" x="10572750" y="3167063"/>
          <p14:tracePt t="91410" x="10577513" y="3167063"/>
          <p14:tracePt t="91427" x="10588625" y="3167063"/>
          <p14:tracePt t="91445" x="10594975" y="3167063"/>
          <p14:tracePt t="91459" x="10599738" y="3167063"/>
          <p14:tracePt t="91477" x="10606088" y="3167063"/>
          <p14:tracePt t="91479" x="10610850" y="3167063"/>
          <p14:tracePt t="91494" x="10615613" y="3167063"/>
          <p14:tracePt t="91511" x="10633075" y="3167063"/>
          <p14:tracePt t="91526" x="10637838" y="3167063"/>
          <p14:tracePt t="91543" x="10655300" y="3162300"/>
          <p14:tracePt t="91560" x="10660063" y="3162300"/>
          <p14:tracePt t="91577" x="10671175" y="3162300"/>
          <p14:tracePt t="91594" x="10682288" y="3162300"/>
          <p14:tracePt t="91609" x="10704513" y="3162300"/>
          <p14:tracePt t="91626" x="10720388" y="3162300"/>
          <p14:tracePt t="91644" x="10753725" y="3162300"/>
          <p14:tracePt t="91661" x="10771188" y="3162300"/>
          <p14:tracePt t="91676" x="10798175" y="3167063"/>
          <p14:tracePt t="91693" x="10825163" y="3167063"/>
          <p14:tracePt t="91710" x="10853738" y="3167063"/>
          <p14:tracePt t="91727" x="10880725" y="3167063"/>
          <p14:tracePt t="91729" x="10887075" y="3167063"/>
          <p14:tracePt t="91743" x="10896600" y="3167063"/>
          <p14:tracePt t="91744" x="10902950" y="3167063"/>
          <p14:tracePt t="91759" x="10914063" y="3167063"/>
          <p14:tracePt t="91777" x="10925175" y="3167063"/>
          <p14:tracePt t="91793" x="10941050" y="3173413"/>
          <p14:tracePt t="91794" x="10947400" y="3173413"/>
          <p14:tracePt t="91810" x="10958513" y="3178175"/>
          <p14:tracePt t="91811" x="10969625" y="3178175"/>
          <p14:tracePt t="91827" x="10990263" y="3178175"/>
          <p14:tracePt t="91844" x="11001375" y="3184525"/>
          <p14:tracePt t="91861" x="11012488" y="3184525"/>
          <p14:tracePt t="91863" x="11018838" y="3184525"/>
          <p14:tracePt t="91877" x="11023600" y="3184525"/>
          <p14:tracePt t="91901" x="11029950" y="3184525"/>
          <p14:tracePt t="91909" x="11034713" y="3184525"/>
          <p14:tracePt t="91927" x="11034713" y="3189288"/>
          <p14:tracePt t="91944" x="11041063" y="3189288"/>
          <p14:tracePt t="91945" x="11045825" y="3189288"/>
          <p14:tracePt t="91960" x="11052175" y="3195638"/>
          <p14:tracePt t="91977" x="11063288" y="3200400"/>
          <p14:tracePt t="91994" x="11074400" y="3205163"/>
          <p14:tracePt t="92011" x="11083925" y="3205163"/>
          <p14:tracePt t="92012" x="11090275" y="3211513"/>
          <p14:tracePt t="92036" x="11095038" y="3211513"/>
          <p14:tracePt t="92044" x="11095038" y="3216275"/>
          <p14:tracePt t="92097" x="11101388" y="3216275"/>
          <p14:tracePt t="92133" x="11106150" y="3216275"/>
          <p14:tracePt t="92157" x="11112500" y="3216275"/>
          <p14:tracePt t="92516" x="11112500" y="3211513"/>
          <p14:tracePt t="92553" x="11112500" y="3205163"/>
          <p14:tracePt t="92576" x="11112500" y="3200400"/>
          <p14:tracePt t="92614" x="11112500" y="3195638"/>
          <p14:tracePt t="92636" x="11112500" y="3189288"/>
          <p14:tracePt t="92643" x="11112500" y="3184525"/>
          <p14:tracePt t="92666" x="11112500" y="3178175"/>
          <p14:tracePt t="92727" x="11112500" y="3173413"/>
          <p14:tracePt t="93003" x="11112500" y="3167063"/>
          <p14:tracePt t="93169" x="11112500" y="3162300"/>
          <p14:tracePt t="93244" x="11112500" y="3155950"/>
          <p14:tracePt t="93249" x="11106150" y="3155950"/>
          <p14:tracePt t="93273" x="11106150" y="3151188"/>
          <p14:tracePt t="93296" x="11101388" y="3151188"/>
          <p14:tracePt t="93318" x="11095038" y="3151188"/>
          <p14:tracePt t="93491" x="11095038" y="3155950"/>
          <p14:tracePt t="93498" x="11090275" y="3155950"/>
          <p14:tracePt t="93874" x="11083925" y="3155950"/>
          <p14:tracePt t="93881" x="11074400" y="3155950"/>
          <p14:tracePt t="93887" x="11034713" y="3155950"/>
          <p14:tracePt t="93896" x="10980738" y="3155950"/>
          <p14:tracePt t="93913" x="10875963" y="3155950"/>
          <p14:tracePt t="93929" x="10737850" y="3155950"/>
          <p14:tracePt t="93947" x="10517188" y="3155950"/>
          <p14:tracePt t="93948" x="10401300" y="3162300"/>
          <p14:tracePt t="93963" x="10329863" y="3167063"/>
          <p14:tracePt t="93964" x="10220325" y="3178175"/>
          <p14:tracePt t="93979" x="10109200" y="3211513"/>
          <p14:tracePt t="93997" x="10053638" y="3222625"/>
          <p14:tracePt t="94015" x="10033000" y="3227388"/>
          <p14:tracePt t="94030" x="10026650" y="3227388"/>
          <p14:tracePt t="94031" x="10026650" y="3233738"/>
          <p14:tracePt t="94046" x="10015538" y="3233738"/>
          <p14:tracePt t="94063" x="10004425" y="3233738"/>
          <p14:tracePt t="94079" x="9971088" y="3238500"/>
          <p14:tracePt t="94097" x="9950450" y="3244850"/>
          <p14:tracePt t="94099" x="9944100" y="3244850"/>
          <p14:tracePt t="94113" x="9939338" y="3244850"/>
          <p14:tracePt t="94136" x="9932988" y="3244850"/>
          <p14:tracePt t="94150" x="9928225" y="3244850"/>
          <p14:tracePt t="94163" x="9917113" y="3244850"/>
          <p14:tracePt t="94180" x="9745663" y="3260725"/>
          <p14:tracePt t="94197" x="9355138" y="3332163"/>
          <p14:tracePt t="94214" x="9002713" y="3403600"/>
          <p14:tracePt t="94230" x="8628063" y="3465513"/>
          <p14:tracePt t="94232" x="8335963" y="3497263"/>
          <p14:tracePt t="94248" x="7927975" y="3563938"/>
          <p14:tracePt t="94263" x="7613650" y="3608388"/>
          <p14:tracePt t="94280" x="7399338" y="3635375"/>
          <p14:tracePt t="94298" x="7129463" y="3668713"/>
          <p14:tracePt t="94299" x="6991350" y="3690938"/>
          <p14:tracePt t="94314" x="6859588" y="3713163"/>
          <p14:tracePt t="94315" x="6650038" y="3751263"/>
          <p14:tracePt t="94330" x="6467475" y="3789363"/>
          <p14:tracePt t="94347" x="6335713" y="3817938"/>
          <p14:tracePt t="94364" x="6253163" y="3833813"/>
          <p14:tracePt t="94380" x="6132513" y="3856038"/>
          <p14:tracePt t="94382" x="6121400" y="3860800"/>
          <p14:tracePt t="94399" x="6065838" y="3871913"/>
          <p14:tracePt t="94414" x="5965825" y="3883025"/>
          <p14:tracePt t="94430" x="5872163" y="3894138"/>
          <p14:tracePt t="94448" x="5757863" y="3905250"/>
          <p14:tracePt t="94449" x="5713413" y="3911600"/>
          <p14:tracePt t="94464" x="5646738" y="3911600"/>
          <p14:tracePt t="94466" x="5597525" y="3911600"/>
          <p14:tracePt t="94480" x="5476875" y="3905250"/>
          <p14:tracePt t="94497" x="5349875" y="3883025"/>
          <p14:tracePt t="94514" x="5167313" y="3844925"/>
          <p14:tracePt t="94531" x="4979988" y="3822700"/>
          <p14:tracePt t="94533" x="4903788" y="3811588"/>
          <p14:tracePt t="94548" x="4837113" y="3800475"/>
          <p14:tracePt t="94550" x="4748213" y="3800475"/>
          <p14:tracePt t="94564" x="4616450" y="3789363"/>
          <p14:tracePt t="94580" x="4511675" y="3778250"/>
          <p14:tracePt t="94598" x="4435475" y="3762375"/>
          <p14:tracePt t="94600" x="4384675" y="3751263"/>
          <p14:tracePt t="94615" x="4357688" y="3746500"/>
          <p14:tracePt t="94616" x="4313238" y="3735388"/>
          <p14:tracePt t="94630" x="4275138" y="3729038"/>
          <p14:tracePt t="94632" x="4252913" y="3724275"/>
          <p14:tracePt t="94647" x="4143375" y="3706813"/>
          <p14:tracePt t="94664" x="4043363" y="3706813"/>
          <p14:tracePt t="94681" x="3938588" y="3706813"/>
          <p14:tracePt t="94682" x="3889375" y="3706813"/>
          <p14:tracePt t="94697" x="3867150" y="3706813"/>
          <p14:tracePt t="94699" x="3829050" y="3706813"/>
          <p14:tracePt t="94714" x="3762375" y="3706813"/>
          <p14:tracePt t="94731" x="3668713" y="3724275"/>
          <p14:tracePt t="94748" x="3635375" y="3729038"/>
          <p14:tracePt t="94749" x="3614738" y="3735388"/>
          <p14:tracePt t="94765" x="3597275" y="3740150"/>
          <p14:tracePt t="94766" x="3581400" y="3746500"/>
          <p14:tracePt t="94781" x="3570288" y="3751263"/>
          <p14:tracePt t="94797" x="3563938" y="3751263"/>
          <p14:tracePt t="94834" x="3559175" y="3751263"/>
          <p14:tracePt t="94849" x="3552825" y="3751263"/>
          <p14:tracePt t="94855" x="3541713" y="3756025"/>
          <p14:tracePt t="94864" x="3525838" y="3756025"/>
          <p14:tracePt t="94881" x="3487738" y="3756025"/>
          <p14:tracePt t="94898" x="3443288" y="3756025"/>
          <p14:tracePt t="94900" x="3427413" y="3756025"/>
          <p14:tracePt t="94915" x="3416300" y="3756025"/>
          <p14:tracePt t="94917" x="3409950" y="3751263"/>
          <p14:tracePt t="94977" x="3405188" y="3751263"/>
          <p14:tracePt t="94991" x="3398838" y="3751263"/>
          <p14:tracePt t="95005" x="3394075" y="3751263"/>
          <p14:tracePt t="95021" x="3387725" y="3751263"/>
          <p14:tracePt t="95035" x="3382963" y="3751263"/>
          <p14:tracePt t="95103" x="3376613" y="3751263"/>
          <p14:tracePt t="95126" x="3371850" y="3751263"/>
          <p14:tracePt t="95502" x="3365500" y="3751263"/>
          <p14:tracePt t="95507" x="3360738" y="3751263"/>
          <p14:tracePt t="95518" x="3354388" y="3751263"/>
          <p14:tracePt t="95532" x="3344863" y="3751263"/>
          <p14:tracePt t="95549" x="3322638" y="3740150"/>
          <p14:tracePt t="95566" x="3294063" y="3735388"/>
          <p14:tracePt t="95567" x="3282950" y="3735388"/>
          <p14:tracePt t="95582" x="3278188" y="3729038"/>
          <p14:tracePt t="95584" x="3271838" y="3729038"/>
          <p14:tracePt t="95599" x="3260725" y="3729038"/>
          <p14:tracePt t="95616" x="3260725" y="3724275"/>
          <p14:tracePt t="95633" x="3255963" y="3724275"/>
          <p14:tracePt t="95634" x="3244850" y="3717925"/>
          <p14:tracePt t="95649" x="3240088" y="3717925"/>
          <p14:tracePt t="95651" x="3228975" y="3713163"/>
          <p14:tracePt t="95666" x="3211513" y="3713163"/>
          <p14:tracePt t="95667" x="3206750" y="3706813"/>
          <p14:tracePt t="95682" x="3184525" y="3706813"/>
          <p14:tracePt t="95699" x="3178175" y="3702050"/>
          <p14:tracePt t="95717" x="3167063" y="3702050"/>
          <p14:tracePt t="95733" x="3162300" y="3702050"/>
          <p14:tracePt t="95756" x="3157538" y="3702050"/>
          <p14:tracePt t="95766" x="3157538" y="3695700"/>
          <p14:tracePt t="95783" x="3146425" y="3695700"/>
          <p14:tracePt t="95801" x="3140075" y="3695700"/>
          <p14:tracePt t="95816" x="3135313" y="3690938"/>
          <p14:tracePt t="95833" x="3128963" y="3690938"/>
          <p14:tracePt t="95849" x="3117850" y="3690938"/>
          <p14:tracePt t="95866" x="3113088" y="3690938"/>
          <p14:tracePt t="95883" x="3106738" y="3690938"/>
          <p14:tracePt t="95922" x="3101975" y="3690938"/>
          <p14:tracePt t="95935" x="3090863" y="3690938"/>
          <p14:tracePt t="95943" x="3084513" y="3690938"/>
          <p14:tracePt t="95952" x="3068638" y="3690938"/>
          <p14:tracePt t="95966" x="3052763" y="3690938"/>
          <p14:tracePt t="95983" x="3046413" y="3690938"/>
          <p14:tracePt t="96206" x="3041650" y="3690938"/>
          <p14:tracePt t="96213" x="3035300" y="3690938"/>
          <p14:tracePt t="96220" x="3024188" y="3690938"/>
          <p14:tracePt t="96234" x="3019425" y="3690938"/>
          <p14:tracePt t="96235" x="3013075" y="3684588"/>
          <p14:tracePt t="96250" x="3001963" y="3684588"/>
          <p14:tracePt t="96267" x="2979738" y="3679825"/>
          <p14:tracePt t="96284" x="2970213" y="3679825"/>
          <p14:tracePt t="96300" x="2963863" y="3679825"/>
          <p14:tracePt t="96365" x="2986088" y="3679825"/>
          <p14:tracePt t="96370" x="3008313" y="3679825"/>
          <p14:tracePt t="96383" x="3035300" y="3679825"/>
          <p14:tracePt t="96400" x="3157538" y="3679825"/>
          <p14:tracePt t="96402" x="3200400" y="3679825"/>
          <p14:tracePt t="96417" x="3322638" y="3668713"/>
          <p14:tracePt t="96434" x="3459163" y="3657600"/>
          <p14:tracePt t="96451" x="3476625" y="3657600"/>
          <p14:tracePt t="96640" x="3481388" y="3657600"/>
          <p14:tracePt t="96656" x="3487738" y="3657600"/>
          <p14:tracePt t="96662" x="3492500" y="3657600"/>
          <p14:tracePt t="96669" x="3498850" y="3657600"/>
          <p14:tracePt t="96685" x="3521075" y="3657600"/>
          <p14:tracePt t="96769" x="3521075" y="3652838"/>
          <p14:tracePt t="96784" x="3521075" y="3646488"/>
          <p14:tracePt t="96790" x="3525838" y="3630613"/>
          <p14:tracePt t="96801" x="3536950" y="3613150"/>
          <p14:tracePt t="96818" x="3552825" y="3575050"/>
          <p14:tracePt t="96834" x="3575050" y="3530600"/>
          <p14:tracePt t="96836" x="3586163" y="3514725"/>
          <p14:tracePt t="96851" x="3625850" y="3459163"/>
          <p14:tracePt t="96868" x="3663950" y="3414713"/>
          <p14:tracePt t="96884" x="3729038" y="3365500"/>
          <p14:tracePt t="96902" x="3790950" y="3338513"/>
          <p14:tracePt t="96904" x="3817938" y="3321050"/>
          <p14:tracePt t="96918" x="3856038" y="3305175"/>
          <p14:tracePt t="96920" x="3878263" y="3305175"/>
          <p14:tracePt t="96934" x="3938588" y="3282950"/>
          <p14:tracePt t="96952" x="3971925" y="3282950"/>
          <p14:tracePt t="96970" x="3989388" y="3282950"/>
          <p14:tracePt t="97000" x="3989388" y="3289300"/>
          <p14:tracePt t="97008" x="3994150" y="3305175"/>
          <p14:tracePt t="97018" x="4000500" y="3316288"/>
          <p14:tracePt t="97035" x="4021138" y="3343275"/>
          <p14:tracePt t="97037" x="4038600" y="3360738"/>
          <p14:tracePt t="97052" x="4060825" y="3387725"/>
          <p14:tracePt t="97068" x="4076700" y="3403600"/>
          <p14:tracePt t="97084" x="4083050" y="3414713"/>
          <p14:tracePt t="97102" x="4083050" y="3421063"/>
          <p14:tracePt t="97144" x="4083050" y="3425825"/>
          <p14:tracePt t="97150" x="4083050" y="3432175"/>
          <p14:tracePt t="97165" x="4083050" y="3436938"/>
          <p14:tracePt t="97173" x="4087813" y="3448050"/>
          <p14:tracePt t="97186" x="4087813" y="3454400"/>
          <p14:tracePt t="97187" x="4087813" y="3459163"/>
          <p14:tracePt t="97202" x="4087813" y="3465513"/>
          <p14:tracePt t="97218" x="4087813" y="3470275"/>
          <p14:tracePt t="97220" x="4087813" y="3475038"/>
          <p14:tracePt t="97234" x="4087813" y="3486150"/>
          <p14:tracePt t="97252" x="4094163" y="3486150"/>
          <p14:tracePt t="97268" x="4098925" y="3492500"/>
          <p14:tracePt t="97370" x="4098925" y="3497263"/>
          <p14:tracePt t="97375" x="4103688" y="3497263"/>
          <p14:tracePt t="97384" x="4121150" y="3514725"/>
          <p14:tracePt t="97404" x="4165600" y="3559175"/>
          <p14:tracePt t="97405" x="4181475" y="3568700"/>
          <p14:tracePt t="97418" x="4197350" y="3590925"/>
          <p14:tracePt t="97436" x="4237038" y="3624263"/>
          <p14:tracePt t="97437" x="4241800" y="3635375"/>
          <p14:tracePt t="97452" x="4248150" y="3641725"/>
          <p14:tracePt t="97468" x="4252913" y="3641725"/>
          <p14:tracePt t="98321" x="4264025" y="3646488"/>
          <p14:tracePt t="98328" x="4275138" y="3652838"/>
          <p14:tracePt t="98336" x="4357688" y="3673475"/>
          <p14:tracePt t="98353" x="4727575" y="3729038"/>
          <p14:tracePt t="98370" x="5310188" y="3751263"/>
          <p14:tracePt t="98387" x="5773738" y="3762375"/>
          <p14:tracePt t="98389" x="5983288" y="3762375"/>
          <p14:tracePt t="98404" x="6175375" y="3767138"/>
          <p14:tracePt t="98406" x="6264275" y="3767138"/>
          <p14:tracePt t="98419" x="6384925" y="3767138"/>
          <p14:tracePt t="98437" x="6396038" y="3767138"/>
          <p14:tracePt t="98629" x="6391275" y="3767138"/>
          <p14:tracePt t="98644" x="6384925" y="3767138"/>
          <p14:tracePt t="98658" x="6380163" y="3767138"/>
          <p14:tracePt t="98665" x="6357938" y="3756025"/>
          <p14:tracePt t="98672" x="6329363" y="3756025"/>
          <p14:tracePt t="98688" x="6302375" y="3751263"/>
          <p14:tracePt t="98689" x="6257925" y="3735388"/>
          <p14:tracePt t="98703" x="6148388" y="3724275"/>
          <p14:tracePt t="98720" x="6059488" y="3706813"/>
          <p14:tracePt t="98737" x="6010275" y="3706813"/>
          <p14:tracePt t="98754" x="5972175" y="3695700"/>
          <p14:tracePt t="98771" x="5961063" y="3684588"/>
          <p14:tracePt t="98787" x="5949950" y="3673475"/>
          <p14:tracePt t="98804" x="5916613" y="3657600"/>
          <p14:tracePt t="98821" x="5878513" y="3641725"/>
          <p14:tracePt t="98822" x="5862638" y="3641725"/>
          <p14:tracePt t="98838" x="5856288" y="3641725"/>
          <p14:tracePt t="98967" x="5856288" y="3646488"/>
          <p14:tracePt t="98988" x="5856288" y="3652838"/>
          <p14:tracePt t="98995" x="5862638" y="3652838"/>
          <p14:tracePt t="99124" x="5845175" y="3657600"/>
          <p14:tracePt t="99130" x="5834063" y="3657600"/>
          <p14:tracePt t="99139" x="5789613" y="3662363"/>
          <p14:tracePt t="99154" x="5570538" y="3673475"/>
          <p14:tracePt t="99171" x="5178425" y="3673475"/>
          <p14:tracePt t="99188" x="4676775" y="3673475"/>
          <p14:tracePt t="99190" x="4518025" y="3673475"/>
          <p14:tracePt t="99205" x="4373563" y="3673475"/>
          <p14:tracePt t="99206" x="4302125" y="3673475"/>
          <p14:tracePt t="99221" x="4281488" y="3673475"/>
          <p14:tracePt t="99238" x="4286250" y="3673475"/>
          <p14:tracePt t="99256" x="4457700" y="3662363"/>
          <p14:tracePt t="99257" x="4660900" y="3652838"/>
          <p14:tracePt t="99272" x="4897438" y="3635375"/>
          <p14:tracePt t="99273" x="5091113" y="3630613"/>
          <p14:tracePt t="99288" x="5437188" y="3619500"/>
          <p14:tracePt t="99290" x="5707063" y="3602038"/>
          <p14:tracePt t="99304" x="6208713" y="3597275"/>
          <p14:tracePt t="99321" x="6616700" y="3586163"/>
          <p14:tracePt t="99338" x="6864350" y="3586163"/>
          <p14:tracePt t="99340" x="6919913" y="3586163"/>
          <p14:tracePt t="99356" x="6958013" y="3586163"/>
          <p14:tracePt t="99358" x="6964363" y="3586163"/>
          <p14:tracePt t="99371" x="6975475" y="3586163"/>
          <p14:tracePt t="99604" x="6969125" y="3586163"/>
          <p14:tracePt t="99618" x="6953250" y="3586163"/>
          <p14:tracePt t="99625" x="6946900" y="3586163"/>
          <p14:tracePt t="99638" x="6942138" y="3586163"/>
          <p14:tracePt t="99709" x="6935788" y="3586163"/>
          <p14:tracePt t="99714" x="6935788" y="3579813"/>
          <p14:tracePt t="99851" x="6935788" y="3575050"/>
          <p14:tracePt t="99874" x="6931025" y="3575050"/>
          <p14:tracePt t="99890" x="6931025" y="3568700"/>
          <p14:tracePt t="99911" x="6931025" y="3563938"/>
          <p14:tracePt t="99941" x="6931025" y="3559175"/>
          <p14:tracePt t="99964" x="6935788" y="3552825"/>
          <p14:tracePt t="99979" x="6942138" y="3552825"/>
          <p14:tracePt t="99984" x="6942138" y="3548063"/>
          <p14:tracePt t="99993" x="6946900" y="3541713"/>
          <p14:tracePt t="100006" x="6953250" y="3541713"/>
          <p14:tracePt t="100007" x="6953250" y="3536950"/>
          <p14:tracePt t="100023" x="6958013" y="3536950"/>
          <p14:tracePt t="100024" x="6969125" y="3530600"/>
          <p14:tracePt t="100061" x="6975475" y="3530600"/>
          <p14:tracePt t="100144" x="6969125" y="3530600"/>
          <p14:tracePt t="100150" x="6953250" y="3541713"/>
          <p14:tracePt t="100157" x="6924675" y="3559175"/>
          <p14:tracePt t="100173" x="6881813" y="3586163"/>
          <p14:tracePt t="100174" x="6842125" y="3602038"/>
          <p14:tracePt t="100189" x="6743700" y="3635375"/>
          <p14:tracePt t="100206" x="6589713" y="3668713"/>
          <p14:tracePt t="100223" x="6335713" y="3713163"/>
          <p14:tracePt t="100225" x="6286500" y="3717925"/>
          <p14:tracePt t="100239" x="6226175" y="3717925"/>
          <p14:tracePt t="100256" x="6126163" y="3717925"/>
          <p14:tracePt t="100272" x="6121400" y="3717925"/>
          <p14:tracePt t="100301" x="6121400" y="3713163"/>
          <p14:tracePt t="100307" x="6121400" y="3706813"/>
          <p14:tracePt t="100324" x="6121400" y="3702050"/>
          <p14:tracePt t="100339" x="6126163" y="3690938"/>
          <p14:tracePt t="100357" x="6126163" y="3684588"/>
          <p14:tracePt t="100374" x="6132513" y="3679825"/>
          <p14:tracePt t="100444" x="6137275" y="3679825"/>
          <p14:tracePt t="100450" x="6142038" y="3673475"/>
          <p14:tracePt t="100460" x="6153150" y="3673475"/>
          <p14:tracePt t="100474" x="6175375" y="3668713"/>
          <p14:tracePt t="100489" x="6257925" y="3668713"/>
          <p14:tracePt t="100507" x="6357938" y="3668713"/>
          <p14:tracePt t="100524" x="6527800" y="3668713"/>
          <p14:tracePt t="100525" x="6594475" y="3668713"/>
          <p14:tracePt t="100540" x="6683375" y="3668713"/>
          <p14:tracePt t="100541" x="6777038" y="3668713"/>
          <p14:tracePt t="100556" x="6886575" y="3668713"/>
          <p14:tracePt t="100573" x="6980238" y="3668713"/>
          <p14:tracePt t="100590" x="7007225" y="3668713"/>
          <p14:tracePt t="100591" x="7018338" y="3668713"/>
          <p14:tracePt t="100607" x="7035800" y="3668713"/>
          <p14:tracePt t="100623" x="7040563" y="3668713"/>
          <p14:tracePt t="100640" x="7046913" y="3668713"/>
          <p14:tracePt t="100699" x="7058025" y="3668713"/>
          <p14:tracePt t="100705" x="7062788" y="3662363"/>
          <p14:tracePt t="100720" x="7069138" y="3662363"/>
          <p14:tracePt t="100737" x="7073900" y="3662363"/>
          <p14:tracePt t="100750" x="7078663" y="3662363"/>
          <p14:tracePt t="100766" x="7085013" y="3662363"/>
          <p14:tracePt t="100774" x="7085013" y="3657600"/>
          <p14:tracePt t="101164" x="7107238" y="3657600"/>
          <p14:tracePt t="101170" x="7112000" y="3657600"/>
          <p14:tracePt t="101178" x="7162800" y="3657600"/>
          <p14:tracePt t="101191" x="7234238" y="3673475"/>
          <p14:tracePt t="101208" x="7381875" y="3713163"/>
          <p14:tracePt t="101209" x="7515225" y="3751263"/>
          <p14:tracePt t="101224" x="8077200" y="3833813"/>
          <p14:tracePt t="101241" x="8753475" y="3889375"/>
          <p14:tracePt t="101258" x="9228138" y="3922713"/>
          <p14:tracePt t="101260" x="9377363" y="3938588"/>
          <p14:tracePt t="101275" x="9558338" y="3943350"/>
          <p14:tracePt t="101291" x="9569450" y="3943350"/>
          <p14:tracePt t="101308" x="9558338" y="3943350"/>
          <p14:tracePt t="101325" x="9493250" y="3927475"/>
          <p14:tracePt t="101327" x="9442450" y="3916363"/>
          <p14:tracePt t="101342" x="9348788" y="3911600"/>
          <p14:tracePt t="101358" x="9310688" y="3905250"/>
          <p14:tracePt t="101360" x="9283700" y="3900488"/>
          <p14:tracePt t="101374" x="9266238" y="3894138"/>
          <p14:tracePt t="101392" x="9255125" y="3894138"/>
          <p14:tracePt t="101450" x="9250363" y="3894138"/>
          <p14:tracePt t="101455" x="9239250" y="3894138"/>
          <p14:tracePt t="101464" x="9228138" y="3894138"/>
          <p14:tracePt t="101475" x="9217025" y="3894138"/>
          <p14:tracePt t="101492" x="9161463" y="3894138"/>
          <p14:tracePt t="101508" x="9139238" y="3894138"/>
          <p14:tracePt t="101510" x="9085263" y="3894138"/>
          <p14:tracePt t="101524" x="8991600" y="3894138"/>
          <p14:tracePt t="101542" x="8875713" y="3883025"/>
          <p14:tracePt t="101558" x="8826500" y="3883025"/>
          <p14:tracePt t="101560" x="8815388" y="3878263"/>
          <p14:tracePt t="101607" x="8809038" y="3878263"/>
          <p14:tracePt t="101620" x="8804275" y="3871913"/>
          <p14:tracePt t="101635" x="8797925" y="3867150"/>
          <p14:tracePt t="101642" x="8786813" y="3860800"/>
          <p14:tracePt t="101658" x="8775700" y="3849688"/>
          <p14:tracePt t="101660" x="8759825" y="3840163"/>
          <p14:tracePt t="101675" x="8732838" y="3840163"/>
          <p14:tracePt t="101692" x="8732838" y="3833813"/>
          <p14:tracePt t="101709" x="8726488" y="3833813"/>
          <p14:tracePt t="101726" x="8721725" y="3833813"/>
          <p14:tracePt t="101741" x="8715375" y="3833813"/>
          <p14:tracePt t="101759" x="8715375" y="3829050"/>
          <p14:tracePt t="101775" x="8704263" y="3822700"/>
          <p14:tracePt t="101792" x="8704263" y="3817938"/>
          <p14:tracePt t="101869" x="8704263" y="3811588"/>
          <p14:tracePt t="101884" x="8715375" y="3800475"/>
          <p14:tracePt t="101892" x="8726488" y="3795713"/>
          <p14:tracePt t="101909" x="8764588" y="3784600"/>
          <p14:tracePt t="101927" x="8820150" y="3762375"/>
          <p14:tracePt t="101928" x="8853488" y="3740150"/>
          <p14:tracePt t="101943" x="8902700" y="3717925"/>
          <p14:tracePt t="101959" x="8924925" y="3717925"/>
          <p14:tracePt t="101960" x="8947150" y="3702050"/>
          <p14:tracePt t="101975" x="8969375" y="3702050"/>
          <p14:tracePt t="101993" x="8974138" y="3695700"/>
          <p14:tracePt t="101994" x="8980488" y="3695700"/>
          <p14:tracePt t="102034" x="8985250" y="3695700"/>
          <p14:tracePt t="102040" x="8985250" y="3690938"/>
          <p14:tracePt t="102048" x="8996363" y="3684588"/>
          <p14:tracePt t="102058" x="9007475" y="3684588"/>
          <p14:tracePt t="102076" x="9056688" y="3673475"/>
          <p14:tracePt t="102078" x="9090025" y="3662363"/>
          <p14:tracePt t="102093" x="9150350" y="3641725"/>
          <p14:tracePt t="102109" x="9221788" y="3602038"/>
          <p14:tracePt t="102128" x="9266238" y="3590925"/>
          <p14:tracePt t="102130" x="9277350" y="3586163"/>
          <p14:tracePt t="102143" x="9294813" y="3575050"/>
          <p14:tracePt t="102145" x="9299575" y="3575050"/>
          <p14:tracePt t="102161" x="9305925" y="3568700"/>
          <p14:tracePt t="102176" x="9315450" y="3568700"/>
          <p14:tracePt t="102215" x="9321800" y="3568700"/>
          <p14:tracePt t="102219" x="9321800" y="3563938"/>
          <p14:tracePt t="102235" x="9326563" y="3563938"/>
          <p14:tracePt t="102244" x="9332913" y="3563938"/>
          <p14:tracePt t="102364" x="9332913" y="3559175"/>
          <p14:tracePt t="102370" x="9337675" y="3559175"/>
          <p14:tracePt t="102377" x="9337675" y="3552825"/>
          <p14:tracePt t="102393" x="9344025" y="3552825"/>
          <p14:tracePt t="102394" x="9348788" y="3552825"/>
          <p14:tracePt t="102410" x="9355138" y="3548063"/>
          <p14:tracePt t="102427" x="9366250" y="3548063"/>
          <p14:tracePt t="102443" x="9377363" y="3536950"/>
          <p14:tracePt t="102445" x="9382125" y="3536950"/>
          <p14:tracePt t="102459" x="9393238" y="3536950"/>
          <p14:tracePt t="102460" x="9409113" y="3530600"/>
          <p14:tracePt t="102476" x="9420225" y="3530600"/>
          <p14:tracePt t="102478" x="9426575" y="3530600"/>
          <p14:tracePt t="102493" x="9431338" y="3525838"/>
          <p14:tracePt t="102510" x="9437688" y="3525838"/>
          <p14:tracePt t="102588" x="9431338" y="3525838"/>
          <p14:tracePt t="102595" x="9426575" y="3530600"/>
          <p14:tracePt t="102610" x="9409113" y="3541713"/>
          <p14:tracePt t="102611" x="9399588" y="3548063"/>
          <p14:tracePt t="102626" x="9321800" y="3579813"/>
          <p14:tracePt t="102644" x="9244013" y="3602038"/>
          <p14:tracePt t="102660" x="9167813" y="3619500"/>
          <p14:tracePt t="102677" x="8974138" y="3635375"/>
          <p14:tracePt t="102693" x="8891588" y="3641725"/>
          <p14:tracePt t="102695" x="8853488" y="3641725"/>
          <p14:tracePt t="102709" x="8753475" y="3641725"/>
          <p14:tracePt t="102727" x="8721725" y="3635375"/>
          <p14:tracePt t="102777" x="8721725" y="3630613"/>
          <p14:tracePt t="102791" x="8721725" y="3624263"/>
          <p14:tracePt t="102799" x="8726488" y="3624263"/>
          <p14:tracePt t="102810" x="8732838" y="3619500"/>
          <p14:tracePt t="102828" x="8748713" y="3608388"/>
          <p14:tracePt t="102844" x="8770938" y="3597275"/>
          <p14:tracePt t="102845" x="8775700" y="3590925"/>
          <p14:tracePt t="102859" x="8786813" y="3586163"/>
          <p14:tracePt t="102877" x="8793163" y="3586163"/>
          <p14:tracePt t="102927" x="8797925" y="3586163"/>
          <p14:tracePt t="102933" x="8804275" y="3586163"/>
          <p14:tracePt t="102944" x="8809038" y="3586163"/>
          <p14:tracePt t="102961" x="8842375" y="3602038"/>
          <p14:tracePt t="102962" x="8853488" y="3608388"/>
          <p14:tracePt t="102978" x="8891588" y="3619500"/>
          <p14:tracePt t="102994" x="8924925" y="3624263"/>
          <p14:tracePt t="103010" x="8951913" y="3630613"/>
          <p14:tracePt t="103027" x="8969375" y="3635375"/>
          <p14:tracePt t="103029" x="8974138" y="3635375"/>
          <p14:tracePt t="103044" x="8985250" y="3641725"/>
          <p14:tracePt t="103384" x="8996363" y="3641725"/>
          <p14:tracePt t="103390" x="9007475" y="3641725"/>
          <p14:tracePt t="103398" x="9034463" y="3646488"/>
          <p14:tracePt t="103411" x="9078913" y="3652838"/>
          <p14:tracePt t="103412" x="9145588" y="3662363"/>
          <p14:tracePt t="103429" x="9244013" y="3673475"/>
          <p14:tracePt t="103430" x="9299575" y="3679825"/>
          <p14:tracePt t="103444" x="9569450" y="3684588"/>
          <p14:tracePt t="103461" x="9756775" y="3690938"/>
          <p14:tracePt t="103478" x="9894888" y="3668713"/>
          <p14:tracePt t="103494" x="9917113" y="3662363"/>
          <p14:tracePt t="103496" x="9921875" y="3657600"/>
          <p14:tracePt t="103518" x="9917113" y="3652838"/>
          <p14:tracePt t="103528" x="9910763" y="3652838"/>
          <p14:tracePt t="103545" x="9906000" y="3652838"/>
          <p14:tracePt t="103561" x="9899650" y="3652838"/>
          <p14:tracePt t="103655" x="9899650" y="3646488"/>
          <p14:tracePt t="103669" x="9888538" y="3641725"/>
          <p14:tracePt t="103675" x="9883775" y="3635375"/>
          <p14:tracePt t="103695" x="9866313" y="3624263"/>
          <p14:tracePt t="103712" x="9845675" y="3613150"/>
          <p14:tracePt t="103729" x="9828213" y="3602038"/>
          <p14:tracePt t="103744" x="9817100" y="3602038"/>
          <p14:tracePt t="103761" x="9812338" y="3597275"/>
          <p14:tracePt t="103779" x="9805988" y="3590925"/>
          <p14:tracePt t="103780" x="9801225" y="3590925"/>
          <p14:tracePt t="103984" x="9794875" y="3590925"/>
          <p14:tracePt t="104029" x="9790113" y="3590925"/>
          <p14:tracePt t="104073" x="9783763" y="3590925"/>
          <p14:tracePt t="104097" x="9779000" y="3590925"/>
          <p14:tracePt t="104110" x="9772650" y="3590925"/>
          <p14:tracePt t="104118" x="9767888" y="3590925"/>
          <p14:tracePt t="104128" x="9752013" y="3586163"/>
          <p14:tracePt t="104146" x="9734550" y="3586163"/>
          <p14:tracePt t="104163" x="9707563" y="3586163"/>
          <p14:tracePt t="104164" x="9701213" y="3586163"/>
          <p14:tracePt t="104180" x="9690100" y="3586163"/>
          <p14:tracePt t="104196" x="9678988" y="3586163"/>
          <p14:tracePt t="104212" x="9669463" y="3586163"/>
          <p14:tracePt t="104229" x="9663113" y="3586163"/>
          <p14:tracePt t="104366" x="9669463" y="3586163"/>
          <p14:tracePt t="104373" x="9678988" y="3597275"/>
          <p14:tracePt t="104380" x="9690100" y="3597275"/>
          <p14:tracePt t="104396" x="9712325" y="3608388"/>
          <p14:tracePt t="104397" x="9756775" y="3619500"/>
          <p14:tracePt t="104412" x="9834563" y="3624263"/>
          <p14:tracePt t="104429" x="9921875" y="3630613"/>
          <p14:tracePt t="104447" x="9993313" y="3630613"/>
          <p14:tracePt t="104448" x="10021888" y="3635375"/>
          <p14:tracePt t="104463" x="10048875" y="3641725"/>
          <p14:tracePt t="104479" x="10053638" y="3641725"/>
          <p14:tracePt t="104497" x="10059988" y="3641725"/>
          <p14:tracePt t="104525" x="10064750" y="3641725"/>
          <p14:tracePt t="104530" x="10071100" y="3641725"/>
          <p14:tracePt t="104546" x="10075863" y="3641725"/>
          <p14:tracePt t="104548" x="10082213" y="3641725"/>
          <p14:tracePt t="104564" x="10093325" y="3646488"/>
          <p14:tracePt t="104579" x="10104438" y="3652838"/>
          <p14:tracePt t="104596" x="10115550" y="3657600"/>
          <p14:tracePt t="104598" x="10120313" y="3657600"/>
          <p14:tracePt t="104613" x="10147300" y="3662363"/>
          <p14:tracePt t="104614" x="10180638" y="3668713"/>
          <p14:tracePt t="104630" x="10213975" y="3673475"/>
          <p14:tracePt t="104647" x="10247313" y="3684588"/>
          <p14:tracePt t="104664" x="10269538" y="3684588"/>
          <p14:tracePt t="104665" x="10274300" y="3684588"/>
          <p14:tracePt t="104680" x="10280650" y="3684588"/>
          <p14:tracePt t="104817" x="10280650" y="3690938"/>
          <p14:tracePt t="104822" x="10285413" y="3690938"/>
          <p14:tracePt t="104832" x="10291763" y="3695700"/>
          <p14:tracePt t="104847" x="10334625" y="3695700"/>
          <p14:tracePt t="104863" x="10390188" y="3695700"/>
          <p14:tracePt t="104880" x="10439400" y="3695700"/>
          <p14:tracePt t="104896" x="10472738" y="3684588"/>
          <p14:tracePt t="104914" x="10483850" y="3673475"/>
          <p14:tracePt t="104915" x="10490200" y="3668713"/>
          <p14:tracePt t="104929" x="10494963" y="3662363"/>
          <p14:tracePt t="104947" x="10494963" y="3657600"/>
          <p14:tracePt t="104964" x="10506075" y="3652838"/>
          <p14:tracePt t="104981" x="10506075" y="3646488"/>
          <p14:tracePt t="104996" x="10512425" y="3641725"/>
          <p14:tracePt t="105018" x="10517188" y="3635375"/>
          <p14:tracePt t="105033" x="10521950" y="3635375"/>
          <p14:tracePt t="105048" x="10528300" y="3630613"/>
          <p14:tracePt t="105071" x="10533063" y="3624263"/>
          <p14:tracePt t="105080" x="10539413" y="3624263"/>
          <p14:tracePt t="105097" x="10555288" y="3624263"/>
          <p14:tracePt t="105114" x="10577513" y="3619500"/>
          <p14:tracePt t="105115" x="10588625" y="3608388"/>
          <p14:tracePt t="105132" x="10606088" y="3608388"/>
          <p14:tracePt t="105146" x="10610850" y="3608388"/>
          <p14:tracePt t="105164" x="10626725" y="3608388"/>
          <p14:tracePt t="105181" x="10637838" y="3608388"/>
          <p14:tracePt t="105182" x="10644188" y="3608388"/>
          <p14:tracePt t="105198" x="10660063" y="3602038"/>
          <p14:tracePt t="105214" x="10682288" y="3602038"/>
          <p14:tracePt t="105215" x="10693400" y="3597275"/>
          <p14:tracePt t="105230" x="10720388" y="3597275"/>
          <p14:tracePt t="105247" x="10748963" y="3586163"/>
          <p14:tracePt t="105249" x="10760075" y="3586163"/>
          <p14:tracePt t="105264" x="10771188" y="3579813"/>
          <p14:tracePt t="105282" x="10775950" y="3575050"/>
          <p14:tracePt t="105298" x="10782300" y="3575050"/>
          <p14:tracePt t="105314" x="10787063" y="3568700"/>
          <p14:tracePt t="105330" x="10798175" y="3563938"/>
          <p14:tracePt t="105332" x="10809288" y="3559175"/>
          <p14:tracePt t="105349" x="10836275" y="3541713"/>
          <p14:tracePt t="105364" x="10875963" y="3525838"/>
          <p14:tracePt t="105381" x="10902950" y="3514725"/>
          <p14:tracePt t="105398" x="10929938" y="3503613"/>
          <p14:tracePt t="105399" x="10941050" y="3497263"/>
          <p14:tracePt t="105414" x="10952163" y="3497263"/>
          <p14:tracePt t="105415" x="10963275" y="3492500"/>
          <p14:tracePt t="105431" x="10980738" y="3492500"/>
          <p14:tracePt t="105447" x="10990263" y="3492500"/>
          <p14:tracePt t="105499" x="10996613" y="3492500"/>
          <p14:tracePt t="105513" x="11001375" y="3492500"/>
          <p14:tracePt t="105528" x="11007725" y="3497263"/>
          <p14:tracePt t="105535" x="11007725" y="3503613"/>
          <p14:tracePt t="105549" x="11007725" y="3508375"/>
          <p14:tracePt t="105550" x="11012488" y="3514725"/>
          <p14:tracePt t="105564" x="11012488" y="3519488"/>
          <p14:tracePt t="105580" x="11012488" y="3525838"/>
          <p14:tracePt t="105582" x="11012488" y="3530600"/>
          <p14:tracePt t="105597" x="11012488" y="3541713"/>
          <p14:tracePt t="105614" x="11018838" y="3548063"/>
          <p14:tracePt t="105631" x="11018838" y="3552825"/>
          <p14:tracePt t="105785" x="11018838" y="3559175"/>
          <p14:tracePt t="105799" x="10990263" y="3568700"/>
          <p14:tracePt t="105805" x="10947400" y="3575050"/>
          <p14:tracePt t="105814" x="10858500" y="3590925"/>
          <p14:tracePt t="105831" x="10483850" y="3641725"/>
          <p14:tracePt t="105849" x="9877425" y="3690938"/>
          <p14:tracePt t="105850" x="9305925" y="3713163"/>
          <p14:tracePt t="105865" x="8880475" y="3724275"/>
          <p14:tracePt t="105866" x="8235950" y="3729038"/>
          <p14:tracePt t="105881" x="7040563" y="3762375"/>
          <p14:tracePt t="105898" x="5878513" y="3817938"/>
          <p14:tracePt t="105915" x="4687888" y="3878263"/>
          <p14:tracePt t="105933" x="4027488" y="3878263"/>
          <p14:tracePt t="105934" x="3802063" y="3883025"/>
          <p14:tracePt t="105949" x="3646488" y="3883025"/>
          <p14:tracePt t="105951" x="3603625" y="3883025"/>
          <p14:tracePt t="105965" x="3586163" y="3883025"/>
          <p14:tracePt t="106076" x="3581400" y="3889375"/>
          <p14:tracePt t="106083" x="3575050" y="3889375"/>
          <p14:tracePt t="106090" x="3570288" y="3894138"/>
          <p14:tracePt t="106115" x="3559175" y="3905250"/>
          <p14:tracePt t="106132" x="3525838" y="3927475"/>
          <p14:tracePt t="106148" x="3509963" y="3932238"/>
          <p14:tracePt t="106165" x="3476625" y="3943350"/>
          <p14:tracePt t="106167" x="3465513" y="3949700"/>
          <p14:tracePt t="106181" x="3443288" y="3960813"/>
          <p14:tracePt t="106198" x="3427413" y="3960813"/>
          <p14:tracePt t="106216" x="3398838" y="3971925"/>
          <p14:tracePt t="106217" x="3387725" y="3971925"/>
          <p14:tracePt t="106232" x="3382963" y="3971925"/>
          <p14:tracePt t="106233" x="3376613" y="3976688"/>
          <p14:tracePt t="106248" x="3365500" y="3983038"/>
          <p14:tracePt t="106250" x="3360738" y="3983038"/>
          <p14:tracePt t="106265" x="3344863" y="3983038"/>
          <p14:tracePt t="106361" x="3338513" y="3983038"/>
          <p14:tracePt t="106377" x="3338513" y="3987800"/>
          <p14:tracePt t="106383" x="3333750" y="3987800"/>
          <p14:tracePt t="106399" x="3327400" y="3987800"/>
          <p14:tracePt t="106415" x="3316288" y="3987800"/>
          <p14:tracePt t="106436" x="3311525" y="3987800"/>
          <p14:tracePt t="107165" x="3311525" y="3994150"/>
          <p14:tracePt t="107171" x="3316288" y="3998913"/>
          <p14:tracePt t="107185" x="3333750" y="4016375"/>
          <p14:tracePt t="107201" x="3338513" y="4021138"/>
          <p14:tracePt t="107202" x="3344863" y="4025900"/>
          <p14:tracePt t="107216" x="3360738" y="4037013"/>
          <p14:tracePt t="107234" x="3365500" y="4037013"/>
          <p14:tracePt t="107344" x="3371850" y="4037013"/>
          <p14:tracePt t="107351" x="3376613" y="4037013"/>
          <p14:tracePt t="107357" x="3394075" y="4037013"/>
          <p14:tracePt t="107384" x="3503613" y="4025900"/>
          <p14:tracePt t="107400" x="3608388" y="4005263"/>
          <p14:tracePt t="107402" x="3641725" y="4005263"/>
          <p14:tracePt t="107417" x="3708400" y="4005263"/>
          <p14:tracePt t="107419" x="3762375" y="4005263"/>
          <p14:tracePt t="107434" x="3795713" y="4005263"/>
          <p14:tracePt t="107435" x="3817938" y="4005263"/>
          <p14:tracePt t="107450" x="3844925" y="4005263"/>
          <p14:tracePt t="107467" x="3856038" y="4010025"/>
          <p14:tracePt t="107484" x="3862388" y="4010025"/>
          <p14:tracePt t="107502" x="3867150" y="4010025"/>
          <p14:tracePt t="107517" x="3873500" y="4016375"/>
          <p14:tracePt t="107534" x="3878263" y="4016375"/>
          <p14:tracePt t="107551" x="3878263" y="4021138"/>
          <p14:tracePt t="107607" x="3884613" y="4021138"/>
          <p14:tracePt t="107659" x="3884613" y="4025900"/>
          <p14:tracePt t="107665" x="3889375" y="4025900"/>
          <p14:tracePt t="107673" x="3895725" y="4025900"/>
          <p14:tracePt t="107704" x="3900488" y="4025900"/>
          <p14:tracePt t="107719" x="3906838" y="4025900"/>
          <p14:tracePt t="107733" x="3916363" y="4025900"/>
          <p14:tracePt t="107741" x="3922713" y="4025900"/>
          <p14:tracePt t="107750" x="3927475" y="4025900"/>
          <p14:tracePt t="107767" x="3938588" y="4025900"/>
          <p14:tracePt t="107784" x="3960813" y="4025900"/>
          <p14:tracePt t="107801" x="4005263" y="4025900"/>
          <p14:tracePt t="107803" x="4043363" y="4025900"/>
          <p14:tracePt t="107818" x="4125913" y="4025900"/>
          <p14:tracePt t="107835" x="4214813" y="4025900"/>
          <p14:tracePt t="107852" x="4324350" y="4016375"/>
          <p14:tracePt t="107868" x="4341813" y="4016375"/>
          <p14:tracePt t="107870" x="4357688" y="4016375"/>
          <p14:tracePt t="107884" x="4384675" y="4016375"/>
          <p14:tracePt t="107901" x="4391025" y="4016375"/>
          <p14:tracePt t="107918" x="4402138" y="4016375"/>
          <p14:tracePt t="107935" x="4413250" y="4016375"/>
          <p14:tracePt t="107950" x="4424363" y="4016375"/>
          <p14:tracePt t="107968" x="4446588" y="4010025"/>
          <p14:tracePt t="107986" x="4457700" y="4010025"/>
          <p14:tracePt t="108001" x="4467225" y="4010025"/>
          <p14:tracePt t="108003" x="4473575" y="4010025"/>
          <p14:tracePt t="108056" x="4478338" y="4010025"/>
          <p14:tracePt t="108070" x="4484688" y="4010025"/>
          <p14:tracePt t="108086" x="4489450" y="4010025"/>
          <p14:tracePt t="108093" x="4495800" y="4010025"/>
          <p14:tracePt t="108103" x="4500563" y="4010025"/>
          <p14:tracePt t="108118" x="4529138" y="4010025"/>
          <p14:tracePt t="108135" x="4556125" y="3998913"/>
          <p14:tracePt t="108137" x="4560888" y="3998913"/>
          <p14:tracePt t="108151" x="4567238" y="3998913"/>
          <p14:tracePt t="108153" x="4572000" y="3998913"/>
          <p14:tracePt t="108221" x="4572000" y="3994150"/>
          <p14:tracePt t="108228" x="4578350" y="3994150"/>
          <p14:tracePt t="108237" x="4578350" y="3987800"/>
          <p14:tracePt t="108251" x="4583113" y="3987800"/>
          <p14:tracePt t="108807" x="4589463" y="3987800"/>
          <p14:tracePt t="108821" x="4594225" y="3987800"/>
          <p14:tracePt t="108837" x="4600575" y="3987800"/>
          <p14:tracePt t="108843" x="4605338" y="3987800"/>
          <p14:tracePt t="108858" x="4611688" y="3987800"/>
          <p14:tracePt t="108872" x="4616450" y="3987800"/>
          <p14:tracePt t="108888" x="4622800" y="3987800"/>
          <p14:tracePt t="108902" x="4622800" y="3994150"/>
          <p14:tracePt t="108904" x="4633913" y="3994150"/>
          <p14:tracePt t="108919" x="4638675" y="3994150"/>
          <p14:tracePt t="108936" x="4654550" y="3994150"/>
          <p14:tracePt t="108953" x="4660900" y="3994150"/>
          <p14:tracePt t="108954" x="4665663" y="3994150"/>
          <p14:tracePt t="108969" x="4676775" y="3998913"/>
          <p14:tracePt t="109339" x="4683125" y="3998913"/>
          <p14:tracePt t="109345" x="4687888" y="3998913"/>
          <p14:tracePt t="109355" x="4699000" y="3998913"/>
          <p14:tracePt t="109369" x="4721225" y="3994150"/>
          <p14:tracePt t="109387" x="4748213" y="3987800"/>
          <p14:tracePt t="109403" x="4776788" y="3987800"/>
          <p14:tracePt t="109405" x="4787900" y="3987800"/>
          <p14:tracePt t="109420" x="4799013" y="3987800"/>
          <p14:tracePt t="109421" x="4810125" y="3987800"/>
          <p14:tracePt t="109437" x="4821238" y="3987800"/>
          <p14:tracePt t="109454" x="4826000" y="3987800"/>
          <p14:tracePt t="109470" x="4832350" y="3987800"/>
          <p14:tracePt t="110756" x="4841875" y="3987800"/>
          <p14:tracePt t="110779" x="4848225" y="3987800"/>
          <p14:tracePt t="110785" x="4859338" y="3987800"/>
          <p14:tracePt t="110793" x="4864100" y="3987800"/>
          <p14:tracePt t="110805" x="4875213" y="3987800"/>
          <p14:tracePt t="110822" x="4881563" y="3987800"/>
          <p14:tracePt t="110824" x="4886325" y="3987800"/>
          <p14:tracePt t="113095" x="4886325" y="3976688"/>
          <p14:tracePt t="113098" x="4886325" y="3965575"/>
          <p14:tracePt t="113100" x="4919663" y="3800475"/>
          <p14:tracePt t="113104" x="4935538" y="3762375"/>
          <p14:tracePt t="113110" x="4935538" y="3756025"/>
          <p14:tracePt t="113127" x="4953000" y="3735388"/>
          <p14:tracePt t="113142" x="4957763" y="3717925"/>
          <p14:tracePt t="113159" x="4964113" y="3695700"/>
          <p14:tracePt t="113176" x="4975225" y="3679825"/>
          <p14:tracePt t="113177" x="4975225" y="3668713"/>
          <p14:tracePt t="113193" x="4979988" y="3646488"/>
          <p14:tracePt t="113209" x="4979988" y="3630613"/>
          <p14:tracePt t="113210" x="4979988" y="3619500"/>
          <p14:tracePt t="113225" x="4986338" y="3602038"/>
          <p14:tracePt t="113243" x="4986338" y="3590925"/>
          <p14:tracePt t="113244" x="4991100" y="3559175"/>
          <p14:tracePt t="113259" x="4991100" y="3541713"/>
          <p14:tracePt t="113276" x="4991100" y="3536950"/>
          <p14:tracePt t="113277" x="4991100" y="3530600"/>
          <p14:tracePt t="113293" x="4991100" y="3514725"/>
          <p14:tracePt t="113309" x="4991100" y="3503613"/>
          <p14:tracePt t="113326" x="4991100" y="3497263"/>
          <p14:tracePt t="113405" x="4991100" y="3492500"/>
          <p14:tracePt t="113411" x="4997450" y="3492500"/>
          <p14:tracePt t="113427" x="5002213" y="3481388"/>
          <p14:tracePt t="113443" x="5008563" y="3475038"/>
          <p14:tracePt t="113460" x="5013325" y="3470275"/>
          <p14:tracePt t="113477" x="5019675" y="3454400"/>
          <p14:tracePt t="113478" x="5019675" y="3443288"/>
          <p14:tracePt t="113494" x="5019675" y="3425825"/>
          <p14:tracePt t="113510" x="5008563" y="3409950"/>
          <p14:tracePt t="113527" x="4991100" y="3392488"/>
          <p14:tracePt t="113544" x="4964113" y="3376613"/>
          <p14:tracePt t="113545" x="4957763" y="3365500"/>
          <p14:tracePt t="113560" x="4935538" y="3360738"/>
          <p14:tracePt t="113561" x="4919663" y="3338513"/>
          <p14:tracePt t="113577" x="4892675" y="3327400"/>
          <p14:tracePt t="113578" x="4881563" y="3316288"/>
          <p14:tracePt t="113593" x="4832350" y="3294063"/>
          <p14:tracePt t="113610" x="4799013" y="3289300"/>
          <p14:tracePt t="113628" x="4792663" y="3282950"/>
          <p14:tracePt t="113645" x="4787900" y="3282950"/>
          <p14:tracePt t="113855" x="4826000" y="3282950"/>
          <p14:tracePt t="113861" x="4870450" y="3282950"/>
          <p14:tracePt t="113868" x="4919663" y="3282950"/>
          <p14:tracePt t="113894" x="5162550" y="3278188"/>
          <p14:tracePt t="113910" x="5414963" y="3267075"/>
          <p14:tracePt t="113926" x="5675313" y="3260725"/>
          <p14:tracePt t="113944" x="5878513" y="3260725"/>
          <p14:tracePt t="113945" x="5956300" y="3260725"/>
          <p14:tracePt t="113960" x="6132513" y="3260725"/>
          <p14:tracePt t="113977" x="6253163" y="3260725"/>
          <p14:tracePt t="113994" x="6329363" y="3260725"/>
          <p14:tracePt t="113995" x="6407150" y="3260725"/>
          <p14:tracePt t="114010" x="6418263" y="3260725"/>
          <p14:tracePt t="114012" x="6451600" y="3260725"/>
          <p14:tracePt t="114027" x="6516688" y="3260725"/>
          <p14:tracePt t="114044" x="6545263" y="3255963"/>
          <p14:tracePt t="114071" x="6545263" y="3249613"/>
          <p14:tracePt t="114095" x="6538913" y="3249613"/>
          <p14:tracePt t="114101" x="6527800" y="3249613"/>
          <p14:tracePt t="114110" x="6516688" y="3249613"/>
          <p14:tracePt t="114127" x="6511925" y="3249613"/>
          <p14:tracePt t="114144" x="6500813" y="3249613"/>
          <p14:tracePt t="114214" x="6507163" y="3249613"/>
          <p14:tracePt t="114229" x="6511925" y="3249613"/>
          <p14:tracePt t="114236" x="6523038" y="3249613"/>
          <p14:tracePt t="114243" x="6545263" y="3255963"/>
          <p14:tracePt t="114261" x="6594475" y="3255963"/>
          <p14:tracePt t="114277" x="6694488" y="3260725"/>
          <p14:tracePt t="114294" x="6942138" y="3267075"/>
          <p14:tracePt t="114296" x="7134225" y="3267075"/>
          <p14:tracePt t="114310" x="7327900" y="3249613"/>
          <p14:tracePt t="114312" x="7399338" y="3238500"/>
          <p14:tracePt t="114327" x="7586663" y="3205163"/>
          <p14:tracePt t="114344" x="7669213" y="3195638"/>
          <p14:tracePt t="114361" x="7669213" y="3189288"/>
          <p14:tracePt t="114491" x="7673975" y="3189288"/>
          <p14:tracePt t="114499" x="7702550" y="3189288"/>
          <p14:tracePt t="114511" x="7734300" y="3189288"/>
          <p14:tracePt t="114513" x="7800975" y="3189288"/>
          <p14:tracePt t="114528" x="7861300" y="3195638"/>
          <p14:tracePt t="114529" x="7916863" y="3195638"/>
          <p14:tracePt t="114544" x="8093075" y="3205163"/>
          <p14:tracePt t="114561" x="8247063" y="3216275"/>
          <p14:tracePt t="114578" x="8440738" y="3227388"/>
          <p14:tracePt t="114580" x="8472488" y="3227388"/>
          <p14:tracePt t="114595" x="8534400" y="3227388"/>
          <p14:tracePt t="114785" x="8539163" y="3227388"/>
          <p14:tracePt t="114790" x="8539163" y="3233738"/>
          <p14:tracePt t="114798" x="8545513" y="3233738"/>
          <p14:tracePt t="114811" x="8572500" y="3233738"/>
          <p14:tracePt t="114829" x="8693150" y="3238500"/>
          <p14:tracePt t="114830" x="8737600" y="3238500"/>
          <p14:tracePt t="114844" x="8886825" y="3227388"/>
          <p14:tracePt t="114861" x="9034463" y="3205163"/>
          <p14:tracePt t="114879" x="9161463" y="3195638"/>
          <p14:tracePt t="114880" x="9212263" y="3189288"/>
          <p14:tracePt t="114895" x="9321800" y="3178175"/>
          <p14:tracePt t="114912" x="9388475" y="3162300"/>
          <p14:tracePt t="114928" x="9420225" y="3162300"/>
          <p14:tracePt t="114946" x="9459913" y="3155950"/>
          <p14:tracePt t="114947" x="9482138" y="3155950"/>
          <p14:tracePt t="114963" x="9531350" y="3155950"/>
          <p14:tracePt t="114978" x="9569450" y="3155950"/>
          <p14:tracePt t="114980" x="9602788" y="3155950"/>
          <p14:tracePt t="114995" x="9652000" y="3155950"/>
          <p14:tracePt t="115013" x="9718675" y="3155950"/>
          <p14:tracePt t="115029" x="9745663" y="3155950"/>
          <p14:tracePt t="115030" x="9763125" y="3155950"/>
          <p14:tracePt t="115046" x="9772650" y="3155950"/>
          <p14:tracePt t="115048" x="9779000" y="3155950"/>
          <p14:tracePt t="115062" x="9801225" y="3155950"/>
          <p14:tracePt t="115079" x="9823450" y="3155950"/>
          <p14:tracePt t="115095" x="9856788" y="3155950"/>
          <p14:tracePt t="115112" x="9877425" y="3167063"/>
          <p14:tracePt t="115114" x="9894888" y="3167063"/>
          <p14:tracePt t="115129" x="9910763" y="3173413"/>
          <p14:tracePt t="115145" x="9932988" y="3173413"/>
          <p14:tracePt t="115163" x="9944100" y="3173413"/>
          <p14:tracePt t="115179" x="9950450" y="3173413"/>
          <p14:tracePt t="115242" x="9928225" y="3173413"/>
          <p14:tracePt t="115248" x="9877425" y="3178175"/>
          <p14:tracePt t="115256" x="9823450" y="3178175"/>
          <p14:tracePt t="115279" x="9172575" y="3211513"/>
          <p14:tracePt t="115296" x="8599488" y="3211513"/>
          <p14:tracePt t="115313" x="7845425" y="3211513"/>
          <p14:tracePt t="115314" x="7586663" y="3211513"/>
          <p14:tracePt t="115329" x="7245350" y="3211513"/>
          <p14:tracePt t="115331" x="6919913" y="3211513"/>
          <p14:tracePt t="115346" x="6694488" y="3216275"/>
          <p14:tracePt t="115347" x="6346825" y="3216275"/>
          <p14:tracePt t="115362" x="5867400" y="3227388"/>
          <p14:tracePt t="115379" x="5432425" y="3227388"/>
          <p14:tracePt t="115396" x="5024438" y="3244850"/>
          <p14:tracePt t="115398" x="4864100" y="3249613"/>
          <p14:tracePt t="115413" x="4368800" y="3282950"/>
          <p14:tracePt t="115430" x="4219575" y="3289300"/>
          <p14:tracePt t="115431" x="4043363" y="3321050"/>
          <p14:tracePt t="115446" x="3751263" y="3360738"/>
          <p14:tracePt t="115463" x="3570288" y="3371850"/>
          <p14:tracePt t="115479" x="3409950" y="3387725"/>
          <p14:tracePt t="115481" x="3349625" y="3392488"/>
          <p14:tracePt t="115496" x="3233738" y="3398838"/>
          <p14:tracePt t="115498" x="3167063" y="3398838"/>
          <p14:tracePt t="115512" x="3035300" y="3403600"/>
          <p14:tracePt t="115530" x="2876550" y="3414713"/>
          <p14:tracePt t="115547" x="2782888" y="3432175"/>
          <p14:tracePt t="115548" x="2743200" y="3432175"/>
          <p14:tracePt t="115564" x="2727325" y="3436938"/>
          <p14:tracePt t="115566" x="2705100" y="3443288"/>
          <p14:tracePt t="115579" x="2660650" y="3448050"/>
          <p14:tracePt t="115596" x="2633663" y="3448050"/>
          <p14:tracePt t="115613" x="2584450" y="3448050"/>
          <p14:tracePt t="115629" x="2513013" y="3448050"/>
          <p14:tracePt t="115631" x="2457450" y="3448050"/>
          <p14:tracePt t="115646" x="2419350" y="3448050"/>
          <p14:tracePt t="115647" x="2379663" y="3448050"/>
          <p14:tracePt t="115663" x="2325688" y="3448050"/>
          <p14:tracePt t="115679" x="2303463" y="3454400"/>
          <p14:tracePt t="115697" x="2292350" y="3454400"/>
          <p14:tracePt t="115714" x="2286000" y="3454400"/>
          <p14:tracePt t="115729" x="2281238" y="3454400"/>
          <p14:tracePt t="115746" x="2225675" y="3448050"/>
          <p14:tracePt t="115763" x="2170113" y="3443288"/>
          <p14:tracePt t="115780" x="2127250" y="3443288"/>
          <p14:tracePt t="115781" x="2098675" y="3443288"/>
          <p14:tracePt t="115796" x="2076450" y="3443288"/>
          <p14:tracePt t="115798" x="2065338" y="3443288"/>
          <p14:tracePt t="115813" x="2049463" y="3443288"/>
          <p14:tracePt t="115830" x="2033588" y="3443288"/>
          <p14:tracePt t="115848" x="2022475" y="3436938"/>
          <p14:tracePt t="116052" x="2022475" y="3443288"/>
          <p14:tracePt t="116058" x="2022475" y="3448050"/>
          <p14:tracePt t="116065" x="2022475" y="3454400"/>
          <p14:tracePt t="116081" x="2022475" y="3459163"/>
          <p14:tracePt t="116096" x="2022475" y="3470275"/>
          <p14:tracePt t="116114" x="2022475" y="3481388"/>
          <p14:tracePt t="116130" x="2022475" y="3497263"/>
          <p14:tracePt t="116132" x="2022475" y="3514725"/>
          <p14:tracePt t="116147" x="2022475" y="3541713"/>
          <p14:tracePt t="116149" x="2022475" y="3552825"/>
          <p14:tracePt t="116163" x="2022475" y="3568700"/>
          <p14:tracePt t="116165" x="2027238" y="3590925"/>
          <p14:tracePt t="116180" x="2044700" y="3646488"/>
          <p14:tracePt t="116197" x="2054225" y="3673475"/>
          <p14:tracePt t="116215" x="2082800" y="3724275"/>
          <p14:tracePt t="116230" x="2109788" y="3746500"/>
          <p14:tracePt t="116246" x="2116138" y="3756025"/>
          <p14:tracePt t="116264" x="2127250" y="3778250"/>
          <p14:tracePt t="116281" x="2132013" y="3789363"/>
          <p14:tracePt t="116282" x="2138363" y="3800475"/>
          <p14:tracePt t="116300" x="2138363" y="3806825"/>
          <p14:tracePt t="116435" x="2138363" y="3811588"/>
          <p14:tracePt t="116450" x="2138363" y="3822700"/>
          <p14:tracePt t="116456" x="2143125" y="3829050"/>
          <p14:tracePt t="116466" x="2154238" y="3840163"/>
          <p14:tracePt t="116480" x="2170113" y="3849688"/>
          <p14:tracePt t="116497" x="2214563" y="3878263"/>
          <p14:tracePt t="116516" x="2292350" y="3922713"/>
          <p14:tracePt t="116531" x="2341563" y="3943350"/>
          <p14:tracePt t="116533" x="2379663" y="3943350"/>
          <p14:tracePt t="116547" x="2446338" y="3960813"/>
          <p14:tracePt t="116564" x="2533650" y="3965575"/>
          <p14:tracePt t="116580" x="2606675" y="3965575"/>
          <p14:tracePt t="116598" x="2660650" y="3965575"/>
          <p14:tracePt t="117394" x="2671763" y="3965575"/>
          <p14:tracePt t="117401" x="2682875" y="3971925"/>
          <p14:tracePt t="117408" x="2705100" y="3971925"/>
          <p14:tracePt t="117432" x="2886075" y="3994150"/>
          <p14:tracePt t="117449" x="3117850" y="3998913"/>
          <p14:tracePt t="117465" x="3333750" y="3998913"/>
          <p14:tracePt t="117483" x="3581400" y="3987800"/>
          <p14:tracePt t="117499" x="3635375" y="3983038"/>
          <p14:tracePt t="117500" x="3668713" y="3976688"/>
          <p14:tracePt t="117516" x="3679825" y="3976688"/>
          <p14:tracePt t="117911" x="3686175" y="3976688"/>
          <p14:tracePt t="117917" x="3697288" y="3976688"/>
          <p14:tracePt t="117934" x="3713163" y="3976688"/>
          <p14:tracePt t="117949" x="3768725" y="3971925"/>
          <p14:tracePt t="117966" x="3822700" y="3960813"/>
          <p14:tracePt t="117983" x="3884613" y="3954463"/>
          <p14:tracePt t="117985" x="3906838" y="3954463"/>
          <p14:tracePt t="118000" x="3938588" y="3949700"/>
          <p14:tracePt t="118002" x="3967163" y="3949700"/>
          <p14:tracePt t="118017" x="3983038" y="3949700"/>
          <p14:tracePt t="118019" x="4010025" y="3943350"/>
          <p14:tracePt t="118033" x="4087813" y="3932238"/>
          <p14:tracePt t="118050" x="4143375" y="3932238"/>
          <p14:tracePt t="118067" x="4248150" y="3922713"/>
          <p14:tracePt t="118069" x="4281488" y="3922713"/>
          <p14:tracePt t="118083" x="4319588" y="3911600"/>
          <p14:tracePt t="118084" x="4368800" y="3911600"/>
          <p14:tracePt t="118100" x="4451350" y="3905250"/>
          <p14:tracePt t="118118" x="4560888" y="3900488"/>
          <p14:tracePt t="118134" x="4649788" y="3900488"/>
          <p14:tracePt t="118135" x="4727575" y="3894138"/>
          <p14:tracePt t="118150" x="4770438" y="3894138"/>
          <p14:tracePt t="118151" x="4810125" y="3889375"/>
          <p14:tracePt t="118167" x="4870450" y="3889375"/>
          <p14:tracePt t="118168" x="4903788" y="3889375"/>
          <p14:tracePt t="118184" x="4926013" y="3889375"/>
          <p14:tracePt t="118227" x="4930775" y="3889375"/>
          <p14:tracePt t="118240" x="4935538" y="3889375"/>
          <p14:tracePt t="118249" x="4941888" y="3889375"/>
          <p14:tracePt t="118256" x="4946650" y="3889375"/>
          <p14:tracePt t="118267" x="4964113" y="3889375"/>
          <p14:tracePt t="118284" x="4975225" y="3889375"/>
          <p14:tracePt t="118285" x="4979988" y="3889375"/>
          <p14:tracePt t="118300" x="4986338" y="3889375"/>
          <p14:tracePt t="118301" x="4997450" y="3889375"/>
          <p14:tracePt t="118317" x="5013325" y="3889375"/>
          <p14:tracePt t="118334" x="5024438" y="3889375"/>
          <p14:tracePt t="118350" x="5035550" y="3889375"/>
          <p14:tracePt t="118367" x="5068888" y="3889375"/>
          <p14:tracePt t="118368" x="5080000" y="3889375"/>
          <p14:tracePt t="118384" x="5106988" y="3889375"/>
          <p14:tracePt t="118385" x="5129213" y="3889375"/>
          <p14:tracePt t="118400" x="5162550" y="3889375"/>
          <p14:tracePt t="118418" x="5189538" y="3889375"/>
          <p14:tracePt t="118419" x="5195888" y="3889375"/>
          <p14:tracePt t="118436" x="5200650" y="3889375"/>
          <p14:tracePt t="118450" x="5207000" y="3889375"/>
          <p14:tracePt t="118467" x="5211763" y="3889375"/>
          <p14:tracePt t="118497" x="5216525" y="3889375"/>
          <p14:tracePt t="119111" x="5222875" y="3889375"/>
          <p14:tracePt t="119119" x="5233988" y="3889375"/>
          <p14:tracePt t="119125" x="5245100" y="3889375"/>
          <p14:tracePt t="119134" x="5260975" y="3889375"/>
          <p14:tracePt t="119152" x="5283200" y="3889375"/>
          <p14:tracePt t="119169" x="5300663" y="3889375"/>
          <p14:tracePt t="119170" x="5305425" y="3889375"/>
          <p14:tracePt t="119186" x="5310188" y="3889375"/>
          <p14:tracePt t="119187" x="5321300" y="3889375"/>
          <p14:tracePt t="119201" x="5332413" y="3889375"/>
          <p14:tracePt t="119218" x="5338763" y="3889375"/>
          <p14:tracePt t="119235" x="5349875" y="3889375"/>
          <p14:tracePt t="119278" x="5354638" y="3889375"/>
          <p14:tracePt t="119291" x="5360988" y="3889375"/>
          <p14:tracePt t="119298" x="5360988" y="3894138"/>
          <p14:tracePt t="119305" x="5365750" y="3894138"/>
          <p14:tracePt t="119328" x="5372100" y="3894138"/>
          <p14:tracePt t="119360" x="5372100" y="3900488"/>
          <p14:tracePt t="119411" x="5376863" y="3900488"/>
          <p14:tracePt t="119450" x="5383213" y="3900488"/>
          <p14:tracePt t="119990" x="5387975" y="3900488"/>
          <p14:tracePt t="120004" x="5394325" y="3900488"/>
          <p14:tracePt t="120010" x="5399088" y="3900488"/>
          <p14:tracePt t="120021" x="5403850" y="3905250"/>
          <p14:tracePt t="120036" x="5410200" y="3911600"/>
          <p14:tracePt t="120053" x="5414963" y="3916363"/>
          <p14:tracePt t="120071" x="5414963" y="3922713"/>
          <p14:tracePt t="120094" x="5414963" y="3927475"/>
          <p14:tracePt t="120102" x="5403850" y="3938588"/>
          <p14:tracePt t="120119" x="5349875" y="3960813"/>
          <p14:tracePt t="120137" x="5019675" y="4005263"/>
          <p14:tracePt t="120153" x="4837113" y="4021138"/>
          <p14:tracePt t="120155" x="4672013" y="4032250"/>
          <p14:tracePt t="120169" x="4114800" y="4059238"/>
          <p14:tracePt t="120186" x="3708400" y="4081463"/>
          <p14:tracePt t="120203" x="3244850" y="4110038"/>
          <p14:tracePt t="120205" x="3063875" y="4110038"/>
          <p14:tracePt t="120219" x="2782888" y="4125913"/>
          <p14:tracePt t="120221" x="2368550" y="4137025"/>
          <p14:tracePt t="120236" x="2033588" y="4159250"/>
          <p14:tracePt t="120238" x="1768475" y="4203700"/>
          <p14:tracePt t="120252" x="941388" y="4335463"/>
          <p14:tracePt t="120270" x="198438" y="4489450"/>
          <p14:tracePt t="121104" x="203200" y="6764338"/>
          <p14:tracePt t="121121" x="341313" y="6824663"/>
          <p14:tracePt t="121653" x="1801813" y="6775450"/>
          <p14:tracePt t="121662" x="1784350" y="6726238"/>
          <p14:tracePt t="121673" x="1763713" y="6654800"/>
          <p14:tracePt t="121675" x="1730375" y="6572250"/>
          <p14:tracePt t="121689" x="1708150" y="6532563"/>
          <p14:tracePt t="121691" x="1685925" y="6467475"/>
          <p14:tracePt t="121707" x="1647825" y="6351588"/>
          <p14:tracePt t="121722" x="1641475" y="6269038"/>
          <p14:tracePt t="121739" x="1652588" y="6175375"/>
          <p14:tracePt t="121756" x="1679575" y="6092825"/>
          <p14:tracePt t="121758" x="1697038" y="6048375"/>
          <p14:tracePt t="121772" x="1701800" y="6026150"/>
          <p14:tracePt t="121773" x="1708150" y="6003925"/>
          <p14:tracePt t="121789" x="1708150" y="5992813"/>
          <p14:tracePt t="121791" x="1708150" y="5970588"/>
          <p14:tracePt t="121805" x="1708150" y="5954713"/>
          <p14:tracePt t="121822" x="1708150" y="5943600"/>
          <p14:tracePt t="121840" x="1708150" y="5927725"/>
          <p14:tracePt t="121856" x="1712913" y="5927725"/>
          <p14:tracePt t="121858" x="1719263" y="5921375"/>
          <p14:tracePt t="121872" x="1724025" y="5916613"/>
          <p14:tracePt t="121889" x="1730375" y="5916613"/>
          <p14:tracePt t="121906" x="1730375" y="5910263"/>
          <p14:tracePt t="121941" x="1730375" y="5905500"/>
          <p14:tracePt t="121961" x="1730375" y="5899150"/>
          <p14:tracePt t="121968" x="1730375" y="5888038"/>
          <p14:tracePt t="121976" x="1724025" y="5883275"/>
          <p14:tracePt t="121989" x="1719263" y="5876925"/>
          <p14:tracePt t="121991" x="1708150" y="5861050"/>
          <p14:tracePt t="122007" x="1670050" y="5827713"/>
          <p14:tracePt t="122023" x="1603375" y="5794375"/>
          <p14:tracePt t="122039" x="1536700" y="5767388"/>
          <p14:tracePt t="122057" x="1460500" y="5734050"/>
          <p14:tracePt t="122058" x="1420813" y="5718175"/>
          <p14:tracePt t="122073" x="1398588" y="5707063"/>
          <p14:tracePt t="122074" x="1366838" y="5689600"/>
          <p14:tracePt t="122089" x="1316038" y="5668963"/>
          <p14:tracePt t="122091" x="1295400" y="5657850"/>
          <p14:tracePt t="122106" x="1244600" y="5624513"/>
          <p14:tracePt t="122123" x="1211263" y="5595938"/>
          <p14:tracePt t="122140" x="1162050" y="5546725"/>
          <p14:tracePt t="122156" x="1157288" y="5541963"/>
          <p14:tracePt t="122158" x="1146175" y="5530850"/>
          <p14:tracePt t="122172" x="1146175" y="5519738"/>
          <p14:tracePt t="122190" x="1150938" y="5502275"/>
          <p14:tracePt t="122207" x="1157288" y="5497513"/>
          <p14:tracePt t="122208" x="1168400" y="5486400"/>
          <p14:tracePt t="122224" x="1206500" y="5453063"/>
          <p14:tracePt t="122240" x="1244600" y="5426075"/>
          <p14:tracePt t="122256" x="1289050" y="5376863"/>
          <p14:tracePt t="122273" x="1333500" y="5337175"/>
          <p14:tracePt t="122289" x="1355725" y="5303838"/>
          <p14:tracePt t="122291" x="1355725" y="5287963"/>
          <p14:tracePt t="122306" x="1355725" y="5276850"/>
          <p14:tracePt t="122308" x="1355725" y="5272088"/>
          <p14:tracePt t="122323" x="1360488" y="5243513"/>
          <p14:tracePt t="122339" x="1360488" y="5232400"/>
          <p14:tracePt t="122357" x="1371600" y="5216525"/>
          <p14:tracePt t="122373" x="1377950" y="5211763"/>
          <p14:tracePt t="122375" x="1382713" y="5211763"/>
          <p14:tracePt t="122389" x="1393825" y="5200650"/>
          <p14:tracePt t="122406" x="1416050" y="5183188"/>
          <p14:tracePt t="122423" x="1431925" y="5172075"/>
          <p14:tracePt t="122425" x="1438275" y="5167313"/>
          <p14:tracePt t="122440" x="1454150" y="5160963"/>
          <p14:tracePt t="122441" x="1471613" y="5156200"/>
          <p14:tracePt t="122456" x="1487488" y="5149850"/>
          <p14:tracePt t="122458" x="1514475" y="5138738"/>
          <p14:tracePt t="122473" x="1536700" y="5127625"/>
          <p14:tracePt t="122490" x="1565275" y="5127625"/>
          <p14:tracePt t="122547" x="1570038" y="5127625"/>
          <p14:tracePt t="122553" x="1576388" y="5127625"/>
          <p14:tracePt t="122561" x="1581150" y="5127625"/>
          <p14:tracePt t="122574" x="1585913" y="5127625"/>
          <p14:tracePt t="122575" x="1592263" y="5133975"/>
          <p14:tracePt t="122590" x="1597025" y="5133975"/>
          <p14:tracePt t="122592" x="1603375" y="5133975"/>
          <p14:tracePt t="122831" x="1608138" y="5133975"/>
          <p14:tracePt t="122846" x="1625600" y="5133975"/>
          <p14:tracePt t="122853" x="1636713" y="5133975"/>
          <p14:tracePt t="122861" x="1670050" y="5133975"/>
          <p14:tracePt t="122873" x="1690688" y="5133975"/>
          <p14:tracePt t="122891" x="1741488" y="5122863"/>
          <p14:tracePt t="122893" x="1812925" y="5095875"/>
          <p14:tracePt t="122907" x="1824038" y="5095875"/>
          <p14:tracePt t="122909" x="1866900" y="5078413"/>
          <p14:tracePt t="122924" x="2049463" y="5013325"/>
          <p14:tracePt t="122940" x="2259013" y="4935538"/>
          <p14:tracePt t="122958" x="2644775" y="4803775"/>
          <p14:tracePt t="122974" x="2754313" y="4775200"/>
          <p14:tracePt t="122976" x="2892425" y="4743450"/>
          <p14:tracePt t="122991" x="3001963" y="4710113"/>
          <p14:tracePt t="123008" x="3073400" y="4681538"/>
          <p14:tracePt t="123025" x="3090863" y="4670425"/>
          <p14:tracePt t="123041" x="3095625" y="4670425"/>
          <p14:tracePt t="123086" x="3095625" y="4665663"/>
          <p14:tracePt t="123093" x="3095625" y="4660900"/>
          <p14:tracePt t="123109" x="3095625" y="4654550"/>
          <p14:tracePt t="123124" x="3095625" y="4649788"/>
          <p14:tracePt t="123143" x="3095625" y="4638675"/>
          <p14:tracePt t="123158" x="3084513" y="4627563"/>
          <p14:tracePt t="123175" x="3084513" y="4610100"/>
          <p14:tracePt t="123192" x="3084513" y="4605338"/>
          <p14:tracePt t="123214" x="3084513" y="4598988"/>
          <p14:tracePt t="123342" x="3090863" y="4598988"/>
          <p14:tracePt t="123348" x="3090863" y="4594225"/>
          <p14:tracePt t="123357" x="3095625" y="4594225"/>
          <p14:tracePt t="123375" x="3106738" y="4594225"/>
          <p14:tracePt t="123391" x="3124200" y="4594225"/>
          <p14:tracePt t="123392" x="3128963" y="4594225"/>
          <p14:tracePt t="123408" x="3135313" y="4594225"/>
          <p14:tracePt t="123410" x="3140075" y="4598988"/>
          <p14:tracePt t="123424" x="3162300" y="4598988"/>
          <p14:tracePt t="123441" x="3173413" y="4605338"/>
          <p14:tracePt t="123458" x="3195638" y="4610100"/>
          <p14:tracePt t="123475" x="3222625" y="4610100"/>
          <p14:tracePt t="123477" x="3233738" y="4610100"/>
          <p14:tracePt t="123492" x="3240088" y="4610100"/>
          <p14:tracePt t="123493" x="3251200" y="4610100"/>
          <p14:tracePt t="123508" x="3278188" y="4610100"/>
          <p14:tracePt t="123525" x="3322638" y="4610100"/>
          <p14:tracePt t="123542" x="3376613" y="4610100"/>
          <p14:tracePt t="123543" x="3409950" y="4610100"/>
          <p14:tracePt t="123558" x="3459163" y="4610100"/>
          <p14:tracePt t="123574" x="3597275" y="4610100"/>
          <p14:tracePt t="123592" x="3668713" y="4610100"/>
          <p14:tracePt t="123609" x="3746500" y="4610100"/>
          <p14:tracePt t="123610" x="3762375" y="4610100"/>
          <p14:tracePt t="123625" x="3790950" y="4610100"/>
          <p14:tracePt t="123627" x="3817938" y="4610100"/>
          <p14:tracePt t="123643" x="3844925" y="4610100"/>
          <p14:tracePt t="123645" x="3873500" y="4616450"/>
          <p14:tracePt t="123657" x="3944938" y="4638675"/>
          <p14:tracePt t="123675" x="4032250" y="4660900"/>
          <p14:tracePt t="123692" x="4159250" y="4676775"/>
          <p14:tracePt t="123693" x="4203700" y="4687888"/>
          <p14:tracePt t="123709" x="4297363" y="4699000"/>
          <p14:tracePt t="123725" x="4357688" y="4699000"/>
          <p14:tracePt t="123742" x="4379913" y="4703763"/>
          <p14:tracePt t="123777" x="4384675" y="4703763"/>
          <p14:tracePt t="123783" x="4391025" y="4703763"/>
          <p14:tracePt t="123799" x="4391025" y="4710113"/>
          <p14:tracePt t="123808" x="4395788" y="4710113"/>
          <p14:tracePt t="123826" x="4406900" y="4710113"/>
          <p14:tracePt t="123842" x="4413250" y="4710113"/>
          <p14:tracePt t="123882" x="4413250" y="4714875"/>
          <p14:tracePt t="123888" x="4418013" y="4714875"/>
          <p14:tracePt t="123904" x="4424363" y="4714875"/>
          <p14:tracePt t="123910" x="4429125" y="4714875"/>
          <p14:tracePt t="123927" x="4435475" y="4714875"/>
          <p14:tracePt t="123942" x="4440238" y="4714875"/>
          <p14:tracePt t="123958" x="4446588" y="4714875"/>
          <p14:tracePt t="123987" x="4451350" y="4714875"/>
          <p14:tracePt t="123993" x="4457700" y="4714875"/>
          <p14:tracePt t="124009" x="4462463" y="4714875"/>
          <p14:tracePt t="124010" x="4484688" y="4714875"/>
          <p14:tracePt t="124026" x="4518025" y="4710113"/>
          <p14:tracePt t="124042" x="4589463" y="4681538"/>
          <p14:tracePt t="124060" x="4638675" y="4665663"/>
          <p14:tracePt t="124061" x="4660900" y="4660900"/>
          <p14:tracePt t="124076" x="4699000" y="4643438"/>
          <p14:tracePt t="124093" x="4716463" y="4632325"/>
          <p14:tracePt t="124109" x="4721225" y="4621213"/>
          <p14:tracePt t="124126" x="4738688" y="4610100"/>
          <p14:tracePt t="124128" x="4754563" y="4598988"/>
          <p14:tracePt t="124143" x="4787900" y="4587875"/>
          <p14:tracePt t="124160" x="4852988" y="4567238"/>
          <p14:tracePt t="124176" x="4935538" y="4538663"/>
          <p14:tracePt t="124193" x="4975225" y="4527550"/>
          <p14:tracePt t="124209" x="5019675" y="4516438"/>
          <p14:tracePt t="124210" x="5029200" y="4516438"/>
          <p14:tracePt t="124226" x="5035550" y="4516438"/>
          <p14:tracePt t="124227" x="5040313" y="4516438"/>
          <p14:tracePt t="124243" x="5051425" y="4516438"/>
          <p14:tracePt t="124259" x="5062538" y="4511675"/>
          <p14:tracePt t="124276" x="5073650" y="4511675"/>
          <p14:tracePt t="124293" x="5095875" y="4505325"/>
          <p14:tracePt t="124309" x="5106988" y="4505325"/>
          <p14:tracePt t="124326" x="5113338" y="4500563"/>
          <p14:tracePt t="124361" x="5118100" y="4500563"/>
          <p14:tracePt t="124368" x="5122863" y="4500563"/>
          <p14:tracePt t="124377" x="5129213" y="4500563"/>
          <p14:tracePt t="124392" x="5133975" y="4500563"/>
          <p14:tracePt t="124409" x="5145088" y="4500563"/>
          <p14:tracePt t="124426" x="5162550" y="4500563"/>
          <p14:tracePt t="124428" x="5173663" y="4500563"/>
          <p14:tracePt t="124443" x="5178425" y="4500563"/>
          <p14:tracePt t="124445" x="5189538" y="4500563"/>
          <p14:tracePt t="124459" x="5195888" y="4500563"/>
          <p14:tracePt t="124476" x="5200650" y="4500563"/>
          <p14:tracePt t="124493" x="5207000" y="4500563"/>
          <p14:tracePt t="124510" x="5211763" y="4500563"/>
          <p14:tracePt t="124526" x="5216525" y="4500563"/>
          <p14:tracePt t="124542" x="5222875" y="4500563"/>
          <p14:tracePt t="124580" x="5222875" y="4494213"/>
          <p14:tracePt t="124759" x="5227638" y="4494213"/>
          <p14:tracePt t="126238" x="5238750" y="4494213"/>
          <p14:tracePt t="126243" x="5278438" y="4494213"/>
          <p14:tracePt t="126251" x="5316538" y="4500563"/>
          <p14:tracePt t="126262" x="5376863" y="4500563"/>
          <p14:tracePt t="126279" x="5497513" y="4505325"/>
          <p14:tracePt t="126281" x="5564188" y="4505325"/>
          <p14:tracePt t="126297" x="5624513" y="4505325"/>
          <p14:tracePt t="126299" x="5668963" y="4505325"/>
          <p14:tracePt t="126312" x="5724525" y="4505325"/>
          <p14:tracePt t="126329" x="5740400" y="4505325"/>
          <p14:tracePt t="126346" x="5751513" y="4505325"/>
          <p14:tracePt t="126363" x="5757863" y="4505325"/>
          <p14:tracePt t="126382" x="5807075" y="4505325"/>
          <p14:tracePt t="126396" x="5856288" y="4505325"/>
          <p14:tracePt t="126413" x="5900738" y="4505325"/>
          <p14:tracePt t="126429" x="5961063" y="4505325"/>
          <p14:tracePt t="126447" x="6038850" y="4505325"/>
          <p14:tracePt t="126463" x="6065838" y="4505325"/>
          <p14:tracePt t="126480" x="6081713" y="4505325"/>
          <p14:tracePt t="126497" x="6092825" y="4505325"/>
          <p14:tracePt t="126499" x="6099175" y="4505325"/>
          <p14:tracePt t="126514" x="6115050" y="4505325"/>
          <p14:tracePt t="126530" x="6126163" y="4511675"/>
          <p14:tracePt t="126547" x="6132513" y="4511675"/>
          <p14:tracePt t="126563" x="6137275" y="4511675"/>
          <p14:tracePt t="126579" x="6148388" y="4511675"/>
          <p14:tracePt t="126581" x="6153150" y="4511675"/>
          <p14:tracePt t="126597" x="6170613" y="4516438"/>
          <p14:tracePt t="126598" x="6181725" y="4516438"/>
          <p14:tracePt t="126612" x="6215063" y="4522788"/>
          <p14:tracePt t="126630" x="6280150" y="4522788"/>
          <p14:tracePt t="126647" x="6418263" y="4522788"/>
          <p14:tracePt t="126664" x="6489700" y="4522788"/>
          <p14:tracePt t="126679" x="6567488" y="4522788"/>
          <p14:tracePt t="126696" x="6610350" y="4522788"/>
          <p14:tracePt t="126713" x="6661150" y="4522788"/>
          <p14:tracePt t="126729" x="6721475" y="4516438"/>
          <p14:tracePt t="126731" x="6732588" y="4516438"/>
          <p14:tracePt t="126747" x="6759575" y="4516438"/>
          <p14:tracePt t="126762" x="6804025" y="4511675"/>
          <p14:tracePt t="126780" x="6837363" y="4511675"/>
          <p14:tracePt t="126797" x="6891338" y="4511675"/>
          <p14:tracePt t="126798" x="6919913" y="4511675"/>
          <p14:tracePt t="126814" x="6996113" y="4511675"/>
          <p14:tracePt t="126830" x="7073900" y="4505325"/>
          <p14:tracePt t="126847" x="7129463" y="4505325"/>
          <p14:tracePt t="126864" x="7194550" y="4500563"/>
          <p14:tracePt t="126865" x="7216775" y="4500563"/>
          <p14:tracePt t="126880" x="7245350" y="4500563"/>
          <p14:tracePt t="126881" x="7283450" y="4489450"/>
          <p14:tracePt t="126897" x="7310438" y="4489450"/>
          <p14:tracePt t="126898" x="7343775" y="4489450"/>
          <p14:tracePt t="126913" x="7404100" y="4489450"/>
          <p14:tracePt t="126930" x="7437438" y="4489450"/>
          <p14:tracePt t="126946" x="7470775" y="4489450"/>
          <p14:tracePt t="126948" x="7486650" y="4489450"/>
          <p14:tracePt t="126964" x="7497763" y="4489450"/>
          <p14:tracePt t="126980" x="7504113" y="4489450"/>
          <p14:tracePt t="126998" x="7508875" y="4489450"/>
          <p14:tracePt t="127032" x="7515225" y="4489450"/>
          <p14:tracePt t="127049" x="7519988" y="4489450"/>
          <p14:tracePt t="127061" x="7526338" y="4489450"/>
          <p14:tracePt t="127083" x="7531100" y="4489450"/>
          <p14:tracePt t="127098" x="7537450" y="4489450"/>
          <p14:tracePt t="127151" x="7542213" y="4489450"/>
          <p14:tracePt t="127204" x="7546975" y="4489450"/>
          <p14:tracePt t="127228" x="7553325" y="4489450"/>
          <p14:tracePt t="127234" x="7575550" y="4489450"/>
          <p14:tracePt t="127248" x="7608888" y="4489450"/>
          <p14:tracePt t="127249" x="7640638" y="4494213"/>
          <p14:tracePt t="127264" x="7662863" y="4500563"/>
          <p14:tracePt t="127265" x="7702550" y="4500563"/>
          <p14:tracePt t="127280" x="7778750" y="4505325"/>
          <p14:tracePt t="127297" x="7889875" y="4522788"/>
          <p14:tracePt t="127315" x="7921625" y="4522788"/>
          <p14:tracePt t="127316" x="7939088" y="4527550"/>
          <p14:tracePt t="127331" x="7961313" y="4533900"/>
          <p14:tracePt t="127333" x="7972425" y="4533900"/>
          <p14:tracePt t="127347" x="8037513" y="4538663"/>
          <p14:tracePt t="127364" x="8088313" y="4545013"/>
          <p14:tracePt t="127381" x="8170863" y="4549775"/>
          <p14:tracePt t="127382" x="8202613" y="4549775"/>
          <p14:tracePt t="127399" x="8253413" y="4560888"/>
          <p14:tracePt t="127414" x="8280400" y="4560888"/>
          <p14:tracePt t="127416" x="8296275" y="4567238"/>
          <p14:tracePt t="127430" x="8347075" y="4567238"/>
          <p14:tracePt t="127448" x="8385175" y="4567238"/>
          <p14:tracePt t="127465" x="8423275" y="4567238"/>
          <p14:tracePt t="127466" x="8429625" y="4567238"/>
          <p14:tracePt t="127480" x="8440738" y="4567238"/>
          <p14:tracePt t="127482" x="8445500" y="4567238"/>
          <p14:tracePt t="127497" x="8456613" y="4567238"/>
          <p14:tracePt t="127514" x="8472488" y="4567238"/>
          <p14:tracePt t="127531" x="8478838" y="4567238"/>
          <p14:tracePt t="127532" x="8483600" y="4567238"/>
          <p14:tracePt t="127548" x="8489950" y="4567238"/>
          <p14:tracePt t="127572" x="8494713" y="4567238"/>
          <p14:tracePt t="127595" x="8501063" y="4567238"/>
          <p14:tracePt t="127601" x="8505825" y="4567238"/>
          <p14:tracePt t="127616" x="8512175" y="4567238"/>
          <p14:tracePt t="127632" x="8516938" y="4567238"/>
          <p14:tracePt t="127647" x="8523288" y="4567238"/>
          <p14:tracePt t="127664" x="8528050" y="4567238"/>
          <p14:tracePt t="127715" x="8534400" y="4567238"/>
          <p14:tracePt t="127744" x="8539163" y="4567238"/>
          <p14:tracePt t="127781" x="8545513" y="4567238"/>
          <p14:tracePt t="127896" x="8550275" y="4567238"/>
          <p14:tracePt t="127925" x="8561388" y="4567238"/>
          <p14:tracePt t="127932" x="8566150" y="4567238"/>
          <p14:tracePt t="127938" x="8577263" y="4567238"/>
          <p14:tracePt t="127947" x="8594725" y="4567238"/>
          <p14:tracePt t="127965" x="8639175" y="4567238"/>
          <p14:tracePt t="127983" x="8710613" y="4567238"/>
          <p14:tracePt t="127999" x="8737600" y="4567238"/>
          <p14:tracePt t="128000" x="8782050" y="4567238"/>
          <p14:tracePt t="128014" x="8837613" y="4567238"/>
          <p14:tracePt t="128031" x="8902700" y="4567238"/>
          <p14:tracePt t="128049" x="8940800" y="4567238"/>
          <p14:tracePt t="128050" x="8974138" y="4560888"/>
          <p14:tracePt t="128066" x="9018588" y="4560888"/>
          <p14:tracePt t="128081" x="9067800" y="4556125"/>
          <p14:tracePt t="128099" x="9090025" y="4549775"/>
          <p14:tracePt t="128115" x="9112250" y="4545013"/>
          <p14:tracePt t="128117" x="9118600" y="4545013"/>
          <p14:tracePt t="128133" x="9128125" y="4538663"/>
          <p14:tracePt t="128149" x="9139238" y="4538663"/>
          <p14:tracePt t="128165" x="9161463" y="4538663"/>
          <p14:tracePt t="128182" x="9178925" y="4538663"/>
          <p14:tracePt t="128199" x="9201150" y="4538663"/>
          <p14:tracePt t="128201" x="9212263" y="4538663"/>
          <p14:tracePt t="128216" x="9255125" y="4538663"/>
          <p14:tracePt t="128232" x="9272588" y="4538663"/>
          <p14:tracePt t="128248" x="9310688" y="4538663"/>
          <p14:tracePt t="128266" x="9348788" y="4538663"/>
          <p14:tracePt t="128267" x="9366250" y="4538663"/>
          <p14:tracePt t="128282" x="9382125" y="4538663"/>
          <p14:tracePt t="128283" x="9388475" y="4538663"/>
          <p14:tracePt t="128298" x="9399588" y="4538663"/>
          <p14:tracePt t="128300" x="9409113" y="4538663"/>
          <p14:tracePt t="128315" x="9437688" y="4538663"/>
          <p14:tracePt t="128333" x="9464675" y="4538663"/>
          <p14:tracePt t="128349" x="9498013" y="4538663"/>
          <p14:tracePt t="128351" x="9513888" y="4538663"/>
          <p14:tracePt t="128366" x="9525000" y="4538663"/>
          <p14:tracePt t="128367" x="9536113" y="4538663"/>
          <p14:tracePt t="128382" x="9575800" y="4538663"/>
          <p14:tracePt t="128399" x="9591675" y="4538663"/>
          <p14:tracePt t="128416" x="9613900" y="4533900"/>
          <p14:tracePt t="128417" x="9625013" y="4533900"/>
          <p14:tracePt t="128433" x="9647238" y="4533900"/>
          <p14:tracePt t="128449" x="9663113" y="4533900"/>
          <p14:tracePt t="128450" x="9674225" y="4527550"/>
          <p14:tracePt t="128465" x="9690100" y="4527550"/>
          <p14:tracePt t="128483" x="9707563" y="4527550"/>
          <p14:tracePt t="128499" x="9723438" y="4527550"/>
          <p14:tracePt t="128501" x="9729788" y="4527550"/>
          <p14:tracePt t="128517" x="9740900" y="4527550"/>
          <p14:tracePt t="128532" x="9752013" y="4527550"/>
          <p14:tracePt t="128548" x="9772650" y="4527550"/>
          <p14:tracePt t="128566" x="9790113" y="4527550"/>
          <p14:tracePt t="128567" x="9812338" y="4527550"/>
          <p14:tracePt t="128583" x="9823450" y="4527550"/>
          <p14:tracePt t="128599" x="9834563" y="4527550"/>
          <p14:tracePt t="128601" x="9839325" y="4527550"/>
          <p14:tracePt t="128616" x="9856788" y="4527550"/>
          <p14:tracePt t="128633" x="9872663" y="4527550"/>
          <p14:tracePt t="128635" x="9883775" y="4527550"/>
          <p14:tracePt t="128650" x="9894888" y="4527550"/>
          <p14:tracePt t="128651" x="9906000" y="4527550"/>
          <p14:tracePt t="128667" x="9917113" y="4527550"/>
          <p14:tracePt t="128668" x="9928225" y="4527550"/>
          <p14:tracePt t="128682" x="9944100" y="4527550"/>
          <p14:tracePt t="128700" x="9955213" y="4527550"/>
          <p14:tracePt t="128717" x="9966325" y="4527550"/>
          <p14:tracePt t="128733" x="9977438" y="4527550"/>
          <p14:tracePt t="128751" x="9982200" y="4527550"/>
          <p14:tracePt t="128840" x="9988550" y="4527550"/>
          <p14:tracePt t="128861" x="9993313" y="4527550"/>
          <p14:tracePt t="128877" x="9999663" y="4527550"/>
          <p14:tracePt t="128891" x="10004425" y="4527550"/>
          <p14:tracePt t="128907" x="10010775" y="4522788"/>
          <p14:tracePt t="128921" x="10021888" y="4522788"/>
          <p14:tracePt t="128951" x="10021888" y="4527550"/>
          <p14:tracePt t="128968" x="10026650" y="4527550"/>
          <p14:tracePt t="128973" x="10033000" y="4527550"/>
          <p14:tracePt t="128989" x="10037763" y="4527550"/>
          <p14:tracePt t="128999" x="10048875" y="4527550"/>
          <p14:tracePt t="129017" x="10064750" y="4527550"/>
          <p14:tracePt t="129034" x="10071100" y="4527550"/>
          <p14:tracePt t="129036" x="10082213" y="4527550"/>
          <p14:tracePt t="129050" x="10093325" y="4527550"/>
          <p14:tracePt t="129067" x="10098088" y="4527550"/>
          <p14:tracePt t="129125" x="10098088" y="4533900"/>
          <p14:tracePt t="129139" x="10093325" y="4533900"/>
          <p14:tracePt t="129145" x="10064750" y="4533900"/>
          <p14:tracePt t="129154" x="10026650" y="4533900"/>
          <p14:tracePt t="129167" x="9906000" y="4522788"/>
          <p14:tracePt t="129169" x="9707563" y="4522788"/>
          <p14:tracePt t="129184" x="9580563" y="4522788"/>
          <p14:tracePt t="129185" x="9377363" y="4533900"/>
          <p14:tracePt t="129200" x="8847138" y="4627563"/>
          <p14:tracePt t="129217" x="8423275" y="4681538"/>
          <p14:tracePt t="129233" x="7861300" y="4786313"/>
          <p14:tracePt t="129250" x="7381875" y="4852988"/>
          <p14:tracePt t="129252" x="7078663" y="4879975"/>
          <p14:tracePt t="129267" x="6770688" y="4902200"/>
          <p14:tracePt t="129269" x="6500813" y="4930775"/>
          <p14:tracePt t="129283" x="5965825" y="4973638"/>
          <p14:tracePt t="129300" x="5664200" y="4979988"/>
          <p14:tracePt t="129318" x="5256213" y="5024438"/>
          <p14:tracePt t="129334" x="5173663" y="5033963"/>
          <p14:tracePt t="129335" x="5084763" y="5051425"/>
          <p14:tracePt t="129350" x="4964113" y="5062538"/>
          <p14:tracePt t="129367" x="4864100" y="5073650"/>
          <p14:tracePt t="129384" x="4803775" y="5078413"/>
          <p14:tracePt t="129386" x="4770438" y="5078413"/>
          <p14:tracePt t="129400" x="4743450" y="5078413"/>
          <p14:tracePt t="129402" x="4660900" y="5078413"/>
          <p14:tracePt t="129417" x="4600575" y="5078413"/>
          <p14:tracePt t="129418" x="4529138" y="5078413"/>
          <p14:tracePt t="129434" x="4402138" y="5073650"/>
          <p14:tracePt t="129450" x="4313238" y="5073650"/>
          <p14:tracePt t="129468" x="4237038" y="5073650"/>
          <p14:tracePt t="129485" x="4230688" y="5073650"/>
          <p14:tracePt t="129612" x="4225925" y="5073650"/>
          <p14:tracePt t="129619" x="4214813" y="5073650"/>
          <p14:tracePt t="129625" x="4192588" y="5073650"/>
          <p14:tracePt t="129651" x="4114800" y="5073650"/>
          <p14:tracePt t="129667" x="4076700" y="5073650"/>
          <p14:tracePt t="129685" x="4021138" y="5073650"/>
          <p14:tracePt t="129686" x="3994150" y="5073650"/>
          <p14:tracePt t="129701" x="3978275" y="5078413"/>
          <p14:tracePt t="129703" x="3956050" y="5078413"/>
          <p14:tracePt t="129717" x="3889375" y="5078413"/>
          <p14:tracePt t="129734" x="3840163" y="5084763"/>
          <p14:tracePt t="129750" x="3746500" y="5084763"/>
          <p14:tracePt t="129768" x="3619500" y="5089525"/>
          <p14:tracePt t="129769" x="3541713" y="5089525"/>
          <p14:tracePt t="129784" x="3498850" y="5089525"/>
          <p14:tracePt t="129786" x="3448050" y="5095875"/>
          <p14:tracePt t="129801" x="3338513" y="5100638"/>
          <p14:tracePt t="129818" x="3260725" y="5100638"/>
          <p14:tracePt t="129835" x="3146425" y="5095875"/>
          <p14:tracePt t="129851" x="3124200" y="5084763"/>
          <p14:tracePt t="129852" x="3106738" y="5084763"/>
          <p14:tracePt t="129867" x="3079750" y="5078413"/>
          <p14:tracePt t="129884" x="3063875" y="5062538"/>
          <p14:tracePt t="129902" x="3035300" y="5056188"/>
          <p14:tracePt t="129903" x="3024188" y="5051425"/>
          <p14:tracePt t="129919" x="3013075" y="5045075"/>
          <p14:tracePt t="129934" x="2990850" y="5040313"/>
          <p14:tracePt t="129952" x="2979738" y="5033963"/>
          <p14:tracePt t="129969" x="2974975" y="5033963"/>
          <p14:tracePt t="130025" x="2970213" y="5033963"/>
          <p14:tracePt t="130047" x="2963863" y="5033963"/>
          <p14:tracePt t="130053" x="2959100" y="5033963"/>
          <p14:tracePt t="130069" x="2947988" y="5029200"/>
          <p14:tracePt t="130084" x="2936875" y="5029200"/>
          <p14:tracePt t="130102" x="2930525" y="5024438"/>
          <p14:tracePt t="130119" x="2930525" y="5018088"/>
          <p14:tracePt t="130121" x="2925763" y="5018088"/>
          <p14:tracePt t="130144" x="2919413" y="5018088"/>
          <p14:tracePt t="130153" x="2914650" y="5018088"/>
          <p14:tracePt t="130168" x="2908300" y="5013325"/>
          <p14:tracePt t="130186" x="2903538" y="5013325"/>
          <p14:tracePt t="130187" x="2897188" y="5013325"/>
          <p14:tracePt t="130204" x="2892425" y="5013325"/>
          <p14:tracePt t="130221" x="2886075" y="5013325"/>
          <p14:tracePt t="130258" x="2881313" y="5013325"/>
          <p14:tracePt t="130452" x="2886075" y="5013325"/>
          <p14:tracePt t="130460" x="2908300" y="5013325"/>
          <p14:tracePt t="130468" x="2952750" y="5013325"/>
          <p14:tracePt t="130487" x="3046413" y="5013325"/>
          <p14:tracePt t="130488" x="3101975" y="5013325"/>
          <p14:tracePt t="130503" x="3200400" y="5013325"/>
          <p14:tracePt t="130519" x="3255963" y="5013325"/>
          <p14:tracePt t="130520" x="3311525" y="5013325"/>
          <p14:tracePt t="130535" x="3360738" y="5013325"/>
          <p14:tracePt t="130553" x="3376613" y="5013325"/>
          <p14:tracePt t="131202" x="3387725" y="5013325"/>
          <p14:tracePt t="131209" x="3398838" y="5013325"/>
          <p14:tracePt t="131219" x="3409950" y="5013325"/>
          <p14:tracePt t="131237" x="3514725" y="5013325"/>
          <p14:tracePt t="131238" x="3625850" y="5006975"/>
          <p14:tracePt t="131253" x="3663950" y="5002213"/>
          <p14:tracePt t="131255" x="3719513" y="4995863"/>
          <p14:tracePt t="131269" x="3840163" y="4973638"/>
          <p14:tracePt t="131287" x="3927475" y="4957763"/>
          <p14:tracePt t="131304" x="3989388" y="4951413"/>
          <p14:tracePt t="131305" x="4010025" y="4946650"/>
          <p14:tracePt t="131320" x="4038600" y="4940300"/>
          <p14:tracePt t="131321" x="4060825" y="4935538"/>
          <p14:tracePt t="131337" x="4071938" y="4935538"/>
          <p14:tracePt t="131339" x="4098925" y="4930775"/>
          <p14:tracePt t="131353" x="4143375" y="4924425"/>
          <p14:tracePt t="131370" x="4181475" y="4924425"/>
          <p14:tracePt t="131388" x="4203700" y="4919663"/>
          <p14:tracePt t="131389" x="4208463" y="4919663"/>
          <p14:tracePt t="131630" x="4214813" y="4919663"/>
          <p14:tracePt t="131651" x="4219575" y="4919663"/>
          <p14:tracePt t="131667" x="4225925" y="4913313"/>
          <p14:tracePt t="131673" x="4230688" y="4913313"/>
          <p14:tracePt t="131705" x="4237038" y="4913313"/>
          <p14:tracePt t="131989" x="4252913" y="4913313"/>
          <p14:tracePt t="132042" x="4259263" y="4913313"/>
          <p14:tracePt t="132110" x="4264025" y="4913313"/>
          <p14:tracePt t="133220" x="4270375" y="4913313"/>
          <p14:tracePt t="133226" x="4275138" y="4913313"/>
          <p14:tracePt t="133240" x="4281488" y="4913313"/>
          <p14:tracePt t="133257" x="4286250" y="4913313"/>
          <p14:tracePt t="133258" x="4297363" y="4913313"/>
          <p14:tracePt t="133273" x="4302125" y="4913313"/>
          <p14:tracePt t="133407" x="4308475" y="4913313"/>
          <p14:tracePt t="133421" x="4308475" y="4919663"/>
          <p14:tracePt t="133429" x="4313238" y="4919663"/>
          <p14:tracePt t="133654" x="4319588" y="4919663"/>
          <p14:tracePt t="133669" x="4324350" y="4919663"/>
          <p14:tracePt t="133676" x="4330700" y="4919663"/>
          <p14:tracePt t="133690" x="4335463" y="4919663"/>
          <p14:tracePt t="133692" x="4341813" y="4919663"/>
          <p14:tracePt t="133730" x="4346575" y="4919663"/>
          <p14:tracePt t="133735" x="4352925" y="4919663"/>
          <p14:tracePt t="133751" x="4357688" y="4919663"/>
          <p14:tracePt t="133775" x="4368800" y="4919663"/>
          <p14:tracePt t="133781" x="4373563" y="4919663"/>
          <p14:tracePt t="133790" x="4379913" y="4919663"/>
          <p14:tracePt t="133807" x="4395788" y="4919663"/>
          <p14:tracePt t="133824" x="4418013" y="4919663"/>
          <p14:tracePt t="133825" x="4429125" y="4919663"/>
          <p14:tracePt t="133840" x="4435475" y="4919663"/>
          <p14:tracePt t="133842" x="4457700" y="4919663"/>
          <p14:tracePt t="133857" x="4467225" y="4908550"/>
          <p14:tracePt t="133859" x="4478338" y="4908550"/>
          <p14:tracePt t="133874" x="4511675" y="4891088"/>
          <p14:tracePt t="133891" x="4529138" y="4875213"/>
          <p14:tracePt t="133907" x="4529138" y="4868863"/>
          <p14:tracePt t="133909" x="4533900" y="4864100"/>
          <p14:tracePt t="133924" x="4533900" y="4857750"/>
          <p14:tracePt t="133926" x="4540250" y="4841875"/>
          <p14:tracePt t="133940" x="4540250" y="4819650"/>
          <p14:tracePt t="133957" x="4551363" y="4792663"/>
          <p14:tracePt t="134135" x="4551363" y="4786313"/>
          <p14:tracePt t="134142" x="4545013" y="4781550"/>
          <p14:tracePt t="134148" x="4529138" y="4770438"/>
          <p14:tracePt t="134175" x="4462463" y="4743450"/>
          <p14:tracePt t="134190" x="4446588" y="4725988"/>
          <p14:tracePt t="134209" x="4418013" y="4714875"/>
          <p14:tracePt t="134211" x="4402138" y="4714875"/>
          <p14:tracePt t="134225" x="4357688" y="4703763"/>
          <p14:tracePt t="134227" x="4286250" y="4692650"/>
          <p14:tracePt t="134241" x="4248150" y="4681538"/>
          <p14:tracePt t="134257" x="4154488" y="4681538"/>
          <p14:tracePt t="134274" x="4125913" y="4681538"/>
          <p14:tracePt t="134275" x="4114800" y="4676775"/>
          <p14:tracePt t="134291" x="4110038" y="4676775"/>
          <p14:tracePt t="134292" x="4103688" y="4676775"/>
          <p14:tracePt t="134307" x="4098925" y="4670425"/>
          <p14:tracePt t="134325" x="4094163" y="4670425"/>
          <p14:tracePt t="134341" x="4087813" y="4665663"/>
          <p14:tracePt t="134376" x="4098925" y="4665663"/>
          <p14:tracePt t="134381" x="4114800" y="4681538"/>
          <p14:tracePt t="134390" x="4148138" y="4699000"/>
          <p14:tracePt t="134408" x="4192588" y="4725988"/>
          <p14:tracePt t="134425" x="4270375" y="4759325"/>
          <p14:tracePt t="134426" x="4302125" y="4775200"/>
          <p14:tracePt t="134441" x="4335463" y="4792663"/>
          <p14:tracePt t="134442" x="4379913" y="4819650"/>
          <p14:tracePt t="134457" x="4446588" y="4841875"/>
          <p14:tracePt t="134475" x="4489450" y="4857750"/>
          <p14:tracePt t="134491" x="4500563" y="4864100"/>
          <p14:tracePt t="134493" x="4506913" y="4864100"/>
          <p14:tracePt t="134630" x="4500563" y="4864100"/>
          <p14:tracePt t="134635" x="4478338" y="4864100"/>
          <p14:tracePt t="134643" x="4467225" y="4864100"/>
          <p14:tracePt t="134659" x="4440238" y="4864100"/>
          <p14:tracePt t="134660" x="4418013" y="4864100"/>
          <p14:tracePt t="134674" x="4357688" y="4864100"/>
          <p14:tracePt t="134692" x="4308475" y="4864100"/>
          <p14:tracePt t="134710" x="4264025" y="4868863"/>
          <p14:tracePt t="134726" x="4225925" y="4868863"/>
          <p14:tracePt t="134818" x="4237038" y="4868863"/>
          <p14:tracePt t="134823" x="4259263" y="4875213"/>
          <p14:tracePt t="134831" x="4286250" y="4879975"/>
          <p14:tracePt t="134841" x="4335463" y="4886325"/>
          <p14:tracePt t="134859" x="4484688" y="4897438"/>
          <p14:tracePt t="134860" x="4540250" y="4897438"/>
          <p14:tracePt t="134876" x="4605338" y="4897438"/>
          <p14:tracePt t="134877" x="4672013" y="4897438"/>
          <p14:tracePt t="134891" x="4727575" y="4897438"/>
          <p14:tracePt t="134910" x="4765675" y="4897438"/>
          <p14:tracePt t="135065" x="4770438" y="4897438"/>
          <p14:tracePt t="135079" x="4776788" y="4897438"/>
          <p14:tracePt t="135094" x="4787900" y="4891088"/>
          <p14:tracePt t="135101" x="4792663" y="4886325"/>
          <p14:tracePt t="135111" x="4799013" y="4886325"/>
          <p14:tracePt t="135125" x="4821238" y="4875213"/>
          <p14:tracePt t="135142" x="4852988" y="4868863"/>
          <p14:tracePt t="135159" x="4886325" y="4857750"/>
          <p14:tracePt t="135161" x="4897438" y="4857750"/>
          <p14:tracePt t="135177" x="4930775" y="4846638"/>
          <p14:tracePt t="135192" x="4953000" y="4841875"/>
          <p14:tracePt t="135209" x="4957763" y="4841875"/>
          <p14:tracePt t="135226" x="4964113" y="4837113"/>
          <p14:tracePt t="135243" x="4975225" y="4830763"/>
          <p14:tracePt t="135259" x="4979988" y="4826000"/>
          <p14:tracePt t="135260" x="4986338" y="4826000"/>
          <p14:tracePt t="135276" x="4997450" y="4814888"/>
          <p14:tracePt t="135293" x="5008563" y="4803775"/>
          <p14:tracePt t="135310" x="5013325" y="4803775"/>
          <p14:tracePt t="135311" x="5019675" y="4797425"/>
          <p14:tracePt t="135328" x="5024438" y="4797425"/>
          <p14:tracePt t="135575" x="5024438" y="4792663"/>
          <p14:tracePt t="135581" x="5024438" y="4786313"/>
          <p14:tracePt t="135593" x="5029200" y="4786313"/>
          <p14:tracePt t="135610" x="5035550" y="4781550"/>
          <p14:tracePt t="135626" x="5035550" y="4775200"/>
          <p14:tracePt t="135628" x="5035550" y="4770438"/>
          <p14:tracePt t="135643" x="5035550" y="4759325"/>
          <p14:tracePt t="135660" x="5035550" y="4748213"/>
          <p14:tracePt t="135678" x="5040313" y="4732338"/>
          <p14:tracePt t="135695" x="5046663" y="4714875"/>
          <p14:tracePt t="135717" x="5051425" y="4710113"/>
          <p14:tracePt t="135731" x="5051425" y="4703763"/>
          <p14:tracePt t="135882" x="5051425" y="4699000"/>
          <p14:tracePt t="135896" x="5046663" y="4699000"/>
          <p14:tracePt t="135903" x="5040313" y="4692650"/>
          <p14:tracePt t="135911" x="5035550" y="4692650"/>
          <p14:tracePt t="135933" x="5029200" y="4692650"/>
          <p14:tracePt t="135943" x="5024438" y="4687888"/>
          <p14:tracePt t="135960" x="5013325" y="4681538"/>
          <p14:tracePt t="135995" x="5013325" y="4676775"/>
          <p14:tracePt t="136047" x="5013325" y="4670425"/>
          <p14:tracePt t="136061" x="5013325" y="4660900"/>
          <p14:tracePt t="136069" x="5019675" y="4654550"/>
          <p14:tracePt t="136077" x="5024438" y="4649788"/>
          <p14:tracePt t="136094" x="5029200" y="4632325"/>
          <p14:tracePt t="136110" x="5035550" y="4616450"/>
          <p14:tracePt t="136128" x="5046663" y="4594225"/>
          <p14:tracePt t="136130" x="5046663" y="4587875"/>
          <p14:tracePt t="136144" x="5046663" y="4583113"/>
          <p14:tracePt t="136145" x="5046663" y="4576763"/>
          <p14:tracePt t="136160" x="5046663" y="4567238"/>
          <p14:tracePt t="136177" x="5046663" y="4560888"/>
          <p14:tracePt t="136194" x="5051425" y="4549775"/>
          <p14:tracePt t="136210" x="5051425" y="4545013"/>
          <p14:tracePt t="136212" x="5051425" y="4538663"/>
          <p14:tracePt t="136229" x="5051425" y="4533900"/>
          <p14:tracePt t="136244" x="5057775" y="4522788"/>
          <p14:tracePt t="136271" x="5057775" y="4516438"/>
          <p14:tracePt t="136301" x="5057775" y="4511675"/>
          <p14:tracePt t="136325" x="5057775" y="4505325"/>
          <p14:tracePt t="136371" x="5057775" y="4500563"/>
          <p14:tracePt t="136400" x="5051425" y="4500563"/>
          <p14:tracePt t="136407" x="5051425" y="4494213"/>
          <p14:tracePt t="136467" x="5046663" y="4494213"/>
          <p14:tracePt t="136481" x="5040313" y="4489450"/>
          <p14:tracePt t="136504" x="5035550" y="4489450"/>
          <p14:tracePt t="137382" x="5029200" y="4483100"/>
          <p14:tracePt t="137397" x="5024438" y="4483100"/>
          <p14:tracePt t="137411" x="5019675" y="4483100"/>
          <p14:tracePt t="137420" x="5019675" y="4478338"/>
          <p14:tracePt t="137429" x="5008563" y="4478338"/>
          <p14:tracePt t="137446" x="4991100" y="4473575"/>
          <p14:tracePt t="137448" x="4979988" y="4473575"/>
          <p14:tracePt t="137464" x="4964113" y="4473575"/>
          <p14:tracePt t="137465" x="4935538" y="4473575"/>
          <p14:tracePt t="137479" x="4908550" y="4467225"/>
          <p14:tracePt t="137481" x="4886325" y="4467225"/>
          <p14:tracePt t="137496" x="4837113" y="4467225"/>
          <p14:tracePt t="137513" x="4799013" y="4467225"/>
          <p14:tracePt t="137518" x="4781550" y="4467225"/>
          <p14:tracePt t="137530" x="4765675" y="4467225"/>
          <p14:tracePt t="137548" x="4759325" y="4467225"/>
          <p14:tracePt t="137569" x="4748213" y="4467225"/>
          <p14:tracePt t="137579" x="4738688" y="4467225"/>
          <p14:tracePt t="137597" x="4705350" y="4467225"/>
          <p14:tracePt t="137598" x="4672013" y="4467225"/>
          <p14:tracePt t="137613" x="4594225" y="4467225"/>
          <p14:tracePt t="137614" x="4583113" y="4467225"/>
          <p14:tracePt t="137629" x="4556125" y="4467225"/>
          <p14:tracePt t="137631" x="4518025" y="4467225"/>
          <p14:tracePt t="137646" x="4451350" y="4467225"/>
          <p14:tracePt t="137664" x="4346575" y="4462463"/>
          <p14:tracePt t="137665" x="4302125" y="4456113"/>
          <p14:tracePt t="137680" x="4270375" y="4456113"/>
          <p14:tracePt t="137681" x="4203700" y="4456113"/>
          <p14:tracePt t="137697" x="4148138" y="4451350"/>
          <p14:tracePt t="137698" x="4094163" y="4451350"/>
          <p14:tracePt t="137713" x="3971925" y="4451350"/>
          <p14:tracePt t="137730" x="3878263" y="4451350"/>
          <p14:tracePt t="137747" x="3790950" y="4451350"/>
          <p14:tracePt t="137749" x="3768725" y="4451350"/>
          <p14:tracePt t="137764" x="3729038" y="4451350"/>
          <p14:tracePt t="137779" x="3702050" y="4451350"/>
          <p14:tracePt t="137797" x="3668713" y="4451350"/>
          <p14:tracePt t="137814" x="3646488" y="4451350"/>
          <p14:tracePt t="137815" x="3630613" y="4451350"/>
          <p14:tracePt t="137829" x="3614738" y="4451350"/>
          <p14:tracePt t="137831" x="3603625" y="4451350"/>
          <p14:tracePt t="137846" x="3592513" y="4451350"/>
          <p14:tracePt t="137848" x="3575050" y="4451350"/>
          <p14:tracePt t="137863" x="3552825" y="4451350"/>
          <p14:tracePt t="137880" x="3532188" y="4451350"/>
          <p14:tracePt t="137897" x="3514725" y="4451350"/>
          <p14:tracePt t="137982" x="3521075" y="4451350"/>
          <p14:tracePt t="137998" x="3532188" y="4451350"/>
          <p14:tracePt t="138004" x="3536950" y="4456113"/>
          <p14:tracePt t="138013" x="3541713" y="4456113"/>
          <p14:tracePt t="138031" x="3570288" y="4462463"/>
          <p14:tracePt t="138048" x="3581400" y="4462463"/>
          <p14:tracePt t="138132" x="3563938" y="4462463"/>
          <p14:tracePt t="138141" x="3541713" y="4462463"/>
          <p14:tracePt t="138146" x="3492500" y="4462463"/>
          <p14:tracePt t="138164" x="3394075" y="4462463"/>
          <p14:tracePt t="138180" x="3184525" y="4478338"/>
          <p14:tracePt t="138198" x="2952750" y="4483100"/>
          <p14:tracePt t="138214" x="2908300" y="4483100"/>
          <p14:tracePt t="138215" x="2892425" y="4489450"/>
          <p14:tracePt t="138230" x="2870200" y="4489450"/>
          <p14:tracePt t="138289" x="2876550" y="4489450"/>
          <p14:tracePt t="138296" x="2886075" y="4489450"/>
          <p14:tracePt t="138304" x="2925763" y="4489450"/>
          <p14:tracePt t="138314" x="2986088" y="4489450"/>
          <p14:tracePt t="138330" x="3101975" y="4489450"/>
          <p14:tracePt t="138348" x="3365500" y="4478338"/>
          <p14:tracePt t="138365" x="3454400" y="4462463"/>
          <p14:tracePt t="138366" x="3548063" y="4451350"/>
          <p14:tracePt t="138380" x="3619500" y="4440238"/>
          <p14:tracePt t="138397" x="3646488" y="4440238"/>
          <p14:tracePt t="138441" x="3652838" y="4440238"/>
          <p14:tracePt t="138445" x="3657600" y="4440238"/>
          <p14:tracePt t="138454" x="3663950" y="4440238"/>
          <p14:tracePt t="138464" x="3679825" y="4440238"/>
          <p14:tracePt t="138481" x="3757613" y="4451350"/>
          <p14:tracePt t="138498" x="3911600" y="4451350"/>
          <p14:tracePt t="138514" x="4032250" y="4451350"/>
          <p14:tracePt t="138515" x="4076700" y="4451350"/>
          <p14:tracePt t="138530" x="4159250" y="4451350"/>
          <p14:tracePt t="138548" x="4208463" y="4451350"/>
          <p14:tracePt t="138565" x="4237038" y="4451350"/>
          <p14:tracePt t="138581" x="4252913" y="4451350"/>
          <p14:tracePt t="138597" x="4297363" y="4456113"/>
          <p14:tracePt t="138615" x="4319588" y="4456113"/>
          <p14:tracePt t="138631" x="4324350" y="4456113"/>
          <p14:tracePt t="138851" x="4319588" y="4456113"/>
          <p14:tracePt t="138858" x="4313238" y="4456113"/>
          <p14:tracePt t="138865" x="4308475" y="4456113"/>
          <p14:tracePt t="138883" x="4297363" y="4451350"/>
          <p14:tracePt t="138905" x="4291013" y="4451350"/>
          <p14:tracePt t="138965" x="4286250" y="4451350"/>
          <p14:tracePt t="138980" x="4281488" y="4451350"/>
          <p14:tracePt t="138994" x="4275138" y="4451350"/>
          <p14:tracePt t="139009" x="4270375" y="4451350"/>
          <p14:tracePt t="139024" x="4264025" y="4451350"/>
          <p14:tracePt t="139152" x="4270375" y="4451350"/>
          <p14:tracePt t="139168" x="4275138" y="4451350"/>
          <p14:tracePt t="139174" x="4286250" y="4456113"/>
          <p14:tracePt t="139182" x="4308475" y="4473575"/>
          <p14:tracePt t="139198" x="4324350" y="4483100"/>
          <p14:tracePt t="139216" x="4341813" y="4494213"/>
          <p14:tracePt t="139231" x="4341813" y="4500563"/>
          <p14:tracePt t="139249" x="4341813" y="4505325"/>
          <p14:tracePt t="139265" x="4341813" y="4511675"/>
          <p14:tracePt t="139282" x="4346575" y="4511675"/>
          <p14:tracePt t="139299" x="4352925" y="4516438"/>
          <p14:tracePt t="139301" x="4357688" y="4516438"/>
          <p14:tracePt t="139316" x="4384675" y="4522788"/>
          <p14:tracePt t="139318" x="4495800" y="4533900"/>
          <p14:tracePt t="139333" x="4781550" y="4572000"/>
          <p14:tracePt t="139348" x="5200650" y="4598988"/>
          <p14:tracePt t="139365" x="5365750" y="4598988"/>
          <p14:tracePt t="139382" x="5443538" y="4598988"/>
          <p14:tracePt t="139482" x="5448300" y="4598988"/>
          <p14:tracePt t="139488" x="5454650" y="4598988"/>
          <p14:tracePt t="139499" x="5454650" y="4594225"/>
          <p14:tracePt t="139516" x="5481638" y="4587875"/>
          <p14:tracePt t="139533" x="5514975" y="4587875"/>
          <p14:tracePt t="139534" x="5541963" y="4587875"/>
          <p14:tracePt t="139549" x="5559425" y="4587875"/>
          <p14:tracePt t="139565" x="5675313" y="4587875"/>
          <p14:tracePt t="139582" x="5751513" y="4587875"/>
          <p14:tracePt t="139600" x="5883275" y="4587875"/>
          <p14:tracePt t="139616" x="5916613" y="4587875"/>
          <p14:tracePt t="139618" x="5956300" y="4587875"/>
          <p14:tracePt t="139632" x="6016625" y="4587875"/>
          <p14:tracePt t="139649" x="6059488" y="4587875"/>
          <p14:tracePt t="139666" x="6076950" y="4587875"/>
          <p14:tracePt t="139691" x="6081713" y="4587875"/>
          <p14:tracePt t="139707" x="6088063" y="4587875"/>
          <p14:tracePt t="139722" x="6092825" y="4587875"/>
          <p14:tracePt t="139782" x="6099175" y="4587875"/>
          <p14:tracePt t="139788" x="6103938" y="4587875"/>
          <p14:tracePt t="139804" x="6110288" y="4587875"/>
          <p14:tracePt t="139816" x="6115050" y="4587875"/>
          <p14:tracePt t="139818" x="6121400" y="4587875"/>
          <p14:tracePt t="139834" x="6132513" y="4583113"/>
          <p14:tracePt t="139835" x="6142038" y="4576763"/>
          <p14:tracePt t="139850" x="6164263" y="4576763"/>
          <p14:tracePt t="139866" x="6181725" y="4572000"/>
          <p14:tracePt t="139883" x="6186488" y="4572000"/>
          <p14:tracePt t="139899" x="6197600" y="4572000"/>
          <p14:tracePt t="139916" x="6203950" y="4572000"/>
          <p14:tracePt t="139918" x="6208713" y="4572000"/>
          <p14:tracePt t="139932" x="6226175" y="4572000"/>
          <p14:tracePt t="139949" x="6246813" y="4567238"/>
          <p14:tracePt t="139967" x="6275388" y="4567238"/>
          <p14:tracePt t="139968" x="6291263" y="4567238"/>
          <p14:tracePt t="139984" x="6302375" y="4567238"/>
          <p14:tracePt t="139985" x="6313488" y="4567238"/>
          <p14:tracePt t="139999" x="6340475" y="4567238"/>
          <p14:tracePt t="140016" x="6369050" y="4567238"/>
          <p14:tracePt t="140032" x="6391275" y="4567238"/>
          <p14:tracePt t="140050" x="6418263" y="4567238"/>
          <p14:tracePt t="140052" x="6423025" y="4567238"/>
          <p14:tracePt t="140066" x="6429375" y="4567238"/>
          <p14:tracePt t="140068" x="6434138" y="4567238"/>
          <p14:tracePt t="140083" x="6440488" y="4567238"/>
          <p14:tracePt t="140100" x="6445250" y="4567238"/>
          <p14:tracePt t="140117" x="6456363" y="4567238"/>
          <p14:tracePt t="140119" x="6462713" y="4567238"/>
          <p14:tracePt t="140133" x="6473825" y="4567238"/>
          <p14:tracePt t="140150" x="6500813" y="4572000"/>
          <p14:tracePt t="140167" x="6516688" y="4576763"/>
          <p14:tracePt t="140183" x="6534150" y="4583113"/>
          <p14:tracePt t="140185" x="6538913" y="4583113"/>
          <p14:tracePt t="140200" x="6545263" y="4583113"/>
          <p14:tracePt t="140217" x="6550025" y="4587875"/>
          <p14:tracePt t="140233" x="6556375" y="4587875"/>
          <p14:tracePt t="140250" x="6561138" y="4587875"/>
          <p14:tracePt t="140268" x="6567488" y="4587875"/>
          <p14:tracePt t="140285" x="6572250" y="4587875"/>
          <p14:tracePt t="140300" x="6583363" y="4594225"/>
          <p14:tracePt t="140317" x="6605588" y="4598988"/>
          <p14:tracePt t="140334" x="6627813" y="4598988"/>
          <p14:tracePt t="140335" x="6632575" y="4598988"/>
          <p14:tracePt t="140350" x="6650038" y="4598988"/>
          <p14:tracePt t="140352" x="6650038" y="4605338"/>
          <p14:tracePt t="140367" x="6654800" y="4605338"/>
          <p14:tracePt t="140368" x="6661150" y="4605338"/>
          <p14:tracePt t="140384" x="6677025" y="4605338"/>
          <p14:tracePt t="140400" x="6688138" y="4605338"/>
          <p14:tracePt t="140417" x="6715125" y="4605338"/>
          <p14:tracePt t="140419" x="6732588" y="4610100"/>
          <p14:tracePt t="140434" x="6754813" y="4610100"/>
          <p14:tracePt t="140435" x="6792913" y="4610100"/>
          <p14:tracePt t="140450" x="6859588" y="4610100"/>
          <p14:tracePt t="140467" x="6953250" y="4610100"/>
          <p14:tracePt t="140484" x="7085013" y="4610100"/>
          <p14:tracePt t="140501" x="7129463" y="4616450"/>
          <p14:tracePt t="140502" x="7151688" y="4621213"/>
          <p14:tracePt t="140517" x="7162800" y="4621213"/>
          <p14:tracePt t="140757" x="7167563" y="4621213"/>
          <p14:tracePt t="140771" x="7167563" y="4627563"/>
          <p14:tracePt t="140778" x="7172325" y="4627563"/>
          <p14:tracePt t="140811" x="7178675" y="4627563"/>
          <p14:tracePt t="140816" x="7178675" y="4632325"/>
          <p14:tracePt t="140824" x="7183438" y="4632325"/>
          <p14:tracePt t="140839" x="7189788" y="4632325"/>
          <p14:tracePt t="140853" x="7200900" y="4632325"/>
          <p14:tracePt t="140867" x="7216775" y="4632325"/>
          <p14:tracePt t="140884" x="7250113" y="4621213"/>
          <p14:tracePt t="140901" x="7272338" y="4616450"/>
          <p14:tracePt t="140918" x="7294563" y="4605338"/>
          <p14:tracePt t="140935" x="7305675" y="4598988"/>
          <p14:tracePt t="140936" x="7310438" y="4598988"/>
          <p14:tracePt t="140959" x="7316788" y="4598988"/>
          <p14:tracePt t="140967" x="7316788" y="4594225"/>
          <p14:tracePt t="140985" x="7321550" y="4594225"/>
          <p14:tracePt t="141042" x="7321550" y="4587875"/>
          <p14:tracePt t="141064" x="7327900" y="4587875"/>
          <p14:tracePt t="141071" x="7327900" y="4583113"/>
          <p14:tracePt t="141094" x="7332663" y="4583113"/>
          <p14:tracePt t="141109" x="7332663" y="4576763"/>
          <p14:tracePt t="141118" x="7339013" y="4576763"/>
          <p14:tracePt t="141155" x="7339013" y="4572000"/>
          <p14:tracePt t="141208" x="7343775" y="4572000"/>
          <p14:tracePt t="141230" x="7343775" y="4567238"/>
          <p14:tracePt t="141274" x="7343775" y="4560888"/>
          <p14:tracePt t="141281" x="7350125" y="4560888"/>
          <p14:tracePt t="141297" x="7350125" y="4556125"/>
          <p14:tracePt t="141320" x="7354888" y="4549775"/>
          <p14:tracePt t="141350" x="7354888" y="4545013"/>
          <p14:tracePt t="141356" x="7359650" y="4545013"/>
          <p14:tracePt t="141461" x="7366000" y="4545013"/>
          <p14:tracePt t="141470" x="7366000" y="4538663"/>
          <p14:tracePt t="141499" x="7370763" y="4538663"/>
          <p14:tracePt t="142161" x="7377113" y="4538663"/>
          <p14:tracePt t="142166" x="7381875" y="4538663"/>
          <p14:tracePt t="142174" x="7392988" y="4538663"/>
          <p14:tracePt t="142187" x="7410450" y="4533900"/>
          <p14:tracePt t="142188" x="7432675" y="4533900"/>
          <p14:tracePt t="142204" x="7443788" y="4533900"/>
          <p14:tracePt t="142205" x="7464425" y="4533900"/>
          <p14:tracePt t="142220" x="7497763" y="4533900"/>
          <p14:tracePt t="142236" x="7542213" y="4527550"/>
          <p14:tracePt t="142254" x="7591425" y="4527550"/>
          <p14:tracePt t="142256" x="7613650" y="4527550"/>
          <p14:tracePt t="142270" x="7646988" y="4527550"/>
          <p14:tracePt t="142272" x="7662863" y="4527550"/>
          <p14:tracePt t="142287" x="7696200" y="4527550"/>
          <p14:tracePt t="142288" x="7734300" y="4527550"/>
          <p14:tracePt t="142303" x="7823200" y="4527550"/>
          <p14:tracePt t="142320" x="7872413" y="4500563"/>
          <p14:tracePt t="142338" x="7999413" y="4500563"/>
          <p14:tracePt t="142354" x="8093075" y="4500563"/>
          <p14:tracePt t="142370" x="8253413" y="4533900"/>
          <p14:tracePt t="142387" x="8340725" y="4549775"/>
          <p14:tracePt t="142403" x="8429625" y="4556125"/>
          <p14:tracePt t="142405" x="8445500" y="4556125"/>
          <p14:tracePt t="142420" x="8489950" y="4560888"/>
          <p14:tracePt t="142421" x="8516938" y="4567238"/>
          <p14:tracePt t="142437" x="8539163" y="4567238"/>
          <p14:tracePt t="142439" x="8550275" y="4572000"/>
          <p14:tracePt t="142453" x="8594725" y="4576763"/>
          <p14:tracePt t="142470" x="8628063" y="4587875"/>
          <p14:tracePt t="142488" x="8699500" y="4587875"/>
          <p14:tracePt t="142504" x="8721725" y="4587875"/>
          <p14:tracePt t="142506" x="8748713" y="4587875"/>
          <p14:tracePt t="142520" x="8775700" y="4587875"/>
          <p14:tracePt t="142537" x="8793163" y="4587875"/>
          <p14:tracePt t="142554" x="8804275" y="4587875"/>
          <p14:tracePt t="142555" x="8809038" y="4587875"/>
          <p14:tracePt t="142570" x="8815388" y="4594225"/>
          <p14:tracePt t="142571" x="8820150" y="4594225"/>
          <p14:tracePt t="142587" x="8837613" y="4594225"/>
          <p14:tracePt t="142604" x="8842375" y="4594225"/>
          <p14:tracePt t="142620" x="8864600" y="4598988"/>
          <p14:tracePt t="142638" x="8880475" y="4598988"/>
          <p14:tracePt t="142654" x="8886825" y="4598988"/>
          <p14:tracePt t="142656" x="8891588" y="4598988"/>
          <p14:tracePt t="142670" x="8909050" y="4598988"/>
          <p14:tracePt t="142687" x="8913813" y="4598988"/>
          <p14:tracePt t="142704" x="8920163" y="4605338"/>
          <p14:tracePt t="142721" x="8924925" y="4605338"/>
          <p14:tracePt t="142752" x="8931275" y="4605338"/>
          <p14:tracePt t="142767" x="8936038" y="4605338"/>
          <p14:tracePt t="142773" x="8940800" y="4605338"/>
          <p14:tracePt t="142788" x="8947150" y="4605338"/>
          <p14:tracePt t="142804" x="8951913" y="4605338"/>
          <p14:tracePt t="142806" x="8958263" y="4605338"/>
          <p14:tracePt t="142821" x="8963025" y="4605338"/>
          <p14:tracePt t="142838" x="8969375" y="4605338"/>
          <p14:tracePt t="142856" x="8974138" y="4605338"/>
          <p14:tracePt t="142873" x="8980488" y="4605338"/>
          <p14:tracePt t="142887" x="8985250" y="4605338"/>
          <p14:tracePt t="142918" x="8991600" y="4605338"/>
          <p14:tracePt t="143158" x="8996363" y="4605338"/>
          <p14:tracePt t="143449" x="9002713" y="4605338"/>
          <p14:tracePt t="143547" x="9007475" y="4605338"/>
          <p14:tracePt t="143569" x="9013825" y="4598988"/>
          <p14:tracePt t="143591" x="9018588" y="4598988"/>
          <p14:tracePt t="143682" x="9018588" y="4594225"/>
          <p14:tracePt t="143690" x="9024938" y="4594225"/>
          <p14:tracePt t="143704" x="9029700" y="4594225"/>
          <p14:tracePt t="143719" x="9034463" y="4587875"/>
          <p14:tracePt t="143741" x="9040813" y="4587875"/>
          <p14:tracePt t="143757" x="9045575" y="4587875"/>
          <p14:tracePt t="143794" x="9045575" y="4583113"/>
          <p14:tracePt t="143832" x="9051925" y="4583113"/>
          <p14:tracePt t="143842" x="9051925" y="4576763"/>
          <p14:tracePt t="143862" x="9051925" y="4572000"/>
          <p14:tracePt t="143876" x="9056688" y="4572000"/>
          <p14:tracePt t="143885" x="9056688" y="4567238"/>
          <p14:tracePt t="143898" x="9063038" y="4560888"/>
          <p14:tracePt t="143914" x="9067800" y="4556125"/>
          <p14:tracePt t="143929" x="9074150" y="4549775"/>
          <p14:tracePt t="143944" x="9078913" y="4549775"/>
          <p14:tracePt t="143956" x="9078913" y="4545013"/>
          <p14:tracePt t="143974" x="9085263" y="4538663"/>
          <p14:tracePt t="143991" x="9090025" y="4533900"/>
          <p14:tracePt t="144005" x="9090025" y="4527550"/>
          <p14:tracePt t="144023" x="9096375" y="4522788"/>
          <p14:tracePt t="144039" x="9107488" y="4516438"/>
          <p14:tracePt t="144057" x="9112250" y="4511675"/>
          <p14:tracePt t="144058" x="9118600" y="4505325"/>
          <p14:tracePt t="144072" x="9123363" y="4500563"/>
          <p14:tracePt t="144091" x="9134475" y="4494213"/>
          <p14:tracePt t="144107" x="9139238" y="4489450"/>
          <p14:tracePt t="144108" x="9145588" y="4489450"/>
          <p14:tracePt t="144124" x="9150350" y="4483100"/>
          <p14:tracePt t="144141" x="9156700" y="4483100"/>
          <p14:tracePt t="144156" x="9167813" y="4478338"/>
          <p14:tracePt t="144176" x="9167813" y="4473575"/>
          <p14:tracePt t="144190" x="9172575" y="4473575"/>
          <p14:tracePt t="144208" x="9172575" y="4467225"/>
          <p14:tracePt t="144223" x="9178925" y="4467225"/>
          <p14:tracePt t="144260" x="9183688" y="4467225"/>
          <p14:tracePt t="144281" x="9190038" y="4467225"/>
          <p14:tracePt t="144291" x="9194800" y="4467225"/>
          <p14:tracePt t="144296" x="9201150" y="4467225"/>
          <p14:tracePt t="144305" x="9205913" y="4467225"/>
          <p14:tracePt t="144323" x="9228138" y="4467225"/>
          <p14:tracePt t="144340" x="9239250" y="4467225"/>
          <p14:tracePt t="144740" x="9232900" y="4467225"/>
          <p14:tracePt t="144746" x="9228138" y="4467225"/>
          <p14:tracePt t="144761" x="9221788" y="4473575"/>
          <p14:tracePt t="144774" x="9194800" y="4478338"/>
          <p14:tracePt t="144790" x="9107488" y="4500563"/>
          <p14:tracePt t="144792" x="9018588" y="4516438"/>
          <p14:tracePt t="144807" x="8764588" y="4560888"/>
          <p14:tracePt t="144809" x="8721725" y="4567238"/>
          <p14:tracePt t="144823" x="8445500" y="4616450"/>
          <p14:tracePt t="144840" x="8235950" y="4660900"/>
          <p14:tracePt t="144857" x="8059738" y="4732338"/>
          <p14:tracePt t="144859" x="8004175" y="4748213"/>
          <p14:tracePt t="144874" x="7977188" y="4759325"/>
          <p14:tracePt t="144875" x="7943850" y="4781550"/>
          <p14:tracePt t="144890" x="7878763" y="4797425"/>
          <p14:tracePt t="144908" x="7812088" y="4808538"/>
          <p14:tracePt t="144924" x="7745413" y="4819650"/>
          <p14:tracePt t="144925" x="7696200" y="4841875"/>
          <p14:tracePt t="144940" x="7635875" y="4846638"/>
          <p14:tracePt t="144942" x="7537450" y="4868863"/>
          <p14:tracePt t="144958" x="7475538" y="4875213"/>
          <p14:tracePt t="144959" x="7350125" y="4891088"/>
          <p14:tracePt t="144973" x="7140575" y="4919663"/>
          <p14:tracePt t="144991" x="6985000" y="4930775"/>
          <p14:tracePt t="145009" x="6715125" y="4962525"/>
          <p14:tracePt t="145025" x="6621463" y="4968875"/>
          <p14:tracePt t="145027" x="6496050" y="4979988"/>
          <p14:tracePt t="145041" x="6362700" y="4991100"/>
          <p14:tracePt t="145058" x="6253163" y="4995863"/>
          <p14:tracePt t="145075" x="6043613" y="5013325"/>
          <p14:tracePt t="145077" x="5938838" y="5024438"/>
          <p14:tracePt t="145092" x="5834063" y="5033963"/>
          <p14:tracePt t="145094" x="5707063" y="5040313"/>
          <p14:tracePt t="145109" x="5548313" y="5045075"/>
          <p14:tracePt t="145111" x="5332413" y="5067300"/>
          <p14:tracePt t="145124" x="5008563" y="5106988"/>
          <p14:tracePt t="145142" x="4676775" y="5127625"/>
          <p14:tracePt t="145144" x="4429125" y="5138738"/>
          <p14:tracePt t="145159" x="4087813" y="5138738"/>
          <p14:tracePt t="145161" x="4049713" y="5138738"/>
          <p14:tracePt t="145175" x="3933825" y="5138738"/>
          <p14:tracePt t="145177" x="3686175" y="5145088"/>
          <p14:tracePt t="145191" x="3360738" y="5145088"/>
          <p14:tracePt t="145208" x="3035300" y="5145088"/>
          <p14:tracePt t="145224" x="2803525" y="5167313"/>
          <p14:tracePt t="145226" x="2720975" y="5183188"/>
          <p14:tracePt t="145242" x="2667000" y="5183188"/>
          <p14:tracePt t="145243" x="2622550" y="5189538"/>
          <p14:tracePt t="145257" x="2562225" y="5200650"/>
          <p14:tracePt t="145275" x="2551113" y="5200650"/>
          <p14:tracePt t="145363" x="2555875" y="5200650"/>
          <p14:tracePt t="145370" x="2562225" y="5194300"/>
          <p14:tracePt t="145384" x="2566988" y="5194300"/>
          <p14:tracePt t="145393" x="2573338" y="5189538"/>
          <p14:tracePt t="145409" x="2578100" y="5189538"/>
          <p14:tracePt t="145425" x="2589213" y="5178425"/>
          <p14:tracePt t="145443" x="2595563" y="5172075"/>
          <p14:tracePt t="145445" x="2600325" y="5172075"/>
          <p14:tracePt t="145460" x="2611438" y="5160963"/>
          <p14:tracePt t="145475" x="2622550" y="5149850"/>
          <p14:tracePt t="145492" x="2633663" y="5145088"/>
          <p14:tracePt t="145508" x="2655888" y="5127625"/>
          <p14:tracePt t="145525" x="2660650" y="5122863"/>
          <p14:tracePt t="145527" x="2667000" y="5118100"/>
          <p14:tracePt t="145545" x="2671763" y="5118100"/>
          <p14:tracePt t="145558" x="2671763" y="5111750"/>
          <p14:tracePt t="145575" x="2678113" y="5111750"/>
          <p14:tracePt t="145592" x="2682875" y="5106988"/>
          <p14:tracePt t="145609" x="2689225" y="5100638"/>
          <p14:tracePt t="145625" x="2693988" y="5100638"/>
          <p14:tracePt t="145642" x="2705100" y="5095875"/>
          <p14:tracePt t="145659" x="2716213" y="5089525"/>
          <p14:tracePt t="145661" x="2732088" y="5078413"/>
          <p14:tracePt t="145676" x="2760663" y="5073650"/>
          <p14:tracePt t="145691" x="2771775" y="5073650"/>
          <p14:tracePt t="145693" x="2798763" y="5062538"/>
          <p14:tracePt t="145708" x="2832100" y="5062538"/>
          <p14:tracePt t="145726" x="2892425" y="5056188"/>
          <p14:tracePt t="145728" x="2919413" y="5056188"/>
          <p14:tracePt t="145743" x="2997200" y="5051425"/>
          <p14:tracePt t="145759" x="3052763" y="5045075"/>
          <p14:tracePt t="145761" x="3095625" y="5040313"/>
          <p14:tracePt t="145775" x="3233738" y="5040313"/>
          <p14:tracePt t="145792" x="3338513" y="5040313"/>
          <p14:tracePt t="145809" x="3509963" y="5029200"/>
          <p14:tracePt t="145811" x="3581400" y="5029200"/>
          <p14:tracePt t="145826" x="3702050" y="5029200"/>
          <p14:tracePt t="145843" x="3822700" y="5029200"/>
          <p14:tracePt t="145859" x="3900488" y="5013325"/>
          <p14:tracePt t="145876" x="3911600" y="5013325"/>
          <p14:tracePt t="145893" x="3916363" y="5013325"/>
          <p14:tracePt t="145977" x="3911600" y="5013325"/>
          <p14:tracePt t="145992" x="3906838" y="5006975"/>
          <p14:tracePt t="145999" x="3895725" y="5002213"/>
          <p14:tracePt t="146009" x="3878263" y="5002213"/>
          <p14:tracePt t="146025" x="3822700" y="4984750"/>
          <p14:tracePt t="146042" x="3719513" y="4968875"/>
          <p14:tracePt t="146044" x="3663950" y="4968875"/>
          <p14:tracePt t="146059" x="3619500" y="4968875"/>
          <p14:tracePt t="146061" x="3586163" y="4968875"/>
          <p14:tracePt t="146075" x="3521075" y="4968875"/>
          <p14:tracePt t="146092" x="3498850" y="4968875"/>
          <p14:tracePt t="146109" x="3492500" y="4968875"/>
          <p14:tracePt t="146111" x="3487738" y="4968875"/>
          <p14:tracePt t="146134" x="3481388" y="4968875"/>
          <p14:tracePt t="146149" x="3476625" y="4968875"/>
          <p14:tracePt t="146159" x="3470275" y="4968875"/>
          <p14:tracePt t="146176" x="3459163" y="4968875"/>
          <p14:tracePt t="146178" x="3448050" y="4968875"/>
          <p14:tracePt t="146192" x="3443288" y="4968875"/>
          <p14:tracePt t="146194" x="3438525" y="4968875"/>
          <p14:tracePt t="146209" x="3427413" y="4968875"/>
          <p14:tracePt t="146211" x="3421063" y="4968875"/>
          <p14:tracePt t="146225" x="3416300" y="4968875"/>
          <p14:tracePt t="146244" x="3405188" y="4962525"/>
          <p14:tracePt t="146246" x="3398838" y="4962525"/>
          <p14:tracePt t="146260" x="3387725" y="4962525"/>
          <p14:tracePt t="146277" x="3333750" y="4951413"/>
          <p14:tracePt t="146292" x="3300413" y="4946650"/>
          <p14:tracePt t="146309" x="3282950" y="4946650"/>
          <p14:tracePt t="146327" x="3278188" y="4946650"/>
          <p14:tracePt t="146420" x="3282950" y="4946650"/>
          <p14:tracePt t="146427" x="3282950" y="4940300"/>
          <p14:tracePt t="146434" x="3305175" y="4940300"/>
          <p14:tracePt t="146460" x="3454400" y="4919663"/>
          <p14:tracePt t="146477" x="3552825" y="4908550"/>
          <p14:tracePt t="146479" x="3586163" y="4902200"/>
          <p14:tracePt t="146494" x="3630613" y="4891088"/>
          <p14:tracePt t="146510" x="3635375" y="4886325"/>
          <p14:tracePt t="146735" x="3646488" y="4886325"/>
          <p14:tracePt t="146751" x="3675063" y="4886325"/>
          <p14:tracePt t="146755" x="3713163" y="4886325"/>
          <p14:tracePt t="146765" x="3751263" y="4886325"/>
          <p14:tracePt t="146777" x="3784600" y="4886325"/>
          <p14:tracePt t="146779" x="3840163" y="4886325"/>
          <p14:tracePt t="146794" x="3895725" y="4886325"/>
          <p14:tracePt t="146810" x="3927475" y="4886325"/>
          <p14:tracePt t="146827" x="3938588" y="4886325"/>
          <p14:tracePt t="147049" x="3927475" y="4886325"/>
          <p14:tracePt t="147056" x="3922713" y="4886325"/>
          <p14:tracePt t="147071" x="3895725" y="4879975"/>
          <p14:tracePt t="147078" x="3862388" y="4879975"/>
          <p14:tracePt t="147094" x="3813175" y="4879975"/>
          <p14:tracePt t="147096" x="3779838" y="4879975"/>
          <p14:tracePt t="147110" x="3690938" y="4879975"/>
          <p14:tracePt t="147128" x="3635375" y="4879975"/>
          <p14:tracePt t="147145" x="3619500" y="4879975"/>
          <p14:tracePt t="147147" x="3614738" y="4879975"/>
          <p14:tracePt t="147161" x="3608388" y="4879975"/>
          <p14:tracePt t="147208" x="3603625" y="4879975"/>
          <p14:tracePt t="147213" x="3586163" y="4879975"/>
          <p14:tracePt t="147229" x="3570288" y="4879975"/>
          <p14:tracePt t="147244" x="3563938" y="4879975"/>
          <p14:tracePt t="147297" x="3559175" y="4879975"/>
          <p14:tracePt t="147312" x="3552825" y="4879975"/>
          <p14:tracePt t="147319" x="3548063" y="4879975"/>
          <p14:tracePt t="147327" x="3536950" y="4879975"/>
          <p14:tracePt t="147344" x="3514725" y="4879975"/>
          <p14:tracePt t="147361" x="3498850" y="4879975"/>
          <p14:tracePt t="147363" x="3492500" y="4879975"/>
          <p14:tracePt t="147378" x="3487738" y="4879975"/>
          <p14:tracePt t="147394" x="3481388" y="4879975"/>
          <p14:tracePt t="147410" x="3476625" y="4879975"/>
          <p14:tracePt t="147428" x="3465513" y="4879975"/>
          <p14:tracePt t="147444" x="3443288" y="4879975"/>
          <p14:tracePt t="147446" x="3432175" y="4879975"/>
          <p14:tracePt t="147461" x="3421063" y="4879975"/>
          <p14:tracePt t="147462" x="3409950" y="4879975"/>
          <p14:tracePt t="147477" x="3387725" y="4879975"/>
          <p14:tracePt t="147494" x="3371850" y="4879975"/>
          <p14:tracePt t="147511" x="3354388" y="4879975"/>
          <p14:tracePt t="147514" x="3344863" y="4879975"/>
          <p14:tracePt t="147529" x="3338513" y="4879975"/>
          <p14:tracePt t="147530" x="3333750" y="4879975"/>
          <p14:tracePt t="147544" x="3327400" y="4879975"/>
          <p14:tracePt t="147546" x="3322638" y="4879975"/>
          <p14:tracePt t="147859" x="3333750" y="4879975"/>
          <p14:tracePt t="147869" x="3344863" y="4879975"/>
          <p14:tracePt t="147878" x="3371850" y="4879975"/>
          <p14:tracePt t="147896" x="3465513" y="4864100"/>
          <p14:tracePt t="147912" x="3509963" y="4857750"/>
          <p14:tracePt t="147913" x="3559175" y="4857750"/>
          <p14:tracePt t="147929" x="3646488" y="4852988"/>
          <p14:tracePt t="147946" x="3746500" y="4846638"/>
          <p14:tracePt t="147948" x="3773488" y="4841875"/>
          <p14:tracePt t="147962" x="3813175" y="4837113"/>
          <p14:tracePt t="147964" x="3840163" y="4837113"/>
          <p14:tracePt t="147979" x="3862388" y="4837113"/>
          <p14:tracePt t="147981" x="3873500" y="4830763"/>
          <p14:tracePt t="147996" x="3878263" y="4830763"/>
          <p14:tracePt t="148237" x="3884613" y="4830763"/>
          <p14:tracePt t="148265" x="3889375" y="4830763"/>
          <p14:tracePt t="148281" x="3895725" y="4830763"/>
          <p14:tracePt t="148287" x="3900488" y="4830763"/>
          <p14:tracePt t="148295" x="3906838" y="4830763"/>
          <p14:tracePt t="148313" x="3922713" y="4830763"/>
          <p14:tracePt t="148330" x="3944938" y="4830763"/>
          <p14:tracePt t="148331" x="3949700" y="4830763"/>
          <p14:tracePt t="148346" x="3956050" y="4826000"/>
          <p14:tracePt t="148348" x="3960813" y="4826000"/>
          <p14:tracePt t="148363" x="3967163" y="4826000"/>
          <p14:tracePt t="148379" x="3971925" y="4826000"/>
          <p14:tracePt t="148396" x="3978275" y="4826000"/>
          <p14:tracePt t="148431" x="3983038" y="4826000"/>
          <p14:tracePt t="148444" x="3989388" y="4826000"/>
          <p14:tracePt t="148467" x="3994150" y="4826000"/>
          <p14:tracePt t="148481" x="4000500" y="4826000"/>
          <p14:tracePt t="148489" x="4005263" y="4826000"/>
          <p14:tracePt t="148528" x="4010025" y="4826000"/>
          <p14:tracePt t="148543" x="4016375" y="4826000"/>
          <p14:tracePt t="148556" x="4021138" y="4826000"/>
          <p14:tracePt t="148571" x="4027488" y="4826000"/>
          <p14:tracePt t="148588" x="4032250" y="4826000"/>
          <p14:tracePt t="148596" x="4038600" y="4826000"/>
          <p14:tracePt t="148613" x="4043363" y="4826000"/>
          <p14:tracePt t="148630" x="4049713" y="4826000"/>
          <p14:tracePt t="148631" x="4049713" y="4819650"/>
          <p14:tracePt t="148647" x="4060825" y="4819650"/>
          <p14:tracePt t="148670" x="4065588" y="4814888"/>
          <p14:tracePt t="152157" x="4071938" y="4814888"/>
          <p14:tracePt t="152171" x="4083050" y="4814888"/>
          <p14:tracePt t="152186" x="4087813" y="4814888"/>
          <p14:tracePt t="152194" x="4087813" y="4808538"/>
          <p14:tracePt t="152209" x="4094163" y="4808538"/>
          <p14:tracePt t="152231" x="4098925" y="4808538"/>
          <p14:tracePt t="152239" x="4103688" y="4808538"/>
          <p14:tracePt t="152253" x="4114800" y="4808538"/>
          <p14:tracePt t="152272" x="4121150" y="4808538"/>
          <p14:tracePt t="152286" x="4125913" y="4814888"/>
          <p14:tracePt t="152302" x="4137025" y="4826000"/>
          <p14:tracePt t="152318" x="4148138" y="4830763"/>
          <p14:tracePt t="152335" x="4170363" y="4852988"/>
          <p14:tracePt t="152353" x="4181475" y="4857750"/>
          <p14:tracePt t="152368" x="4187825" y="4868863"/>
          <p14:tracePt t="152386" x="4192588" y="4875213"/>
          <p14:tracePt t="152412" x="4192588" y="4879975"/>
          <p14:tracePt t="152459" x="4192588" y="4886325"/>
          <p14:tracePt t="152548" x="4192588" y="4891088"/>
          <p14:tracePt t="152705" x="4187825" y="4897438"/>
          <p14:tracePt t="152758" x="4187825" y="4902200"/>
          <p14:tracePt t="152795" x="4187825" y="4908550"/>
          <p14:tracePt t="152811" x="4192588" y="4908550"/>
          <p14:tracePt t="152832" x="4192588" y="4913313"/>
          <p14:tracePt t="152839" x="4197350" y="4913313"/>
          <p14:tracePt t="152886" x="4197350" y="4919663"/>
          <p14:tracePt t="152900" x="4203700" y="4919663"/>
          <p14:tracePt t="152968" x="4208463" y="4919663"/>
          <p14:tracePt t="153005" x="4214813" y="4919663"/>
          <p14:tracePt t="153012" x="4214813" y="4924425"/>
          <p14:tracePt t="153028" x="4219575" y="4924425"/>
          <p14:tracePt t="153049" x="4225925" y="4924425"/>
          <p14:tracePt t="153057" x="4225925" y="4930775"/>
          <p14:tracePt t="153088" x="4230688" y="4930775"/>
          <p14:tracePt t="153102" x="4237038" y="4930775"/>
          <p14:tracePt t="153133" x="4237038" y="4935538"/>
          <p14:tracePt t="153139" x="4241800" y="4935538"/>
          <p14:tracePt t="153987" x="4248150" y="4935538"/>
          <p14:tracePt t="153994" x="4252913" y="4935538"/>
          <p14:tracePt t="154004" x="4259263" y="4935538"/>
          <p14:tracePt t="154021" x="4275138" y="4940300"/>
          <p14:tracePt t="154038" x="4291013" y="4940300"/>
          <p14:tracePt t="154040" x="4297363" y="4940300"/>
          <p14:tracePt t="154054" x="4308475" y="4940300"/>
          <p14:tracePt t="154055" x="4313238" y="4940300"/>
          <p14:tracePt t="154070" x="4330700" y="4940300"/>
          <p14:tracePt t="154088" x="4352925" y="4940300"/>
          <p14:tracePt t="154104" x="4368800" y="4940300"/>
          <p14:tracePt t="154106" x="4384675" y="4940300"/>
          <p14:tracePt t="154121" x="4406900" y="4940300"/>
          <p14:tracePt t="154123" x="4429125" y="4940300"/>
          <p14:tracePt t="154137" x="4500563" y="4940300"/>
          <p14:tracePt t="154154" x="4600575" y="4946650"/>
          <p14:tracePt t="154171" x="4792663" y="4951413"/>
          <p14:tracePt t="154188" x="4908550" y="4951413"/>
          <p14:tracePt t="154190" x="4968875" y="4951413"/>
          <p14:tracePt t="154204" x="5068888" y="4951413"/>
          <p14:tracePt t="154221" x="5162550" y="4957763"/>
          <p14:tracePt t="154239" x="5249863" y="4962525"/>
          <p14:tracePt t="154255" x="5354638" y="4973638"/>
          <p14:tracePt t="154256" x="5403850" y="4973638"/>
          <p14:tracePt t="154271" x="5530850" y="4984750"/>
          <p14:tracePt t="154272" x="5684838" y="4984750"/>
          <p14:tracePt t="154288" x="5994400" y="4991100"/>
          <p14:tracePt t="154305" x="6297613" y="4979988"/>
          <p14:tracePt t="154321" x="6473825" y="4979988"/>
          <p14:tracePt t="154323" x="6527800" y="4973638"/>
          <p14:tracePt t="154339" x="6578600" y="4973638"/>
          <p14:tracePt t="154340" x="6616700" y="4973638"/>
          <p14:tracePt t="154354" x="6650038" y="4973638"/>
          <p14:tracePt t="154356" x="6665913" y="4973638"/>
          <p14:tracePt t="154371" x="6699250" y="4973638"/>
          <p14:tracePt t="154389" x="6781800" y="4973638"/>
          <p14:tracePt t="154406" x="6864350" y="4973638"/>
          <p14:tracePt t="154407" x="6913563" y="4973638"/>
          <p14:tracePt t="154421" x="6946900" y="4968875"/>
          <p14:tracePt t="154423" x="6996113" y="4968875"/>
          <p14:tracePt t="154438" x="7089775" y="4957763"/>
          <p14:tracePt t="154455" x="7162800" y="4957763"/>
          <p14:tracePt t="154471" x="7256463" y="4957763"/>
          <p14:tracePt t="154489" x="7343775" y="4957763"/>
          <p14:tracePt t="154490" x="7404100" y="4957763"/>
          <p14:tracePt t="154505" x="7475538" y="4957763"/>
          <p14:tracePt t="154521" x="7564438" y="4957763"/>
          <p14:tracePt t="154539" x="7651750" y="4968875"/>
          <p14:tracePt t="154556" x="7778750" y="4984750"/>
          <p14:tracePt t="154571" x="7807325" y="4991100"/>
          <p14:tracePt t="154573" x="7823200" y="4991100"/>
          <p14:tracePt t="154589" x="7850188" y="4995863"/>
          <p14:tracePt t="154606" x="7861300" y="5002213"/>
          <p14:tracePt t="154622" x="7878763" y="5006975"/>
          <p14:tracePt t="154623" x="7883525" y="5006975"/>
          <p14:tracePt t="154639" x="7889875" y="5006975"/>
          <p14:tracePt t="154655" x="7894638" y="5006975"/>
          <p14:tracePt t="154672" x="7900988" y="5006975"/>
          <p14:tracePt t="154723" x="7905750" y="5006975"/>
          <p14:tracePt t="154728" x="7905750" y="5013325"/>
          <p14:tracePt t="154767" x="7910513" y="5013325"/>
          <p14:tracePt t="154812" x="7916863" y="5013325"/>
          <p14:tracePt t="154918" x="7894638" y="5013325"/>
          <p14:tracePt t="154925" x="7872413" y="5013325"/>
          <p14:tracePt t="154931" x="7867650" y="5013325"/>
          <p14:tracePt t="154956" x="7839075" y="5013325"/>
          <p14:tracePt t="154973" x="7823200" y="5013325"/>
          <p14:tracePt t="154989" x="7818438" y="5013325"/>
          <p14:tracePt t="155007" x="7812088" y="5013325"/>
          <p14:tracePt t="155061" x="7818438" y="5013325"/>
          <p14:tracePt t="155074" x="7827963" y="5013325"/>
          <p14:tracePt t="155081" x="7834313" y="5013325"/>
          <p14:tracePt t="155091" x="7845425" y="5013325"/>
          <p14:tracePt t="155106" x="7867650" y="5013325"/>
          <p14:tracePt t="155123" x="7894638" y="5013325"/>
          <p14:tracePt t="155139" x="7943850" y="5006975"/>
          <p14:tracePt t="155141" x="7961313" y="4995863"/>
          <p14:tracePt t="155156" x="7972425" y="4995863"/>
          <p14:tracePt t="155158" x="7988300" y="4991100"/>
          <p14:tracePt t="155172" x="8004175" y="4984750"/>
          <p14:tracePt t="155189" x="8010525" y="4979988"/>
          <p14:tracePt t="155206" x="8015288" y="4973638"/>
          <p14:tracePt t="155271" x="8015288" y="4968875"/>
          <p14:tracePt t="155276" x="8021638" y="4968875"/>
          <p14:tracePt t="155290" x="8021638" y="4962525"/>
          <p14:tracePt t="155307" x="8021638" y="4957763"/>
          <p14:tracePt t="156493" x="8026400" y="4957763"/>
          <p14:tracePt t="157024" x="8032750" y="4951413"/>
          <p14:tracePt t="157031" x="8037513" y="4951413"/>
          <p14:tracePt t="157054" x="8043863" y="4951413"/>
          <p14:tracePt t="157061" x="8048625" y="4951413"/>
          <p14:tracePt t="157076" x="8048625" y="4946650"/>
          <p14:tracePt t="157077" x="8054975" y="4946650"/>
          <p14:tracePt t="157092" x="8059738" y="4940300"/>
          <p14:tracePt t="157109" x="8066088" y="4935538"/>
          <p14:tracePt t="157126" x="8070850" y="4935538"/>
          <p14:tracePt t="157128" x="8077200" y="4935538"/>
          <p14:tracePt t="157142" x="8081963" y="4930775"/>
          <p14:tracePt t="157159" x="8093075" y="4924425"/>
          <p14:tracePt t="157175" x="8115300" y="4919663"/>
          <p14:tracePt t="157192" x="8137525" y="4913313"/>
          <p14:tracePt t="157210" x="8159750" y="4908550"/>
          <p14:tracePt t="157211" x="8175625" y="4908550"/>
          <p14:tracePt t="157226" x="8197850" y="4902200"/>
          <p14:tracePt t="157228" x="8220075" y="4897438"/>
          <p14:tracePt t="157243" x="8235950" y="4897438"/>
          <p14:tracePt t="157244" x="8269288" y="4897438"/>
          <p14:tracePt t="157259" x="8318500" y="4897438"/>
          <p14:tracePt t="157276" x="8369300" y="4891088"/>
          <p14:tracePt t="157278" x="8412163" y="4891088"/>
          <p14:tracePt t="157293" x="8445500" y="4886325"/>
          <p14:tracePt t="157294" x="8467725" y="4886325"/>
          <p14:tracePt t="157310" x="8523288" y="4875213"/>
          <p14:tracePt t="157311" x="8539163" y="4868863"/>
          <p14:tracePt t="157326" x="8577263" y="4864100"/>
          <p14:tracePt t="157343" x="8628063" y="4857750"/>
          <p14:tracePt t="157360" x="8655050" y="4846638"/>
          <p14:tracePt t="157362" x="8666163" y="4841875"/>
          <p14:tracePt t="157377" x="8682038" y="4841875"/>
          <p14:tracePt t="157392" x="8704263" y="4841875"/>
          <p14:tracePt t="157409" x="8732838" y="4841875"/>
          <p14:tracePt t="157426" x="8743950" y="4846638"/>
          <p14:tracePt t="157444" x="8759825" y="4864100"/>
          <p14:tracePt t="157460" x="8770938" y="4868863"/>
          <p14:tracePt t="157461" x="8782050" y="4868863"/>
          <p14:tracePt t="157476" x="8820150" y="4868863"/>
          <p14:tracePt t="157493" x="8847138" y="4875213"/>
          <p14:tracePt t="157511" x="8891588" y="4875213"/>
          <p14:tracePt t="157527" x="8924925" y="4879975"/>
          <p14:tracePt t="157542" x="8958263" y="4886325"/>
          <p14:tracePt t="157560" x="8974138" y="4886325"/>
          <p14:tracePt t="157577" x="8996363" y="4886325"/>
          <p14:tracePt t="157579" x="9002713" y="4886325"/>
          <p14:tracePt t="157602" x="9007475" y="4886325"/>
          <p14:tracePt t="157640" x="9013825" y="4886325"/>
          <p14:tracePt t="157646" x="9013825" y="4891088"/>
          <p14:tracePt t="157660" x="9018588" y="4891088"/>
          <p14:tracePt t="157678" x="9024938" y="4891088"/>
          <p14:tracePt t="157693" x="9024938" y="4897438"/>
          <p14:tracePt t="157710" x="9034463" y="4897438"/>
          <p14:tracePt t="157727" x="9040813" y="4897438"/>
          <p14:tracePt t="157728" x="9045575" y="4897438"/>
          <p14:tracePt t="157745" x="9051925" y="4902200"/>
          <p14:tracePt t="157760" x="9056688" y="4902200"/>
          <p14:tracePt t="157777" x="9063038" y="4902200"/>
          <p14:tracePt t="157798" x="9067800" y="4902200"/>
          <p14:tracePt t="157810" x="9074150" y="4902200"/>
          <p14:tracePt t="157827" x="9085263" y="4902200"/>
          <p14:tracePt t="157843" x="9090025" y="4902200"/>
          <p14:tracePt t="157860" x="9101138" y="4902200"/>
          <p14:tracePt t="157878" x="9123363" y="4902200"/>
          <p14:tracePt t="157896" x="9128125" y="4902200"/>
          <p14:tracePt t="157910" x="9134475" y="4902200"/>
          <p14:tracePt t="157912" x="9139238" y="4902200"/>
          <p14:tracePt t="157927" x="9150350" y="4902200"/>
          <p14:tracePt t="157947" x="9161463" y="4902200"/>
          <p14:tracePt t="157961" x="9167813" y="4897438"/>
          <p14:tracePt t="157979" x="9172575" y="4891088"/>
          <p14:tracePt t="157994" x="9178925" y="4891088"/>
          <p14:tracePt t="158061" x="9183688" y="4891088"/>
          <p14:tracePt t="158106" x="9190038" y="4891088"/>
          <p14:tracePt t="158135" x="9194800" y="4891088"/>
          <p14:tracePt t="158181" x="9201150" y="4891088"/>
          <p14:tracePt t="158198" x="9205913" y="4891088"/>
          <p14:tracePt t="158218" x="9212263" y="4891088"/>
          <p14:tracePt t="158240" x="9217025" y="4891088"/>
          <p14:tracePt t="158254" x="9221788" y="4891088"/>
          <p14:tracePt t="158286" x="9228138" y="4891088"/>
          <p14:tracePt t="158299" x="9232900" y="4891088"/>
          <p14:tracePt t="158330" x="9239250" y="4891088"/>
          <p14:tracePt t="158376" x="9244013" y="4891088"/>
          <p14:tracePt t="158397" x="9250363" y="4891088"/>
          <p14:tracePt t="158412" x="9255125" y="4891088"/>
          <p14:tracePt t="158450" x="9261475" y="4891088"/>
          <p14:tracePt t="158464" x="9266238" y="4891088"/>
          <p14:tracePt t="158487" x="9272588" y="4891088"/>
          <p14:tracePt t="158509" x="9277350" y="4891088"/>
          <p14:tracePt t="158525" x="9283700" y="4891088"/>
          <p14:tracePt t="158531" x="9288463" y="4891088"/>
          <p14:tracePt t="158544" x="9294813" y="4891088"/>
          <p14:tracePt t="158562" x="9299575" y="4891088"/>
          <p14:tracePt t="158580" x="9305925" y="4891088"/>
          <p14:tracePt t="158595" x="9310688" y="4891088"/>
          <p14:tracePt t="158614" x="9315450" y="4891088"/>
          <p14:tracePt t="158637" x="9321800" y="4891088"/>
          <p14:tracePt t="158646" x="9326563" y="4891088"/>
          <p14:tracePt t="158661" x="9326563" y="4886325"/>
          <p14:tracePt t="158679" x="9332913" y="4886325"/>
          <p14:tracePt t="158696" x="9344025" y="4886325"/>
          <p14:tracePt t="158711" x="9348788" y="4886325"/>
          <p14:tracePt t="158728" x="9355138" y="4886325"/>
          <p14:tracePt t="158745" x="9366250" y="4886325"/>
          <p14:tracePt t="158763" x="9377363" y="4886325"/>
          <p14:tracePt t="158764" x="9382125" y="4886325"/>
          <p14:tracePt t="158779" x="9388475" y="4886325"/>
          <p14:tracePt t="158780" x="9393238" y="4886325"/>
          <p14:tracePt t="158820" x="9399588" y="4886325"/>
          <p14:tracePt t="158831" x="9404350" y="4886325"/>
          <p14:tracePt t="158839" x="9409113" y="4891088"/>
          <p14:tracePt t="158854" x="9415463" y="4891088"/>
          <p14:tracePt t="158869" x="9420225" y="4891088"/>
          <p14:tracePt t="158878" x="9426575" y="4891088"/>
          <p14:tracePt t="158896" x="9431338" y="4891088"/>
          <p14:tracePt t="158912" x="9437688" y="4891088"/>
          <p14:tracePt t="158930" x="9442450" y="4891088"/>
          <p14:tracePt t="158947" x="9448800" y="4891088"/>
          <p14:tracePt t="158968" x="9453563" y="4891088"/>
          <p14:tracePt t="158998" x="9459913" y="4891088"/>
          <p14:tracePt t="159718" x="9464675" y="4891088"/>
          <p14:tracePt t="159724" x="9475788" y="4891088"/>
          <p14:tracePt t="159734" x="9486900" y="4891088"/>
          <p14:tracePt t="159747" x="9509125" y="4891088"/>
          <p14:tracePt t="159748" x="9513888" y="4891088"/>
          <p14:tracePt t="159763" x="9531350" y="4891088"/>
          <p14:tracePt t="159779" x="9596438" y="4891088"/>
          <p14:tracePt t="159797" x="9663113" y="4897438"/>
          <p14:tracePt t="160557" x="9607550" y="4897438"/>
          <p14:tracePt t="160565" x="9426575" y="4924425"/>
          <p14:tracePt t="160572" x="9139238" y="4973638"/>
          <p14:tracePt t="160598" x="7883525" y="5343525"/>
          <p14:tracePt t="160615" x="7205663" y="5607050"/>
          <p14:tracePt t="160616" x="6958013" y="5684838"/>
          <p14:tracePt t="160631" x="6726238" y="5805488"/>
          <p14:tracePt t="160647" x="6246813" y="6003925"/>
          <p14:tracePt t="160665" x="5965825" y="6135688"/>
          <p14:tracePt t="160681" x="5751513" y="6208713"/>
          <p14:tracePt t="160697" x="5454650" y="6323013"/>
          <p14:tracePt t="160714" x="5140325" y="6405563"/>
          <p14:tracePt t="160716" x="4986338" y="6438900"/>
          <p14:tracePt t="160731" x="4765675" y="6494463"/>
          <p14:tracePt t="160748" x="4594225" y="6532563"/>
          <p14:tracePt t="160765" x="4281488" y="6577013"/>
          <p14:tracePt t="160767" x="4103688" y="6604000"/>
          <p14:tracePt t="160781" x="3822700" y="6648450"/>
          <p14:tracePt t="160783" x="3481388" y="6675438"/>
          <p14:tracePt t="160799" x="2870200" y="6737350"/>
          <p14:tracePt t="160815" x="2060575" y="6819900"/>
          <p14:tracePt t="160831" x="1366838" y="6846888"/>
          <p14:tracePt t="161539" x="479425" y="5221288"/>
          <p14:tracePt t="161548" x="666750" y="5073650"/>
          <p14:tracePt t="161566" x="1316038" y="4649788"/>
          <p14:tracePt t="161582" x="1824038" y="4379913"/>
          <p14:tracePt t="161584" x="2093913" y="4264025"/>
          <p14:tracePt t="161599" x="2428875" y="4137025"/>
          <p14:tracePt t="161616" x="2936875" y="3971925"/>
          <p14:tracePt t="161633" x="3135313" y="3960813"/>
          <p14:tracePt t="161650" x="3222625" y="3960813"/>
          <p14:tracePt t="161651" x="3228975" y="3960813"/>
          <p14:tracePt t="161666" x="3233738" y="3960813"/>
          <p14:tracePt t="161682" x="3228975" y="3960813"/>
          <p14:tracePt t="161699" x="3217863" y="3971925"/>
          <p14:tracePt t="161716" x="3206750" y="3976688"/>
          <p14:tracePt t="161787" x="3200400" y="3976688"/>
          <p14:tracePt t="161794" x="3200400" y="3983038"/>
          <p14:tracePt t="161802" x="3195638" y="3983038"/>
          <p14:tracePt t="161816" x="3189288" y="3987800"/>
          <p14:tracePt t="161818" x="3184525" y="3994150"/>
          <p14:tracePt t="161834" x="3157538" y="4016375"/>
          <p14:tracePt t="161849" x="3124200" y="4037013"/>
          <p14:tracePt t="161866" x="3101975" y="4054475"/>
          <p14:tracePt t="161868" x="3079750" y="4059238"/>
          <p14:tracePt t="161883" x="3024188" y="4081463"/>
          <p14:tracePt t="161900" x="2979738" y="4092575"/>
          <p14:tracePt t="161902" x="2936875" y="4098925"/>
          <p14:tracePt t="161916" x="2836863" y="4125913"/>
          <p14:tracePt t="161933" x="2771775" y="4159250"/>
          <p14:tracePt t="161950" x="2667000" y="4197350"/>
          <p14:tracePt t="161951" x="2622550" y="4213225"/>
          <p14:tracePt t="161967" x="2578100" y="4230688"/>
          <p14:tracePt t="161969" x="2473325" y="4257675"/>
          <p14:tracePt t="161983" x="2270125" y="4324350"/>
          <p14:tracePt t="162000" x="2049463" y="4362450"/>
          <p14:tracePt t="162016" x="1955800" y="4406900"/>
          <p14:tracePt t="162018" x="1922463" y="4422775"/>
          <p14:tracePt t="162033" x="1911350" y="4440238"/>
          <p14:tracePt t="162035" x="1906588" y="4451350"/>
          <p14:tracePt t="162049" x="1906588" y="4462463"/>
          <p14:tracePt t="162066" x="1928813" y="4516438"/>
          <p14:tracePt t="162083" x="2049463" y="4572000"/>
          <p14:tracePt t="162100" x="2274888" y="4638675"/>
          <p14:tracePt t="162102" x="2473325" y="4670425"/>
          <p14:tracePt t="162116" x="2782888" y="4714875"/>
          <p14:tracePt t="162118" x="3001963" y="4754563"/>
          <p14:tracePt t="162133" x="3802063" y="4837113"/>
          <p14:tracePt t="162150" x="4694238" y="4852988"/>
          <p14:tracePt t="162167" x="5905500" y="4886325"/>
          <p14:tracePt t="162184" x="6864350" y="4886325"/>
          <p14:tracePt t="162185" x="7410450" y="4879975"/>
          <p14:tracePt t="162201" x="8242300" y="4841875"/>
          <p14:tracePt t="162216" x="8980488" y="4797425"/>
          <p14:tracePt t="162233" x="9399588" y="4770438"/>
          <p14:tracePt t="162250" x="9547225" y="4770438"/>
          <p14:tracePt t="162252" x="9558338" y="4770438"/>
          <p14:tracePt t="162389" x="9564688" y="4770438"/>
          <p14:tracePt t="162409" x="9569450" y="4770438"/>
          <p14:tracePt t="162419" x="9575800" y="4770438"/>
          <p14:tracePt t="162423" x="9580563" y="4770438"/>
          <p14:tracePt t="162433" x="9591675" y="4770438"/>
          <p14:tracePt t="162450" x="9602788" y="4770438"/>
          <p14:tracePt t="162468" x="9640888" y="4770438"/>
          <p14:tracePt t="162469" x="9663113" y="4770438"/>
          <p14:tracePt t="162484" x="9707563" y="4770438"/>
          <p14:tracePt t="162486" x="9783763" y="4781550"/>
          <p14:tracePt t="162500" x="9877425" y="4797425"/>
          <p14:tracePt t="162517" x="10004425" y="4803775"/>
          <p14:tracePt t="162534" x="10109200" y="4808538"/>
          <p14:tracePt t="162535" x="10142538" y="4819650"/>
          <p14:tracePt t="162550" x="10198100" y="4826000"/>
          <p14:tracePt t="162568" x="10240963" y="4826000"/>
          <p14:tracePt t="162569" x="10247313" y="4830763"/>
          <p14:tracePt t="162620" x="10213975" y="4837113"/>
          <p14:tracePt t="162626" x="10209213" y="4837113"/>
          <p14:tracePt t="162635" x="10198100" y="4837113"/>
          <p14:tracePt t="162651" x="10169525" y="4846638"/>
          <p14:tracePt t="162668" x="10158413" y="4852988"/>
          <p14:tracePt t="162685" x="10153650" y="4857750"/>
          <p14:tracePt t="162968" x="10158413" y="4857750"/>
          <p14:tracePt t="162973" x="10169525" y="4864100"/>
          <p14:tracePt t="162985" x="10198100" y="4868863"/>
          <p14:tracePt t="162987" x="10240963" y="4875213"/>
          <p14:tracePt t="163002" x="10325100" y="4875213"/>
          <p14:tracePt t="163003" x="10367963" y="4875213"/>
          <p14:tracePt t="163018" x="10379075" y="4875213"/>
          <p14:tracePt t="163640" x="10374313" y="4875213"/>
          <p14:tracePt t="163647" x="10345738" y="4875213"/>
          <p14:tracePt t="163654" x="10269538" y="4864100"/>
          <p14:tracePt t="163670" x="10109200" y="4868863"/>
          <p14:tracePt t="163685" x="9888538" y="4886325"/>
          <p14:tracePt t="163702" x="9752013" y="4913313"/>
          <p14:tracePt t="163719" x="9596438" y="4973638"/>
          <p14:tracePt t="163721" x="9471025" y="5024438"/>
          <p14:tracePt t="163736" x="9078913" y="5118100"/>
          <p14:tracePt t="163738" x="8963025" y="5122863"/>
          <p14:tracePt t="163752" x="8362950" y="5221288"/>
          <p14:tracePt t="163769" x="7673975" y="5283200"/>
          <p14:tracePt t="163786" x="7018338" y="5376863"/>
          <p14:tracePt t="163803" x="6534150" y="5464175"/>
          <p14:tracePt t="163804" x="6302375" y="5513388"/>
          <p14:tracePt t="163820" x="6103938" y="5557838"/>
          <p14:tracePt t="163821" x="5983288" y="5568950"/>
          <p14:tracePt t="163836" x="5840413" y="5584825"/>
          <p14:tracePt t="163853" x="5740400" y="5580063"/>
          <p14:tracePt t="163869" x="5581650" y="5568950"/>
          <p14:tracePt t="163887" x="5227638" y="5530850"/>
          <p14:tracePt t="163902" x="4886325" y="5508625"/>
          <p14:tracePt t="163920" x="4600575" y="5502275"/>
          <p14:tracePt t="163937" x="4252913" y="5486400"/>
          <p14:tracePt t="163938" x="4087813" y="5475288"/>
          <p14:tracePt t="163954" x="3795713" y="5414963"/>
          <p14:tracePt t="163970" x="3702050" y="5392738"/>
          <p14:tracePt t="163972" x="3581400" y="5359400"/>
          <p14:tracePt t="163986" x="3333750" y="5276850"/>
          <p14:tracePt t="164003" x="3113088" y="5194300"/>
          <p14:tracePt t="164020" x="2963863" y="5138738"/>
          <p14:tracePt t="164022" x="2914650" y="5118100"/>
          <p14:tracePt t="164037" x="2825750" y="5062538"/>
          <p14:tracePt t="164053" x="2771775" y="5024438"/>
          <p14:tracePt t="164070" x="2709863" y="4991100"/>
          <p14:tracePt t="164086" x="2644775" y="4924425"/>
          <p14:tracePt t="164103" x="2573338" y="4875213"/>
          <p14:tracePt t="164104" x="2517775" y="4837113"/>
          <p14:tracePt t="164119" x="2479675" y="4808538"/>
          <p14:tracePt t="164120" x="2435225" y="4786313"/>
          <p14:tracePt t="164136" x="2281238" y="4710113"/>
          <p14:tracePt t="164153" x="2198688" y="4665663"/>
          <p14:tracePt t="164170" x="2143125" y="4638675"/>
          <p14:tracePt t="164171" x="2138363" y="4632325"/>
          <p14:tracePt t="164187" x="2132013" y="4627563"/>
          <p14:tracePt t="164203" x="2132013" y="4621213"/>
          <p14:tracePt t="164219" x="2138363" y="4621213"/>
          <p14:tracePt t="164237" x="2176463" y="4621213"/>
          <p14:tracePt t="164239" x="2270125" y="4621213"/>
          <p14:tracePt t="164254" x="2357438" y="4632325"/>
          <p14:tracePt t="164255" x="2473325" y="4638675"/>
          <p14:tracePt t="164270" x="2555875" y="4649788"/>
          <p14:tracePt t="164271" x="2698750" y="4670425"/>
          <p14:tracePt t="164286" x="2886075" y="4687888"/>
          <p14:tracePt t="164303" x="3151188" y="4714875"/>
          <p14:tracePt t="164320" x="3289300" y="4737100"/>
          <p14:tracePt t="164338" x="3333750" y="4737100"/>
          <p14:tracePt t="164504" x="3338513" y="4743450"/>
          <p14:tracePt t="164508" x="3344863" y="4743450"/>
          <p14:tracePt t="164520" x="3360738" y="4748213"/>
          <p14:tracePt t="164537" x="3398838" y="4759325"/>
          <p14:tracePt t="164539" x="3409950" y="4764088"/>
          <p14:tracePt t="164554" x="3421063" y="4764088"/>
          <p14:tracePt t="164570" x="3427413" y="4764088"/>
          <p14:tracePt t="168132" x="3333750" y="4714875"/>
          <p14:tracePt t="168134" x="3322638" y="4710113"/>
          <p14:tracePt t="168138" x="3294063" y="4676775"/>
          <p14:tracePt t="168139" x="3294063" y="4670425"/>
          <p14:tracePt t="168147" x="3294063" y="4665663"/>
          <p14:tracePt t="168159" x="3294063" y="4660900"/>
          <p14:tracePt t="168175" x="3294063" y="4649788"/>
          <p14:tracePt t="168177" x="3300413" y="4649788"/>
          <p14:tracePt t="168194" x="3300413" y="4643438"/>
          <p14:tracePt t="168209" x="3305175" y="4643438"/>
          <p14:tracePt t="168226" x="3311525" y="4638675"/>
          <p14:tracePt t="168243" x="3316288" y="4638675"/>
          <p14:tracePt t="168268" x="3322638" y="4638675"/>
          <p14:tracePt t="168283" x="3327400" y="4638675"/>
          <p14:tracePt t="168293" x="3333750" y="4638675"/>
          <p14:tracePt t="168309" x="3349625" y="4638675"/>
          <p14:tracePt t="168311" x="3354388" y="4638675"/>
          <p14:tracePt t="168326" x="3360738" y="4638675"/>
          <p14:tracePt t="168328" x="3365500" y="4638675"/>
          <p14:tracePt t="168493" x="3371850" y="4638675"/>
          <p14:tracePt t="168499" x="3376613" y="4638675"/>
          <p14:tracePt t="168510" x="3394075" y="4638675"/>
          <p14:tracePt t="168527" x="3432175" y="4638675"/>
          <p14:tracePt t="168528" x="3481388" y="4638675"/>
          <p14:tracePt t="168544" x="3521075" y="4638675"/>
          <p14:tracePt t="168560" x="3625850" y="4638675"/>
          <p14:tracePt t="168561" x="3686175" y="4638675"/>
          <p14:tracePt t="168576" x="3773488" y="4638675"/>
          <p14:tracePt t="168593" x="3873500" y="4632325"/>
          <p14:tracePt t="168610" x="3967163" y="4632325"/>
          <p14:tracePt t="168611" x="4027488" y="4632325"/>
          <p14:tracePt t="168628" x="4060825" y="4632325"/>
          <p14:tracePt t="168630" x="4087813" y="4632325"/>
          <p14:tracePt t="168643" x="4187825" y="4632325"/>
          <p14:tracePt t="168660" x="4259263" y="4632325"/>
          <p14:tracePt t="168677" x="4330700" y="4638675"/>
          <p14:tracePt t="168679" x="4368800" y="4638675"/>
          <p14:tracePt t="168694" x="4424363" y="4643438"/>
          <p14:tracePt t="168695" x="4435475" y="4649788"/>
          <p14:tracePt t="168710" x="4495800" y="4654550"/>
          <p14:tracePt t="168726" x="4551363" y="4660900"/>
          <p14:tracePt t="168743" x="4600575" y="4665663"/>
          <p14:tracePt t="168760" x="4622800" y="4665663"/>
          <p14:tracePt t="168762" x="4633913" y="4665663"/>
          <p14:tracePt t="168777" x="4638675" y="4665663"/>
          <p14:tracePt t="168951" x="4645025" y="4665663"/>
          <p14:tracePt t="168956" x="4649788" y="4660900"/>
          <p14:tracePt t="168965" x="4654550" y="4660900"/>
          <p14:tracePt t="168978" x="4660900" y="4654550"/>
          <p14:tracePt t="168979" x="4665663" y="4649788"/>
          <p14:tracePt t="168994" x="4672013" y="4643438"/>
          <p14:tracePt t="168995" x="4687888" y="4638675"/>
          <p14:tracePt t="169010" x="4699000" y="4627563"/>
          <p14:tracePt t="169027" x="4705350" y="4616450"/>
          <p14:tracePt t="169044" x="4716463" y="4605338"/>
          <p14:tracePt t="169060" x="4727575" y="4598988"/>
          <p14:tracePt t="169078" x="4732338" y="4594225"/>
          <p14:tracePt t="169079" x="4738688" y="4587875"/>
          <p14:tracePt t="169094" x="4743450" y="4583113"/>
          <p14:tracePt t="169111" x="4754563" y="4572000"/>
          <p14:tracePt t="169128" x="4759325" y="4567238"/>
          <p14:tracePt t="169145" x="4776788" y="4567238"/>
          <p14:tracePt t="169160" x="4787900" y="4556125"/>
          <p14:tracePt t="169177" x="4814888" y="4549775"/>
          <p14:tracePt t="169194" x="4841875" y="4533900"/>
          <p14:tracePt t="169212" x="4875213" y="4522788"/>
          <p14:tracePt t="169213" x="4881563" y="4516438"/>
          <p14:tracePt t="169228" x="4919663" y="4505325"/>
          <p14:tracePt t="169244" x="4991100" y="4483100"/>
          <p14:tracePt t="169261" x="5046663" y="4467225"/>
          <p14:tracePt t="169278" x="5095875" y="4456113"/>
          <p14:tracePt t="169279" x="5129213" y="4451350"/>
          <p14:tracePt t="169294" x="5156200" y="4445000"/>
          <p14:tracePt t="169296" x="5167313" y="4445000"/>
          <p14:tracePt t="169310" x="5211763" y="4445000"/>
          <p14:tracePt t="169328" x="5222875" y="4440238"/>
          <p14:tracePt t="169344" x="5245100" y="4440238"/>
          <p14:tracePt t="169361" x="5289550" y="4440238"/>
          <p14:tracePt t="169378" x="5321300" y="4440238"/>
          <p14:tracePt t="169395" x="5403850" y="4440238"/>
          <p14:tracePt t="169411" x="5443538" y="4440238"/>
          <p14:tracePt t="169429" x="5503863" y="4440238"/>
          <p14:tracePt t="169431" x="5526088" y="4440238"/>
          <p14:tracePt t="169445" x="5548313" y="4440238"/>
          <p14:tracePt t="169446" x="5581650" y="4440238"/>
          <p14:tracePt t="169460" x="5624513" y="4440238"/>
          <p14:tracePt t="169478" x="5684838" y="4440238"/>
          <p14:tracePt t="169495" x="5724525" y="4440238"/>
          <p14:tracePt t="169497" x="5740400" y="4440238"/>
          <p14:tracePt t="169512" x="5757863" y="4440238"/>
          <p14:tracePt t="169514" x="5773738" y="4440238"/>
          <p14:tracePt t="169528" x="5829300" y="4445000"/>
          <p14:tracePt t="169545" x="5889625" y="4462463"/>
          <p14:tracePt t="169561" x="5983288" y="4478338"/>
          <p14:tracePt t="169578" x="6049963" y="4478338"/>
          <p14:tracePt t="169596" x="6148388" y="4478338"/>
          <p14:tracePt t="169597" x="6186488" y="4483100"/>
          <p14:tracePt t="169611" x="6280150" y="4483100"/>
          <p14:tracePt t="169629" x="6396038" y="4483100"/>
          <p14:tracePt t="169646" x="6507163" y="4483100"/>
          <p14:tracePt t="169647" x="6556375" y="4483100"/>
          <p14:tracePt t="169661" x="6650038" y="4483100"/>
          <p14:tracePt t="169662" x="6737350" y="4483100"/>
          <p14:tracePt t="169678" x="6897688" y="4483100"/>
          <p14:tracePt t="169695" x="7073900" y="4483100"/>
          <p14:tracePt t="169711" x="7239000" y="4483100"/>
          <p14:tracePt t="169713" x="7283450" y="4483100"/>
          <p14:tracePt t="169729" x="7343775" y="4483100"/>
          <p14:tracePt t="169730" x="7388225" y="4483100"/>
          <p14:tracePt t="169745" x="7453313" y="4483100"/>
          <p14:tracePt t="169746" x="7508875" y="4483100"/>
          <p14:tracePt t="169761" x="7586663" y="4483100"/>
          <p14:tracePt t="169779" x="7640638" y="4483100"/>
          <p14:tracePt t="169796" x="7662863" y="4483100"/>
          <p14:tracePt t="169797" x="7669213" y="4483100"/>
          <p14:tracePt t="169851" x="7673975" y="4483100"/>
          <p14:tracePt t="169856" x="7680325" y="4483100"/>
          <p14:tracePt t="169864" x="7685088" y="4483100"/>
          <p14:tracePt t="169879" x="7702550" y="4489450"/>
          <p14:tracePt t="169880" x="7718425" y="4494213"/>
          <p14:tracePt t="169895" x="7724775" y="4494213"/>
          <p14:tracePt t="169896" x="7729538" y="4500563"/>
          <p14:tracePt t="169911" x="7751763" y="4511675"/>
          <p14:tracePt t="169929" x="7756525" y="4511675"/>
          <p14:tracePt t="170083" x="7751763" y="4511675"/>
          <p14:tracePt t="170158" x="7745413" y="4511675"/>
          <p14:tracePt t="170180" x="7740650" y="4511675"/>
          <p14:tracePt t="170435" x="7734300" y="4511675"/>
          <p14:tracePt t="170442" x="7734300" y="4505325"/>
          <p14:tracePt t="170449" x="7729538" y="4505325"/>
          <p14:tracePt t="172011" x="7734300" y="4505325"/>
          <p14:tracePt t="172018" x="7927975" y="4505325"/>
          <p14:tracePt t="172024" x="7972425" y="4500563"/>
          <p14:tracePt t="172048" x="8115300" y="4483100"/>
          <p14:tracePt t="172065" x="8191500" y="4473575"/>
          <p14:tracePt t="172082" x="8231188" y="4473575"/>
          <p14:tracePt t="172083" x="8247063" y="4467225"/>
          <p14:tracePt t="173061" x="8258175" y="4467225"/>
          <p14:tracePt t="173067" x="8269288" y="4467225"/>
          <p14:tracePt t="173075" x="8291513" y="4462463"/>
          <p14:tracePt t="173100" x="8396288" y="4456113"/>
          <p14:tracePt t="173117" x="8478838" y="4440238"/>
          <p14:tracePt t="173119" x="8534400" y="4433888"/>
          <p14:tracePt t="173134" x="8621713" y="4418013"/>
          <p14:tracePt t="173150" x="8666163" y="4411663"/>
          <p14:tracePt t="173152" x="8699500" y="4411663"/>
          <p14:tracePt t="173167" x="8743950" y="4406900"/>
          <p14:tracePt t="173184" x="8775700" y="4400550"/>
          <p14:tracePt t="173200" x="8786813" y="4400550"/>
          <p14:tracePt t="173202" x="8793163" y="4400550"/>
          <p14:tracePt t="173217" x="8797925" y="4400550"/>
          <p14:tracePt t="173369" x="8786813" y="4400550"/>
          <p14:tracePt t="173375" x="8764588" y="4400550"/>
          <p14:tracePt t="173383" x="8710613" y="4400550"/>
          <p14:tracePt t="173401" x="8494713" y="4429125"/>
          <p14:tracePt t="173417" x="8318500" y="4456113"/>
          <p14:tracePt t="173419" x="8142288" y="4483100"/>
          <p14:tracePt t="173434" x="8032750" y="4505325"/>
          <p14:tracePt t="173436" x="7889875" y="4538663"/>
          <p14:tracePt t="173450" x="7537450" y="4616450"/>
          <p14:tracePt t="173467" x="7377113" y="4638675"/>
          <p14:tracePt t="173484" x="7200900" y="4649788"/>
          <p14:tracePt t="173500" x="7123113" y="4654550"/>
          <p14:tracePt t="173502" x="7062788" y="4660900"/>
          <p14:tracePt t="173517" x="7035800" y="4660900"/>
          <p14:tracePt t="173518" x="6991350" y="4660900"/>
          <p14:tracePt t="173534" x="6870700" y="4665663"/>
          <p14:tracePt t="173551" x="6710363" y="4670425"/>
          <p14:tracePt t="173568" x="6462713" y="4699000"/>
          <p14:tracePt t="173570" x="6235700" y="4732338"/>
          <p14:tracePt t="173585" x="5872163" y="4781550"/>
          <p14:tracePt t="173601" x="5497513" y="4857750"/>
          <p14:tracePt t="173617" x="5080000" y="4946650"/>
          <p14:tracePt t="173635" x="4649788" y="5045075"/>
          <p14:tracePt t="173636" x="4330700" y="5089525"/>
          <p14:tracePt t="173651" x="4110038" y="5127625"/>
          <p14:tracePt t="173652" x="3779838" y="5172075"/>
          <p14:tracePt t="173668" x="3333750" y="5205413"/>
          <p14:tracePt t="173670" x="3278188" y="5205413"/>
          <p14:tracePt t="173684" x="2859088" y="5205413"/>
          <p14:tracePt t="173701" x="2506663" y="5216525"/>
          <p14:tracePt t="173719" x="2292350" y="5216525"/>
          <p14:tracePt t="173720" x="2241550" y="5216525"/>
          <p14:tracePt t="173735" x="2214563" y="5211763"/>
          <p14:tracePt t="173736" x="2187575" y="5205413"/>
          <p14:tracePt t="173750" x="2159000" y="5194300"/>
          <p14:tracePt t="173768" x="2138363" y="5183188"/>
          <p14:tracePt t="173785" x="2120900" y="5178425"/>
          <p14:tracePt t="173786" x="2105025" y="5172075"/>
          <p14:tracePt t="173801" x="2087563" y="5167313"/>
          <p14:tracePt t="173803" x="2076450" y="5167313"/>
          <p14:tracePt t="173818" x="2033588" y="5156200"/>
          <p14:tracePt t="173834" x="1944688" y="5149850"/>
          <p14:tracePt t="173851" x="1884363" y="5149850"/>
          <p14:tracePt t="173869" x="1851025" y="5145088"/>
          <p14:tracePt t="173969" x="1851025" y="5138738"/>
          <p14:tracePt t="173998" x="1857375" y="5138738"/>
          <p14:tracePt t="174004" x="1862138" y="5133975"/>
          <p14:tracePt t="174020" x="1895475" y="5111750"/>
          <p14:tracePt t="174036" x="1906588" y="5106988"/>
          <p14:tracePt t="174051" x="1933575" y="5095875"/>
          <p14:tracePt t="174068" x="1982788" y="5056188"/>
          <p14:tracePt t="174085" x="2027238" y="5029200"/>
          <p14:tracePt t="174086" x="2060575" y="5006975"/>
          <p14:tracePt t="174102" x="2127250" y="4973638"/>
          <p14:tracePt t="174118" x="2143125" y="4968875"/>
          <p14:tracePt t="174119" x="2176463" y="4957763"/>
          <p14:tracePt t="174135" x="2214563" y="4946650"/>
          <p14:tracePt t="174151" x="2259013" y="4930775"/>
          <p14:tracePt t="174169" x="2281238" y="4913313"/>
          <p14:tracePt t="174185" x="2286000" y="4913313"/>
          <p14:tracePt t="174186" x="2308225" y="4913313"/>
          <p14:tracePt t="174202" x="2374900" y="4902200"/>
          <p14:tracePt t="174219" x="2468563" y="4902200"/>
          <p14:tracePt t="174236" x="2595563" y="4897438"/>
          <p14:tracePt t="174252" x="2627313" y="4891088"/>
          <p14:tracePt t="174657" x="2633663" y="4891088"/>
          <p14:tracePt t="174680" x="2638425" y="4891088"/>
          <p14:tracePt t="174687" x="2649538" y="4897438"/>
          <p14:tracePt t="174694" x="2655888" y="4902200"/>
          <p14:tracePt t="174703" x="2660650" y="4908550"/>
          <p14:tracePt t="174937" x="2667000" y="4908550"/>
          <p14:tracePt t="174950" x="2671763" y="4908550"/>
          <p14:tracePt t="174957" x="2671763" y="4913313"/>
          <p14:tracePt t="175146" x="2678113" y="4913313"/>
          <p14:tracePt t="175175" x="2682875" y="4913313"/>
          <p14:tracePt t="175198" x="2689225" y="4913313"/>
          <p14:tracePt t="175424" x="2693988" y="4913313"/>
          <p14:tracePt t="175431" x="2698750" y="4913313"/>
          <p14:tracePt t="175446" x="2705100" y="4913313"/>
          <p14:tracePt t="175453" x="2720975" y="4913313"/>
          <p14:tracePt t="175471" x="2776538" y="4919663"/>
          <p14:tracePt t="175488" x="2892425" y="4951413"/>
          <p14:tracePt t="175489" x="3046413" y="4984750"/>
          <p14:tracePt t="175505" x="3267075" y="5029200"/>
          <p14:tracePt t="175521" x="3394075" y="5040313"/>
          <p14:tracePt t="175522" x="3503613" y="5067300"/>
          <p14:tracePt t="175536" x="4027488" y="5127625"/>
          <p14:tracePt t="175553" x="4446588" y="5149850"/>
          <p14:tracePt t="175571" x="4935538" y="5172075"/>
          <p14:tracePt t="175588" x="5272088" y="5172075"/>
          <p14:tracePt t="175603" x="5403850" y="5172075"/>
          <p14:tracePt t="175620" x="5503863" y="5172075"/>
          <p14:tracePt t="175638" x="5519738" y="5172075"/>
          <p14:tracePt t="175678" x="5526088" y="5172075"/>
          <p14:tracePt t="175693" x="5537200" y="5172075"/>
          <p14:tracePt t="175699" x="5559425" y="5172075"/>
          <p14:tracePt t="175707" x="5581650" y="5172075"/>
          <p14:tracePt t="175721" x="5597525" y="5172075"/>
          <p14:tracePt t="175722" x="5635625" y="5172075"/>
          <p14:tracePt t="175737" x="5675313" y="5172075"/>
          <p14:tracePt t="175739" x="5702300" y="5167313"/>
          <p14:tracePt t="175754" x="5834063" y="5138738"/>
          <p14:tracePt t="175770" x="5945188" y="5122863"/>
          <p14:tracePt t="175787" x="6126163" y="5084763"/>
          <p14:tracePt t="175804" x="6235700" y="5062538"/>
          <p14:tracePt t="175805" x="6340475" y="5033963"/>
          <p14:tracePt t="175820" x="6456363" y="5006975"/>
          <p14:tracePt t="175837" x="6550025" y="4979988"/>
          <p14:tracePt t="175854" x="6572250" y="4968875"/>
          <p14:tracePt t="175871" x="6578600" y="4962525"/>
          <p14:tracePt t="175971" x="6583363" y="4962525"/>
          <p14:tracePt t="176046" x="6583363" y="4957763"/>
          <p14:tracePt t="176068" x="6583363" y="4951413"/>
          <p14:tracePt t="176489" x="6600825" y="4946650"/>
          <p14:tracePt t="176494" x="6621463" y="4940300"/>
          <p14:tracePt t="176505" x="6677025" y="4940300"/>
          <p14:tracePt t="176522" x="6924675" y="4902200"/>
          <p14:tracePt t="176524" x="7078663" y="4879975"/>
          <p14:tracePt t="176539" x="7162800" y="4868863"/>
          <p14:tracePt t="176556" x="7464425" y="4826000"/>
          <p14:tracePt t="176572" x="7602538" y="4803775"/>
          <p14:tracePt t="176589" x="7608888" y="4803775"/>
          <p14:tracePt t="176827" x="7613650" y="4803775"/>
          <p14:tracePt t="176832" x="7620000" y="4803775"/>
          <p14:tracePt t="176842" x="7635875" y="4803775"/>
          <p14:tracePt t="176855" x="7673975" y="4803775"/>
          <p14:tracePt t="176872" x="7729538" y="4803775"/>
          <p14:tracePt t="176889" x="7751763" y="4803775"/>
          <p14:tracePt t="176906" x="7762875" y="4803775"/>
          <p14:tracePt t="176908" x="7767638" y="4803775"/>
          <p14:tracePt t="177013" x="7778750" y="4803775"/>
          <p14:tracePt t="177019" x="7789863" y="4803775"/>
          <p14:tracePt t="177028" x="7800975" y="4803775"/>
          <p14:tracePt t="177039" x="7812088" y="4803775"/>
          <p14:tracePt t="177057" x="7856538" y="4814888"/>
          <p14:tracePt t="177074" x="7872413" y="4819650"/>
          <p14:tracePt t="177089" x="7905750" y="4819650"/>
          <p14:tracePt t="177107" x="7927975" y="4819650"/>
          <p14:tracePt t="177124" x="7988300" y="4819650"/>
          <p14:tracePt t="177140" x="8037513" y="4826000"/>
          <p14:tracePt t="177156" x="8066088" y="4826000"/>
          <p14:tracePt t="177174" x="8131175" y="4830763"/>
          <p14:tracePt t="177190" x="8186738" y="4830763"/>
          <p14:tracePt t="177191" x="8242300" y="4830763"/>
          <p14:tracePt t="177207" x="8280400" y="4830763"/>
          <p14:tracePt t="177223" x="8313738" y="4830763"/>
          <p14:tracePt t="177224" x="8351838" y="4830763"/>
          <p14:tracePt t="177239" x="8429625" y="4830763"/>
          <p14:tracePt t="177257" x="8505825" y="4819650"/>
          <p14:tracePt t="177274" x="8610600" y="4814888"/>
          <p14:tracePt t="177290" x="8659813" y="4814888"/>
          <p14:tracePt t="177291" x="8699500" y="4814888"/>
          <p14:tracePt t="177306" x="8809038" y="4814888"/>
          <p14:tracePt t="177324" x="8936038" y="4814888"/>
          <p14:tracePt t="177340" x="9040813" y="4814888"/>
          <p14:tracePt t="177342" x="9078913" y="4814888"/>
          <p14:tracePt t="177357" x="9139238" y="4814888"/>
          <p14:tracePt t="177358" x="9178925" y="4814888"/>
          <p14:tracePt t="177372" x="9221788" y="4814888"/>
          <p14:tracePt t="177390" x="9239250" y="4814888"/>
          <p14:tracePt t="177471" x="9244013" y="4814888"/>
          <p14:tracePt t="177476" x="9250363" y="4814888"/>
          <p14:tracePt t="177490" x="9255125" y="4814888"/>
          <p14:tracePt t="178536" x="9250363" y="4814888"/>
          <p14:tracePt t="178543" x="9212263" y="4814888"/>
          <p14:tracePt t="178550" x="9190038" y="4808538"/>
          <p14:tracePt t="178558" x="9063038" y="4792663"/>
          <p14:tracePt t="178576" x="8594725" y="4792663"/>
          <p14:tracePt t="178592" x="7756525" y="4826000"/>
          <p14:tracePt t="178609" x="6902450" y="4770438"/>
          <p14:tracePt t="178611" x="6257925" y="4797425"/>
          <p14:tracePt t="178625" x="5773738" y="4814888"/>
          <p14:tracePt t="178626" x="5305425" y="4808538"/>
          <p14:tracePt t="178641" x="4098925" y="4913313"/>
          <p14:tracePt t="178659" x="3157538" y="4991100"/>
          <p14:tracePt t="178676" x="2517775" y="5084763"/>
          <p14:tracePt t="178677" x="2435225" y="5095875"/>
          <p14:tracePt t="178692" x="2397125" y="5106988"/>
          <p14:tracePt t="178693" x="2390775" y="5106988"/>
          <p14:tracePt t="178723" x="2419350" y="5106988"/>
          <p14:tracePt t="178730" x="2451100" y="5095875"/>
          <p14:tracePt t="178741" x="2522538" y="5078413"/>
          <p14:tracePt t="178759" x="2627313" y="5062538"/>
          <p14:tracePt t="178776" x="2633663" y="5062538"/>
          <p14:tracePt t="178903" x="2627313" y="5062538"/>
          <p14:tracePt t="178910" x="2600325" y="5067300"/>
          <p14:tracePt t="178917" x="2578100" y="5067300"/>
          <p14:tracePt t="178942" x="2435225" y="5084763"/>
          <p14:tracePt t="178959" x="2346325" y="5084763"/>
          <p14:tracePt t="178976" x="2297113" y="5084763"/>
          <p14:tracePt t="178977" x="2274888" y="5084763"/>
          <p14:tracePt t="178992" x="2252663" y="5084763"/>
          <p14:tracePt t="178994" x="2241550" y="5084763"/>
          <p14:tracePt t="179008" x="2225675" y="5073650"/>
          <p14:tracePt t="179026" x="2209800" y="5067300"/>
          <p14:tracePt t="179043" x="2198688" y="5062538"/>
          <p14:tracePt t="179044" x="2187575" y="5051425"/>
          <p14:tracePt t="179059" x="2176463" y="5051425"/>
          <p14:tracePt t="179061" x="2165350" y="5040313"/>
          <p14:tracePt t="179076" x="2120900" y="5029200"/>
          <p14:tracePt t="179092" x="2093913" y="5013325"/>
          <p14:tracePt t="179109" x="2071688" y="5002213"/>
          <p14:tracePt t="179126" x="2054225" y="4995863"/>
          <p14:tracePt t="179143" x="2049463" y="4995863"/>
          <p14:tracePt t="179159" x="2044700" y="4991100"/>
          <p14:tracePt t="179176" x="2038350" y="4984750"/>
          <p14:tracePt t="179192" x="2033588" y="4984750"/>
          <p14:tracePt t="179209" x="2027238" y="4979988"/>
          <p14:tracePt t="179232" x="2022475" y="4979988"/>
          <p14:tracePt t="179255" x="2016125" y="4973638"/>
          <p14:tracePt t="179277" x="2011363" y="4973638"/>
          <p14:tracePt t="179300" x="2005013" y="4973638"/>
          <p14:tracePt t="179307" x="2000250" y="4973638"/>
          <p14:tracePt t="179316" x="1993900" y="4973638"/>
          <p14:tracePt t="179326" x="1989138" y="4973638"/>
          <p14:tracePt t="179343" x="1978025" y="4968875"/>
          <p14:tracePt t="179344" x="1971675" y="4968875"/>
          <p14:tracePt t="179361" x="1966913" y="4968875"/>
          <p14:tracePt t="179376" x="1951038" y="4962525"/>
          <p14:tracePt t="179394" x="1939925" y="4957763"/>
          <p14:tracePt t="179410" x="1922463" y="4957763"/>
          <p14:tracePt t="179411" x="1911350" y="4957763"/>
          <p14:tracePt t="179426" x="1889125" y="4957763"/>
          <p14:tracePt t="179443" x="1884363" y="4957763"/>
          <p14:tracePt t="179444" x="1878013" y="4951413"/>
          <p14:tracePt t="179460" x="1866900" y="4951413"/>
          <p14:tracePt t="179477" x="1857375" y="4946650"/>
          <p14:tracePt t="179493" x="1851025" y="4946650"/>
          <p14:tracePt t="179494" x="1846263" y="4946650"/>
          <p14:tracePt t="179510" x="1839913" y="4940300"/>
          <p14:tracePt t="179511" x="1835150" y="4940300"/>
          <p14:tracePt t="179526" x="1828800" y="4940300"/>
          <p14:tracePt t="179759" x="1828800" y="4946650"/>
          <p14:tracePt t="179764" x="1824038" y="4968875"/>
          <p14:tracePt t="179777" x="1824038" y="4979988"/>
          <p14:tracePt t="179794" x="1824038" y="4995863"/>
          <p14:tracePt t="179796" x="1824038" y="5006975"/>
          <p14:tracePt t="179810" x="1824038" y="5013325"/>
          <p14:tracePt t="179812" x="1824038" y="5018088"/>
          <p14:tracePt t="179826" x="1824038" y="5024438"/>
          <p14:tracePt t="180816" x="1846263" y="5033963"/>
          <p14:tracePt t="180823" x="1873250" y="5040313"/>
          <p14:tracePt t="180829" x="2116138" y="5095875"/>
          <p14:tracePt t="180845" x="2424113" y="5133975"/>
          <p14:tracePt t="180847" x="2947988" y="5167313"/>
          <p14:tracePt t="180861" x="4208463" y="5178425"/>
          <p14:tracePt t="180879" x="5492750" y="5145088"/>
          <p14:tracePt t="180899" x="7035800" y="5018088"/>
          <p14:tracePt t="180901" x="7546975" y="4979988"/>
          <p14:tracePt t="180912" x="8164513" y="4908550"/>
          <p14:tracePt t="180913" x="8682038" y="4819650"/>
          <p14:tracePt t="180928" x="9305925" y="4770438"/>
          <p14:tracePt t="180945" x="9607550" y="4721225"/>
          <p14:tracePt t="180963" x="9647238" y="4721225"/>
          <p14:tracePt t="180988" x="9640888" y="4721225"/>
          <p14:tracePt t="180997" x="9636125" y="4721225"/>
          <p14:tracePt t="181063" x="9640888" y="4721225"/>
          <p14:tracePt t="181070" x="9652000" y="4721225"/>
          <p14:tracePt t="181093" x="9658350" y="4721225"/>
          <p14:tracePt t="181108" x="9663113" y="4721225"/>
          <p14:tracePt t="181114" x="9674225" y="4721225"/>
          <p14:tracePt t="181129" x="9707563" y="4721225"/>
          <p14:tracePt t="181131" x="9734550" y="4714875"/>
          <p14:tracePt t="181145" x="9745663" y="4714875"/>
          <p14:tracePt t="181147" x="9763125" y="4710113"/>
          <p14:tracePt t="181162" x="9779000" y="4703763"/>
          <p14:tracePt t="181180" x="9779000" y="4699000"/>
          <p14:tracePt t="181181" x="9779000" y="4681538"/>
          <p14:tracePt t="181196" x="9772650" y="4660900"/>
          <p14:tracePt t="181213" x="9763125" y="4638675"/>
          <p14:tracePt t="181251" x="9763125" y="4632325"/>
          <p14:tracePt t="181281" x="9763125" y="4627563"/>
          <p14:tracePt t="181386" x="9772650" y="4638675"/>
          <p14:tracePt t="181392" x="9805988" y="4654550"/>
          <p14:tracePt t="181400" x="9839325" y="4670425"/>
          <p14:tracePt t="181412" x="9883775" y="4692650"/>
          <p14:tracePt t="181430" x="10120313" y="4764088"/>
          <p14:tracePt t="181431" x="10175875" y="4775200"/>
          <p14:tracePt t="181446" x="10379075" y="4803775"/>
          <p14:tracePt t="181462" x="10637838" y="4808538"/>
          <p14:tracePt t="181480" x="10764838" y="4808538"/>
          <p14:tracePt t="181481" x="10814050" y="4797425"/>
          <p14:tracePt t="181496" x="10825163" y="4797425"/>
          <p14:tracePt t="181497" x="10847388" y="4786313"/>
          <p14:tracePt t="181521" x="10847388" y="4781550"/>
          <p14:tracePt t="181851" x="10836275" y="4781550"/>
          <p14:tracePt t="181857" x="10831513" y="4781550"/>
          <p14:tracePt t="181864" x="10820400" y="4786313"/>
          <p14:tracePt t="181880" x="10809288" y="4786313"/>
          <p14:tracePt t="181881" x="10802938" y="4792663"/>
          <p14:tracePt t="181896" x="10793413" y="4797425"/>
          <p14:tracePt t="181913" x="10775950" y="4808538"/>
          <p14:tracePt t="181930" x="10760075" y="4814888"/>
          <p14:tracePt t="181932" x="10760075" y="4819650"/>
          <p14:tracePt t="181947" x="10753725" y="4819650"/>
          <p14:tracePt t="182002" x="10748963" y="4819650"/>
          <p14:tracePt t="182007" x="10742613" y="4819650"/>
          <p14:tracePt t="182022" x="10737850" y="4819650"/>
          <p14:tracePt t="182031" x="10731500" y="4826000"/>
          <p14:tracePt t="182048" x="10720388" y="4826000"/>
          <p14:tracePt t="182065" x="10715625" y="4826000"/>
          <p14:tracePt t="182211" x="10709275" y="4826000"/>
          <p14:tracePt t="182443" x="10715625" y="4826000"/>
          <p14:tracePt t="182457" x="10720388" y="4826000"/>
          <p14:tracePt t="182472" x="10726738" y="4826000"/>
          <p14:tracePt t="182494" x="10731500" y="4826000"/>
          <p14:tracePt t="182518" x="10737850" y="4826000"/>
          <p14:tracePt t="182781" x="10742613" y="4826000"/>
          <p14:tracePt t="182803" x="10742613" y="4830763"/>
          <p14:tracePt t="182810" x="10748963" y="4830763"/>
          <p14:tracePt t="182825" x="10753725" y="4830763"/>
          <p14:tracePt t="182840" x="10760075" y="4830763"/>
          <p14:tracePt t="182862" x="10764838" y="4837113"/>
          <p14:tracePt t="182877" x="10771188" y="4837113"/>
          <p14:tracePt t="182884" x="10775950" y="4837113"/>
          <p14:tracePt t="182898" x="10782300" y="4837113"/>
          <p14:tracePt t="182900" x="10787063" y="4837113"/>
          <p14:tracePt t="182916" x="10809288" y="4841875"/>
          <p14:tracePt t="182931" x="10831513" y="4852988"/>
          <p14:tracePt t="182949" x="10842625" y="4852988"/>
          <p14:tracePt t="182965" x="10847388" y="4852988"/>
          <p14:tracePt t="183247" x="10831513" y="4864100"/>
          <p14:tracePt t="183252" x="10825163" y="4864100"/>
          <p14:tracePt t="183275" x="10820400" y="4864100"/>
          <p14:tracePt t="183719" x="10825163" y="4868863"/>
          <p14:tracePt t="183724" x="10831513" y="4868863"/>
          <p14:tracePt t="183733" x="10831513" y="4875213"/>
          <p14:tracePt t="183749" x="10836275" y="4875213"/>
          <p14:tracePt t="183768" x="10842625" y="4875213"/>
          <p14:tracePt t="183784" x="10847388" y="4879975"/>
          <p14:tracePt t="183807" x="10853738" y="4879975"/>
          <p14:tracePt t="183839" x="10853738" y="4886325"/>
          <p14:tracePt t="183852" x="10858500" y="4886325"/>
          <p14:tracePt t="183876" x="10864850" y="4886325"/>
          <p14:tracePt t="183890" x="10869613" y="4886325"/>
          <p14:tracePt t="183922" x="10875963" y="4886325"/>
          <p14:tracePt t="183942" x="10880725" y="4886325"/>
          <p14:tracePt t="184026" x="10887075" y="4886325"/>
          <p14:tracePt t="184047" x="10891838" y="4886325"/>
          <p14:tracePt t="184055" x="10896600" y="4886325"/>
          <p14:tracePt t="184069" x="10902950" y="4891088"/>
          <p14:tracePt t="187577" x="10887075" y="4891088"/>
          <p14:tracePt t="187581" x="10880725" y="4886325"/>
          <p14:tracePt t="187596" x="10875963" y="4886325"/>
          <p14:tracePt t="187610" x="10869613" y="4886325"/>
          <p14:tracePt t="187632" x="10864850" y="4886325"/>
          <p14:tracePt t="187640" x="10858500" y="4886325"/>
          <p14:tracePt t="187655" x="10853738" y="4886325"/>
          <p14:tracePt t="187672" x="10842625" y="4886325"/>
          <p14:tracePt t="187689" x="10836275" y="4886325"/>
          <p14:tracePt t="187706" x="10825163" y="4891088"/>
          <p14:tracePt t="187708" x="10809288" y="4891088"/>
          <p14:tracePt t="187722" x="10775950" y="4902200"/>
          <p14:tracePt t="187739" x="10709275" y="4908550"/>
          <p14:tracePt t="187756" x="10626725" y="4919663"/>
          <p14:tracePt t="187773" x="10501313" y="4940300"/>
          <p14:tracePt t="187774" x="10428288" y="4951413"/>
          <p14:tracePt t="187789" x="10345738" y="4962525"/>
          <p14:tracePt t="187791" x="10269538" y="4973638"/>
          <p14:tracePt t="187806" x="10231438" y="4979988"/>
          <p14:tracePt t="187807" x="10180638" y="4991100"/>
          <p14:tracePt t="187822" x="10048875" y="5013325"/>
          <p14:tracePt t="187840" x="9928225" y="5040313"/>
          <p14:tracePt t="187841" x="9812338" y="5089525"/>
          <p14:tracePt t="187857" x="9767888" y="5100638"/>
          <p14:tracePt t="187858" x="9712325" y="5106988"/>
          <p14:tracePt t="187872" x="9647238" y="5127625"/>
          <p14:tracePt t="187874" x="9547225" y="5145088"/>
          <p14:tracePt t="187889" x="9426575" y="5178425"/>
          <p14:tracePt t="187906" x="9261475" y="5227638"/>
          <p14:tracePt t="187923" x="9123363" y="5260975"/>
          <p14:tracePt t="187924" x="9024938" y="5287963"/>
          <p14:tracePt t="187940" x="8886825" y="5314950"/>
          <p14:tracePt t="187955" x="8666163" y="5337175"/>
          <p14:tracePt t="187973" x="8396288" y="5343525"/>
          <p14:tracePt t="187989" x="7939088" y="5314950"/>
          <p14:tracePt t="188007" x="7024688" y="5221288"/>
          <p14:tracePt t="188022" x="6737350" y="5172075"/>
          <p14:tracePt t="188024" x="6445250" y="5149850"/>
          <p14:tracePt t="188039" x="6070600" y="5089525"/>
          <p14:tracePt t="188057" x="5684838" y="4995863"/>
          <p14:tracePt t="188073" x="5459413" y="4913313"/>
          <p14:tracePt t="188075" x="5354638" y="4846638"/>
          <p14:tracePt t="188090" x="5267325" y="4781550"/>
          <p14:tracePt t="188107" x="5207000" y="4703763"/>
          <p14:tracePt t="188123" x="5162550" y="4643438"/>
          <p14:tracePt t="188140" x="5122863" y="4583113"/>
          <p14:tracePt t="188141" x="5102225" y="4567238"/>
          <p14:tracePt t="188156" x="5095875" y="4556125"/>
          <p14:tracePt t="188158" x="5080000" y="4538663"/>
          <p14:tracePt t="188173" x="5068888" y="4522788"/>
          <p14:tracePt t="188174" x="5057775" y="4505325"/>
          <p14:tracePt t="188189" x="5024438" y="4483100"/>
          <p14:tracePt t="188207" x="4997450" y="4462463"/>
          <p14:tracePt t="188224" x="4953000" y="4445000"/>
          <p14:tracePt t="188225" x="4935538" y="4440238"/>
          <p14:tracePt t="188241" x="4897438" y="4440238"/>
          <p14:tracePt t="188256" x="4848225" y="4433888"/>
          <p14:tracePt t="188273" x="4821238" y="4433888"/>
          <p14:tracePt t="188291" x="4814888" y="4433888"/>
          <p14:tracePt t="188609" x="4821238" y="4433888"/>
          <p14:tracePt t="188615" x="4848225" y="4433888"/>
          <p14:tracePt t="188623" x="4859338" y="4433888"/>
          <p14:tracePt t="188640" x="4953000" y="4433888"/>
          <p14:tracePt t="188657" x="5102225" y="4433888"/>
          <p14:tracePt t="188659" x="5189538" y="4433888"/>
          <p14:tracePt t="188675" x="5249863" y="4433888"/>
          <p14:tracePt t="188676" x="5343525" y="4429125"/>
          <p14:tracePt t="188691" x="5432425" y="4429125"/>
          <p14:tracePt t="188692" x="5503863" y="4422775"/>
          <p14:tracePt t="188707" x="5684838" y="4422775"/>
          <p14:tracePt t="188723" x="5851525" y="4422775"/>
          <p14:tracePt t="188741" x="6005513" y="4429125"/>
          <p14:tracePt t="188742" x="6076950" y="4429125"/>
          <p14:tracePt t="188757" x="6103938" y="4429125"/>
          <p14:tracePt t="188759" x="6132513" y="4429125"/>
          <p14:tracePt t="188773" x="6164263" y="4429125"/>
          <p14:tracePt t="188790" x="6175375" y="4422775"/>
          <p14:tracePt t="188807" x="6186488" y="4422775"/>
          <p14:tracePt t="188824" x="6192838" y="4422775"/>
          <p14:tracePt t="188826" x="6197600" y="4422775"/>
          <p14:tracePt t="188841" x="6203950" y="4422775"/>
          <p14:tracePt t="188842" x="6230938" y="4422775"/>
          <p14:tracePt t="188857" x="6264275" y="4429125"/>
          <p14:tracePt t="188874" x="6286500" y="4429125"/>
          <p14:tracePt t="188891" x="6291263" y="4433888"/>
          <p14:tracePt t="188908" x="6297613" y="4433888"/>
          <p14:tracePt t="188923" x="6302375" y="4433888"/>
          <p14:tracePt t="188945" x="6302375" y="4440238"/>
          <p14:tracePt t="188959" x="6308725" y="4440238"/>
          <p14:tracePt t="188976" x="6313488" y="4440238"/>
          <p14:tracePt t="188991" x="6319838" y="4445000"/>
          <p14:tracePt t="188992" x="6324600" y="4445000"/>
          <p14:tracePt t="189007" x="6329363" y="4451350"/>
          <p14:tracePt t="189025" x="6335713" y="4451350"/>
          <p14:tracePt t="189112" x="6335713" y="4456113"/>
          <p14:tracePt t="189117" x="6340475" y="4456113"/>
          <p14:tracePt t="189125" x="6346825" y="4456113"/>
          <p14:tracePt t="189141" x="6369050" y="4456113"/>
          <p14:tracePt t="189157" x="6391275" y="4462463"/>
          <p14:tracePt t="189176" x="6418263" y="4467225"/>
          <p14:tracePt t="189177" x="6434138" y="4467225"/>
          <p14:tracePt t="189191" x="6440488" y="4467225"/>
          <p14:tracePt t="189209" x="6445250" y="4467225"/>
          <p14:tracePt t="189224" x="6445250" y="4473575"/>
          <p14:tracePt t="189241" x="6451600" y="4473575"/>
          <p14:tracePt t="189258" x="6473825" y="4483100"/>
          <p14:tracePt t="189260" x="6484938" y="4489450"/>
          <p14:tracePt t="189276" x="6507163" y="4494213"/>
          <p14:tracePt t="189278" x="6538913" y="4505325"/>
          <p14:tracePt t="189291" x="6550025" y="4511675"/>
          <p14:tracePt t="189307" x="6610350" y="4556125"/>
          <p14:tracePt t="189325" x="6643688" y="4583113"/>
          <p14:tracePt t="189326" x="6643688" y="4594225"/>
          <p14:tracePt t="189493" x="6594475" y="4587875"/>
          <p14:tracePt t="189500" x="6534150" y="4572000"/>
          <p14:tracePt t="189509" x="6511925" y="4567238"/>
          <p14:tracePt t="189525" x="6489700" y="4549775"/>
          <p14:tracePt t="189541" x="6473825" y="4511675"/>
          <p14:tracePt t="189558" x="6396038" y="4462463"/>
          <p14:tracePt t="189576" x="5976938" y="4192588"/>
          <p14:tracePt t="189591" x="5530850" y="3883025"/>
          <p14:tracePt t="189609" x="5256213" y="3662363"/>
          <p14:tracePt t="189625" x="5200650" y="3552825"/>
          <p14:tracePt t="189642" x="5200650" y="3443288"/>
          <p14:tracePt t="189643" x="5227638" y="3398838"/>
          <p14:tracePt t="189658" x="5443538" y="3173413"/>
          <p14:tracePt t="189675" x="5789613" y="2935288"/>
          <p14:tracePt t="189691" x="6538913" y="2560638"/>
          <p14:tracePt t="189709" x="7299325" y="2192338"/>
          <p14:tracePt t="189711" x="7691438" y="2027238"/>
          <p14:tracePt t="189725" x="8054975" y="1884363"/>
          <p14:tracePt t="189727" x="8318500" y="1801813"/>
          <p14:tracePt t="189741" x="9002713" y="1581150"/>
          <p14:tracePt t="189759" x="9382125" y="1492250"/>
          <p14:tracePt t="189776" x="9718675" y="1443038"/>
          <p14:tracePt t="189777" x="9767888" y="1431925"/>
          <p14:tracePt t="189792" x="9817100" y="1431925"/>
          <p14:tracePt t="189793" x="9845675" y="1427163"/>
          <p14:tracePt t="189809" x="9850438" y="1427163"/>
          <p14:tracePt t="189853" x="9850438" y="1438275"/>
          <p14:tracePt t="189860" x="9850438" y="1449388"/>
          <p14:tracePt t="189867" x="9861550" y="1460500"/>
          <p14:tracePt t="189877" x="9861550" y="1481138"/>
          <p14:tracePt t="189892" x="9861550" y="1487488"/>
          <p14:tracePt t="189909" x="9861550" y="1503363"/>
          <p14:tracePt t="189925" x="9861550" y="1509713"/>
          <p14:tracePt t="189942" x="9866313" y="1520825"/>
          <p14:tracePt t="189943" x="9872663" y="1525588"/>
          <p14:tracePt t="189959" x="9910763" y="1558925"/>
          <p14:tracePt t="189976" x="9950450" y="1585913"/>
          <p14:tracePt t="189992" x="10021888" y="1625600"/>
          <p14:tracePt t="190010" x="10071100" y="1641475"/>
          <p14:tracePt t="190011" x="10082213" y="1641475"/>
          <p14:tracePt t="190025" x="10086975" y="1641475"/>
          <p14:tracePt t="190027" x="10104438" y="1641475"/>
          <p14:tracePt t="190042" x="10109200" y="1641475"/>
          <p14:tracePt t="190101" x="10115550" y="1636713"/>
          <p14:tracePt t="190107" x="10126663" y="1619250"/>
          <p14:tracePt t="190115" x="10131425" y="1614488"/>
          <p14:tracePt t="190126" x="10142538" y="1603375"/>
          <p14:tracePt t="190142" x="10175875" y="1581150"/>
          <p14:tracePt t="190159" x="10191750" y="1563688"/>
          <p14:tracePt t="190161" x="10198100" y="1558925"/>
          <p14:tracePt t="190175" x="10202863" y="1554163"/>
          <p14:tracePt t="190177" x="10202863" y="1547813"/>
          <p14:tracePt t="190193" x="10209213" y="1547813"/>
          <p14:tracePt t="190210" x="10209213" y="1543050"/>
          <p14:tracePt t="190226" x="10202863" y="1536700"/>
          <p14:tracePt t="190282" x="10198100" y="1536700"/>
          <p14:tracePt t="190296" x="10186988" y="1531938"/>
          <p14:tracePt t="190302" x="10158413" y="1531938"/>
          <p14:tracePt t="190310" x="10059988" y="1531938"/>
          <p14:tracePt t="190326" x="9977438" y="1531938"/>
          <p14:tracePt t="190328" x="9779000" y="1531938"/>
          <p14:tracePt t="190342" x="9074150" y="1531938"/>
          <p14:tracePt t="190360" x="8318500" y="1597025"/>
          <p14:tracePt t="190362" x="7751763" y="1625600"/>
          <p14:tracePt t="190377" x="6975475" y="1708150"/>
          <p14:tracePt t="190392" x="6556375" y="1784350"/>
          <p14:tracePt t="190394" x="6038850" y="1828800"/>
          <p14:tracePt t="190409" x="5414963" y="1873250"/>
          <p14:tracePt t="190426" x="4810125" y="1917700"/>
          <p14:tracePt t="190443" x="4560888" y="1922463"/>
          <p14:tracePt t="190444" x="4467225" y="1922463"/>
          <p14:tracePt t="190460" x="4435475" y="1922463"/>
          <p14:tracePt t="190461" x="4406900" y="1911350"/>
          <p14:tracePt t="190476" x="4373563" y="1889125"/>
          <p14:tracePt t="190493" x="4346575" y="1866900"/>
          <p14:tracePt t="190510" x="4308475" y="1833563"/>
          <p14:tracePt t="190512" x="4291013" y="1833563"/>
          <p14:tracePt t="190527" x="4230688" y="1801813"/>
          <p14:tracePt t="190543" x="4132263" y="1790700"/>
          <p14:tracePt t="190560" x="3878263" y="1751013"/>
          <p14:tracePt t="190577" x="3376613" y="1701800"/>
          <p14:tracePt t="190593" x="2936875" y="1697038"/>
          <p14:tracePt t="190595" x="2555875" y="1685925"/>
          <p14:tracePt t="190613" x="2011363" y="1685925"/>
          <p14:tracePt t="190626" x="1652588" y="1690688"/>
          <p14:tracePt t="190643" x="1476375" y="1701800"/>
          <p14:tracePt t="190660" x="1420813" y="1708150"/>
          <p14:tracePt t="197629" x="1851025" y="1751013"/>
          <p14:tracePt t="197631" x="1939925" y="1768475"/>
          <p14:tracePt t="197635" x="4500563" y="2990850"/>
          <p14:tracePt t="197639" x="4765675" y="3267075"/>
          <p14:tracePt t="197653" x="5145088" y="3762375"/>
          <p14:tracePt t="197670" x="5410200" y="4081463"/>
          <p14:tracePt t="197688" x="5619750" y="4368800"/>
          <p14:tracePt t="197705" x="5795963" y="4692650"/>
          <p14:tracePt t="197721" x="5829300" y="4786313"/>
          <p14:tracePt t="197737" x="5856288" y="4868863"/>
          <p14:tracePt t="197754" x="5867400" y="4935538"/>
          <p14:tracePt t="197771" x="5867400" y="4973638"/>
          <p14:tracePt t="197773" x="5867400" y="4984750"/>
          <p14:tracePt t="197788" x="5867400" y="4995863"/>
          <p14:tracePt t="197789" x="5867400" y="5002213"/>
          <p14:tracePt t="197804" x="5867400" y="5013325"/>
          <p14:tracePt t="197821" x="5872163" y="5018088"/>
          <p14:tracePt t="197838" x="5872163" y="5029200"/>
          <p14:tracePt t="197840" x="5878513" y="5029200"/>
          <p14:tracePt t="197855" x="5878513" y="5033963"/>
          <p14:tracePt t="197871" x="5878513" y="5040313"/>
          <p14:tracePt t="197873" x="5883275" y="5040313"/>
          <p14:tracePt t="197888" x="5883275" y="5045075"/>
          <p14:tracePt t="197905" x="5878513" y="5051425"/>
          <p14:tracePt t="197921" x="5862638" y="5062538"/>
          <p14:tracePt t="197938" x="5856288" y="5062538"/>
          <p14:tracePt t="197955" x="5856288" y="5067300"/>
          <p14:tracePt t="198465" x="5867400" y="5067300"/>
          <p14:tracePt t="198470" x="5872163" y="5067300"/>
          <p14:tracePt t="198480" x="5922963" y="5078413"/>
          <p14:tracePt t="198488" x="5976938" y="5078413"/>
          <p14:tracePt t="198506" x="6081713" y="5084763"/>
          <p14:tracePt t="198507" x="6110288" y="5084763"/>
          <p14:tracePt t="198521" x="6142038" y="5084763"/>
          <p14:tracePt t="198539" x="6148388" y="5078413"/>
          <p14:tracePt t="198592" x="6137275" y="5067300"/>
          <p14:tracePt t="198597" x="6121400" y="5045075"/>
          <p14:tracePt t="198607" x="6103938" y="5029200"/>
          <p14:tracePt t="198621" x="6076950" y="5013325"/>
          <p14:tracePt t="198639" x="6016625" y="4991100"/>
          <p14:tracePt t="198656" x="5911850" y="4951413"/>
          <p14:tracePt t="198658" x="5840413" y="4946650"/>
          <p14:tracePt t="198673" x="5795963" y="4940300"/>
          <p14:tracePt t="198674" x="5707063" y="4930775"/>
          <p14:tracePt t="198689" x="5619750" y="4924425"/>
          <p14:tracePt t="198690" x="5514975" y="4924425"/>
          <p14:tracePt t="198706" x="5414963" y="4924425"/>
          <p14:tracePt t="198722" x="5365750" y="4930775"/>
          <p14:tracePt t="198740" x="5283200" y="4957763"/>
          <p14:tracePt t="198756" x="5267325" y="4962525"/>
          <p14:tracePt t="198772" x="5256213" y="4968875"/>
          <p14:tracePt t="198789" x="5249863" y="4973638"/>
          <p14:tracePt t="198807" x="5245100" y="4973638"/>
          <p14:tracePt t="198808" x="5233988" y="4979988"/>
          <p14:tracePt t="198822" x="5222875" y="4979988"/>
          <p14:tracePt t="198823" x="5211763" y="4984750"/>
          <p14:tracePt t="198839" x="5189538" y="4984750"/>
          <p14:tracePt t="198855" x="5162550" y="4995863"/>
          <p14:tracePt t="198872" x="5129213" y="4995863"/>
          <p14:tracePt t="198890" x="5102225" y="4995863"/>
          <p14:tracePt t="198891" x="5084763" y="4995863"/>
          <p14:tracePt t="198906" x="5068888" y="4995863"/>
          <p14:tracePt t="198908" x="5051425" y="4995863"/>
          <p14:tracePt t="198922" x="4986338" y="4995863"/>
          <p14:tracePt t="198939" x="4930775" y="4995863"/>
          <p14:tracePt t="198957" x="4864100" y="4995863"/>
          <p14:tracePt t="198958" x="4837113" y="4995863"/>
          <p14:tracePt t="198973" x="4787900" y="4995863"/>
          <p14:tracePt t="198989" x="4727575" y="4995863"/>
          <p14:tracePt t="199006" x="4627563" y="4995863"/>
          <p14:tracePt t="199023" x="4578350" y="4995863"/>
          <p14:tracePt t="199024" x="4540250" y="4995863"/>
          <p14:tracePt t="199040" x="4462463" y="4995863"/>
          <p14:tracePt t="199056" x="4402138" y="4995863"/>
          <p14:tracePt t="199072" x="4364038" y="4995863"/>
          <p14:tracePt t="199090" x="4324350" y="4995863"/>
          <p14:tracePt t="199107" x="4286250" y="4991100"/>
          <p14:tracePt t="199123" x="4270375" y="4991100"/>
          <p14:tracePt t="199124" x="4264025" y="4984750"/>
          <p14:tracePt t="199139" x="4252913" y="4984750"/>
          <p14:tracePt t="199157" x="4248150" y="4979988"/>
          <p14:tracePt t="199173" x="4241800" y="4973638"/>
          <p14:tracePt t="199190" x="4237038" y="4973638"/>
          <p14:tracePt t="199297" x="4237038" y="4968875"/>
          <p14:tracePt t="199311" x="4237038" y="4962525"/>
          <p14:tracePt t="199317" x="4237038" y="4957763"/>
          <p14:tracePt t="199333" x="4237038" y="4951413"/>
          <p14:tracePt t="199356" x="4237038" y="4946650"/>
          <p14:tracePt t="199387" x="4237038" y="4940300"/>
          <p14:tracePt t="199642" x="4230688" y="4940300"/>
          <p14:tracePt t="199647" x="4225925" y="4940300"/>
          <p14:tracePt t="199656" x="4219575" y="4935538"/>
          <p14:tracePt t="199673" x="4203700" y="4930775"/>
          <p14:tracePt t="199691" x="4197350" y="4930775"/>
          <p14:tracePt t="204444" x="4225925" y="4930775"/>
          <p14:tracePt t="204450" x="4237038" y="4930775"/>
          <p14:tracePt t="204464" x="4241800" y="4930775"/>
          <p14:tracePt t="204466" x="4241800" y="4935538"/>
          <p14:tracePt t="206970" x="4237038" y="4951413"/>
          <p14:tracePt t="206976" x="4219575" y="4962525"/>
          <p14:tracePt t="206984" x="4176713" y="5029200"/>
          <p14:tracePt t="207001" x="4076700" y="5260975"/>
          <p14:tracePt t="207018" x="4054475" y="5508625"/>
          <p14:tracePt t="207020" x="4054475" y="5629275"/>
          <p14:tracePt t="207036" x="4054475" y="5700713"/>
          <p14:tracePt t="207038" x="4071938" y="5800725"/>
          <p14:tracePt t="207051" x="4110038" y="6021388"/>
          <p14:tracePt t="207068" x="4154488" y="6169025"/>
          <p14:tracePt t="207085" x="4170363" y="6269038"/>
          <p14:tracePt t="207102" x="4170363" y="6311900"/>
          <p14:tracePt t="207103" x="4170363" y="6323013"/>
          <p14:tracePt t="207119" x="4170363" y="6334125"/>
          <p14:tracePt t="207120" x="4170363" y="6345238"/>
          <p14:tracePt t="207134" x="4165600" y="6351588"/>
          <p14:tracePt t="207151" x="4143375" y="6356350"/>
          <p14:tracePt t="207169" x="4110038" y="6356350"/>
          <p14:tracePt t="207170" x="4094163" y="6356350"/>
          <p14:tracePt t="207185" x="4076700" y="6356350"/>
          <p14:tracePt t="207186" x="4049713" y="6345238"/>
          <p14:tracePt t="207201" x="4016375" y="6334125"/>
          <p14:tracePt t="207219" x="3922713" y="6311900"/>
          <p14:tracePt t="207236" x="3856038" y="6284913"/>
          <p14:tracePt t="207237" x="3822700" y="6269038"/>
          <p14:tracePt t="207252" x="3806825" y="6257925"/>
          <p14:tracePt t="207253" x="3779838" y="6251575"/>
          <p14:tracePt t="207269" x="3740150" y="6240463"/>
          <p14:tracePt t="207271" x="3719513" y="6224588"/>
          <p14:tracePt t="207285" x="3668713" y="6197600"/>
          <p14:tracePt t="207302" x="3619500" y="6180138"/>
          <p14:tracePt t="207320" x="3581400" y="6153150"/>
          <p14:tracePt t="207322" x="3559175" y="6146800"/>
          <p14:tracePt t="207336" x="3541713" y="6142038"/>
          <p14:tracePt t="207352" x="3521075" y="6130925"/>
          <p14:tracePt t="207368" x="3498850" y="6126163"/>
          <p14:tracePt t="207386" x="3481388" y="6119813"/>
          <p14:tracePt t="207387" x="3465513" y="6119813"/>
          <p14:tracePt t="207402" x="3454400" y="6115050"/>
          <p14:tracePt t="207419" x="3432175" y="6108700"/>
          <p14:tracePt t="207421" x="3416300" y="6108700"/>
          <p14:tracePt t="207435" x="3387725" y="6108700"/>
          <p14:tracePt t="207452" x="3371850" y="6108700"/>
          <p14:tracePt t="207469" x="3349625" y="6108700"/>
          <p14:tracePt t="207471" x="3344863" y="6103938"/>
          <p14:tracePt t="207486" x="3322638" y="6103938"/>
          <p14:tracePt t="207501" x="3311525" y="6103938"/>
          <p14:tracePt t="207520" x="3289300" y="6103938"/>
          <p14:tracePt t="207536" x="3251200" y="6103938"/>
          <p14:tracePt t="207553" x="3206750" y="6103938"/>
          <p14:tracePt t="207555" x="3135313" y="6097588"/>
          <p14:tracePt t="207570" x="3090863" y="6097588"/>
          <p14:tracePt t="207571" x="3046413" y="6097588"/>
          <p14:tracePt t="207585" x="2970213" y="6092825"/>
          <p14:tracePt t="207603" x="2903538" y="6092825"/>
          <p14:tracePt t="207620" x="2798763" y="6081713"/>
          <p14:tracePt t="207636" x="2782888" y="6081713"/>
          <p14:tracePt t="207638" x="2749550" y="6075363"/>
          <p14:tracePt t="207652" x="2720975" y="6075363"/>
          <p14:tracePt t="207670" x="2693988" y="6075363"/>
          <p14:tracePt t="207687" x="2682875" y="6070600"/>
          <p14:tracePt t="207688" x="2671763" y="6064250"/>
          <p14:tracePt t="207702" x="2667000" y="6064250"/>
          <p14:tracePt t="207704" x="2655888" y="6059488"/>
          <p14:tracePt t="207719" x="2627313" y="6053138"/>
          <p14:tracePt t="207735" x="2600325" y="6037263"/>
          <p14:tracePt t="207753" x="2566988" y="6026150"/>
          <p14:tracePt t="207770" x="2540000" y="6015038"/>
          <p14:tracePt t="207771" x="2533650" y="6010275"/>
          <p14:tracePt t="207786" x="2522538" y="6010275"/>
          <p14:tracePt t="207787" x="2517775" y="6003925"/>
          <p14:tracePt t="207802" x="2513013" y="5999163"/>
          <p14:tracePt t="207820" x="2501900" y="5992813"/>
          <p14:tracePt t="207836" x="2473325" y="5976938"/>
          <p14:tracePt t="207838" x="2462213" y="5970588"/>
          <p14:tracePt t="207852" x="2457450" y="5970588"/>
          <p14:tracePt t="207854" x="2435225" y="5959475"/>
          <p14:tracePt t="207869" x="2374900" y="5932488"/>
          <p14:tracePt t="207885" x="2319338" y="5916613"/>
          <p14:tracePt t="207902" x="2281238" y="5905500"/>
          <p14:tracePt t="207919" x="2263775" y="5899150"/>
          <p14:tracePt t="207921" x="2241550" y="5894388"/>
          <p14:tracePt t="207936" x="2236788" y="5894388"/>
          <p14:tracePt t="207938" x="2236788" y="5888038"/>
          <p14:tracePt t="207952" x="2225675" y="5888038"/>
          <p14:tracePt t="207970" x="2214563" y="5883275"/>
          <p14:tracePt t="207986" x="2192338" y="5876925"/>
          <p14:tracePt t="207988" x="2187575" y="5872163"/>
          <p14:tracePt t="208004" x="2181225" y="5865813"/>
          <p14:tracePt t="208005" x="2181225" y="5861050"/>
          <p14:tracePt t="208019" x="2176463" y="5861050"/>
          <p14:tracePt t="208041" x="2176463" y="5854700"/>
          <p14:tracePt t="208055" x="2176463" y="5849938"/>
          <p14:tracePt t="208071" x="2170113" y="5845175"/>
          <p14:tracePt t="208089" x="2170113" y="5838825"/>
          <p14:tracePt t="208102" x="2176463" y="5827713"/>
          <p14:tracePt t="208121" x="2187575" y="5822950"/>
          <p14:tracePt t="208122" x="2203450" y="5811838"/>
          <p14:tracePt t="208137" x="2203450" y="5805488"/>
          <p14:tracePt t="208138" x="2209800" y="5800725"/>
          <p14:tracePt t="208153" x="2232025" y="5783263"/>
          <p14:tracePt t="208170" x="2247900" y="5767388"/>
          <p14:tracePt t="208187" x="2274888" y="5740400"/>
          <p14:tracePt t="208204" x="2281238" y="5734050"/>
          <p14:tracePt t="208205" x="2292350" y="5718175"/>
          <p14:tracePt t="208221" x="2303463" y="5700713"/>
          <p14:tracePt t="208236" x="2303463" y="5695950"/>
          <p14:tracePt t="208238" x="2314575" y="5678488"/>
          <p14:tracePt t="208253" x="2314575" y="5668963"/>
          <p14:tracePt t="208270" x="2319338" y="5657850"/>
          <p14:tracePt t="208287" x="2319338" y="5651500"/>
          <p14:tracePt t="208288" x="2319338" y="5646738"/>
          <p14:tracePt t="208303" x="2319338" y="5640388"/>
          <p14:tracePt t="208320" x="2319338" y="5629275"/>
          <p14:tracePt t="208337" x="2308225" y="5613400"/>
          <p14:tracePt t="208353" x="2274888" y="5595938"/>
          <p14:tracePt t="208371" x="2247900" y="5580063"/>
          <p14:tracePt t="208372" x="2232025" y="5568950"/>
          <p14:tracePt t="208387" x="2176463" y="5553075"/>
          <p14:tracePt t="208403" x="2109788" y="5541963"/>
          <p14:tracePt t="208421" x="2027238" y="5530850"/>
          <p14:tracePt t="208422" x="1989138" y="5530850"/>
          <p14:tracePt t="208437" x="1951038" y="5530850"/>
          <p14:tracePt t="208439" x="1917700" y="5524500"/>
          <p14:tracePt t="208453" x="1866900" y="5519738"/>
          <p14:tracePt t="208470" x="1784350" y="5508625"/>
          <p14:tracePt t="208487" x="1752600" y="5508625"/>
          <p14:tracePt t="208491" x="1735138" y="5508625"/>
          <p14:tracePt t="208504" x="1730375" y="5502275"/>
          <p14:tracePt t="208521" x="1697038" y="5502275"/>
          <p14:tracePt t="208522" x="1685925" y="5497513"/>
          <p14:tracePt t="208537" x="1636713" y="5497513"/>
          <p14:tracePt t="208554" x="1597025" y="5497513"/>
          <p14:tracePt t="208571" x="1554163" y="5497513"/>
          <p14:tracePt t="208572" x="1536700" y="5497513"/>
          <p14:tracePt t="208588" x="1509713" y="5497513"/>
          <p14:tracePt t="208604" x="1492250" y="5497513"/>
          <p14:tracePt t="208605" x="1476375" y="5497513"/>
          <p14:tracePt t="208620" x="1427163" y="5497513"/>
          <p14:tracePt t="208638" x="1409700" y="5497513"/>
          <p14:tracePt t="208655" x="1393825" y="5497513"/>
          <p14:tracePt t="208845" x="1409700" y="5502275"/>
          <p14:tracePt t="208850" x="1420813" y="5502275"/>
          <p14:tracePt t="208859" x="1438275" y="5502275"/>
          <p14:tracePt t="208871" x="1454150" y="5502275"/>
          <p14:tracePt t="208873" x="1465263" y="5502275"/>
          <p14:tracePt t="208888" x="1492250" y="5502275"/>
          <p14:tracePt t="208889" x="1520825" y="5502275"/>
          <p14:tracePt t="208904" x="1565275" y="5502275"/>
          <p14:tracePt t="208906" x="1585913" y="5502275"/>
          <p14:tracePt t="208921" x="1630363" y="5502275"/>
          <p14:tracePt t="208940" x="1679575" y="5502275"/>
          <p14:tracePt t="208941" x="1697038" y="5502275"/>
          <p14:tracePt t="208955" x="1724025" y="5502275"/>
          <p14:tracePt t="208972" x="1752600" y="5502275"/>
          <p14:tracePt t="208987" x="1773238" y="5502275"/>
          <p14:tracePt t="209005" x="1801813" y="5502275"/>
          <p14:tracePt t="209022" x="1835150" y="5508625"/>
          <p14:tracePt t="209023" x="1839913" y="5508625"/>
          <p14:tracePt t="209039" x="1846263" y="5508625"/>
          <p14:tracePt t="209041" x="1851025" y="5508625"/>
          <p14:tracePt t="209054" x="1862138" y="5508625"/>
          <p14:tracePt t="209071" x="1866900" y="5508625"/>
          <p14:tracePt t="209363" x="1878013" y="5508625"/>
          <p14:tracePt t="209368" x="1900238" y="5508625"/>
          <p14:tracePt t="209376" x="1955800" y="5513388"/>
          <p14:tracePt t="209389" x="2022475" y="5513388"/>
          <p14:tracePt t="209391" x="2076450" y="5513388"/>
          <p14:tracePt t="209405" x="2147888" y="5513388"/>
          <p14:tracePt t="209406" x="2241550" y="5513388"/>
          <p14:tracePt t="209421" x="2374900" y="5513388"/>
          <p14:tracePt t="209438" x="2490788" y="5502275"/>
          <p14:tracePt t="209455" x="2522538" y="5497513"/>
          <p14:tracePt t="209472" x="2528888" y="5497513"/>
          <p14:tracePt t="209519" x="2533650" y="5497513"/>
          <p14:tracePt t="209525" x="2540000" y="5497513"/>
          <p14:tracePt t="209539" x="2544763" y="5497513"/>
          <p14:tracePt t="209541" x="2562225" y="5497513"/>
          <p14:tracePt t="209556" x="2566988" y="5497513"/>
          <p14:tracePt t="209572" x="2616200" y="5502275"/>
          <p14:tracePt t="209589" x="2644775" y="5502275"/>
          <p14:tracePt t="209605" x="2667000" y="5502275"/>
          <p14:tracePt t="209622" x="2682875" y="5508625"/>
          <p14:tracePt t="209623" x="2693988" y="5508625"/>
          <p14:tracePt t="209639" x="2698750" y="5508625"/>
          <p14:tracePt t="209640" x="2709863" y="5513388"/>
          <p14:tracePt t="209655" x="2749550" y="5524500"/>
          <p14:tracePt t="209672" x="2771775" y="5530850"/>
          <p14:tracePt t="209689" x="2782888" y="5530850"/>
          <p14:tracePt t="209691" x="2787650" y="5530850"/>
          <p14:tracePt t="209707" x="2792413" y="5530850"/>
          <p14:tracePt t="209729" x="2798763" y="5530850"/>
          <p14:tracePt t="209744" x="2803525" y="5530850"/>
          <p14:tracePt t="209758" x="2809875" y="5530850"/>
          <p14:tracePt t="209773" x="2814638" y="5530850"/>
          <p14:tracePt t="209789" x="2825750" y="5524500"/>
          <p14:tracePt t="209806" x="2836863" y="5524500"/>
          <p14:tracePt t="210082" x="2843213" y="5524500"/>
          <p14:tracePt t="210088" x="2854325" y="5524500"/>
          <p14:tracePt t="210096" x="2859088" y="5524500"/>
          <p14:tracePt t="210105" x="2881313" y="5524500"/>
          <p14:tracePt t="210123" x="3013075" y="5535613"/>
          <p14:tracePt t="210125" x="3068638" y="5535613"/>
          <p14:tracePt t="210141" x="3316288" y="5541963"/>
          <p14:tracePt t="210156" x="3454400" y="5541963"/>
          <p14:tracePt t="210158" x="3708400" y="5541963"/>
          <p14:tracePt t="210172" x="4170363" y="5541963"/>
          <p14:tracePt t="210190" x="4605338" y="5524500"/>
          <p14:tracePt t="210206" x="4975225" y="5524500"/>
          <p14:tracePt t="210223" x="5113338" y="5524500"/>
          <p14:tracePt t="210224" x="5167313" y="5524500"/>
          <p14:tracePt t="210239" x="5200650" y="5524500"/>
          <p14:tracePt t="210375" x="5200650" y="5519738"/>
          <p14:tracePt t="211230" x="5195888" y="5519738"/>
          <p14:tracePt t="211342" x="5189538" y="5519738"/>
          <p14:tracePt t="211529" x="5200650" y="5519738"/>
          <p14:tracePt t="211536" x="5211763" y="5519738"/>
          <p14:tracePt t="211543" x="5227638" y="5524500"/>
          <p14:tracePt t="211558" x="5249863" y="5530850"/>
          <p14:tracePt t="211575" x="5316538" y="5530850"/>
          <p14:tracePt t="211592" x="5349875" y="5530850"/>
          <p14:tracePt t="211609" x="5360988" y="5530850"/>
          <p14:tracePt t="211610" x="5365750" y="5530850"/>
          <p14:tracePt t="211688" x="5372100" y="5530850"/>
          <p14:tracePt t="211717" x="5376863" y="5530850"/>
          <p14:tracePt t="211732" x="5376863" y="5524500"/>
          <p14:tracePt t="211746" x="5387975" y="5519738"/>
          <p14:tracePt t="211753" x="5399088" y="5519738"/>
          <p14:tracePt t="211761" x="5410200" y="5519738"/>
          <p14:tracePt t="211776" x="5421313" y="5513388"/>
          <p14:tracePt t="211777" x="5443538" y="5513388"/>
          <p14:tracePt t="211792" x="5487988" y="5508625"/>
          <p14:tracePt t="211808" x="5541963" y="5508625"/>
          <p14:tracePt t="211826" x="5586413" y="5508625"/>
          <p14:tracePt t="211842" x="5646738" y="5508625"/>
          <p14:tracePt t="211843" x="5664200" y="5508625"/>
          <p14:tracePt t="211858" x="5680075" y="5508625"/>
          <p14:tracePt t="211860" x="5713413" y="5508625"/>
          <p14:tracePt t="211875" x="5757863" y="5508625"/>
          <p14:tracePt t="211892" x="5822950" y="5508625"/>
          <p14:tracePt t="211909" x="5900738" y="5502275"/>
          <p14:tracePt t="211910" x="6016625" y="5491163"/>
          <p14:tracePt t="211926" x="6043613" y="5486400"/>
          <p14:tracePt t="211927" x="6081713" y="5475288"/>
          <p14:tracePt t="211942" x="6208713" y="5453063"/>
          <p14:tracePt t="211960" x="6297613" y="5437188"/>
          <p14:tracePt t="211977" x="6391275" y="5419725"/>
          <p14:tracePt t="211978" x="6418263" y="5414963"/>
          <p14:tracePt t="211993" x="6445250" y="5414963"/>
          <p14:tracePt t="211995" x="6467475" y="5408613"/>
          <p14:tracePt t="212009" x="6500813" y="5397500"/>
          <p14:tracePt t="212011" x="6507163" y="5392738"/>
          <p14:tracePt t="212025" x="6534150" y="5392738"/>
          <p14:tracePt t="212042" x="6556375" y="5387975"/>
          <p14:tracePt t="212060" x="6567488" y="5381625"/>
          <p14:tracePt t="212242" x="6572250" y="5381625"/>
          <p14:tracePt t="212257" x="6594475" y="5381625"/>
          <p14:tracePt t="212264" x="6677025" y="5392738"/>
          <p14:tracePt t="212276" x="6792913" y="5397500"/>
          <p14:tracePt t="212278" x="6853238" y="5403850"/>
          <p14:tracePt t="212293" x="6996113" y="5419725"/>
          <p14:tracePt t="212294" x="7245350" y="5437188"/>
          <p14:tracePt t="212310" x="7453313" y="5437188"/>
          <p14:tracePt t="212311" x="7624763" y="5437188"/>
          <p14:tracePt t="212326" x="8170863" y="5437188"/>
          <p14:tracePt t="212343" x="8528050" y="5437188"/>
          <p14:tracePt t="212361" x="8947150" y="5437188"/>
          <p14:tracePt t="212377" x="8980488" y="5437188"/>
          <p14:tracePt t="212379" x="8985250" y="5437188"/>
          <p14:tracePt t="212415" x="8974138" y="5437188"/>
          <p14:tracePt t="212423" x="8951913" y="5437188"/>
          <p14:tracePt t="212428" x="8936038" y="5430838"/>
          <p14:tracePt t="212443" x="8920163" y="5430838"/>
          <p14:tracePt t="212444" x="8909050" y="5430838"/>
          <p14:tracePt t="212459" x="8902700" y="5430838"/>
          <p14:tracePt t="212477" x="8897938" y="5430838"/>
          <p14:tracePt t="212588" x="8891588" y="5430838"/>
          <p14:tracePt t="212601" x="8886825" y="5430838"/>
          <p14:tracePt t="212609" x="8880475" y="5430838"/>
          <p14:tracePt t="212627" x="8853488" y="5430838"/>
          <p14:tracePt t="212644" x="8809038" y="5430838"/>
          <p14:tracePt t="212645" x="8782050" y="5430838"/>
          <p14:tracePt t="212661" x="8732838" y="5430838"/>
          <p14:tracePt t="212677" x="8688388" y="5430838"/>
          <p14:tracePt t="212693" x="8666163" y="5430838"/>
          <p14:tracePt t="212710" x="8639175" y="5430838"/>
          <p14:tracePt t="212727" x="8632825" y="5430838"/>
          <p14:tracePt t="212955" x="8628063" y="5430838"/>
          <p14:tracePt t="212968" x="8616950" y="5430838"/>
          <p14:tracePt t="212984" x="8616950" y="5437188"/>
          <p14:tracePt t="212994" x="8610600" y="5437188"/>
          <p14:tracePt t="213011" x="8605838" y="5437188"/>
          <p14:tracePt t="213028" x="8605838" y="5441950"/>
          <p14:tracePt t="213029" x="8599488" y="5441950"/>
          <p14:tracePt t="213052" x="8599488" y="5448300"/>
          <p14:tracePt t="213073" x="8594725" y="5448300"/>
          <p14:tracePt t="213097" x="8594725" y="5453063"/>
          <p14:tracePt t="213142" x="8588375" y="5453063"/>
          <p14:tracePt t="213171" x="8583613" y="5453063"/>
          <p14:tracePt t="213178" x="8583613" y="5459413"/>
          <p14:tracePt t="213831" x="8610600" y="5464175"/>
          <p14:tracePt t="213838" x="8650288" y="5475288"/>
          <p14:tracePt t="213848" x="8699500" y="5491163"/>
          <p14:tracePt t="213863" x="8737600" y="5497513"/>
          <p14:tracePt t="213864" x="8797925" y="5497513"/>
          <p14:tracePt t="213878" x="8936038" y="5508625"/>
          <p14:tracePt t="213896" x="9040813" y="5508625"/>
          <p14:tracePt t="213913" x="9305925" y="5502275"/>
          <p14:tracePt t="213929" x="9448800" y="5497513"/>
          <p14:tracePt t="213945" x="9536113" y="5486400"/>
          <p14:tracePt t="213962" x="9596438" y="5475288"/>
          <p14:tracePt t="213978" x="9613900" y="5475288"/>
          <p14:tracePt t="214014" x="9618663" y="5475288"/>
          <p14:tracePt t="214018" x="9625013" y="5475288"/>
          <p14:tracePt t="214029" x="9636125" y="5475288"/>
          <p14:tracePt t="214046" x="9652000" y="5475288"/>
          <p14:tracePt t="214047" x="9663113" y="5475288"/>
          <p14:tracePt t="214062" x="9685338" y="5475288"/>
          <p14:tracePt t="214063" x="9696450" y="5475288"/>
          <p14:tracePt t="214079" x="9729788" y="5475288"/>
          <p14:tracePt t="214095" x="9772650" y="5470525"/>
          <p14:tracePt t="214112" x="9817100" y="5470525"/>
          <p14:tracePt t="214130" x="9861550" y="5470525"/>
          <p14:tracePt t="214131" x="9917113" y="5470525"/>
          <p14:tracePt t="214146" x="9982200" y="5470525"/>
          <p14:tracePt t="214162" x="10075863" y="5464175"/>
          <p14:tracePt t="214180" x="10142538" y="5453063"/>
          <p14:tracePt t="214196" x="10180638" y="5437188"/>
          <p14:tracePt t="214198" x="10198100" y="5430838"/>
          <p14:tracePt t="214212" x="10202863" y="5430838"/>
          <p14:tracePt t="214213" x="10209213" y="5430838"/>
          <p14:tracePt t="214268" x="10209213" y="5426075"/>
          <p14:tracePt t="214273" x="10213975" y="5426075"/>
          <p14:tracePt t="214282" x="10220325" y="5426075"/>
          <p14:tracePt t="214296" x="10220325" y="5419725"/>
          <p14:tracePt t="214298" x="10225088" y="5419725"/>
          <p14:tracePt t="214312" x="10236200" y="5414963"/>
          <p14:tracePt t="214329" x="10240963" y="5414963"/>
          <p14:tracePt t="214346" x="10263188" y="5414963"/>
          <p14:tracePt t="214362" x="10291763" y="5408613"/>
          <p14:tracePt t="214364" x="10296525" y="5408613"/>
          <p14:tracePt t="214379" x="10325100" y="5408613"/>
          <p14:tracePt t="214396" x="10367963" y="5408613"/>
          <p14:tracePt t="214412" x="10401300" y="5408613"/>
          <p14:tracePt t="214430" x="10428288" y="5408613"/>
          <p14:tracePt t="214431" x="10450513" y="5408613"/>
          <p14:tracePt t="214447" x="10467975" y="5408613"/>
          <p14:tracePt t="214448" x="10490200" y="5408613"/>
          <p14:tracePt t="214462" x="10528300" y="5408613"/>
          <p14:tracePt t="214480" x="10555288" y="5408613"/>
          <p14:tracePt t="214496" x="10594975" y="5414963"/>
          <p14:tracePt t="214497" x="10615613" y="5414963"/>
          <p14:tracePt t="214512" x="10633075" y="5414963"/>
          <p14:tracePt t="214514" x="10648950" y="5414963"/>
          <p14:tracePt t="214530" x="10688638" y="5414963"/>
          <p14:tracePt t="214546" x="10715625" y="5414963"/>
          <p14:tracePt t="214563" x="10748963" y="5414963"/>
          <p14:tracePt t="214580" x="10802938" y="5414963"/>
          <p14:tracePt t="214597" x="10820400" y="5414963"/>
          <p14:tracePt t="214599" x="10836275" y="5414963"/>
          <p14:tracePt t="214613" x="10858500" y="5414963"/>
          <p14:tracePt t="214630" x="10891838" y="5414963"/>
          <p14:tracePt t="214647" x="10918825" y="5414963"/>
          <p14:tracePt t="214648" x="10941050" y="5414963"/>
          <p14:tracePt t="214663" x="10958513" y="5414963"/>
          <p14:tracePt t="214664" x="10980738" y="5414963"/>
          <p14:tracePt t="214680" x="11034713" y="5414963"/>
          <p14:tracePt t="214697" x="11079163" y="5414963"/>
          <p14:tracePt t="214713" x="11128375" y="5414963"/>
          <p14:tracePt t="214730" x="11145838" y="5414963"/>
          <p14:tracePt t="214762" x="11134725" y="5414963"/>
          <p14:tracePt t="214769" x="11128375" y="5414963"/>
          <p14:tracePt t="214780" x="11095038" y="5414963"/>
          <p14:tracePt t="214797" x="10936288" y="5414963"/>
          <p14:tracePt t="214798" x="10864850" y="5408613"/>
          <p14:tracePt t="214813" x="10814050" y="5408613"/>
          <p14:tracePt t="214815" x="10726738" y="5408613"/>
          <p14:tracePt t="214829" x="10467975" y="5419725"/>
          <p14:tracePt t="214848" x="10010775" y="5448300"/>
          <p14:tracePt t="214863" x="9564688" y="5459413"/>
          <p14:tracePt t="214880" x="8858250" y="5491163"/>
          <p14:tracePt t="214882" x="8523288" y="5491163"/>
          <p14:tracePt t="214897" x="8253413" y="5508625"/>
          <p14:tracePt t="214899" x="7905750" y="5530850"/>
          <p14:tracePt t="214913" x="7283450" y="5591175"/>
          <p14:tracePt t="214930" x="6788150" y="5657850"/>
          <p14:tracePt t="214947" x="6253163" y="5700713"/>
          <p14:tracePt t="214963" x="6115050" y="5707063"/>
          <p14:tracePt t="214965" x="6032500" y="5711825"/>
          <p14:tracePt t="214980" x="5795963" y="5711825"/>
          <p14:tracePt t="214997" x="5492750" y="5729288"/>
          <p14:tracePt t="215014" x="5140325" y="5751513"/>
          <p14:tracePt t="215015" x="4919663" y="5783263"/>
          <p14:tracePt t="215029" x="4803775" y="5794375"/>
          <p14:tracePt t="215048" x="4373563" y="5845175"/>
          <p14:tracePt t="215064" x="3967163" y="5861050"/>
          <p14:tracePt t="215080" x="3652838" y="5861050"/>
          <p14:tracePt t="215097" x="3217863" y="5861050"/>
          <p14:tracePt t="215099" x="2970213" y="5861050"/>
          <p14:tracePt t="215113" x="2859088" y="5861050"/>
          <p14:tracePt t="215115" x="2709863" y="5861050"/>
          <p14:tracePt t="215130" x="2562225" y="5865813"/>
          <p14:tracePt t="215147" x="2468563" y="5876925"/>
          <p14:tracePt t="215164" x="2419350" y="5883275"/>
          <p14:tracePt t="215166" x="2401888" y="5883275"/>
          <p14:tracePt t="215181" x="2390775" y="5883275"/>
          <p14:tracePt t="215197" x="2386013" y="5883275"/>
          <p14:tracePt t="215214" x="2368550" y="5883275"/>
          <p14:tracePt t="215231" x="2346325" y="5888038"/>
          <p14:tracePt t="215233" x="2325688" y="5894388"/>
          <p14:tracePt t="215248" x="2286000" y="5905500"/>
          <p14:tracePt t="215263" x="2259013" y="5916613"/>
          <p14:tracePt t="215265" x="2236788" y="5921375"/>
          <p14:tracePt t="215280" x="2165350" y="5932488"/>
          <p14:tracePt t="215298" x="2098675" y="5938838"/>
          <p14:tracePt t="215314" x="2038350" y="5943600"/>
          <p14:tracePt t="215316" x="2016125" y="5943600"/>
          <p14:tracePt t="215331" x="1993900" y="5943600"/>
          <p14:tracePt t="215332" x="1978025" y="5943600"/>
          <p14:tracePt t="215347" x="1960563" y="5943600"/>
          <p14:tracePt t="215453" x="1971675" y="5943600"/>
          <p14:tracePt t="215467" x="1989138" y="5943600"/>
          <p14:tracePt t="215473" x="2000250" y="5938838"/>
          <p14:tracePt t="215482" x="2027238" y="5938838"/>
          <p14:tracePt t="215497" x="2087563" y="5927725"/>
          <p14:tracePt t="215514" x="2147888" y="5916613"/>
          <p14:tracePt t="215531" x="2203450" y="5910263"/>
          <p14:tracePt t="215533" x="2225675" y="5899150"/>
          <p14:tracePt t="215548" x="2241550" y="5894388"/>
          <p14:tracePt t="215549" x="2259013" y="5888038"/>
          <p14:tracePt t="215564" x="2274888" y="5888038"/>
          <p14:tracePt t="215581" x="2297113" y="5883275"/>
          <p14:tracePt t="215598" x="2319338" y="5876925"/>
          <p14:tracePt t="215615" x="2335213" y="5876925"/>
          <p14:tracePt t="215616" x="2346325" y="5872163"/>
          <p14:tracePt t="215632" x="2363788" y="5872163"/>
          <p14:tracePt t="215633" x="2386013" y="5865813"/>
          <p14:tracePt t="215647" x="2428875" y="5861050"/>
          <p14:tracePt t="215665" x="2479675" y="5854700"/>
          <p14:tracePt t="215681" x="2513013" y="5849938"/>
          <p14:tracePt t="215682" x="2540000" y="5845175"/>
          <p14:tracePt t="215698" x="2566988" y="5838825"/>
          <p14:tracePt t="215700" x="2589213" y="5834063"/>
          <p14:tracePt t="215715" x="2667000" y="5834063"/>
          <p14:tracePt t="215731" x="2720975" y="5822950"/>
          <p14:tracePt t="215748" x="2792413" y="5811838"/>
          <p14:tracePt t="215765" x="2925763" y="5794375"/>
          <p14:tracePt t="215782" x="2930525" y="5794375"/>
          <p14:tracePt t="215784" x="2963863" y="5794375"/>
          <p14:tracePt t="215798" x="3019425" y="5794375"/>
          <p14:tracePt t="215815" x="3063875" y="5789613"/>
          <p14:tracePt t="215831" x="3128963" y="5783263"/>
          <p14:tracePt t="215832" x="3140075" y="5783263"/>
          <p14:tracePt t="215848" x="3167063" y="5783263"/>
          <p14:tracePt t="215850" x="3200400" y="5783263"/>
          <p14:tracePt t="215864" x="3244850" y="5783263"/>
          <p14:tracePt t="215881" x="3305175" y="5783263"/>
          <p14:tracePt t="215898" x="3376613" y="5794375"/>
          <p14:tracePt t="215900" x="3409950" y="5794375"/>
          <p14:tracePt t="215915" x="3465513" y="5794375"/>
          <p14:tracePt t="215917" x="3498850" y="5800725"/>
          <p14:tracePt t="215932" x="3592513" y="5805488"/>
          <p14:tracePt t="215948" x="3679825" y="5805488"/>
          <p14:tracePt t="215965" x="3779838" y="5800725"/>
          <p14:tracePt t="215981" x="3840163" y="5800725"/>
          <p14:tracePt t="215983" x="3878263" y="5794375"/>
          <p14:tracePt t="215999" x="3884613" y="5794375"/>
          <p14:tracePt t="216001" x="3889375" y="5794375"/>
          <p14:tracePt t="216015" x="3889375" y="5789613"/>
          <p14:tracePt t="216032" x="3895725" y="5789613"/>
          <p14:tracePt t="216049" x="3906838" y="5789613"/>
          <p14:tracePt t="216050" x="3911600" y="5789613"/>
          <p14:tracePt t="216066" x="3916363" y="5789613"/>
          <p14:tracePt t="216067" x="3922713" y="5789613"/>
          <p14:tracePt t="216082" x="3933825" y="5789613"/>
          <p14:tracePt t="216083" x="3938588" y="5789613"/>
          <p14:tracePt t="216098" x="3956050" y="5789613"/>
          <p14:tracePt t="216115" x="3967163" y="5783263"/>
          <p14:tracePt t="216132" x="3983038" y="5783263"/>
          <p14:tracePt t="216134" x="3989388" y="5778500"/>
          <p14:tracePt t="216149" x="4000500" y="5778500"/>
          <p14:tracePt t="216151" x="4010025" y="5772150"/>
          <p14:tracePt t="216165" x="4016375" y="5772150"/>
          <p14:tracePt t="216182" x="4021138" y="5767388"/>
          <p14:tracePt t="216811" x="4010025" y="5767388"/>
          <p14:tracePt t="216817" x="4000500" y="5767388"/>
          <p14:tracePt t="216839" x="3994150" y="5767388"/>
          <p14:tracePt t="217192" x="3971925" y="5767388"/>
          <p14:tracePt t="217199" x="3949700" y="5767388"/>
          <p14:tracePt t="217207" x="3840163" y="5761038"/>
          <p14:tracePt t="217217" x="3784600" y="5761038"/>
          <p14:tracePt t="217234" x="3702050" y="5756275"/>
          <p14:tracePt t="217235" x="3663950" y="5756275"/>
          <p14:tracePt t="217251" x="3630613" y="5756275"/>
          <p14:tracePt t="217253" x="3586163" y="5756275"/>
          <p14:tracePt t="217267" x="3552825" y="5761038"/>
          <p14:tracePt t="217269" x="3521075" y="5761038"/>
          <p14:tracePt t="217283" x="3459163" y="5761038"/>
          <p14:tracePt t="217301" x="3427413" y="5761038"/>
          <p14:tracePt t="217303" x="3409950" y="5767388"/>
          <p14:tracePt t="217317" x="3382963" y="5767388"/>
          <p14:tracePt t="217319" x="3371850" y="5767388"/>
          <p14:tracePt t="217333" x="3360738" y="5767388"/>
          <p14:tracePt t="217335" x="3344863" y="5767388"/>
          <p14:tracePt t="217350" x="3322638" y="5772150"/>
          <p14:tracePt t="217367" x="3305175" y="5772150"/>
          <p14:tracePt t="217383" x="3294063" y="5772150"/>
          <p14:tracePt t="217401" x="3289300" y="5772150"/>
          <p14:tracePt t="217575" x="3282950" y="5772150"/>
          <p14:tracePt t="217581" x="3260725" y="5767388"/>
          <p14:tracePt t="217590" x="3255963" y="5761038"/>
          <p14:tracePt t="217601" x="3244850" y="5761038"/>
          <p14:tracePt t="217619" x="3200400" y="5751513"/>
          <p14:tracePt t="217634" x="3189288" y="5751513"/>
          <p14:tracePt t="217635" x="3173413" y="5745163"/>
          <p14:tracePt t="217650" x="3140075" y="5745163"/>
          <p14:tracePt t="217668" x="3113088" y="5740400"/>
          <p14:tracePt t="217685" x="3090863" y="5740400"/>
          <p14:tracePt t="217686" x="3073400" y="5740400"/>
          <p14:tracePt t="217701" x="3063875" y="5734050"/>
          <p14:tracePt t="217703" x="3057525" y="5734050"/>
          <p14:tracePt t="217718" x="3041650" y="5729288"/>
          <p14:tracePt t="217735" x="3030538" y="5729288"/>
          <p14:tracePt t="217751" x="3001963" y="5722938"/>
          <p14:tracePt t="217768" x="2970213" y="5718175"/>
          <p14:tracePt t="217784" x="2952750" y="5711825"/>
          <p14:tracePt t="217786" x="2941638" y="5711825"/>
          <p14:tracePt t="217801" x="2908300" y="5707063"/>
          <p14:tracePt t="217818" x="2881313" y="5700713"/>
          <p14:tracePt t="217820" x="2865438" y="5700713"/>
          <p14:tracePt t="217835" x="2836863" y="5700713"/>
          <p14:tracePt t="217852" x="2825750" y="5700713"/>
          <p14:tracePt t="217853" x="2814638" y="5700713"/>
          <p14:tracePt t="217867" x="2798763" y="5700713"/>
          <p14:tracePt t="217885" x="2787650" y="5695950"/>
          <p14:tracePt t="217902" x="2776538" y="5695950"/>
          <p14:tracePt t="217904" x="2765425" y="5695950"/>
          <p14:tracePt t="217919" x="2754313" y="5695950"/>
          <p14:tracePt t="217934" x="2743200" y="5689600"/>
          <p14:tracePt t="217936" x="2738438" y="5689600"/>
          <p14:tracePt t="217951" x="2716213" y="5689600"/>
          <p14:tracePt t="217968" x="2678113" y="5684838"/>
          <p14:tracePt t="217970" x="2655888" y="5684838"/>
          <p14:tracePt t="217985" x="2627313" y="5678488"/>
          <p14:tracePt t="217987" x="2600325" y="5678488"/>
          <p14:tracePt t="218002" x="2589213" y="5673725"/>
          <p14:tracePt t="218004" x="2566988" y="5673725"/>
          <p14:tracePt t="218018" x="2506663" y="5673725"/>
          <p14:tracePt t="218034" x="2446338" y="5673725"/>
          <p14:tracePt t="218051" x="2386013" y="5673725"/>
          <p14:tracePt t="218053" x="2368550" y="5673725"/>
          <p14:tracePt t="218068" x="2341563" y="5673725"/>
          <p14:tracePt t="218070" x="2297113" y="5668963"/>
          <p14:tracePt t="218084" x="2270125" y="5662613"/>
          <p14:tracePt t="218101" x="2214563" y="5662613"/>
          <p14:tracePt t="218119" x="2165350" y="5651500"/>
          <p14:tracePt t="218120" x="2138363" y="5646738"/>
          <p14:tracePt t="218136" x="2087563" y="5635625"/>
          <p14:tracePt t="218151" x="2038350" y="5624513"/>
          <p14:tracePt t="218153" x="2005013" y="5613400"/>
          <p14:tracePt t="218168" x="1955800" y="5595938"/>
          <p14:tracePt t="218186" x="1878013" y="5575300"/>
          <p14:tracePt t="218187" x="1862138" y="5568950"/>
          <p14:tracePt t="218202" x="1824038" y="5553075"/>
          <p14:tracePt t="218204" x="1784350" y="5541963"/>
          <p14:tracePt t="218220" x="1741488" y="5524500"/>
          <p14:tracePt t="218236" x="1697038" y="5508625"/>
          <p14:tracePt t="218252" x="1670050" y="5502275"/>
          <p14:tracePt t="218269" x="1647825" y="5491163"/>
          <p14:tracePt t="218271" x="1636713" y="5491163"/>
          <p14:tracePt t="218286" x="1625600" y="5491163"/>
          <p14:tracePt t="218302" x="1619250" y="5486400"/>
          <p14:tracePt t="218303" x="1614488" y="5486400"/>
          <p14:tracePt t="218318" x="1597025" y="5481638"/>
          <p14:tracePt t="218338" x="1592263" y="5481638"/>
          <p14:tracePt t="218352" x="1581150" y="5481638"/>
          <p14:tracePt t="218370" x="1576388" y="5481638"/>
          <p14:tracePt t="218385" x="1570038" y="5481638"/>
          <p14:tracePt t="218401" x="1565275" y="5481638"/>
          <p14:tracePt t="218421" x="1558925" y="5481638"/>
          <p14:tracePt t="218437" x="1554163" y="5475288"/>
          <p14:tracePt t="218573" x="1565275" y="5475288"/>
          <p14:tracePt t="218578" x="1585913" y="5481638"/>
          <p14:tracePt t="218587" x="1608138" y="5481638"/>
          <p14:tracePt t="218602" x="1658938" y="5481638"/>
          <p14:tracePt t="218619" x="1712913" y="5486400"/>
          <p14:tracePt t="218636" x="1757363" y="5486400"/>
          <p14:tracePt t="218637" x="1773238" y="5486400"/>
          <p14:tracePt t="218653" x="1790700" y="5486400"/>
          <p14:tracePt t="218670" x="1806575" y="5486400"/>
          <p14:tracePt t="218753" x="1812925" y="5486400"/>
          <p14:tracePt t="218768" x="1817688" y="5486400"/>
          <p14:tracePt t="218788" x="1824038" y="5486400"/>
          <p14:tracePt t="218796" x="1835150" y="5486400"/>
          <p14:tracePt t="218804" x="1839913" y="5486400"/>
          <p14:tracePt t="218819" x="1851025" y="5486400"/>
          <p14:tracePt t="218821" x="1857375" y="5486400"/>
          <p14:tracePt t="218836" x="1866900" y="5486400"/>
          <p14:tracePt t="218852" x="1878013" y="5486400"/>
          <p14:tracePt t="218870" x="1889125" y="5486400"/>
          <p14:tracePt t="218871" x="1895475" y="5486400"/>
          <p14:tracePt t="218886" x="1911350" y="5486400"/>
          <p14:tracePt t="218888" x="1922463" y="5486400"/>
          <p14:tracePt t="218902" x="1933575" y="5491163"/>
          <p14:tracePt t="218920" x="1944688" y="5491163"/>
          <p14:tracePt t="218936" x="1951038" y="5491163"/>
          <p14:tracePt t="218953" x="1955800" y="5491163"/>
          <p14:tracePt t="218970" x="1960563" y="5491163"/>
          <p14:tracePt t="218987" x="1971675" y="5486400"/>
          <p14:tracePt t="219003" x="1982788" y="5481638"/>
          <p14:tracePt t="219021" x="2011363" y="5470525"/>
          <p14:tracePt t="219039" x="2033588" y="5464175"/>
          <p14:tracePt t="219053" x="2060575" y="5459413"/>
          <p14:tracePt t="219070" x="2093913" y="5453063"/>
          <p14:tracePt t="219087" x="2120900" y="5453063"/>
          <p14:tracePt t="219089" x="2127250" y="5453063"/>
          <p14:tracePt t="219104" x="2147888" y="5453063"/>
          <p14:tracePt t="219119" x="2154238" y="5453063"/>
          <p14:tracePt t="219218" x="2159000" y="5453063"/>
          <p14:tracePt t="219232" x="2165350" y="5453063"/>
          <p14:tracePt t="219262" x="2170113" y="5453063"/>
          <p14:tracePt t="219758" x="2176463" y="5453063"/>
          <p14:tracePt t="219764" x="2181225" y="5453063"/>
          <p14:tracePt t="219772" x="2198688" y="5453063"/>
          <p14:tracePt t="219787" x="2225675" y="5453063"/>
          <p14:tracePt t="219804" x="2297113" y="5448300"/>
          <p14:tracePt t="219821" x="2390775" y="5448300"/>
          <p14:tracePt t="219838" x="2506663" y="5437188"/>
          <p14:tracePt t="219840" x="2584450" y="5437188"/>
          <p14:tracePt t="219854" x="2709863" y="5419725"/>
          <p14:tracePt t="219856" x="2881313" y="5414963"/>
          <p14:tracePt t="219871" x="3140075" y="5414963"/>
          <p14:tracePt t="219888" x="3476625" y="5397500"/>
          <p14:tracePt t="219904" x="3686175" y="5387975"/>
          <p14:tracePt t="219906" x="3795713" y="5387975"/>
          <p14:tracePt t="219921" x="3851275" y="5387975"/>
          <p14:tracePt t="219923" x="3933825" y="5387975"/>
          <p14:tracePt t="219937" x="4071938" y="5387975"/>
          <p14:tracePt t="219955" x="4137025" y="5387975"/>
          <p14:tracePt t="219971" x="4203700" y="5403850"/>
          <p14:tracePt t="219973" x="4230688" y="5403850"/>
          <p14:tracePt t="219988" x="4270375" y="5408613"/>
          <p14:tracePt t="219990" x="4297363" y="5408613"/>
          <p14:tracePt t="220004" x="4308475" y="5408613"/>
          <p14:tracePt t="220006" x="4330700" y="5408613"/>
          <p14:tracePt t="220021" x="4352925" y="5414963"/>
          <p14:tracePt t="220039" x="4357688" y="5414963"/>
          <p14:tracePt t="220081" x="4364038" y="5414963"/>
          <p14:tracePt t="220094" x="4368800" y="5414963"/>
          <p14:tracePt t="220100" x="4373563" y="5414963"/>
          <p14:tracePt t="220124" x="4379913" y="5414963"/>
          <p14:tracePt t="220139" x="4384675" y="5414963"/>
          <p14:tracePt t="221213" x="4379913" y="5414963"/>
          <p14:tracePt t="221226" x="4373563" y="5414963"/>
          <p14:tracePt t="221241" x="4368800" y="5414963"/>
          <p14:tracePt t="221258" x="4364038" y="5408613"/>
          <p14:tracePt t="221271" x="4357688" y="5408613"/>
          <p14:tracePt t="221286" x="4352925" y="5408613"/>
          <p14:tracePt t="221293" x="4341813" y="5408613"/>
          <p14:tracePt t="221308" x="4330700" y="5408613"/>
          <p14:tracePt t="221323" x="4319588" y="5408613"/>
          <p14:tracePt t="221325" x="4308475" y="5408613"/>
          <p14:tracePt t="221340" x="4270375" y="5408613"/>
          <p14:tracePt t="221356" x="4230688" y="5408613"/>
          <p14:tracePt t="221373" x="4208463" y="5408613"/>
          <p14:tracePt t="221391" x="4192588" y="5408613"/>
          <p14:tracePt t="224131" x="4197350" y="5408613"/>
          <p14:tracePt t="224136" x="4219575" y="5392738"/>
          <p14:tracePt t="224145" x="4259263" y="5381625"/>
          <p14:tracePt t="224161" x="4391025" y="5354638"/>
          <p14:tracePt t="224177" x="4589463" y="5337175"/>
          <p14:tracePt t="224194" x="4908550" y="5310188"/>
          <p14:tracePt t="224196" x="5013325" y="5303838"/>
          <p14:tracePt t="224211" x="5173663" y="5294313"/>
          <p14:tracePt t="224213" x="5354638" y="5294313"/>
          <p14:tracePt t="224227" x="5526088" y="5287963"/>
          <p14:tracePt t="224244" x="5718175" y="5283200"/>
          <p14:tracePt t="224261" x="5911850" y="5283200"/>
          <p14:tracePt t="224278" x="6110288" y="5326063"/>
          <p14:tracePt t="224279" x="6159500" y="5326063"/>
          <p14:tracePt t="224294" x="6242050" y="5348288"/>
          <p14:tracePt t="224311" x="6257925" y="5354638"/>
          <p14:tracePt t="224328" x="6302375" y="5370513"/>
          <p14:tracePt t="224345" x="6357938" y="5387975"/>
          <p14:tracePt t="224346" x="6391275" y="5408613"/>
          <p14:tracePt t="224362" x="6462713" y="5426075"/>
          <p14:tracePt t="224377" x="6534150" y="5453063"/>
          <p14:tracePt t="224395" x="6600825" y="5475288"/>
          <p14:tracePt t="224413" x="6677025" y="5491163"/>
          <p14:tracePt t="224414" x="6699250" y="5491163"/>
          <p14:tracePt t="224428" x="6732588" y="5491163"/>
          <p14:tracePt t="224430" x="6759575" y="5491163"/>
          <p14:tracePt t="224444" x="6770688" y="5491163"/>
          <p14:tracePt t="224445" x="6777038" y="5491163"/>
          <p14:tracePt t="224461" x="6781800" y="5491163"/>
          <p14:tracePt t="224910" x="6792913" y="5491163"/>
          <p14:tracePt t="224916" x="6815138" y="5502275"/>
          <p14:tracePt t="224928" x="6826250" y="5502275"/>
          <p14:tracePt t="224930" x="6853238" y="5502275"/>
          <p14:tracePt t="224946" x="6875463" y="5513388"/>
          <p14:tracePt t="224947" x="6902450" y="5513388"/>
          <p14:tracePt t="224962" x="6935788" y="5519738"/>
          <p14:tracePt t="224963" x="6969125" y="5519738"/>
          <p14:tracePt t="224978" x="7024688" y="5524500"/>
          <p14:tracePt t="224995" x="7058025" y="5530850"/>
          <p14:tracePt t="225012" x="7085013" y="5535613"/>
          <p14:tracePt t="225029" x="7100888" y="5541963"/>
          <p14:tracePt t="225031" x="7112000" y="5541963"/>
          <p14:tracePt t="225045" x="7123113" y="5546725"/>
          <p14:tracePt t="225062" x="7134225" y="5546725"/>
          <p14:tracePt t="225079" x="7151688" y="5553075"/>
          <p14:tracePt t="225080" x="7162800" y="5553075"/>
          <p14:tracePt t="225096" x="7172325" y="5553075"/>
          <p14:tracePt t="225098" x="7189788" y="5557838"/>
          <p14:tracePt t="225112" x="7216775" y="5557838"/>
          <p14:tracePt t="225129" x="7261225" y="5557838"/>
          <p14:tracePt t="225146" x="7343775" y="5575300"/>
          <p14:tracePt t="225162" x="7377113" y="5575300"/>
          <p14:tracePt t="225164" x="7415213" y="5575300"/>
          <p14:tracePt t="225179" x="7453313" y="5575300"/>
          <p14:tracePt t="225181" x="7493000" y="5575300"/>
          <p14:tracePt t="225195" x="7569200" y="5580063"/>
          <p14:tracePt t="225212" x="7673975" y="5580063"/>
          <p14:tracePt t="225230" x="7834313" y="5591175"/>
          <p14:tracePt t="225231" x="7900988" y="5591175"/>
          <p14:tracePt t="225246" x="7939088" y="5591175"/>
          <p14:tracePt t="225248" x="7994650" y="5591175"/>
          <p14:tracePt t="225262" x="8115300" y="5591175"/>
          <p14:tracePt t="225279" x="8224838" y="5602288"/>
          <p14:tracePt t="225297" x="8302625" y="5607050"/>
          <p14:tracePt t="225298" x="8347075" y="5607050"/>
          <p14:tracePt t="225312" x="8374063" y="5607050"/>
          <p14:tracePt t="225314" x="8396288" y="5607050"/>
          <p14:tracePt t="225329" x="8401050" y="5607050"/>
          <p14:tracePt t="225331" x="8407400" y="5607050"/>
          <p14:tracePt t="225346" x="8412163" y="5607050"/>
          <p14:tracePt t="225450" x="8418513" y="5607050"/>
          <p14:tracePt t="225464" x="8429625" y="5607050"/>
          <p14:tracePt t="225471" x="8434388" y="5602288"/>
          <p14:tracePt t="225480" x="8440738" y="5595938"/>
          <p14:tracePt t="225496" x="8456613" y="5591175"/>
          <p14:tracePt t="225513" x="8462963" y="5584825"/>
          <p14:tracePt t="225531" x="8478838" y="5580063"/>
          <p14:tracePt t="225547" x="8483600" y="5580063"/>
          <p14:tracePt t="225548" x="8483600" y="5575300"/>
          <p14:tracePt t="225601" x="8489950" y="5575300"/>
          <p14:tracePt t="225606" x="8489950" y="5568950"/>
          <p14:tracePt t="225630" x="8494713" y="5568950"/>
          <p14:tracePt t="225660" x="8494713" y="5564188"/>
          <p14:tracePt t="225674" x="8494713" y="5557838"/>
          <p14:tracePt t="225721" x="8494713" y="5553075"/>
          <p14:tracePt t="225789" x="8501063" y="5553075"/>
          <p14:tracePt t="225810" x="8501063" y="5546725"/>
          <p14:tracePt t="225816" x="8505825" y="5546725"/>
          <p14:tracePt t="225831" x="8512175" y="5546725"/>
          <p14:tracePt t="225832" x="8516938" y="5541963"/>
          <p14:tracePt t="225847" x="8523288" y="5541963"/>
          <p14:tracePt t="225848" x="8528050" y="5541963"/>
          <p14:tracePt t="225863" x="8534400" y="5535613"/>
          <p14:tracePt t="225881" x="8545513" y="5535613"/>
          <p14:tracePt t="225899" x="8550275" y="5530850"/>
          <p14:tracePt t="225914" x="8556625" y="5530850"/>
          <p14:tracePt t="225930" x="8561388" y="5530850"/>
          <p14:tracePt t="226028" x="8556625" y="5530850"/>
          <p14:tracePt t="226033" x="8556625" y="5524500"/>
          <p14:tracePt t="226110" x="8550275" y="5524500"/>
          <p14:tracePt t="226125" x="8545513" y="5524500"/>
          <p14:tracePt t="226171" x="8539163" y="5524500"/>
          <p14:tracePt t="226418" x="8539163" y="5519738"/>
          <p14:tracePt t="226432" x="8539163" y="5513388"/>
          <p14:tracePt t="226447" x="8539163" y="5508625"/>
          <p14:tracePt t="226470" x="8539163" y="5502275"/>
          <p14:tracePt t="226476" x="8534400" y="5497513"/>
          <p14:tracePt t="226491" x="8528050" y="5497513"/>
          <p14:tracePt t="227213" x="8534400" y="5497513"/>
          <p14:tracePt t="227220" x="8539163" y="5497513"/>
          <p14:tracePt t="227233" x="8556625" y="5502275"/>
          <p14:tracePt t="227234" x="8577263" y="5508625"/>
          <p14:tracePt t="227248" x="8594725" y="5508625"/>
          <p14:tracePt t="227250" x="8605838" y="5513388"/>
          <p14:tracePt t="227265" x="8677275" y="5519738"/>
          <p14:tracePt t="227282" x="8732838" y="5530850"/>
          <p14:tracePt t="227298" x="8804275" y="5553075"/>
          <p14:tracePt t="227316" x="8853488" y="5564188"/>
          <p14:tracePt t="227332" x="8886825" y="5568950"/>
          <p14:tracePt t="227348" x="8909050" y="5575300"/>
          <p14:tracePt t="227365" x="8931275" y="5580063"/>
          <p14:tracePt t="227382" x="8963025" y="5584825"/>
          <p14:tracePt t="227399" x="8991600" y="5591175"/>
          <p14:tracePt t="227401" x="8996363" y="5591175"/>
          <p14:tracePt t="227415" x="9007475" y="5591175"/>
          <p14:tracePt t="227432" x="9018588" y="5591175"/>
          <p14:tracePt t="227450" x="9018588" y="5595938"/>
          <p14:tracePt t="227505" x="9024938" y="5595938"/>
          <p14:tracePt t="227527" x="9029700" y="5595938"/>
          <p14:tracePt t="227534" x="9029700" y="5591175"/>
          <p14:tracePt t="227550" x="9034463" y="5591175"/>
          <p14:tracePt t="227572" x="9034463" y="5584825"/>
          <p14:tracePt t="227579" x="9040813" y="5584825"/>
          <p14:tracePt t="227625" x="9040813" y="5580063"/>
          <p14:tracePt t="227640" x="9045575" y="5580063"/>
          <p14:tracePt t="227655" x="9045575" y="5575300"/>
          <p14:tracePt t="227661" x="9051925" y="5575300"/>
          <p14:tracePt t="227700" x="9056688" y="5575300"/>
          <p14:tracePt t="227722" x="9063038" y="5575300"/>
          <p14:tracePt t="227728" x="9067800" y="5568950"/>
          <p14:tracePt t="227744" x="9074150" y="5568950"/>
          <p14:tracePt t="227751" x="9078913" y="5568950"/>
          <p14:tracePt t="227766" x="9090025" y="5568950"/>
          <p14:tracePt t="227768" x="9101138" y="5568950"/>
          <p14:tracePt t="227782" x="9150350" y="5568950"/>
          <p14:tracePt t="227800" x="9190038" y="5568950"/>
          <p14:tracePt t="227817" x="9255125" y="5568950"/>
          <p14:tracePt t="227818" x="9272588" y="5568950"/>
          <p14:tracePt t="227833" x="9294813" y="5568950"/>
          <p14:tracePt t="227834" x="9315450" y="5568950"/>
          <p14:tracePt t="227849" x="9332913" y="5568950"/>
          <p14:tracePt t="227851" x="9355138" y="5568950"/>
          <p14:tracePt t="227866" x="9382125" y="5568950"/>
          <p14:tracePt t="227883" x="9399588" y="5568950"/>
          <p14:tracePt t="227900" x="9415463" y="5568950"/>
          <p14:tracePt t="227917" x="9437688" y="5568950"/>
          <p14:tracePt t="227919" x="9459913" y="5568950"/>
          <p14:tracePt t="227933" x="9486900" y="5580063"/>
          <p14:tracePt t="227950" x="9520238" y="5580063"/>
          <p14:tracePt t="227967" x="9542463" y="5584825"/>
          <p14:tracePt t="227968" x="9553575" y="5591175"/>
          <p14:tracePt t="227983" x="9558338" y="5595938"/>
          <p14:tracePt t="227985" x="9564688" y="5595938"/>
          <p14:tracePt t="228000" x="9575800" y="5602288"/>
          <p14:tracePt t="228017" x="9585325" y="5602288"/>
          <p14:tracePt t="228033" x="9602788" y="5607050"/>
          <p14:tracePt t="228050" x="9625013" y="5613400"/>
          <p14:tracePt t="228051" x="9636125" y="5613400"/>
          <p14:tracePt t="228068" x="9636125" y="5618163"/>
          <p14:tracePt t="228069" x="9647238" y="5618163"/>
          <p14:tracePt t="228083" x="9669463" y="5624513"/>
          <p14:tracePt t="228100" x="9690100" y="5635625"/>
          <p14:tracePt t="228118" x="9712325" y="5640388"/>
          <p14:tracePt t="228119" x="9723438" y="5640388"/>
          <p14:tracePt t="228133" x="9740900" y="5646738"/>
          <p14:tracePt t="228134" x="9752013" y="5646738"/>
          <p14:tracePt t="228150" x="9763125" y="5651500"/>
          <p14:tracePt t="228167" x="9783763" y="5651500"/>
          <p14:tracePt t="228184" x="9794875" y="5657850"/>
          <p14:tracePt t="228185" x="9812338" y="5657850"/>
          <p14:tracePt t="228201" x="9823450" y="5662613"/>
          <p14:tracePt t="228202" x="9839325" y="5662613"/>
          <p14:tracePt t="228217" x="9850438" y="5662613"/>
          <p14:tracePt t="228233" x="9899650" y="5678488"/>
          <p14:tracePt t="228251" x="9932988" y="5684838"/>
          <p14:tracePt t="228267" x="9955213" y="5689600"/>
          <p14:tracePt t="228268" x="9966325" y="5689600"/>
          <p14:tracePt t="228285" x="9977438" y="5695950"/>
          <p14:tracePt t="228300" x="9982200" y="5695950"/>
          <p14:tracePt t="228773" x="9988550" y="5695950"/>
          <p14:tracePt t="228779" x="9993313" y="5695950"/>
          <p14:tracePt t="228802" x="9993313" y="5689600"/>
          <p14:tracePt t="228808" x="9999663" y="5689600"/>
          <p14:tracePt t="228832" x="10004425" y="5689600"/>
          <p14:tracePt t="228840" x="10010775" y="5678488"/>
          <p14:tracePt t="228861" x="10015538" y="5673725"/>
          <p14:tracePt t="228869" x="10021888" y="5668963"/>
          <p14:tracePt t="228884" x="10026650" y="5668963"/>
          <p14:tracePt t="228886" x="10026650" y="5662613"/>
          <p14:tracePt t="228902" x="10033000" y="5657850"/>
          <p14:tracePt t="228919" x="10044113" y="5651500"/>
          <p14:tracePt t="228935" x="10048875" y="5646738"/>
          <p14:tracePt t="228937" x="10053638" y="5646738"/>
          <p14:tracePt t="228952" x="10059988" y="5646738"/>
          <p14:tracePt t="228953" x="10064750" y="5640388"/>
          <p14:tracePt t="228968" x="10075863" y="5635625"/>
          <p14:tracePt t="228985" x="10098088" y="5635625"/>
          <p14:tracePt t="229002" x="10109200" y="5629275"/>
          <p14:tracePt t="229003" x="10115550" y="5629275"/>
          <p14:tracePt t="229019" x="10126663" y="5629275"/>
          <p14:tracePt t="229034" x="10158413" y="5618163"/>
          <p14:tracePt t="229052" x="10169525" y="5618163"/>
          <p14:tracePt t="229069" x="10186988" y="5618163"/>
          <p14:tracePt t="229085" x="10198100" y="5618163"/>
          <p14:tracePt t="229101" x="10202863" y="5618163"/>
          <p14:tracePt t="229965" x="10209213" y="5618163"/>
          <p14:tracePt t="229971" x="10213975" y="5618163"/>
          <p14:tracePt t="229981" x="10220325" y="5618163"/>
          <p14:tracePt t="230003" x="10236200" y="5613400"/>
          <p14:tracePt t="230020" x="10247313" y="5613400"/>
          <p14:tracePt t="230036" x="10252075" y="5613400"/>
          <p14:tracePt t="230054" x="10252075" y="5607050"/>
          <p14:tracePt t="230069" x="10258425" y="5607050"/>
          <p14:tracePt t="230087" x="10263188" y="5607050"/>
          <p14:tracePt t="230625" x="10269538" y="5607050"/>
          <p14:tracePt t="230638" x="10274300" y="5607050"/>
          <p14:tracePt t="230655" x="10280650" y="5607050"/>
          <p14:tracePt t="230661" x="10285413" y="5607050"/>
          <p14:tracePt t="230670" x="10291763" y="5607050"/>
          <p14:tracePt t="230687" x="10296525" y="5607050"/>
          <p14:tracePt t="231233" x="10307638" y="5607050"/>
          <p14:tracePt t="231239" x="10313988" y="5607050"/>
          <p14:tracePt t="231248" x="10352088" y="5595938"/>
          <p14:tracePt t="231272" x="10439400" y="5568950"/>
          <p14:tracePt t="231289" x="10517188" y="5553075"/>
          <p14:tracePt t="231290" x="10544175" y="5546725"/>
          <p14:tracePt t="231305" x="10583863" y="5535613"/>
          <p14:tracePt t="231307" x="10626725" y="5519738"/>
          <p14:tracePt t="231323" x="10704513" y="5497513"/>
          <p14:tracePt t="231338" x="10748963" y="5481638"/>
          <p14:tracePt t="231356" x="10809288" y="5459413"/>
          <p14:tracePt t="231372" x="10880725" y="5437188"/>
          <p14:tracePt t="231389" x="10925175" y="5419725"/>
          <p14:tracePt t="231405" x="10941050" y="5414963"/>
          <p14:tracePt t="231422" x="10947400" y="5408613"/>
          <p14:tracePt t="231439" x="10958513" y="5408613"/>
          <p14:tracePt t="231456" x="10969625" y="5408613"/>
          <p14:tracePt t="231472" x="10980738" y="5408613"/>
          <p14:tracePt t="231473" x="11029950" y="5376863"/>
          <p14:tracePt t="231488" x="11056938" y="5365750"/>
          <p14:tracePt t="231507" x="11106150" y="5365750"/>
          <p14:tracePt t="231508" x="11128375" y="5365750"/>
          <p14:tracePt t="231523" x="11150600" y="5359400"/>
          <p14:tracePt t="231524" x="11172825" y="5359400"/>
          <p14:tracePt t="231540" x="11195050" y="5359400"/>
          <p14:tracePt t="231555" x="11233150" y="5359400"/>
          <p14:tracePt t="231572" x="11261725" y="5359400"/>
          <p14:tracePt t="231589" x="11293475" y="5359400"/>
          <p14:tracePt t="231606" x="11299825" y="5359400"/>
          <p14:tracePt t="231607" x="11304588" y="5359400"/>
          <p14:tracePt t="231683" x="11310938" y="5359400"/>
          <p14:tracePt t="232050" x="11315700" y="5359400"/>
          <p14:tracePt t="232268" x="11310938" y="5359400"/>
          <p14:tracePt t="232281" x="11304588" y="5359400"/>
          <p14:tracePt t="232291" x="11299825" y="5359400"/>
          <p14:tracePt t="232306" x="11277600" y="5359400"/>
          <p14:tracePt t="232323" x="11250613" y="5359400"/>
          <p14:tracePt t="232340" x="11195050" y="5370513"/>
          <p14:tracePt t="232342" x="11156950" y="5376863"/>
          <p14:tracePt t="232357" x="11134725" y="5376863"/>
          <p14:tracePt t="232358" x="11095038" y="5381625"/>
          <p14:tracePt t="232373" x="11041063" y="5387975"/>
          <p14:tracePt t="232390" x="10947400" y="5392738"/>
          <p14:tracePt t="232406" x="10847388" y="5392738"/>
          <p14:tracePt t="232408" x="10704513" y="5392738"/>
          <p14:tracePt t="232423" x="10528300" y="5392738"/>
          <p14:tracePt t="232424" x="10325100" y="5392738"/>
          <p14:tracePt t="232440" x="9845675" y="5392738"/>
          <p14:tracePt t="232458" x="9482138" y="5392738"/>
          <p14:tracePt t="232473" x="9067800" y="5459413"/>
          <p14:tracePt t="232491" x="8753475" y="5502275"/>
          <p14:tracePt t="232492" x="8539163" y="5524500"/>
          <p14:tracePt t="232506" x="8378825" y="5524500"/>
          <p14:tracePt t="232508" x="8253413" y="5530850"/>
          <p14:tracePt t="232523" x="7812088" y="5546725"/>
          <p14:tracePt t="232540" x="7497763" y="5546725"/>
          <p14:tracePt t="232557" x="7089775" y="5575300"/>
          <p14:tracePt t="232559" x="6942138" y="5584825"/>
          <p14:tracePt t="232574" x="6837363" y="5595938"/>
          <p14:tracePt t="232575" x="6710363" y="5607050"/>
          <p14:tracePt t="232590" x="6511925" y="5613400"/>
          <p14:tracePt t="232607" x="6269038" y="5613400"/>
          <p14:tracePt t="232623" x="6186488" y="5618163"/>
          <p14:tracePt t="232640" x="5845175" y="5624513"/>
          <p14:tracePt t="232642" x="5729288" y="5624513"/>
          <p14:tracePt t="232657" x="5586413" y="5624513"/>
          <p14:tracePt t="232658" x="5448300" y="5629275"/>
          <p14:tracePt t="232674" x="5227638" y="5651500"/>
          <p14:tracePt t="232691" x="5008563" y="5662613"/>
          <p14:tracePt t="232707" x="4803775" y="5673725"/>
          <p14:tracePt t="232709" x="4743450" y="5673725"/>
          <p14:tracePt t="232724" x="4676775" y="5673725"/>
          <p14:tracePt t="232725" x="4638675" y="5673725"/>
          <p14:tracePt t="232740" x="4551363" y="5673725"/>
          <p14:tracePt t="232758" x="4484688" y="5673725"/>
          <p14:tracePt t="232774" x="4413250" y="5673725"/>
          <p14:tracePt t="232776" x="4379913" y="5673725"/>
          <p14:tracePt t="232791" x="4352925" y="5673725"/>
          <p14:tracePt t="232807" x="4341813" y="5678488"/>
          <p14:tracePt t="232808" x="4330700" y="5684838"/>
          <p14:tracePt t="232824" x="4319588" y="5689600"/>
          <p14:tracePt t="232841" x="4302125" y="5695950"/>
          <p14:tracePt t="232858" x="4291013" y="5707063"/>
          <p14:tracePt t="232874" x="4281488" y="5711825"/>
          <p14:tracePt t="232875" x="4270375" y="5711825"/>
          <p14:tracePt t="232890" x="4248150" y="5718175"/>
          <p14:tracePt t="232908" x="4219575" y="5729288"/>
          <p14:tracePt t="232925" x="4208463" y="5734050"/>
          <p14:tracePt t="232942" x="4203700" y="5740400"/>
          <p14:tracePt t="232958" x="4197350" y="5740400"/>
          <p14:tracePt t="232974" x="4192588" y="5740400"/>
          <p14:tracePt t="233063" x="4192588" y="5745163"/>
          <p14:tracePt t="235397" x="4132263" y="5718175"/>
          <p14:tracePt t="235402" x="4125913" y="5718175"/>
          <p14:tracePt t="235440" x="4125913" y="5711825"/>
          <p14:tracePt t="235447" x="4121150" y="5711825"/>
          <p14:tracePt t="235462" x="4121150" y="5707063"/>
          <p14:tracePt t="235478" x="4114800" y="5700713"/>
          <p14:tracePt t="235495" x="4114800" y="5695950"/>
          <p14:tracePt t="235538" x="4114800" y="5689600"/>
          <p14:tracePt t="236062" x="4125913" y="5689600"/>
          <p14:tracePt t="236069" x="4125913" y="5695950"/>
          <p14:tracePt t="236078" x="4148138" y="5700713"/>
          <p14:tracePt t="236097" x="4170363" y="5707063"/>
          <p14:tracePt t="236098" x="4176713" y="5707063"/>
          <p14:tracePt t="239248" x="4341813" y="5722938"/>
          <p14:tracePt t="239250" x="4384675" y="5745163"/>
          <p14:tracePt t="239255" x="4821238" y="5794375"/>
          <p14:tracePt t="239256" x="4875213" y="5794375"/>
          <p14:tracePt t="239267" x="4968875" y="5800725"/>
          <p14:tracePt t="239284" x="5013325" y="5800725"/>
          <p14:tracePt t="239301" x="5073650" y="5800725"/>
          <p14:tracePt t="239303" x="5106988" y="5800725"/>
          <p14:tracePt t="239317" x="5129213" y="5800725"/>
          <p14:tracePt t="239319" x="5145088" y="5800725"/>
          <p14:tracePt t="239333" x="5189538" y="5800725"/>
          <p14:tracePt t="239351" x="5227638" y="5811838"/>
          <p14:tracePt t="239369" x="5305425" y="5822950"/>
          <p14:tracePt t="239385" x="5327650" y="5822950"/>
          <p14:tracePt t="239386" x="5354638" y="5822950"/>
          <p14:tracePt t="239401" x="5403850" y="5822950"/>
          <p14:tracePt t="239418" x="5454650" y="5822950"/>
          <p14:tracePt t="239434" x="5476875" y="5822950"/>
          <p14:tracePt t="239436" x="5487988" y="5816600"/>
          <p14:tracePt t="239451" x="5497513" y="5816600"/>
          <p14:tracePt t="239453" x="5503863" y="5811838"/>
          <p14:tracePt t="239469" x="5508625" y="5811838"/>
          <p14:tracePt t="239484" x="5514975" y="5811838"/>
          <p14:tracePt t="239504" x="5514975" y="5805488"/>
          <p14:tracePt t="239520" x="5514975" y="5794375"/>
          <p14:tracePt t="239534" x="5497513" y="5778500"/>
          <p14:tracePt t="239535" x="5476875" y="5767388"/>
          <p14:tracePt t="239550" x="5332413" y="5695950"/>
          <p14:tracePt t="239568" x="5113338" y="5640388"/>
          <p14:tracePt t="239585" x="4732338" y="5595938"/>
          <p14:tracePt t="239586" x="4594225" y="5591175"/>
          <p14:tracePt t="239601" x="4467225" y="5584825"/>
          <p14:tracePt t="239603" x="4219575" y="5584825"/>
          <p14:tracePt t="239617" x="4054475" y="5584825"/>
          <p14:tracePt t="239619" x="3916363" y="5584825"/>
          <p14:tracePt t="239634" x="3492500" y="5584825"/>
          <p14:tracePt t="239651" x="3140075" y="5591175"/>
          <p14:tracePt t="239668" x="2771775" y="5595938"/>
          <p14:tracePt t="239670" x="2655888" y="5595938"/>
          <p14:tracePt t="239684" x="2533650" y="5595938"/>
          <p14:tracePt t="239686" x="2468563" y="5595938"/>
          <p14:tracePt t="239700" x="2386013" y="5595938"/>
          <p14:tracePt t="239718" x="2303463" y="5595938"/>
          <p14:tracePt t="239734" x="2270125" y="5595938"/>
          <p14:tracePt t="239751" x="2263775" y="5595938"/>
          <p14:tracePt t="239753" x="2259013" y="5595938"/>
          <p14:tracePt t="239835" x="2247900" y="5595938"/>
          <p14:tracePt t="239842" x="2241550" y="5595938"/>
          <p14:tracePt t="239858" x="2225675" y="5595938"/>
          <p14:tracePt t="239868" x="2214563" y="5595938"/>
          <p14:tracePt t="239885" x="2198688" y="5595938"/>
          <p14:tracePt t="239886" x="2192338" y="5595938"/>
          <p14:tracePt t="239902" x="2181225" y="5595938"/>
          <p14:tracePt t="239903" x="2176463" y="5595938"/>
          <p14:tracePt t="239918" x="2170113" y="5595938"/>
          <p14:tracePt t="239919" x="2165350" y="5595938"/>
          <p14:tracePt t="239935" x="2154238" y="5595938"/>
          <p14:tracePt t="240014" x="2159000" y="5595938"/>
          <p14:tracePt t="240022" x="2165350" y="5595938"/>
          <p14:tracePt t="240029" x="2176463" y="5595938"/>
          <p14:tracePt t="240052" x="2203450" y="5595938"/>
          <p14:tracePt t="240068" x="2220913" y="5595938"/>
          <p14:tracePt t="240085" x="2232025" y="5595938"/>
          <p14:tracePt t="240102" x="2247900" y="5595938"/>
          <p14:tracePt t="240103" x="2252663" y="5595938"/>
          <p14:tracePt t="240119" x="2259013" y="5595938"/>
          <p14:tracePt t="240120" x="2292350" y="5595938"/>
          <p14:tracePt t="240135" x="2297113" y="5595938"/>
          <p14:tracePt t="240136" x="2314575" y="5595938"/>
          <p14:tracePt t="240152" x="2374900" y="5595938"/>
          <p14:tracePt t="240169" x="2428875" y="5591175"/>
          <p14:tracePt t="240186" x="2479675" y="5575300"/>
          <p14:tracePt t="240187" x="2490788" y="5568950"/>
          <p14:tracePt t="240202" x="2522538" y="5568950"/>
          <p14:tracePt t="240218" x="2551113" y="5557838"/>
          <p14:tracePt t="240236" x="2606675" y="5553075"/>
          <p14:tracePt t="240253" x="2660650" y="5541963"/>
          <p14:tracePt t="240254" x="2689225" y="5541963"/>
          <p14:tracePt t="240269" x="2754313" y="5541963"/>
          <p14:tracePt t="240285" x="2825750" y="5541963"/>
          <p14:tracePt t="240302" x="2941638" y="5541963"/>
          <p14:tracePt t="240318" x="3135313" y="5546725"/>
          <p14:tracePt t="240336" x="3416300" y="5557838"/>
          <p14:tracePt t="240352" x="3581400" y="5568950"/>
          <p14:tracePt t="240353" x="3708400" y="5575300"/>
          <p14:tracePt t="240369" x="4083050" y="5580063"/>
          <p14:tracePt t="240386" x="4384675" y="5584825"/>
          <p14:tracePt t="240402" x="4633913" y="5584825"/>
          <p14:tracePt t="240403" x="4687888" y="5584825"/>
          <p14:tracePt t="240419" x="4821238" y="5584825"/>
          <p14:tracePt t="240420" x="4953000" y="5584825"/>
          <p14:tracePt t="240436" x="5084763" y="5584825"/>
          <p14:tracePt t="240452" x="5189538" y="5584825"/>
          <p14:tracePt t="240469" x="5278438" y="5584825"/>
          <p14:tracePt t="240471" x="5343525" y="5584825"/>
          <p14:tracePt t="240486" x="5372100" y="5584825"/>
          <p14:tracePt t="240502" x="5403850" y="5584825"/>
          <p14:tracePt t="240503" x="5421313" y="5584825"/>
          <p14:tracePt t="240519" x="5437188" y="5584825"/>
          <p14:tracePt t="240743" x="5459413" y="5591175"/>
          <p14:tracePt t="240749" x="5497513" y="5602288"/>
          <p14:tracePt t="240760" x="5564188" y="5607050"/>
          <p14:tracePt t="240770" x="5707063" y="5635625"/>
          <p14:tracePt t="240771" x="5900738" y="5646738"/>
          <p14:tracePt t="240787" x="6275388" y="5640388"/>
          <p14:tracePt t="240803" x="6456363" y="5618163"/>
          <p14:tracePt t="240804" x="6616700" y="5602288"/>
          <p14:tracePt t="240819" x="6919913" y="5568950"/>
          <p14:tracePt t="240837" x="7167563" y="5541963"/>
          <p14:tracePt t="240838" x="7205663" y="5530850"/>
          <p14:tracePt t="240853" x="7245350" y="5524500"/>
          <p14:tracePt t="240854" x="7261225" y="5524500"/>
          <p14:tracePt t="240869" x="7272338" y="5524500"/>
          <p14:tracePt t="240871" x="7277100" y="5524500"/>
          <p14:tracePt t="240886" x="7294563" y="5524500"/>
          <p14:tracePt t="240903" x="7316788" y="5524500"/>
          <p14:tracePt t="240920" x="7332663" y="5530850"/>
          <p14:tracePt t="240922" x="7339013" y="5530850"/>
          <p14:tracePt t="240938" x="7354888" y="5535613"/>
          <p14:tracePt t="240954" x="7359650" y="5535613"/>
          <p14:tracePt t="240955" x="7366000" y="5535613"/>
          <p14:tracePt t="240970" x="7377113" y="5535613"/>
          <p14:tracePt t="241103" x="7381875" y="5535613"/>
          <p14:tracePt t="241109" x="7388225" y="5535613"/>
          <p14:tracePt t="241120" x="7392988" y="5535613"/>
          <p14:tracePt t="241138" x="7404100" y="5535613"/>
          <p14:tracePt t="241154" x="7421563" y="5535613"/>
          <p14:tracePt t="241171" x="7426325" y="5535613"/>
          <p14:tracePt t="241187" x="7437438" y="5535613"/>
          <p14:tracePt t="241203" x="7437438" y="5541963"/>
          <p14:tracePt t="242347" x="7437438" y="5546725"/>
          <p14:tracePt t="242356" x="7437438" y="5553075"/>
          <p14:tracePt t="242362" x="7443788" y="5553075"/>
          <p14:tracePt t="242371" x="7443788" y="5564188"/>
          <p14:tracePt t="242391" x="7443788" y="5568950"/>
          <p14:tracePt t="242405" x="7448550" y="5568950"/>
          <p14:tracePt t="242422" x="7448550" y="5575300"/>
          <p14:tracePt t="242452" x="7448550" y="5580063"/>
          <p14:tracePt t="242467" x="7448550" y="5584825"/>
          <p14:tracePt t="242474" x="7453313" y="5584825"/>
          <p14:tracePt t="242497" x="7459663" y="5584825"/>
          <p14:tracePt t="242520" x="7459663" y="5591175"/>
          <p14:tracePt t="242581" x="7464425" y="5591175"/>
          <p14:tracePt t="242611" x="7470775" y="5591175"/>
          <p14:tracePt t="242896" x="7464425" y="5591175"/>
          <p14:tracePt t="242902" x="7453313" y="5591175"/>
          <p14:tracePt t="242910" x="7443788" y="5591175"/>
          <p14:tracePt t="242924" x="7432675" y="5591175"/>
          <p14:tracePt t="242939" x="7410450" y="5591175"/>
          <p14:tracePt t="242941" x="7381875" y="5584825"/>
          <p14:tracePt t="242955" x="7321550" y="5580063"/>
          <p14:tracePt t="242972" x="7212013" y="5564188"/>
          <p14:tracePt t="242990" x="7118350" y="5557838"/>
          <p14:tracePt t="242992" x="7069138" y="5553075"/>
          <p14:tracePt t="243007" x="7018338" y="5546725"/>
          <p14:tracePt t="243023" x="6975475" y="5546725"/>
          <p14:tracePt t="243039" x="6958013" y="5546725"/>
          <p14:tracePt t="243057" x="6946900" y="5546725"/>
          <p14:tracePt t="243159" x="6958013" y="5546725"/>
          <p14:tracePt t="243164" x="6980238" y="5553075"/>
          <p14:tracePt t="243174" x="6996113" y="5553075"/>
          <p14:tracePt t="243189" x="7051675" y="5557838"/>
          <p14:tracePt t="243206" x="7107238" y="5557838"/>
          <p14:tracePt t="243223" x="7189788" y="5557838"/>
          <p14:tracePt t="243224" x="7216775" y="5557838"/>
          <p14:tracePt t="243241" x="7288213" y="5557838"/>
          <p14:tracePt t="243257" x="7366000" y="5557838"/>
          <p14:tracePt t="243273" x="7432675" y="5557838"/>
          <p14:tracePt t="243290" x="7464425" y="5557838"/>
          <p14:tracePt t="243292" x="7470775" y="5557838"/>
          <p14:tracePt t="243307" x="7481888" y="5557838"/>
          <p14:tracePt t="243308" x="7486650" y="5557838"/>
          <p14:tracePt t="243323" x="7493000" y="5557838"/>
          <p14:tracePt t="243361" x="7504113" y="5557838"/>
          <p14:tracePt t="243375" x="7515225" y="5557838"/>
          <p14:tracePt t="243382" x="7519988" y="5557838"/>
          <p14:tracePt t="243391" x="7526338" y="5557838"/>
          <p14:tracePt t="243406" x="7537450" y="5557838"/>
          <p14:tracePt t="243423" x="7537450" y="5564188"/>
          <p14:tracePt t="243440" x="7546975" y="5564188"/>
          <p14:tracePt t="243457" x="7564438" y="5568950"/>
          <p14:tracePt t="243473" x="7597775" y="5575300"/>
          <p14:tracePt t="243490" x="7646988" y="5580063"/>
          <p14:tracePt t="243507" x="7685088" y="5580063"/>
          <p14:tracePt t="243509" x="7702550" y="5580063"/>
          <p14:tracePt t="243523" x="7713663" y="5580063"/>
          <p14:tracePt t="243525" x="7724775" y="5580063"/>
          <p14:tracePt t="243540" x="7734300" y="5580063"/>
          <p14:tracePt t="243557" x="7756525" y="5580063"/>
          <p14:tracePt t="243573" x="7773988" y="5580063"/>
          <p14:tracePt t="243590" x="7789863" y="5580063"/>
          <p14:tracePt t="243607" x="7807325" y="5580063"/>
          <p14:tracePt t="243623" x="7812088" y="5580063"/>
          <p14:tracePt t="243735" x="7818438" y="5580063"/>
          <p14:tracePt t="243749" x="7823200" y="5580063"/>
          <p14:tracePt t="243765" x="7827963" y="5580063"/>
          <p14:tracePt t="243773" x="7834313" y="5580063"/>
          <p14:tracePt t="243791" x="7856538" y="5580063"/>
          <p14:tracePt t="243808" x="7889875" y="5580063"/>
          <p14:tracePt t="243809" x="7910513" y="5580063"/>
          <p14:tracePt t="243824" x="7932738" y="5575300"/>
          <p14:tracePt t="243825" x="7988300" y="5575300"/>
          <p14:tracePt t="243841" x="8126413" y="5607050"/>
          <p14:tracePt t="243857" x="8378825" y="5711825"/>
          <p14:tracePt t="243874" x="8650288" y="5845175"/>
          <p14:tracePt t="243891" x="8842375" y="5927725"/>
          <p14:tracePt t="243893" x="8940800" y="5959475"/>
          <p14:tracePt t="243908" x="9007475" y="5976938"/>
          <p14:tracePt t="243909" x="9112250" y="5999163"/>
          <p14:tracePt t="243924" x="9244013" y="6037263"/>
          <p14:tracePt t="243941" x="9326563" y="6059488"/>
          <p14:tracePt t="243958" x="9399588" y="6103938"/>
          <p14:tracePt t="243959" x="9420225" y="6115050"/>
          <p14:tracePt t="243974" x="9431338" y="6115050"/>
          <p14:tracePt t="243976" x="9437688" y="6115050"/>
          <p14:tracePt t="243991" x="9437688" y="6119813"/>
          <p14:tracePt t="244021" x="9437688" y="6108700"/>
          <p14:tracePt t="244026" x="9437688" y="6097588"/>
          <p14:tracePt t="244041" x="9437688" y="6081713"/>
          <p14:tracePt t="244043" x="9437688" y="6070600"/>
          <p14:tracePt t="244058" x="9437688" y="6048375"/>
          <p14:tracePt t="244059" x="9437688" y="6032500"/>
          <p14:tracePt t="244074" x="9437688" y="6010275"/>
          <p14:tracePt t="244091" x="9442450" y="5981700"/>
          <p14:tracePt t="244108" x="9448800" y="5959475"/>
          <p14:tracePt t="244110" x="9448800" y="5943600"/>
          <p14:tracePt t="244124" x="9448800" y="5938838"/>
          <p14:tracePt t="244126" x="9448800" y="5927725"/>
          <p14:tracePt t="244141" x="9453563" y="5905500"/>
          <p14:tracePt t="244158" x="9453563" y="5894388"/>
          <p14:tracePt t="244175" x="9459913" y="5883275"/>
          <p14:tracePt t="244176" x="9459913" y="5876925"/>
          <p14:tracePt t="244192" x="9464675" y="5872163"/>
          <p14:tracePt t="244193" x="9464675" y="5865813"/>
          <p14:tracePt t="244209" x="9471025" y="5861050"/>
          <p14:tracePt t="244224" x="9471025" y="5854700"/>
          <p14:tracePt t="244241" x="9475788" y="5849938"/>
          <p14:tracePt t="244258" x="9475788" y="5845175"/>
          <p14:tracePt t="244260" x="9482138" y="5845175"/>
          <p14:tracePt t="244274" x="9482138" y="5838825"/>
          <p14:tracePt t="244275" x="9486900" y="5834063"/>
          <p14:tracePt t="244291" x="9493250" y="5827713"/>
          <p14:tracePt t="244308" x="9502775" y="5822950"/>
          <p14:tracePt t="244325" x="9520238" y="5811838"/>
          <p14:tracePt t="244326" x="9536113" y="5811838"/>
          <p14:tracePt t="244342" x="9547225" y="5805488"/>
          <p14:tracePt t="244358" x="9558338" y="5805488"/>
          <p14:tracePt t="244374" x="9564688" y="5805488"/>
          <p14:tracePt t="244392" x="9564688" y="5800725"/>
          <p14:tracePt t="244394" x="9569450" y="5800725"/>
          <p14:tracePt t="244410" x="9575800" y="5794375"/>
          <p14:tracePt t="244425" x="9580563" y="5794375"/>
          <p14:tracePt t="244426" x="9585325" y="5794375"/>
          <p14:tracePt t="244441" x="9596438" y="5789613"/>
          <p14:tracePt t="244458" x="9618663" y="5783263"/>
          <p14:tracePt t="244476" x="9636125" y="5778500"/>
          <p14:tracePt t="244477" x="9663113" y="5767388"/>
          <p14:tracePt t="244493" x="9701213" y="5751513"/>
          <p14:tracePt t="244509" x="9740900" y="5734050"/>
          <p14:tracePt t="244525" x="9779000" y="5711825"/>
          <p14:tracePt t="244543" x="9834563" y="5689600"/>
          <p14:tracePt t="244559" x="9877425" y="5662613"/>
          <p14:tracePt t="244561" x="9899650" y="5651500"/>
          <p14:tracePt t="244576" x="9932988" y="5635625"/>
          <p14:tracePt t="244578" x="9959975" y="5624513"/>
          <p14:tracePt t="244591" x="10010775" y="5595938"/>
          <p14:tracePt t="244608" x="10053638" y="5580063"/>
          <p14:tracePt t="244627" x="10120313" y="5541963"/>
          <p14:tracePt t="244642" x="10131425" y="5541963"/>
          <p14:tracePt t="244643" x="10142538" y="5530850"/>
          <p14:tracePt t="244658" x="10169525" y="5524500"/>
          <p14:tracePt t="244675" x="10186988" y="5519738"/>
          <p14:tracePt t="244693" x="10202863" y="5508625"/>
          <p14:tracePt t="244694" x="10209213" y="5508625"/>
          <p14:tracePt t="244709" x="10213975" y="5508625"/>
          <p14:tracePt t="244809" x="10209213" y="5508625"/>
          <p14:tracePt t="244814" x="10198100" y="5508625"/>
          <p14:tracePt t="244826" x="10180638" y="5508625"/>
          <p14:tracePt t="244843" x="10137775" y="5530850"/>
          <p14:tracePt t="244844" x="10098088" y="5541963"/>
          <p14:tracePt t="244860" x="10059988" y="5553075"/>
          <p14:tracePt t="244875" x="10021888" y="5568950"/>
          <p14:tracePt t="244892" x="9966325" y="5575300"/>
          <p14:tracePt t="244909" x="9944100" y="5580063"/>
          <p14:tracePt t="244911" x="9928225" y="5580063"/>
          <p14:tracePt t="244926" x="9899650" y="5584825"/>
          <p14:tracePt t="244942" x="9894888" y="5584825"/>
          <p14:tracePt t="244944" x="9883775" y="5584825"/>
          <p14:tracePt t="244959" x="9872663" y="5584825"/>
          <p14:tracePt t="244976" x="9866313" y="5584825"/>
          <p14:tracePt t="244993" x="9856788" y="5591175"/>
          <p14:tracePt t="245034" x="9850438" y="5591175"/>
          <p14:tracePt t="245055" x="9845675" y="5591175"/>
          <p14:tracePt t="245071" x="9839325" y="5591175"/>
          <p14:tracePt t="245077" x="9834563" y="5591175"/>
          <p14:tracePt t="245092" x="9828213" y="5591175"/>
          <p14:tracePt t="245109" x="9812338" y="5591175"/>
          <p14:tracePt t="245126" x="9794875" y="5591175"/>
          <p14:tracePt t="245143" x="9790113" y="5591175"/>
          <p14:tracePt t="245144" x="9783763" y="5591175"/>
          <p14:tracePt t="245214" x="9779000" y="5591175"/>
          <p14:tracePt t="245227" x="9772650" y="5591175"/>
          <p14:tracePt t="245235" x="9756775" y="5591175"/>
          <p14:tracePt t="245244" x="9729788" y="5591175"/>
          <p14:tracePt t="245259" x="9678988" y="5591175"/>
          <p14:tracePt t="245276" x="9640888" y="5591175"/>
          <p14:tracePt t="245293" x="9596438" y="5595938"/>
          <p14:tracePt t="245294" x="9591675" y="5595938"/>
          <p14:tracePt t="245310" x="9585325" y="5602288"/>
          <p14:tracePt t="245311" x="9580563" y="5602288"/>
          <p14:tracePt t="245326" x="9575800" y="5602288"/>
          <p14:tracePt t="245423" x="9569450" y="5602288"/>
          <p14:tracePt t="245468" x="9564688" y="5602288"/>
          <p14:tracePt t="245558" x="9569450" y="5602288"/>
          <p14:tracePt t="245564" x="9585325" y="5602288"/>
          <p14:tracePt t="245577" x="9613900" y="5602288"/>
          <p14:tracePt t="245593" x="9652000" y="5602288"/>
          <p14:tracePt t="245595" x="9685338" y="5602288"/>
          <p14:tracePt t="245610" x="9712325" y="5602288"/>
          <p14:tracePt t="245611" x="9734550" y="5602288"/>
          <p14:tracePt t="245627" x="9801225" y="5602288"/>
          <p14:tracePt t="245643" x="9866313" y="5602288"/>
          <p14:tracePt t="245660" x="9932988" y="5602288"/>
          <p14:tracePt t="245677" x="9977438" y="5602288"/>
          <p14:tracePt t="245679" x="10010775" y="5602288"/>
          <p14:tracePt t="245693" x="10026650" y="5602288"/>
          <p14:tracePt t="245710" x="10033000" y="55959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67779"/>
            <a:ext cx="3458776" cy="49097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7422" y="1330910"/>
            <a:ext cx="9104506"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0858" y="1860634"/>
            <a:ext cx="8677633" cy="3200876"/>
          </a:xfrm>
          <a:prstGeom prst="rect">
            <a:avLst/>
          </a:prstGeom>
          <a:noFill/>
        </p:spPr>
        <p:txBody>
          <a:bodyPr wrap="square" rtlCol="0">
            <a:spAutoFit/>
          </a:bodyPr>
          <a:lstStyle/>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endParaRPr lang="en-US" sz="18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The Lean Startup Framework: Its Origins, and Core Ideas</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Business Model Canvas</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Building Blocks of the Lean Startup Framework</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Market Opportunity Navigator </a:t>
            </a:r>
          </a:p>
          <a:p>
            <a:pPr marL="285750" indent="-285750">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An Overarching Perspective on the Lean Startup Framework</a:t>
            </a:r>
          </a:p>
          <a:p>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8F5F7D10-7DE3-9DEA-844F-981BD490B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984067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49776">
        <p15:prstTrans prst="drape"/>
      </p:transition>
    </mc:Choice>
    <mc:Fallback xmlns="">
      <p:transition spd="slow" advTm="49776">
        <p:fade/>
      </p:transition>
    </mc:Fallback>
  </mc:AlternateContent>
  <p:extLst>
    <p:ext uri="{3A86A75C-4F4B-4683-9AE1-C65F6400EC91}">
      <p14:laserTraceLst xmlns:p14="http://schemas.microsoft.com/office/powerpoint/2010/main">
        <p14:tracePtLst>
          <p14:tracePt t="6834" x="4714875" y="6715125"/>
          <p14:tracePt t="6939" x="4418013" y="6577013"/>
          <p14:tracePt t="6940" x="4413250" y="6396038"/>
          <p14:tracePt t="6955" x="4413250" y="6186488"/>
          <p14:tracePt t="6956" x="4413250" y="5992813"/>
          <p14:tracePt t="6972" x="4478338" y="5584825"/>
          <p14:tracePt t="6990" x="4589463" y="5194300"/>
          <p14:tracePt t="7004" x="4705350" y="4826000"/>
          <p14:tracePt t="7021" x="4821238" y="4545013"/>
          <p14:tracePt t="7038" x="5013325" y="4170363"/>
          <p14:tracePt t="7055" x="5035550" y="4114800"/>
          <p14:tracePt t="7070" x="5073650" y="4025900"/>
          <p14:tracePt t="7088" x="5073650" y="3987800"/>
          <p14:tracePt t="7105" x="5073650" y="3949700"/>
          <p14:tracePt t="7106" x="5073650" y="3927475"/>
          <p14:tracePt t="7122" x="5062538" y="3900488"/>
          <p14:tracePt t="7124" x="5051425" y="3867150"/>
          <p14:tracePt t="7138" x="5029200" y="3829050"/>
          <p14:tracePt t="7155" x="5008563" y="3756025"/>
          <p14:tracePt t="7172" x="4997450" y="3724275"/>
          <p14:tracePt t="7173" x="4997450" y="3713163"/>
          <p14:tracePt t="7189" x="4997450" y="3695700"/>
          <p14:tracePt t="7207" x="5002213" y="3673475"/>
          <p14:tracePt t="7221" x="5002213" y="3657600"/>
          <p14:tracePt t="7238" x="5002213" y="3608388"/>
          <p14:tracePt t="7256" x="4997450" y="3563938"/>
          <p14:tracePt t="7273" x="4979988" y="3525838"/>
          <p14:tracePt t="7288" x="4953000" y="3486150"/>
          <p14:tracePt t="7305" x="4935538" y="3465513"/>
          <p14:tracePt t="7323" x="4903788" y="3425825"/>
          <p14:tracePt t="7338" x="4886325" y="3409950"/>
          <p14:tracePt t="7339" x="4875213" y="3398838"/>
          <p14:tracePt t="7355" x="4848225" y="3382963"/>
          <p14:tracePt t="7371" x="4814888" y="3360738"/>
          <p14:tracePt t="7388" x="4792663" y="3343275"/>
          <p14:tracePt t="7390" x="4776788" y="3332163"/>
          <p14:tracePt t="7406" x="4765675" y="3316288"/>
          <p14:tracePt t="7423" x="4754563" y="3309938"/>
          <p14:tracePt t="7439" x="4743450" y="3305175"/>
          <p14:tracePt t="7456" x="4743450" y="3298825"/>
          <p14:tracePt t="7457" x="4738688" y="3294063"/>
          <p14:tracePt t="7481" x="4732338" y="3289300"/>
          <p14:tracePt t="7519" x="4727575" y="3289300"/>
          <p14:tracePt t="7526" x="4727575" y="3282950"/>
          <p14:tracePt t="7549" x="4721225" y="3278188"/>
          <p14:tracePt t="7581" x="4716463" y="3278188"/>
          <p14:tracePt t="7593" x="4710113" y="3278188"/>
          <p14:tracePt t="7609" x="4710113" y="3271838"/>
          <p14:tracePt t="7639" x="4710113" y="3267075"/>
          <p14:tracePt t="7647" x="4705350" y="3267075"/>
          <p14:tracePt t="7654" x="4699000" y="3267075"/>
          <p14:tracePt t="7673" x="4699000" y="3260725"/>
          <p14:tracePt t="7841" x="4699000" y="3255963"/>
          <p14:tracePt t="7850" x="4721225" y="3233738"/>
          <p14:tracePt t="7857" x="4748213" y="3205163"/>
          <p14:tracePt t="7873" x="4781550" y="3167063"/>
          <p14:tracePt t="7889" x="4787900" y="3167063"/>
          <p14:tracePt t="7907" x="4799013" y="3167063"/>
          <p14:tracePt t="7908" x="4814888" y="3167063"/>
          <p14:tracePt t="7923" x="4852988" y="3173413"/>
          <p14:tracePt t="7925" x="4886325" y="3189288"/>
          <p14:tracePt t="7939" x="4941888" y="3205163"/>
          <p14:tracePt t="7941" x="5024438" y="3233738"/>
          <p14:tracePt t="7955" x="5122863" y="3249613"/>
          <p14:tracePt t="7972" x="5167313" y="3267075"/>
          <p14:tracePt t="7989" x="5200650" y="3267075"/>
          <p14:tracePt t="7991" x="5216525" y="3267075"/>
          <p14:tracePt t="8006" x="5233988" y="3267075"/>
          <p14:tracePt t="8007" x="5238750" y="3267075"/>
          <p14:tracePt t="8022" x="5267325" y="3260725"/>
          <p14:tracePt t="8039" x="5283200" y="3255963"/>
          <p14:tracePt t="8056" x="5300663" y="3255963"/>
          <p14:tracePt t="8058" x="5310188" y="3249613"/>
          <p14:tracePt t="8074" x="5338763" y="3238500"/>
          <p14:tracePt t="8090" x="5372100" y="3227388"/>
          <p14:tracePt t="8106" x="5410200" y="3211513"/>
          <p14:tracePt t="8122" x="5443538" y="3205163"/>
          <p14:tracePt t="8139" x="5487988" y="3200400"/>
          <p14:tracePt t="8141" x="5503863" y="3200400"/>
          <p14:tracePt t="8157" x="5559425" y="3189288"/>
          <p14:tracePt t="8172" x="5591175" y="3184525"/>
          <p14:tracePt t="8190" x="5602288" y="3178175"/>
          <p14:tracePt t="8510" x="5608638" y="3178175"/>
          <p14:tracePt t="8517" x="5608638" y="3173413"/>
          <p14:tracePt t="8525" x="5613400" y="3173413"/>
          <p14:tracePt t="8539" x="5624513" y="3167063"/>
          <p14:tracePt t="8559" x="5664200" y="3140075"/>
          <p14:tracePt t="8560" x="5668963" y="3133725"/>
          <p14:tracePt t="8574" x="5680075" y="3133725"/>
          <p14:tracePt t="8575" x="5691188" y="3128963"/>
          <p14:tracePt t="8591" x="5702300" y="3122613"/>
          <p14:tracePt t="8607" x="5707063" y="3117850"/>
          <p14:tracePt t="8609" x="5713413" y="3117850"/>
          <p14:tracePt t="8623" x="5724525" y="3117850"/>
          <p14:tracePt t="8640" x="5740400" y="3106738"/>
          <p14:tracePt t="8657" x="5751513" y="3106738"/>
          <p14:tracePt t="8658" x="5762625" y="3106738"/>
          <p14:tracePt t="8675" x="5800725" y="3101975"/>
          <p14:tracePt t="8690" x="5872163" y="3095625"/>
          <p14:tracePt t="8707" x="5934075" y="3084513"/>
          <p14:tracePt t="8725" x="6032500" y="3084513"/>
          <p14:tracePt t="8741" x="6070600" y="3084513"/>
          <p14:tracePt t="8759" x="6081713" y="3084513"/>
          <p14:tracePt t="8773" x="6092825" y="3084513"/>
          <p14:tracePt t="8794" x="6099175" y="3084513"/>
          <p14:tracePt t="8807" x="6103938" y="3084513"/>
          <p14:tracePt t="8809" x="6110288" y="3084513"/>
          <p14:tracePt t="8827" x="6121400" y="3084513"/>
          <p14:tracePt t="8841" x="6142038" y="3090863"/>
          <p14:tracePt t="8857" x="6181725" y="3101975"/>
          <p14:tracePt t="8874" x="6219825" y="3111500"/>
          <p14:tracePt t="8876" x="6242050" y="3111500"/>
          <p14:tracePt t="8891" x="6286500" y="3122613"/>
          <p14:tracePt t="8908" x="6369050" y="3133725"/>
          <p14:tracePt t="8924" x="6418263" y="3144838"/>
          <p14:tracePt t="8941" x="6516688" y="3162300"/>
          <p14:tracePt t="8958" x="6616700" y="3173413"/>
          <p14:tracePt t="8974" x="6661150" y="3178175"/>
          <p14:tracePt t="8976" x="6677025" y="3178175"/>
          <p14:tracePt t="8989" x="6726238" y="3184525"/>
          <p14:tracePt t="9007" x="6777038" y="3184525"/>
          <p14:tracePt t="9024" x="6819900" y="3184525"/>
          <p14:tracePt t="9026" x="6837363" y="3184525"/>
          <p14:tracePt t="9041" x="6902450" y="3184525"/>
          <p14:tracePt t="9057" x="6942138" y="3184525"/>
          <p14:tracePt t="9074" x="7002463" y="3184525"/>
          <p14:tracePt t="9091" x="7051675" y="3184525"/>
          <p14:tracePt t="9092" x="7085013" y="3184525"/>
          <p14:tracePt t="9107" x="7118350" y="3184525"/>
          <p14:tracePt t="9109" x="7140575" y="3184525"/>
          <p14:tracePt t="9125" x="7212013" y="3178175"/>
          <p14:tracePt t="9140" x="7283450" y="3178175"/>
          <p14:tracePt t="9157" x="7377113" y="3178175"/>
          <p14:tracePt t="9174" x="7453313" y="3178175"/>
          <p14:tracePt t="9177" x="7486650" y="3178175"/>
          <p14:tracePt t="9192" x="7558088" y="3178175"/>
          <p14:tracePt t="9208" x="7631113" y="3178175"/>
          <p14:tracePt t="9225" x="7658100" y="3178175"/>
          <p14:tracePt t="9252" x="7662863" y="3178175"/>
          <p14:tracePt t="9260" x="7669213" y="3178175"/>
          <p14:tracePt t="9274" x="7680325" y="3178175"/>
          <p14:tracePt t="9292" x="7740650" y="3178175"/>
          <p14:tracePt t="9309" x="7789863" y="3173413"/>
          <p14:tracePt t="9310" x="7807325" y="3173413"/>
          <p14:tracePt t="9325" x="7834313" y="3162300"/>
          <p14:tracePt t="9326" x="7850188" y="3162300"/>
          <p14:tracePt t="9342" x="7900988" y="3155950"/>
          <p14:tracePt t="9357" x="7950200" y="3155950"/>
          <p14:tracePt t="9374" x="8004175" y="3155950"/>
          <p14:tracePt t="9393" x="8108950" y="3151188"/>
          <p14:tracePt t="9408" x="8164513" y="3151188"/>
          <p14:tracePt t="9409" x="8197850" y="3151188"/>
          <p14:tracePt t="9426" x="8291513" y="3144838"/>
          <p14:tracePt t="9441" x="8313738" y="3144838"/>
          <p14:tracePt t="10206" x="8307388" y="3144838"/>
          <p14:tracePt t="10212" x="8291513" y="3144838"/>
          <p14:tracePt t="10226" x="8253413" y="3144838"/>
          <p14:tracePt t="10228" x="8213725" y="3144838"/>
          <p14:tracePt t="10242" x="8070850" y="3144838"/>
          <p14:tracePt t="10259" x="7850188" y="3140075"/>
          <p14:tracePt t="10276" x="7470775" y="3140075"/>
          <p14:tracePt t="10293" x="6946900" y="3178175"/>
          <p14:tracePt t="10310" x="6808788" y="3195638"/>
          <p14:tracePt t="10326" x="6765925" y="3211513"/>
          <p14:tracePt t="10369" x="6770688" y="3211513"/>
          <p14:tracePt t="10377" x="6788150" y="3211513"/>
          <p14:tracePt t="10383" x="6815138" y="3211513"/>
          <p14:tracePt t="10392" x="6842125" y="3222625"/>
          <p14:tracePt t="10409" x="6935788" y="3222625"/>
          <p14:tracePt t="10427" x="7151688" y="3227388"/>
          <p14:tracePt t="10445" x="7288213" y="3222625"/>
          <p14:tracePt t="10461" x="7410450" y="3200400"/>
          <p14:tracePt t="10476" x="7470775" y="3189288"/>
          <p14:tracePt t="10493" x="7481888" y="3189288"/>
          <p14:tracePt t="10572" x="7486650" y="3189288"/>
          <p14:tracePt t="10587" x="7493000" y="3189288"/>
          <p14:tracePt t="10593" x="7497763" y="3189288"/>
          <p14:tracePt t="10610" x="7504113" y="3189288"/>
          <p14:tracePt t="10627" x="7508875" y="3184525"/>
          <p14:tracePt t="10643" x="7519988" y="3184525"/>
          <p14:tracePt t="10645" x="7531100" y="3184525"/>
          <p14:tracePt t="10660" x="7553325" y="3184525"/>
          <p14:tracePt t="10677" x="7591425" y="3184525"/>
          <p14:tracePt t="10693" x="7620000" y="3184525"/>
          <p14:tracePt t="10710" x="7658100" y="3184525"/>
          <p14:tracePt t="10727" x="7685088" y="3178175"/>
          <p14:tracePt t="10729" x="7707313" y="3178175"/>
          <p14:tracePt t="10745" x="7756525" y="3173413"/>
          <p14:tracePt t="10760" x="7812088" y="3173413"/>
          <p14:tracePt t="10777" x="7867650" y="3173413"/>
          <p14:tracePt t="10794" x="7932738" y="3167063"/>
          <p14:tracePt t="10796" x="7943850" y="3167063"/>
          <p14:tracePt t="10811" x="7977188" y="3167063"/>
          <p14:tracePt t="10827" x="7988300" y="3162300"/>
          <p14:tracePt t="10903" x="7988300" y="3155950"/>
          <p14:tracePt t="10911" x="7983538" y="3155950"/>
          <p14:tracePt t="10917" x="7966075" y="3151188"/>
          <p14:tracePt t="10928" x="7943850" y="3151188"/>
          <p14:tracePt t="10944" x="7878763" y="3144838"/>
          <p14:tracePt t="10946" x="7867650" y="3144838"/>
          <p14:tracePt t="10961" x="7856538" y="3144838"/>
          <p14:tracePt t="11060" x="7861300" y="3144838"/>
          <p14:tracePt t="11066" x="7867650" y="3140075"/>
          <p14:tracePt t="11077" x="7872413" y="3140075"/>
          <p14:tracePt t="11149" x="7867650" y="3140075"/>
          <p14:tracePt t="11158" x="7850188" y="3140075"/>
          <p14:tracePt t="11164" x="7818438" y="3144838"/>
          <p14:tracePt t="11177" x="7796213" y="3151188"/>
          <p14:tracePt t="11179" x="7751763" y="3155950"/>
          <p14:tracePt t="11195" x="7608888" y="3178175"/>
          <p14:tracePt t="11210" x="7410450" y="3195638"/>
          <p14:tracePt t="11227" x="7107238" y="3200400"/>
          <p14:tracePt t="11245" x="6578600" y="3205163"/>
          <p14:tracePt t="11246" x="6380163" y="3205163"/>
          <p14:tracePt t="11261" x="6054725" y="3205163"/>
          <p14:tracePt t="11277" x="5829300" y="3205163"/>
          <p14:tracePt t="11293" x="5746750" y="3205163"/>
          <p14:tracePt t="11311" x="5702300" y="3205163"/>
          <p14:tracePt t="11313" x="5684838" y="3205163"/>
          <p14:tracePt t="11412" x="5680075" y="3205163"/>
          <p14:tracePt t="11419" x="5675313" y="3205163"/>
          <p14:tracePt t="11427" x="5646738" y="3205163"/>
          <p14:tracePt t="11444" x="5570538" y="3205163"/>
          <p14:tracePt t="11461" x="5470525" y="3211513"/>
          <p14:tracePt t="11462" x="5421313" y="3216275"/>
          <p14:tracePt t="11479" x="5332413" y="3222625"/>
          <p14:tracePt t="11495" x="5289550" y="3222625"/>
          <p14:tracePt t="11496" x="5245100" y="3222625"/>
          <p14:tracePt t="11510" x="5200650" y="3222625"/>
          <p14:tracePt t="11528" x="5195888" y="3222625"/>
          <p14:tracePt t="11563" x="5200650" y="3211513"/>
          <p14:tracePt t="11568" x="5216525" y="3200400"/>
          <p14:tracePt t="11578" x="5222875" y="3195638"/>
          <p14:tracePt t="11595" x="5238750" y="3167063"/>
          <p14:tracePt t="11611" x="5256213" y="3133725"/>
          <p14:tracePt t="11613" x="5272088" y="3122613"/>
          <p14:tracePt t="11629" x="5283200" y="3106738"/>
          <p14:tracePt t="11630" x="5300663" y="3090863"/>
          <p14:tracePt t="11646" x="5338763" y="3062288"/>
          <p14:tracePt t="11661" x="5365750" y="3046413"/>
          <p14:tracePt t="11678" x="5414963" y="3028950"/>
          <p14:tracePt t="11697" x="5508625" y="3013075"/>
          <p14:tracePt t="11713" x="5608638" y="3013075"/>
          <p14:tracePt t="11728" x="5807075" y="3046413"/>
          <p14:tracePt t="11745" x="6010275" y="3090863"/>
          <p14:tracePt t="11762" x="6280150" y="3151188"/>
          <p14:tracePt t="11763" x="6369050" y="3167063"/>
          <p14:tracePt t="11779" x="6462713" y="3184525"/>
          <p14:tracePt t="11796" x="6478588" y="3195638"/>
          <p14:tracePt t="11816" x="6467475" y="3200400"/>
          <p14:tracePt t="11828" x="6451600" y="3200400"/>
          <p14:tracePt t="11846" x="5994400" y="3211513"/>
          <p14:tracePt t="11862" x="5630863" y="3233738"/>
          <p14:tracePt t="11878" x="5443538" y="3267075"/>
          <p14:tracePt t="11895" x="5343525" y="3282950"/>
          <p14:tracePt t="11912" x="5316538" y="3282950"/>
          <p14:tracePt t="11930" x="5316538" y="3271838"/>
          <p14:tracePt t="11945" x="5343525" y="3233738"/>
          <p14:tracePt t="11962" x="5410200" y="3178175"/>
          <p14:tracePt t="11978" x="5526088" y="3111500"/>
          <p14:tracePt t="11996" x="5657850" y="3062288"/>
          <p14:tracePt t="12013" x="5746750" y="3046413"/>
          <p14:tracePt t="12029" x="5834063" y="3046413"/>
          <p14:tracePt t="12046" x="5905500" y="3046413"/>
          <p14:tracePt t="12048" x="5934075" y="3051175"/>
          <p14:tracePt t="12063" x="5961063" y="3057525"/>
          <p14:tracePt t="12079" x="5965825" y="3062288"/>
          <p14:tracePt t="12098" x="5972175" y="3068638"/>
          <p14:tracePt t="12125" x="5972175" y="3073400"/>
          <p14:tracePt t="12305" x="5983288" y="3073400"/>
          <p14:tracePt t="12320" x="5988050" y="3073400"/>
          <p14:tracePt t="12326" x="5994400" y="3068638"/>
          <p14:tracePt t="12334" x="5999163" y="3068638"/>
          <p14:tracePt t="12748" x="5994400" y="3068638"/>
          <p14:tracePt t="12754" x="5988050" y="3068638"/>
          <p14:tracePt t="12763" x="5949950" y="3068638"/>
          <p14:tracePt t="12781" x="5889625" y="3068638"/>
          <p14:tracePt t="12798" x="5872163" y="3068638"/>
          <p14:tracePt t="12814" x="5829300" y="3079750"/>
          <p14:tracePt t="12830" x="5735638" y="3117850"/>
          <p14:tracePt t="12846" x="5613400" y="3140075"/>
          <p14:tracePt t="12863" x="5481638" y="3173413"/>
          <p14:tracePt t="12880" x="5332413" y="3200400"/>
          <p14:tracePt t="12897" x="5249863" y="3205163"/>
          <p14:tracePt t="12913" x="5129213" y="3216275"/>
          <p14:tracePt t="12930" x="4975225" y="3238500"/>
          <p14:tracePt t="12947" x="4710113" y="3278188"/>
          <p14:tracePt t="12964" x="4451350" y="3321050"/>
          <p14:tracePt t="12979" x="4187825" y="3382963"/>
          <p14:tracePt t="12997" x="3851275" y="3421063"/>
          <p14:tracePt t="13013" x="3625850" y="3459163"/>
          <p14:tracePt t="13032" x="3233738" y="3514725"/>
          <p14:tracePt t="13048" x="3084513" y="3519488"/>
          <p14:tracePt t="13049" x="3013075" y="3525838"/>
          <p14:tracePt t="13063" x="2908300" y="3530600"/>
          <p14:tracePt t="13081" x="2732088" y="3530600"/>
          <p14:tracePt t="13082" x="2698750" y="3530600"/>
          <p14:tracePt t="13098" x="2562225" y="3530600"/>
          <p14:tracePt t="13115" x="2462213" y="3530600"/>
          <p14:tracePt t="13130" x="2346325" y="3530600"/>
          <p14:tracePt t="13147" x="2274888" y="3530600"/>
          <p14:tracePt t="13164" x="2220913" y="3530600"/>
          <p14:tracePt t="13165" x="2198688" y="3530600"/>
          <p14:tracePt t="13181" x="2138363" y="3530600"/>
          <p14:tracePt t="13197" x="2127250" y="3530600"/>
          <p14:tracePt t="13199" x="2109788" y="3530600"/>
          <p14:tracePt t="13213" x="2087563" y="3530600"/>
          <p14:tracePt t="13230" x="2082800" y="3530600"/>
          <p14:tracePt t="13247" x="2071688" y="3530600"/>
          <p14:tracePt t="13264" x="2065338" y="3530600"/>
          <p14:tracePt t="13280" x="2060575" y="3530600"/>
          <p14:tracePt t="13297" x="2054225" y="3530600"/>
          <p14:tracePt t="13315" x="2044700" y="3530600"/>
          <p14:tracePt t="13332" x="2038350" y="3530600"/>
          <p14:tracePt t="13347" x="2027238" y="3530600"/>
          <p14:tracePt t="13378" x="2022475" y="3530600"/>
          <p14:tracePt t="13383" x="2016125" y="3530600"/>
          <p14:tracePt t="13399" x="2011363" y="3530600"/>
          <p14:tracePt t="13414" x="1993900" y="3530600"/>
          <p14:tracePt t="13430" x="1978025" y="3530600"/>
          <p14:tracePt t="13448" x="1960563" y="3530600"/>
          <p14:tracePt t="13467" x="1951038" y="3530600"/>
          <p14:tracePt t="13481" x="1933575" y="3530600"/>
          <p14:tracePt t="13498" x="1922463" y="3536950"/>
          <p14:tracePt t="13514" x="1906588" y="3536950"/>
          <p14:tracePt t="13530" x="1884363" y="3536950"/>
          <p14:tracePt t="13549" x="1862138" y="3541713"/>
          <p14:tracePt t="13566" x="1851025" y="3541713"/>
          <p14:tracePt t="13581" x="1846263" y="3548063"/>
          <p14:tracePt t="13598" x="1828800" y="3548063"/>
          <p14:tracePt t="13615" x="1773238" y="3552825"/>
          <p14:tracePt t="13631" x="1719263" y="3559175"/>
          <p14:tracePt t="13648" x="1619250" y="3563938"/>
          <p14:tracePt t="13665" x="1503363" y="3575050"/>
          <p14:tracePt t="13682" x="1449388" y="3590925"/>
          <p14:tracePt t="13683" x="1438275" y="3590925"/>
          <p14:tracePt t="13699" x="1438275" y="3597275"/>
          <p14:tracePt t="13879" x="1443038" y="3590925"/>
          <p14:tracePt t="13887" x="1449388" y="3586163"/>
          <p14:tracePt t="13899" x="1460500" y="3586163"/>
          <p14:tracePt t="13900" x="1465263" y="3575050"/>
          <p14:tracePt t="13916" x="1492250" y="3563938"/>
          <p14:tracePt t="13933" x="1509713" y="3552825"/>
          <p14:tracePt t="13948" x="1520825" y="3541713"/>
          <p14:tracePt t="13965" x="1525588" y="3536950"/>
          <p14:tracePt t="13982" x="1531938" y="3530600"/>
          <p14:tracePt t="13984" x="1531938" y="3525838"/>
          <p14:tracePt t="14930" x="1536700" y="3525838"/>
          <p14:tracePt t="14936" x="1554163" y="3525838"/>
          <p14:tracePt t="14951" x="1779588" y="3579813"/>
          <p14:tracePt t="14966" x="1900238" y="3586163"/>
          <p14:tracePt t="14969" x="2120900" y="3624263"/>
          <p14:tracePt t="14983" x="2540000" y="3641725"/>
          <p14:tracePt t="14999" x="2836863" y="3657600"/>
          <p14:tracePt t="15017" x="3124200" y="3662363"/>
          <p14:tracePt t="15034" x="3157538" y="3662363"/>
          <p14:tracePt t="15186" x="3162300" y="3662363"/>
          <p14:tracePt t="15192" x="3178175" y="3668713"/>
          <p14:tracePt t="15200" x="3200400" y="3668713"/>
          <p14:tracePt t="15217" x="3271838" y="3668713"/>
          <p14:tracePt t="15233" x="3409950" y="3646488"/>
          <p14:tracePt t="15251" x="3686175" y="3590925"/>
          <p14:tracePt t="15268" x="3762375" y="3575050"/>
          <p14:tracePt t="15283" x="3806825" y="3563938"/>
          <p14:tracePt t="15522" x="3817938" y="3563938"/>
          <p14:tracePt t="15529" x="3822700" y="3559175"/>
          <p14:tracePt t="15535" x="3844925" y="3552825"/>
          <p14:tracePt t="15551" x="3867150" y="3552825"/>
          <p14:tracePt t="15553" x="3900488" y="3548063"/>
          <p14:tracePt t="15567" x="3927475" y="3541713"/>
          <p14:tracePt t="15569" x="3971925" y="3530600"/>
          <p14:tracePt t="15583" x="4054475" y="3525838"/>
          <p14:tracePt t="15601" x="4187825" y="3525838"/>
          <p14:tracePt t="15603" x="4237038" y="3525838"/>
          <p14:tracePt t="15617" x="4346575" y="3525838"/>
          <p14:tracePt t="15635" x="4451350" y="3519488"/>
          <p14:tracePt t="15650" x="4511675" y="3514725"/>
          <p14:tracePt t="15667" x="4522788" y="3508375"/>
          <p14:tracePt t="17457" x="4522788" y="3503613"/>
          <p14:tracePt t="17471" x="4522788" y="3497263"/>
          <p14:tracePt t="17489" x="4522788" y="3492500"/>
          <p14:tracePt t="17509" x="4522788" y="3486150"/>
          <p14:tracePt t="17523" x="4522788" y="3481388"/>
          <p14:tracePt t="17531" x="4529138" y="3475038"/>
          <p14:tracePt t="17556" x="4533900" y="3470275"/>
          <p14:tracePt t="17569" x="4540250" y="3465513"/>
          <p14:tracePt t="17577" x="4540250" y="3459163"/>
          <p14:tracePt t="17587" x="4545013" y="3454400"/>
          <p14:tracePt t="17604" x="4551363" y="3454400"/>
          <p14:tracePt t="17607" x="4551363" y="3448050"/>
          <p14:tracePt t="17621" x="4556125" y="3443288"/>
          <p14:tracePt t="17639" x="4560888" y="3436938"/>
          <p14:tracePt t="17654" x="4567238" y="3432175"/>
          <p14:tracePt t="17672" x="4572000" y="3421063"/>
          <p14:tracePt t="17673" x="4578350" y="3414713"/>
          <p14:tracePt t="17687" x="4578350" y="3392488"/>
          <p14:tracePt t="17689" x="4578350" y="3387725"/>
          <p14:tracePt t="17705" x="4578350" y="3382963"/>
          <p14:tracePt t="17720" x="4589463" y="3371850"/>
          <p14:tracePt t="17738" x="4594225" y="3371850"/>
          <p14:tracePt t="17754" x="4600575" y="3371850"/>
          <p14:tracePt t="17755" x="4600575" y="3365500"/>
          <p14:tracePt t="17770" x="4605338" y="3365500"/>
          <p14:tracePt t="17789" x="4611688" y="3365500"/>
          <p14:tracePt t="18021" x="4616450" y="3360738"/>
          <p14:tracePt t="18110" x="4622800" y="3360738"/>
          <p14:tracePt t="18552" x="4605338" y="3365500"/>
          <p14:tracePt t="18558" x="4572000" y="3376613"/>
          <p14:tracePt t="18572" x="4522788" y="3398838"/>
          <p14:tracePt t="18573" x="4462463" y="3421063"/>
          <p14:tracePt t="18590" x="4346575" y="3470275"/>
          <p14:tracePt t="18606" x="4187825" y="3552825"/>
          <p14:tracePt t="18622" x="4083050" y="3619500"/>
          <p14:tracePt t="18639" x="3938588" y="3729038"/>
          <p14:tracePt t="18640" x="3844925" y="3811588"/>
          <p14:tracePt t="18655" x="3657600" y="3960813"/>
          <p14:tracePt t="18672" x="3581400" y="4037013"/>
          <p14:tracePt t="18688" x="3521075" y="4092575"/>
          <p14:tracePt t="18705" x="3454400" y="4148138"/>
          <p14:tracePt t="18723" x="3405188" y="4181475"/>
          <p14:tracePt t="18739" x="3371850" y="4197350"/>
          <p14:tracePt t="18755" x="3371850" y="4186238"/>
          <p14:tracePt t="18772" x="3349625" y="4197350"/>
          <p14:tracePt t="18789" x="3338513" y="4203700"/>
          <p14:tracePt t="18790" x="3327400" y="4203700"/>
          <p14:tracePt t="18806" x="3322638" y="4208463"/>
          <p14:tracePt t="18807" x="3316288" y="4213225"/>
          <p14:tracePt t="18823" x="3311525" y="4213225"/>
          <p14:tracePt t="18840" x="3305175" y="4213225"/>
          <p14:tracePt t="19536" x="3300413" y="4213225"/>
          <p14:tracePt t="19542" x="3294063" y="4213225"/>
          <p14:tracePt t="19559" x="3289300" y="4213225"/>
          <p14:tracePt t="19574" x="3282950" y="4208463"/>
          <p14:tracePt t="19590" x="3260725" y="4203700"/>
          <p14:tracePt t="19608" x="3217863" y="4192588"/>
          <p14:tracePt t="19624" x="3173413" y="4186238"/>
          <p14:tracePt t="19640" x="3117850" y="4186238"/>
          <p14:tracePt t="19657" x="3068638" y="4186238"/>
          <p14:tracePt t="19674" x="2997200" y="4186238"/>
          <p14:tracePt t="19675" x="2974975" y="4186238"/>
          <p14:tracePt t="19692" x="2903538" y="4181475"/>
          <p14:tracePt t="19707" x="2820988" y="4181475"/>
          <p14:tracePt t="19723" x="2705100" y="4181475"/>
          <p14:tracePt t="19741" x="2595563" y="4175125"/>
          <p14:tracePt t="19758" x="2446338" y="4175125"/>
          <p14:tracePt t="19775" x="2346325" y="4175125"/>
          <p14:tracePt t="19790" x="2259013" y="4175125"/>
          <p14:tracePt t="19807" x="2187575" y="4175125"/>
          <p14:tracePt t="19823" x="2120900" y="4170363"/>
          <p14:tracePt t="19841" x="2060575" y="4164013"/>
          <p14:tracePt t="19858" x="2033588" y="4159250"/>
          <p14:tracePt t="19874" x="2027238" y="4159250"/>
          <p14:tracePt t="19892" x="2011363" y="4159250"/>
          <p14:tracePt t="19893" x="2011363" y="4152900"/>
          <p14:tracePt t="19908" x="2011363" y="4148138"/>
          <p14:tracePt t="19910" x="2005013" y="4148138"/>
          <p14:tracePt t="19925" x="1993900" y="4125913"/>
          <p14:tracePt t="19939" x="1978025" y="4103688"/>
          <p14:tracePt t="19957" x="1966913" y="4070350"/>
          <p14:tracePt t="19974" x="1944688" y="4021138"/>
          <p14:tracePt t="19975" x="1939925" y="4010025"/>
          <p14:tracePt t="19991" x="1933575" y="3976688"/>
          <p14:tracePt t="20007" x="1928813" y="3965575"/>
          <p14:tracePt t="20024" x="1928813" y="3949700"/>
          <p14:tracePt t="20041" x="1928813" y="3943350"/>
          <p14:tracePt t="20058" x="1928813" y="3938588"/>
          <p14:tracePt t="20075" x="1928813" y="3932238"/>
          <p14:tracePt t="20247" x="1928813" y="3927475"/>
          <p14:tracePt t="20255" x="1922463" y="3927475"/>
          <p14:tracePt t="20269" x="1917700" y="3927475"/>
          <p14:tracePt t="20276" x="1911350" y="3922713"/>
          <p14:tracePt t="20292" x="1900238" y="3916363"/>
          <p14:tracePt t="20308" x="1889125" y="3905250"/>
          <p14:tracePt t="20324" x="1878013" y="3900488"/>
          <p14:tracePt t="20341" x="1873250" y="3894138"/>
          <p14:tracePt t="20342" x="1873250" y="3889375"/>
          <p14:tracePt t="20358" x="1866900" y="3889375"/>
          <p14:tracePt t="20376" x="1857375" y="3878263"/>
          <p14:tracePt t="20391" x="1851025" y="3878263"/>
          <p14:tracePt t="20409" x="1846263" y="3867150"/>
          <p14:tracePt t="20425" x="1839913" y="3860800"/>
          <p14:tracePt t="20443" x="1835150" y="3856038"/>
          <p14:tracePt t="20458" x="1828800" y="3856038"/>
          <p14:tracePt t="20478" x="1824038" y="3849688"/>
          <p14:tracePt t="20570" x="1824038" y="3844925"/>
          <p14:tracePt t="23024" x="2132013" y="3657600"/>
          <p14:tracePt t="23032" x="2859088" y="3260725"/>
          <p14:tracePt t="23046" x="3255963" y="3028950"/>
          <p14:tracePt t="23062" x="3382963" y="2946400"/>
          <p14:tracePt t="23078" x="3427413" y="2908300"/>
          <p14:tracePt t="23096" x="3432175" y="2903538"/>
          <p14:tracePt t="23299" x="3416300" y="2908300"/>
          <p14:tracePt t="23307" x="3409950" y="2914650"/>
          <p14:tracePt t="23314" x="3398838" y="2925763"/>
          <p14:tracePt t="23329" x="3387725" y="2935288"/>
          <p14:tracePt t="23331" x="3382963" y="2946400"/>
          <p14:tracePt t="23346" x="3371850" y="2968625"/>
          <p14:tracePt t="23363" x="3371850" y="2986088"/>
          <p14:tracePt t="23379" x="3376613" y="3008313"/>
          <p14:tracePt t="23380" x="3387725" y="3024188"/>
          <p14:tracePt t="23397" x="3405188" y="3040063"/>
          <p14:tracePt t="23412" x="3421063" y="3046413"/>
          <p14:tracePt t="23436" x="3427413" y="3051175"/>
          <p14:tracePt t="23446" x="3438525" y="3057525"/>
          <p14:tracePt t="23465" x="3597275" y="3101975"/>
          <p14:tracePt t="23480" x="3697288" y="3106738"/>
          <p14:tracePt t="23497" x="3790950" y="3111500"/>
          <p14:tracePt t="23512" x="3822700" y="3117850"/>
          <p14:tracePt t="23532" x="3802063" y="3144838"/>
          <p14:tracePt t="23548" x="3686175" y="3211513"/>
          <p14:tracePt t="23562" x="3305175" y="3403600"/>
          <p14:tracePt t="23580" x="3008313" y="3559175"/>
          <p14:tracePt t="23596" x="2678113" y="3746500"/>
          <p14:tracePt t="23599" x="2584450" y="3795713"/>
          <p14:tracePt t="23614" x="2446338" y="3849688"/>
          <p14:tracePt t="23631" x="2374900" y="3871913"/>
          <p14:tracePt t="23646" x="2330450" y="3883025"/>
          <p14:tracePt t="23663" x="2319338" y="3889375"/>
          <p14:tracePt t="23682" x="2314575" y="3889375"/>
          <p14:tracePt t="23698" x="2308225" y="3889375"/>
          <p14:tracePt t="23713" x="2303463" y="3889375"/>
          <p14:tracePt t="23730" x="2297113" y="3889375"/>
          <p14:tracePt t="23749" x="2270125" y="3894138"/>
          <p14:tracePt t="23764" x="2232025" y="3905250"/>
          <p14:tracePt t="23780" x="2187575" y="3916363"/>
          <p14:tracePt t="23797" x="2170113" y="3916363"/>
          <p14:tracePt t="23813" x="2154238" y="3922713"/>
          <p14:tracePt t="23830" x="2143125" y="3922713"/>
          <p14:tracePt t="23847" x="2138363" y="3922713"/>
          <p14:tracePt t="23862" x="2127250" y="3922713"/>
          <p14:tracePt t="23880" x="2098675" y="3911600"/>
          <p14:tracePt t="23896" x="2087563" y="3905250"/>
          <p14:tracePt t="23898" x="2082800" y="3905250"/>
          <p14:tracePt t="23914" x="2076450" y="3905250"/>
          <p14:tracePt t="23915" x="2071688" y="3900488"/>
          <p14:tracePt t="23930" x="2054225" y="3894138"/>
          <p14:tracePt t="23947" x="2038350" y="3883025"/>
          <p14:tracePt t="23964" x="2016125" y="3878263"/>
          <p14:tracePt t="23980" x="1971675" y="3867150"/>
          <p14:tracePt t="23982" x="1955800" y="3860800"/>
          <p14:tracePt t="23998" x="1917700" y="3856038"/>
          <p14:tracePt t="24013" x="1911350" y="3856038"/>
          <p14:tracePt t="24080" x="1911350" y="3849688"/>
          <p14:tracePt t="24087" x="1906588" y="3849688"/>
          <p14:tracePt t="24110" x="1900238" y="3849688"/>
          <p14:tracePt t="24327" x="1906588" y="3849688"/>
          <p14:tracePt t="24334" x="1922463" y="3849688"/>
          <p14:tracePt t="24349" x="1993900" y="3849688"/>
          <p14:tracePt t="24365" x="2087563" y="3849688"/>
          <p14:tracePt t="24380" x="2203450" y="3849688"/>
          <p14:tracePt t="24398" x="2363788" y="3849688"/>
          <p14:tracePt t="24413" x="2522538" y="3849688"/>
          <p14:tracePt t="24431" x="2693988" y="3849688"/>
          <p14:tracePt t="24447" x="2843213" y="3849688"/>
          <p14:tracePt t="24464" x="2974975" y="3849688"/>
          <p14:tracePt t="24480" x="3063875" y="3844925"/>
          <p14:tracePt t="24499" x="3084513" y="3840163"/>
          <p14:tracePt t="24762" x="3090863" y="3840163"/>
          <p14:tracePt t="24769" x="3113088" y="3833813"/>
          <p14:tracePt t="24781" x="3117850" y="3833813"/>
          <p14:tracePt t="24852" x="3106738" y="3833813"/>
          <p14:tracePt t="24860" x="3073400" y="3833813"/>
          <p14:tracePt t="24867" x="3041650" y="3833813"/>
          <p14:tracePt t="24882" x="2936875" y="3833813"/>
          <p14:tracePt t="24899" x="2771775" y="3833813"/>
          <p14:tracePt t="24916" x="2540000" y="3833813"/>
          <p14:tracePt t="24932" x="2252663" y="3833813"/>
          <p14:tracePt t="24933" x="2170113" y="3833813"/>
          <p14:tracePt t="24951" x="1889125" y="3844925"/>
          <p14:tracePt t="24967" x="1835150" y="3844925"/>
          <p14:tracePt t="24982" x="1828800" y="3844925"/>
          <p14:tracePt t="25326" x="1839913" y="3844925"/>
          <p14:tracePt t="25333" x="1895475" y="3849688"/>
          <p14:tracePt t="25339" x="1906588" y="3856038"/>
          <p14:tracePt t="25349" x="2011363" y="3856038"/>
          <p14:tracePt t="25366" x="2220913" y="3856038"/>
          <p14:tracePt t="25368" x="2357438" y="3856038"/>
          <p14:tracePt t="25383" x="2540000" y="3849688"/>
          <p14:tracePt t="25400" x="2649538" y="3844925"/>
          <p14:tracePt t="25416" x="2682875" y="3840163"/>
          <p14:tracePt t="25677" x="2693988" y="3840163"/>
          <p14:tracePt t="25684" x="2716213" y="3840163"/>
          <p14:tracePt t="25700" x="2809875" y="3849688"/>
          <p14:tracePt t="25716" x="2936875" y="3849688"/>
          <p14:tracePt t="25733" x="3030538" y="3849688"/>
          <p14:tracePt t="25750" x="3106738" y="3849688"/>
          <p14:tracePt t="25751" x="3128963" y="3849688"/>
          <p14:tracePt t="25767" x="3146425" y="3849688"/>
          <p14:tracePt t="25784" x="3151188" y="3849688"/>
          <p14:tracePt t="25801" x="3167063" y="3849688"/>
          <p14:tracePt t="25818" x="3189288" y="3849688"/>
          <p14:tracePt t="25819" x="3206750" y="3856038"/>
          <p14:tracePt t="25834" x="3271838" y="3867150"/>
          <p14:tracePt t="25850" x="3349625" y="3867150"/>
          <p14:tracePt t="25866" x="3454400" y="3867150"/>
          <p14:tracePt t="25885" x="3521075" y="3867150"/>
          <p14:tracePt t="25887" x="3548063" y="3867150"/>
          <p14:tracePt t="25902" x="3570288" y="3867150"/>
          <p14:tracePt t="25918" x="3586163" y="3867150"/>
          <p14:tracePt t="25938" x="3603625" y="3867150"/>
          <p14:tracePt t="25942" x="3614738" y="3867150"/>
          <p14:tracePt t="25950" x="3630613" y="3867150"/>
          <p14:tracePt t="25967" x="3657600" y="3867150"/>
          <p14:tracePt t="25968" x="3679825" y="3867150"/>
          <p14:tracePt t="25984" x="3719513" y="3867150"/>
          <p14:tracePt t="26000" x="3773488" y="3867150"/>
          <p14:tracePt t="26017" x="3829050" y="3867150"/>
          <p14:tracePt t="26034" x="3906838" y="3856038"/>
          <p14:tracePt t="26036" x="3922713" y="3849688"/>
          <p14:tracePt t="26051" x="3967163" y="3849688"/>
          <p14:tracePt t="26069" x="3989388" y="3844925"/>
          <p14:tracePt t="26083" x="4010025" y="3844925"/>
          <p14:tracePt t="26104" x="4016375" y="3844925"/>
          <p14:tracePt t="26119" x="4021138" y="3844925"/>
          <p14:tracePt t="26135" x="4054475" y="3844925"/>
          <p14:tracePt t="26149" x="4087813" y="3844925"/>
          <p14:tracePt t="26167" x="4132263" y="3844925"/>
          <p14:tracePt t="26184" x="4170363" y="3844925"/>
          <p14:tracePt t="26201" x="4230688" y="3844925"/>
          <p14:tracePt t="26218" x="4252913" y="3844925"/>
          <p14:tracePt t="26234" x="4281488" y="3844925"/>
          <p14:tracePt t="26251" x="4324350" y="3844925"/>
          <p14:tracePt t="26268" x="4379913" y="3840163"/>
          <p14:tracePt t="26286" x="4406900" y="3840163"/>
          <p14:tracePt t="26301" x="4424363" y="3840163"/>
          <p14:tracePt t="26317" x="4435475" y="3840163"/>
          <p14:tracePt t="26334" x="4440238" y="3840163"/>
          <p14:tracePt t="26335" x="4446588" y="3840163"/>
          <p14:tracePt t="26351" x="4451350" y="3840163"/>
          <p14:tracePt t="26518" x="4457700" y="3840163"/>
          <p14:tracePt t="26533" x="4478338" y="3840163"/>
          <p14:tracePt t="26539" x="4522788" y="3840163"/>
          <p14:tracePt t="26551" x="4560888" y="3840163"/>
          <p14:tracePt t="26553" x="4594225" y="3840163"/>
          <p14:tracePt t="26569" x="4727575" y="3840163"/>
          <p14:tracePt t="26586" x="4832350" y="3840163"/>
          <p14:tracePt t="26602" x="4957763" y="3840163"/>
          <p14:tracePt t="26617" x="5046663" y="3833813"/>
          <p14:tracePt t="26635" x="5122863" y="3833813"/>
          <p14:tracePt t="26637" x="5151438" y="3833813"/>
          <p14:tracePt t="26651" x="5195888" y="3833813"/>
          <p14:tracePt t="26668" x="5222875" y="3833813"/>
          <p14:tracePt t="26685" x="5256213" y="3833813"/>
          <p14:tracePt t="26701" x="5260975" y="3833813"/>
          <p14:tracePt t="26849" x="5267325" y="3833813"/>
          <p14:tracePt t="26854" x="5272088" y="3833813"/>
          <p14:tracePt t="26869" x="5327650" y="3833813"/>
          <p14:tracePt t="26886" x="5421313" y="3833813"/>
          <p14:tracePt t="26901" x="5537200" y="3833813"/>
          <p14:tracePt t="26920" x="5695950" y="3817938"/>
          <p14:tracePt t="26921" x="5784850" y="3800475"/>
          <p14:tracePt t="26936" x="5945188" y="3778250"/>
          <p14:tracePt t="26952" x="6186488" y="3746500"/>
          <p14:tracePt t="26968" x="6291263" y="3735388"/>
          <p14:tracePt t="26984" x="6380163" y="3729038"/>
          <p14:tracePt t="27002" x="6418263" y="3724275"/>
          <p14:tracePt t="27003" x="6429375" y="3713163"/>
          <p14:tracePt t="27020" x="6440488" y="3713163"/>
          <p14:tracePt t="27042" x="6445250" y="3713163"/>
          <p14:tracePt t="27057" x="6451600" y="3713163"/>
          <p14:tracePt t="27074" x="6462713" y="3713163"/>
          <p14:tracePt t="27085" x="6484938" y="3713163"/>
          <p14:tracePt t="27103" x="6496050" y="3713163"/>
          <p14:tracePt t="27118" x="6500813" y="3713163"/>
          <p14:tracePt t="27613" x="6507163" y="3713163"/>
          <p14:tracePt t="27620" x="6516688" y="3713163"/>
          <p14:tracePt t="27626" x="6527800" y="3713163"/>
          <p14:tracePt t="27652" x="6561138" y="3713163"/>
          <p14:tracePt t="27669" x="6589713" y="3713163"/>
          <p14:tracePt t="27671" x="6600825" y="3713163"/>
          <p14:tracePt t="27688" x="6621463" y="3713163"/>
          <p14:tracePt t="27703" x="6643688" y="3713163"/>
          <p14:tracePt t="27720" x="6665913" y="3713163"/>
          <p14:tracePt t="27736" x="6694488" y="3713163"/>
          <p14:tracePt t="27754" x="6704013" y="3717925"/>
          <p14:tracePt t="27770" x="6726238" y="3717925"/>
          <p14:tracePt t="27786" x="6754813" y="3724275"/>
          <p14:tracePt t="27803" x="6777038" y="3724275"/>
          <p14:tracePt t="27819" x="6804025" y="3724275"/>
          <p14:tracePt t="27820" x="6819900" y="3724275"/>
          <p14:tracePt t="27837" x="6848475" y="3724275"/>
          <p14:tracePt t="27853" x="6870700" y="3724275"/>
          <p14:tracePt t="27870" x="6902450" y="3724275"/>
          <p14:tracePt t="27886" x="6931025" y="3724275"/>
          <p14:tracePt t="27905" x="6996113" y="3724275"/>
          <p14:tracePt t="27919" x="7007225" y="3724275"/>
          <p14:tracePt t="27921" x="7029450" y="3724275"/>
          <p14:tracePt t="27936" x="7062788" y="3724275"/>
          <p14:tracePt t="27955" x="7100888" y="3724275"/>
          <p14:tracePt t="27956" x="7112000" y="3729038"/>
          <p14:tracePt t="27970" x="7123113" y="3729038"/>
          <p14:tracePt t="27972" x="7129463" y="3729038"/>
          <p14:tracePt t="27987" x="7140575" y="3729038"/>
          <p14:tracePt t="28004" x="7145338" y="3729038"/>
          <p14:tracePt t="28019" x="7167563" y="3729038"/>
          <p14:tracePt t="28036" x="7183438" y="3729038"/>
          <p14:tracePt t="28053" x="7200900" y="3735388"/>
          <p14:tracePt t="28069" x="7205663" y="3735388"/>
          <p14:tracePt t="28071" x="7212013" y="3735388"/>
          <p14:tracePt t="28086" x="7216775" y="3735388"/>
          <p14:tracePt t="28304" x="7223125" y="3735388"/>
          <p14:tracePt t="28377" x="7227888" y="3735388"/>
          <p14:tracePt t="28391" x="7234238" y="3735388"/>
          <p14:tracePt t="28406" x="7239000" y="3735388"/>
          <p14:tracePt t="28429" x="7245350" y="3735388"/>
          <p14:tracePt t="28520" x="7250113" y="3735388"/>
          <p14:tracePt t="28534" x="7256463" y="3735388"/>
          <p14:tracePt t="28557" x="7261225" y="3735388"/>
          <p14:tracePt t="28565" x="7272338" y="3735388"/>
          <p14:tracePt t="28571" x="7277100" y="3735388"/>
          <p14:tracePt t="28589" x="7283450" y="3735388"/>
          <p14:tracePt t="28707" x="7288213" y="3735388"/>
          <p14:tracePt t="28738" x="7294563" y="3740150"/>
          <p14:tracePt t="31810" x="5559425" y="3949700"/>
          <p14:tracePt t="31812" x="5267325" y="3987800"/>
          <p14:tracePt t="31814" x="4810125" y="4005263"/>
          <p14:tracePt t="31819" x="4616450" y="4005263"/>
          <p14:tracePt t="31827" x="4335463" y="4005263"/>
          <p14:tracePt t="31843" x="3768725" y="3998913"/>
          <p14:tracePt t="31859" x="3532188" y="3998913"/>
          <p14:tracePt t="31874" x="3349625" y="3998913"/>
          <p14:tracePt t="31892" x="3251200" y="3994150"/>
          <p14:tracePt t="31894" x="3206750" y="3994150"/>
          <p14:tracePt t="31909" x="3157538" y="3994150"/>
          <p14:tracePt t="31925" x="3124200" y="3994150"/>
          <p14:tracePt t="31942" x="3101975" y="4005263"/>
          <p14:tracePt t="31958" x="3073400" y="4032250"/>
          <p14:tracePt t="31976" x="3063875" y="4137025"/>
          <p14:tracePt t="31993" x="3057525" y="4175125"/>
          <p14:tracePt t="32009" x="3046413" y="4186238"/>
          <p14:tracePt t="32025" x="3041650" y="4197350"/>
          <p14:tracePt t="32044" x="3035300" y="4203700"/>
          <p14:tracePt t="32060" x="3030538" y="4208463"/>
          <p14:tracePt t="32075" x="3019425" y="4208463"/>
          <p14:tracePt t="32092" x="3001963" y="4213225"/>
          <p14:tracePt t="32109" x="2979738" y="4213225"/>
          <p14:tracePt t="32127" x="2930525" y="4213225"/>
          <p14:tracePt t="32142" x="2870200" y="4219575"/>
          <p14:tracePt t="32159" x="2814638" y="4224338"/>
          <p14:tracePt t="32176" x="2749550" y="4235450"/>
          <p14:tracePt t="32194" x="2644775" y="4257675"/>
          <p14:tracePt t="32210" x="2584450" y="4275138"/>
          <p14:tracePt t="32226" x="2544763" y="4279900"/>
          <p14:tracePt t="32242" x="2533650" y="4286250"/>
          <p14:tracePt t="32258" x="2528888" y="4286250"/>
          <p14:tracePt t="32277" x="2517775" y="4291013"/>
          <p14:tracePt t="32292" x="2501900" y="4291013"/>
          <p14:tracePt t="32308" x="2457450" y="4291013"/>
          <p14:tracePt t="32326" x="2379663" y="4291013"/>
          <p14:tracePt t="32344" x="2286000" y="4291013"/>
          <p14:tracePt t="32360" x="2241550" y="4291013"/>
          <p14:tracePt t="32376" x="2214563" y="4291013"/>
          <p14:tracePt t="32393" x="2192338" y="4291013"/>
          <p14:tracePt t="32410" x="2165350" y="4291013"/>
          <p14:tracePt t="32411" x="2154238" y="4286250"/>
          <p14:tracePt t="32427" x="2127250" y="4286250"/>
          <p14:tracePt t="32444" x="2098675" y="4286250"/>
          <p14:tracePt t="32460" x="2082800" y="4286250"/>
          <p14:tracePt t="32479" x="2060575" y="4291013"/>
          <p14:tracePt t="32495" x="2049463" y="4291013"/>
          <p14:tracePt t="32511" x="2038350" y="4291013"/>
          <p14:tracePt t="32527" x="2033588" y="4291013"/>
          <p14:tracePt t="32544" x="2000250" y="4291013"/>
          <p14:tracePt t="32546" x="1989138" y="4291013"/>
          <p14:tracePt t="32561" x="1966913" y="4291013"/>
          <p14:tracePt t="32579" x="1928813" y="4286250"/>
          <p14:tracePt t="32594" x="1906588" y="4286250"/>
          <p14:tracePt t="32610" x="1889125" y="4279900"/>
          <p14:tracePt t="32627" x="1862138" y="4279900"/>
          <p14:tracePt t="32644" x="1857375" y="4275138"/>
          <p14:tracePt t="33044" x="1851025" y="4275138"/>
          <p14:tracePt t="33051" x="1846263" y="4275138"/>
          <p14:tracePt t="33060" x="1835150" y="4275138"/>
          <p14:tracePt t="33155" x="1851025" y="4275138"/>
          <p14:tracePt t="33161" x="1906588" y="4279900"/>
          <p14:tracePt t="33169" x="1951038" y="4279900"/>
          <p14:tracePt t="33193" x="2363788" y="4268788"/>
          <p14:tracePt t="33210" x="2671763" y="4241800"/>
          <p14:tracePt t="33227" x="2914650" y="4141788"/>
          <p14:tracePt t="33229" x="2963863" y="4125913"/>
          <p14:tracePt t="33244" x="3046413" y="4110038"/>
          <p14:tracePt t="33283" x="3041650" y="4110038"/>
          <p14:tracePt t="33289" x="3001963" y="4110038"/>
          <p14:tracePt t="33296" x="2952750" y="4110038"/>
          <p14:tracePt t="33311" x="2876550" y="4110038"/>
          <p14:tracePt t="33329" x="2825750" y="4110038"/>
          <p14:tracePt t="33344" x="2820988" y="4110038"/>
          <p14:tracePt t="33480" x="2825750" y="4110038"/>
          <p14:tracePt t="33485" x="2854325" y="4110038"/>
          <p14:tracePt t="33494" x="2886075" y="4110038"/>
          <p14:tracePt t="33512" x="2959100" y="4110038"/>
          <p14:tracePt t="33530" x="3195638" y="4098925"/>
          <p14:tracePt t="33547" x="3354388" y="4087813"/>
          <p14:tracePt t="33561" x="3481388" y="4087813"/>
          <p14:tracePt t="33579" x="3586163" y="4081463"/>
          <p14:tracePt t="33581" x="3625850" y="4081463"/>
          <p14:tracePt t="33595" x="3679825" y="4081463"/>
          <p14:tracePt t="33597" x="3708400" y="4081463"/>
          <p14:tracePt t="33612" x="3784600" y="4081463"/>
          <p14:tracePt t="33628" x="3844925" y="4081463"/>
          <p14:tracePt t="33644" x="3933825" y="4087813"/>
          <p14:tracePt t="33661" x="4038600" y="4103688"/>
          <p14:tracePt t="33680" x="4192588" y="4119563"/>
          <p14:tracePt t="33697" x="4264025" y="4130675"/>
          <p14:tracePt t="33712" x="4357688" y="4141788"/>
          <p14:tracePt t="33729" x="4413250" y="4148138"/>
          <p14:tracePt t="33746" x="4462463" y="4152900"/>
          <p14:tracePt t="37068" x="4060825" y="4286250"/>
          <p14:tracePt t="37071" x="3802063" y="4418013"/>
          <p14:tracePt t="37076" x="3757613" y="4456113"/>
          <p14:tracePt t="37086" x="3702050" y="4489450"/>
          <p14:tracePt t="37101" x="3625850" y="4556125"/>
          <p14:tracePt t="37116" x="3570288" y="4594225"/>
          <p14:tracePt t="37133" x="3532188" y="4627563"/>
          <p14:tracePt t="37150" x="3503613" y="4649788"/>
          <p14:tracePt t="37151" x="3492500" y="4665663"/>
          <p14:tracePt t="37167" x="3470275" y="4681538"/>
          <p14:tracePt t="37169" x="3454400" y="4699000"/>
          <p14:tracePt t="37183" x="3427413" y="4725988"/>
          <p14:tracePt t="37200" x="3394075" y="4748213"/>
          <p14:tracePt t="37217" x="3349625" y="4770438"/>
          <p14:tracePt t="37219" x="3322638" y="4775200"/>
          <p14:tracePt t="37234" x="3289300" y="4786313"/>
          <p14:tracePt t="37236" x="3278188" y="4792663"/>
          <p14:tracePt t="37250" x="3228975" y="4797425"/>
          <p14:tracePt t="37266" x="3184525" y="4808538"/>
          <p14:tracePt t="37283" x="3146425" y="4808538"/>
          <p14:tracePt t="37300" x="3101975" y="4808538"/>
          <p14:tracePt t="37303" x="3084513" y="4808538"/>
          <p14:tracePt t="37318" x="3052763" y="4808538"/>
          <p14:tracePt t="37333" x="3019425" y="4803775"/>
          <p14:tracePt t="37350" x="2986088" y="4797425"/>
          <p14:tracePt t="37367" x="2959100" y="4792663"/>
          <p14:tracePt t="37383" x="2914650" y="4786313"/>
          <p14:tracePt t="37400" x="2892425" y="4781550"/>
          <p14:tracePt t="37417" x="2825750" y="4764088"/>
          <p14:tracePt t="37434" x="2754313" y="4759325"/>
          <p14:tracePt t="37451" x="2667000" y="4748213"/>
          <p14:tracePt t="37468" x="2600325" y="4743450"/>
          <p14:tracePt t="37483" x="2555875" y="4743450"/>
          <p14:tracePt t="37500" x="2501900" y="4743450"/>
          <p14:tracePt t="37517" x="2462213" y="4737100"/>
          <p14:tracePt t="37519" x="2439988" y="4737100"/>
          <p14:tracePt t="37535" x="2408238" y="4737100"/>
          <p14:tracePt t="37550" x="2379663" y="4737100"/>
          <p14:tracePt t="37568" x="2374900" y="4737100"/>
          <p14:tracePt t="37585" x="2368550" y="4737100"/>
          <p14:tracePt t="37620" x="2363788" y="4737100"/>
          <p14:tracePt t="37634" x="2357438" y="4737100"/>
          <p14:tracePt t="37640" x="2352675" y="4737100"/>
          <p14:tracePt t="37651" x="2341563" y="4743450"/>
          <p14:tracePt t="37668" x="2330450" y="4743450"/>
          <p14:tracePt t="37669" x="2325688" y="4748213"/>
          <p14:tracePt t="37684" x="2319338" y="4754563"/>
          <p14:tracePt t="37820" x="2308225" y="4754563"/>
          <p14:tracePt t="37828" x="2286000" y="4754563"/>
          <p14:tracePt t="37836" x="2259013" y="4748213"/>
          <p14:tracePt t="37850" x="2198688" y="4748213"/>
          <p14:tracePt t="37868" x="2154238" y="4743450"/>
          <p14:tracePt t="37872" x="2120900" y="4743450"/>
          <p14:tracePt t="37884" x="2109788" y="4743450"/>
          <p14:tracePt t="37902" x="2076450" y="4743450"/>
          <p14:tracePt t="37922" x="2071688" y="4743450"/>
          <p14:tracePt t="37924" x="2065338" y="4743450"/>
          <p14:tracePt t="37934" x="2060575" y="4743450"/>
          <p14:tracePt t="37952" x="2044700" y="4743450"/>
          <p14:tracePt t="37954" x="2016125" y="4743450"/>
          <p14:tracePt t="37969" x="1978025" y="4743450"/>
          <p14:tracePt t="37985" x="1939925" y="4743450"/>
          <p14:tracePt t="38000" x="1922463" y="4743450"/>
          <p14:tracePt t="38018" x="1911350" y="4743450"/>
          <p14:tracePt t="38035" x="1906588" y="4743450"/>
          <p14:tracePt t="38052" x="1906588" y="4737100"/>
          <p14:tracePt t="38068" x="1900238" y="4737100"/>
          <p14:tracePt t="38085" x="1895475" y="4732338"/>
          <p14:tracePt t="38102" x="1889125" y="4725988"/>
          <p14:tracePt t="38144" x="1889125" y="4721225"/>
          <p14:tracePt t="38165" x="1895475" y="4714875"/>
          <p14:tracePt t="38179" x="1900238" y="4710113"/>
          <p14:tracePt t="38233" x="1900238" y="4703763"/>
          <p14:tracePt t="38248" x="1911350" y="4703763"/>
          <p14:tracePt t="38255" x="1911350" y="4699000"/>
          <p14:tracePt t="38272" x="1911350" y="4692650"/>
          <p14:tracePt t="38587" x="1917700" y="4692650"/>
          <p14:tracePt t="38600" x="1922463" y="4692650"/>
          <p14:tracePt t="38653" x="1928813" y="4692650"/>
          <p14:tracePt t="38660" x="1928813" y="4687888"/>
          <p14:tracePt t="38669" x="1939925" y="4687888"/>
          <p14:tracePt t="38685" x="2005013" y="4681538"/>
          <p14:tracePt t="38703" x="2082800" y="4670425"/>
          <p14:tracePt t="38704" x="2132013" y="4665663"/>
          <p14:tracePt t="38720" x="2209800" y="4654550"/>
          <p14:tracePt t="38735" x="2308225" y="4638675"/>
          <p14:tracePt t="38752" x="2386013" y="4627563"/>
          <p14:tracePt t="38769" x="2462213" y="4616450"/>
          <p14:tracePt t="38771" x="2490788" y="4616450"/>
          <p14:tracePt t="38787" x="2578100" y="4616450"/>
          <p14:tracePt t="38803" x="2649538" y="4616450"/>
          <p14:tracePt t="38819" x="2716213" y="4632325"/>
          <p14:tracePt t="38836" x="2754313" y="4632325"/>
          <p14:tracePt t="38854" x="2825750" y="4632325"/>
          <p14:tracePt t="38870" x="2836863" y="4632325"/>
          <p14:tracePt t="38871" x="2847975" y="4632325"/>
          <p14:tracePt t="38886" x="2859088" y="4632325"/>
          <p14:tracePt t="38903" x="2865438" y="4632325"/>
          <p14:tracePt t="39299" x="2870200" y="4638675"/>
          <p14:tracePt t="39305" x="2876550" y="4638675"/>
          <p14:tracePt t="39312" x="2892425" y="4638675"/>
          <p14:tracePt t="39336" x="2974975" y="4638675"/>
          <p14:tracePt t="39353" x="3024188" y="4638675"/>
          <p14:tracePt t="39370" x="3057525" y="4638675"/>
          <p14:tracePt t="39371" x="3063875" y="4638675"/>
          <p14:tracePt t="39448" x="3057525" y="4638675"/>
          <p14:tracePt t="39522" x="3052763" y="4638675"/>
          <p14:tracePt t="39545" x="3046413" y="4638675"/>
          <p14:tracePt t="39552" x="3041650" y="4638675"/>
          <p14:tracePt t="39570" x="3030538" y="4638675"/>
          <p14:tracePt t="39574" x="3024188" y="4638675"/>
          <p14:tracePt t="39587" x="3019425" y="4638675"/>
          <p14:tracePt t="39588" x="3013075" y="4638675"/>
          <p14:tracePt t="39604" x="3008313" y="4643438"/>
          <p14:tracePt t="39605" x="3001963" y="4643438"/>
          <p14:tracePt t="39838" x="3001963" y="4649788"/>
          <p14:tracePt t="39871" x="3008313" y="4649788"/>
          <p14:tracePt t="39876" x="3013075" y="4654550"/>
          <p14:tracePt t="39888" x="3019425" y="4654550"/>
          <p14:tracePt t="39890" x="3024188" y="4654550"/>
          <p14:tracePt t="39906" x="3057525" y="4660900"/>
          <p14:tracePt t="39921" x="3079750" y="4660900"/>
          <p14:tracePt t="39937" x="3124200" y="4665663"/>
          <p14:tracePt t="39954" x="3151188" y="4665663"/>
          <p14:tracePt t="39971" x="3222625" y="4665663"/>
          <p14:tracePt t="39987" x="3271838" y="4665663"/>
          <p14:tracePt t="40004" x="3305175" y="4665663"/>
          <p14:tracePt t="40021" x="3327400" y="4665663"/>
          <p14:tracePt t="40038" x="3344863" y="4665663"/>
          <p14:tracePt t="40055" x="3360738" y="4665663"/>
          <p14:tracePt t="40071" x="3382963" y="4665663"/>
          <p14:tracePt t="40088" x="3398838" y="4660900"/>
          <p14:tracePt t="40104" x="3409950" y="4660900"/>
          <p14:tracePt t="40106" x="3416300" y="4660900"/>
          <p14:tracePt t="40121" x="3416300" y="4654550"/>
          <p14:tracePt t="40190" x="3405188" y="4649788"/>
          <p14:tracePt t="40198" x="3371850" y="4643438"/>
          <p14:tracePt t="40206" x="3349625" y="4643438"/>
          <p14:tracePt t="40221" x="3322638" y="4643438"/>
          <p14:tracePt t="40239" x="3294063" y="4643438"/>
          <p14:tracePt t="40255" x="3255963" y="4643438"/>
          <p14:tracePt t="40256" x="3233738" y="4643438"/>
          <p14:tracePt t="40272" x="3228975" y="4643438"/>
          <p14:tracePt t="40325" x="3222625" y="4643438"/>
          <p14:tracePt t="40339" x="3217863" y="4643438"/>
          <p14:tracePt t="40347" x="3211513" y="4643438"/>
          <p14:tracePt t="40356" x="3206750" y="4643438"/>
          <p14:tracePt t="40371" x="3173413" y="4643438"/>
          <p14:tracePt t="40388" x="3140075" y="4643438"/>
          <p14:tracePt t="40405" x="3106738" y="4643438"/>
          <p14:tracePt t="40407" x="3095625" y="4643438"/>
          <p14:tracePt t="40422" x="3084513" y="4643438"/>
          <p14:tracePt t="40439" x="3079750" y="4643438"/>
          <p14:tracePt t="41316" x="3073400" y="4643438"/>
          <p14:tracePt t="41325" x="3068638" y="4643438"/>
          <p14:tracePt t="41331" x="3063875" y="4643438"/>
          <p14:tracePt t="41344" x="3057525" y="4643438"/>
          <p14:tracePt t="41375" x="3052763" y="4643438"/>
          <p14:tracePt t="41391" x="3046413" y="4643438"/>
          <p14:tracePt t="41397" x="3041650" y="4643438"/>
          <p14:tracePt t="41412" x="3035300" y="4643438"/>
          <p14:tracePt t="41423" x="3024188" y="4643438"/>
          <p14:tracePt t="41440" x="3013075" y="4643438"/>
          <p14:tracePt t="41587" x="3008313" y="4643438"/>
          <p14:tracePt t="41593" x="3008313" y="4638675"/>
          <p14:tracePt t="41608" x="2997200" y="4632325"/>
          <p14:tracePt t="41624" x="2990850" y="4632325"/>
          <p14:tracePt t="41641" x="2990850" y="4627563"/>
          <p14:tracePt t="41675" x="2990850" y="4621213"/>
          <p14:tracePt t="41692" x="2997200" y="4621213"/>
          <p14:tracePt t="41697" x="3013075" y="4621213"/>
          <p14:tracePt t="41706" x="3024188" y="4621213"/>
          <p14:tracePt t="41724" x="3095625" y="4616450"/>
          <p14:tracePt t="41741" x="3228975" y="4610100"/>
          <p14:tracePt t="41758" x="3311525" y="4610100"/>
          <p14:tracePt t="41774" x="3416300" y="4605338"/>
          <p14:tracePt t="41790" x="3476625" y="4605338"/>
          <p14:tracePt t="41807" x="3552825" y="4605338"/>
          <p14:tracePt t="41809" x="3575050" y="4605338"/>
          <p14:tracePt t="41825" x="3635375" y="4605338"/>
          <p14:tracePt t="41840" x="3702050" y="4605338"/>
          <p14:tracePt t="41858" x="3817938" y="4605338"/>
          <p14:tracePt t="41875" x="3867150" y="4605338"/>
          <p14:tracePt t="41876" x="3889375" y="4605338"/>
          <p14:tracePt t="41891" x="3949700" y="4605338"/>
          <p14:tracePt t="41907" x="3983038" y="4605338"/>
          <p14:tracePt t="41909" x="4016375" y="4605338"/>
          <p14:tracePt t="41923" x="4021138" y="4605338"/>
          <p14:tracePt t="42313" x="4027488" y="4605338"/>
          <p14:tracePt t="42321" x="4038600" y="4605338"/>
          <p14:tracePt t="42327" x="4065588" y="4605338"/>
          <p14:tracePt t="42342" x="4125913" y="4598988"/>
          <p14:tracePt t="42359" x="4176713" y="4594225"/>
          <p14:tracePt t="42360" x="4208463" y="4583113"/>
          <p14:tracePt t="42375" x="4270375" y="4583113"/>
          <p14:tracePt t="42391" x="4291013" y="4576763"/>
          <p14:tracePt t="43125" x="4270375" y="4576763"/>
          <p14:tracePt t="43131" x="4214813" y="4576763"/>
          <p14:tracePt t="43143" x="4114800" y="4576763"/>
          <p14:tracePt t="43145" x="4016375" y="4576763"/>
          <p14:tracePt t="43159" x="3844925" y="4576763"/>
          <p14:tracePt t="43161" x="3646488" y="4576763"/>
          <p14:tracePt t="43175" x="3244850" y="4610100"/>
          <p14:tracePt t="43192" x="2760663" y="4649788"/>
          <p14:tracePt t="43209" x="2435225" y="4681538"/>
          <p14:tracePt t="43211" x="2297113" y="4692650"/>
          <p14:tracePt t="43226" x="2176463" y="4714875"/>
          <p14:tracePt t="43243" x="2132013" y="4714875"/>
          <p14:tracePt t="43259" x="2127250" y="4721225"/>
          <p14:tracePt t="43527" x="2120900" y="4721225"/>
          <p14:tracePt t="43670" x="2132013" y="4721225"/>
          <p14:tracePt t="43677" x="2138363" y="4721225"/>
          <p14:tracePt t="43684" x="2176463" y="4725988"/>
          <p14:tracePt t="43693" x="2259013" y="4737100"/>
          <p14:tracePt t="43710" x="2408238" y="4737100"/>
          <p14:tracePt t="43727" x="2578100" y="4737100"/>
          <p14:tracePt t="43729" x="2705100" y="4737100"/>
          <p14:tracePt t="43744" x="2974975" y="4721225"/>
          <p14:tracePt t="43761" x="3184525" y="4710113"/>
          <p14:tracePt t="43777" x="3365500" y="4703763"/>
          <p14:tracePt t="43794" x="3465513" y="4703763"/>
          <p14:tracePt t="43810" x="3536950" y="4703763"/>
          <p14:tracePt t="43811" x="3592513" y="4703763"/>
          <p14:tracePt t="43827" x="3679825" y="4703763"/>
          <p14:tracePt t="43844" x="3779838" y="4703763"/>
          <p14:tracePt t="43862" x="3867150" y="4703763"/>
          <p14:tracePt t="43878" x="3949700" y="4687888"/>
          <p14:tracePt t="43879" x="3978275" y="4687888"/>
          <p14:tracePt t="43894" x="4010025" y="4670425"/>
          <p14:tracePt t="43910" x="4016375" y="4670425"/>
          <p14:tracePt t="44120" x="4021138" y="4670425"/>
          <p14:tracePt t="44136" x="4027488" y="4670425"/>
          <p14:tracePt t="44143" x="4038600" y="4670425"/>
          <p14:tracePt t="44150" x="4049713" y="4670425"/>
          <p14:tracePt t="44160" x="4065588" y="4670425"/>
          <p14:tracePt t="44178" x="4114800" y="4670425"/>
          <p14:tracePt t="44179" x="4154488" y="4670425"/>
          <p14:tracePt t="44195" x="4208463" y="4670425"/>
          <p14:tracePt t="44210" x="4275138" y="4670425"/>
          <p14:tracePt t="44227" x="4324350" y="4670425"/>
          <p14:tracePt t="44244" x="4379913" y="4670425"/>
          <p14:tracePt t="44246" x="4413250" y="4670425"/>
          <p14:tracePt t="44261" x="4473575" y="4670425"/>
          <p14:tracePt t="44278" x="4511675" y="4670425"/>
          <p14:tracePt t="44280" x="4545013" y="4670425"/>
          <p14:tracePt t="44293" x="4600575" y="4670425"/>
          <p14:tracePt t="44311" x="4665663" y="4676775"/>
          <p14:tracePt t="44328" x="4716463" y="4676775"/>
          <p14:tracePt t="44329" x="4738688" y="4676775"/>
          <p14:tracePt t="44345" x="4765675" y="4676775"/>
          <p14:tracePt t="44361" x="4792663" y="4676775"/>
          <p14:tracePt t="44378" x="4814888" y="4676775"/>
          <p14:tracePt t="44395" x="4870450" y="4676775"/>
          <p14:tracePt t="44397" x="4875213" y="4676775"/>
          <p14:tracePt t="44413" x="4903788" y="4676775"/>
          <p14:tracePt t="44429" x="4914900" y="4676775"/>
          <p14:tracePt t="44430" x="4926013" y="4676775"/>
          <p14:tracePt t="44444" x="4957763" y="4676775"/>
          <p14:tracePt t="44461" x="5002213" y="4676775"/>
          <p14:tracePt t="44477" x="5084763" y="4676775"/>
          <p14:tracePt t="44495" x="5200650" y="4676775"/>
          <p14:tracePt t="44511" x="5300663" y="4676775"/>
          <p14:tracePt t="44528" x="5387975" y="4676775"/>
          <p14:tracePt t="44544" x="5437188" y="4676775"/>
          <p14:tracePt t="44546" x="5465763" y="4676775"/>
          <p14:tracePt t="44561" x="5508625" y="4676775"/>
          <p14:tracePt t="44579" x="5526088" y="4676775"/>
          <p14:tracePt t="44595" x="5548313" y="4676775"/>
          <p14:tracePt t="44612" x="5559425" y="4676775"/>
          <p14:tracePt t="44630" x="5591175" y="4676775"/>
          <p14:tracePt t="44646" x="5619750" y="4676775"/>
          <p14:tracePt t="44661" x="5653088" y="4676775"/>
          <p14:tracePt t="44678" x="5680075" y="4676775"/>
          <p14:tracePt t="44695" x="5702300" y="4676775"/>
          <p14:tracePt t="44697" x="5713413" y="4676775"/>
          <p14:tracePt t="44712" x="5735638" y="4676775"/>
          <p14:tracePt t="44728" x="5762625" y="4676775"/>
          <p14:tracePt t="44746" x="5818188" y="4676775"/>
          <p14:tracePt t="44762" x="5851525" y="4676775"/>
          <p14:tracePt t="44764" x="5878513" y="4676775"/>
          <p14:tracePt t="44779" x="5911850" y="4676775"/>
          <p14:tracePt t="44781" x="5945188" y="4676775"/>
          <p14:tracePt t="44796" x="5988050" y="4676775"/>
          <p14:tracePt t="44812" x="6032500" y="4676775"/>
          <p14:tracePt t="44829" x="6088063" y="4665663"/>
          <p14:tracePt t="44845" x="6110288" y="4665663"/>
          <p14:tracePt t="44847" x="6121400" y="4665663"/>
          <p14:tracePt t="44863" x="6132513" y="4665663"/>
          <p14:tracePt t="44879" x="6142038" y="4665663"/>
          <p14:tracePt t="44908" x="6148388" y="4665663"/>
          <p14:tracePt t="44924" x="6153150" y="4665663"/>
          <p14:tracePt t="44930" x="6159500" y="4665663"/>
          <p14:tracePt t="44948" x="6192838" y="4665663"/>
          <p14:tracePt t="44963" x="6264275" y="4665663"/>
          <p14:tracePt t="44981" x="6335713" y="4665663"/>
          <p14:tracePt t="44983" x="6373813" y="4660900"/>
          <p14:tracePt t="44998" x="6456363" y="4654550"/>
          <p14:tracePt t="45013" x="6561138" y="4643438"/>
          <p14:tracePt t="45030" x="6677025" y="4632325"/>
          <p14:tracePt t="45046" x="6804025" y="4621213"/>
          <p14:tracePt t="45064" x="6931025" y="4616450"/>
          <p14:tracePt t="45079" x="7024688" y="4610100"/>
          <p14:tracePt t="45097" x="7172325" y="4610100"/>
          <p14:tracePt t="45111" x="7245350" y="4610100"/>
          <p14:tracePt t="45129" x="7350125" y="4610100"/>
          <p14:tracePt t="45148" x="7497763" y="4616450"/>
          <p14:tracePt t="45163" x="7651750" y="4632325"/>
          <p14:tracePt t="45180" x="7839075" y="4643438"/>
          <p14:tracePt t="45196" x="8021638" y="4643438"/>
          <p14:tracePt t="45214" x="8191500" y="4643438"/>
          <p14:tracePt t="45231" x="8307388" y="4643438"/>
          <p14:tracePt t="45247" x="8358188" y="4643438"/>
          <p14:tracePt t="45264" x="8396288" y="4643438"/>
          <p14:tracePt t="45279" x="8423275" y="4643438"/>
          <p14:tracePt t="45282" x="8440738" y="4643438"/>
          <p14:tracePt t="45304" x="8472488" y="4643438"/>
          <p14:tracePt t="45315" x="8489950" y="4643438"/>
          <p14:tracePt t="45330" x="8516938" y="4643438"/>
          <p14:tracePt t="45348" x="8545513" y="4643438"/>
          <p14:tracePt t="45350" x="8550275" y="4643438"/>
          <p14:tracePt t="45364" x="8566150" y="4643438"/>
          <p14:tracePt t="45379" x="8572500" y="4643438"/>
          <p14:tracePt t="45397" x="8577263" y="4643438"/>
          <p14:tracePt t="45733" x="8583613" y="4643438"/>
          <p14:tracePt t="45740" x="8588375" y="4643438"/>
          <p14:tracePt t="46281" x="8605838" y="4643438"/>
          <p14:tracePt t="46296" x="8616950" y="4643438"/>
          <p14:tracePt t="46303" x="8621713" y="4643438"/>
          <p14:tracePt t="46313" x="8632825" y="4643438"/>
          <p14:tracePt t="47534" x="8621713" y="4643438"/>
          <p14:tracePt t="47540" x="8610600" y="4643438"/>
          <p14:tracePt t="47549" x="8583613" y="4643438"/>
          <p14:tracePt t="47566" x="8556625" y="4649788"/>
          <p14:tracePt t="47583" x="8545513" y="4649788"/>
          <p14:tracePt t="47585" x="8539163" y="4654550"/>
          <p14:tracePt t="47600" x="8516938" y="4670425"/>
          <p14:tracePt t="47616" x="8572500" y="4725988"/>
          <p14:tracePt t="47632" x="8804275" y="4797425"/>
          <p14:tracePt t="47650" x="8980488" y="4852988"/>
          <p14:tracePt t="47651" x="9013825" y="4864100"/>
          <p14:tracePt t="47666" x="9074150" y="4886325"/>
          <p14:tracePt t="47684" x="9101138" y="4891088"/>
          <p14:tracePt t="47699" x="9118600" y="4902200"/>
          <p14:tracePt t="47716" x="9123363" y="4913313"/>
          <p14:tracePt t="47734" x="9112250" y="4951413"/>
          <p14:tracePt t="47750" x="9112250" y="5002213"/>
          <p14:tracePt t="47766" x="9112250" y="5051425"/>
          <p14:tracePt t="47783" x="9107488" y="5122863"/>
          <p14:tracePt t="47799" x="9107488" y="5205413"/>
          <p14:tracePt t="47817" x="9101138" y="5321300"/>
          <p14:tracePt t="47834" x="9085263" y="5414963"/>
          <p14:tracePt t="47849" x="9067800" y="5475288"/>
          <p14:tracePt t="47866" x="9029700" y="5553075"/>
          <p14:tracePt t="47884" x="8963025" y="5624513"/>
          <p14:tracePt t="47901" x="8924925" y="5646738"/>
          <p14:tracePt t="47918" x="8847138" y="5668963"/>
          <p14:tracePt t="47933" x="8764588" y="5673725"/>
          <p14:tracePt t="47950" x="8572500" y="5673725"/>
          <p14:tracePt t="47952" x="8440738" y="5651500"/>
          <p14:tracePt t="47966" x="8197850" y="5595938"/>
          <p14:tracePt t="47968" x="7867650" y="5519738"/>
          <p14:tracePt t="47983" x="7377113" y="5365750"/>
          <p14:tracePt t="48000" x="6748463" y="5033963"/>
          <p14:tracePt t="48017" x="6329363" y="4721225"/>
          <p14:tracePt t="48019" x="6092825" y="4451350"/>
          <p14:tracePt t="48034" x="5840413" y="3932238"/>
          <p14:tracePt t="48050" x="5707063" y="3173413"/>
          <p14:tracePt t="48066" x="5707063" y="2522538"/>
          <p14:tracePt t="48083" x="5883275" y="1768475"/>
          <p14:tracePt t="48100" x="6076950" y="1217613"/>
          <p14:tracePt t="48101" x="6192838" y="925513"/>
          <p14:tracePt t="48118" x="6384925" y="419100"/>
          <p14:tracePt t="48134" x="6507163" y="33338"/>
          <p14:tracePt t="48530" x="6319838" y="49213"/>
          <p14:tracePt t="48537" x="6246813" y="142875"/>
          <p14:tracePt t="48544" x="6226175" y="182563"/>
          <p14:tracePt t="48568" x="6088063" y="363538"/>
          <p14:tracePt t="48584" x="6021388" y="441325"/>
          <p14:tracePt t="48601" x="5965825" y="495300"/>
          <p14:tracePt t="48617" x="5900738" y="550863"/>
          <p14:tracePt t="48619" x="5889625" y="550863"/>
          <p14:tracePt t="48635" x="5867400" y="555625"/>
          <p14:tracePt t="48650" x="5829300" y="555625"/>
          <p14:tracePt t="48667" x="5811838" y="546100"/>
          <p14:tracePt t="48683" x="5795963" y="517525"/>
          <p14:tracePt t="48702" x="5795963" y="412750"/>
          <p14:tracePt t="48719" x="5800725" y="379413"/>
          <p14:tracePt t="48720" x="5834063" y="314325"/>
          <p14:tracePt t="48734" x="5894388" y="220663"/>
          <p14:tracePt t="48751" x="6032500" y="88900"/>
          <p14:tracePt t="48875" x="6253163" y="49213"/>
          <p14:tracePt t="48883" x="6242050" y="187325"/>
          <p14:tracePt t="48890" x="6242050" y="307975"/>
          <p14:tracePt t="48900" x="6242050" y="412750"/>
          <p14:tracePt t="48918" x="6235700" y="704850"/>
          <p14:tracePt t="48919" x="6215063" y="881063"/>
          <p14:tracePt t="48936" x="6159500" y="1139825"/>
          <p14:tracePt t="48951" x="6021388" y="1492250"/>
          <p14:tracePt t="48968" x="5834063" y="2109788"/>
          <p14:tracePt t="48984" x="5811838" y="2335213"/>
          <p14:tracePt t="49001" x="5795963" y="2919413"/>
          <p14:tracePt t="49018" x="5795963" y="3017838"/>
          <p14:tracePt t="49020" x="5795963" y="3101975"/>
          <p14:tracePt t="49034" x="5800725" y="3278188"/>
          <p14:tracePt t="49051" x="5818188" y="3382963"/>
          <p14:tracePt t="49068" x="5851525" y="3454400"/>
          <p14:tracePt t="49070" x="5867400" y="3481388"/>
          <p14:tracePt t="49085" x="5916613" y="3508375"/>
          <p14:tracePt t="49087" x="5949950" y="3519488"/>
          <p14:tracePt t="49101" x="6054725" y="3541713"/>
          <p14:tracePt t="49119" x="6092825" y="3541713"/>
          <p14:tracePt t="49121" x="6059488" y="3541713"/>
          <p14:tracePt t="49136" x="6016625" y="3541713"/>
          <p14:tracePt t="49152" x="6005513" y="3541713"/>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85474" y="2451742"/>
            <a:ext cx="8492490" cy="4247317"/>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i="0" u="none" strike="noStrike" kern="1200" cap="none" spc="0" normalizeH="0" baseline="0" noProof="0" dirty="0">
                <a:ln>
                  <a:noFill/>
                </a:ln>
                <a:solidFill>
                  <a:srgbClr val="000000"/>
                </a:solidFill>
                <a:effectLst/>
                <a:uLnTx/>
                <a:uFillTx/>
                <a:latin typeface="Calibri" panose="020F0502020204030204"/>
                <a:ea typeface="+mn-ea"/>
                <a:cs typeface="+mn-cs"/>
              </a:rPr>
              <a:t>This chapter discussed the building blocks of the lean startup framework. </a:t>
            </a:r>
            <a:r>
              <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rPr>
              <a:t>In particular, we focused on open questions regarding its application and the potential boundary conditions for making each building block more or less effective in developing a startup. In summary, our discussion suggests that our understanding of when and how the lean startup framework is best applied can be enhanced by academic research addressing the following broad topics.</a:t>
            </a: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b="0" i="0" u="none" strike="noStrike" kern="1200" cap="none" spc="0" normalizeH="0" baseline="0" noProof="0" dirty="0">
              <a:ln>
                <a:noFill/>
              </a:ln>
              <a:solidFill>
                <a:srgbClr val="000000"/>
              </a:solidFill>
              <a:effectLst/>
              <a:highlight>
                <a:srgbClr val="FFFF00"/>
              </a:highligh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rPr>
              <a:t>2) Future studies can investigate how startups’ communities of inquiry, specifically users, technologists, potential customers, and scientists, influence the five building blocks of the lean startup framework and the outcomes of applying these building blocks for startups.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a:ea typeface="+mn-ea"/>
                <a:cs typeface="+mn-cs"/>
              </a:rPr>
              <a:t>3) Future studies can investigate how the environmental/industry context, the state of the natural environment, and societal developments influence the five building blocks of the lean startup framework and the application of these building blocks for startups.</a:t>
            </a:r>
            <a:endParaRPr kumimoji="0" lang="en-US"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Rectangle 2">
            <a:extLst>
              <a:ext uri="{FF2B5EF4-FFF2-40B4-BE49-F238E27FC236}">
                <a16:creationId xmlns:a16="http://schemas.microsoft.com/office/drawing/2014/main" id="{6D23356B-16AC-415A-2BFC-5582F3B4FFA3}"/>
              </a:ext>
            </a:extLst>
          </p:cNvPr>
          <p:cNvSpPr/>
          <p:nvPr/>
        </p:nvSpPr>
        <p:spPr>
          <a:xfrm>
            <a:off x="3557394" y="12845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3">
            <a:extLst>
              <a:ext uri="{FF2B5EF4-FFF2-40B4-BE49-F238E27FC236}">
                <a16:creationId xmlns:a16="http://schemas.microsoft.com/office/drawing/2014/main" id="{B5B28861-2467-76EC-CEB7-270FC3FF3517}"/>
              </a:ext>
            </a:extLst>
          </p:cNvPr>
          <p:cNvSpPr txBox="1"/>
          <p:nvPr/>
        </p:nvSpPr>
        <p:spPr>
          <a:xfrm>
            <a:off x="4910931" y="1476041"/>
            <a:ext cx="486114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pic>
        <p:nvPicPr>
          <p:cNvPr id="7" name="Graphic 21">
            <a:extLst>
              <a:ext uri="{FF2B5EF4-FFF2-40B4-BE49-F238E27FC236}">
                <a16:creationId xmlns:a16="http://schemas.microsoft.com/office/drawing/2014/main" id="{304A439A-3EC9-4BA2-91DE-9A7E66B495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AFDBD572-F3E4-1177-D4AF-CB2F1A37368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6257073"/>
      </p:ext>
    </p:extLst>
  </p:cSld>
  <p:clrMapOvr>
    <a:masterClrMapping/>
  </p:clrMapOvr>
  <mc:AlternateContent xmlns:mc="http://schemas.openxmlformats.org/markup-compatibility/2006" xmlns:p14="http://schemas.microsoft.com/office/powerpoint/2010/main">
    <mc:Choice Requires="p14">
      <p:transition spd="slow" advTm="59127">
        <p14:flash/>
      </p:transition>
    </mc:Choice>
    <mc:Fallback xmlns="">
      <p:transition spd="slow" advTm="59127">
        <p:fade/>
      </p:transition>
    </mc:Fallback>
  </mc:AlternateContent>
  <p:extLst>
    <p:ext uri="{3A86A75C-4F4B-4683-9AE1-C65F6400EC91}">
      <p14:laserTraceLst xmlns:p14="http://schemas.microsoft.com/office/powerpoint/2010/main">
        <p14:tracePtLst>
          <p14:tracePt t="923" x="5845175" y="3492500"/>
          <p14:tracePt t="929" x="5332413" y="3338513"/>
          <p14:tracePt t="943" x="4864100" y="3205163"/>
          <p14:tracePt t="945" x="3817938" y="2925763"/>
          <p14:tracePt t="959" x="1581150" y="2468563"/>
          <p14:tracePt t="1221" x="517525" y="600075"/>
          <p14:tracePt t="1228" x="682625" y="639763"/>
          <p14:tracePt t="1246" x="1074738" y="776288"/>
          <p14:tracePt t="1260" x="1592263" y="1023938"/>
          <p14:tracePt t="1278" x="2386013" y="1470025"/>
          <p14:tracePt t="1295" x="3019425" y="1884363"/>
          <p14:tracePt t="1296" x="3311525" y="2109788"/>
          <p14:tracePt t="1311" x="3735388" y="2555875"/>
          <p14:tracePt t="1328" x="4000500" y="2935288"/>
          <p14:tracePt t="1343" x="4098925" y="3189288"/>
          <p14:tracePt t="1360" x="4170363" y="3508375"/>
          <p14:tracePt t="1377" x="4264025" y="3740150"/>
          <p14:tracePt t="1395" x="4364038" y="4005263"/>
          <p14:tracePt t="1410" x="4395788" y="4054475"/>
          <p14:tracePt t="1427" x="4406900" y="4065588"/>
          <p14:tracePt t="1444" x="4457700" y="4098925"/>
          <p14:tracePt t="1446" x="4506913" y="4130675"/>
          <p14:tracePt t="1460" x="4545013" y="4159250"/>
          <p14:tracePt t="1462" x="4605338" y="4197350"/>
          <p14:tracePt t="1479" x="4748213" y="4279900"/>
          <p14:tracePt t="1494" x="4870450" y="4351338"/>
          <p14:tracePt t="1511" x="4964113" y="4411663"/>
          <p14:tracePt t="1528" x="5051425" y="4467225"/>
          <p14:tracePt t="1530" x="5091113" y="4483100"/>
          <p14:tracePt t="1545" x="5133975" y="4522788"/>
          <p14:tracePt t="1561" x="5162550" y="4560888"/>
          <p14:tracePt t="1578" x="5195888" y="4638675"/>
          <p14:tracePt t="1594" x="5200650" y="4676775"/>
          <p14:tracePt t="1596" x="5200650" y="4692650"/>
          <p14:tracePt t="1611" x="5184775" y="4714875"/>
          <p14:tracePt t="1627" x="5091113" y="4737100"/>
          <p14:tracePt t="1644" x="5024438" y="4737100"/>
          <p14:tracePt t="1662" x="5013325" y="4737100"/>
          <p14:tracePt t="1949" x="4986338" y="4725988"/>
          <p14:tracePt t="1956" x="4903788" y="4649788"/>
          <p14:tracePt t="1963" x="4743450" y="4538663"/>
          <p14:tracePt t="1978" x="4627563" y="4451350"/>
          <p14:tracePt t="1980" x="4545013" y="4368800"/>
          <p14:tracePt t="1995" x="4529138" y="4335463"/>
          <p14:tracePt t="1996" x="4529138" y="4324350"/>
          <p14:tracePt t="2011" x="4572000" y="4230688"/>
          <p14:tracePt t="2028" x="4627563" y="4137025"/>
          <p14:tracePt t="2046" x="4732338" y="4021138"/>
          <p14:tracePt t="2061" x="4759325" y="3998913"/>
          <p14:tracePt t="2063" x="4814888" y="3954463"/>
          <p14:tracePt t="2077" x="4875213" y="3905250"/>
          <p14:tracePt t="2096" x="4930775" y="3860800"/>
          <p14:tracePt t="2098" x="4946650" y="3849688"/>
          <p14:tracePt t="2112" x="4953000" y="3840163"/>
          <p14:tracePt t="2114" x="4957763" y="3833813"/>
          <p14:tracePt t="2130" x="4975225" y="3822700"/>
          <p14:tracePt t="2148" x="4979988" y="3822700"/>
          <p14:tracePt t="2228" x="4986338" y="3822700"/>
          <p14:tracePt t="2234" x="4986338" y="3817938"/>
          <p14:tracePt t="2245" x="4991100" y="3817938"/>
          <p14:tracePt t="2262" x="5035550" y="3795713"/>
          <p14:tracePt t="2263" x="5080000" y="3784600"/>
          <p14:tracePt t="2279" x="5167313" y="3756025"/>
          <p14:tracePt t="2295" x="5310188" y="3717925"/>
          <p14:tracePt t="2312" x="5664200" y="3646488"/>
          <p14:tracePt t="2328" x="5938838" y="3590925"/>
          <p14:tracePt t="2347" x="6226175" y="3481388"/>
          <p14:tracePt t="2362" x="6257925" y="3459163"/>
          <p14:tracePt t="2364" x="6269038" y="3432175"/>
          <p14:tracePt t="2379" x="6269038" y="3409950"/>
          <p14:tracePt t="2396" x="6264275" y="3382963"/>
          <p14:tracePt t="2514" x="6264275" y="3376613"/>
          <p14:tracePt t="2528" x="6275388" y="3360738"/>
          <p14:tracePt t="2535" x="6286500" y="3354388"/>
          <p14:tracePt t="2546" x="6297613" y="3349625"/>
          <p14:tracePt t="2563" x="6308725" y="3332163"/>
          <p14:tracePt t="2579" x="6313488" y="3332163"/>
          <p14:tracePt t="2596" x="6319838" y="3327400"/>
          <p14:tracePt t="2613" x="6324600" y="3321050"/>
          <p14:tracePt t="2630" x="6329363" y="3316288"/>
          <p14:tracePt t="2737" x="6335713" y="3309938"/>
          <p14:tracePt t="2748" x="6340475" y="3309938"/>
          <p14:tracePt t="2754" x="6351588" y="3309938"/>
          <p14:tracePt t="2763" x="6362700" y="3305175"/>
          <p14:tracePt t="2780" x="6434138" y="3294063"/>
          <p14:tracePt t="2796" x="6462713" y="3289300"/>
          <p14:tracePt t="2797" x="6473825" y="3282950"/>
          <p14:tracePt t="2813" x="6484938" y="3282950"/>
          <p14:tracePt t="2829" x="6500813" y="3278188"/>
          <p14:tracePt t="2847" x="6516688" y="3271838"/>
          <p14:tracePt t="2849" x="6538913" y="3271838"/>
          <p14:tracePt t="2864" x="6605588" y="3271838"/>
          <p14:tracePt t="2880" x="6704013" y="3271838"/>
          <p14:tracePt t="2897" x="6781800" y="3271838"/>
          <p14:tracePt t="2913" x="6837363" y="3271838"/>
          <p14:tracePt t="2930" x="6848475" y="3271838"/>
          <p14:tracePt t="2931" x="6848475" y="3267075"/>
          <p14:tracePt t="2947" x="6853238" y="3267075"/>
          <p14:tracePt t="2964" x="6859588" y="3267075"/>
          <p14:tracePt t="2981" x="6875463" y="3267075"/>
          <p14:tracePt t="2998" x="6935788" y="3260725"/>
          <p14:tracePt t="2999" x="6958013" y="3255963"/>
          <p14:tracePt t="3014" x="6991350" y="3255963"/>
          <p14:tracePt t="3029" x="6996113" y="3249613"/>
          <p14:tracePt t="3031" x="7002463" y="3249613"/>
          <p14:tracePt t="3046" x="7013575" y="3244850"/>
          <p14:tracePt t="3077" x="7018338" y="3244850"/>
          <p14:tracePt t="3081" x="7024688" y="3244850"/>
          <p14:tracePt t="3098" x="7058025" y="3238500"/>
          <p14:tracePt t="3113" x="7096125" y="3238500"/>
          <p14:tracePt t="3129" x="7123113" y="3233738"/>
          <p14:tracePt t="3217" x="7112000" y="3227388"/>
          <p14:tracePt t="3224" x="7096125" y="3227388"/>
          <p14:tracePt t="3231" x="7078663" y="3222625"/>
          <p14:tracePt t="3248" x="7069138" y="3222625"/>
          <p14:tracePt t="3265" x="7062788" y="3222625"/>
          <p14:tracePt t="3399" x="7069138" y="3222625"/>
          <p14:tracePt t="3414" x="7073900" y="3222625"/>
          <p14:tracePt t="3427" x="7078663" y="3222625"/>
          <p14:tracePt t="3434" x="7085013" y="3222625"/>
          <p14:tracePt t="3743" x="7096125" y="3222625"/>
          <p14:tracePt t="3750" x="7118350" y="3222625"/>
          <p14:tracePt t="3756" x="7162800" y="3216275"/>
          <p14:tracePt t="3781" x="7277100" y="3195638"/>
          <p14:tracePt t="3797" x="7321550" y="3173413"/>
          <p14:tracePt t="3815" x="7354888" y="3162300"/>
          <p14:tracePt t="3816" x="7370763" y="3155950"/>
          <p14:tracePt t="3831" x="7404100" y="3151188"/>
          <p14:tracePt t="3849" x="7448550" y="3140075"/>
          <p14:tracePt t="3866" x="7486650" y="3140075"/>
          <p14:tracePt t="3869" x="7497763" y="3140075"/>
          <p14:tracePt t="3881" x="7504113" y="3140075"/>
          <p14:tracePt t="3899" x="7508875" y="3140075"/>
          <p14:tracePt t="3939" x="7515225" y="3140075"/>
          <p14:tracePt t="3943" x="7515225" y="3133725"/>
          <p14:tracePt t="3951" x="7519988" y="3133725"/>
          <p14:tracePt t="3966" x="7546975" y="3133725"/>
          <p14:tracePt t="3982" x="7591425" y="3128963"/>
          <p14:tracePt t="3999" x="7624763" y="3128963"/>
          <p14:tracePt t="4014" x="7635875" y="3128963"/>
          <p14:tracePt t="4031" x="7669213" y="3128963"/>
          <p14:tracePt t="4048" x="7696200" y="3140075"/>
          <p14:tracePt t="4066" x="7713663" y="3144838"/>
          <p14:tracePt t="4081" x="7751763" y="3151188"/>
          <p14:tracePt t="4098" x="7807325" y="3151188"/>
          <p14:tracePt t="4115" x="7872413" y="3155950"/>
          <p14:tracePt t="4133" x="7954963" y="3155950"/>
          <p14:tracePt t="4148" x="8010525" y="3144838"/>
          <p14:tracePt t="4165" x="8059738" y="3133725"/>
          <p14:tracePt t="4182" x="8093075" y="3122613"/>
          <p14:tracePt t="4183" x="8108950" y="3122613"/>
          <p14:tracePt t="4198" x="8142288" y="3122613"/>
          <p14:tracePt t="4200" x="8164513" y="3117850"/>
          <p14:tracePt t="4215" x="8191500" y="3117850"/>
          <p14:tracePt t="4217" x="8220075" y="3117850"/>
          <p14:tracePt t="4231" x="8247063" y="3111500"/>
          <p14:tracePt t="4249" x="8269288" y="3106738"/>
          <p14:tracePt t="4266" x="8280400" y="3106738"/>
          <p14:tracePt t="4314" x="8285163" y="3106738"/>
          <p14:tracePt t="4319" x="8302625" y="3106738"/>
          <p14:tracePt t="4331" x="8329613" y="3111500"/>
          <p14:tracePt t="4349" x="8407400" y="3117850"/>
          <p14:tracePt t="4364" x="8440738" y="3128963"/>
          <p14:tracePt t="4366" x="8456613" y="3128963"/>
          <p14:tracePt t="4381" x="8523288" y="3140075"/>
          <p14:tracePt t="4398" x="8577263" y="3140075"/>
          <p14:tracePt t="4416" x="8639175" y="3151188"/>
          <p14:tracePt t="4433" x="8726488" y="3173413"/>
          <p14:tracePt t="4448" x="8804275" y="3200400"/>
          <p14:tracePt t="4466" x="8880475" y="3216275"/>
          <p14:tracePt t="4482" x="8913813" y="3222625"/>
          <p14:tracePt t="4483" x="8924925" y="3222625"/>
          <p14:tracePt t="4499" x="8951913" y="3222625"/>
          <p14:tracePt t="4644" x="8958263" y="3222625"/>
          <p14:tracePt t="4651" x="8963025" y="3222625"/>
          <p14:tracePt t="4656" x="8969375" y="3227388"/>
          <p14:tracePt t="4682" x="9024938" y="3233738"/>
          <p14:tracePt t="4699" x="9101138" y="3238500"/>
          <p14:tracePt t="4717" x="9261475" y="3244850"/>
          <p14:tracePt t="4733" x="9348788" y="3244850"/>
          <p14:tracePt t="4748" x="9409113" y="3238500"/>
          <p14:tracePt t="4765" x="9482138" y="3233738"/>
          <p14:tracePt t="4783" x="9531350" y="3233738"/>
          <p14:tracePt t="4801" x="9536113" y="3233738"/>
          <p14:tracePt t="4860" x="9542463" y="3233738"/>
          <p14:tracePt t="4867" x="9547225" y="3233738"/>
          <p14:tracePt t="4883" x="9558338" y="3227388"/>
          <p14:tracePt t="4890" x="9564688" y="3222625"/>
          <p14:tracePt t="4899" x="9575800" y="3222625"/>
          <p14:tracePt t="4917" x="9580563" y="3211513"/>
          <p14:tracePt t="4918" x="9591675" y="3205163"/>
          <p14:tracePt t="4935" x="9613900" y="3195638"/>
          <p14:tracePt t="4949" x="9618663" y="3189288"/>
          <p14:tracePt t="4951" x="9636125" y="3178175"/>
          <p14:tracePt t="4965" x="9658350" y="3173413"/>
          <p14:tracePt t="4982" x="9678988" y="3162300"/>
          <p14:tracePt t="5000" x="9696450" y="3155950"/>
          <p14:tracePt t="5001" x="9701213" y="3151188"/>
          <p14:tracePt t="5016" x="9718675" y="3151188"/>
          <p14:tracePt t="5033" x="9723438" y="3151188"/>
          <p14:tracePt t="5050" x="9740900" y="3151188"/>
          <p14:tracePt t="5067" x="9763125" y="3151188"/>
          <p14:tracePt t="5069" x="9772650" y="3151188"/>
          <p14:tracePt t="5085" x="9805988" y="3151188"/>
          <p14:tracePt t="5100" x="9839325" y="3151188"/>
          <p14:tracePt t="5116" x="9888538" y="3151188"/>
          <p14:tracePt t="5133" x="9917113" y="3151188"/>
          <p14:tracePt t="5151" x="9977438" y="3151188"/>
          <p14:tracePt t="5167" x="10033000" y="3140075"/>
          <p14:tracePt t="5183" x="10082213" y="3133725"/>
          <p14:tracePt t="5200" x="10164763" y="3122613"/>
          <p14:tracePt t="5217" x="10220325" y="3117850"/>
          <p14:tracePt t="5218" x="10247313" y="3111500"/>
          <p14:tracePt t="5234" x="10285413" y="3106738"/>
          <p14:tracePt t="5250" x="10329863" y="3101975"/>
          <p14:tracePt t="5266" x="10367963" y="3101975"/>
          <p14:tracePt t="5283" x="10434638" y="3101975"/>
          <p14:tracePt t="5300" x="10501313" y="3101975"/>
          <p14:tracePt t="5302" x="10539413" y="3101975"/>
          <p14:tracePt t="5318" x="10594975" y="3101975"/>
          <p14:tracePt t="5333" x="10637838" y="3090863"/>
          <p14:tracePt t="5350" x="10688638" y="3079750"/>
          <p14:tracePt t="5368" x="10709275" y="3079750"/>
          <p14:tracePt t="5384" x="10715625" y="3073400"/>
          <p14:tracePt t="5452" x="10720388" y="3073400"/>
          <p14:tracePt t="7562" x="11195050" y="3046413"/>
          <p14:tracePt t="7564" x="11261725" y="3046413"/>
          <p14:tracePt t="7569" x="11360150" y="3035300"/>
          <p14:tracePt t="7574" x="11382375" y="3028950"/>
          <p14:tracePt t="7587" x="11387138" y="3024188"/>
          <p14:tracePt t="7822" x="11376025" y="3024188"/>
          <p14:tracePt t="7839" x="11333163" y="3024188"/>
          <p14:tracePt t="7844" x="11183938" y="3024188"/>
          <p14:tracePt t="7853" x="10985500" y="3024188"/>
          <p14:tracePt t="7870" x="10390188" y="3024188"/>
          <p14:tracePt t="7888" x="9685338" y="3046413"/>
          <p14:tracePt t="7889" x="9337675" y="3073400"/>
          <p14:tracePt t="7905" x="8483600" y="3128963"/>
          <p14:tracePt t="7920" x="7867650" y="3167063"/>
          <p14:tracePt t="7937" x="7129463" y="3200400"/>
          <p14:tracePt t="7953" x="6665913" y="3200400"/>
          <p14:tracePt t="7971" x="6088063" y="3200400"/>
          <p14:tracePt t="7988" x="5840413" y="3200400"/>
          <p14:tracePt t="8005" x="5691188" y="3200400"/>
          <p14:tracePt t="8021" x="5541963" y="3200400"/>
          <p14:tracePt t="8039" x="5245100" y="3200400"/>
          <p14:tracePt t="8056" x="5133975" y="3200400"/>
          <p14:tracePt t="8070" x="4935538" y="3205163"/>
          <p14:tracePt t="8087" x="4754563" y="3211513"/>
          <p14:tracePt t="8103" x="4522788" y="3216275"/>
          <p14:tracePt t="8121" x="4114800" y="3222625"/>
          <p14:tracePt t="8138" x="3967163" y="3233738"/>
          <p14:tracePt t="8154" x="3867150" y="3233738"/>
          <p14:tracePt t="8171" x="3757613" y="3233738"/>
          <p14:tracePt t="8189" x="3652838" y="3233738"/>
          <p14:tracePt t="8205" x="3608388" y="3233738"/>
          <p14:tracePt t="8221" x="3592513" y="3233738"/>
          <p14:tracePt t="8238" x="3586163" y="3233738"/>
          <p14:tracePt t="8415" x="3592513" y="3238500"/>
          <p14:tracePt t="8421" x="3614738" y="3238500"/>
          <p14:tracePt t="8437" x="3675063" y="3238500"/>
          <p14:tracePt t="8454" x="3813175" y="3249613"/>
          <p14:tracePt t="8472" x="4000500" y="3260725"/>
          <p14:tracePt t="8473" x="4159250" y="3260725"/>
          <p14:tracePt t="8488" x="4225925" y="3260725"/>
          <p14:tracePt t="8490" x="4330700" y="3260725"/>
          <p14:tracePt t="8505" x="4462463" y="3260725"/>
          <p14:tracePt t="8521" x="4611688" y="3260725"/>
          <p14:tracePt t="8538" x="4694238" y="3260725"/>
          <p14:tracePt t="8556" x="4803775" y="3260725"/>
          <p14:tracePt t="8572" x="4852988" y="3278188"/>
          <p14:tracePt t="8588" x="4892675" y="3278188"/>
          <p14:tracePt t="8605" x="4919663" y="3282950"/>
          <p14:tracePt t="8622" x="4930775" y="3282950"/>
          <p14:tracePt t="8623" x="4941888" y="3282950"/>
          <p14:tracePt t="8639" x="4953000" y="3282950"/>
          <p14:tracePt t="8656" x="4957763" y="3282950"/>
          <p14:tracePt t="8677" x="4968875" y="3282950"/>
          <p14:tracePt t="8692" x="4975225" y="3282950"/>
          <p14:tracePt t="8705" x="4979988" y="3282950"/>
          <p14:tracePt t="8706" x="4991100" y="3282950"/>
          <p14:tracePt t="8722" x="5024438" y="3282950"/>
          <p14:tracePt t="8738" x="5080000" y="3282950"/>
          <p14:tracePt t="8755" x="5113338" y="3282950"/>
          <p14:tracePt t="8772" x="5133975" y="3278188"/>
          <p14:tracePt t="8774" x="5140325" y="3278188"/>
          <p14:tracePt t="8873" x="5145088" y="3278188"/>
          <p14:tracePt t="8880" x="5151438" y="3278188"/>
          <p14:tracePt t="8888" x="5156200" y="3278188"/>
          <p14:tracePt t="8906" x="5178425" y="3278188"/>
          <p14:tracePt t="8923" x="5211763" y="3278188"/>
          <p14:tracePt t="8924" x="5249863" y="3278188"/>
          <p14:tracePt t="8939" x="5327650" y="3278188"/>
          <p14:tracePt t="8956" x="5448300" y="3278188"/>
          <p14:tracePt t="8972" x="5497513" y="3271838"/>
          <p14:tracePt t="8989" x="5537200" y="3271838"/>
          <p14:tracePt t="8991" x="5553075" y="3271838"/>
          <p14:tracePt t="9145" x="5564188" y="3271838"/>
          <p14:tracePt t="9157" x="5591175" y="3271838"/>
          <p14:tracePt t="9164" x="5675313" y="3289300"/>
          <p14:tracePt t="9174" x="5751513" y="3289300"/>
          <p14:tracePt t="9188" x="5916613" y="3289300"/>
          <p14:tracePt t="9206" x="6132513" y="3289300"/>
          <p14:tracePt t="9224" x="6396038" y="3260725"/>
          <p14:tracePt t="9240" x="6500813" y="3238500"/>
          <p14:tracePt t="9257" x="6516688" y="3233738"/>
          <p14:tracePt t="9399" x="6523038" y="3233738"/>
          <p14:tracePt t="9405" x="6527800" y="3233738"/>
          <p14:tracePt t="9421" x="6534150" y="3233738"/>
          <p14:tracePt t="9427" x="6538913" y="3233738"/>
          <p14:tracePt t="9439" x="6550025" y="3233738"/>
          <p14:tracePt t="9440" x="6556375" y="3233738"/>
          <p14:tracePt t="9457" x="6578600" y="3233738"/>
          <p14:tracePt t="9472" x="6616700" y="3238500"/>
          <p14:tracePt t="9489" x="6654800" y="3238500"/>
          <p14:tracePt t="9506" x="6688138" y="3244850"/>
          <p14:tracePt t="9524" x="6748463" y="3255963"/>
          <p14:tracePt t="9540" x="6792913" y="3255963"/>
          <p14:tracePt t="9556" x="6837363" y="3260725"/>
          <p14:tracePt t="9573" x="6902450" y="3260725"/>
          <p14:tracePt t="9589" x="6980238" y="3260725"/>
          <p14:tracePt t="9591" x="7018338" y="3267075"/>
          <p14:tracePt t="9606" x="7129463" y="3267075"/>
          <p14:tracePt t="9623" x="7212013" y="3267075"/>
          <p14:tracePt t="9639" x="7277100" y="3267075"/>
          <p14:tracePt t="9656" x="7305675" y="3267075"/>
          <p14:tracePt t="9750" x="7310438" y="3267075"/>
          <p14:tracePt t="9766" x="7316788" y="3267075"/>
          <p14:tracePt t="9772" x="7321550" y="3267075"/>
          <p14:tracePt t="9779" x="7327900" y="3267075"/>
          <p14:tracePt t="9790" x="7339013" y="3267075"/>
          <p14:tracePt t="9807" x="7392988" y="3267075"/>
          <p14:tracePt t="9808" x="7415213" y="3267075"/>
          <p14:tracePt t="9824" x="7519988" y="3267075"/>
          <p14:tracePt t="9840" x="7613650" y="3271838"/>
          <p14:tracePt t="9856" x="7751763" y="3271838"/>
          <p14:tracePt t="9873" x="7845425" y="3271838"/>
          <p14:tracePt t="9890" x="7950200" y="3271838"/>
          <p14:tracePt t="9891" x="7977188" y="3271838"/>
          <p14:tracePt t="9907" x="8021638" y="3271838"/>
          <p14:tracePt t="9908" x="8070850" y="3271838"/>
          <p14:tracePt t="9923" x="8126413" y="3271838"/>
          <p14:tracePt t="9940" x="8181975" y="3271838"/>
          <p14:tracePt t="9957" x="8213725" y="3278188"/>
          <p14:tracePt t="9958" x="8235950" y="3278188"/>
          <p14:tracePt t="9975" x="8275638" y="3278188"/>
          <p14:tracePt t="9990" x="8313738" y="3278188"/>
          <p14:tracePt t="10007" x="8358188" y="3278188"/>
          <p14:tracePt t="10023" x="8412163" y="3278188"/>
          <p14:tracePt t="10041" x="8445500" y="3278188"/>
          <p14:tracePt t="10059" x="8456613" y="3278188"/>
          <p14:tracePt t="10073" x="8489950" y="3278188"/>
          <p14:tracePt t="10091" x="8528050" y="3278188"/>
          <p14:tracePt t="10110" x="8599488" y="3278188"/>
          <p14:tracePt t="10125" x="8659813" y="3278188"/>
          <p14:tracePt t="10142" x="8688388" y="3278188"/>
          <p14:tracePt t="10157" x="8699500" y="3278188"/>
          <p14:tracePt t="10237" x="8704263" y="3278188"/>
          <p14:tracePt t="10252" x="8710613" y="3278188"/>
          <p14:tracePt t="10267" x="8715375" y="3278188"/>
          <p14:tracePt t="10275" x="8721725" y="3278188"/>
          <p14:tracePt t="10297" x="8726488" y="3278188"/>
          <p14:tracePt t="10308" x="8732838" y="3278188"/>
          <p14:tracePt t="10326" x="8759825" y="3278188"/>
          <p14:tracePt t="10341" x="8793163" y="3278188"/>
          <p14:tracePt t="10359" x="8826500" y="3278188"/>
          <p14:tracePt t="10375" x="8858250" y="3278188"/>
          <p14:tracePt t="10391" x="8869363" y="3278188"/>
          <p14:tracePt t="10410" x="8880475" y="3278188"/>
          <p14:tracePt t="10464" x="8886825" y="3278188"/>
          <p14:tracePt t="10469" x="8891588" y="3278188"/>
          <p14:tracePt t="10493" x="8897938" y="3278188"/>
          <p14:tracePt t="10499" x="8909050" y="3278188"/>
          <p14:tracePt t="10514" x="8913813" y="3278188"/>
          <p14:tracePt t="10530" x="8920163" y="3278188"/>
          <p14:tracePt t="10544" x="8924925" y="3278188"/>
          <p14:tracePt t="10559" x="8931275" y="3278188"/>
          <p14:tracePt t="10575" x="8940800" y="3278188"/>
          <p14:tracePt t="10590" x="8951913" y="3278188"/>
          <p14:tracePt t="10607" x="8980488" y="3278188"/>
          <p14:tracePt t="10625" x="9013825" y="3271838"/>
          <p14:tracePt t="10626" x="9056688" y="3267075"/>
          <p14:tracePt t="10641" x="9134475" y="3260725"/>
          <p14:tracePt t="10658" x="9232900" y="3260725"/>
          <p14:tracePt t="10674" x="9348788" y="3260725"/>
          <p14:tracePt t="10691" x="9482138" y="3289300"/>
          <p14:tracePt t="10709" x="9596438" y="3321050"/>
          <p14:tracePt t="10726" x="9647238" y="3332163"/>
          <p14:tracePt t="10742" x="9663113" y="3332163"/>
          <p14:tracePt t="10758" x="9678988" y="3332163"/>
          <p14:tracePt t="10776" x="9718675" y="3343275"/>
          <p14:tracePt t="10792" x="9734550" y="3343275"/>
          <p14:tracePt t="10809" x="9745663" y="3343275"/>
          <p14:tracePt t="10825" x="9767888" y="3343275"/>
          <p14:tracePt t="10842" x="9812338" y="3343275"/>
          <p14:tracePt t="10843" x="9839325" y="3343275"/>
          <p14:tracePt t="10861" x="9883775" y="3349625"/>
          <p14:tracePt t="10876" x="9921875" y="3349625"/>
          <p14:tracePt t="10891" x="9988550" y="3349625"/>
          <p14:tracePt t="10908" x="10026650" y="3349625"/>
          <p14:tracePt t="10925" x="10075863" y="3349625"/>
          <p14:tracePt t="10926" x="10086975" y="3349625"/>
          <p14:tracePt t="10942" x="10120313" y="3349625"/>
          <p14:tracePt t="10958" x="10147300" y="3349625"/>
          <p14:tracePt t="10975" x="10198100" y="3349625"/>
          <p14:tracePt t="10992" x="10274300" y="3349625"/>
          <p14:tracePt t="10994" x="10345738" y="3349625"/>
          <p14:tracePt t="11009" x="10483850" y="3349625"/>
          <p14:tracePt t="11026" x="10555288" y="3349625"/>
          <p14:tracePt t="11027" x="10626725" y="3343275"/>
          <p14:tracePt t="11042" x="10699750" y="3338513"/>
          <p14:tracePt t="11059" x="10748963" y="3332163"/>
          <p14:tracePt t="11076" x="10764838" y="3332163"/>
          <p14:tracePt t="11243" x="10771188" y="3332163"/>
          <p14:tracePt t="11258" x="10775950" y="3332163"/>
          <p14:tracePt t="11273" x="10782300" y="3332163"/>
          <p14:tracePt t="11279" x="10787063" y="3332163"/>
          <p14:tracePt t="11293" x="10809288" y="3321050"/>
          <p14:tracePt t="11309" x="10825163" y="3321050"/>
          <p14:tracePt t="11325" x="10869613" y="3309938"/>
          <p14:tracePt t="11342" x="10896600" y="3309938"/>
          <p14:tracePt t="11359" x="10936288" y="3309938"/>
          <p14:tracePt t="11361" x="10958513" y="3305175"/>
          <p14:tracePt t="11377" x="11001375" y="3305175"/>
          <p14:tracePt t="11393" x="11029950" y="3305175"/>
          <p14:tracePt t="11408" x="11068050" y="3305175"/>
          <p14:tracePt t="11426" x="11090275" y="3305175"/>
          <p14:tracePt t="11444" x="11168063" y="3321050"/>
          <p14:tracePt t="11460" x="11239500" y="3332163"/>
          <p14:tracePt t="11477" x="11277600" y="3338513"/>
          <p14:tracePt t="11492" x="11304588" y="3343275"/>
          <p14:tracePt t="11509" x="11326813" y="3349625"/>
          <p14:tracePt t="11511" x="11333163" y="3349625"/>
          <p14:tracePt t="11527" x="11337925" y="3354388"/>
          <p14:tracePt t="11544" x="11344275" y="3354388"/>
          <p14:tracePt t="11558" x="11353800" y="3354388"/>
          <p14:tracePt t="11576" x="11360150" y="3354388"/>
          <p14:tracePt t="11593" x="11376025" y="3354388"/>
          <p14:tracePt t="11610" x="11387138" y="3354388"/>
          <p14:tracePt t="11626" x="11393488" y="3354388"/>
          <p14:tracePt t="11820" x="11382375" y="3354388"/>
          <p14:tracePt t="11829" x="11376025" y="3354388"/>
          <p14:tracePt t="11843" x="11239500" y="3327400"/>
          <p14:tracePt t="11860" x="10782300" y="3289300"/>
          <p14:tracePt t="11877" x="10555288" y="3282950"/>
          <p14:tracePt t="11879" x="10307638" y="3278188"/>
          <p14:tracePt t="11894" x="9613900" y="3278188"/>
          <p14:tracePt t="11910" x="8963025" y="3294063"/>
          <p14:tracePt t="11926" x="8208963" y="3376613"/>
          <p14:tracePt t="11943" x="7608888" y="3448050"/>
          <p14:tracePt t="11960" x="7073900" y="3497263"/>
          <p14:tracePt t="11961" x="6831013" y="3497263"/>
          <p14:tracePt t="11977" x="6561138" y="3497263"/>
          <p14:tracePt t="11979" x="6362700" y="3497263"/>
          <p14:tracePt t="11992" x="5684838" y="3459163"/>
          <p14:tracePt t="12010" x="5080000" y="3443288"/>
          <p14:tracePt t="12026" x="4478338" y="3443288"/>
          <p14:tracePt t="12028" x="4308475" y="3443288"/>
          <p14:tracePt t="12045" x="4049713" y="3475038"/>
          <p14:tracePt t="12061" x="3889375" y="3497263"/>
          <p14:tracePt t="12077" x="3608388" y="3503613"/>
          <p14:tracePt t="12094" x="3541713" y="3503613"/>
          <p14:tracePt t="12095" x="3459163" y="3508375"/>
          <p14:tracePt t="12110" x="3409950" y="3508375"/>
          <p14:tracePt t="12111" x="3371850" y="3519488"/>
          <p14:tracePt t="12127" x="3271838" y="3536950"/>
          <p14:tracePt t="12143" x="3200400" y="3552825"/>
          <p14:tracePt t="12161" x="3090863" y="3586163"/>
          <p14:tracePt t="12178" x="3008313" y="3602038"/>
          <p14:tracePt t="12179" x="2952750" y="3608388"/>
          <p14:tracePt t="12194" x="2859088" y="3619500"/>
          <p14:tracePt t="12210" x="2738438" y="3630613"/>
          <p14:tracePt t="12227" x="2649538" y="3641725"/>
          <p14:tracePt t="12244" x="2578100" y="3657600"/>
          <p14:tracePt t="12261" x="2533650" y="3673475"/>
          <p14:tracePt t="12405" x="2540000" y="3673475"/>
          <p14:tracePt t="12411" x="2544763" y="3679825"/>
          <p14:tracePt t="12428" x="2578100" y="3679825"/>
          <p14:tracePt t="12443" x="2600325" y="3684588"/>
          <p14:tracePt t="12460" x="2671763" y="3684588"/>
          <p14:tracePt t="12478" x="2814638" y="3702050"/>
          <p14:tracePt t="12495" x="2947988" y="3713163"/>
          <p14:tracePt t="12510" x="3151188" y="3717925"/>
          <p14:tracePt t="12527" x="3344863" y="3717925"/>
          <p14:tracePt t="12544" x="3532188" y="3717925"/>
          <p14:tracePt t="12561" x="3724275" y="3717925"/>
          <p14:tracePt t="12579" x="3813175" y="3717925"/>
          <p14:tracePt t="12594" x="3889375" y="3717925"/>
          <p14:tracePt t="12611" x="3933825" y="3717925"/>
          <p14:tracePt t="12629" x="3983038" y="3717925"/>
          <p14:tracePt t="12645" x="4032250" y="3724275"/>
          <p14:tracePt t="12661" x="4065588" y="3729038"/>
          <p14:tracePt t="12679" x="4098925" y="3729038"/>
          <p14:tracePt t="12694" x="4114800" y="3729038"/>
          <p14:tracePt t="12696" x="4121150" y="3729038"/>
          <p14:tracePt t="12711" x="4148138" y="3729038"/>
          <p14:tracePt t="12727" x="4187825" y="3729038"/>
          <p14:tracePt t="12744" x="4214813" y="3729038"/>
          <p14:tracePt t="12761" x="4264025" y="3729038"/>
          <p14:tracePt t="12779" x="4330700" y="3724275"/>
          <p14:tracePt t="12796" x="4368800" y="3713163"/>
          <p14:tracePt t="12810" x="4406900" y="3706813"/>
          <p14:tracePt t="12827" x="4446588" y="3706813"/>
          <p14:tracePt t="12845" x="4478338" y="3706813"/>
          <p14:tracePt t="12847" x="4489450" y="3706813"/>
          <p14:tracePt t="12862" x="4560888" y="3706813"/>
          <p14:tracePt t="12879" x="4589463" y="3706813"/>
          <p14:tracePt t="12895" x="4616450" y="3706813"/>
          <p14:tracePt t="12911" x="4638675" y="3706813"/>
          <p14:tracePt t="12930" x="4654550" y="3702050"/>
          <p14:tracePt t="12947" x="4676775" y="3702050"/>
          <p14:tracePt t="12963" x="4694238" y="3702050"/>
          <p14:tracePt t="12979" x="4721225" y="3702050"/>
          <p14:tracePt t="12996" x="4748213" y="3702050"/>
          <p14:tracePt t="13012" x="4759325" y="3702050"/>
          <p14:tracePt t="13029" x="4776788" y="3702050"/>
          <p14:tracePt t="13030" x="4781550" y="3702050"/>
          <p14:tracePt t="13045" x="4810125" y="3702050"/>
          <p14:tracePt t="13061" x="4859338" y="3702050"/>
          <p14:tracePt t="13078" x="4892675" y="3702050"/>
          <p14:tracePt t="13079" x="4908550" y="3702050"/>
          <p14:tracePt t="13096" x="4926013" y="3702050"/>
          <p14:tracePt t="13111" x="4930775" y="3702050"/>
          <p14:tracePt t="13128" x="4935538" y="3702050"/>
          <p14:tracePt t="13147" x="4941888" y="3702050"/>
          <p14:tracePt t="13162" x="4953000" y="3702050"/>
          <p14:tracePt t="13178" x="4975225" y="3702050"/>
          <p14:tracePt t="13196" x="4991100" y="3695700"/>
          <p14:tracePt t="13212" x="5002213" y="3695700"/>
          <p14:tracePt t="13214" x="5008563" y="3695700"/>
          <p14:tracePt t="13403" x="5013325" y="3695700"/>
          <p14:tracePt t="13413" x="5024438" y="3695700"/>
          <p14:tracePt t="13417" x="5040313" y="3695700"/>
          <p14:tracePt t="13429" x="5091113" y="3684588"/>
          <p14:tracePt t="13431" x="5129213" y="3684588"/>
          <p14:tracePt t="13446" x="5222875" y="3679825"/>
          <p14:tracePt t="13462" x="5294313" y="3673475"/>
          <p14:tracePt t="13464" x="5349875" y="3673475"/>
          <p14:tracePt t="13480" x="5443538" y="3668713"/>
          <p14:tracePt t="13496" x="5537200" y="3662363"/>
          <p14:tracePt t="13513" x="5641975" y="3657600"/>
          <p14:tracePt t="13530" x="5691188" y="3657600"/>
          <p14:tracePt t="13546" x="5746750" y="3657600"/>
          <p14:tracePt t="13563" x="5784850" y="3657600"/>
          <p14:tracePt t="13579" x="5829300" y="3657600"/>
          <p14:tracePt t="13598" x="5872163" y="3657600"/>
          <p14:tracePt t="13613" x="5889625" y="3657600"/>
          <p14:tracePt t="13629" x="5916613" y="3657600"/>
          <p14:tracePt t="13645" x="5927725" y="3657600"/>
          <p14:tracePt t="13662" x="5945188" y="3657600"/>
          <p14:tracePt t="13664" x="5949950" y="3657600"/>
          <p14:tracePt t="13852" x="5956300" y="3657600"/>
          <p14:tracePt t="13859" x="5961063" y="3662363"/>
          <p14:tracePt t="13868" x="5976938" y="3662363"/>
          <p14:tracePt t="13879" x="5999163" y="3662363"/>
          <p14:tracePt t="13881" x="6021388" y="3662363"/>
          <p14:tracePt t="13898" x="6092825" y="3668713"/>
          <p14:tracePt t="13915" x="6164263" y="3668713"/>
          <p14:tracePt t="13929" x="6253163" y="3668713"/>
          <p14:tracePt t="13946" x="6351588" y="3673475"/>
          <p14:tracePt t="13964" x="6484938" y="3679825"/>
          <p14:tracePt t="13979" x="6583363" y="3684588"/>
          <p14:tracePt t="13996" x="6638925" y="3684588"/>
          <p14:tracePt t="14012" x="6672263" y="3684588"/>
          <p14:tracePt t="14031" x="6683375" y="3684588"/>
          <p14:tracePt t="14169" x="6688138" y="3684588"/>
          <p14:tracePt t="14182" x="6694488" y="3684588"/>
          <p14:tracePt t="14273" x="6699250" y="3684588"/>
          <p14:tracePt t="14283" x="6726238" y="3684588"/>
          <p14:tracePt t="14287" x="6743700" y="3684588"/>
          <p14:tracePt t="14296" x="6777038" y="3684588"/>
          <p14:tracePt t="14313" x="6864350" y="3679825"/>
          <p14:tracePt t="14330" x="6924675" y="3668713"/>
          <p14:tracePt t="14331" x="6953250" y="3668713"/>
          <p14:tracePt t="14348" x="6991350" y="3662363"/>
          <p14:tracePt t="14363" x="7018338" y="3657600"/>
          <p14:tracePt t="14381" x="7024688" y="3657600"/>
          <p14:tracePt t="14398" x="7035800" y="3657600"/>
          <p14:tracePt t="14414" x="7040563" y="3657600"/>
          <p14:tracePt t="14416" x="7046913" y="3657600"/>
          <p14:tracePt t="14431" x="7058025" y="3657600"/>
          <p14:tracePt t="14447" x="7100888" y="3657600"/>
          <p14:tracePt t="14464" x="7162800" y="3657600"/>
          <p14:tracePt t="14466" x="7194550" y="3657600"/>
          <p14:tracePt t="14481" x="7239000" y="3657600"/>
          <p14:tracePt t="14499" x="7288213" y="3657600"/>
          <p14:tracePt t="14513" x="7321550" y="3657600"/>
          <p14:tracePt t="14531" x="7343775" y="3657600"/>
          <p14:tracePt t="14548" x="7354888" y="3657600"/>
          <p14:tracePt t="14565" x="7359650" y="3657600"/>
          <p14:tracePt t="14582" x="7366000" y="3657600"/>
          <p14:tracePt t="14598" x="7381875" y="3657600"/>
          <p14:tracePt t="14613" x="7426325" y="3657600"/>
          <p14:tracePt t="14631" x="7531100" y="3668713"/>
          <p14:tracePt t="14647" x="7564438" y="3668713"/>
          <p14:tracePt t="14648" x="7608888" y="3668713"/>
          <p14:tracePt t="14663" x="7724775" y="3668713"/>
          <p14:tracePt t="14681" x="7861300" y="3668713"/>
          <p14:tracePt t="14698" x="8066088" y="3690938"/>
          <p14:tracePt t="14699" x="8115300" y="3690938"/>
          <p14:tracePt t="14715" x="8247063" y="3690938"/>
          <p14:tracePt t="14730" x="8318500" y="3690938"/>
          <p14:tracePt t="14747" x="8401050" y="3690938"/>
          <p14:tracePt t="14764" x="8445500" y="3690938"/>
          <p14:tracePt t="14781" x="8467725" y="3695700"/>
          <p14:tracePt t="14799" x="8472488" y="3695700"/>
          <p14:tracePt t="15173" x="8483600" y="3695700"/>
          <p14:tracePt t="15181" x="8494713" y="3695700"/>
          <p14:tracePt t="15187" x="8512175" y="3695700"/>
          <p14:tracePt t="15198" x="8545513" y="3706813"/>
          <p14:tracePt t="15216" x="8643938" y="3713163"/>
          <p14:tracePt t="15233" x="8721725" y="3717925"/>
          <p14:tracePt t="15248" x="8759825" y="3717925"/>
          <p14:tracePt t="15265" x="8782050" y="3717925"/>
          <p14:tracePt t="15281" x="8820150" y="3717925"/>
          <p14:tracePt t="15298" x="8880475" y="3717925"/>
          <p14:tracePt t="15300" x="8902700" y="3717925"/>
          <p14:tracePt t="15314" x="8936038" y="3717925"/>
          <p14:tracePt t="15316" x="8958263" y="3717925"/>
          <p14:tracePt t="15332" x="8951913" y="3729038"/>
          <p14:tracePt t="15348" x="9013825" y="3729038"/>
          <p14:tracePt t="15366" x="9096375" y="3713163"/>
          <p14:tracePt t="15383" x="9145588" y="3702050"/>
          <p14:tracePt t="15398" x="9167813" y="3702050"/>
          <p14:tracePt t="15416" x="9172575" y="3695700"/>
          <p14:tracePt t="15472" x="9178925" y="3695700"/>
          <p14:tracePt t="15480" x="9190038" y="3695700"/>
          <p14:tracePt t="15487" x="9194800" y="3695700"/>
          <p14:tracePt t="15498" x="9212263" y="3695700"/>
          <p14:tracePt t="15517" x="9255125" y="3695700"/>
          <p14:tracePt t="15533" x="9272588" y="3695700"/>
          <p14:tracePt t="15548" x="9294813" y="3706813"/>
          <p14:tracePt t="15565" x="9315450" y="3706813"/>
          <p14:tracePt t="15583" x="9337675" y="3706813"/>
          <p14:tracePt t="15599" x="9366250" y="3706813"/>
          <p14:tracePt t="15616" x="9404350" y="3706813"/>
          <p14:tracePt t="15632" x="9437688" y="3706813"/>
          <p14:tracePt t="15648" x="9464675" y="3706813"/>
          <p14:tracePt t="15667" x="9498013" y="3706813"/>
          <p14:tracePt t="15683" x="9525000" y="3702050"/>
          <p14:tracePt t="15698" x="9547225" y="3702050"/>
          <p14:tracePt t="15716" x="9564688" y="3702050"/>
          <p14:tracePt t="15733" x="9602788" y="3695700"/>
          <p14:tracePt t="15749" x="9640888" y="3695700"/>
          <p14:tracePt t="15766" x="9669463" y="3695700"/>
          <p14:tracePt t="15783" x="9678988" y="3695700"/>
          <p14:tracePt t="15801" x="9690100" y="3695700"/>
          <p14:tracePt t="15816" x="9707563" y="3695700"/>
          <p14:tracePt t="15818" x="9734550" y="3695700"/>
          <p14:tracePt t="15833" x="9817100" y="3695700"/>
          <p14:tracePt t="15849" x="9845675" y="3695700"/>
          <p14:tracePt t="15907" x="9834563" y="3695700"/>
          <p14:tracePt t="15916" x="9828213" y="3690938"/>
          <p14:tracePt t="16186" x="9834563" y="3690938"/>
          <p14:tracePt t="16192" x="9850438" y="3690938"/>
          <p14:tracePt t="16200" x="9856788" y="3690938"/>
          <p14:tracePt t="16216" x="9921875" y="3690938"/>
          <p14:tracePt t="16233" x="10059988" y="3690938"/>
          <p14:tracePt t="16249" x="10191750" y="3706813"/>
          <p14:tracePt t="16251" x="10258425" y="3717925"/>
          <p14:tracePt t="16267" x="10407650" y="3729038"/>
          <p14:tracePt t="16283" x="10490200" y="3735388"/>
          <p14:tracePt t="16299" x="10572750" y="3751263"/>
          <p14:tracePt t="16318" x="10644188" y="3762375"/>
          <p14:tracePt t="16319" x="10677525" y="3762375"/>
          <p14:tracePt t="16335" x="10704513" y="3767138"/>
          <p14:tracePt t="16351" x="10760075" y="3773488"/>
          <p14:tracePt t="16366" x="10798175" y="3773488"/>
          <p14:tracePt t="16384" x="10825163" y="3773488"/>
          <p14:tracePt t="16386" x="10831513" y="3773488"/>
          <p14:tracePt t="16400" x="10836275" y="3773488"/>
          <p14:tracePt t="16401" x="10847388" y="3773488"/>
          <p14:tracePt t="16418" x="10869613" y="3773488"/>
          <p14:tracePt t="16434" x="10887075" y="3773488"/>
          <p14:tracePt t="16451" x="10902950" y="3773488"/>
          <p14:tracePt t="16467" x="10929938" y="3773488"/>
          <p14:tracePt t="16483" x="10963275" y="3773488"/>
          <p14:tracePt t="16485" x="11001375" y="3773488"/>
          <p14:tracePt t="16500" x="11056938" y="3778250"/>
          <p14:tracePt t="16516" x="11168063" y="3778250"/>
          <p14:tracePt t="16534" x="11293475" y="3778250"/>
          <p14:tracePt t="16536" x="11387138" y="3778250"/>
          <p14:tracePt t="16550" x="11453813" y="3778250"/>
          <p14:tracePt t="16552" x="11618913" y="3756025"/>
          <p14:tracePt t="16567" x="11728450" y="3724275"/>
          <p14:tracePt t="16568" x="11888788" y="3679825"/>
          <p14:tracePt t="16583" x="12009438" y="3641725"/>
          <p14:tracePt t="16601" x="12109450" y="3613150"/>
          <p14:tracePt t="16618" x="12125325" y="3613150"/>
          <p14:tracePt t="16634" x="12131675" y="3613150"/>
          <p14:tracePt t="16696" x="12136438" y="3613150"/>
          <p14:tracePt t="17243" x="12131675" y="3613150"/>
          <p14:tracePt t="17251" x="12125325" y="3613150"/>
          <p14:tracePt t="17257" x="12076113" y="3613150"/>
          <p14:tracePt t="17268" x="12026900" y="3613150"/>
          <p14:tracePt t="17285" x="11884025" y="3630613"/>
          <p14:tracePt t="17287" x="11833225" y="3641725"/>
          <p14:tracePt t="17304" x="11668125" y="3668713"/>
          <p14:tracePt t="17319" x="11480800" y="3702050"/>
          <p14:tracePt t="17334" x="11261725" y="3751263"/>
          <p14:tracePt t="17351" x="11045825" y="3811588"/>
          <p14:tracePt t="17369" x="10644188" y="3889375"/>
          <p14:tracePt t="17385" x="10307638" y="3932238"/>
          <p14:tracePt t="17401" x="10053638" y="3998913"/>
          <p14:tracePt t="17418" x="9783763" y="4059238"/>
          <p14:tracePt t="17435" x="9618663" y="4103688"/>
          <p14:tracePt t="17437" x="9513888" y="4137025"/>
          <p14:tracePt t="17452" x="9366250" y="4175125"/>
          <p14:tracePt t="17469" x="9194800" y="4208463"/>
          <p14:tracePt t="17484" x="9063038" y="4224338"/>
          <p14:tracePt t="17501" x="8880475" y="4286250"/>
          <p14:tracePt t="17519" x="8726488" y="4306888"/>
          <p14:tracePt t="17537" x="8594725" y="4324350"/>
          <p14:tracePt t="17552" x="8401050" y="4351338"/>
          <p14:tracePt t="17568" x="8291513" y="4373563"/>
          <p14:tracePt t="17585" x="8159750" y="4379913"/>
          <p14:tracePt t="17587" x="8115300" y="4379913"/>
          <p14:tracePt t="17602" x="8004175" y="4379913"/>
          <p14:tracePt t="17618" x="7916863" y="4379913"/>
          <p14:tracePt t="17635" x="7861300" y="4384675"/>
          <p14:tracePt t="17652" x="7818438" y="4389438"/>
          <p14:tracePt t="17654" x="7796213" y="4389438"/>
          <p14:tracePt t="17669" x="7756525" y="4389438"/>
          <p14:tracePt t="17686" x="7734300" y="4389438"/>
          <p14:tracePt t="17701" x="7718425" y="4389438"/>
          <p14:tracePt t="17718" x="7696200" y="4389438"/>
          <p14:tracePt t="17736" x="7651750" y="4389438"/>
          <p14:tracePt t="17752" x="7624763" y="4389438"/>
          <p14:tracePt t="17768" x="7580313" y="4389438"/>
          <p14:tracePt t="17785" x="7537450" y="4389438"/>
          <p14:tracePt t="17803" x="7459663" y="4389438"/>
          <p14:tracePt t="17805" x="7426325" y="4389438"/>
          <p14:tracePt t="17819" x="7370763" y="4389438"/>
          <p14:tracePt t="17821" x="7327900" y="4384675"/>
          <p14:tracePt t="17835" x="7212013" y="4368800"/>
          <p14:tracePt t="17853" x="6985000" y="4351338"/>
          <p14:tracePt t="17869" x="6781800" y="4340225"/>
          <p14:tracePt t="17886" x="6523038" y="4340225"/>
          <p14:tracePt t="17887" x="6429375" y="4340225"/>
          <p14:tracePt t="17902" x="6126163" y="4335463"/>
          <p14:tracePt t="17919" x="5916613" y="4318000"/>
          <p14:tracePt t="17935" x="5553075" y="4286250"/>
          <p14:tracePt t="17952" x="5267325" y="4268788"/>
          <p14:tracePt t="17953" x="5062538" y="4252913"/>
          <p14:tracePt t="17970" x="4848225" y="4252913"/>
          <p14:tracePt t="17985" x="4589463" y="4252913"/>
          <p14:tracePt t="18003" x="4440238" y="4252913"/>
          <p14:tracePt t="18019" x="4225925" y="4246563"/>
          <p14:tracePt t="18038" x="3994150" y="4235450"/>
          <p14:tracePt t="18053" x="3944938" y="4235450"/>
          <p14:tracePt t="18055" x="3878263" y="4235450"/>
          <p14:tracePt t="18069" x="3773488" y="4230688"/>
          <p14:tracePt t="18087" x="3697288" y="4213225"/>
          <p14:tracePt t="18088" x="3657600" y="4208463"/>
          <p14:tracePt t="18104" x="3575050" y="4192588"/>
          <p14:tracePt t="18120" x="3514725" y="4186238"/>
          <p14:tracePt t="18136" x="3476625" y="4175125"/>
          <p14:tracePt t="18153" x="3448050" y="4170363"/>
          <p14:tracePt t="18171" x="3443288" y="4164013"/>
          <p14:tracePt t="18255" x="3443288" y="4159250"/>
          <p14:tracePt t="18272" x="3443288" y="4152900"/>
          <p14:tracePt t="18277" x="3448050" y="4148138"/>
          <p14:tracePt t="18286" x="3459163" y="4141788"/>
          <p14:tracePt t="18303" x="3470275" y="4130675"/>
          <p14:tracePt t="18319" x="3481388" y="4119563"/>
          <p14:tracePt t="18321" x="3487738" y="4119563"/>
          <p14:tracePt t="18337" x="3503613" y="4110038"/>
          <p14:tracePt t="18354" x="3521075" y="4098925"/>
          <p14:tracePt t="18370" x="3532188" y="4087813"/>
          <p14:tracePt t="18387" x="3541713" y="4076700"/>
          <p14:tracePt t="18388" x="3548063" y="4076700"/>
          <p14:tracePt t="18404" x="3552825" y="4065588"/>
          <p14:tracePt t="18420" x="3559175" y="4059238"/>
          <p14:tracePt t="18437" x="3563938" y="4059238"/>
          <p14:tracePt t="18453" x="3575050" y="4048125"/>
          <p14:tracePt t="18471" x="3652838" y="4032250"/>
          <p14:tracePt t="18488" x="3779838" y="4021138"/>
          <p14:tracePt t="18505" x="4016375" y="4016375"/>
          <p14:tracePt t="18520" x="4230688" y="4016375"/>
          <p14:tracePt t="18537" x="4522788" y="4016375"/>
          <p14:tracePt t="18538" x="4583113" y="4016375"/>
          <p14:tracePt t="18554" x="4743450" y="4010025"/>
          <p14:tracePt t="18571" x="4848225" y="4010025"/>
          <p14:tracePt t="18587" x="4914900" y="4005263"/>
          <p14:tracePt t="18603" x="4930775" y="4005263"/>
          <p14:tracePt t="18622" x="4941888" y="3998913"/>
          <p14:tracePt t="18638" x="4946650" y="3998913"/>
          <p14:tracePt t="18653" x="4979988" y="3998913"/>
          <p14:tracePt t="18669" x="5035550" y="3998913"/>
          <p14:tracePt t="18687" x="5106988" y="3998913"/>
          <p14:tracePt t="18688" x="5145088" y="3998913"/>
          <p14:tracePt t="18705" x="5178425" y="3998913"/>
          <p14:tracePt t="18720" x="5300663" y="3998913"/>
          <p14:tracePt t="18737" x="5338763" y="3998913"/>
          <p14:tracePt t="18753" x="5365750" y="3994150"/>
          <p14:tracePt t="18770" x="5399088" y="3994150"/>
          <p14:tracePt t="18772" x="5403850" y="3994150"/>
          <p14:tracePt t="18787" x="5414963" y="3994150"/>
          <p14:tracePt t="18789" x="5421313" y="3994150"/>
          <p14:tracePt t="18803" x="5432425" y="3994150"/>
          <p14:tracePt t="18821" x="5437188" y="3994150"/>
          <p14:tracePt t="18839" x="5443538" y="3994150"/>
          <p14:tracePt t="18893" x="5448300" y="3994150"/>
          <p14:tracePt t="18908" x="5454650" y="3994150"/>
          <p14:tracePt t="18922" x="5465763" y="3994150"/>
          <p14:tracePt t="18930" x="5470525" y="3994150"/>
          <p14:tracePt t="18939" x="5503863" y="3994150"/>
          <p14:tracePt t="18953" x="5559425" y="3987800"/>
          <p14:tracePt t="18970" x="5657850" y="3983038"/>
          <p14:tracePt t="18988" x="5840413" y="3976688"/>
          <p14:tracePt t="19005" x="5927725" y="3971925"/>
          <p14:tracePt t="19020" x="6010275" y="3949700"/>
          <p14:tracePt t="19037" x="6032500" y="3943350"/>
          <p14:tracePt t="19054" x="6049963" y="3943350"/>
          <p14:tracePt t="19056" x="6059488" y="3938588"/>
          <p14:tracePt t="19070" x="6065838" y="3938588"/>
          <p14:tracePt t="19118" x="6070600" y="3938588"/>
          <p14:tracePt t="19125" x="6076950" y="3938588"/>
          <p14:tracePt t="19137" x="6088063" y="3938588"/>
          <p14:tracePt t="19139" x="6103938" y="3932238"/>
          <p14:tracePt t="19154" x="6137275" y="3932238"/>
          <p14:tracePt t="19156" x="6142038" y="3932238"/>
          <p14:tracePt t="19172" x="6170613" y="3932238"/>
          <p14:tracePt t="19188" x="6203950" y="3927475"/>
          <p14:tracePt t="19205" x="6235700" y="3927475"/>
          <p14:tracePt t="19206" x="6257925" y="3927475"/>
          <p14:tracePt t="19221" x="6269038" y="3927475"/>
          <p14:tracePt t="19222" x="6286500" y="3927475"/>
          <p14:tracePt t="19238" x="6297613" y="3927475"/>
          <p14:tracePt t="19240" x="6313488" y="3927475"/>
          <p14:tracePt t="19254" x="6335713" y="3927475"/>
          <p14:tracePt t="19270" x="6351588" y="3927475"/>
          <p14:tracePt t="19289" x="6413500" y="3927475"/>
          <p14:tracePt t="19305" x="6451600" y="3927475"/>
          <p14:tracePt t="19321" x="6516688" y="3927475"/>
          <p14:tracePt t="19337" x="6594475" y="3927475"/>
          <p14:tracePt t="19355" x="6672263" y="3927475"/>
          <p14:tracePt t="19356" x="6710363" y="3927475"/>
          <p14:tracePt t="19372" x="6797675" y="3927475"/>
          <p14:tracePt t="19389" x="6864350" y="3927475"/>
          <p14:tracePt t="19404" x="6958013" y="3932238"/>
          <p14:tracePt t="19421" x="7046913" y="3949700"/>
          <p14:tracePt t="19439" x="7172325" y="3971925"/>
          <p14:tracePt t="19457" x="7261225" y="3976688"/>
          <p14:tracePt t="19471" x="7316788" y="3983038"/>
          <p14:tracePt t="19489" x="7343775" y="3987800"/>
          <p14:tracePt t="19491" x="7350125" y="3987800"/>
          <p14:tracePt t="19561" x="7354888" y="3987800"/>
          <p14:tracePt t="19574" x="7359650" y="3987800"/>
          <p14:tracePt t="19582" x="7366000" y="3987800"/>
          <p14:tracePt t="19589" x="7370763" y="3987800"/>
          <p14:tracePt t="19606" x="7388225" y="3987800"/>
          <p14:tracePt t="19621" x="7399338" y="3987800"/>
          <p14:tracePt t="19638" x="7415213" y="3987800"/>
          <p14:tracePt t="19655" x="7432675" y="3987800"/>
          <p14:tracePt t="19657" x="7443788" y="3987800"/>
          <p14:tracePt t="19680" x="7448550" y="3987800"/>
          <p14:tracePt t="19695" x="7453313" y="3987800"/>
          <p14:tracePt t="19704" x="7459663" y="3987800"/>
          <p14:tracePt t="19734" x="7464425" y="3987800"/>
          <p14:tracePt t="19740" x="7470775" y="3987800"/>
          <p14:tracePt t="19756" x="7486650" y="3987800"/>
          <p14:tracePt t="19772" x="7526338" y="3987800"/>
          <p14:tracePt t="19789" x="7553325" y="3987800"/>
          <p14:tracePt t="19805" x="7597775" y="3983038"/>
          <p14:tracePt t="19807" x="7613650" y="3983038"/>
          <p14:tracePt t="19822" x="7635875" y="3983038"/>
          <p14:tracePt t="19838" x="7658100" y="3983038"/>
          <p14:tracePt t="19855" x="7691438" y="3983038"/>
          <p14:tracePt t="19872" x="7713663" y="3983038"/>
          <p14:tracePt t="19889" x="7762875" y="3976688"/>
          <p14:tracePt t="19906" x="7796213" y="3976688"/>
          <p14:tracePt t="19921" x="7834313" y="3976688"/>
          <p14:tracePt t="19939" x="7878763" y="3976688"/>
          <p14:tracePt t="19956" x="7910513" y="3976688"/>
          <p14:tracePt t="19973" x="7932738" y="3976688"/>
          <p14:tracePt t="19989" x="7950200" y="3976688"/>
          <p14:tracePt t="20006" x="7972425" y="3976688"/>
          <p14:tracePt t="20022" x="7994650" y="3976688"/>
          <p14:tracePt t="20024" x="8021638" y="3976688"/>
          <p14:tracePt t="20040" x="8066088" y="3976688"/>
          <p14:tracePt t="20056" x="8088313" y="3976688"/>
          <p14:tracePt t="20058" x="8108950" y="3976688"/>
          <p14:tracePt t="20072" x="8153400" y="3976688"/>
          <p14:tracePt t="20089" x="8191500" y="3971925"/>
          <p14:tracePt t="20106" x="8242300" y="3971925"/>
          <p14:tracePt t="20108" x="8264525" y="3971925"/>
          <p14:tracePt t="20123" x="8340725" y="3965575"/>
          <p14:tracePt t="20141" x="8389938" y="3965575"/>
          <p14:tracePt t="20156" x="8445500" y="3960813"/>
          <p14:tracePt t="20172" x="8489950" y="3960813"/>
          <p14:tracePt t="20173" x="8523288" y="3954463"/>
          <p14:tracePt t="20189" x="8561388" y="3954463"/>
          <p14:tracePt t="20206" x="8610600" y="3954463"/>
          <p14:tracePt t="20222" x="8628063" y="3954463"/>
          <p14:tracePt t="20239" x="8659813" y="3954463"/>
          <p14:tracePt t="20256" x="8715375" y="3954463"/>
          <p14:tracePt t="20273" x="8743950" y="3954463"/>
          <p14:tracePt t="20289" x="8775700" y="3954463"/>
          <p14:tracePt t="20306" x="8797925" y="3954463"/>
          <p14:tracePt t="20323" x="8842375" y="3954463"/>
          <p14:tracePt t="20340" x="8880475" y="3954463"/>
          <p14:tracePt t="20356" x="8909050" y="3954463"/>
          <p14:tracePt t="20373" x="8947150" y="3954463"/>
          <p14:tracePt t="20389" x="8974138" y="3954463"/>
          <p14:tracePt t="20391" x="8991600" y="3954463"/>
          <p14:tracePt t="20407" x="9024938" y="3954463"/>
          <p14:tracePt t="20408" x="9045575" y="3954463"/>
          <p14:tracePt t="20423" x="9078913" y="3954463"/>
          <p14:tracePt t="20424" x="9118600" y="3954463"/>
          <p14:tracePt t="20439" x="9194800" y="3954463"/>
          <p14:tracePt t="20456" x="9261475" y="3943350"/>
          <p14:tracePt t="20473" x="9344025" y="3943350"/>
          <p14:tracePt t="20475" x="9393238" y="3943350"/>
          <p14:tracePt t="20490" x="9498013" y="3943350"/>
          <p14:tracePt t="20506" x="9596438" y="3943350"/>
          <p14:tracePt t="20523" x="9701213" y="3943350"/>
          <p14:tracePt t="20539" x="9817100" y="3943350"/>
          <p14:tracePt t="20541" x="9850438" y="3943350"/>
          <p14:tracePt t="20557" x="9944100" y="3943350"/>
          <p14:tracePt t="20573" x="9959975" y="3943350"/>
          <p14:tracePt t="20589" x="9982200" y="3943350"/>
          <p14:tracePt t="20607" x="9993313" y="3943350"/>
          <p14:tracePt t="20623" x="10004425" y="3943350"/>
          <p14:tracePt t="20641" x="10021888" y="3943350"/>
          <p14:tracePt t="20657" x="10026650" y="3943350"/>
          <p14:tracePt t="20673" x="10037763" y="3938588"/>
          <p14:tracePt t="20692" x="10044113" y="3938588"/>
          <p14:tracePt t="20693" x="10044113" y="3932238"/>
          <p14:tracePt t="20709" x="10048875" y="3932238"/>
          <p14:tracePt t="20850" x="10053638" y="3932238"/>
          <p14:tracePt t="20865" x="10059988" y="3932238"/>
          <p14:tracePt t="20880" x="10064750" y="3932238"/>
          <p14:tracePt t="21473" x="10071100" y="3932238"/>
          <p14:tracePt t="21480" x="10075863" y="3932238"/>
          <p14:tracePt t="21494" x="10082213" y="3932238"/>
          <p14:tracePt t="21509" x="10086975" y="3932238"/>
          <p14:tracePt t="21525" x="10098088" y="3932238"/>
          <p14:tracePt t="21541" x="10104438" y="3932238"/>
          <p14:tracePt t="21558" x="10109200" y="3938588"/>
          <p14:tracePt t="21575" x="10131425" y="3943350"/>
          <p14:tracePt t="21577" x="10142538" y="3943350"/>
          <p14:tracePt t="21592" x="10158413" y="3954463"/>
          <p14:tracePt t="21610" x="10186988" y="3965575"/>
          <p14:tracePt t="21624" x="10231438" y="3983038"/>
          <p14:tracePt t="21642" x="10240963" y="3994150"/>
          <p14:tracePt t="21659" x="10280650" y="3994150"/>
          <p14:tracePt t="21676" x="10313988" y="3987800"/>
          <p14:tracePt t="21691" x="10352088" y="3987800"/>
          <p14:tracePt t="21708" x="10385425" y="3987800"/>
          <p14:tracePt t="21725" x="10434638" y="3983038"/>
          <p14:tracePt t="21726" x="10450513" y="3976688"/>
          <p14:tracePt t="21742" x="10472738" y="3971925"/>
          <p14:tracePt t="21757" x="10483850" y="3971925"/>
          <p14:tracePt t="21775" x="10490200" y="3965575"/>
          <p14:tracePt t="21792" x="10501313" y="3965575"/>
          <p14:tracePt t="21793" x="10506075" y="3960813"/>
          <p14:tracePt t="21808" x="10512425" y="3960813"/>
          <p14:tracePt t="21810" x="10517188" y="3960813"/>
          <p14:tracePt t="21826" x="10528300" y="3960813"/>
          <p14:tracePt t="21841" x="10533063" y="3960813"/>
          <p14:tracePt t="21858" x="10539413" y="3960813"/>
          <p14:tracePt t="21875" x="10544175" y="3960813"/>
          <p14:tracePt t="21892" x="10555288" y="3960813"/>
          <p14:tracePt t="21910" x="10561638" y="3965575"/>
          <p14:tracePt t="21925" x="10572750" y="3971925"/>
          <p14:tracePt t="21942" x="10588625" y="3976688"/>
          <p14:tracePt t="21958" x="10599738" y="3983038"/>
          <p14:tracePt t="21961" x="10606088" y="3983038"/>
          <p14:tracePt t="21976" x="10621963" y="3987800"/>
          <p14:tracePt t="21992" x="10637838" y="3994150"/>
          <p14:tracePt t="22009" x="10666413" y="3994150"/>
          <p14:tracePt t="22011" x="10682288" y="3994150"/>
          <p14:tracePt t="22027" x="10715625" y="3998913"/>
          <p14:tracePt t="22042" x="10742613" y="3998913"/>
          <p14:tracePt t="22058" x="10775950" y="3998913"/>
          <p14:tracePt t="22075" x="10802938" y="3998913"/>
          <p14:tracePt t="22092" x="10842625" y="3994150"/>
          <p14:tracePt t="22109" x="10891838" y="3983038"/>
          <p14:tracePt t="22127" x="10907713" y="3976688"/>
          <p14:tracePt t="22141" x="10941050" y="3971925"/>
          <p14:tracePt t="22159" x="10969625" y="3965575"/>
          <p14:tracePt t="22177" x="11041063" y="3943350"/>
          <p14:tracePt t="22192" x="11068050" y="3938588"/>
          <p14:tracePt t="22194" x="11079163" y="3932238"/>
          <p14:tracePt t="22209" x="11095038" y="3927475"/>
          <p14:tracePt t="22226" x="11134725" y="3916363"/>
          <p14:tracePt t="22243" x="11161713" y="3911600"/>
          <p14:tracePt t="22244" x="11188700" y="3900488"/>
          <p14:tracePt t="22259" x="11206163" y="3900488"/>
          <p14:tracePt t="22260" x="11217275" y="3894138"/>
          <p14:tracePt t="22275" x="11239500" y="3889375"/>
          <p14:tracePt t="22292" x="11244263" y="3889375"/>
          <p14:tracePt t="22309" x="11255375" y="3889375"/>
          <p14:tracePt t="22327" x="11282363" y="3889375"/>
          <p14:tracePt t="22344" x="11299825" y="3889375"/>
          <p14:tracePt t="22359" x="11322050" y="3889375"/>
          <p14:tracePt t="22375" x="11337925" y="3889375"/>
          <p14:tracePt t="22392" x="11349038" y="3889375"/>
          <p14:tracePt t="22410" x="11353800" y="3889375"/>
          <p14:tracePt t="22426" x="11364913" y="3889375"/>
          <p14:tracePt t="22443" x="11371263" y="3889375"/>
          <p14:tracePt t="22460" x="11382375" y="3889375"/>
          <p14:tracePt t="22477" x="11393488" y="3889375"/>
          <p14:tracePt t="22494" x="11398250" y="3889375"/>
          <p14:tracePt t="22509" x="11404600" y="3889375"/>
          <p14:tracePt t="22527" x="11415713" y="3889375"/>
          <p14:tracePt t="22544" x="11437938" y="3894138"/>
          <p14:tracePt t="22560" x="11447463" y="3900488"/>
          <p14:tracePt t="22576" x="11453813" y="3900488"/>
          <p14:tracePt t="22592" x="11453813" y="3905250"/>
          <p14:tracePt t="22609" x="11458575" y="3905250"/>
          <p14:tracePt t="22687" x="11453813" y="3905250"/>
          <p14:tracePt t="22695" x="11431588" y="3905250"/>
          <p14:tracePt t="22709" x="11360150" y="3905250"/>
          <p14:tracePt t="22710" x="11299825" y="3911600"/>
          <p14:tracePt t="22726" x="11172825" y="3922713"/>
          <p14:tracePt t="22744" x="10936288" y="3983038"/>
          <p14:tracePt t="22762" x="10412413" y="4059238"/>
          <p14:tracePt t="22778" x="10021888" y="4070350"/>
          <p14:tracePt t="22794" x="9420225" y="4125913"/>
          <p14:tracePt t="22810" x="8936038" y="4159250"/>
          <p14:tracePt t="22827" x="8275638" y="4246563"/>
          <p14:tracePt t="22829" x="8088313" y="4275138"/>
          <p14:tracePt t="22843" x="7878763" y="4318000"/>
          <p14:tracePt t="22844" x="7635875" y="4373563"/>
          <p14:tracePt t="22860" x="7426325" y="4422775"/>
          <p14:tracePt t="22876" x="7294563" y="4473575"/>
          <p14:tracePt t="22894" x="7250113" y="4489450"/>
          <p14:tracePt t="22909" x="7234238" y="4500563"/>
          <p14:tracePt t="22973" x="7223125" y="4500563"/>
          <p14:tracePt t="22979" x="7183438" y="4505325"/>
          <p14:tracePt t="22995" x="7069138" y="4511675"/>
          <p14:tracePt t="23010" x="6924675" y="4516438"/>
          <p14:tracePt t="23027" x="6792913" y="4533900"/>
          <p14:tracePt t="23043" x="6694488" y="4549775"/>
          <p14:tracePt t="23061" x="6589713" y="4556125"/>
          <p14:tracePt t="23078" x="6527800" y="4556125"/>
          <p14:tracePt t="23093" x="6484938" y="4556125"/>
          <p14:tracePt t="23111" x="6434138" y="4556125"/>
          <p14:tracePt t="23127" x="6384925" y="4556125"/>
          <p14:tracePt t="23128" x="6373813" y="4556125"/>
          <p14:tracePt t="23144" x="6329363" y="4556125"/>
          <p14:tracePt t="23161" x="6319838" y="4556125"/>
          <p14:tracePt t="23162" x="6302375" y="4556125"/>
          <p14:tracePt t="23176" x="6242050" y="4549775"/>
          <p14:tracePt t="23193" x="6181725" y="4549775"/>
          <p14:tracePt t="23211" x="6016625" y="4533900"/>
          <p14:tracePt t="23228" x="5829300" y="4533900"/>
          <p14:tracePt t="23243" x="5646738" y="4527550"/>
          <p14:tracePt t="23260" x="5437188" y="4527550"/>
          <p14:tracePt t="23277" x="5327650" y="4527550"/>
          <p14:tracePt t="23279" x="5260975" y="4527550"/>
          <p14:tracePt t="23294" x="5216525" y="4533900"/>
          <p14:tracePt t="23296" x="5189538" y="4533900"/>
          <p14:tracePt t="23311" x="5122863" y="4533900"/>
          <p14:tracePt t="23327" x="5084763" y="4533900"/>
          <p14:tracePt t="23343" x="5040313" y="4533900"/>
          <p14:tracePt t="23361" x="4986338" y="4527550"/>
          <p14:tracePt t="23362" x="4946650" y="4516438"/>
          <p14:tracePt t="23378" x="4914900" y="4511675"/>
          <p14:tracePt t="23380" x="4875213" y="4505325"/>
          <p14:tracePt t="23393" x="4799013" y="4494213"/>
          <p14:tracePt t="23411" x="4738688" y="4494213"/>
          <p14:tracePt t="23429" x="4645025" y="4494213"/>
          <p14:tracePt t="23445" x="4572000" y="4494213"/>
          <p14:tracePt t="23460" x="4506913" y="4494213"/>
          <p14:tracePt t="23477" x="4418013" y="4494213"/>
          <p14:tracePt t="23493" x="4352925" y="4494213"/>
          <p14:tracePt t="23511" x="4275138" y="4489450"/>
          <p14:tracePt t="23527" x="4252913" y="4489450"/>
          <p14:tracePt t="23529" x="4237038" y="4489450"/>
          <p14:tracePt t="23544" x="4197350" y="4489450"/>
          <p14:tracePt t="23561" x="4176713" y="4489450"/>
          <p14:tracePt t="23578" x="4159250" y="4483100"/>
          <p14:tracePt t="23579" x="4143375" y="4483100"/>
          <p14:tracePt t="23595" x="4103688" y="4483100"/>
          <p14:tracePt t="23610" x="4049713" y="4483100"/>
          <p14:tracePt t="23627" x="3989388" y="4483100"/>
          <p14:tracePt t="23644" x="3960813" y="4478338"/>
          <p14:tracePt t="23646" x="3949700" y="4478338"/>
          <p14:tracePt t="23662" x="3938588" y="4478338"/>
          <p14:tracePt t="23680" x="3933825" y="4478338"/>
          <p14:tracePt t="23694" x="3922713" y="4473575"/>
          <p14:tracePt t="23711" x="3900488" y="4473575"/>
          <p14:tracePt t="23728" x="3878263" y="4462463"/>
          <p14:tracePt t="23730" x="3873500" y="4462463"/>
          <p14:tracePt t="23744" x="3840163" y="4462463"/>
          <p14:tracePt t="23761" x="3817938" y="4462463"/>
          <p14:tracePt t="23778" x="3790950" y="4451350"/>
          <p14:tracePt t="23795" x="3762375" y="4445000"/>
          <p14:tracePt t="23796" x="3735388" y="4433888"/>
          <p14:tracePt t="23812" x="3713163" y="4429125"/>
          <p14:tracePt t="23829" x="3708400" y="4418013"/>
          <p14:tracePt t="23844" x="3708400" y="4411663"/>
          <p14:tracePt t="23862" x="3708400" y="4406900"/>
          <p14:tracePt t="23863" x="3708400" y="4400550"/>
          <p14:tracePt t="23887" x="3708400" y="4395788"/>
          <p14:tracePt t="23895" x="3708400" y="4389438"/>
          <p14:tracePt t="23911" x="3713163" y="4384675"/>
          <p14:tracePt t="23929" x="3719513" y="4384675"/>
          <p14:tracePt t="23946" x="3729038" y="4373563"/>
          <p14:tracePt t="23962" x="3746500" y="4362450"/>
          <p14:tracePt t="23979" x="3779838" y="4351338"/>
          <p14:tracePt t="23994" x="3802063" y="4346575"/>
          <p14:tracePt t="24038" x="3806825" y="4346575"/>
          <p14:tracePt t="24047" x="3813175" y="4346575"/>
          <p14:tracePt t="24051" x="3833813" y="4346575"/>
          <p14:tracePt t="24060" x="3884613" y="4346575"/>
          <p14:tracePt t="24078" x="4043363" y="4368800"/>
          <p14:tracePt t="24095" x="4391025" y="4429125"/>
          <p14:tracePt t="24097" x="4556125" y="4462463"/>
          <p14:tracePt t="24112" x="4870450" y="4538663"/>
          <p14:tracePt t="24128" x="5057775" y="4610100"/>
          <p14:tracePt t="24145" x="5113338" y="4632325"/>
          <p14:tracePt t="24162" x="5118100" y="4632325"/>
          <p14:tracePt t="24541" x="5140325" y="4632325"/>
          <p14:tracePt t="24547" x="5156200" y="4632325"/>
          <p14:tracePt t="24562" x="5310188" y="4605338"/>
          <p14:tracePt t="24564" x="5519738" y="4567238"/>
          <p14:tracePt t="24579" x="5807075" y="4516438"/>
          <p14:tracePt t="24596" x="6043613" y="4467225"/>
          <p14:tracePt t="24613" x="6335713" y="4400550"/>
          <p14:tracePt t="24632" x="6396038" y="4379913"/>
          <p14:tracePt t="24647" x="6413500" y="4373563"/>
          <p14:tracePt t="25471" x="6429375" y="4373563"/>
          <p14:tracePt t="25477" x="6473825" y="4373563"/>
          <p14:tracePt t="25484" x="6527800" y="4373563"/>
          <p14:tracePt t="25498" x="6654800" y="4373563"/>
          <p14:tracePt t="25515" x="6848475" y="4373563"/>
          <p14:tracePt t="25530" x="6908800" y="4373563"/>
          <p14:tracePt t="25532" x="6980238" y="4373563"/>
          <p14:tracePt t="25547" x="7085013" y="4384675"/>
          <p14:tracePt t="25563" x="7156450" y="4389438"/>
          <p14:tracePt t="25581" x="7223125" y="4389438"/>
          <p14:tracePt t="25598" x="7239000" y="4389438"/>
          <p14:tracePt t="25600" x="7245350" y="4389438"/>
          <p14:tracePt t="25614" x="7256463" y="4389438"/>
          <p14:tracePt t="25650" x="7261225" y="4389438"/>
          <p14:tracePt t="25673" x="7265988" y="4389438"/>
          <p14:tracePt t="25687" x="7272338" y="4389438"/>
          <p14:tracePt t="25702" x="7277100" y="4389438"/>
          <p14:tracePt t="25710" x="7283450" y="4389438"/>
          <p14:tracePt t="25717" x="7294563" y="4389438"/>
          <p14:tracePt t="25731" x="7310438" y="4389438"/>
          <p14:tracePt t="25749" x="7321550" y="4389438"/>
          <p14:tracePt t="25764" x="7354888" y="4389438"/>
          <p14:tracePt t="25782" x="7381875" y="4389438"/>
          <p14:tracePt t="25784" x="7404100" y="4389438"/>
          <p14:tracePt t="25799" x="7459663" y="4389438"/>
          <p14:tracePt t="25815" x="7526338" y="4389438"/>
          <p14:tracePt t="25830" x="7591425" y="4389438"/>
          <p14:tracePt t="25848" x="7651750" y="4389438"/>
          <p14:tracePt t="25865" x="7751763" y="4389438"/>
          <p14:tracePt t="25866" x="7796213" y="4389438"/>
          <p14:tracePt t="25881" x="7900988" y="4389438"/>
          <p14:tracePt t="25899" x="7994650" y="4389438"/>
          <p14:tracePt t="25914" x="8077200" y="4384675"/>
          <p14:tracePt t="25932" x="8142288" y="4379913"/>
          <p14:tracePt t="25933" x="8170863" y="4379913"/>
          <p14:tracePt t="25949" x="8197850" y="4379913"/>
          <p14:tracePt t="25965" x="8220075" y="4379913"/>
          <p14:tracePt t="25981" x="8224838" y="4379913"/>
          <p14:tracePt t="25998" x="8231188" y="4379913"/>
          <p14:tracePt t="26017" x="8235950" y="4379913"/>
          <p14:tracePt t="26058" x="8242300" y="4379913"/>
          <p14:tracePt t="26370" x="8253413" y="4379913"/>
          <p14:tracePt t="26377" x="8258175" y="4379913"/>
          <p14:tracePt t="26385" x="8291513" y="4379913"/>
          <p14:tracePt t="26399" x="8401050" y="4379913"/>
          <p14:tracePt t="26416" x="8456613" y="4373563"/>
          <p14:tracePt t="26417" x="8489950" y="4373563"/>
          <p14:tracePt t="26431" x="8605838" y="4373563"/>
          <p14:tracePt t="26449" x="8721725" y="4373563"/>
          <p14:tracePt t="26466" x="8902700" y="4395788"/>
          <p14:tracePt t="26483" x="9013825" y="4406900"/>
          <p14:tracePt t="26499" x="9107488" y="4418013"/>
          <p14:tracePt t="26515" x="9232900" y="4418013"/>
          <p14:tracePt t="26532" x="9348788" y="4411663"/>
          <p14:tracePt t="26534" x="9404350" y="4406900"/>
          <p14:tracePt t="26550" x="9486900" y="4400550"/>
          <p14:tracePt t="26566" x="9553575" y="4400550"/>
          <p14:tracePt t="26582" x="9575800" y="4400550"/>
          <p14:tracePt t="26599" x="9596438" y="4400550"/>
          <p14:tracePt t="26615" x="9613900" y="4400550"/>
          <p14:tracePt t="26617" x="9625013" y="4400550"/>
          <p14:tracePt t="26632" x="9640888" y="4400550"/>
          <p14:tracePt t="26648" x="9658350" y="4400550"/>
          <p14:tracePt t="26665" x="9678988" y="4400550"/>
          <p14:tracePt t="26682" x="9723438" y="4400550"/>
          <p14:tracePt t="26683" x="9740900" y="4400550"/>
          <p14:tracePt t="26699" x="9823450" y="4400550"/>
          <p14:tracePt t="26717" x="9856788" y="4400550"/>
          <p14:tracePt t="26732" x="9899650" y="4400550"/>
          <p14:tracePt t="26748" x="9932988" y="4400550"/>
          <p14:tracePt t="26767" x="9977438" y="4400550"/>
          <p14:tracePt t="26783" x="9999663" y="4400550"/>
          <p14:tracePt t="26799" x="10026650" y="4400550"/>
          <p14:tracePt t="26816" x="10048875" y="4400550"/>
          <p14:tracePt t="26833" x="10075863" y="4395788"/>
          <p14:tracePt t="26834" x="10086975" y="4389438"/>
          <p14:tracePt t="26850" x="10098088" y="4389438"/>
          <p14:tracePt t="26867" x="10120313" y="4389438"/>
          <p14:tracePt t="26883" x="10147300" y="4384675"/>
          <p14:tracePt t="26899" x="10169525" y="4384675"/>
          <p14:tracePt t="26916" x="10186988" y="4384675"/>
          <p14:tracePt t="26934" x="10191750" y="4384675"/>
          <p14:tracePt t="26949" x="10213975" y="4379913"/>
          <p14:tracePt t="26965" x="10240963" y="4379913"/>
          <p14:tracePt t="26983" x="10280650" y="4368800"/>
          <p14:tracePt t="27000" x="10302875" y="4362450"/>
          <p14:tracePt t="27016" x="10318750" y="4357688"/>
          <p14:tracePt t="27032" x="10325100" y="4357688"/>
          <p14:tracePt t="27049" x="10340975" y="4357688"/>
          <p14:tracePt t="27067" x="10363200" y="4351338"/>
          <p14:tracePt t="27083" x="10379075" y="4351338"/>
          <p14:tracePt t="27100" x="10390188" y="4351338"/>
          <p14:tracePt t="27116" x="10401300" y="4351338"/>
          <p14:tracePt t="27134" x="10412413" y="4346575"/>
          <p14:tracePt t="27151" x="10423525" y="4346575"/>
          <p14:tracePt t="27169" x="10428288" y="4346575"/>
          <p14:tracePt t="27182" x="10434638" y="4346575"/>
          <p14:tracePt t="27200" x="10439400" y="4346575"/>
          <p14:tracePt t="27309" x="10418763" y="4346575"/>
          <p14:tracePt t="27316" x="10407650" y="4346575"/>
          <p14:tracePt t="27322" x="10374313" y="4346575"/>
          <p14:tracePt t="27333" x="10334625" y="4346575"/>
          <p14:tracePt t="27351" x="10225088" y="4346575"/>
          <p14:tracePt t="27352" x="10164763" y="4346575"/>
          <p14:tracePt t="27368" x="10026650" y="4346575"/>
          <p14:tracePt t="27383" x="9756775" y="4346575"/>
          <p14:tracePt t="27400" x="9502775" y="4357688"/>
          <p14:tracePt t="27416" x="9277350" y="4368800"/>
          <p14:tracePt t="27434" x="8842375" y="4389438"/>
          <p14:tracePt t="27450" x="8577263" y="4411663"/>
          <p14:tracePt t="27468" x="8313738" y="4440238"/>
          <p14:tracePt t="27484" x="8159750" y="4451350"/>
          <p14:tracePt t="27500" x="7932738" y="4467225"/>
          <p14:tracePt t="27501" x="7818438" y="4483100"/>
          <p14:tracePt t="27518" x="7519988" y="4511675"/>
          <p14:tracePt t="27533" x="7277100" y="4527550"/>
          <p14:tracePt t="27549" x="6946900" y="4549775"/>
          <p14:tracePt t="27567" x="6737350" y="4572000"/>
          <p14:tracePt t="27569" x="6572250" y="4594225"/>
          <p14:tracePt t="27584" x="6340475" y="4610100"/>
          <p14:tracePt t="27601" x="6103938" y="4654550"/>
          <p14:tracePt t="27617" x="5994400" y="4665663"/>
          <p14:tracePt t="27634" x="5872163" y="4681538"/>
          <p14:tracePt t="27651" x="5751513" y="4710113"/>
          <p14:tracePt t="27668" x="5695950" y="4721225"/>
          <p14:tracePt t="27684" x="5646738" y="4721225"/>
          <p14:tracePt t="27700" x="5624513" y="4725988"/>
          <p14:tracePt t="27717" x="5581650" y="4732338"/>
          <p14:tracePt t="27719" x="5570538" y="4732338"/>
          <p14:tracePt t="27735" x="5519738" y="4737100"/>
          <p14:tracePt t="27751" x="5470525" y="4743450"/>
          <p14:tracePt t="27767" x="5403850" y="4754563"/>
          <p14:tracePt t="27784" x="5365750" y="4759325"/>
          <p14:tracePt t="27801" x="5310188" y="4764088"/>
          <p14:tracePt t="27819" x="5294313" y="4764088"/>
          <p14:tracePt t="27834" x="5289550" y="4764088"/>
          <p14:tracePt t="27850" x="5278438" y="4764088"/>
          <p14:tracePt t="27867" x="5267325" y="4764088"/>
          <p14:tracePt t="27868" x="5256213" y="4764088"/>
          <p14:tracePt t="27884" x="5233988" y="4764088"/>
          <p14:tracePt t="27900" x="5216525" y="4764088"/>
          <p14:tracePt t="27917" x="5207000" y="4764088"/>
          <p14:tracePt t="27934" x="5200650" y="4764088"/>
          <p14:tracePt t="28036" x="5195888" y="4764088"/>
          <p14:tracePt t="28073" x="5189538" y="4764088"/>
          <p14:tracePt t="28102" x="5189538" y="4759325"/>
          <p14:tracePt t="28111" x="5184775" y="4759325"/>
          <p14:tracePt t="29386" x="5173663" y="4759325"/>
          <p14:tracePt t="29393" x="5151438" y="4754563"/>
          <p14:tracePt t="29402" x="5095875" y="4743450"/>
          <p14:tracePt t="29419" x="5008563" y="4725988"/>
          <p14:tracePt t="29421" x="4968875" y="4721225"/>
          <p14:tracePt t="29437" x="4930775" y="4721225"/>
          <p14:tracePt t="29438" x="4908550" y="4721225"/>
          <p14:tracePt t="29453" x="4864100" y="4721225"/>
          <p14:tracePt t="29455" x="4810125" y="4721225"/>
          <p14:tracePt t="29470" x="4716463" y="4721225"/>
          <p14:tracePt t="29486" x="4627563" y="4721225"/>
          <p14:tracePt t="29504" x="4578350" y="4743450"/>
          <p14:tracePt t="29505" x="4567238" y="4748213"/>
          <p14:tracePt t="29520" x="4556125" y="4759325"/>
          <p14:tracePt t="29536" x="4540250" y="4759325"/>
          <p14:tracePt t="29553" x="4522788" y="4775200"/>
          <p14:tracePt t="29570" x="4489450" y="4781550"/>
          <p14:tracePt t="29571" x="4484688" y="4781550"/>
          <p14:tracePt t="29588" x="4457700" y="4792663"/>
          <p14:tracePt t="29604" x="4440238" y="4797425"/>
          <p14:tracePt t="29620" x="4429125" y="4808538"/>
          <p14:tracePt t="29637" x="4424363" y="4814888"/>
          <p14:tracePt t="29654" x="4413250" y="4819650"/>
          <p14:tracePt t="29672" x="4391025" y="4830763"/>
          <p14:tracePt t="29687" x="4368800" y="4841875"/>
          <p14:tracePt t="29703" x="4352925" y="4846638"/>
          <p14:tracePt t="29720" x="4341813" y="4857750"/>
          <p14:tracePt t="29738" x="4335463" y="4864100"/>
          <p14:tracePt t="29753" x="4330700" y="4868863"/>
          <p14:tracePt t="29771" x="4324350" y="4875213"/>
          <p14:tracePt t="29858" x="4324350" y="4879975"/>
          <p14:tracePt t="29865" x="4330700" y="4879975"/>
          <p14:tracePt t="29871" x="4357688" y="4891088"/>
          <p14:tracePt t="29889" x="4379913" y="4891088"/>
          <p14:tracePt t="29904" x="4424363" y="4879975"/>
          <p14:tracePt t="29921" x="4446588" y="4875213"/>
          <p14:tracePt t="29938" x="4473575" y="4852988"/>
          <p14:tracePt t="29939" x="4489450" y="4846638"/>
          <p14:tracePt t="29955" x="4500563" y="4841875"/>
          <p14:tracePt t="29971" x="4529138" y="4819650"/>
          <p14:tracePt t="29972" x="4533900" y="4819650"/>
          <p14:tracePt t="29987" x="4551363" y="4808538"/>
          <p14:tracePt t="30004" x="4560888" y="4797425"/>
          <p14:tracePt t="30021" x="4567238" y="4797425"/>
          <p14:tracePt t="30106" x="4567238" y="4803775"/>
          <p14:tracePt t="30113" x="4560888" y="4814888"/>
          <p14:tracePt t="30121" x="4551363" y="4826000"/>
          <p14:tracePt t="30138" x="4522788" y="4864100"/>
          <p14:tracePt t="30154" x="4506913" y="4897438"/>
          <p14:tracePt t="30173" x="4467225" y="4946650"/>
          <p14:tracePt t="30189" x="4446588" y="4968875"/>
          <p14:tracePt t="30204" x="4429125" y="4979988"/>
          <p14:tracePt t="30221" x="4395788" y="4991100"/>
          <p14:tracePt t="30239" x="4313238" y="5018088"/>
          <p14:tracePt t="30255" x="4264025" y="5029200"/>
          <p14:tracePt t="30271" x="4208463" y="5045075"/>
          <p14:tracePt t="30287" x="4170363" y="5062538"/>
          <p14:tracePt t="30303" x="4125913" y="5078413"/>
          <p14:tracePt t="30321" x="4071938" y="5106988"/>
          <p14:tracePt t="30323" x="4065588" y="5106988"/>
          <p14:tracePt t="30339" x="4038600" y="5118100"/>
          <p14:tracePt t="30354" x="4000500" y="5133975"/>
          <p14:tracePt t="30371" x="3956050" y="5156200"/>
          <p14:tracePt t="30389" x="3884613" y="5178425"/>
          <p14:tracePt t="30405" x="3840163" y="5189538"/>
          <p14:tracePt t="30420" x="3773488" y="5200650"/>
          <p14:tracePt t="30438" x="3724275" y="5221288"/>
          <p14:tracePt t="30454" x="3668713" y="5238750"/>
          <p14:tracePt t="30456" x="3641725" y="5249863"/>
          <p14:tracePt t="30472" x="3597275" y="5260975"/>
          <p14:tracePt t="30490" x="3536950" y="5283200"/>
          <p14:tracePt t="30504" x="3492500" y="5299075"/>
          <p14:tracePt t="30521" x="3432175" y="5314950"/>
          <p14:tracePt t="30539" x="3333750" y="5343525"/>
          <p14:tracePt t="30556" x="3267075" y="5354638"/>
          <p14:tracePt t="30572" x="3200400" y="5365750"/>
          <p14:tracePt t="30588" x="3157538" y="5376863"/>
          <p14:tracePt t="30607" x="3113088" y="5376863"/>
          <p14:tracePt t="30622" x="3095625" y="5381625"/>
          <p14:tracePt t="30638" x="3084513" y="5381625"/>
          <p14:tracePt t="30656" x="3079750" y="5381625"/>
          <p14:tracePt t="30743" x="3073400" y="5381625"/>
          <p14:tracePt t="30756" x="3068638" y="5381625"/>
          <p14:tracePt t="30765" x="3057525" y="5381625"/>
          <p14:tracePt t="30780" x="3024188" y="5387975"/>
          <p14:tracePt t="30790" x="2990850" y="5387975"/>
          <p14:tracePt t="30806" x="2876550" y="5387975"/>
          <p14:tracePt t="30823" x="2771775" y="5392738"/>
          <p14:tracePt t="30826" x="2678113" y="5397500"/>
          <p14:tracePt t="30841" x="2528888" y="5403850"/>
          <p14:tracePt t="30857" x="2374900" y="5414963"/>
          <p14:tracePt t="30874" x="2252663" y="5419725"/>
          <p14:tracePt t="30890" x="2082800" y="5430838"/>
          <p14:tracePt t="30907" x="2060575" y="5430838"/>
          <p14:tracePt t="30924" x="2054225" y="5430838"/>
          <p14:tracePt t="30961" x="2082800" y="5419725"/>
          <p14:tracePt t="30967" x="2143125" y="5408613"/>
          <p14:tracePt t="30975" x="2214563" y="5397500"/>
          <p14:tracePt t="30989" x="2424113" y="5381625"/>
          <p14:tracePt t="31006" x="2749550" y="5343525"/>
          <p14:tracePt t="31022" x="3090863" y="5294313"/>
          <p14:tracePt t="31038" x="3405188" y="5249863"/>
          <p14:tracePt t="31056" x="3663950" y="5194300"/>
          <p14:tracePt t="31072" x="3697288" y="5183188"/>
          <p14:tracePt t="31089" x="3708400" y="5183188"/>
          <p14:tracePt t="31148" x="3713163" y="5183188"/>
          <p14:tracePt t="31158" x="3719513" y="5189538"/>
          <p14:tracePt t="31170" x="3729038" y="5200650"/>
          <p14:tracePt t="31178" x="3762375" y="5216525"/>
          <p14:tracePt t="31188" x="3784600" y="5221288"/>
          <p14:tracePt t="31208" x="3856038" y="5238750"/>
          <p14:tracePt t="31223" x="3867150" y="5243513"/>
          <p14:tracePt t="31240" x="3873500" y="5243513"/>
          <p14:tracePt t="31681" x="3856038" y="5243513"/>
          <p14:tracePt t="31691" x="3822700" y="5243513"/>
          <p14:tracePt t="31695" x="3740150" y="5243513"/>
          <p14:tracePt t="31706" x="3570288" y="5243513"/>
          <p14:tracePt t="31724" x="3019425" y="5227638"/>
          <p14:tracePt t="31742" x="2738438" y="5227638"/>
          <p14:tracePt t="31757" x="2633663" y="5232400"/>
          <p14:tracePt t="31774" x="2473325" y="5238750"/>
          <p14:tracePt t="31790" x="2363788" y="5243513"/>
          <p14:tracePt t="31791" x="2330450" y="5249863"/>
          <p14:tracePt t="31807" x="2297113" y="5249863"/>
          <p14:tracePt t="31824" x="2292350" y="5249863"/>
          <p14:tracePt t="31869" x="2297113" y="5254625"/>
          <p14:tracePt t="31874" x="2330450" y="5254625"/>
          <p14:tracePt t="31892" x="2419350" y="5272088"/>
          <p14:tracePt t="31908" x="2655888" y="5310188"/>
          <p14:tracePt t="31923" x="3008313" y="5337175"/>
          <p14:tracePt t="31940" x="3586163" y="5387975"/>
          <p14:tracePt t="31941" x="3813175" y="5397500"/>
          <p14:tracePt t="31957" x="4457700" y="5403850"/>
          <p14:tracePt t="31973" x="5062538" y="5403850"/>
          <p14:tracePt t="31990" x="5591175" y="5359400"/>
          <p14:tracePt t="32007" x="5889625" y="5314950"/>
          <p14:tracePt t="32009" x="5972175" y="5303838"/>
          <p14:tracePt t="32024" x="6016625" y="5294313"/>
          <p14:tracePt t="32040" x="6016625" y="5287963"/>
          <p14:tracePt t="32168" x="6021388" y="5287963"/>
          <p14:tracePt t="32191" x="6027738" y="5287963"/>
          <p14:tracePt t="32206" x="6043613" y="5287963"/>
          <p14:tracePt t="32212" x="6054725" y="5287963"/>
          <p14:tracePt t="32224" x="6070600" y="5287963"/>
          <p14:tracePt t="32242" x="6126163" y="5272088"/>
          <p14:tracePt t="32257" x="6132513" y="5265738"/>
          <p14:tracePt t="32259" x="6132513" y="5260975"/>
          <p14:tracePt t="32273" x="6137275" y="5249863"/>
          <p14:tracePt t="32291" x="6076950" y="5200650"/>
          <p14:tracePt t="32308" x="5999163" y="5167313"/>
          <p14:tracePt t="32309" x="5956300" y="5156200"/>
          <p14:tracePt t="32325" x="5905500" y="5138738"/>
          <p14:tracePt t="32340" x="5883275" y="5127625"/>
          <p14:tracePt t="32357" x="5878513" y="5122863"/>
          <p14:tracePt t="32374" x="5878513" y="5118100"/>
          <p14:tracePt t="32392" x="5911850" y="5106988"/>
          <p14:tracePt t="32408" x="5938838" y="5106988"/>
          <p14:tracePt t="32410" x="5961063" y="5100638"/>
          <p14:tracePt t="32423" x="6016625" y="5089525"/>
          <p14:tracePt t="32442" x="6059488" y="5084763"/>
          <p14:tracePt t="32459" x="6110288" y="5078413"/>
          <p14:tracePt t="32475" x="6159500" y="5078413"/>
          <p14:tracePt t="32491" x="6197600" y="5078413"/>
          <p14:tracePt t="32508" x="6242050" y="5078413"/>
          <p14:tracePt t="32524" x="6286500" y="5084763"/>
          <p14:tracePt t="32540" x="6340475" y="5089525"/>
          <p14:tracePt t="32542" x="6346825" y="5095875"/>
          <p14:tracePt t="32558" x="6357938" y="5095875"/>
          <p14:tracePt t="32559" x="6369050" y="5095875"/>
          <p14:tracePt t="32574" x="6384925" y="5100638"/>
          <p14:tracePt t="32592" x="6402388" y="5106988"/>
          <p14:tracePt t="32608" x="6418263" y="5111750"/>
          <p14:tracePt t="32609" x="6423025" y="5118100"/>
          <p14:tracePt t="32626" x="6456363" y="5122863"/>
          <p14:tracePt t="32641" x="6489700" y="5122863"/>
          <p14:tracePt t="32657" x="6507163" y="5122863"/>
          <p14:tracePt t="32675" x="6516688" y="5122863"/>
          <p14:tracePt t="32677" x="6523038" y="5122863"/>
          <p14:tracePt t="32701" x="6527800" y="5122863"/>
          <p14:tracePt t="32716" x="6534150" y="5122863"/>
          <p14:tracePt t="32726" x="6550025" y="5122863"/>
          <p14:tracePt t="32731" x="6561138" y="5122863"/>
          <p14:tracePt t="32744" x="6583363" y="5122863"/>
          <p14:tracePt t="32745" x="6605588" y="5122863"/>
          <p14:tracePt t="32761" x="6632575" y="5122863"/>
          <p14:tracePt t="32780" x="6694488" y="5118100"/>
          <p14:tracePt t="32783" x="6710363" y="5118100"/>
          <p14:tracePt t="32794" x="6743700" y="5118100"/>
          <p14:tracePt t="32813" x="6808788" y="5118100"/>
          <p14:tracePt t="32816" x="6837363" y="5118100"/>
          <p14:tracePt t="32820" x="6870700" y="5118100"/>
          <p14:tracePt t="32828" x="6924675" y="5118100"/>
          <p14:tracePt t="32846" x="7035800" y="5118100"/>
          <p14:tracePt t="32850" x="7107238" y="5118100"/>
          <p14:tracePt t="32861" x="7151688" y="5118100"/>
          <p14:tracePt t="32876" x="7194550" y="5118100"/>
          <p14:tracePt t="32893" x="7227888" y="5118100"/>
          <p14:tracePt t="32896" x="7234238" y="5118100"/>
          <p14:tracePt t="32910" x="7250113" y="5118100"/>
          <p14:tracePt t="32926" x="7261225" y="5118100"/>
          <p14:tracePt t="32943" x="7265988" y="5118100"/>
          <p14:tracePt t="32959" x="7272338" y="5118100"/>
          <p14:tracePt t="32976" x="7283450" y="5118100"/>
          <p14:tracePt t="32994" x="7288213" y="5118100"/>
          <p14:tracePt t="33010" x="7294563" y="5118100"/>
          <p14:tracePt t="33026" x="7305675" y="5118100"/>
          <p14:tracePt t="33042" x="7310438" y="5122863"/>
          <p14:tracePt t="33060" x="7321550" y="5122863"/>
          <p14:tracePt t="33078" x="7327900" y="5122863"/>
          <p14:tracePt t="33091" x="7332663" y="5122863"/>
          <p14:tracePt t="33109" x="7339013" y="5122863"/>
          <p14:tracePt t="33137" x="7343775" y="5122863"/>
          <p14:tracePt t="33285" x="7350125" y="5122863"/>
          <p14:tracePt t="33294" x="7354888" y="5122863"/>
          <p14:tracePt t="33300" x="7366000" y="5122863"/>
          <p14:tracePt t="33310" x="7392988" y="5122863"/>
          <p14:tracePt t="33327" x="7453313" y="5122863"/>
          <p14:tracePt t="33343" x="7515225" y="5122863"/>
          <p14:tracePt t="33345" x="7569200" y="5122863"/>
          <p14:tracePt t="33361" x="7646988" y="5122863"/>
          <p14:tracePt t="33377" x="7756525" y="5122863"/>
          <p14:tracePt t="33392" x="7850188" y="5122863"/>
          <p14:tracePt t="33410" x="7943850" y="5122863"/>
          <p14:tracePt t="33411" x="7972425" y="5122863"/>
          <p14:tracePt t="33427" x="8054975" y="5122863"/>
          <p14:tracePt t="33443" x="8120063" y="5122863"/>
          <p14:tracePt t="33459" x="8181975" y="5122863"/>
          <p14:tracePt t="33477" x="8202613" y="5122863"/>
          <p14:tracePt t="33493" x="8213725" y="5122863"/>
          <p14:tracePt t="33495" x="8224838" y="5122863"/>
          <p14:tracePt t="33510" x="8235950" y="5122863"/>
          <p14:tracePt t="33527" x="8247063" y="5122863"/>
          <p14:tracePt t="33549" x="8253413" y="5122863"/>
          <p14:tracePt t="33579" x="8258175" y="5122863"/>
          <p14:tracePt t="33586" x="8264525" y="5122863"/>
          <p14:tracePt t="33600" x="8269288" y="5122863"/>
          <p14:tracePt t="33611" x="8275638" y="5122863"/>
          <p14:tracePt t="33628" x="8296275" y="5122863"/>
          <p14:tracePt t="33630" x="8302625" y="5122863"/>
          <p14:tracePt t="33644" x="8313738" y="5127625"/>
          <p14:tracePt t="33645" x="8324850" y="5127625"/>
          <p14:tracePt t="33660" x="8358188" y="5133975"/>
          <p14:tracePt t="33680" x="8401050" y="5138738"/>
          <p14:tracePt t="33681" x="8423275" y="5138738"/>
          <p14:tracePt t="33694" x="8462963" y="5149850"/>
          <p14:tracePt t="33711" x="8505825" y="5156200"/>
          <p14:tracePt t="33713" x="8550275" y="5160963"/>
          <p14:tracePt t="33727" x="8610600" y="5172075"/>
          <p14:tracePt t="33743" x="8704263" y="5183188"/>
          <p14:tracePt t="33759" x="8753475" y="5183188"/>
          <p14:tracePt t="33777" x="8809038" y="5183188"/>
          <p14:tracePt t="33779" x="8826500" y="5183188"/>
          <p14:tracePt t="33795" x="8847138" y="5183188"/>
          <p14:tracePt t="33810" x="8864600" y="5183188"/>
          <p14:tracePt t="33827" x="8880475" y="5183188"/>
          <p14:tracePt t="33843" x="8897938" y="5183188"/>
          <p14:tracePt t="33861" x="8902700" y="5183188"/>
          <p14:tracePt t="33878" x="8913813" y="5183188"/>
          <p14:tracePt t="33894" x="8920163" y="5183188"/>
          <p14:tracePt t="33895" x="8931275" y="5183188"/>
          <p14:tracePt t="33910" x="8951913" y="5183188"/>
          <p14:tracePt t="33928" x="9002713" y="5183188"/>
          <p14:tracePt t="33929" x="9029700" y="5183188"/>
          <p14:tracePt t="33943" x="9051925" y="5189538"/>
          <p14:tracePt t="33944" x="9078913" y="5189538"/>
          <p14:tracePt t="33961" x="9101138" y="5189538"/>
          <p14:tracePt t="33977" x="9134475" y="5189538"/>
          <p14:tracePt t="33993" x="9150350" y="5189538"/>
          <p14:tracePt t="34010" x="9178925" y="5194300"/>
          <p14:tracePt t="34027" x="9244013" y="5194300"/>
          <p14:tracePt t="34044" x="9299575" y="5200650"/>
          <p14:tracePt t="34059" x="9355138" y="5205413"/>
          <p14:tracePt t="34077" x="9404350" y="5205413"/>
          <p14:tracePt t="34094" x="9464675" y="5205413"/>
          <p14:tracePt t="34111" x="9498013" y="5205413"/>
          <p14:tracePt t="34128" x="9531350" y="5205413"/>
          <p14:tracePt t="34143" x="9564688" y="5211763"/>
          <p14:tracePt t="34161" x="9647238" y="5221288"/>
          <p14:tracePt t="34162" x="9652000" y="5227638"/>
          <p14:tracePt t="34178" x="9707563" y="5238750"/>
          <p14:tracePt t="34194" x="9734550" y="5243513"/>
          <p14:tracePt t="34211" x="9752013" y="5243513"/>
          <p14:tracePt t="34228" x="9763125" y="5243513"/>
          <p14:tracePt t="34243" x="9767888" y="5243513"/>
          <p14:tracePt t="34244" x="9772650" y="5243513"/>
          <p14:tracePt t="34260" x="9794875" y="5243513"/>
          <p14:tracePt t="34277" x="9817100" y="5243513"/>
          <p14:tracePt t="34294" x="9834563" y="5243513"/>
          <p14:tracePt t="34310" x="9845675" y="5243513"/>
          <p14:tracePt t="34311" x="9850438" y="5243513"/>
          <p14:tracePt t="34328" x="9861550" y="5243513"/>
          <p14:tracePt t="34345" x="9866313" y="5243513"/>
          <p14:tracePt t="34360" x="9883775" y="5243513"/>
          <p14:tracePt t="34377" x="9906000" y="5243513"/>
          <p14:tracePt t="34379" x="9910763" y="5243513"/>
          <p14:tracePt t="34395" x="9932988" y="5243513"/>
          <p14:tracePt t="34411" x="9950450" y="5243513"/>
          <p14:tracePt t="34412" x="9955213" y="5243513"/>
          <p14:tracePt t="34427" x="9977438" y="5243513"/>
          <p14:tracePt t="34444" x="9993313" y="5243513"/>
          <p14:tracePt t="34461" x="10037763" y="5243513"/>
          <p14:tracePt t="34479" x="10064750" y="5243513"/>
          <p14:tracePt t="34494" x="10086975" y="5243513"/>
          <p14:tracePt t="34511" x="10104438" y="5243513"/>
          <p14:tracePt t="34528" x="10109200" y="5243513"/>
          <p14:tracePt t="34529" x="10115550" y="5243513"/>
          <p14:tracePt t="34562" x="10120313" y="5243513"/>
          <p14:tracePt t="34591" x="10126663" y="5243513"/>
          <p14:tracePt t="34612" x="10131425" y="5243513"/>
          <p14:tracePt t="34913" x="10142538" y="5243513"/>
          <p14:tracePt t="34920" x="10169525" y="5243513"/>
          <p14:tracePt t="34930" x="10191750" y="5243513"/>
          <p14:tracePt t="34945" x="10285413" y="5232400"/>
          <p14:tracePt t="34962" x="10356850" y="5221288"/>
          <p14:tracePt t="34963" x="10390188" y="5221288"/>
          <p14:tracePt t="34978" x="10418763" y="5216525"/>
          <p14:tracePt t="34980" x="10428288" y="5216525"/>
          <p14:tracePt t="34996" x="10445750" y="5216525"/>
          <p14:tracePt t="35011" x="10461625" y="5216525"/>
          <p14:tracePt t="35029" x="10467975" y="5216525"/>
          <p14:tracePt t="35045" x="10479088" y="5216525"/>
          <p14:tracePt t="35046" x="10490200" y="5216525"/>
          <p14:tracePt t="35062" x="10506075" y="5216525"/>
          <p14:tracePt t="35079" x="10517188" y="5216525"/>
          <p14:tracePt t="35080" x="10528300" y="5216525"/>
          <p14:tracePt t="35094" x="10539413" y="5216525"/>
          <p14:tracePt t="35111" x="10550525" y="5216525"/>
          <p14:tracePt t="35115" x="10561638" y="5216525"/>
          <p14:tracePt t="35129" x="10566400" y="5216525"/>
          <p14:tracePt t="35132" x="10577513" y="5216525"/>
          <p14:tracePt t="35145" x="10583863" y="5216525"/>
          <p14:tracePt t="35148" x="10588625" y="5216525"/>
          <p14:tracePt t="35163" x="10615613" y="5216525"/>
          <p14:tracePt t="35179" x="10626725" y="5216525"/>
          <p14:tracePt t="35197" x="10637838" y="5216525"/>
          <p14:tracePt t="35363" x="10644188" y="5216525"/>
          <p14:tracePt t="35371" x="10644188" y="5221288"/>
          <p14:tracePt t="35378" x="10648950" y="5221288"/>
          <p14:tracePt t="35395" x="10655300" y="5227638"/>
          <p14:tracePt t="35413" x="10660063" y="5227638"/>
          <p14:tracePt t="35414" x="10666413" y="5227638"/>
          <p14:tracePt t="35430" x="10677525" y="5232400"/>
          <p14:tracePt t="35453" x="10682288" y="5232400"/>
          <p14:tracePt t="35468" x="10688638" y="5232400"/>
          <p14:tracePt t="35483" x="10693400" y="5232400"/>
          <p14:tracePt t="35497" x="10699750" y="5232400"/>
          <p14:tracePt t="35513" x="10709275" y="5232400"/>
          <p14:tracePt t="35611" x="10715625" y="5232400"/>
          <p14:tracePt t="35618" x="10720388" y="5232400"/>
          <p14:tracePt t="35632" x="10731500" y="5232400"/>
          <p14:tracePt t="35646" x="10764838" y="5232400"/>
          <p14:tracePt t="35663" x="10782300" y="5232400"/>
          <p14:tracePt t="35679" x="10798175" y="5232400"/>
          <p14:tracePt t="35696" x="10809288" y="5232400"/>
          <p14:tracePt t="35713" x="10831513" y="5232400"/>
          <p14:tracePt t="35714" x="10842625" y="5232400"/>
          <p14:tracePt t="35730" x="10847388" y="5232400"/>
          <p14:tracePt t="35732" x="10853738" y="5232400"/>
          <p14:tracePt t="35747" x="10869613" y="5232400"/>
          <p14:tracePt t="35763" x="10880725" y="5232400"/>
          <p14:tracePt t="35779" x="10891838" y="5232400"/>
          <p14:tracePt t="35798" x="10914063" y="5232400"/>
          <p14:tracePt t="35814" x="10929938" y="5232400"/>
          <p14:tracePt t="35830" x="10936288" y="5232400"/>
          <p14:tracePt t="35846" x="10947400" y="5232400"/>
          <p14:tracePt t="35864" x="10963275" y="5232400"/>
          <p14:tracePt t="35880" x="10980738" y="5227638"/>
          <p14:tracePt t="35897" x="11007725" y="5221288"/>
          <p14:tracePt t="35913" x="11023600" y="5221288"/>
          <p14:tracePt t="35929" x="11045825" y="5216525"/>
          <p14:tracePt t="35931" x="11056938" y="5216525"/>
          <p14:tracePt t="35948" x="11083925" y="5216525"/>
          <p14:tracePt t="35964" x="11101388" y="5216525"/>
          <p14:tracePt t="35965" x="11117263" y="5216525"/>
          <p14:tracePt t="35980" x="11161713" y="5216525"/>
          <p14:tracePt t="35997" x="11199813" y="5216525"/>
          <p14:tracePt t="36014" x="11266488" y="5227638"/>
          <p14:tracePt t="36030" x="11288713" y="5227638"/>
          <p14:tracePt t="36032" x="11299825" y="5227638"/>
          <p14:tracePt t="36047" x="11310938" y="5227638"/>
          <p14:tracePt t="36063" x="11322050" y="5227638"/>
          <p14:tracePt t="36080" x="11333163" y="5227638"/>
          <p14:tracePt t="36082" x="11337925" y="5227638"/>
          <p14:tracePt t="36097" x="11349038" y="5221288"/>
          <p14:tracePt t="36114" x="11382375" y="5211763"/>
          <p14:tracePt t="36130" x="11404600" y="5205413"/>
          <p14:tracePt t="36147" x="11420475" y="5200650"/>
          <p14:tracePt t="36164" x="11437938" y="5189538"/>
          <p14:tracePt t="36180" x="11447463" y="5189538"/>
          <p14:tracePt t="36196" x="11453813" y="5183188"/>
          <p14:tracePt t="36213" x="11464925" y="5183188"/>
          <p14:tracePt t="36230" x="11476038" y="5183188"/>
          <p14:tracePt t="36231" x="11480800" y="5183188"/>
          <p14:tracePt t="36248" x="11487150" y="5183188"/>
          <p14:tracePt t="36265" x="11491913" y="5178425"/>
          <p14:tracePt t="36360" x="11480800" y="5178425"/>
          <p14:tracePt t="36367" x="11437938" y="5178425"/>
          <p14:tracePt t="36380" x="11310938" y="5194300"/>
          <p14:tracePt t="36382" x="11150600" y="5205413"/>
          <p14:tracePt t="36397" x="10963275" y="5232400"/>
          <p14:tracePt t="36399" x="10825163" y="5243513"/>
          <p14:tracePt t="36414" x="10258425" y="5303838"/>
          <p14:tracePt t="36430" x="9734550" y="5392738"/>
          <p14:tracePt t="36447" x="9266238" y="5497513"/>
          <p14:tracePt t="36449" x="9107488" y="5553075"/>
          <p14:tracePt t="36464" x="8655050" y="5718175"/>
          <p14:tracePt t="36480" x="8358188" y="5827713"/>
          <p14:tracePt t="36497" x="8104188" y="5927725"/>
          <p14:tracePt t="36514" x="8010525" y="5976938"/>
          <p14:tracePt t="36530" x="7823200" y="6032500"/>
          <p14:tracePt t="36531" x="7691438" y="6064250"/>
          <p14:tracePt t="36549" x="7200900" y="6130925"/>
          <p14:tracePt t="36564" x="6919913" y="6164263"/>
          <p14:tracePt t="36580" x="6704013" y="6208713"/>
          <p14:tracePt t="36597" x="6600825" y="6229350"/>
          <p14:tracePt t="36599" x="6484938" y="6240463"/>
          <p14:tracePt t="36615" x="6351588" y="6257925"/>
          <p14:tracePt t="36632" x="6186488" y="6273800"/>
          <p14:tracePt t="36647" x="6099175" y="6273800"/>
          <p14:tracePt t="36666" x="6021388" y="6273800"/>
          <p14:tracePt t="36668" x="6010275" y="6273800"/>
          <p14:tracePt t="36681" x="6005513" y="6273800"/>
          <p14:tracePt t="36699" x="5994400" y="6273800"/>
          <p14:tracePt t="36714" x="5988050" y="6273800"/>
          <p14:tracePt t="36731" x="5988050" y="6269038"/>
          <p14:tracePt t="36748" x="5988050" y="6262688"/>
          <p14:tracePt t="36749" x="5988050" y="6251575"/>
          <p14:tracePt t="36764" x="5988050" y="6208713"/>
          <p14:tracePt t="36780" x="5961063" y="6135688"/>
          <p14:tracePt t="36798" x="5845175" y="5970588"/>
          <p14:tracePt t="36814" x="5675313" y="5827713"/>
          <p14:tracePt t="36831" x="5432425" y="5668963"/>
          <p14:tracePt t="36832" x="5267325" y="5568950"/>
          <p14:tracePt t="36849" x="5102225" y="5481638"/>
          <p14:tracePt t="36864" x="5040313" y="5441950"/>
          <p14:tracePt t="36882" x="5008563" y="5408613"/>
          <p14:tracePt t="36899" x="4979988" y="5381625"/>
          <p14:tracePt t="36917" x="4968875" y="5381625"/>
          <p14:tracePt t="36930" x="4930775" y="5370513"/>
          <p14:tracePt t="36948" x="4903788" y="5370513"/>
          <p14:tracePt t="36965" x="4892675" y="5370513"/>
          <p14:tracePt t="36966" x="4886325" y="5370513"/>
          <p14:tracePt t="36982" x="4875213" y="5370513"/>
          <p14:tracePt t="37001" x="4870450" y="5370513"/>
          <p14:tracePt t="37020" x="4864100" y="5370513"/>
          <p14:tracePt t="37036" x="4848225" y="5370513"/>
          <p14:tracePt t="37048" x="4837113" y="5381625"/>
          <p14:tracePt t="37050" x="4821238" y="5381625"/>
          <p14:tracePt t="37067" x="4799013" y="5392738"/>
          <p14:tracePt t="37082" x="4792663" y="5397500"/>
          <p14:tracePt t="37099" x="4781550" y="5403850"/>
          <p14:tracePt t="37115" x="4776788" y="5408613"/>
          <p14:tracePt t="37117" x="4770438" y="5414963"/>
          <p14:tracePt t="37133" x="4765675" y="5414963"/>
          <p14:tracePt t="37149" x="4748213" y="5419725"/>
          <p14:tracePt t="37150" x="4721225" y="5419725"/>
          <p14:tracePt t="37165" x="4683125" y="5419725"/>
          <p14:tracePt t="37182" x="4665663" y="5419725"/>
          <p14:tracePt t="37199" x="4654550" y="5426075"/>
          <p14:tracePt t="37217" x="4645025" y="5426075"/>
          <p14:tracePt t="37231" x="4633913" y="5426075"/>
          <p14:tracePt t="37248" x="4616450" y="5426075"/>
          <p14:tracePt t="37264" x="4611688" y="5426075"/>
          <p14:tracePt t="37290" x="4627563" y="5437188"/>
          <p14:tracePt t="37298" x="4633913" y="5437188"/>
          <p14:tracePt t="37314" x="4738688" y="5441950"/>
          <p14:tracePt t="37331" x="4852988" y="5453063"/>
          <p14:tracePt t="37349" x="4979988" y="5459413"/>
          <p14:tracePt t="37350" x="5057775" y="5453063"/>
          <p14:tracePt t="37366" x="5140325" y="5441950"/>
          <p14:tracePt t="37381" x="5216525" y="5419725"/>
          <p14:tracePt t="37399" x="5256213" y="5403850"/>
          <p14:tracePt t="37416" x="5278438" y="5392738"/>
          <p14:tracePt t="37433" x="5283200" y="5387975"/>
          <p14:tracePt t="37449" x="5305425" y="5381625"/>
          <p14:tracePt t="37465" x="5332413" y="5370513"/>
          <p14:tracePt t="37482" x="5360988" y="5370513"/>
          <p14:tracePt t="37484" x="5376863" y="5370513"/>
          <p14:tracePt t="37500" x="5432425" y="5370513"/>
          <p14:tracePt t="37517" x="5454650" y="5370513"/>
          <p14:tracePt t="37532" x="5476875" y="5370513"/>
          <p14:tracePt t="37550" x="5492750" y="5370513"/>
          <p14:tracePt t="37565" x="5508625" y="5370513"/>
          <p14:tracePt t="37566" x="5514975" y="5370513"/>
          <p14:tracePt t="37582" x="5541963" y="5370513"/>
          <p14:tracePt t="37598" x="5559425" y="5370513"/>
          <p14:tracePt t="37615" x="5586413" y="5370513"/>
          <p14:tracePt t="37632" x="5602288" y="5370513"/>
          <p14:tracePt t="37650" x="5613400" y="5370513"/>
          <p14:tracePt t="37666" x="5619750" y="5376863"/>
          <p14:tracePt t="37682" x="5641975" y="5376863"/>
          <p14:tracePt t="37699" x="5680075" y="5381625"/>
          <p14:tracePt t="37716" x="5862638" y="5408613"/>
          <p14:tracePt t="37733" x="5965825" y="5426075"/>
          <p14:tracePt t="37748" x="6076950" y="5430838"/>
          <p14:tracePt t="37765" x="6203950" y="5448300"/>
          <p14:tracePt t="37782" x="6275388" y="5448300"/>
          <p14:tracePt t="37784" x="6319838" y="5453063"/>
          <p14:tracePt t="37800" x="6373813" y="5453063"/>
          <p14:tracePt t="37818" x="6451600" y="5470525"/>
          <p14:tracePt t="37833" x="6523038" y="5486400"/>
          <p14:tracePt t="37849" x="6632575" y="5502275"/>
          <p14:tracePt t="37867" x="6672263" y="5513388"/>
          <p14:tracePt t="37883" x="6699250" y="5513388"/>
          <p14:tracePt t="37899" x="6732588" y="5513388"/>
          <p14:tracePt t="37916" x="6754813" y="5519738"/>
          <p14:tracePt t="37933" x="6788150" y="5524500"/>
          <p14:tracePt t="37934" x="6797675" y="5530850"/>
          <p14:tracePt t="37949" x="6819900" y="5535613"/>
          <p14:tracePt t="37951" x="6853238" y="5535613"/>
          <p14:tracePt t="37966" x="6908800" y="5553075"/>
          <p14:tracePt t="37982" x="6958013" y="5553075"/>
          <p14:tracePt t="37999" x="6985000" y="5553075"/>
          <p14:tracePt t="38017" x="7040563" y="5553075"/>
          <p14:tracePt t="38034" x="7058025" y="5553075"/>
          <p14:tracePt t="38049" x="7089775" y="5553075"/>
          <p14:tracePt t="38066" x="7129463" y="5553075"/>
          <p14:tracePt t="38084" x="7178675" y="5546725"/>
          <p14:tracePt t="38100" x="7205663" y="5546725"/>
          <p14:tracePt t="38101" x="7212013" y="5541963"/>
          <p14:tracePt t="38117" x="7245350" y="5530850"/>
          <p14:tracePt t="38133" x="7283450" y="5519738"/>
          <p14:tracePt t="38150" x="7305675" y="5513388"/>
          <p14:tracePt t="38151" x="7321550" y="5502275"/>
          <p14:tracePt t="38167" x="7332663" y="5502275"/>
          <p14:tracePt t="38184" x="7359650" y="5497513"/>
          <p14:tracePt t="38200" x="7381875" y="5486400"/>
          <p14:tracePt t="38216" x="7410450" y="5486400"/>
          <p14:tracePt t="38233" x="7443788" y="5481638"/>
          <p14:tracePt t="38234" x="7464425" y="5475288"/>
          <p14:tracePt t="38250" x="7486650" y="5470525"/>
          <p14:tracePt t="38266" x="7508875" y="5470525"/>
          <p14:tracePt t="38283" x="7537450" y="5470525"/>
          <p14:tracePt t="38300" x="7546975" y="5464175"/>
          <p14:tracePt t="38302" x="7564438" y="5464175"/>
          <p14:tracePt t="38318" x="7591425" y="5464175"/>
          <p14:tracePt t="38334" x="7635875" y="5464175"/>
          <p14:tracePt t="38350" x="7669213" y="5464175"/>
          <p14:tracePt t="38367" x="7696200" y="5464175"/>
          <p14:tracePt t="38384" x="7729538" y="5464175"/>
          <p14:tracePt t="38400" x="7745413" y="5464175"/>
          <p14:tracePt t="38401" x="7756525" y="5464175"/>
          <p14:tracePt t="38416" x="7812088" y="5464175"/>
          <p14:tracePt t="38434" x="7834313" y="5464175"/>
          <p14:tracePt t="38451" x="7883525" y="5464175"/>
          <p14:tracePt t="38452" x="7894638" y="5464175"/>
          <p14:tracePt t="38467" x="7916863" y="5464175"/>
          <p14:tracePt t="38484" x="7932738" y="5464175"/>
          <p14:tracePt t="38500" x="7954963" y="5464175"/>
          <p14:tracePt t="38516" x="7972425" y="5464175"/>
          <p14:tracePt t="38535" x="7988300" y="5464175"/>
          <p14:tracePt t="38550" x="7999413" y="5464175"/>
          <p14:tracePt t="38567" x="8010525" y="5464175"/>
          <p14:tracePt t="38584" x="8026400" y="5464175"/>
          <p14:tracePt t="38600" x="8048625" y="5464175"/>
          <p14:tracePt t="38601" x="8066088" y="5464175"/>
          <p14:tracePt t="38618" x="8081963" y="5464175"/>
          <p14:tracePt t="38638" x="8093075" y="5464175"/>
          <p14:tracePt t="38651" x="8097838" y="5464175"/>
          <p14:tracePt t="38667" x="8104188" y="5464175"/>
          <p14:tracePt t="38702" x="8108950" y="5464175"/>
          <p14:tracePt t="38761" x="8115300" y="5464175"/>
          <p14:tracePt t="38770" x="8126413" y="5464175"/>
          <p14:tracePt t="38775" x="8148638" y="5464175"/>
          <p14:tracePt t="38783" x="8170863" y="5464175"/>
          <p14:tracePt t="38801" x="8235950" y="5481638"/>
          <p14:tracePt t="38817" x="8296275" y="5497513"/>
          <p14:tracePt t="38819" x="8347075" y="5508625"/>
          <p14:tracePt t="38836" x="8396288" y="5524500"/>
          <p14:tracePt t="38851" x="8467725" y="5546725"/>
          <p14:tracePt t="38868" x="8523288" y="5564188"/>
          <p14:tracePt t="38884" x="8605838" y="5580063"/>
          <p14:tracePt t="38901" x="8650288" y="5591175"/>
          <p14:tracePt t="38902" x="8677275" y="5595938"/>
          <p14:tracePt t="38918" x="8704263" y="5602288"/>
          <p14:tracePt t="38920" x="8726488" y="5602288"/>
          <p14:tracePt t="38934" x="8782050" y="5602288"/>
          <p14:tracePt t="38951" x="8826500" y="5602288"/>
          <p14:tracePt t="38968" x="8875713" y="5607050"/>
          <p14:tracePt t="38969" x="8897938" y="5607050"/>
          <p14:tracePt t="38985" x="8958263" y="5607050"/>
          <p14:tracePt t="39002" x="9007475" y="5602288"/>
          <p14:tracePt t="39018" x="9063038" y="5602288"/>
          <p14:tracePt t="39034" x="9101138" y="5602288"/>
          <p14:tracePt t="39036" x="9134475" y="5595938"/>
          <p14:tracePt t="39051" x="9167813" y="5595938"/>
          <p14:tracePt t="39053" x="9183688" y="5595938"/>
          <p14:tracePt t="39070" x="9221788" y="5595938"/>
          <p14:tracePt t="39084" x="9255125" y="5595938"/>
          <p14:tracePt t="39101" x="9288463" y="5595938"/>
          <p14:tracePt t="39118" x="9321800" y="5595938"/>
          <p14:tracePt t="39119" x="9337675" y="5602288"/>
          <p14:tracePt t="39134" x="9355138" y="5607050"/>
          <p14:tracePt t="39136" x="9382125" y="5618163"/>
          <p14:tracePt t="39150" x="9459913" y="5635625"/>
          <p14:tracePt t="39167" x="9542463" y="5640388"/>
          <p14:tracePt t="39185" x="9629775" y="5640388"/>
          <p14:tracePt t="39186" x="9658350" y="5640388"/>
          <p14:tracePt t="39201" x="9745663" y="5624513"/>
          <p14:tracePt t="39219" x="9801225" y="5607050"/>
          <p14:tracePt t="39234" x="9856788" y="5591175"/>
          <p14:tracePt t="39251" x="9894888" y="5580063"/>
          <p14:tracePt t="39269" x="9982200" y="5557838"/>
          <p14:tracePt t="39285" x="10015538" y="5541963"/>
          <p14:tracePt t="39287" x="10044113" y="5524500"/>
          <p14:tracePt t="39301" x="10075863" y="5497513"/>
          <p14:tracePt t="39318" x="10109200" y="5464175"/>
          <p14:tracePt t="39337" x="10115550" y="5464175"/>
          <p14:tracePt t="39353" x="10120313" y="5453063"/>
          <p14:tracePt t="39369" x="10158413" y="5430838"/>
          <p14:tracePt t="39384" x="10180638" y="5414963"/>
          <p14:tracePt t="39402" x="10202863" y="5397500"/>
          <p14:tracePt t="39404" x="10213975" y="5392738"/>
          <p14:tracePt t="39417" x="10220325" y="5381625"/>
          <p14:tracePt t="39419" x="10225088" y="5381625"/>
          <p14:tracePt t="39435" x="10225088" y="5376863"/>
          <p14:tracePt t="39496" x="10231438" y="5376863"/>
          <p14:tracePt t="39503" x="10231438" y="5370513"/>
          <p14:tracePt t="39519" x="10240963" y="5370513"/>
          <p14:tracePt t="39521" x="10252075" y="5370513"/>
          <p14:tracePt t="39535" x="10269538" y="5370513"/>
          <p14:tracePt t="39552" x="10280650" y="5370513"/>
          <p14:tracePt t="39569" x="10291763" y="5370513"/>
          <p14:tracePt t="39586" x="10296525" y="5370513"/>
          <p14:tracePt t="39601" x="10313988" y="5370513"/>
          <p14:tracePt t="39621" x="10325100" y="5370513"/>
          <p14:tracePt t="39622" x="10329863" y="5370513"/>
          <p14:tracePt t="39636" x="10352088" y="5370513"/>
          <p14:tracePt t="39652" x="10363200" y="5376863"/>
          <p14:tracePt t="39669" x="10385425" y="5387975"/>
          <p14:tracePt t="39686" x="10396538" y="5392738"/>
          <p14:tracePt t="39702" x="10428288" y="5397500"/>
          <p14:tracePt t="39704" x="10439400" y="5403850"/>
          <p14:tracePt t="39720" x="10461625" y="5408613"/>
          <p14:tracePt t="39737" x="10479088" y="5408613"/>
          <p14:tracePt t="39751" x="10501313" y="5408613"/>
          <p14:tracePt t="39769" x="10528300" y="5408613"/>
          <p14:tracePt t="39785" x="10539413" y="5408613"/>
          <p14:tracePt t="39870" x="10544175" y="5408613"/>
          <p14:tracePt t="39915" x="10550525" y="5408613"/>
          <p14:tracePt t="39922" x="10561638" y="5408613"/>
          <p14:tracePt t="39937" x="10572750" y="5408613"/>
          <p14:tracePt t="39952" x="10577513" y="5408613"/>
          <p14:tracePt t="39954" x="10583863" y="5408613"/>
          <p14:tracePt t="39968" x="10599738" y="5408613"/>
          <p14:tracePt t="39985" x="10615613" y="5408613"/>
          <p14:tracePt t="40002" x="10633075" y="5408613"/>
          <p14:tracePt t="40004" x="10637838" y="5408613"/>
          <p14:tracePt t="40020" x="10648950" y="5408613"/>
          <p14:tracePt t="40036" x="10660063" y="5408613"/>
          <p14:tracePt t="40052" x="10671175" y="5408613"/>
          <p14:tracePt t="40069" x="10682288" y="5408613"/>
          <p14:tracePt t="40087" x="10688638" y="5408613"/>
          <p14:tracePt t="40103" x="10693400" y="5408613"/>
          <p14:tracePt t="40119" x="10709275" y="5408613"/>
          <p14:tracePt t="40135" x="10731500" y="5408613"/>
          <p14:tracePt t="40152" x="10748963" y="5408613"/>
          <p14:tracePt t="40154" x="10764838" y="5408613"/>
          <p14:tracePt t="40169" x="10775950" y="5408613"/>
          <p14:tracePt t="40187" x="10787063" y="5408613"/>
          <p14:tracePt t="40203" x="10798175" y="5408613"/>
          <p14:tracePt t="40220" x="10809288" y="5408613"/>
          <p14:tracePt t="40237" x="10842625" y="5408613"/>
          <p14:tracePt t="40253" x="10864850" y="5414963"/>
          <p14:tracePt t="40254" x="10880725" y="5419725"/>
          <p14:tracePt t="40268" x="10896600" y="5419725"/>
          <p14:tracePt t="40286" x="10907713" y="5419725"/>
          <p14:tracePt t="40305" x="10925175" y="5419725"/>
          <p14:tracePt t="40321" x="10929938" y="5419725"/>
          <p14:tracePt t="40337" x="10936288" y="5419725"/>
          <p14:tracePt t="40353" x="10941050" y="5419725"/>
          <p14:tracePt t="40403" x="10941050" y="5426075"/>
          <p14:tracePt t="40432" x="10947400" y="5426075"/>
          <p14:tracePt t="40440" x="10947400" y="5430838"/>
          <p14:tracePt t="40455" x="10952163" y="5437188"/>
          <p14:tracePt t="40470" x="10958513" y="5437188"/>
          <p14:tracePt t="40471" x="10958513" y="5441950"/>
          <p14:tracePt t="40487" x="10963275" y="5441950"/>
          <p14:tracePt t="40504" x="10969625" y="5448300"/>
          <p14:tracePt t="40520" x="10969625" y="5453063"/>
          <p14:tracePt t="40521" x="10969625" y="5459413"/>
          <p14:tracePt t="40545" x="10969625" y="5464175"/>
          <p14:tracePt t="40560" x="10969625" y="5470525"/>
          <p14:tracePt t="40569" x="10963275" y="5481638"/>
          <p14:tracePt t="40587" x="10925175" y="5491163"/>
          <p14:tracePt t="40589" x="10864850" y="5502275"/>
          <p14:tracePt t="40603" x="10782300" y="5508625"/>
          <p14:tracePt t="40605" x="10521950" y="5508625"/>
          <p14:tracePt t="40621" x="10053638" y="5508625"/>
          <p14:tracePt t="40638" x="9558338" y="5535613"/>
          <p14:tracePt t="40654" x="9056688" y="5591175"/>
          <p14:tracePt t="40670" x="8385175" y="5707063"/>
          <p14:tracePt t="40671" x="8142288" y="5778500"/>
          <p14:tracePt t="40687" x="8004175" y="5816600"/>
          <p14:tracePt t="40688" x="7789863" y="5910263"/>
          <p14:tracePt t="40703" x="7531100" y="6042025"/>
          <p14:tracePt t="40720" x="7339013" y="6130925"/>
          <p14:tracePt t="40737" x="7239000" y="6180138"/>
          <p14:tracePt t="40755" x="7085013" y="6269038"/>
          <p14:tracePt t="40770" x="6991350" y="6311900"/>
          <p14:tracePt t="40787" x="6842125" y="6362700"/>
          <p14:tracePt t="40803" x="6704013" y="6389688"/>
          <p14:tracePt t="40820" x="6638925" y="6389688"/>
          <p14:tracePt t="40821" x="6621463" y="6389688"/>
          <p14:tracePt t="40839" x="6600825" y="6389688"/>
          <p14:tracePt t="40853" x="6589713" y="6384925"/>
          <p14:tracePt t="40870" x="6572250" y="6384925"/>
          <p14:tracePt t="40887" x="6550025" y="6378575"/>
          <p14:tracePt t="40906" x="6507163" y="6378575"/>
          <p14:tracePt t="40921" x="6445250" y="6378575"/>
          <p14:tracePt t="40938" x="6384925" y="6384925"/>
          <p14:tracePt t="40953" x="6319838" y="6400800"/>
          <p14:tracePt t="40970" x="6257925" y="6405563"/>
          <p14:tracePt t="40971" x="6219825" y="6405563"/>
          <p14:tracePt t="40988" x="6142038" y="6389688"/>
          <p14:tracePt t="41004" x="6038850" y="6340475"/>
          <p14:tracePt t="41021" x="5916613" y="6302375"/>
          <p14:tracePt t="41037" x="5894388" y="6296025"/>
          <p14:tracePt t="41094" x="5894388" y="6291263"/>
          <p14:tracePt t="41107" x="5905500" y="6284913"/>
          <p14:tracePt t="41114" x="5916613" y="6280150"/>
          <p14:tracePt t="41122" x="5938838" y="6257925"/>
          <p14:tracePt t="41138" x="5956300" y="6246813"/>
          <p14:tracePt t="41140" x="5961063" y="6240463"/>
          <p14:tracePt t="41155" x="6005513" y="6202363"/>
          <p14:tracePt t="41171" x="6054725" y="6169025"/>
          <p14:tracePt t="41188" x="6159500" y="6103938"/>
          <p14:tracePt t="41190" x="6208713" y="6081713"/>
          <p14:tracePt t="41205" x="6246813" y="6064250"/>
          <p14:tracePt t="41207" x="6286500" y="6042025"/>
          <p14:tracePt t="41220" x="6308725" y="6026150"/>
          <p14:tracePt t="41239" x="6313488" y="6021388"/>
          <p14:tracePt t="41255" x="6319838" y="6021388"/>
          <p14:tracePt t="41272" x="6329363" y="6010275"/>
          <p14:tracePt t="41289" x="6335713" y="6010275"/>
          <p14:tracePt t="41304" x="6335713" y="6003925"/>
          <p14:tracePt t="41321" x="6346825" y="5999163"/>
          <p14:tracePt t="41350" x="6351588" y="5999163"/>
          <p14:tracePt t="41355" x="6351588" y="5992813"/>
          <p14:tracePt t="41371" x="6357938" y="5988050"/>
          <p14:tracePt t="41408" x="6357938" y="5981700"/>
          <p14:tracePt t="41415" x="6362700" y="5981700"/>
          <p14:tracePt t="41441" x="6362700" y="5976938"/>
          <p14:tracePt t="41445" x="6369050" y="5976938"/>
          <p14:tracePt t="41821" x="6373813" y="5976938"/>
          <p14:tracePt t="41828" x="6380163" y="5976938"/>
          <p14:tracePt t="41839" x="6391275" y="5970588"/>
          <p14:tracePt t="41856" x="6402388" y="5976938"/>
          <p14:tracePt t="41873" x="6407150" y="5976938"/>
          <p14:tracePt t="41889" x="6413500" y="5976938"/>
          <p14:tracePt t="41941" x="6418263" y="5976938"/>
          <p14:tracePt t="41958" x="6423025" y="5976938"/>
          <p14:tracePt t="41971" x="6429375" y="5976938"/>
          <p14:tracePt t="41977" x="6434138" y="5976938"/>
          <p14:tracePt t="42197" x="6440488" y="5976938"/>
          <p14:tracePt t="42234" x="6445250" y="5976938"/>
          <p14:tracePt t="42256" x="6451600" y="5976938"/>
          <p14:tracePt t="42946" x="6445250" y="5976938"/>
          <p14:tracePt t="42952" x="6423025" y="5976938"/>
          <p14:tracePt t="42960" x="6391275" y="5976938"/>
          <p14:tracePt t="42974" x="6373813" y="5976938"/>
          <p14:tracePt t="42976" x="6357938" y="5970588"/>
          <p14:tracePt t="42990" x="6340475" y="5970588"/>
          <p14:tracePt t="42992" x="6329363" y="5965825"/>
          <p14:tracePt t="43010" x="6308725" y="5965825"/>
          <p14:tracePt t="43024" x="6297613" y="5954713"/>
          <p14:tracePt t="43042" x="6286500" y="5948363"/>
          <p14:tracePt t="43060" x="6280150" y="5948363"/>
          <p14:tracePt t="43074" x="6264275" y="5948363"/>
          <p14:tracePt t="43092" x="6253163" y="5943600"/>
          <p14:tracePt t="43108" x="6219825" y="5943600"/>
          <p14:tracePt t="43109" x="6215063" y="5938838"/>
          <p14:tracePt t="43126" x="6170613" y="5927725"/>
          <p14:tracePt t="43141" x="6137275" y="5916613"/>
          <p14:tracePt t="43157" x="6110288" y="5910263"/>
          <p14:tracePt t="43174" x="6088063" y="5905500"/>
          <p14:tracePt t="43190" x="6076950" y="5905500"/>
          <p14:tracePt t="43269" x="6070600" y="5905500"/>
          <p14:tracePt t="43313" x="6065838" y="5905500"/>
          <p14:tracePt t="43321" x="6065838" y="5899150"/>
          <p14:tracePt t="43375" x="6070600" y="5899150"/>
          <p14:tracePt t="43388" x="6076950" y="5894388"/>
          <p14:tracePt t="43403" x="6081713" y="5894388"/>
          <p14:tracePt t="43418" x="6088063" y="5894388"/>
          <p14:tracePt t="43426" x="6092825" y="5894388"/>
          <p14:tracePt t="43442" x="6099175" y="5894388"/>
          <p14:tracePt t="43458" x="6115050" y="5894388"/>
          <p14:tracePt t="43475" x="6121400" y="5894388"/>
          <p14:tracePt t="43492" x="6126163" y="5888038"/>
          <p14:tracePt t="43508" x="6148388" y="5883275"/>
          <p14:tracePt t="43524" x="6181725" y="5883275"/>
          <p14:tracePt t="43542" x="6242050" y="5865813"/>
          <p14:tracePt t="43559" x="6340475" y="5865813"/>
          <p14:tracePt t="43575" x="6362700" y="5865813"/>
          <p14:tracePt t="43592" x="6384925" y="5861050"/>
          <p14:tracePt t="43612" x="6391275" y="5861050"/>
          <p14:tracePt t="43624" x="6407150" y="5849938"/>
          <p14:tracePt t="43642" x="6418263" y="5865813"/>
          <p14:tracePt t="43660" x="6500813" y="5865813"/>
          <p14:tracePt t="43675" x="6589713" y="5872163"/>
          <p14:tracePt t="43691" x="6665913" y="5876925"/>
          <p14:tracePt t="43708" x="6732588" y="5883275"/>
          <p14:tracePt t="43725" x="6797675" y="5894388"/>
          <p14:tracePt t="43741" x="6848475" y="5899150"/>
          <p14:tracePt t="43758" x="6886575" y="5899150"/>
          <p14:tracePt t="43774" x="6935788" y="5905500"/>
          <p14:tracePt t="43792" x="7024688" y="5910263"/>
          <p14:tracePt t="43809" x="7058025" y="5910263"/>
          <p14:tracePt t="43810" x="7085013" y="5910263"/>
          <p14:tracePt t="43825" x="7134225" y="5910263"/>
          <p14:tracePt t="43842" x="7178675" y="5910263"/>
          <p14:tracePt t="43859" x="7245350" y="5921375"/>
          <p14:tracePt t="43876" x="7299325" y="5927725"/>
          <p14:tracePt t="43891" x="7366000" y="5927725"/>
          <p14:tracePt t="43908" x="7426325" y="5932488"/>
          <p14:tracePt t="43925" x="7493000" y="5938838"/>
          <p14:tracePt t="43927" x="7504113" y="5938838"/>
          <p14:tracePt t="43941" x="7537450" y="5943600"/>
          <p14:tracePt t="43959" x="7553325" y="5943600"/>
          <p14:tracePt t="43976" x="7586663" y="5943600"/>
          <p14:tracePt t="43994" x="7635875" y="5943600"/>
          <p14:tracePt t="44010" x="7669213" y="5943600"/>
          <p14:tracePt t="44026" x="7713663" y="5943600"/>
          <p14:tracePt t="44041" x="7740650" y="5943600"/>
          <p14:tracePt t="44059" x="7767638" y="5938838"/>
          <p14:tracePt t="44076" x="7789863" y="5938838"/>
          <p14:tracePt t="44078" x="7800975" y="5938838"/>
          <p14:tracePt t="44092" x="7823200" y="5938838"/>
          <p14:tracePt t="44110" x="7839075" y="5938838"/>
          <p14:tracePt t="44125" x="7845425" y="5938838"/>
          <p14:tracePt t="44213" x="7850188" y="5938838"/>
          <p14:tracePt t="44220" x="7856538" y="5932488"/>
          <p14:tracePt t="44235" x="7861300" y="5932488"/>
          <p14:tracePt t="44244" x="7867650" y="5927725"/>
          <p14:tracePt t="44259" x="7872413" y="5927725"/>
          <p14:tracePt t="44261" x="7878763" y="5927725"/>
          <p14:tracePt t="44275" x="7889875" y="5921375"/>
          <p14:tracePt t="44292" x="7894638" y="5916613"/>
          <p14:tracePt t="44294" x="7900988" y="5916613"/>
          <p14:tracePt t="44310" x="7916863" y="5910263"/>
          <p14:tracePt t="44327" x="7954963" y="5905500"/>
          <p14:tracePt t="44342" x="7983538" y="5899150"/>
          <p14:tracePt t="44359" x="8021638" y="5894388"/>
          <p14:tracePt t="44375" x="8059738" y="5883275"/>
          <p14:tracePt t="44393" x="8088313" y="5876925"/>
          <p14:tracePt t="44409" x="8097838" y="5876925"/>
          <p14:tracePt t="44425" x="8115300" y="5872163"/>
          <p14:tracePt t="44442" x="8137525" y="5872163"/>
          <p14:tracePt t="44444" x="8142288" y="5872163"/>
          <p14:tracePt t="44460" x="8164513" y="5872163"/>
          <p14:tracePt t="44476" x="8181975" y="5872163"/>
          <p14:tracePt t="44492" x="8208963" y="5872163"/>
          <p14:tracePt t="44509" x="8231188" y="5872163"/>
          <p14:tracePt t="44527" x="8258175" y="5872163"/>
          <p14:tracePt t="44544" x="8275638" y="5872163"/>
          <p14:tracePt t="44559" x="8285163" y="5872163"/>
          <p14:tracePt t="44576" x="8296275" y="5872163"/>
          <p14:tracePt t="44594" x="8307388" y="5872163"/>
          <p14:tracePt t="44611" x="8318500" y="5872163"/>
          <p14:tracePt t="44629" x="8324850" y="5872163"/>
          <p14:tracePt t="44659" x="8329613" y="5872163"/>
          <p14:tracePt t="44754" x="8329613" y="5876925"/>
          <p14:tracePt t="44761" x="8329613" y="5883275"/>
          <p14:tracePt t="44790" x="8329613" y="5888038"/>
          <p14:tracePt t="44799" x="8329613" y="5894388"/>
          <p14:tracePt t="44882" x="8329613" y="5899150"/>
          <p14:tracePt t="44895" x="8335963" y="5899150"/>
          <p14:tracePt t="44902" x="8335963" y="5905500"/>
          <p14:tracePt t="44918" x="8340725" y="5910263"/>
          <p14:tracePt t="44926" x="8347075" y="5910263"/>
          <p14:tracePt t="44944" x="8358188" y="5910263"/>
          <p14:tracePt t="44960" x="8374063" y="5916613"/>
          <p14:tracePt t="44962" x="8389938" y="5916613"/>
          <p14:tracePt t="44978" x="8418513" y="5916613"/>
          <p14:tracePt t="44994" x="8445500" y="5910263"/>
          <p14:tracePt t="45011" x="8472488" y="5905500"/>
          <p14:tracePt t="45026" x="8501063" y="5894388"/>
          <p14:tracePt t="45043" x="8516938" y="5883275"/>
          <p14:tracePt t="45045" x="8523288" y="5883275"/>
          <p14:tracePt t="45060" x="8545513" y="5872163"/>
          <p14:tracePt t="45077" x="8556625" y="5865813"/>
          <p14:tracePt t="45094" x="8561388" y="5861050"/>
          <p14:tracePt t="45300" x="8556625" y="5861050"/>
          <p14:tracePt t="45307" x="8550275" y="5861050"/>
          <p14:tracePt t="45316" x="8539163" y="5865813"/>
          <p14:tracePt t="45327" x="8516938" y="5876925"/>
          <p14:tracePt t="45344" x="8494713" y="5883275"/>
          <p14:tracePt t="45346" x="8483600" y="5894388"/>
          <p14:tracePt t="45361" x="8456613" y="5899150"/>
          <p14:tracePt t="45362" x="8418513" y="5905500"/>
          <p14:tracePt t="45377" x="8253413" y="5905500"/>
          <p14:tracePt t="45395" x="7954963" y="5910263"/>
          <p14:tracePt t="45396" x="7773988" y="5927725"/>
          <p14:tracePt t="45411" x="7388225" y="5999163"/>
          <p14:tracePt t="45429" x="7134225" y="6059488"/>
          <p14:tracePt t="45444" x="6837363" y="6130925"/>
          <p14:tracePt t="45461" x="6538913" y="6191250"/>
          <p14:tracePt t="45478" x="6269038" y="6257925"/>
          <p14:tracePt t="45480" x="6126163" y="6302375"/>
          <p14:tracePt t="45495" x="5811838" y="6396038"/>
          <p14:tracePt t="45511" x="5581650" y="6467475"/>
          <p14:tracePt t="45528" x="5383213" y="6516688"/>
          <p14:tracePt t="45544" x="5207000" y="6565900"/>
          <p14:tracePt t="45561" x="5024438" y="6643688"/>
          <p14:tracePt t="45562" x="4957763" y="6675438"/>
          <p14:tracePt t="45579" x="4803775" y="6731000"/>
          <p14:tracePt t="45593" x="4478338" y="6835775"/>
          <p14:tracePt t="46134" x="600075" y="5464175"/>
          <p14:tracePt t="46145" x="815975" y="5481638"/>
          <p14:tracePt t="46164" x="1222375" y="5486400"/>
          <p14:tracePt t="46181" x="1393825" y="5486400"/>
          <p14:tracePt t="46196" x="1835150" y="5584825"/>
          <p14:tracePt t="46212" x="2274888" y="5734050"/>
          <p14:tracePt t="46230" x="3267075" y="5992813"/>
          <p14:tracePt t="46248" x="4043363" y="6097588"/>
          <p14:tracePt t="46262" x="4622800" y="6157913"/>
          <p14:tracePt t="46279" x="5129213" y="6191250"/>
          <p14:tracePt t="46295" x="5238750" y="6191250"/>
          <p14:tracePt t="46297" x="5260975" y="6191250"/>
          <p14:tracePt t="46312" x="5267325" y="6191250"/>
          <p14:tracePt t="46329" x="5267325" y="6197600"/>
          <p14:tracePt t="46345" x="5267325" y="6202363"/>
          <p14:tracePt t="46362" x="5256213" y="6213475"/>
          <p14:tracePt t="46380" x="5216525" y="6224588"/>
          <p14:tracePt t="46397" x="5200650" y="6229350"/>
          <p14:tracePt t="46412" x="5162550" y="6257925"/>
          <p14:tracePt t="46429" x="5106988" y="6311900"/>
          <p14:tracePt t="46446" x="5046663" y="6400800"/>
          <p14:tracePt t="46464" x="5035550" y="6423025"/>
          <p14:tracePt t="46480" x="5029200" y="6427788"/>
          <p14:tracePt t="46496" x="4979988" y="6438900"/>
          <p14:tracePt t="46512" x="4881563" y="6467475"/>
          <p14:tracePt t="46531" x="4578350" y="6527800"/>
          <p14:tracePt t="46546" x="4341813" y="6572250"/>
          <p14:tracePt t="46562" x="4225925" y="6588125"/>
          <p14:tracePt t="46580" x="4159250" y="6604000"/>
          <p14:tracePt t="46595" x="4121150" y="6615113"/>
          <p14:tracePt t="46596" x="4098925" y="6621463"/>
          <p14:tracePt t="46613" x="4071938" y="6626225"/>
          <p14:tracePt t="46629" x="4038600" y="6626225"/>
          <p14:tracePt t="46646" x="4021138" y="6626225"/>
          <p14:tracePt t="46663" x="4010025" y="6626225"/>
          <p14:tracePt t="46755" x="4005263" y="6626225"/>
          <p14:tracePt t="46786" x="4000500" y="6626225"/>
          <p14:tracePt t="46831" x="4000500" y="6632575"/>
          <p14:tracePt t="46838" x="3994150" y="6632575"/>
          <p14:tracePt t="46860" x="3989388" y="6632575"/>
          <p14:tracePt t="46877" x="3983038" y="6632575"/>
          <p14:tracePt t="46891" x="3971925" y="6632575"/>
          <p14:tracePt t="46898" x="3960813" y="6632575"/>
          <p14:tracePt t="46914" x="3949700" y="6615113"/>
          <p14:tracePt t="46929" x="3927475" y="6592888"/>
          <p14:tracePt t="46946" x="3895725" y="6565900"/>
          <p14:tracePt t="46963" x="3833813" y="6516688"/>
          <p14:tracePt t="46964" x="3802063" y="6499225"/>
          <p14:tracePt t="46980" x="3735388" y="6461125"/>
          <p14:tracePt t="46996" x="3702050" y="6445250"/>
          <p14:tracePt t="47013" x="3690938" y="6434138"/>
          <p14:tracePt t="47029" x="3668713" y="6427788"/>
          <p14:tracePt t="47048" x="3646488" y="6411913"/>
          <p14:tracePt t="47064" x="3619500" y="6405563"/>
          <p14:tracePt t="47079" x="3597275" y="6405563"/>
          <p14:tracePt t="47098" x="3575050" y="6405563"/>
          <p14:tracePt t="47101" x="3570288" y="6405563"/>
          <p14:tracePt t="47114" x="3552825" y="6405563"/>
          <p14:tracePt t="47130" x="3541713" y="6405563"/>
          <p14:tracePt t="47145" x="3525838" y="6405563"/>
          <p14:tracePt t="47163" x="3498850" y="6411913"/>
          <p14:tracePt t="47180" x="3481388" y="6416675"/>
          <p14:tracePt t="47182" x="3476625" y="6416675"/>
          <p14:tracePt t="47197" x="3470275" y="6423025"/>
          <p14:tracePt t="47214" x="3459163" y="6427788"/>
          <p14:tracePt t="47237" x="3454400" y="6427788"/>
          <p14:tracePt t="47247" x="3454400" y="6434138"/>
          <p14:tracePt t="47264" x="3448050" y="6438900"/>
          <p14:tracePt t="47265" x="3443288" y="6445250"/>
          <p14:tracePt t="47281" x="3432175" y="6450013"/>
          <p14:tracePt t="47297" x="3432175" y="6456363"/>
          <p14:tracePt t="47313" x="3438525" y="6472238"/>
          <p14:tracePt t="47330" x="3465513" y="6483350"/>
          <p14:tracePt t="47332" x="3487738" y="6489700"/>
          <p14:tracePt t="47347" x="3487738" y="6494463"/>
          <p14:tracePt t="47349" x="3492500" y="6499225"/>
          <p14:tracePt t="47438" x="3487738" y="6505575"/>
          <p14:tracePt t="47455" x="3481388" y="6505575"/>
          <p14:tracePt t="47460" x="3476625" y="6510338"/>
          <p14:tracePt t="47467" x="3470275" y="6510338"/>
          <p14:tracePt t="47480" x="3465513" y="6510338"/>
          <p14:tracePt t="47499" x="3421063" y="6510338"/>
          <p14:tracePt t="47513" x="3365500" y="6510338"/>
          <p14:tracePt t="47530" x="3333750" y="6516688"/>
          <p14:tracePt t="47547" x="3327400" y="6516688"/>
          <p14:tracePt t="47564" x="3322638" y="6516688"/>
          <p14:tracePt t="47918" x="3322638" y="6510338"/>
          <p14:tracePt t="47941" x="3322638" y="6505575"/>
          <p14:tracePt t="47949" x="3327400" y="6499225"/>
          <p14:tracePt t="47954" x="3333750" y="6489700"/>
          <p14:tracePt t="47964" x="3338513" y="6483350"/>
          <p14:tracePt t="47981" x="3360738" y="6461125"/>
          <p14:tracePt t="47998" x="3398838" y="6434138"/>
          <p14:tracePt t="48000" x="3416300" y="6423025"/>
          <p14:tracePt t="48016" x="3470275" y="6396038"/>
          <p14:tracePt t="48031" x="3536950" y="6367463"/>
          <p14:tracePt t="48049" x="3586163" y="6345238"/>
          <p14:tracePt t="48064" x="3646488" y="6329363"/>
          <p14:tracePt t="48082" x="3746500" y="6311900"/>
          <p14:tracePt t="48099" x="3813175" y="6307138"/>
          <p14:tracePt t="48114" x="3895725" y="6296025"/>
          <p14:tracePt t="48131" x="3960813" y="6291263"/>
          <p14:tracePt t="48149" x="4016375" y="6280150"/>
          <p14:tracePt t="48166" x="4021138" y="6280150"/>
          <p14:tracePt t="48182" x="4021138" y="6273800"/>
          <p14:tracePt t="48199" x="4027488" y="6273800"/>
          <p14:tracePt t="48217" x="4032250" y="6273800"/>
          <p14:tracePt t="48232" x="4060825" y="6269038"/>
          <p14:tracePt t="48250" x="4103688" y="6262688"/>
          <p14:tracePt t="48264" x="4121150" y="6257925"/>
          <p14:tracePt t="48282" x="4143375" y="6251575"/>
          <p14:tracePt t="48300" x="4170363" y="6251575"/>
          <p14:tracePt t="48317" x="4225925" y="6251575"/>
          <p14:tracePt t="48331" x="4291013" y="6251575"/>
          <p14:tracePt t="48348" x="4330700" y="6251575"/>
          <p14:tracePt t="48365" x="4402138" y="6246813"/>
          <p14:tracePt t="48366" x="4424363" y="6240463"/>
          <p14:tracePt t="48383" x="4484688" y="6240463"/>
          <p14:tracePt t="48400" x="4529138" y="6240463"/>
          <p14:tracePt t="48415" x="4556125" y="6240463"/>
          <p14:tracePt t="48432" x="4594225" y="6240463"/>
          <p14:tracePt t="48449" x="4660900" y="6240463"/>
          <p14:tracePt t="48466" x="4721225" y="6240463"/>
          <p14:tracePt t="48482" x="4765675" y="6240463"/>
          <p14:tracePt t="48499" x="4799013" y="6240463"/>
          <p14:tracePt t="48515" x="4832350" y="6240463"/>
          <p14:tracePt t="48517" x="4848225" y="6240463"/>
          <p14:tracePt t="48532" x="4870450" y="6240463"/>
          <p14:tracePt t="48548" x="4908550" y="6240463"/>
          <p14:tracePt t="48565" x="4941888" y="6240463"/>
          <p14:tracePt t="48582" x="4964113" y="6240463"/>
          <p14:tracePt t="48584" x="4968875" y="6240463"/>
          <p14:tracePt t="48600" x="4991100" y="6240463"/>
          <p14:tracePt t="48617" x="5013325" y="6240463"/>
          <p14:tracePt t="48632" x="5029200" y="6240463"/>
          <p14:tracePt t="48649" x="5062538" y="6246813"/>
          <p14:tracePt t="48667" x="5102225" y="6251575"/>
          <p14:tracePt t="48683" x="5106988" y="6251575"/>
          <p14:tracePt t="48684" x="5118100" y="6251575"/>
          <p14:tracePt t="48700" x="5122863" y="6251575"/>
          <p14:tracePt t="48717" x="5129213" y="6257925"/>
          <p14:tracePt t="48733" x="5133975" y="6257925"/>
          <p14:tracePt t="48734" x="5156200" y="6262688"/>
          <p14:tracePt t="48749" x="5173663" y="6262688"/>
          <p14:tracePt t="48750" x="5189538" y="6269038"/>
          <p14:tracePt t="48766" x="5245100" y="6273800"/>
          <p14:tracePt t="48782" x="5289550" y="6273800"/>
          <p14:tracePt t="48798" x="5321300" y="6273800"/>
          <p14:tracePt t="48817" x="5349875" y="6273800"/>
          <p14:tracePt t="48833" x="5360988" y="6273800"/>
          <p14:tracePt t="48850" x="5360988" y="6280150"/>
          <p14:tracePt t="48917" x="5365750" y="6280150"/>
          <p14:tracePt t="48931" x="5372100" y="6280150"/>
          <p14:tracePt t="48953" x="5376863" y="6280150"/>
          <p14:tracePt t="49127" x="5387975" y="6284913"/>
          <p14:tracePt t="49134" x="5414963" y="6296025"/>
          <p14:tracePt t="49140" x="5465763" y="6311900"/>
          <p14:tracePt t="49151" x="5519738" y="6323013"/>
          <p14:tracePt t="49166" x="5653088" y="6345238"/>
          <p14:tracePt t="49184" x="6016625" y="6384925"/>
          <p14:tracePt t="49201" x="6373813" y="6384925"/>
          <p14:tracePt t="49217" x="6677025" y="6384925"/>
          <p14:tracePt t="49233" x="7029450" y="6367463"/>
          <p14:tracePt t="49250" x="7162800" y="6351588"/>
          <p14:tracePt t="49251" x="7234238" y="6340475"/>
          <p14:tracePt t="49267" x="7265988" y="6340475"/>
          <p14:tracePt t="49269" x="7283450" y="6340475"/>
          <p14:tracePt t="49283" x="7310438" y="6334125"/>
          <p14:tracePt t="49285" x="7332663" y="6334125"/>
          <p14:tracePt t="49299" x="7343775" y="6334125"/>
          <p14:tracePt t="49317" x="7354888" y="6334125"/>
          <p14:tracePt t="49344" x="7359650" y="6334125"/>
          <p14:tracePt t="49358" x="7366000" y="6334125"/>
          <p14:tracePt t="49372" x="7370763" y="6334125"/>
          <p14:tracePt t="49397" x="7377113" y="6334125"/>
          <p14:tracePt t="49402" x="7381875" y="6334125"/>
          <p14:tracePt t="49417" x="7404100" y="6334125"/>
          <p14:tracePt t="49434" x="7443788" y="6334125"/>
          <p14:tracePt t="49449" x="7531100" y="6334125"/>
          <p14:tracePt t="49467" x="7597775" y="6334125"/>
          <p14:tracePt t="49469" x="7640638" y="6334125"/>
          <p14:tracePt t="49484" x="7718425" y="6334125"/>
          <p14:tracePt t="49501" x="7773988" y="6334125"/>
          <p14:tracePt t="49518" x="7796213" y="6334125"/>
          <p14:tracePt t="49534" x="7807325" y="6329363"/>
          <p14:tracePt t="49550" x="7839075" y="6329363"/>
          <p14:tracePt t="49552" x="7867650" y="6329363"/>
          <p14:tracePt t="49568" x="7943850" y="6329363"/>
          <p14:tracePt t="49584" x="8066088" y="6329363"/>
          <p14:tracePt t="49600" x="8148638" y="6329363"/>
          <p14:tracePt t="49617" x="8275638" y="6329363"/>
          <p14:tracePt t="49635" x="8434388" y="6307138"/>
          <p14:tracePt t="49651" x="8489950" y="6302375"/>
          <p14:tracePt t="49667" x="8550275" y="6302375"/>
          <p14:tracePt t="49684" x="8572500" y="6302375"/>
          <p14:tracePt t="49700" x="8588375" y="6302375"/>
          <p14:tracePt t="49702" x="8594725" y="6302375"/>
          <p14:tracePt t="49717" x="8610600" y="6302375"/>
          <p14:tracePt t="49734" x="8616950" y="6302375"/>
          <p14:tracePt t="49750" x="8639175" y="6302375"/>
          <p14:tracePt t="49768" x="8659813" y="6302375"/>
          <p14:tracePt t="49769" x="8677275" y="6307138"/>
          <p14:tracePt t="49785" x="8704263" y="6307138"/>
          <p14:tracePt t="49801" x="8721725" y="6311900"/>
          <p14:tracePt t="49817" x="8748713" y="6311900"/>
          <p14:tracePt t="49834" x="8775700" y="6311900"/>
          <p14:tracePt t="49852" x="8820150" y="6311900"/>
          <p14:tracePt t="49869" x="8853488" y="6311900"/>
          <p14:tracePt t="49884" x="8891588" y="6318250"/>
          <p14:tracePt t="49901" x="8936038" y="6323013"/>
          <p14:tracePt t="49918" x="8985250" y="6334125"/>
          <p14:tracePt t="49920" x="9018588" y="6340475"/>
          <p14:tracePt t="49937" x="9051925" y="6340475"/>
          <p14:tracePt t="49953" x="9067800" y="6340475"/>
          <p14:tracePt t="49967" x="9085263" y="6345238"/>
          <p14:tracePt t="49984" x="9096375" y="6345238"/>
          <p14:tracePt t="50002" x="9107488" y="6345238"/>
          <p14:tracePt t="50018" x="9112250" y="6351588"/>
          <p14:tracePt t="50020" x="9118600" y="6351588"/>
          <p14:tracePt t="50034" x="9123363" y="6351588"/>
          <p14:tracePt t="50051" x="9128125" y="6356350"/>
          <p14:tracePt t="50068" x="9139238" y="6356350"/>
          <p14:tracePt t="50087" x="9145588" y="6356350"/>
          <p14:tracePt t="50108" x="9150350" y="6356350"/>
          <p14:tracePt t="50117" x="9156700" y="6356350"/>
          <p14:tracePt t="50135" x="9161463" y="6356350"/>
          <p14:tracePt t="50153" x="9167813" y="6356350"/>
          <p14:tracePt t="50168" x="9172575" y="6362700"/>
          <p14:tracePt t="50184" x="9190038" y="6362700"/>
          <p14:tracePt t="50202" x="9212263" y="6367463"/>
          <p14:tracePt t="50204" x="9221788" y="6367463"/>
          <p14:tracePt t="50218" x="9232900" y="6373813"/>
          <p14:tracePt t="50237" x="9344025" y="6384925"/>
          <p14:tracePt t="50252" x="9431338" y="6389688"/>
          <p14:tracePt t="50269" x="9558338" y="6396038"/>
          <p14:tracePt t="50284" x="9663113" y="6396038"/>
          <p14:tracePt t="50302" x="9805988" y="6396038"/>
          <p14:tracePt t="50318" x="9872663" y="6396038"/>
          <p14:tracePt t="50319" x="9910763" y="6396038"/>
          <p14:tracePt t="50335" x="9971088" y="6396038"/>
          <p14:tracePt t="50352" x="10026650" y="6389688"/>
          <p14:tracePt t="50369" x="10059988" y="6384925"/>
          <p14:tracePt t="50370" x="10064750" y="6384925"/>
          <p14:tracePt t="50387" x="10075863" y="6384925"/>
          <p14:tracePt t="50401" x="10086975" y="6378575"/>
          <p14:tracePt t="50418" x="10086975" y="6373813"/>
          <p14:tracePt t="50453" x="10093325" y="6373813"/>
          <p14:tracePt t="50470" x="10098088" y="6373813"/>
          <p14:tracePt t="50491" x="10104438" y="6373813"/>
          <p14:tracePt t="50497" x="10109200" y="6373813"/>
          <p14:tracePt t="50506" x="10109200" y="6367463"/>
          <p14:tracePt t="50519" x="10115550" y="6367463"/>
          <p14:tracePt t="50521" x="10120313" y="6367463"/>
          <p14:tracePt t="50536" x="10126663" y="6367463"/>
          <p14:tracePt t="50554" x="10131425" y="6367463"/>
          <p14:tracePt t="50619" x="10137775" y="6367463"/>
          <p14:tracePt t="50626" x="10137775" y="6362700"/>
          <p14:tracePt t="50641" x="10142538" y="6362700"/>
          <p14:tracePt t="50679" x="10147300" y="6362700"/>
          <p14:tracePt t="50701" x="10153650" y="6356350"/>
          <p14:tracePt t="50717" x="10158413" y="6356350"/>
          <p14:tracePt t="50722" x="10164763" y="6356350"/>
          <p14:tracePt t="50738" x="10175875" y="6356350"/>
          <p14:tracePt t="50753" x="10198100" y="6356350"/>
          <p14:tracePt t="50769" x="10220325" y="6356350"/>
          <p14:tracePt t="50785" x="10269538" y="6356350"/>
          <p14:tracePt t="50802" x="10334625" y="6356350"/>
          <p14:tracePt t="50820" x="10445750" y="6356350"/>
          <p14:tracePt t="50837" x="10517188" y="6356350"/>
          <p14:tracePt t="50853" x="10577513" y="6345238"/>
          <p14:tracePt t="50869" x="10615613" y="6345238"/>
          <p14:tracePt t="50887" x="10666413" y="6345238"/>
          <p14:tracePt t="50903" x="10682288" y="6345238"/>
          <p14:tracePt t="50920" x="10699750" y="6345238"/>
          <p14:tracePt t="50937" x="10704513" y="6345238"/>
          <p14:tracePt t="50953" x="10709275" y="6345238"/>
          <p14:tracePt t="50954" x="10715625" y="6345238"/>
          <p14:tracePt t="50987" x="10720388" y="6345238"/>
          <p14:tracePt t="51002" x="10726738" y="6345238"/>
          <p14:tracePt t="51007" x="10731500" y="6345238"/>
          <p14:tracePt t="51018" x="10742613" y="6345238"/>
          <p14:tracePt t="51037" x="10782300" y="6345238"/>
          <p14:tracePt t="51053" x="10802938" y="6340475"/>
          <p14:tracePt t="51069" x="10847388" y="6340475"/>
          <p14:tracePt t="51086" x="10880725" y="6340475"/>
          <p14:tracePt t="51103" x="10907713" y="6340475"/>
          <p14:tracePt t="51104" x="10925175" y="6340475"/>
          <p14:tracePt t="51121" x="10947400" y="6340475"/>
          <p14:tracePt t="51137" x="10952163" y="6340475"/>
          <p14:tracePt t="51139" x="10963275" y="6340475"/>
          <p14:tracePt t="51154" x="10980738" y="6340475"/>
          <p14:tracePt t="51170" x="10985500" y="6340475"/>
          <p14:tracePt t="51187" x="10985500" y="6334125"/>
          <p14:tracePt t="51223" x="10990263" y="6334125"/>
          <p14:tracePt t="51235" x="10996613" y="6334125"/>
          <p14:tracePt t="51241" x="11001375" y="6334125"/>
          <p14:tracePt t="51254" x="11007725" y="6334125"/>
          <p14:tracePt t="51255" x="11018838" y="6334125"/>
          <p14:tracePt t="51271" x="11041063" y="6334125"/>
          <p14:tracePt t="51287" x="11063288" y="6334125"/>
          <p14:tracePt t="51302" x="11079163" y="6334125"/>
          <p14:tracePt t="51320" x="11090275" y="6340475"/>
          <p14:tracePt t="51337" x="11123613" y="6340475"/>
          <p14:tracePt t="51353" x="11156950" y="6340475"/>
          <p14:tracePt t="51369" x="11188700" y="6340475"/>
          <p14:tracePt t="51386" x="11222038" y="6340475"/>
          <p14:tracePt t="51403" x="11250613" y="6340475"/>
          <p14:tracePt t="51405" x="11255375" y="6340475"/>
          <p14:tracePt t="51420" x="11266488" y="6340475"/>
          <p14:tracePt t="51468" x="11271250" y="6340475"/>
          <p14:tracePt t="51473" x="11277600" y="6340475"/>
          <p14:tracePt t="51487" x="11282363" y="6340475"/>
          <p14:tracePt t="51489" x="11288713" y="6340475"/>
          <p14:tracePt t="51504" x="11315700" y="6340475"/>
          <p14:tracePt t="51519" x="11333163" y="6340475"/>
          <p14:tracePt t="51538" x="11344275" y="6345238"/>
          <p14:tracePt t="51539" x="11349038" y="6345238"/>
          <p14:tracePt t="51556" x="11353800" y="6345238"/>
          <p14:tracePt t="51572" x="11360150" y="6345238"/>
          <p14:tracePt t="51587" x="11371263" y="6345238"/>
          <p14:tracePt t="51603" x="11387138" y="6351588"/>
          <p14:tracePt t="51619" x="11409363" y="6351588"/>
          <p14:tracePt t="51637" x="11442700" y="6362700"/>
          <p14:tracePt t="51654" x="11464925" y="6362700"/>
          <p14:tracePt t="51669" x="11487150" y="6367463"/>
          <p14:tracePt t="51687" x="11498263" y="6367463"/>
          <p14:tracePt t="51704" x="11531600" y="6378575"/>
          <p14:tracePt t="51721" x="11552238" y="6378575"/>
          <p14:tracePt t="51736" x="11563350" y="6378575"/>
          <p14:tracePt t="51754" x="11563350" y="6373813"/>
          <p14:tracePt t="51810" x="11520488" y="6362700"/>
          <p14:tracePt t="51819" x="11469688" y="6356350"/>
          <p14:tracePt t="51825" x="11376025" y="6345238"/>
          <p14:tracePt t="51837" x="11266488" y="6345238"/>
          <p14:tracePt t="51839" x="11206163" y="6345238"/>
          <p14:tracePt t="51855" x="10798175" y="6445250"/>
          <p14:tracePt t="51871" x="10599738" y="6494463"/>
          <p14:tracePt t="51887" x="10104438" y="6592888"/>
          <p14:tracePt t="51904" x="9674225" y="6665913"/>
          <p14:tracePt t="51921" x="9118600" y="6719888"/>
          <p14:tracePt t="51922" x="8963025" y="6726238"/>
          <p14:tracePt t="51938" x="8759825" y="6731000"/>
          <p14:tracePt t="51939" x="8545513" y="6731000"/>
          <p14:tracePt t="51954" x="8077200" y="6742113"/>
          <p14:tracePt t="51970" x="7504113" y="6753225"/>
          <p14:tracePt t="51987" x="6908800" y="6769100"/>
          <p14:tracePt t="52343" x="4016375" y="6797675"/>
          <p14:tracePt t="52354" x="3960813" y="6759575"/>
          <p14:tracePt t="52372" x="3884613" y="6704013"/>
          <p14:tracePt t="52389" x="3851275" y="6686550"/>
          <p14:tracePt t="52404" x="3829050" y="6675438"/>
          <p14:tracePt t="52915" x="3840163" y="6675438"/>
          <p14:tracePt t="52922" x="3862388" y="6675438"/>
          <p14:tracePt t="52939" x="3983038" y="6692900"/>
          <p14:tracePt t="52957" x="4281488" y="6719888"/>
          <p14:tracePt t="52974" x="4529138" y="6726238"/>
          <p14:tracePt t="52990" x="4803775" y="6726238"/>
          <p14:tracePt t="53005" x="4926013" y="6708775"/>
          <p14:tracePt t="53022" x="5035550" y="6692900"/>
          <p14:tracePt t="53041" x="5040313" y="6692900"/>
          <p14:tracePt t="53199" x="5051425" y="6692900"/>
          <p14:tracePt t="53207" x="5057775" y="6692900"/>
          <p14:tracePt t="53212" x="5073650" y="6692900"/>
          <p14:tracePt t="53222" x="5095875" y="6692900"/>
          <p14:tracePt t="53239" x="5151438" y="6692900"/>
          <p14:tracePt t="53257" x="5162550" y="6697663"/>
          <p14:tracePt t="53273" x="5156200" y="6704013"/>
          <p14:tracePt t="53349" x="5167313" y="6704013"/>
          <p14:tracePt t="53358" x="5184775" y="6704013"/>
          <p14:tracePt t="53362" x="5195888" y="6704013"/>
          <p14:tracePt t="53373" x="5207000" y="6704013"/>
          <p14:tracePt t="53389" x="5233988" y="6704013"/>
          <p14:tracePt t="53408" x="5272088" y="6692900"/>
          <p14:tracePt t="53423" x="5283200" y="6692900"/>
          <p14:tracePt t="53425" x="5300663" y="6692900"/>
          <p14:tracePt t="53439" x="5327650" y="6692900"/>
          <p14:tracePt t="53456" x="5343525" y="6692900"/>
          <p14:tracePt t="53473" x="5383213" y="6686550"/>
          <p14:tracePt t="53474" x="5394325" y="6686550"/>
          <p14:tracePt t="53490" x="5410200" y="6686550"/>
          <p14:tracePt t="53507" x="5432425" y="6686550"/>
          <p14:tracePt t="53523" x="5448300" y="6686550"/>
          <p14:tracePt t="53540" x="5454650" y="6681788"/>
          <p14:tracePt t="53619" x="5459413" y="6681788"/>
          <p14:tracePt t="53634" x="5465763" y="6681788"/>
          <p14:tracePt t="53641" x="5476875" y="6681788"/>
          <p14:tracePt t="53657" x="5481638" y="6681788"/>
          <p14:tracePt t="53858" x="5487988" y="6681788"/>
          <p14:tracePt t="53882" x="5492750" y="6681788"/>
          <p14:tracePt t="53887" x="5497513" y="6681788"/>
          <p14:tracePt t="53895" x="5503863" y="6681788"/>
          <p14:tracePt t="53907" x="5514975" y="6681788"/>
          <p14:tracePt t="53924" x="5541963" y="6681788"/>
          <p14:tracePt t="53925" x="5564188" y="6681788"/>
          <p14:tracePt t="53941" x="5608638" y="6681788"/>
          <p14:tracePt t="53958" x="5664200" y="6681788"/>
          <p14:tracePt t="53973" x="5707063" y="6681788"/>
          <p14:tracePt t="53991" x="5762625" y="6681788"/>
          <p14:tracePt t="53992" x="5789613" y="6681788"/>
          <p14:tracePt t="54009" x="5822950" y="6681788"/>
          <p14:tracePt t="54024" x="5867400" y="6681788"/>
          <p14:tracePt t="54041" x="5889625" y="6681788"/>
          <p14:tracePt t="54058" x="5900738" y="6681788"/>
          <p14:tracePt t="54060" x="5905500" y="6681788"/>
          <p14:tracePt t="54084" x="5889625" y="6697663"/>
          <p14:tracePt t="54091" x="5878513" y="6704013"/>
          <p14:tracePt t="54107" x="5872163" y="6708775"/>
          <p14:tracePt t="54124" x="5878513" y="6715125"/>
          <p14:tracePt t="54140" x="5878513" y="6737350"/>
          <p14:tracePt t="54141" x="5883275" y="6737350"/>
          <p14:tracePt t="54158" x="5905500" y="6737350"/>
          <p14:tracePt t="54174" x="5927725" y="6737350"/>
          <p14:tracePt t="54190" x="5961063" y="6737350"/>
          <p14:tracePt t="54207" x="5988050" y="6737350"/>
          <p14:tracePt t="54225" x="6043613" y="6737350"/>
          <p14:tracePt t="54241" x="6070600" y="6737350"/>
          <p14:tracePt t="54257" x="6099175" y="6737350"/>
          <p14:tracePt t="54275" x="6126163" y="6737350"/>
          <p14:tracePt t="54277" x="6159500" y="6737350"/>
          <p14:tracePt t="54291" x="6181725" y="6737350"/>
          <p14:tracePt t="54292" x="6208713" y="6737350"/>
          <p14:tracePt t="54309" x="6269038" y="6737350"/>
          <p14:tracePt t="54324" x="6324600" y="6737350"/>
          <p14:tracePt t="54341" x="6413500" y="6737350"/>
          <p14:tracePt t="54358" x="6429375" y="6737350"/>
          <p14:tracePt t="54359" x="6445250" y="6731000"/>
          <p14:tracePt t="54376" x="6451600" y="6726238"/>
          <p14:tracePt t="54391" x="6456363" y="6726238"/>
          <p14:tracePt t="54436" x="6462713" y="6726238"/>
          <p14:tracePt t="54443" x="6467475" y="6719888"/>
          <p14:tracePt t="54450" x="6478588" y="6719888"/>
          <p14:tracePt t="54460" x="6489700" y="6715125"/>
          <p14:tracePt t="54474" x="6534150" y="6708775"/>
          <p14:tracePt t="54492" x="6556375" y="6704013"/>
          <p14:tracePt t="54509" x="6583363" y="6692900"/>
          <p14:tracePt t="54510" x="6589713" y="6692900"/>
          <p14:tracePt t="54526" x="6605588" y="6692900"/>
          <p14:tracePt t="54541" x="6627813" y="6686550"/>
          <p14:tracePt t="54558" x="6661150" y="6681788"/>
          <p14:tracePt t="54574" x="6683375" y="6675438"/>
          <p14:tracePt t="54592" x="6754813" y="6670675"/>
          <p14:tracePt t="54609" x="6777038" y="6670675"/>
          <p14:tracePt t="54624" x="6797675" y="6670675"/>
          <p14:tracePt t="54641" x="6815138" y="6665913"/>
          <p14:tracePt t="54659" x="6831013" y="6665913"/>
          <p14:tracePt t="54675" x="6837363" y="6665913"/>
          <p14:tracePt t="54728" x="6842125" y="6665913"/>
          <p14:tracePt t="54736" x="6848475" y="6665913"/>
          <p14:tracePt t="54742" x="6853238" y="6659563"/>
          <p14:tracePt t="54765" x="6853238" y="6654800"/>
          <p14:tracePt t="54774" x="6859588" y="6654800"/>
          <p14:tracePt t="54792" x="6864350" y="6654800"/>
          <p14:tracePt t="54808" x="6881813" y="6648450"/>
          <p14:tracePt t="54809" x="6886575" y="6648450"/>
          <p14:tracePt t="54826" x="6935788" y="6648450"/>
          <p14:tracePt t="54840" x="6996113" y="6675438"/>
          <p14:tracePt t="54858" x="7107238" y="6708775"/>
          <p14:tracePt t="54875" x="7178675" y="6737350"/>
          <p14:tracePt t="54877" x="7216775" y="6753225"/>
          <p14:tracePt t="54892" x="7256463" y="6764338"/>
          <p14:tracePt t="54910" x="7288213" y="6764338"/>
          <p14:tracePt t="54926" x="7294563" y="6764338"/>
          <p14:tracePt t="54943" x="7299325" y="6764338"/>
          <p14:tracePt t="55052" x="7305675" y="6764338"/>
          <p14:tracePt t="55066" x="7310438" y="6764338"/>
          <p14:tracePt t="55080" x="7316788" y="6764338"/>
          <p14:tracePt t="55087" x="7321550" y="6764338"/>
          <p14:tracePt t="55095" x="7339013" y="6764338"/>
          <p14:tracePt t="55109" x="7359650" y="6764338"/>
          <p14:tracePt t="55110" x="7377113" y="6764338"/>
          <p14:tracePt t="55126" x="7432675" y="6742113"/>
          <p14:tracePt t="55141" x="7453313" y="6737350"/>
          <p14:tracePt t="55159" x="7475538" y="6731000"/>
          <p14:tracePt t="55176" x="7504113" y="6726238"/>
          <p14:tracePt t="55177" x="7515225" y="6719888"/>
          <p14:tracePt t="55193" x="7546975" y="6719888"/>
          <p14:tracePt t="55209" x="7613650" y="6719888"/>
          <p14:tracePt t="55225" x="7691438" y="6719888"/>
          <p14:tracePt t="55243" x="7767638" y="6715125"/>
          <p14:tracePt t="55244" x="7800975" y="6708775"/>
          <p14:tracePt t="55262" x="7878763" y="6697663"/>
          <p14:tracePt t="55278" x="7927975" y="6686550"/>
          <p14:tracePt t="55293" x="7994650" y="6686550"/>
          <p14:tracePt t="55309" x="8054975" y="6686550"/>
          <p14:tracePt t="55325" x="8115300" y="6686550"/>
          <p14:tracePt t="55343" x="8247063" y="6697663"/>
          <p14:tracePt t="55358" x="8291513" y="6704013"/>
          <p14:tracePt t="55376" x="8362950" y="6719888"/>
          <p14:tracePt t="55393" x="8407400" y="6719888"/>
          <p14:tracePt t="55394" x="8423275" y="6719888"/>
          <p14:tracePt t="55410" x="8462963" y="6719888"/>
          <p14:tracePt t="55427" x="8505825" y="6719888"/>
          <p14:tracePt t="55442" x="8534400" y="6719888"/>
          <p14:tracePt t="55459" x="8566150" y="6715125"/>
          <p14:tracePt t="55477" x="8599488" y="6697663"/>
          <p14:tracePt t="55493" x="8610600" y="6692900"/>
          <p14:tracePt t="55515" x="8616950" y="6692900"/>
          <p14:tracePt t="55578" x="8621713" y="6692900"/>
          <p14:tracePt t="55621" x="8628063" y="6692900"/>
          <p14:tracePt t="55627" x="8628063" y="6686550"/>
          <p14:tracePt t="55635" x="8632825" y="6686550"/>
          <p14:tracePt t="55650" x="8639175" y="6686550"/>
          <p14:tracePt t="55659" x="8643938" y="6686550"/>
          <p14:tracePt t="55676" x="8655050" y="6681788"/>
          <p14:tracePt t="55693" x="8670925" y="6681788"/>
          <p14:tracePt t="55695" x="8677275" y="6681788"/>
          <p14:tracePt t="55710" x="8699500" y="6681788"/>
          <p14:tracePt t="55727" x="8732838" y="6681788"/>
          <p14:tracePt t="55743" x="8753475" y="6681788"/>
          <p14:tracePt t="55760" x="8775700" y="6681788"/>
          <p14:tracePt t="55777" x="8809038" y="6681788"/>
          <p14:tracePt t="55778" x="8826500" y="6681788"/>
          <p14:tracePt t="55794" x="8853488" y="6681788"/>
          <p14:tracePt t="55810" x="8902700" y="6681788"/>
          <p14:tracePt t="55827" x="8951913" y="6681788"/>
          <p14:tracePt t="55844" x="8991600" y="6681788"/>
          <p14:tracePt t="55845" x="9013825" y="6681788"/>
          <p14:tracePt t="55861" x="9067800" y="6681788"/>
          <p14:tracePt t="55878" x="9107488" y="6681788"/>
          <p14:tracePt t="55893" x="9161463" y="6681788"/>
          <p14:tracePt t="55910" x="9201150" y="6686550"/>
          <p14:tracePt t="55912" x="9255125" y="6686550"/>
          <p14:tracePt t="55927" x="9288463" y="6686550"/>
          <p14:tracePt t="55943" x="9344025" y="6686550"/>
          <p14:tracePt t="55960" x="9377363" y="6681788"/>
          <p14:tracePt t="55976" x="9426575" y="6670675"/>
          <p14:tracePt t="55994" x="9464675" y="6659563"/>
          <p14:tracePt t="55995" x="9498013" y="6654800"/>
          <p14:tracePt t="56011" x="9536113" y="6643688"/>
          <p14:tracePt t="56027" x="9591675" y="6637338"/>
          <p14:tracePt t="56043" x="9636125" y="6632575"/>
          <p14:tracePt t="56060" x="9685338" y="6621463"/>
          <p14:tracePt t="56077" x="9729788" y="6615113"/>
          <p14:tracePt t="56094" x="9752013" y="6615113"/>
          <p14:tracePt t="56110" x="9779000" y="6615113"/>
          <p14:tracePt t="56127" x="9812338" y="6615113"/>
          <p14:tracePt t="56144" x="9845675" y="6615113"/>
          <p14:tracePt t="56146" x="9850438" y="6615113"/>
          <p14:tracePt t="56162" x="9877425" y="6615113"/>
          <p14:tracePt t="56178" x="9899650" y="6621463"/>
          <p14:tracePt t="56194" x="9928225" y="6621463"/>
          <p14:tracePt t="56210" x="9944100" y="6626225"/>
          <p14:tracePt t="56211" x="9959975" y="6632575"/>
          <p14:tracePt t="56227" x="9982200" y="6637338"/>
          <p14:tracePt t="56244" x="10004425" y="6643688"/>
          <p14:tracePt t="56261" x="10015538" y="6648450"/>
          <p14:tracePt t="56277" x="10021888" y="6648450"/>
          <p14:tracePt t="56294" x="10033000" y="6654800"/>
          <p14:tracePt t="56295" x="10037763" y="6654800"/>
          <p14:tracePt t="56311" x="10059988" y="6659563"/>
          <p14:tracePt t="56327" x="10082213" y="6659563"/>
          <p14:tracePt t="56344" x="10093325" y="6665913"/>
          <p14:tracePt t="56361" x="10109200" y="6665913"/>
          <p14:tracePt t="56363" x="10120313" y="6670675"/>
          <p14:tracePt t="56379" x="10137775" y="6681788"/>
          <p14:tracePt t="56394" x="10153650" y="6681788"/>
          <p14:tracePt t="56410" x="10175875" y="6686550"/>
          <p14:tracePt t="56428" x="10180638" y="6692900"/>
          <p14:tracePt t="56445" x="10191750" y="6692900"/>
          <p14:tracePt t="56462" x="10198100" y="6692900"/>
          <p14:tracePt t="56479" x="10202863" y="6697663"/>
          <p14:tracePt t="56494" x="10213975" y="6697663"/>
          <p14:tracePt t="56511" x="10225088" y="6697663"/>
          <p14:tracePt t="56512" x="10236200" y="6704013"/>
          <p14:tracePt t="56527" x="10240963" y="6704013"/>
          <p14:tracePt t="56544" x="10252075" y="6708775"/>
          <p14:tracePt t="56561" x="10258425" y="6708775"/>
          <p14:tracePt t="56577" x="10269538" y="6708775"/>
          <p14:tracePt t="56595" x="10280650" y="6708775"/>
          <p14:tracePt t="56612" x="10285413" y="6708775"/>
          <p14:tracePt t="56628" x="10291763" y="6708775"/>
          <p14:tracePt t="56644" x="10296525" y="6708775"/>
          <p14:tracePt t="56661" x="10302875" y="6708775"/>
          <p14:tracePt t="56679" x="10313988" y="6708775"/>
          <p14:tracePt t="56700" x="10318750" y="6708775"/>
          <p14:tracePt t="56851" x="10313988" y="6708775"/>
          <p14:tracePt t="56858" x="10307638" y="6708775"/>
          <p14:tracePt t="56867" x="10285413" y="6708775"/>
          <p14:tracePt t="56878" x="10269538" y="6715125"/>
          <p14:tracePt t="56895" x="10225088" y="6737350"/>
          <p14:tracePt t="56912" x="10213975" y="6742113"/>
          <p14:tracePt t="56928" x="10198100" y="6753225"/>
          <p14:tracePt t="56945" x="10180638" y="6759575"/>
          <p14:tracePt t="56947" x="10175875" y="6764338"/>
          <p14:tracePt t="56962" x="10137775" y="6775450"/>
          <p14:tracePt t="56979" x="10071100" y="6797675"/>
          <p14:tracePt t="56994" x="10015538" y="6797675"/>
          <p14:tracePt t="57012" x="9944100" y="6797675"/>
          <p14:tracePt t="57014" x="9921875" y="6797675"/>
          <p14:tracePt t="57030" x="9850438" y="6813550"/>
          <p14:tracePt t="57046" x="9767888" y="6831013"/>
          <p14:tracePt t="57061" x="9647238" y="6831013"/>
          <p14:tracePt t="57079" x="9513888" y="6831013"/>
          <p14:tracePt t="57096" x="9212263" y="6831013"/>
          <p14:tracePt t="57097" x="9107488" y="6831013"/>
          <p14:tracePt t="57111" x="9007475" y="6831013"/>
          <p14:tracePt t="57114" x="8897938" y="6831013"/>
          <p14:tracePt t="57130" x="8797925" y="685323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6114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4778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4) Future studies can investigate how important behavioral (e.g., entrepreneurial search, use of boundary objects, use of narratives) and cognitive (e.g., entrepreneurial mindset, empathy, prosocial motivation, psychological ownership, biases) characteristics of entrepreneurs influence the five building blocks of the lean startup framework and the outcomes of applying these building blocks for startups.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5) Future studies can investigate the interrelationships between the five building blocks of the lean startup framework and the outcomes of the interdependencies between these building blocks for startups (e.g., when entrepreneurship should move from one building block forward to the next or back to the previous).</a:t>
            </a:r>
          </a:p>
        </p:txBody>
      </p:sp>
      <p:sp>
        <p:nvSpPr>
          <p:cNvPr id="3" name="Rectangle 2">
            <a:extLst>
              <a:ext uri="{FF2B5EF4-FFF2-40B4-BE49-F238E27FC236}">
                <a16:creationId xmlns:a16="http://schemas.microsoft.com/office/drawing/2014/main" id="{A043FB57-4CC5-B95B-CC79-CB7A8043BF28}"/>
              </a:ext>
            </a:extLst>
          </p:cNvPr>
          <p:cNvSpPr/>
          <p:nvPr/>
        </p:nvSpPr>
        <p:spPr>
          <a:xfrm>
            <a:off x="3498658" y="13803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68B98BA-7ED3-813C-160F-F3CB2B93CD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2479D6DC-1863-F6B7-F1C2-3ECDE7FEAA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10561439"/>
      </p:ext>
    </p:extLst>
  </p:cSld>
  <p:clrMapOvr>
    <a:masterClrMapping/>
  </p:clrMapOvr>
  <mc:AlternateContent xmlns:mc="http://schemas.openxmlformats.org/markup-compatibility/2006" xmlns:p14="http://schemas.microsoft.com/office/powerpoint/2010/main">
    <mc:Choice Requires="p14">
      <p:transition spd="slow" advTm="27597">
        <p14:flash/>
      </p:transition>
    </mc:Choice>
    <mc:Fallback xmlns="">
      <p:transition spd="slow" advTm="27597">
        <p:fade/>
      </p:transition>
    </mc:Fallback>
  </mc:AlternateContent>
  <p:extLst>
    <p:ext uri="{3A86A75C-4F4B-4683-9AE1-C65F6400EC91}">
      <p14:laserTraceLst xmlns:p14="http://schemas.microsoft.com/office/powerpoint/2010/main">
        <p14:tracePtLst>
          <p14:tracePt t="635" x="5216525" y="6842125"/>
          <p14:tracePt t="643" x="5233988" y="6824663"/>
          <p14:tracePt t="661" x="5233988" y="6819900"/>
          <p14:tracePt t="966" x="5222875" y="6819900"/>
          <p14:tracePt t="972" x="5178425" y="6824663"/>
          <p14:tracePt t="979" x="5008563" y="6842125"/>
          <p14:tracePt t="996" x="4219575" y="6842125"/>
          <p14:tracePt t="1011" x="2959100" y="6808788"/>
          <p14:tracePt t="1028" x="1824038" y="6797675"/>
          <p14:tracePt t="1045" x="1014413" y="6831013"/>
          <p14:tracePt t="1046" x="600075" y="6802438"/>
          <p14:tracePt t="1062" x="22225" y="6802438"/>
          <p14:tracePt t="1137" x="831850" y="5834063"/>
          <p14:tracePt t="1147" x="1382713" y="5564188"/>
          <p14:tracePt t="1161" x="3128963" y="4775200"/>
          <p14:tracePt t="1178" x="4892675" y="4037013"/>
          <p14:tracePt t="1196" x="6864350" y="3294063"/>
          <p14:tracePt t="1197" x="7537450" y="3062288"/>
          <p14:tracePt t="1214" x="9161463" y="2605088"/>
          <p14:tracePt t="1229" x="10225088" y="2335213"/>
          <p14:tracePt t="1245" x="10891838" y="2192338"/>
          <p14:tracePt t="1262" x="11023600" y="2165350"/>
          <p14:tracePt t="1278" x="11029950" y="2159000"/>
          <p14:tracePt t="1409" x="11012488" y="2165350"/>
          <p14:tracePt t="1415" x="10980738" y="2187575"/>
          <p14:tracePt t="1429" x="10941050" y="2208213"/>
          <p14:tracePt t="1431" x="10847388" y="2252663"/>
          <p14:tracePt t="1446" x="10594975" y="2384425"/>
          <p14:tracePt t="1447" x="10396538" y="2489200"/>
          <p14:tracePt t="1462" x="9629775" y="2836863"/>
          <p14:tracePt t="1479" x="8842375" y="3173413"/>
          <p14:tracePt t="1496" x="7388225" y="3762375"/>
          <p14:tracePt t="1497" x="6808788" y="3976688"/>
          <p14:tracePt t="1514" x="5476875" y="4549775"/>
          <p14:tracePt t="1530" x="4881563" y="4864100"/>
          <p14:tracePt t="1545" x="4384675" y="5122863"/>
          <p14:tracePt t="1562" x="3967163" y="5272088"/>
          <p14:tracePt t="1579" x="3597275" y="5376863"/>
          <p14:tracePt t="1580" x="3465513" y="5408613"/>
          <p14:tracePt t="1595" x="3394075" y="5419725"/>
          <p14:tracePt t="1612" x="3394075" y="5426075"/>
          <p14:tracePt t="1629" x="3405188" y="5426075"/>
          <p14:tracePt t="1646" x="3575050" y="5397500"/>
          <p14:tracePt t="1647" x="3795713" y="5354638"/>
          <p14:tracePt t="1663" x="4259263" y="5303838"/>
          <p14:tracePt t="1678" x="4710113" y="5238750"/>
          <p14:tracePt t="1696" x="4935538" y="5189538"/>
          <p14:tracePt t="1712" x="4975225" y="5178425"/>
          <p14:tracePt t="1836" x="4975225" y="5167313"/>
          <p14:tracePt t="1850" x="4975225" y="5145088"/>
          <p14:tracePt t="1857" x="4991100" y="5089525"/>
          <p14:tracePt t="1865" x="5040313" y="5013325"/>
          <p14:tracePt t="1880" x="5129213" y="4886325"/>
          <p14:tracePt t="1896" x="5173663" y="4754563"/>
          <p14:tracePt t="1912" x="5189538" y="4643438"/>
          <p14:tracePt t="1929" x="5207000" y="4445000"/>
          <p14:tracePt t="1947" x="5278438" y="4197350"/>
          <p14:tracePt t="1963" x="5321300" y="4087813"/>
          <p14:tracePt t="1980" x="5360988" y="3998913"/>
          <p14:tracePt t="1996" x="5365750" y="3954463"/>
          <p14:tracePt t="2014" x="5383213" y="3911600"/>
          <p14:tracePt t="2031" x="5414963" y="3883025"/>
          <p14:tracePt t="2046" x="5448300" y="3856038"/>
          <p14:tracePt t="2063" x="5497513" y="3829050"/>
          <p14:tracePt t="2082" x="5684838" y="3751263"/>
          <p14:tracePt t="2098" x="5911850" y="3684588"/>
          <p14:tracePt t="2113" x="6081713" y="3635375"/>
          <p14:tracePt t="2130" x="6148388" y="3602038"/>
          <p14:tracePt t="2146" x="6159500" y="3597275"/>
          <p14:tracePt t="2165" x="6170613" y="3590925"/>
          <p14:tracePt t="2240" x="6159500" y="3590925"/>
          <p14:tracePt t="2247" x="6059488" y="3590925"/>
          <p14:tracePt t="2255" x="5956300" y="3590925"/>
          <p14:tracePt t="2266" x="5872163" y="3597275"/>
          <p14:tracePt t="2281" x="5856288" y="3597275"/>
          <p14:tracePt t="2296" x="5867400" y="3597275"/>
          <p14:tracePt t="2313" x="6032500" y="3541713"/>
          <p14:tracePt t="2314" x="6121400" y="3514725"/>
          <p14:tracePt t="2332" x="6507163" y="3376613"/>
          <p14:tracePt t="2347" x="6886575" y="3249613"/>
          <p14:tracePt t="2364" x="7515225" y="3057525"/>
          <p14:tracePt t="2382" x="8258175" y="2863850"/>
          <p14:tracePt t="2398" x="8462963" y="2798763"/>
          <p14:tracePt t="2400" x="8566150" y="2770188"/>
          <p14:tracePt t="2413" x="8693150" y="2727325"/>
          <p14:tracePt t="2431" x="8704263" y="2720975"/>
          <p14:tracePt t="2489" x="8699500" y="2720975"/>
          <p14:tracePt t="2497" x="8693150" y="2720975"/>
          <p14:tracePt t="2503" x="8682038" y="2720975"/>
          <p14:tracePt t="2513" x="8659813" y="2720975"/>
          <p14:tracePt t="2530" x="8605838" y="2720975"/>
          <p14:tracePt t="2532" x="8583613" y="2720975"/>
          <p14:tracePt t="2547" x="8556625" y="2720975"/>
          <p14:tracePt t="2549" x="8523288" y="2720975"/>
          <p14:tracePt t="2563" x="8440738" y="2720975"/>
          <p14:tracePt t="2580" x="8324850" y="2720975"/>
          <p14:tracePt t="2597" x="8208963" y="2720975"/>
          <p14:tracePt t="2598" x="8148638" y="2720975"/>
          <p14:tracePt t="2614" x="8097838" y="2720975"/>
          <p14:tracePt t="2615" x="8032750" y="2716213"/>
          <p14:tracePt t="2631" x="7988300" y="2716213"/>
          <p14:tracePt t="2633" x="7954963" y="2716213"/>
          <p14:tracePt t="2647" x="7894638" y="2716213"/>
          <p14:tracePt t="2664" x="7850188" y="2716213"/>
          <p14:tracePt t="2681" x="7827963" y="2716213"/>
          <p14:tracePt t="2750" x="7861300" y="2727325"/>
          <p14:tracePt t="2758" x="7954963" y="2759075"/>
          <p14:tracePt t="2766" x="8032750" y="2781300"/>
          <p14:tracePt t="2782" x="8148638" y="2798763"/>
          <p14:tracePt t="2797" x="8258175" y="2809875"/>
          <p14:tracePt t="2814" x="8296275" y="2814638"/>
          <p14:tracePt t="2893" x="8302625" y="2814638"/>
          <p14:tracePt t="2900" x="8307388" y="2820988"/>
          <p14:tracePt t="2915" x="8347075" y="2832100"/>
          <p14:tracePt t="2931" x="8462963" y="2892425"/>
          <p14:tracePt t="2948" x="8545513" y="2952750"/>
          <p14:tracePt t="2965" x="8621713" y="3024188"/>
          <p14:tracePt t="2966" x="8639175" y="3028950"/>
          <p14:tracePt t="2981" x="8655050" y="3051175"/>
          <p14:tracePt t="2983" x="8666163" y="3062288"/>
          <p14:tracePt t="2998" x="8670925" y="3062288"/>
          <p14:tracePt t="3000" x="8677275" y="3068638"/>
          <p14:tracePt t="3015" x="8682038" y="3068638"/>
          <p14:tracePt t="3032" x="8682038" y="3073400"/>
          <p14:tracePt t="3050" x="8682038" y="3079750"/>
          <p14:tracePt t="3067" x="8666163" y="3090863"/>
          <p14:tracePt t="3081" x="8628063" y="3106738"/>
          <p14:tracePt t="3097" x="8577263" y="3117850"/>
          <p14:tracePt t="3114" x="8550275" y="3133725"/>
          <p14:tracePt t="3132" x="8501063" y="3151188"/>
          <p14:tracePt t="3149" x="8472488" y="3155950"/>
          <p14:tracePt t="3164" x="8462963" y="3162300"/>
          <p14:tracePt t="3181" x="8445500" y="3162300"/>
          <p14:tracePt t="3199" x="8401050" y="3173413"/>
          <p14:tracePt t="3215" x="8374063" y="3178175"/>
          <p14:tracePt t="3232" x="8329613" y="3178175"/>
          <p14:tracePt t="3248" x="8285163" y="3184525"/>
          <p14:tracePt t="3265" x="8247063" y="3184525"/>
          <p14:tracePt t="3266" x="8224838" y="3184525"/>
          <p14:tracePt t="3283" x="8186738" y="3189288"/>
          <p14:tracePt t="3299" x="8181975" y="3189288"/>
          <p14:tracePt t="3316" x="8175625" y="3189288"/>
          <p14:tracePt t="3470" x="8170863" y="3189288"/>
          <p14:tracePt t="3500" x="8170863" y="3184525"/>
          <p14:tracePt t="3508" x="8170863" y="3178175"/>
          <p14:tracePt t="3523" x="8170863" y="3173413"/>
          <p14:tracePt t="3545" x="8170863" y="3167063"/>
          <p14:tracePt t="3560" x="8170863" y="3162300"/>
          <p14:tracePt t="3567" x="8170863" y="3155950"/>
          <p14:tracePt t="3689" x="8170863" y="3151188"/>
          <p14:tracePt t="3710" x="8181975" y="3144838"/>
          <p14:tracePt t="3717" x="8202613" y="3144838"/>
          <p14:tracePt t="3734" x="8258175" y="3122613"/>
          <p14:tracePt t="3748" x="8385175" y="3084513"/>
          <p14:tracePt t="3765" x="8561388" y="3024188"/>
          <p14:tracePt t="3781" x="8655050" y="2986088"/>
          <p14:tracePt t="3799" x="8743950" y="2941638"/>
          <p14:tracePt t="3816" x="8753475" y="2930525"/>
          <p14:tracePt t="3832" x="8782050" y="2914650"/>
          <p14:tracePt t="3849" x="8820150" y="2892425"/>
          <p14:tracePt t="3866" x="8875713" y="2863850"/>
          <p14:tracePt t="3882" x="8897938" y="2847975"/>
          <p14:tracePt t="3884" x="8909050" y="2847975"/>
          <p14:tracePt t="3900" x="8940800" y="2836863"/>
          <p14:tracePt t="3916" x="8958263" y="2832100"/>
          <p14:tracePt t="3934" x="8963025" y="2825750"/>
          <p14:tracePt t="3958" x="8969375" y="2825750"/>
          <p14:tracePt t="3972" x="8974138" y="2825750"/>
          <p14:tracePt t="3987" x="8980488" y="2825750"/>
          <p14:tracePt t="4002" x="8985250" y="2825750"/>
          <p14:tracePt t="4016" x="8996363" y="2820988"/>
          <p14:tracePt t="4034" x="9002713" y="2820988"/>
          <p14:tracePt t="4050" x="9007475" y="2820988"/>
          <p14:tracePt t="4067" x="9013825" y="2820988"/>
          <p14:tracePt t="4123" x="9018588" y="2820988"/>
          <p14:tracePt t="4138" x="9024938" y="2820988"/>
          <p14:tracePt t="4205" x="9029700" y="2820988"/>
          <p14:tracePt t="4281" x="9034463" y="2820988"/>
          <p14:tracePt t="4318" x="9040813" y="2820988"/>
          <p14:tracePt t="4341" x="9045575" y="2820988"/>
          <p14:tracePt t="4362" x="9051925" y="2820988"/>
          <p14:tracePt t="4370" x="9056688" y="2825750"/>
          <p14:tracePt t="4383" x="9063038" y="2825750"/>
          <p14:tracePt t="4384" x="9067800" y="2825750"/>
          <p14:tracePt t="4402" x="9096375" y="2836863"/>
          <p14:tracePt t="4417" x="9118600" y="2847975"/>
          <p14:tracePt t="4433" x="9145588" y="2852738"/>
          <p14:tracePt t="4450" x="9190038" y="2859088"/>
          <p14:tracePt t="4452" x="9212263" y="2863850"/>
          <p14:tracePt t="4469" x="9272588" y="2874963"/>
          <p14:tracePt t="4483" x="9332913" y="2886075"/>
          <p14:tracePt t="4500" x="9420225" y="2903538"/>
          <p14:tracePt t="4517" x="9502775" y="2914650"/>
          <p14:tracePt t="4520" x="9558338" y="2914650"/>
          <p14:tracePt t="4533" x="9607550" y="2925763"/>
          <p14:tracePt t="4536" x="9636125" y="2930525"/>
          <p14:tracePt t="4551" x="9740900" y="2935288"/>
          <p14:tracePt t="4567" x="9805988" y="2935288"/>
          <p14:tracePt t="4583" x="9877425" y="2935288"/>
          <p14:tracePt t="4601" x="9939338" y="2935288"/>
          <p14:tracePt t="4603" x="9977438" y="2935288"/>
          <p14:tracePt t="4617" x="10010775" y="2935288"/>
          <p14:tracePt t="4618" x="10037763" y="2935288"/>
          <p14:tracePt t="4633" x="10104438" y="2935288"/>
          <p14:tracePt t="4650" x="10137775" y="2930525"/>
          <p14:tracePt t="4666" x="10169525" y="2919413"/>
          <p14:tracePt t="4684" x="10236200" y="2908300"/>
          <p14:tracePt t="4702" x="10274300" y="2903538"/>
          <p14:tracePt t="4717" x="10329863" y="2897188"/>
          <p14:tracePt t="4734" x="10352088" y="2892425"/>
          <p14:tracePt t="4752" x="10401300" y="2886075"/>
          <p14:tracePt t="4769" x="10418763" y="2886075"/>
          <p14:tracePt t="4784" x="10423525" y="2881313"/>
          <p14:tracePt t="4801" x="10428288" y="2881313"/>
          <p14:tracePt t="4818" x="10434638" y="2881313"/>
          <p14:tracePt t="4834" x="10445750" y="2881313"/>
          <p14:tracePt t="4852" x="10456863" y="2874963"/>
          <p14:tracePt t="4867" x="10472738" y="2874963"/>
          <p14:tracePt t="4884" x="10483850" y="2874963"/>
          <p14:tracePt t="5100" x="10479088" y="2874963"/>
          <p14:tracePt t="5105" x="10461625" y="2874963"/>
          <p14:tracePt t="5117" x="10418763" y="2892425"/>
          <p14:tracePt t="5119" x="10385425" y="2908300"/>
          <p14:tracePt t="5136" x="10313988" y="2952750"/>
          <p14:tracePt t="5152" x="10209213" y="3001963"/>
          <p14:tracePt t="5168" x="10126663" y="3028950"/>
          <p14:tracePt t="5185" x="9999663" y="3079750"/>
          <p14:tracePt t="5186" x="9959975" y="3095625"/>
          <p14:tracePt t="5201" x="9883775" y="3122613"/>
          <p14:tracePt t="5203" x="9740900" y="3167063"/>
          <p14:tracePt t="5218" x="9602788" y="3200400"/>
          <p14:tracePt t="5220" x="9513888" y="3222625"/>
          <p14:tracePt t="5234" x="9183688" y="3294063"/>
          <p14:tracePt t="5253" x="8951913" y="3354388"/>
          <p14:tracePt t="5254" x="8782050" y="3398838"/>
          <p14:tracePt t="5268" x="8670925" y="3425825"/>
          <p14:tracePt t="5270" x="8616950" y="3432175"/>
          <p14:tracePt t="5285" x="8440738" y="3470275"/>
          <p14:tracePt t="5301" x="8329613" y="3481388"/>
          <p14:tracePt t="5318" x="8097838" y="3481388"/>
          <p14:tracePt t="5334" x="7850188" y="3481388"/>
          <p14:tracePt t="5352" x="7299325" y="3486150"/>
          <p14:tracePt t="5369" x="6859588" y="3530600"/>
          <p14:tracePt t="5385" x="6567488" y="3575050"/>
          <p14:tracePt t="5401" x="6297613" y="3635375"/>
          <p14:tracePt t="5419" x="6159500" y="3646488"/>
          <p14:tracePt t="5436" x="6065838" y="3652838"/>
          <p14:tracePt t="5451" x="5961063" y="3657600"/>
          <p14:tracePt t="5469" x="5872163" y="3657600"/>
          <p14:tracePt t="5486" x="5789613" y="3657600"/>
          <p14:tracePt t="5487" x="5773738" y="3657600"/>
          <p14:tracePt t="5502" x="5757863" y="3657600"/>
          <p14:tracePt t="5503" x="5740400" y="3657600"/>
          <p14:tracePt t="5520" x="5718175" y="3657600"/>
          <p14:tracePt t="5535" x="5707063" y="3657600"/>
          <p14:tracePt t="5555" x="5702300" y="3657600"/>
          <p14:tracePt t="5571" x="5695950" y="3657600"/>
          <p14:tracePt t="5585" x="5653088" y="3652838"/>
          <p14:tracePt t="5601" x="5619750" y="3646488"/>
          <p14:tracePt t="5619" x="5591175" y="3635375"/>
          <p14:tracePt t="5635" x="5575300" y="3630613"/>
          <p14:tracePt t="5636" x="5570538" y="3624263"/>
          <p14:tracePt t="5660" x="5570538" y="3619500"/>
          <p14:tracePt t="5668" x="5570538" y="3613150"/>
          <p14:tracePt t="5685" x="5570538" y="3597275"/>
          <p14:tracePt t="5702" x="5570538" y="3575050"/>
          <p14:tracePt t="5704" x="5570538" y="3568700"/>
          <p14:tracePt t="5720" x="5541963" y="3530600"/>
          <p14:tracePt t="5736" x="5503863" y="3508375"/>
          <p14:tracePt t="5752" x="5459413" y="3481388"/>
          <p14:tracePt t="5768" x="5443538" y="3475038"/>
          <p14:tracePt t="5787" x="5426075" y="3475038"/>
          <p14:tracePt t="5803" x="5399088" y="3470275"/>
          <p14:tracePt t="5820" x="5376863" y="3470275"/>
          <p14:tracePt t="5836" x="5354638" y="3470275"/>
          <p14:tracePt t="5852" x="5343525" y="3465513"/>
          <p14:tracePt t="5917" x="5360988" y="3465513"/>
          <p14:tracePt t="5923" x="5383213" y="3475038"/>
          <p14:tracePt t="5935" x="5432425" y="3492500"/>
          <p14:tracePt t="5953" x="5508625" y="3503613"/>
          <p14:tracePt t="5954" x="5559425" y="3503613"/>
          <p14:tracePt t="5968" x="5653088" y="3503613"/>
          <p14:tracePt t="5985" x="5938838" y="3475038"/>
          <p14:tracePt t="6003" x="6556375" y="3387725"/>
          <p14:tracePt t="6004" x="6808788" y="3327400"/>
          <p14:tracePt t="6020" x="7443788" y="3167063"/>
          <p14:tracePt t="6037" x="7954963" y="3040063"/>
          <p14:tracePt t="6052" x="8434388" y="2968625"/>
          <p14:tracePt t="6069" x="8775700" y="2941638"/>
          <p14:tracePt t="6087" x="8936038" y="2908300"/>
          <p14:tracePt t="6102" x="8958263" y="2903538"/>
          <p14:tracePt t="6105" x="8963025" y="2897188"/>
          <p14:tracePt t="6120" x="8974138" y="2897188"/>
          <p14:tracePt t="6136" x="9013825" y="2897188"/>
          <p14:tracePt t="6153" x="9078913" y="2903538"/>
          <p14:tracePt t="6154" x="9112250" y="2914650"/>
          <p14:tracePt t="6170" x="9167813" y="2930525"/>
          <p14:tracePt t="6187" x="9217025" y="2935288"/>
          <p14:tracePt t="6203" x="9228138" y="2946400"/>
          <p14:tracePt t="6220" x="9272588" y="2968625"/>
          <p14:tracePt t="6222" x="9299575" y="2974975"/>
          <p14:tracePt t="6238" x="9393238" y="3035300"/>
          <p14:tracePt t="6254" x="9453563" y="3068638"/>
          <p14:tracePt t="6269" x="9509125" y="3106738"/>
          <p14:tracePt t="6286" x="9536113" y="3122613"/>
          <p14:tracePt t="6303" x="9569450" y="3140075"/>
          <p14:tracePt t="6304" x="9591675" y="3155950"/>
          <p14:tracePt t="6320" x="9618663" y="3173413"/>
          <p14:tracePt t="6322" x="9663113" y="3200400"/>
          <p14:tracePt t="6336" x="9729788" y="3233738"/>
          <p14:tracePt t="6353" x="9823450" y="3282950"/>
          <p14:tracePt t="6370" x="9883775" y="3298825"/>
          <p14:tracePt t="6372" x="9921875" y="3309938"/>
          <p14:tracePt t="6387" x="9939338" y="3316288"/>
          <p14:tracePt t="6388" x="9955213" y="3321050"/>
          <p14:tracePt t="6403" x="9971088" y="3321050"/>
          <p14:tracePt t="6404" x="10004425" y="3321050"/>
          <p14:tracePt t="6419" x="10053638" y="3338513"/>
          <p14:tracePt t="6437" x="10109200" y="3349625"/>
          <p14:tracePt t="6452" x="10180638" y="3365500"/>
          <p14:tracePt t="6454" x="10209213" y="3371850"/>
          <p14:tracePt t="6471" x="10269538" y="3376613"/>
          <p14:tracePt t="6487" x="10340975" y="3392488"/>
          <p14:tracePt t="6503" x="10390188" y="3392488"/>
          <p14:tracePt t="6520" x="10434638" y="3398838"/>
          <p14:tracePt t="6522" x="10479088" y="3398838"/>
          <p14:tracePt t="6536" x="10555288" y="3398838"/>
          <p14:tracePt t="6537" x="10566400" y="3403600"/>
          <p14:tracePt t="6553" x="10633075" y="3403600"/>
          <p14:tracePt t="6570" x="10709275" y="3409950"/>
          <p14:tracePt t="6587" x="10764838" y="3409950"/>
          <p14:tracePt t="6604" x="10853738" y="3414713"/>
          <p14:tracePt t="6622" x="10918825" y="3414713"/>
          <p14:tracePt t="6636" x="10980738" y="3414713"/>
          <p14:tracePt t="6654" x="11018838" y="3414713"/>
          <p14:tracePt t="6671" x="11068050" y="3414713"/>
          <p14:tracePt t="6673" x="11083925" y="3414713"/>
          <p14:tracePt t="6688" x="11106150" y="3403600"/>
          <p14:tracePt t="6703" x="11123613" y="3398838"/>
          <p14:tracePt t="6720" x="11128375" y="3392488"/>
          <p14:tracePt t="6738" x="11139488" y="3392488"/>
          <p14:tracePt t="6789" x="11123613" y="3387725"/>
          <p14:tracePt t="6793" x="11117263" y="3382963"/>
          <p14:tracePt t="6803" x="11052175" y="3365500"/>
          <p14:tracePt t="6821" x="10737850" y="3305175"/>
          <p14:tracePt t="6838" x="10606088" y="3305175"/>
          <p14:tracePt t="6853" x="10501313" y="3321050"/>
          <p14:tracePt t="6870" x="10263188" y="3349625"/>
          <p14:tracePt t="6887" x="9866313" y="3371850"/>
          <p14:tracePt t="6904" x="9553575" y="3387725"/>
          <p14:tracePt t="6920" x="9355138" y="3387725"/>
          <p14:tracePt t="6922" x="9074150" y="3387725"/>
          <p14:tracePt t="6937" x="8655050" y="3376613"/>
          <p14:tracePt t="6954" x="8285163" y="3376613"/>
          <p14:tracePt t="6971" x="7894638" y="3382963"/>
          <p14:tracePt t="6972" x="7691438" y="3392488"/>
          <p14:tracePt t="6988" x="7410450" y="3392488"/>
          <p14:tracePt t="7003" x="7089775" y="3387725"/>
          <p14:tracePt t="7021" x="6665913" y="3332163"/>
          <p14:tracePt t="7037" x="6369050" y="3271838"/>
          <p14:tracePt t="7056" x="6016625" y="3222625"/>
          <p14:tracePt t="7072" x="5976938" y="3222625"/>
          <p14:tracePt t="7074" x="5934075" y="3222625"/>
          <p14:tracePt t="7087" x="5905500" y="3222625"/>
          <p14:tracePt t="7106" x="5900738" y="3222625"/>
          <p14:tracePt t="7139" x="5894388" y="3222625"/>
          <p14:tracePt t="7144" x="5883275" y="3222625"/>
          <p14:tracePt t="7154" x="5878513" y="3222625"/>
          <p14:tracePt t="7172" x="5834063" y="3222625"/>
          <p14:tracePt t="7187" x="5818188" y="3222625"/>
          <p14:tracePt t="7189" x="5811838" y="3227388"/>
          <p14:tracePt t="7206" x="5811838" y="3238500"/>
          <p14:tracePt t="7221" x="5811838" y="3260725"/>
          <p14:tracePt t="7237" x="5911850" y="3332163"/>
          <p14:tracePt t="7254" x="6021388" y="3382963"/>
          <p14:tracePt t="7271" x="6357938" y="3497263"/>
          <p14:tracePt t="7273" x="6467475" y="3514725"/>
          <p14:tracePt t="7289" x="6819900" y="3575050"/>
          <p14:tracePt t="7304" x="7256463" y="3602038"/>
          <p14:tracePt t="7321" x="7685088" y="3608388"/>
          <p14:tracePt t="7338" x="7999413" y="3608388"/>
          <p14:tracePt t="7340" x="8108950" y="3608388"/>
          <p14:tracePt t="7355" x="8269288" y="3608388"/>
          <p14:tracePt t="7371" x="8374063" y="3613150"/>
          <p14:tracePt t="7388" x="8462963" y="3619500"/>
          <p14:tracePt t="7405" x="8523288" y="3624263"/>
          <p14:tracePt t="7406" x="8566150" y="3635375"/>
          <p14:tracePt t="7422" x="8632825" y="3641725"/>
          <p14:tracePt t="7441" x="8721725" y="3641725"/>
          <p14:tracePt t="7455" x="8847138" y="3641725"/>
          <p14:tracePt t="7472" x="8947150" y="3641725"/>
          <p14:tracePt t="7474" x="9002713" y="3641725"/>
          <p14:tracePt t="7489" x="9112250" y="3641725"/>
          <p14:tracePt t="7506" x="9294813" y="3641725"/>
          <p14:tracePt t="7521" x="9366250" y="3641725"/>
          <p14:tracePt t="7537" x="9415463" y="3641725"/>
          <p14:tracePt t="7556" x="9442450" y="3641725"/>
          <p14:tracePt t="7558" x="9464675" y="3641725"/>
          <p14:tracePt t="7572" x="9486900" y="3641725"/>
          <p14:tracePt t="7589" x="9564688" y="3635375"/>
          <p14:tracePt t="7605" x="9580563" y="3635375"/>
          <p14:tracePt t="7622" x="9618663" y="3630613"/>
          <p14:tracePt t="7639" x="9629775" y="3624263"/>
          <p14:tracePt t="7641" x="9640888" y="3619500"/>
          <p14:tracePt t="7656" x="9658350" y="3613150"/>
          <p14:tracePt t="7672" x="9678988" y="3613150"/>
          <p14:tracePt t="7688" x="9690100" y="3608388"/>
          <p14:tracePt t="7706" x="9701213" y="3608388"/>
          <p14:tracePt t="7707" x="9707563" y="3608388"/>
          <p14:tracePt t="7730" x="9707563" y="3602038"/>
          <p14:tracePt t="7740" x="9712325" y="3602038"/>
          <p14:tracePt t="7755" x="9718675" y="3602038"/>
          <p14:tracePt t="7813" x="9696450" y="3575050"/>
          <p14:tracePt t="7821" x="9652000" y="3552825"/>
          <p14:tracePt t="7827" x="9591675" y="3525838"/>
          <p14:tracePt t="7838" x="9547225" y="3508375"/>
          <p14:tracePt t="7855" x="9525000" y="3503613"/>
          <p14:tracePt t="7932" x="9536113" y="3503613"/>
          <p14:tracePt t="7941" x="9591675" y="3508375"/>
          <p14:tracePt t="7955" x="9602788" y="3514725"/>
          <p14:tracePt t="7957" x="9629775" y="3514725"/>
          <p14:tracePt t="7972" x="9723438" y="3525838"/>
          <p14:tracePt t="7988" x="9794875" y="3525838"/>
          <p14:tracePt t="8005" x="9834563" y="3525838"/>
          <p14:tracePt t="8040" x="9839325" y="3525838"/>
          <p14:tracePt t="8052" x="9850438" y="3525838"/>
          <p14:tracePt t="8060" x="9861550" y="3525838"/>
          <p14:tracePt t="8071" x="9883775" y="3525838"/>
          <p14:tracePt t="8091" x="9959975" y="3530600"/>
          <p14:tracePt t="8107" x="9977438" y="3530600"/>
          <p14:tracePt t="8124" x="9982200" y="3530600"/>
          <p14:tracePt t="8180" x="9988550" y="3530600"/>
          <p14:tracePt t="8187" x="9993313" y="3530600"/>
          <p14:tracePt t="8195" x="9999663" y="3530600"/>
          <p14:tracePt t="8206" x="10010775" y="3536950"/>
          <p14:tracePt t="8223" x="10021888" y="3536950"/>
          <p14:tracePt t="8451" x="10026650" y="3536950"/>
          <p14:tracePt t="8457" x="10033000" y="3536950"/>
          <p14:tracePt t="8465" x="10044113" y="3541713"/>
          <p14:tracePt t="8490" x="10075863" y="3541713"/>
          <p14:tracePt t="8506" x="10086975" y="3541713"/>
          <p14:tracePt t="8523" x="10093325" y="3541713"/>
          <p14:tracePt t="8691" x="10098088" y="3541713"/>
          <p14:tracePt t="8707" x="10098088" y="3548063"/>
          <p14:tracePt t="8722" x="10104438" y="3548063"/>
          <p14:tracePt t="8737" x="10109200" y="3548063"/>
          <p14:tracePt t="8742" x="10109200" y="3552825"/>
          <p14:tracePt t="8758" x="10131425" y="3559175"/>
          <p14:tracePt t="8773" x="10147300" y="3568700"/>
          <p14:tracePt t="8791" x="10175875" y="3575050"/>
          <p14:tracePt t="8807" x="10202863" y="3586163"/>
          <p14:tracePt t="8823" x="10263188" y="3602038"/>
          <p14:tracePt t="8825" x="10285413" y="3608388"/>
          <p14:tracePt t="8840" x="10313988" y="3613150"/>
          <p14:tracePt t="8842" x="10345738" y="3619500"/>
          <p14:tracePt t="8856" x="10396538" y="3624263"/>
          <p14:tracePt t="8873" x="10428288" y="3635375"/>
          <p14:tracePt t="8891" x="10439400" y="3635375"/>
          <p14:tracePt t="8909" x="10445750" y="3635375"/>
          <p14:tracePt t="8946" x="10450513" y="3635375"/>
          <p14:tracePt t="8983" x="10450513" y="3641725"/>
          <p14:tracePt t="9006" x="10450513" y="3646488"/>
          <p14:tracePt t="9022" x="10450513" y="3652838"/>
          <p14:tracePt t="9042" x="10450513" y="3657600"/>
          <p14:tracePt t="9050" x="10456863" y="3662363"/>
          <p14:tracePt t="9059" x="10461625" y="3662363"/>
          <p14:tracePt t="9080" x="10467975" y="3668713"/>
          <p14:tracePt t="9090" x="10472738" y="3668713"/>
          <p14:tracePt t="9108" x="10479088" y="3668713"/>
          <p14:tracePt t="9179" x="10456863" y="3668713"/>
          <p14:tracePt t="9187" x="10407650" y="3662363"/>
          <p14:tracePt t="9193" x="10367963" y="3657600"/>
          <p14:tracePt t="9207" x="10318750" y="3657600"/>
          <p14:tracePt t="9223" x="10247313" y="3657600"/>
          <p14:tracePt t="9240" x="10198100" y="3657600"/>
          <p14:tracePt t="9256" x="10137775" y="3652838"/>
          <p14:tracePt t="9274" x="9955213" y="3652838"/>
          <p14:tracePt t="9292" x="9856788" y="3652838"/>
          <p14:tracePt t="9307" x="9723438" y="3652838"/>
          <p14:tracePt t="9324" x="9636125" y="3652838"/>
          <p14:tracePt t="9341" x="9459913" y="3652838"/>
          <p14:tracePt t="9359" x="9326563" y="3652838"/>
          <p14:tracePt t="9374" x="9244013" y="3657600"/>
          <p14:tracePt t="9392" x="9145588" y="3668713"/>
          <p14:tracePt t="9409" x="9034463" y="3679825"/>
          <p14:tracePt t="9410" x="8985250" y="3684588"/>
          <p14:tracePt t="9425" x="8864600" y="3684588"/>
          <p14:tracePt t="9441" x="8809038" y="3690938"/>
          <p14:tracePt t="9443" x="8748713" y="3690938"/>
          <p14:tracePt t="9457" x="8610600" y="3690938"/>
          <p14:tracePt t="9475" x="8489950" y="3690938"/>
          <p14:tracePt t="9476" x="8389938" y="3690938"/>
          <p14:tracePt t="9491" x="8302625" y="3690938"/>
          <p14:tracePt t="9493" x="8220075" y="3690938"/>
          <p14:tracePt t="9508" x="8026400" y="3695700"/>
          <p14:tracePt t="9525" x="7889875" y="3695700"/>
          <p14:tracePt t="9541" x="7751763" y="3706813"/>
          <p14:tracePt t="9558" x="7631113" y="3706813"/>
          <p14:tracePt t="9560" x="7569200" y="3706813"/>
          <p14:tracePt t="9575" x="7404100" y="3706813"/>
          <p14:tracePt t="9591" x="7294563" y="3706813"/>
          <p14:tracePt t="9608" x="7145338" y="3706813"/>
          <p14:tracePt t="9625" x="7018338" y="3706813"/>
          <p14:tracePt t="9627" x="6975475" y="3706813"/>
          <p14:tracePt t="9643" x="6908800" y="3706813"/>
          <p14:tracePt t="9659" x="6815138" y="3706813"/>
          <p14:tracePt t="9674" x="6743700" y="3706813"/>
          <p14:tracePt t="9691" x="6654800" y="3706813"/>
          <p14:tracePt t="9709" x="6550025" y="3702050"/>
          <p14:tracePt t="9711" x="6484938" y="3702050"/>
          <p14:tracePt t="9725" x="6434138" y="3702050"/>
          <p14:tracePt t="9742" x="6413500" y="3702050"/>
          <p14:tracePt t="9760" x="6407150" y="3702050"/>
          <p14:tracePt t="9802" x="6402388" y="3702050"/>
          <p14:tracePt t="9815" x="6396038" y="3702050"/>
          <p14:tracePt t="9822" x="6384925" y="3702050"/>
          <p14:tracePt t="9830" x="6362700" y="3702050"/>
          <p14:tracePt t="9841" x="6313488" y="3706813"/>
          <p14:tracePt t="9858" x="6291263" y="3713163"/>
          <p14:tracePt t="9859" x="6275388" y="3717925"/>
          <p14:tracePt t="9875" x="6257925" y="3717925"/>
          <p14:tracePt t="9891" x="6230938" y="3729038"/>
          <p14:tracePt t="9908" x="6203950" y="3729038"/>
          <p14:tracePt t="9925" x="6159500" y="3729038"/>
          <p14:tracePt t="9942" x="6065838" y="3729038"/>
          <p14:tracePt t="9959" x="6027738" y="3729038"/>
          <p14:tracePt t="9975" x="5994400" y="3735388"/>
          <p14:tracePt t="9991" x="5983288" y="3735388"/>
          <p14:tracePt t="10071" x="5976938" y="3735388"/>
          <p14:tracePt t="10192" x="5976938" y="3746500"/>
          <p14:tracePt t="10198" x="5988050" y="3746500"/>
          <p14:tracePt t="10208" x="6016625" y="3756025"/>
          <p14:tracePt t="10225" x="6132513" y="3784600"/>
          <p14:tracePt t="10227" x="6170613" y="3789363"/>
          <p14:tracePt t="10242" x="6208713" y="3795713"/>
          <p14:tracePt t="10243" x="6264275" y="3795713"/>
          <p14:tracePt t="10258" x="6362700" y="3795713"/>
          <p14:tracePt t="10276" x="6429375" y="3795713"/>
          <p14:tracePt t="10292" x="6462713" y="3795713"/>
          <p14:tracePt t="10310" x="6467475" y="3795713"/>
          <p14:tracePt t="10327" x="6473825" y="3795713"/>
          <p14:tracePt t="10342" x="6484938" y="3795713"/>
          <p14:tracePt t="10359" x="6496050" y="3795713"/>
          <p14:tracePt t="10376" x="6523038" y="3795713"/>
          <p14:tracePt t="10393" x="6545263" y="3789363"/>
          <p14:tracePt t="10410" x="6556375" y="3789363"/>
          <p14:tracePt t="10426" x="6561138" y="3789363"/>
          <p14:tracePt t="10443" x="6572250" y="3789363"/>
          <p14:tracePt t="10444" x="6578600" y="3789363"/>
          <p14:tracePt t="10460" x="6605588" y="3789363"/>
          <p14:tracePt t="10476" x="6632575" y="3789363"/>
          <p14:tracePt t="10491" x="6688138" y="3789363"/>
          <p14:tracePt t="10509" x="6754813" y="3789363"/>
          <p14:tracePt t="10525" x="6831013" y="3789363"/>
          <p14:tracePt t="10527" x="6853238" y="3789363"/>
          <p14:tracePt t="10542" x="6919913" y="3789363"/>
          <p14:tracePt t="10559" x="6946900" y="3789363"/>
          <p14:tracePt t="10576" x="6980238" y="3789363"/>
          <p14:tracePt t="10592" x="7002463" y="3789363"/>
          <p14:tracePt t="10611" x="7100888" y="3789363"/>
          <p14:tracePt t="10626" x="7200900" y="3789363"/>
          <p14:tracePt t="10642" x="7265988" y="3789363"/>
          <p14:tracePt t="10660" x="7350125" y="3789363"/>
          <p14:tracePt t="10661" x="7377113" y="3789363"/>
          <p14:tracePt t="10677" x="7504113" y="3789363"/>
          <p14:tracePt t="10693" x="7546975" y="3789363"/>
          <p14:tracePt t="10710" x="7635875" y="3795713"/>
          <p14:tracePt t="10726" x="7718425" y="3795713"/>
          <p14:tracePt t="10743" x="7861300" y="3795713"/>
          <p14:tracePt t="10744" x="7900988" y="3795713"/>
          <p14:tracePt t="10760" x="7999413" y="3795713"/>
          <p14:tracePt t="10776" x="8077200" y="3795713"/>
          <p14:tracePt t="10792" x="8137525" y="3795713"/>
          <p14:tracePt t="10809" x="8164513" y="3795713"/>
          <p14:tracePt t="10827" x="8170863" y="3795713"/>
          <p14:tracePt t="10852" x="8175625" y="3795713"/>
          <p14:tracePt t="10865" x="8181975" y="3795713"/>
          <p14:tracePt t="10876" x="8186738" y="3800475"/>
          <p14:tracePt t="10893" x="8202613" y="3800475"/>
          <p14:tracePt t="10894" x="8208963" y="3800475"/>
          <p14:tracePt t="10911" x="8231188" y="3806825"/>
          <p14:tracePt t="10926" x="8264525" y="3806825"/>
          <p14:tracePt t="10943" x="8275638" y="3806825"/>
          <p14:tracePt t="11054" x="8280400" y="3806825"/>
          <p14:tracePt t="11383" x="8291513" y="3806825"/>
          <p14:tracePt t="11389" x="8296275" y="3806825"/>
          <p14:tracePt t="11398" x="8340725" y="3806825"/>
          <p14:tracePt t="11410" x="8378825" y="3806825"/>
          <p14:tracePt t="11412" x="8434388" y="3806825"/>
          <p14:tracePt t="11428" x="8545513" y="3806825"/>
          <p14:tracePt t="11443" x="8682038" y="3806825"/>
          <p14:tracePt t="11460" x="8782050" y="3806825"/>
          <p14:tracePt t="11478" x="8875713" y="3806825"/>
          <p14:tracePt t="11479" x="8902700" y="3806825"/>
          <p14:tracePt t="11494" x="8969375" y="3806825"/>
          <p14:tracePt t="11512" x="9013825" y="3806825"/>
          <p14:tracePt t="11527" x="9063038" y="3806825"/>
          <p14:tracePt t="11544" x="9078913" y="3806825"/>
          <p14:tracePt t="11562" x="9096375" y="3806825"/>
          <p14:tracePt t="11578" x="9101138" y="3806825"/>
          <p14:tracePt t="11594" x="9112250" y="3806825"/>
          <p14:tracePt t="11611" x="9128125" y="3806825"/>
          <p14:tracePt t="11628" x="9156700" y="3806825"/>
          <p14:tracePt t="11629" x="9183688" y="3806825"/>
          <p14:tracePt t="11645" x="9201150" y="3806825"/>
          <p14:tracePt t="11662" x="9212263" y="3806825"/>
          <p14:tracePt t="11677" x="9217025" y="3806825"/>
          <p14:tracePt t="11695" x="9221788" y="3806825"/>
          <p14:tracePt t="11712" x="9277350" y="3811588"/>
          <p14:tracePt t="11728" x="9332913" y="3817938"/>
          <p14:tracePt t="11744" x="9409113" y="3822700"/>
          <p14:tracePt t="11761" x="9453563" y="3822700"/>
          <p14:tracePt t="11778" x="9498013" y="3829050"/>
          <p14:tracePt t="11779" x="9509125" y="3829050"/>
          <p14:tracePt t="11795" x="9536113" y="3829050"/>
          <p14:tracePt t="11812" x="9569450" y="3829050"/>
          <p14:tracePt t="11828" x="9607550" y="3829050"/>
          <p14:tracePt t="11845" x="9663113" y="3840163"/>
          <p14:tracePt t="11846" x="9696450" y="3840163"/>
          <p14:tracePt t="11862" x="9756775" y="3844925"/>
          <p14:tracePt t="11879" x="9801225" y="3844925"/>
          <p14:tracePt t="11894" x="9823450" y="3844925"/>
          <p14:tracePt t="11911" x="9845675" y="3844925"/>
          <p14:tracePt t="11929" x="9866313" y="3844925"/>
          <p14:tracePt t="11946" x="9894888" y="3844925"/>
          <p14:tracePt t="11961" x="9932988" y="3844925"/>
          <p14:tracePt t="11978" x="9966325" y="3844925"/>
          <p14:tracePt t="11995" x="9988550" y="3849688"/>
          <p14:tracePt t="12012" x="10010775" y="3849688"/>
          <p14:tracePt t="12029" x="10021888" y="3849688"/>
          <p14:tracePt t="12045" x="10044113" y="3849688"/>
          <p14:tracePt t="12062" x="10059988" y="3856038"/>
          <p14:tracePt t="12064" x="10064750" y="3856038"/>
          <p14:tracePt t="12078" x="10071100" y="3856038"/>
          <p14:tracePt t="12079" x="10075863" y="3856038"/>
          <p14:tracePt t="12096" x="10093325" y="3856038"/>
          <p14:tracePt t="12180" x="10098088" y="3856038"/>
          <p14:tracePt t="12246" x="10104438" y="3856038"/>
          <p14:tracePt t="12291" x="10109200" y="3856038"/>
          <p14:tracePt t="12306" x="10115550" y="3856038"/>
          <p14:tracePt t="12321" x="10120313" y="3856038"/>
          <p14:tracePt t="12328" x="10126663" y="3856038"/>
          <p14:tracePt t="12345" x="10131425" y="3856038"/>
          <p14:tracePt t="12363" x="10137775" y="3856038"/>
          <p14:tracePt t="12448" x="10131425" y="3856038"/>
          <p14:tracePt t="12456" x="10086975" y="3860800"/>
          <p14:tracePt t="12463" x="10037763" y="3860800"/>
          <p14:tracePt t="12480" x="9872663" y="3860800"/>
          <p14:tracePt t="12495" x="9734550" y="3894138"/>
          <p14:tracePt t="12513" x="9625013" y="3922713"/>
          <p14:tracePt t="12514" x="9580563" y="3927475"/>
          <p14:tracePt t="12531" x="9415463" y="3971925"/>
          <p14:tracePt t="12547" x="9261475" y="4005263"/>
          <p14:tracePt t="12562" x="9007475" y="4070350"/>
          <p14:tracePt t="12580" x="8858250" y="4103688"/>
          <p14:tracePt t="12581" x="8704263" y="4141788"/>
          <p14:tracePt t="12597" x="8483600" y="4192588"/>
          <p14:tracePt t="12613" x="8164513" y="4257675"/>
          <p14:tracePt t="12628" x="7883525" y="4306888"/>
          <p14:tracePt t="12645" x="7486650" y="4373563"/>
          <p14:tracePt t="12662" x="7245350" y="4429125"/>
          <p14:tracePt t="12680" x="6902450" y="4494213"/>
          <p14:tracePt t="12696" x="6770688" y="4533900"/>
          <p14:tracePt t="12713" x="6665913" y="4549775"/>
          <p14:tracePt t="12729" x="6516688" y="4556125"/>
          <p14:tracePt t="12747" x="6121400" y="4572000"/>
          <p14:tracePt t="12763" x="5976938" y="4583113"/>
          <p14:tracePt t="12764" x="5768975" y="4627563"/>
          <p14:tracePt t="12779" x="5338763" y="4714875"/>
          <p14:tracePt t="12797" x="5029200" y="4786313"/>
          <p14:tracePt t="12813" x="4594225" y="4886325"/>
          <p14:tracePt t="12814" x="4457700" y="4908550"/>
          <p14:tracePt t="12830" x="4270375" y="4935538"/>
          <p14:tracePt t="12831" x="4021138" y="4968875"/>
          <p14:tracePt t="12847" x="3592513" y="5062538"/>
          <p14:tracePt t="12862" x="2843213" y="5397500"/>
          <p14:tracePt t="12880" x="2159000" y="5635625"/>
          <p14:tracePt t="12881" x="1735138" y="5767388"/>
          <p14:tracePt t="12897" x="809625" y="6064250"/>
          <p14:tracePt t="13490" x="2974975" y="6615113"/>
          <p14:tracePt t="13497" x="3405188" y="6405563"/>
          <p14:tracePt t="13514" x="3978275" y="6126163"/>
          <p14:tracePt t="13530" x="4578350" y="5740400"/>
          <p14:tracePt t="13547" x="4930775" y="5508625"/>
          <p14:tracePt t="13565" x="5360988" y="5200650"/>
          <p14:tracePt t="13582" x="5530850" y="5095875"/>
          <p14:tracePt t="13597" x="5608638" y="5045075"/>
          <p14:tracePt t="13614" x="5653088" y="5018088"/>
          <p14:tracePt t="13632" x="5664200" y="5006975"/>
          <p14:tracePt t="13650" x="5668963" y="5006975"/>
          <p14:tracePt t="13663" x="5684838" y="4995863"/>
          <p14:tracePt t="13682" x="5691188" y="4995863"/>
          <p14:tracePt t="13716" x="5691188" y="4991100"/>
          <p14:tracePt t="13723" x="5684838" y="4991100"/>
          <p14:tracePt t="13734" x="5668963" y="4984750"/>
          <p14:tracePt t="13748" x="5619750" y="4968875"/>
          <p14:tracePt t="13764" x="5597525" y="4957763"/>
          <p14:tracePt t="13782" x="5548313" y="4924425"/>
          <p14:tracePt t="13798" x="5497513" y="4886325"/>
          <p14:tracePt t="13813" x="5399088" y="4819650"/>
          <p14:tracePt t="13831" x="5245100" y="4699000"/>
          <p14:tracePt t="13848" x="5151438" y="4610100"/>
          <p14:tracePt t="13849" x="5145088" y="4572000"/>
          <p14:tracePt t="13864" x="5151438" y="4527550"/>
          <p14:tracePt t="13865" x="5167313" y="4505325"/>
          <p14:tracePt t="13881" x="5211763" y="4451350"/>
          <p14:tracePt t="13883" x="5245100" y="4411663"/>
          <p14:tracePt t="13897" x="5310188" y="4346575"/>
          <p14:tracePt t="13915" x="5354638" y="4291013"/>
          <p14:tracePt t="13917" x="5372100" y="4268788"/>
          <p14:tracePt t="13932" x="5383213" y="4264025"/>
          <p14:tracePt t="13949" x="5387975" y="4257675"/>
          <p14:tracePt t="13986" x="5394325" y="4257675"/>
          <p14:tracePt t="13992" x="5399088" y="4252913"/>
          <p14:tracePt t="14000" x="5410200" y="4252913"/>
          <p14:tracePt t="14015" x="5497513" y="4235450"/>
          <p14:tracePt t="14033" x="5570538" y="4224338"/>
          <p14:tracePt t="14048" x="5657850" y="4208463"/>
          <p14:tracePt t="14066" x="5684838" y="4203700"/>
          <p14:tracePt t="14067" x="5691188" y="4197350"/>
          <p14:tracePt t="14082" x="5695950" y="4197350"/>
          <p14:tracePt t="14436" x="5691188" y="4197350"/>
          <p14:tracePt t="14443" x="5653088" y="4213225"/>
          <p14:tracePt t="14450" x="5597525" y="4246563"/>
          <p14:tracePt t="14466" x="5365750" y="4384675"/>
          <p14:tracePt t="14482" x="5260975" y="4478338"/>
          <p14:tracePt t="14498" x="5145088" y="4660900"/>
          <p14:tracePt t="14515" x="5084763" y="4891088"/>
          <p14:tracePt t="14517" x="5051425" y="5006975"/>
          <p14:tracePt t="14532" x="4975225" y="5216525"/>
          <p14:tracePt t="14550" x="4886325" y="5508625"/>
          <p14:tracePt t="14565" x="4852988" y="5651500"/>
          <p14:tracePt t="14582" x="4826000" y="5756275"/>
          <p14:tracePt t="14599" x="4781550" y="5816600"/>
          <p14:tracePt t="14616" x="4765675" y="5827713"/>
          <p14:tracePt t="14632" x="4754563" y="5834063"/>
          <p14:tracePt t="14649" x="4716463" y="5834063"/>
          <p14:tracePt t="14667" x="4645025" y="5834063"/>
          <p14:tracePt t="14683" x="4572000" y="5834063"/>
          <p14:tracePt t="14699" x="4533900" y="5834063"/>
          <p14:tracePt t="14715" x="4467225" y="5822950"/>
          <p14:tracePt t="14731" x="4435475" y="5811838"/>
          <p14:tracePt t="14748" x="4395788" y="5800725"/>
          <p14:tracePt t="14750" x="4373563" y="5794375"/>
          <p14:tracePt t="14767" x="4352925" y="5783263"/>
          <p14:tracePt t="14781" x="4346575" y="5772150"/>
          <p14:tracePt t="14799" x="4330700" y="5722938"/>
          <p14:tracePt t="14816" x="4319588" y="5678488"/>
          <p14:tracePt t="14817" x="4308475" y="5646738"/>
          <p14:tracePt t="14833" x="4264025" y="5553075"/>
          <p14:tracePt t="14850" x="4148138" y="5381625"/>
          <p14:tracePt t="14865" x="4043363" y="5294313"/>
          <p14:tracePt t="14882" x="3983038" y="5254625"/>
          <p14:tracePt t="14900" x="3944938" y="5221288"/>
          <p14:tracePt t="14916" x="3911600" y="5200650"/>
          <p14:tracePt t="14932" x="3895725" y="5172075"/>
          <p14:tracePt t="14949" x="3862388" y="5127625"/>
          <p14:tracePt t="14966" x="3829050" y="5089525"/>
          <p14:tracePt t="14984" x="3813175" y="5051425"/>
          <p14:tracePt t="15000" x="3813175" y="5029200"/>
          <p14:tracePt t="15015" x="3817938" y="5006975"/>
          <p14:tracePt t="15033" x="3817938" y="4995863"/>
          <p14:tracePt t="15133" x="3822700" y="4995863"/>
          <p14:tracePt t="15140" x="3829050" y="4995863"/>
          <p14:tracePt t="15156" x="3840163" y="4995863"/>
          <p14:tracePt t="15166" x="3844925" y="4995863"/>
          <p14:tracePt t="15183" x="3878263" y="5002213"/>
          <p14:tracePt t="15184" x="3900488" y="5002213"/>
          <p14:tracePt t="15201" x="3956050" y="5002213"/>
          <p14:tracePt t="15216" x="4016375" y="5002213"/>
          <p14:tracePt t="15233" x="4043363" y="5002213"/>
          <p14:tracePt t="15250" x="4054475" y="5002213"/>
          <p14:tracePt t="15252" x="4060825" y="5002213"/>
          <p14:tracePt t="15434" x="4065588" y="5006975"/>
          <p14:tracePt t="15465" x="4071938" y="5006975"/>
          <p14:tracePt t="15478" x="4071938" y="5013325"/>
          <p14:tracePt t="15485" x="4076700" y="5013325"/>
          <p14:tracePt t="15501" x="4094163" y="5018088"/>
          <p14:tracePt t="15516" x="4125913" y="5029200"/>
          <p14:tracePt t="15533" x="4154488" y="5033963"/>
          <p14:tracePt t="15550" x="4192588" y="5040313"/>
          <p14:tracePt t="15568" x="4237038" y="5045075"/>
          <p14:tracePt t="15583" x="4252913" y="5051425"/>
          <p14:tracePt t="15659" x="4259263" y="5051425"/>
          <p14:tracePt t="15673" x="4264025" y="5051425"/>
          <p14:tracePt t="15688" x="4270375" y="5051425"/>
          <p14:tracePt t="15695" x="4275138" y="5051425"/>
          <p14:tracePt t="15711" x="4281488" y="5051425"/>
          <p14:tracePt t="15899" x="4286250" y="5051425"/>
          <p14:tracePt t="15988" x="4291013" y="5051425"/>
          <p14:tracePt t="16003" x="4297363" y="5051425"/>
          <p14:tracePt t="16020" x="4313238" y="5051425"/>
          <p14:tracePt t="16024" x="4335463" y="5045075"/>
          <p14:tracePt t="16034" x="4384675" y="5040313"/>
          <p14:tracePt t="16050" x="4457700" y="5040313"/>
          <p14:tracePt t="16067" x="4522788" y="5029200"/>
          <p14:tracePt t="16085" x="4589463" y="5029200"/>
          <p14:tracePt t="16102" x="4633913" y="5029200"/>
          <p14:tracePt t="16118" x="4654550" y="5024438"/>
          <p14:tracePt t="16137" x="4660900" y="5024438"/>
          <p14:tracePt t="16319" x="4665663" y="5024438"/>
          <p14:tracePt t="16326" x="4683125" y="5024438"/>
          <p14:tracePt t="16334" x="4710113" y="5024438"/>
          <p14:tracePt t="16351" x="4759325" y="5018088"/>
          <p14:tracePt t="16368" x="4832350" y="5018088"/>
          <p14:tracePt t="16370" x="4859338" y="5018088"/>
          <p14:tracePt t="16385" x="4997450" y="5018088"/>
          <p14:tracePt t="16402" x="5156200" y="5018088"/>
          <p14:tracePt t="16418" x="5372100" y="5018088"/>
          <p14:tracePt t="16435" x="5497513" y="5018088"/>
          <p14:tracePt t="16436" x="5591175" y="5018088"/>
          <p14:tracePt t="16452" x="5630863" y="5006975"/>
          <p14:tracePt t="17520" x="5653088" y="5006975"/>
          <p14:tracePt t="17525" x="5691188" y="5006975"/>
          <p14:tracePt t="17536" x="5800725" y="5006975"/>
          <p14:tracePt t="17553" x="6092825" y="5002213"/>
          <p14:tracePt t="17555" x="6186488" y="5002213"/>
          <p14:tracePt t="17570" x="6440488" y="4973638"/>
          <p14:tracePt t="17587" x="6550025" y="4968875"/>
          <p14:tracePt t="17603" x="6605588" y="4962525"/>
          <p14:tracePt t="17622" x="6616700" y="4962525"/>
          <p14:tracePt t="18000" x="6627813" y="4962525"/>
          <p14:tracePt t="18005" x="6665913" y="4962525"/>
          <p14:tracePt t="18021" x="6748463" y="4968875"/>
          <p14:tracePt t="18037" x="6924675" y="4968875"/>
          <p14:tracePt t="18055" x="7194550" y="4968875"/>
          <p14:tracePt t="18057" x="7421563" y="4968875"/>
          <p14:tracePt t="18073" x="7867650" y="4984750"/>
          <p14:tracePt t="18088" x="8264525" y="4979988"/>
          <p14:tracePt t="18103" x="8605838" y="4946650"/>
          <p14:tracePt t="18121" x="8775700" y="4930775"/>
          <p14:tracePt t="18138" x="8837613" y="4919663"/>
          <p14:tracePt t="18139" x="8847138" y="4913313"/>
          <p14:tracePt t="18155" x="8853488" y="4913313"/>
          <p14:tracePt t="18328" x="8858250" y="4913313"/>
          <p14:tracePt t="18343" x="8864600" y="4913313"/>
          <p14:tracePt t="18349" x="8875713" y="4913313"/>
          <p14:tracePt t="18357" x="8880475" y="4913313"/>
          <p14:tracePt t="18371" x="8897938" y="4913313"/>
          <p14:tracePt t="18374" x="8920163" y="4913313"/>
          <p14:tracePt t="18389" x="8951913" y="4913313"/>
          <p14:tracePt t="18404" x="8985250" y="4913313"/>
          <p14:tracePt t="18421" x="9045575" y="4924425"/>
          <p14:tracePt t="18438" x="9096375" y="4935538"/>
          <p14:tracePt t="18439" x="9118600" y="4935538"/>
          <p14:tracePt t="18455" x="9145588" y="4946650"/>
          <p14:tracePt t="18456" x="9167813" y="4946650"/>
          <p14:tracePt t="18472" x="9194800" y="4951413"/>
          <p14:tracePt t="18488" x="9212263" y="4951413"/>
          <p14:tracePt t="18505" x="9228138" y="4962525"/>
          <p14:tracePt t="18525" x="9239250" y="4962525"/>
          <p14:tracePt t="18539" x="9261475" y="4968875"/>
          <p14:tracePt t="18554" x="9277350" y="4973638"/>
          <p14:tracePt t="18572" x="9283700" y="4979988"/>
          <p14:tracePt t="18589" x="9294813" y="4979988"/>
          <p14:tracePt t="18606" x="9294813" y="4984750"/>
          <p14:tracePt t="18621" x="9305925" y="4984750"/>
          <p14:tracePt t="18637" x="9310688" y="4991100"/>
          <p14:tracePt t="18654" x="9321800" y="4991100"/>
          <p14:tracePt t="18672" x="9332913" y="4995863"/>
          <p14:tracePt t="18673" x="9337675" y="4995863"/>
          <p14:tracePt t="18689" x="9344025" y="4995863"/>
          <p14:tracePt t="18690" x="9355138" y="4995863"/>
          <p14:tracePt t="18705" x="9371013" y="4995863"/>
          <p14:tracePt t="18721" x="9393238" y="5002213"/>
          <p14:tracePt t="18739" x="9431338" y="5002213"/>
          <p14:tracePt t="18755" x="9471025" y="5006975"/>
          <p14:tracePt t="18771" x="9531350" y="5006975"/>
          <p14:tracePt t="18788" x="9602788" y="5013325"/>
          <p14:tracePt t="18805" x="9685338" y="5013325"/>
          <p14:tracePt t="18807" x="9723438" y="5013325"/>
          <p14:tracePt t="18823" x="9779000" y="5018088"/>
          <p14:tracePt t="18839" x="9839325" y="5018088"/>
          <p14:tracePt t="18855" x="9888538" y="5018088"/>
          <p14:tracePt t="18872" x="9917113" y="5018088"/>
          <p14:tracePt t="18890" x="9959975" y="5018088"/>
          <p14:tracePt t="18905" x="10010775" y="5013325"/>
          <p14:tracePt t="18923" x="10075863" y="5006975"/>
          <p14:tracePt t="18938" x="10164763" y="4991100"/>
          <p14:tracePt t="18955" x="10269538" y="4973638"/>
          <p14:tracePt t="18957" x="10325100" y="4962525"/>
          <p14:tracePt t="18972" x="10385425" y="4946650"/>
          <p14:tracePt t="18973" x="10434638" y="4940300"/>
          <p14:tracePt t="18989" x="10621963" y="4908550"/>
          <p14:tracePt t="19005" x="10682288" y="4908550"/>
          <p14:tracePt t="19022" x="10787063" y="4902200"/>
          <p14:tracePt t="19040" x="10918825" y="4886325"/>
          <p14:tracePt t="19056" x="10952163" y="4886325"/>
          <p14:tracePt t="19072" x="11023600" y="4879975"/>
          <p14:tracePt t="19089" x="11041063" y="4875213"/>
          <p14:tracePt t="19107" x="11068050" y="4875213"/>
          <p14:tracePt t="19108" x="11079163" y="4868863"/>
          <p14:tracePt t="19122" x="11101388" y="4868863"/>
          <p14:tracePt t="19124" x="11112500" y="4868863"/>
          <p14:tracePt t="19140" x="11145838" y="4868863"/>
          <p14:tracePt t="19156" x="11222038" y="4868863"/>
          <p14:tracePt t="19173" x="11282363" y="4868863"/>
          <p14:tracePt t="19174" x="11326813" y="4868863"/>
          <p14:tracePt t="19189" x="11387138" y="4868863"/>
          <p14:tracePt t="19206" x="11447463" y="4868863"/>
          <p14:tracePt t="19222" x="11491913" y="4868863"/>
          <p14:tracePt t="19239" x="11552238" y="4868863"/>
          <p14:tracePt t="19257" x="11652250" y="4868863"/>
          <p14:tracePt t="19272" x="11701463" y="4868863"/>
          <p14:tracePt t="19289" x="11768138" y="4875213"/>
          <p14:tracePt t="19305" x="11801475" y="4875213"/>
          <p14:tracePt t="19322" x="11817350" y="4879975"/>
          <p14:tracePt t="19340" x="11839575" y="4886325"/>
          <p14:tracePt t="19342" x="11850688" y="4886325"/>
          <p14:tracePt t="19357" x="11877675" y="4891088"/>
          <p14:tracePt t="19372" x="11933238" y="4913313"/>
          <p14:tracePt t="19390" x="11993563" y="4940300"/>
          <p14:tracePt t="19407" x="12076113" y="4973638"/>
          <p14:tracePt t="19423" x="12109450" y="4979988"/>
          <p14:tracePt t="19440" x="12120563" y="4979988"/>
          <p14:tracePt t="19456" x="12131675" y="4984750"/>
          <p14:tracePt t="19514" x="12120563" y="4984750"/>
          <p14:tracePt t="19522" x="12087225" y="4984750"/>
          <p14:tracePt t="19528" x="11993563" y="4984750"/>
          <p14:tracePt t="19539" x="11839575" y="4984750"/>
          <p14:tracePt t="19558" x="11255375" y="5045075"/>
          <p14:tracePt t="19573" x="10990263" y="5106988"/>
          <p14:tracePt t="19574" x="10814050" y="5133975"/>
          <p14:tracePt t="19589" x="10313988" y="5194300"/>
          <p14:tracePt t="19606" x="9752013" y="5216525"/>
          <p14:tracePt t="19622" x="9183688" y="5227638"/>
          <p14:tracePt t="19624" x="8980488" y="5227638"/>
          <p14:tracePt t="19641" x="8401050" y="5232400"/>
          <p14:tracePt t="19657" x="7994650" y="5243513"/>
          <p14:tracePt t="19673" x="7459663" y="5249863"/>
          <p14:tracePt t="19690" x="7029450" y="5249863"/>
          <p14:tracePt t="19692" x="6853238" y="5249863"/>
          <p14:tracePt t="19708" x="6594475" y="5249863"/>
          <p14:tracePt t="19723" x="6440488" y="5249863"/>
          <p14:tracePt t="19724" x="6346825" y="5249863"/>
          <p14:tracePt t="19741" x="6164263" y="5227638"/>
          <p14:tracePt t="19757" x="5934075" y="5205413"/>
          <p14:tracePt t="19773" x="5795963" y="5194300"/>
          <p14:tracePt t="19774" x="5641975" y="5178425"/>
          <p14:tracePt t="19791" x="5553075" y="5172075"/>
          <p14:tracePt t="19806" x="5465763" y="5172075"/>
          <p14:tracePt t="19824" x="5399088" y="5172075"/>
          <p14:tracePt t="19840" x="5354638" y="5172075"/>
          <p14:tracePt t="19858" x="5327650" y="5172075"/>
          <p14:tracePt t="19873" x="5300663" y="5172075"/>
          <p14:tracePt t="19890" x="5245100" y="5172075"/>
          <p14:tracePt t="19907" x="5178425" y="5172075"/>
          <p14:tracePt t="19924" x="5091113" y="5178425"/>
          <p14:tracePt t="19941" x="5062538" y="5183188"/>
          <p14:tracePt t="19957" x="5068888" y="5183188"/>
          <p14:tracePt t="19980" x="5062538" y="5183188"/>
          <p14:tracePt t="20018" x="5057775" y="5183188"/>
          <p14:tracePt t="20023" x="5057775" y="5189538"/>
          <p14:tracePt t="20030" x="5051425" y="5189538"/>
          <p14:tracePt t="20040" x="5046663" y="5194300"/>
          <p14:tracePt t="20059" x="5040313" y="5205413"/>
          <p14:tracePt t="20075" x="5029200" y="5211763"/>
          <p14:tracePt t="20098" x="5024438" y="5216525"/>
          <p14:tracePt t="20113" x="5019675" y="5216525"/>
          <p14:tracePt t="20124" x="5013325" y="5221288"/>
          <p14:tracePt t="20140" x="5013325" y="5227638"/>
          <p14:tracePt t="20142" x="5013325" y="5232400"/>
          <p14:tracePt t="20158" x="5013325" y="5238750"/>
          <p14:tracePt t="20174" x="5013325" y="5243513"/>
          <p14:tracePt t="20263" x="5013325" y="5249863"/>
          <p14:tracePt t="20286" x="5013325" y="5254625"/>
          <p14:tracePt t="20310" x="5019675" y="5254625"/>
          <p14:tracePt t="20315" x="5019675" y="5260975"/>
          <p14:tracePt t="20324" x="5035550" y="5260975"/>
          <p14:tracePt t="20342" x="5046663" y="5272088"/>
          <p14:tracePt t="20360" x="5057775" y="5272088"/>
          <p14:tracePt t="20375" x="5062538" y="5272088"/>
          <p14:tracePt t="20393" x="5080000" y="5283200"/>
          <p14:tracePt t="20406" x="5133975" y="5294313"/>
          <p14:tracePt t="20424" x="5162550" y="5294313"/>
          <p14:tracePt t="20441" x="5195888" y="5299075"/>
          <p14:tracePt t="20442" x="5222875" y="5303838"/>
          <p14:tracePt t="20458" x="5267325" y="5310188"/>
          <p14:tracePt t="20473" x="5310188" y="5314950"/>
          <p14:tracePt t="20491" x="5387975" y="5314950"/>
          <p14:tracePt t="20507" x="5465763" y="5326063"/>
          <p14:tracePt t="20509" x="5508625" y="5332413"/>
          <p14:tracePt t="20525" x="5624513" y="5343525"/>
          <p14:tracePt t="20542" x="5735638" y="5354638"/>
          <p14:tracePt t="20558" x="5807075" y="5354638"/>
          <p14:tracePt t="20574" x="5867400" y="5359400"/>
          <p14:tracePt t="20593" x="5889625" y="5359400"/>
          <p14:tracePt t="20609" x="5900738" y="5359400"/>
          <p14:tracePt t="20625" x="5905500" y="5359400"/>
          <p14:tracePt t="20661" x="5911850" y="5359400"/>
          <p14:tracePt t="20667" x="5916613" y="5359400"/>
          <p14:tracePt t="20676" x="5922963" y="5359400"/>
          <p14:tracePt t="20692" x="5927725" y="5359400"/>
          <p14:tracePt t="20694" x="5945188" y="5359400"/>
          <p14:tracePt t="20707" x="5961063" y="5359400"/>
          <p14:tracePt t="20728" x="5965825" y="5359400"/>
          <p14:tracePt t="20743" x="5983288" y="5359400"/>
          <p14:tracePt t="20759" x="5999163" y="5365750"/>
          <p14:tracePt t="20775" x="6038850" y="5370513"/>
          <p14:tracePt t="20791" x="6088063" y="5370513"/>
          <p14:tracePt t="20809" x="6115050" y="5370513"/>
          <p14:tracePt t="20843" x="6121400" y="5370513"/>
          <p14:tracePt t="20856" x="6132513" y="5370513"/>
          <p14:tracePt t="20871" x="6142038" y="5370513"/>
          <p14:tracePt t="20878" x="6164263" y="5370513"/>
          <p14:tracePt t="20894" x="6230938" y="5370513"/>
          <p14:tracePt t="20910" x="6291263" y="5370513"/>
          <p14:tracePt t="20925" x="6357938" y="5370513"/>
          <p14:tracePt t="20942" x="6391275" y="5370513"/>
          <p14:tracePt t="20959" x="6396038" y="5370513"/>
          <p14:tracePt t="20977" x="6402388" y="5370513"/>
          <p14:tracePt t="20992" x="6407150" y="5370513"/>
          <p14:tracePt t="21008" x="6413500" y="5370513"/>
          <p14:tracePt t="21025" x="6440488" y="5370513"/>
          <p14:tracePt t="21026" x="6462713" y="5370513"/>
          <p14:tracePt t="21043" x="6496050" y="5370513"/>
          <p14:tracePt t="21059" x="6527800" y="5370513"/>
          <p14:tracePt t="21075" x="6545263" y="5370513"/>
          <p14:tracePt t="21092" x="6567488" y="5370513"/>
          <p14:tracePt t="21109" x="6661150" y="5370513"/>
          <p14:tracePt t="21126" x="6765925" y="5381625"/>
          <p14:tracePt t="21141" x="7051675" y="5387975"/>
          <p14:tracePt t="21158" x="7261225" y="5387975"/>
          <p14:tracePt t="21176" x="7640638" y="5337175"/>
          <p14:tracePt t="21177" x="7894638" y="5303838"/>
          <p14:tracePt t="21193" x="8197850" y="5249863"/>
          <p14:tracePt t="21209" x="8275638" y="5238750"/>
          <p14:tracePt t="21211" x="8385175" y="5211763"/>
          <p14:tracePt t="21225" x="8472488" y="5194300"/>
          <p14:tracePt t="21242" x="8528050" y="5194300"/>
          <p14:tracePt t="21260" x="8556625" y="5194300"/>
          <p14:tracePt t="21277" x="8572500" y="5194300"/>
          <p14:tracePt t="21293" x="8594725" y="5194300"/>
          <p14:tracePt t="21309" x="8616950" y="5194300"/>
          <p14:tracePt t="21328" x="8639175" y="5194300"/>
          <p14:tracePt t="21351" x="8643938" y="5194300"/>
          <p14:tracePt t="21411" x="8650288" y="5194300"/>
          <p14:tracePt t="21418" x="8655050" y="5194300"/>
          <p14:tracePt t="21427" x="8659813" y="5194300"/>
          <p14:tracePt t="21442" x="8670925" y="5194300"/>
          <p14:tracePt t="21459" x="8699500" y="5205413"/>
          <p14:tracePt t="21476" x="8715375" y="5216525"/>
          <p14:tracePt t="21478" x="8726488" y="5221288"/>
          <p14:tracePt t="21492" x="8743950" y="5227638"/>
          <p14:tracePt t="21494" x="8786813" y="5238750"/>
          <p14:tracePt t="21509" x="8826500" y="5254625"/>
          <p14:tracePt t="21526" x="8880475" y="5276850"/>
          <p14:tracePt t="21542" x="8947150" y="5294313"/>
          <p14:tracePt t="21561" x="9040813" y="5310188"/>
          <p14:tracePt t="21576" x="9078913" y="5321300"/>
          <p14:tracePt t="21592" x="9123363" y="5321300"/>
          <p14:tracePt t="21610" x="9161463" y="5321300"/>
          <p14:tracePt t="21627" x="9221788" y="5332413"/>
          <p14:tracePt t="21644" x="9232900" y="5332413"/>
          <p14:tracePt t="21660" x="9244013" y="5332413"/>
          <p14:tracePt t="21675" x="9250363" y="5332413"/>
          <p14:tracePt t="21693" x="9261475" y="5332413"/>
          <p14:tracePt t="21694" x="9272588" y="5332413"/>
          <p14:tracePt t="21710" x="9294813" y="5337175"/>
          <p14:tracePt t="21726" x="9315450" y="5343525"/>
          <p14:tracePt t="21742" x="9337675" y="5348288"/>
          <p14:tracePt t="21759" x="9359900" y="5348288"/>
          <p14:tracePt t="21776" x="9382125" y="5348288"/>
          <p14:tracePt t="21778" x="9393238" y="5348288"/>
          <p14:tracePt t="21793" x="9404350" y="5348288"/>
          <p14:tracePt t="21809" x="9426575" y="5354638"/>
          <p14:tracePt t="21826" x="9437688" y="5359400"/>
          <p14:tracePt t="21844" x="9464675" y="5359400"/>
          <p14:tracePt t="21845" x="9475788" y="5359400"/>
          <p14:tracePt t="21861" x="9493250" y="5359400"/>
          <p14:tracePt t="21877" x="9509125" y="5359400"/>
          <p14:tracePt t="21893" x="9531350" y="5359400"/>
          <p14:tracePt t="21910" x="9542463" y="5359400"/>
          <p14:tracePt t="21912" x="9553575" y="5359400"/>
          <p14:tracePt t="21927" x="9564688" y="5359400"/>
          <p14:tracePt t="21944" x="9580563" y="5359400"/>
          <p14:tracePt t="21960" x="9602788" y="5365750"/>
          <p14:tracePt t="21976" x="9658350" y="5365750"/>
          <p14:tracePt t="21994" x="9729788" y="5376863"/>
          <p14:tracePt t="21995" x="9767888" y="5381625"/>
          <p14:tracePt t="22012" x="9823450" y="5387975"/>
          <p14:tracePt t="22026" x="9883775" y="5397500"/>
          <p14:tracePt t="22043" x="9921875" y="5408613"/>
          <p14:tracePt t="22062" x="9977438" y="5419725"/>
          <p14:tracePt t="22064" x="10010775" y="5426075"/>
          <p14:tracePt t="22079" x="10104438" y="5437188"/>
          <p14:tracePt t="22093" x="10164763" y="5441950"/>
          <p14:tracePt t="22110" x="10225088" y="5448300"/>
          <p14:tracePt t="22127" x="10258425" y="5448300"/>
          <p14:tracePt t="22143" x="10291763" y="5453063"/>
          <p14:tracePt t="22144" x="10302875" y="5453063"/>
          <p14:tracePt t="22161" x="10325100" y="5459413"/>
          <p14:tracePt t="22162" x="10363200" y="5459413"/>
          <p14:tracePt t="22177" x="10379075" y="5459413"/>
          <p14:tracePt t="22194" x="10428288" y="5459413"/>
          <p14:tracePt t="22212" x="10479088" y="5459413"/>
          <p14:tracePt t="22227" x="10490200" y="5459413"/>
          <p14:tracePt t="22228" x="10501313" y="5459413"/>
          <p14:tracePt t="22244" x="10521950" y="5459413"/>
          <p14:tracePt t="22260" x="10533063" y="5459413"/>
          <p14:tracePt t="22277" x="10544175" y="5459413"/>
          <p14:tracePt t="22294" x="10572750" y="5459413"/>
          <p14:tracePt t="22311" x="10588625" y="5459413"/>
          <p14:tracePt t="22326" x="10610850" y="5459413"/>
          <p14:tracePt t="22343" x="10626725" y="5459413"/>
          <p14:tracePt t="22361" x="10644188" y="5459413"/>
          <p14:tracePt t="22362" x="10648950" y="5464175"/>
          <p14:tracePt t="22378" x="10655300" y="5464175"/>
          <p14:tracePt t="22379" x="10666413" y="5464175"/>
          <p14:tracePt t="22393" x="10677525" y="5464175"/>
          <p14:tracePt t="22410" x="10682288" y="5464175"/>
          <p14:tracePt t="22428" x="10688638" y="5464175"/>
          <p14:tracePt t="22429" x="10693400" y="5464175"/>
          <p14:tracePt t="22444" x="10704513" y="5464175"/>
          <p14:tracePt t="22464" x="10715625" y="5464175"/>
          <p14:tracePt t="22476" x="10731500" y="5464175"/>
          <p14:tracePt t="22494" x="10748963" y="5464175"/>
          <p14:tracePt t="22511" x="10764838" y="5464175"/>
          <p14:tracePt t="22513" x="10782300" y="5464175"/>
          <p14:tracePt t="22530" x="10787063" y="5464175"/>
          <p14:tracePt t="22545" x="10809288" y="5464175"/>
          <p14:tracePt t="22560" x="10820400" y="5464175"/>
          <p14:tracePt t="22577" x="10836275" y="5464175"/>
          <p14:tracePt t="22594" x="10853738" y="5464175"/>
          <p14:tracePt t="22611" x="10858500" y="5464175"/>
          <p14:tracePt t="22628" x="10864850" y="5464175"/>
          <p14:tracePt t="22645" x="10869613" y="5464175"/>
          <p14:tracePt t="22647" x="10875963" y="5464175"/>
          <p14:tracePt t="22671" x="10880725" y="5464175"/>
          <p14:tracePt t="22731" x="10887075" y="5464175"/>
          <p14:tracePt t="22762" x="10891838" y="5464175"/>
          <p14:tracePt t="22942" x="10891838" y="5470525"/>
          <p14:tracePt t="22947" x="10880725" y="5470525"/>
          <p14:tracePt t="22961" x="10869613" y="5470525"/>
          <p14:tracePt t="22963" x="10842625" y="5470525"/>
          <p14:tracePt t="22979" x="10660063" y="5470525"/>
          <p14:tracePt t="22994" x="10456863" y="5470525"/>
          <p14:tracePt t="23012" x="10064750" y="5470525"/>
          <p14:tracePt t="23029" x="9752013" y="5475288"/>
          <p14:tracePt t="23030" x="9629775" y="5486400"/>
          <p14:tracePt t="23045" x="9420225" y="5530850"/>
          <p14:tracePt t="23062" x="9337675" y="5553075"/>
          <p14:tracePt t="23080" x="9134475" y="5595938"/>
          <p14:tracePt t="23082" x="9056688" y="5613400"/>
          <p14:tracePt t="23095" x="8996363" y="5618163"/>
          <p14:tracePt t="23097" x="8951913" y="5624513"/>
          <p14:tracePt t="23112" x="8804275" y="5624513"/>
          <p14:tracePt t="23130" x="8599488" y="5624513"/>
          <p14:tracePt t="23145" x="8429625" y="5624513"/>
          <p14:tracePt t="23163" x="8285163" y="5629275"/>
          <p14:tracePt t="23164" x="8197850" y="5640388"/>
          <p14:tracePt t="23178" x="8126413" y="5646738"/>
          <p14:tracePt t="23179" x="8077200" y="5646738"/>
          <p14:tracePt t="23196" x="7943850" y="5651500"/>
          <p14:tracePt t="23211" x="7850188" y="5651500"/>
          <p14:tracePt t="23228" x="7729538" y="5651500"/>
          <p14:tracePt t="23245" x="7646988" y="5651500"/>
          <p14:tracePt t="23247" x="7613650" y="5657850"/>
          <p14:tracePt t="23263" x="7564438" y="5657850"/>
          <p14:tracePt t="23279" x="7519988" y="5668963"/>
          <p14:tracePt t="23280" x="7486650" y="5668963"/>
          <p14:tracePt t="23296" x="7426325" y="5668963"/>
          <p14:tracePt t="23312" x="7327900" y="5668963"/>
          <p14:tracePt t="23330" x="7183438" y="5668963"/>
          <p14:tracePt t="23346" x="7089775" y="5651500"/>
          <p14:tracePt t="23362" x="6964363" y="5646738"/>
          <p14:tracePt t="23379" x="6881813" y="5646738"/>
          <p14:tracePt t="23396" x="6804025" y="5646738"/>
          <p14:tracePt t="23398" x="6781800" y="5640388"/>
          <p14:tracePt t="23414" x="6721475" y="5635625"/>
          <p14:tracePt t="23430" x="6672263" y="5629275"/>
          <p14:tracePt t="23445" x="6589713" y="5629275"/>
          <p14:tracePt t="23463" x="6516688" y="5613400"/>
          <p14:tracePt t="23464" x="6467475" y="5607050"/>
          <p14:tracePt t="23479" x="6418263" y="5602288"/>
          <p14:tracePt t="23480" x="6373813" y="5591175"/>
          <p14:tracePt t="23497" x="6286500" y="5584825"/>
          <p14:tracePt t="23513" x="6226175" y="5584825"/>
          <p14:tracePt t="23530" x="6153150" y="5580063"/>
          <p14:tracePt t="23547" x="6099175" y="5575300"/>
          <p14:tracePt t="23564" x="6081713" y="5575300"/>
          <p14:tracePt t="23579" x="6070600" y="5575300"/>
          <p14:tracePt t="23595" x="6059488" y="5575300"/>
          <p14:tracePt t="23612" x="6054725" y="5575300"/>
          <p14:tracePt t="23629" x="6049963" y="5575300"/>
          <p14:tracePt t="23848" x="6043613" y="5575300"/>
          <p14:tracePt t="23864" x="6032500" y="5575300"/>
          <p14:tracePt t="23870" x="6021388" y="5575300"/>
          <p14:tracePt t="23879" x="6016625" y="5575300"/>
          <p14:tracePt t="23896" x="6005513" y="5575300"/>
          <p14:tracePt t="23913" x="5983288" y="5575300"/>
          <p14:tracePt t="23931" x="5965825" y="5575300"/>
          <p14:tracePt t="23947" x="5961063" y="5575300"/>
          <p14:tracePt t="23964" x="5961063" y="5568950"/>
          <p14:tracePt t="24008" x="5956300" y="5568950"/>
          <p14:tracePt t="24020" x="5949950" y="5568950"/>
          <p14:tracePt t="24044" x="5945188" y="5568950"/>
          <p14:tracePt t="24051" x="5938838" y="5568950"/>
          <p14:tracePt t="24063" x="5934075" y="5568950"/>
          <p14:tracePt t="24065" x="5927725" y="5568950"/>
          <p14:tracePt t="24081" x="5916613" y="5575300"/>
          <p14:tracePt t="24096" x="5911850" y="5580063"/>
          <p14:tracePt t="24113" x="5905500" y="5580063"/>
          <p14:tracePt t="24502" x="5905500" y="5584825"/>
          <p14:tracePt t="24509" x="5922963" y="5595938"/>
          <p14:tracePt t="24515" x="5927725" y="5602288"/>
          <p14:tracePt t="24530" x="5965825" y="5618163"/>
          <p14:tracePt t="24532" x="6027738" y="5646738"/>
          <p14:tracePt t="24547" x="6126163" y="5678488"/>
          <p14:tracePt t="24564" x="6235700" y="5689600"/>
          <p14:tracePt t="24582" x="6369050" y="5700713"/>
          <p14:tracePt t="24599" x="6413500" y="5700713"/>
          <p14:tracePt t="24614" x="6423025" y="5700713"/>
          <p14:tracePt t="24690" x="6429375" y="5700713"/>
          <p14:tracePt t="24703" x="6434138" y="5700713"/>
          <p14:tracePt t="24733" x="6440488" y="5700713"/>
          <p14:tracePt t="24793" x="6445250" y="5700713"/>
          <p14:tracePt t="24807" x="6451600" y="5700713"/>
          <p14:tracePt t="24816" x="6462713" y="5700713"/>
          <p14:tracePt t="24832" x="6484938" y="5689600"/>
          <p14:tracePt t="24847" x="6523038" y="5684838"/>
          <p14:tracePt t="24864" x="6561138" y="5668963"/>
          <p14:tracePt t="24881" x="6621463" y="5668963"/>
          <p14:tracePt t="24883" x="6661150" y="5662613"/>
          <p14:tracePt t="24898" x="6694488" y="5657850"/>
          <p14:tracePt t="24900" x="6743700" y="5657850"/>
          <p14:tracePt t="24913" x="6815138" y="5651500"/>
          <p14:tracePt t="24932" x="6897688" y="5651500"/>
          <p14:tracePt t="24948" x="6969125" y="5651500"/>
          <p14:tracePt t="24949" x="7035800" y="5651500"/>
          <p14:tracePt t="24965" x="7118350" y="5651500"/>
          <p14:tracePt t="24982" x="7172325" y="5651500"/>
          <p14:tracePt t="24983" x="7216775" y="5651500"/>
          <p14:tracePt t="24997" x="7299325" y="5646738"/>
          <p14:tracePt t="25014" x="7426325" y="5646738"/>
          <p14:tracePt t="25032" x="7558088" y="5646738"/>
          <p14:tracePt t="25050" x="7602538" y="5646738"/>
          <p14:tracePt t="25064" x="7631113" y="5646738"/>
          <p14:tracePt t="25082" x="7646988" y="5646738"/>
          <p14:tracePt t="25099" x="7673975" y="5646738"/>
          <p14:tracePt t="25100" x="7680325" y="5646738"/>
          <p14:tracePt t="25115" x="7702550" y="5646738"/>
          <p14:tracePt t="25132" x="7724775" y="5646738"/>
          <p14:tracePt t="25148" x="7740650" y="5646738"/>
          <p14:tracePt t="25164" x="7751763" y="5646738"/>
          <p14:tracePt t="26137" x="7745413" y="5646738"/>
          <p14:tracePt t="26144" x="7740650" y="5640388"/>
          <p14:tracePt t="26149" x="7724775" y="5640388"/>
          <p14:tracePt t="26166" x="7691438" y="5629275"/>
          <p14:tracePt t="26182" x="7680325" y="5624513"/>
          <p14:tracePt t="26200" x="7673975" y="5624513"/>
          <p14:tracePt t="26218" x="7669213" y="5624513"/>
          <p14:tracePt t="26233" x="7662863" y="5624513"/>
          <p14:tracePt t="26251" x="7658100" y="5624513"/>
          <p14:tracePt t="26266" x="7651750" y="5624513"/>
          <p14:tracePt t="26283" x="7640638" y="5624513"/>
          <p14:tracePt t="26300" x="7624763" y="5624513"/>
          <p14:tracePt t="26317" x="7613650" y="5624513"/>
          <p14:tracePt t="26347" x="7608888" y="5624513"/>
          <p14:tracePt t="26354" x="7602538" y="5624513"/>
          <p14:tracePt t="26367" x="7597775" y="5629275"/>
          <p14:tracePt t="26368" x="7586663" y="5629275"/>
          <p14:tracePt t="26383" x="7564438" y="5629275"/>
          <p14:tracePt t="26385" x="7553325" y="5629275"/>
          <p14:tracePt t="26399" x="7537450" y="5635625"/>
          <p14:tracePt t="26417" x="7493000" y="5646738"/>
          <p14:tracePt t="26433" x="7448550" y="5657850"/>
          <p14:tracePt t="26451" x="7437438" y="566261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8"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5791200" y="3124200"/>
            <a:ext cx="609600" cy="609600"/>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5791200" y="3124200"/>
            <a:ext cx="609600" cy="609600"/>
          </a:xfrm>
          <a:prstGeom prst="rect">
            <a:avLst/>
          </a:prstGeom>
        </p:spPr>
      </p:pic>
      <p:pic>
        <p:nvPicPr>
          <p:cNvPr id="8" name="Audio 7">
            <a:hlinkClick r:id="" action="ppaction://media"/>
            <a:extLst>
              <a:ext uri="{FF2B5EF4-FFF2-40B4-BE49-F238E27FC236}">
                <a16:creationId xmlns:a16="http://schemas.microsoft.com/office/drawing/2014/main" id="{00C244F5-0732-182C-D557-2E38DFA5DFBE}"/>
              </a:ext>
            </a:extLst>
          </p:cNvPr>
          <p:cNvPicPr>
            <a:picLocks noChangeAspect="1"/>
          </p:cNvPicPr>
          <p:nvPr>
            <a:audioFile r:link="rId6"/>
            <p:extLst>
              <p:ext uri="{DAA4B4D4-6D71-4841-9C94-3DE7FCFB9230}">
                <p14:media xmlns:p14="http://schemas.microsoft.com/office/powerpoint/2010/main" r:embed="rId5"/>
              </p:ext>
            </p:extLst>
          </p:nvPr>
        </p:nvPicPr>
        <p:blipFill>
          <a:blip r:embed="rId12"/>
          <a:srcRect l="-118750" t="-118750" r="-118750" b="-118750"/>
          <a:stretch>
            <a:fillRect/>
          </a:stretch>
        </p:blipFill>
        <p:spPr>
          <a:xfrm>
            <a:off x="10052304" y="4718304"/>
            <a:ext cx="2057400" cy="2057400"/>
          </a:xfrm>
          <a:prstGeom prst="ellipse">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705831" y="805543"/>
            <a:ext cx="4976281" cy="646331"/>
          </a:xfrm>
          <a:prstGeom prst="rect">
            <a:avLst/>
          </a:prstGeom>
          <a:noFill/>
        </p:spPr>
        <p:txBody>
          <a:bodyPr wrap="square" rtlCol="0">
            <a:spAutoFit/>
          </a:bodyPr>
          <a:lstStyle/>
          <a:p>
            <a:r>
              <a:rPr lang="en-US" sz="3600" b="1" dirty="0">
                <a:solidFill>
                  <a:srgbClr val="00AEEF"/>
                </a:solidFill>
                <a:latin typeface="Times New Roman" panose="02020603050405020304" pitchFamily="18" charset="0"/>
                <a:cs typeface="Times New Roman" panose="02020603050405020304" pitchFamily="18" charset="0"/>
              </a:rPr>
              <a:t>See you next lecture 04</a:t>
            </a:r>
          </a:p>
        </p:txBody>
      </p:sp>
    </p:spTree>
  </p:cSld>
  <p:clrMapOvr>
    <a:masterClrMapping/>
  </p:clrMapOvr>
  <mc:AlternateContent xmlns:mc="http://schemas.openxmlformats.org/markup-compatibility/2006" xmlns:p14="http://schemas.microsoft.com/office/powerpoint/2010/main">
    <mc:Choice Requires="p14">
      <p:transition spd="slow" p14:dur="1500" advTm="9418">
        <p14:window dir="vert"/>
      </p:transition>
    </mc:Choice>
    <mc:Fallback xmlns="">
      <p:transition spd="slow" advTm="94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par>
                                <p:cTn id="7" presetID="1" presetClass="mediacall" presetSubtype="0" fill="hold" nodeType="withEffect">
                                  <p:stCondLst>
                                    <p:cond delay="0"/>
                                  </p:stCondLst>
                                  <p:childTnLst>
                                    <p:cmd type="call" cmd="playFrom(0.0)">
                                      <p:cBhvr>
                                        <p:cTn id="8" dur="8667" fill="hold"/>
                                        <p:tgtEl>
                                          <p:spTgt spid="5"/>
                                        </p:tgtEl>
                                      </p:cBhvr>
                                    </p:cmd>
                                  </p:childTnLst>
                                </p:cTn>
                              </p:par>
                              <p:par>
                                <p:cTn id="9" presetID="3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90"/>
                                          </p:val>
                                        </p:tav>
                                        <p:tav tm="100000">
                                          <p:val>
                                            <p:fltVal val="0"/>
                                          </p:val>
                                        </p:tav>
                                      </p:tavLst>
                                    </p:anim>
                                    <p:animEffect transition="in" filter="fade">
                                      <p:cBhvr>
                                        <p:cTn id="14" dur="1000"/>
                                        <p:tgtEl>
                                          <p:spTgt spid="4"/>
                                        </p:tgtEl>
                                      </p:cBhvr>
                                    </p:animEffect>
                                  </p:childTnLst>
                                </p:cTn>
                              </p:par>
                              <p:par>
                                <p:cTn id="15" presetID="45"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2000"/>
                                        <p:tgtEl>
                                          <p:spTgt spid="10"/>
                                        </p:tgtEl>
                                      </p:cBhvr>
                                    </p:animEffect>
                                    <p:anim calcmode="lin" valueType="num">
                                      <p:cBhvr>
                                        <p:cTn id="18" dur="2000" fill="hold"/>
                                        <p:tgtEl>
                                          <p:spTgt spid="10"/>
                                        </p:tgtEl>
                                        <p:attrNameLst>
                                          <p:attrName>ppt_w</p:attrName>
                                        </p:attrNameLst>
                                      </p:cBhvr>
                                      <p:tavLst>
                                        <p:tav tm="0" fmla="#ppt_w*sin(2.5*pi*$)">
                                          <p:val>
                                            <p:fltVal val="0"/>
                                          </p:val>
                                        </p:tav>
                                        <p:tav tm="100000">
                                          <p:val>
                                            <p:fltVal val="1"/>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0" fill="hold" display="0">
                  <p:stCondLst>
                    <p:cond delay="indefinite"/>
                  </p:stCondLst>
                  <p:endCondLst>
                    <p:cond evt="onStopAudio" delay="0">
                      <p:tgtEl>
                        <p:sldTgt/>
                      </p:tgtEl>
                    </p:cond>
                  </p:endCondLst>
                </p:cTn>
                <p:tgtEl>
                  <p:spTgt spid="3"/>
                </p:tgtEl>
              </p:cMediaNode>
            </p:audio>
            <p:audio>
              <p:cMediaNode vol="80000">
                <p:cTn id="21" fill="hold" display="0">
                  <p:stCondLst>
                    <p:cond delay="indefinite"/>
                  </p:stCondLst>
                  <p:endCondLst>
                    <p:cond evt="onStopAudio" delay="0">
                      <p:tgtEl>
                        <p:sldTgt/>
                      </p:tgtEl>
                    </p:cond>
                  </p:endCondLst>
                </p:cTn>
                <p:tgtEl>
                  <p:spTgt spid="5"/>
                </p:tgtEl>
              </p:cMediaNode>
            </p:audio>
            <p:audio isNarration="1">
              <p:cMediaNode vol="80000" showWhenStopped="0">
                <p:cTn id="22" fill="hold" display="0">
                  <p:stCondLst>
                    <p:cond delay="indefinite"/>
                  </p:stCondLst>
                  <p:endCondLst>
                    <p:cond evt="onStopAudio" delay="0">
                      <p:tgtEl>
                        <p:sldTgt/>
                      </p:tgtEl>
                    </p:cond>
                  </p:endCondLst>
                </p:cTn>
                <p:tgtEl>
                  <p:spTgt spid="8"/>
                </p:tgtEl>
              </p:cMediaNode>
            </p:audio>
          </p:childTnLst>
        </p:cTn>
      </p:par>
    </p:tnLst>
    <p:bldLst>
      <p:bldP spid="10" grpId="0"/>
      <p:bldP spid="4" grpId="0"/>
    </p:bldLst>
  </p:timing>
  <p:extLst>
    <p:ext uri="{E180D4A7-C9FB-4DFB-919C-405C955672EB}">
      <p14:showEvtLst xmlns:p14="http://schemas.microsoft.com/office/powerpoint/2010/main">
        <p14:playEvt time="26" objId="5"/>
        <p14:stopEvt time="8824" objId="5"/>
      </p14:showEvtLst>
    </p:ext>
  </p:extLst>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00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4AA1DE8-1EC7-4915-ADA7-6BEB6E91DD28}"/>
</file>

<file path=customXml/itemProps2.xml><?xml version="1.0" encoding="utf-8"?>
<ds:datastoreItem xmlns:ds="http://schemas.openxmlformats.org/officeDocument/2006/customXml" ds:itemID="{23F0FB8D-C8DB-4851-89E0-C06919215DEC}"/>
</file>

<file path=customXml/itemProps3.xml><?xml version="1.0" encoding="utf-8"?>
<ds:datastoreItem xmlns:ds="http://schemas.openxmlformats.org/officeDocument/2006/customXml" ds:itemID="{8CE0C1AE-B79F-4803-A2CA-73170547267B}"/>
</file>

<file path=docProps/app.xml><?xml version="1.0" encoding="utf-8"?>
<Properties xmlns="http://schemas.openxmlformats.org/officeDocument/2006/extended-properties" xmlns:vt="http://schemas.openxmlformats.org/officeDocument/2006/docPropsVTypes">
  <TotalTime>1519</TotalTime>
  <Words>7590</Words>
  <Application>Microsoft Office PowerPoint</Application>
  <PresentationFormat>Widescreen</PresentationFormat>
  <Paragraphs>433</Paragraphs>
  <Slides>29</Slides>
  <Notes>26</Notes>
  <HiddenSlides>0</HiddenSlides>
  <MMClips>6</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29</vt:i4>
      </vt:variant>
    </vt:vector>
  </HeadingPairs>
  <TitlesOfParts>
    <vt:vector size="41" baseType="lpstr">
      <vt:lpstr>Alexandria</vt:lpstr>
      <vt:lpstr>Arial</vt:lpstr>
      <vt:lpstr>Calibri</vt:lpstr>
      <vt:lpstr>Calibri Light</vt:lpstr>
      <vt:lpstr>Galliard-Bold4</vt:lpstr>
      <vt:lpstr>Galliard-BoldItalic3</vt:lpstr>
      <vt:lpstr>Galliard-Roman4</vt:lpstr>
      <vt:lpstr>Roboto Light</vt:lpstr>
      <vt:lpstr>Segoe UI Web (Arabic)</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cp:lastModifiedBy>
  <cp:revision>355</cp:revision>
  <dcterms:created xsi:type="dcterms:W3CDTF">2023-04-29T09:08:23Z</dcterms:created>
  <dcterms:modified xsi:type="dcterms:W3CDTF">2025-06-13T14:18:36Z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y fmtid="{D5CDD505-2E9C-101B-9397-08002B2CF9AE}" pid="9" name="ContentTypeId">
    <vt:lpwstr>0x0101006A254F5D6A14094B8840E79896A2F150</vt:lpwstr>
  </property>
</Properties>
</file>