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10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2A5D55-20FF-24FB-746B-59D27E47E4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0AFDE1-F6DF-2C96-B6C7-07E77C06B1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770885-D3E2-0A84-CE62-1D99E624B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AB62-2838-45ED-BE17-9433C7DA9A7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D8FCD6-C7BF-E129-1D59-16C3B2132D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92F16A-6CB5-A128-4685-2064BA24F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2BCB-B59C-4CB2-A903-183883AB97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186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32FB1-DF4C-4853-8CF8-6EFE4018C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BB1FFE-8F92-1E4F-2904-7F1FF89B19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B5ACD9-D60A-EF70-CF29-200394B20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AB62-2838-45ED-BE17-9433C7DA9A7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25B1E2-79D7-7267-A2C4-115E8AE9DA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101555-93A8-7F3A-44A4-4E07C1C19B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2BCB-B59C-4CB2-A903-183883AB97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567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6DBD28-C170-EC2E-196E-251825BF9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CBCDD0-4D40-4D9D-288D-89BAADEA2B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DFA955-874F-670F-EB1F-836FB6F75C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AB62-2838-45ED-BE17-9433C7DA9A7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723DE6-FA0D-7C12-FB3F-BD9C27A67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54F009-AF8B-8431-AD8C-8AC81F4A6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2BCB-B59C-4CB2-A903-183883AB97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775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94A22-82D0-5CF0-7A3D-D109DDC5E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60C3B7-B02D-1866-26B6-987674C3B4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ADA373-2DDD-BB20-7824-B6A9FFE343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455FCB-E00E-7C13-34CE-6FDBDF5DC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AB62-2838-45ED-BE17-9433C7DA9A7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644C2E-17A6-7AF2-D27B-BA731FF10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BEAC3B-90B1-5892-05FB-E005B6AFD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2BCB-B59C-4CB2-A903-183883AB97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6832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E9CD8-6ACA-CE54-9004-E4CA41EE97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4CE9DC-2F11-381A-0E1D-32DE5A45F3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CC3CF-94DF-F0DD-ED67-95E6A3EEAD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8F589E-D7DA-2D37-9956-1535DC7C29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334958-1525-8244-8E23-66DA24EF24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FB615E-7674-966A-85FE-6256CCFF3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AB62-2838-45ED-BE17-9433C7DA9A7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BE4DE0D-B1BD-C848-C0AC-DADFD2A0B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F8F2E4-7D90-299E-FFF8-8FF959F85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2BCB-B59C-4CB2-A903-183883AB97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220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EC81B-7494-12CF-88CB-700DBCEBD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8A474C-F46C-934C-2DDE-AA66096B9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AB62-2838-45ED-BE17-9433C7DA9A7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64229D-FD10-1726-BA35-C27467582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664D99-84A2-27D5-491F-DB4F7A009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2BCB-B59C-4CB2-A903-183883AB97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272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5227D1-5E2C-4AE3-E149-3E0F24AA0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AB62-2838-45ED-BE17-9433C7DA9A7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DD5A2C-3326-E4B4-A935-49E5E5E02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924A14-15BE-F1EE-46CE-88ADA79B8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2BCB-B59C-4CB2-A903-183883AB97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560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2F99B-D79A-D89C-9E90-D1D0DFB22E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1889B-23D2-3003-6D25-44BFCE13F7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D9EE7F-C366-CF6B-DDB0-9E50EB5AD0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1528D3-D427-B70F-BE49-B8B2F7A6E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AB62-2838-45ED-BE17-9433C7DA9A7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30FA29-4423-220D-34D3-7B11542DF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0B7E9F-7095-F4BC-BF34-0C957468F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2BCB-B59C-4CB2-A903-183883AB97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0979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2B616-51B8-B75E-C556-EE3699F3A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987DB0-DB7B-9CB7-C370-77463AD557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1A3162-D22C-FB41-60A2-6FE1C0F852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D1670A-DE77-7E74-6D09-FB9F95894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AB62-2838-45ED-BE17-9433C7DA9A7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72B2F2-1CDB-5845-B22B-FE3AA82EC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93251E-37F8-923D-8DAA-939172860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2BCB-B59C-4CB2-A903-183883AB97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599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CBB64-BD84-9B52-F8DA-3A5C92143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B265BD-1816-B5F0-5F62-7FDF93A421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E68F7F-3DAE-7D12-020D-DADFEB355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AB62-2838-45ED-BE17-9433C7DA9A7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10B2EB-966E-F648-42B4-517879D282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D452D0-079F-D4D8-D922-ED8249CAC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2BCB-B59C-4CB2-A903-183883AB97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982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088E1A-7E63-2184-D017-25DD4013D8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1A3C5E-2FEB-70EF-F50B-6DBDD20B9A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B6DB2D-61D1-270E-1107-1121587E01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AB62-2838-45ED-BE17-9433C7DA9A7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63B534-4D53-73B1-715D-F4A8E331E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63448C-F45C-1E02-53CB-17B23C3E6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2BCB-B59C-4CB2-A903-183883AB97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642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404878F-747F-281B-A4D6-5D9FEF811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567EC1-85A5-F5B5-320D-2BCDDF24BA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99E1C9-9E30-CEB1-821A-865ADC5C5F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7BFAB62-2838-45ED-BE17-9433C7DA9A7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E16E56-FD1F-DE01-A99F-4122F87477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DCB7AC-0660-F54A-1859-A6A2368042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5562BCB-B59C-4CB2-A903-183883AB97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807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66DAD2EE-0307-3C5E-7246-B7F7549104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5484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17E11607-8648-A7B2-0657-47A3562128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6646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75BF0DF2-744B-E543-71A9-76B67640A9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0316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671883F7-483F-2B21-781C-DCD6CFDF77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9405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010AD0B9-49D6-CC6D-DC33-9474CCCD24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0329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6D90FCDA-4A06-AB06-11F8-3ED9A5FFFF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3294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7F9DD864-6475-F9B2-11B5-EFDCE36620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096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33C10E11-899B-AF99-E26B-9122464559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0945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C314C4AA-911F-5BB4-DCDD-DC6AB42727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5967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208EE2B7-2F3A-08EB-DDE3-65F2364E48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442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39675D21-7B8D-0EE3-B20F-3E8D1C05D0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0569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6FEFD5BA-4CE5-84F0-C735-54BFBB34EE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3851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17DF1F62-4173-9FB2-B90A-4225AB5FBF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3510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E676DEA1-2FCD-CC68-0564-E6798E22E0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4098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88DBB3AB-EBF9-245B-BF06-274DA034B4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2317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C45476F7-7491-35A2-CDF7-71458F9E93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5014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F41330DD-D2EC-EB30-16DF-DD3305C90E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4347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8764E34F-369D-8EAC-AE4B-8AB06A4F6BC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1285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11B75EDA-8B66-FD25-7138-ADA31D8D11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0059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60D50C7C-77E3-D082-7888-0CF644CB57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9342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65192A93-8B3A-7CBF-5A78-10E5FF2E98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8130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F8F94621-17EF-5F92-C910-1BEE181FB3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5671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03245CD0-EB3F-67CB-F48F-46F53E1098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0328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F152D3C0-8597-0DEB-B67F-12B1602D96C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9655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9BBFD221-B84C-E9E6-2106-718FF3EB6F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9572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B2046966-CDB8-E3B3-E8EC-B192E3EF41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2335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11E7B91E-85D4-480E-C149-B0E11A5A95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4880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67F8054B-E91E-0181-6E73-78BC6A328B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2685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4C69C4AD-8D2B-8424-4EEF-2ED8A8DBFC2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2194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90F496F4-1D19-50F0-860C-BC3253FEFA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6371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81C7B508-976B-88C7-DF40-B2FF1EBDC6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6903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5FCDE861-F554-B4B5-61F1-ABF6D27E9D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1925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1AC591A8-DC02-4B5E-271C-547746B344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5966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0543EBA4-241E-978A-1496-6DDA57C645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705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D1B613DA-A0A2-6B5E-02D0-CE312111B2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44445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E08028DC-89CE-7DAE-CE6D-10CD33C9F3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02811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D91F17F7-C810-57BD-1A79-24631D76A7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2284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414DE8B3-E5C9-689F-EE2B-ABDB63DD0C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35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5A634A97-007A-F72B-6DB5-96ADF8AD34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13696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DD7F04C2-0B51-A3EB-CEBC-E651B00F39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97156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E60CCA91-452B-8A30-C4FA-C9FCE4B76F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3581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7ACB35DC-6917-ED50-422D-6C8908CACB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46743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7B955D21-5145-9080-DE49-09201243E4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56745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AF186493-32AE-C2F1-5A10-5EE498FCAC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02421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64F186B3-A77E-6D80-51F1-ADF89EA07A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42912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FD03F9D2-5AEE-EFC2-A30B-CB48FEA21F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4809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AD06F540-B3BA-57CA-D543-5CBBB943E7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73196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AF3DC914-1218-68B6-B852-02DDE3D012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53459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0A08ED73-155E-C741-639A-F85790F6AD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15882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2EC80D95-2526-F51D-FF31-590DAAE918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4580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358E3B57-5C98-DCB8-8031-55BBD5D294F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85149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62E1AFA8-16C9-C952-5AB3-6B95C736AA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42116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38A8B69A-99FD-3A52-2B65-9118E90837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41312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4">
            <a:extLst>
              <a:ext uri="{FF2B5EF4-FFF2-40B4-BE49-F238E27FC236}">
                <a16:creationId xmlns:a16="http://schemas.microsoft.com/office/drawing/2014/main" id="{9D9EF8AE-2BF7-0D35-5B2F-1536C68CCC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43328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5">
            <a:extLst>
              <a:ext uri="{FF2B5EF4-FFF2-40B4-BE49-F238E27FC236}">
                <a16:creationId xmlns:a16="http://schemas.microsoft.com/office/drawing/2014/main" id="{87E0D215-2700-01BC-264F-42304AB4F0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07253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6">
            <a:extLst>
              <a:ext uri="{FF2B5EF4-FFF2-40B4-BE49-F238E27FC236}">
                <a16:creationId xmlns:a16="http://schemas.microsoft.com/office/drawing/2014/main" id="{862E7B8E-8900-FAD0-F609-76D9801871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44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7">
            <a:extLst>
              <a:ext uri="{FF2B5EF4-FFF2-40B4-BE49-F238E27FC236}">
                <a16:creationId xmlns:a16="http://schemas.microsoft.com/office/drawing/2014/main" id="{4212BC77-EECE-043F-B0D1-0B0A79D2FE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0677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8">
            <a:extLst>
              <a:ext uri="{FF2B5EF4-FFF2-40B4-BE49-F238E27FC236}">
                <a16:creationId xmlns:a16="http://schemas.microsoft.com/office/drawing/2014/main" id="{99E13155-DF77-7509-9ADD-7D24D307DC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75320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9">
            <a:extLst>
              <a:ext uri="{FF2B5EF4-FFF2-40B4-BE49-F238E27FC236}">
                <a16:creationId xmlns:a16="http://schemas.microsoft.com/office/drawing/2014/main" id="{08D24D98-40DE-D104-A305-DBBD068937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18912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0">
            <a:extLst>
              <a:ext uri="{FF2B5EF4-FFF2-40B4-BE49-F238E27FC236}">
                <a16:creationId xmlns:a16="http://schemas.microsoft.com/office/drawing/2014/main" id="{78CF2A8B-DBBD-7E3C-5E21-919369398B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66002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1">
            <a:extLst>
              <a:ext uri="{FF2B5EF4-FFF2-40B4-BE49-F238E27FC236}">
                <a16:creationId xmlns:a16="http://schemas.microsoft.com/office/drawing/2014/main" id="{85E50037-ACF0-B4CA-6534-4A37160D25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64321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2">
            <a:extLst>
              <a:ext uri="{FF2B5EF4-FFF2-40B4-BE49-F238E27FC236}">
                <a16:creationId xmlns:a16="http://schemas.microsoft.com/office/drawing/2014/main" id="{33D4F003-3D3D-A831-91E7-D62038278D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70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6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 Mostafa</dc:creator>
  <cp:lastModifiedBy>Sherif Mostafa</cp:lastModifiedBy>
  <cp:revision>1</cp:revision>
  <dcterms:created xsi:type="dcterms:W3CDTF">2024-11-26T19:51:10Z</dcterms:created>
  <dcterms:modified xsi:type="dcterms:W3CDTF">2024-11-26T19:51:55Z</dcterms:modified>
</cp:coreProperties>
</file>