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361" r:id="rId3"/>
    <p:sldId id="265" r:id="rId4"/>
    <p:sldId id="266" r:id="rId5"/>
    <p:sldId id="269" r:id="rId6"/>
    <p:sldId id="375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38694" autoAdjust="0"/>
  </p:normalViewPr>
  <p:slideViewPr>
    <p:cSldViewPr snapToGrid="0">
      <p:cViewPr varScale="1">
        <p:scale>
          <a:sx n="67" d="100"/>
          <a:sy n="67" d="100"/>
        </p:scale>
        <p:origin x="80" y="3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x-none" smtClean="0"/>
              <a:t>1/27/2023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3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154403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69491" y="4981900"/>
            <a:ext cx="4722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2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الأول لعام 2023</a:t>
            </a:r>
            <a:endParaRPr lang="ar-SA" sz="20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اليوم التوجيهي 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7693959" y="2894314"/>
            <a:ext cx="4139187" cy="120032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  <p:pic>
        <p:nvPicPr>
          <p:cNvPr id="1026" name="Picture 2" descr="D:\ربيع 2023\السادة اعضاء هيئة التدريس\25c2a2b5-14df-4342-afc5-4ce5742e9af1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399" y="1331383"/>
            <a:ext cx="2977525" cy="417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545" y="1331383"/>
            <a:ext cx="3210238" cy="417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853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4098" name="Picture 2" descr="D:\ربيع 2023\السادة اعضاء هيئة التدريس\44a13b98-1903-4cf9-8a05-b28160201ed4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14" y="736024"/>
            <a:ext cx="4913849" cy="429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122" name="Picture 2" descr="D:\ربيع 2023\السادة اعضاء هيئة التدريس\9b613613-0377-4d3c-a2d8-fcf5a96697d5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460" y="1360928"/>
            <a:ext cx="4397321" cy="4397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2713048" y="429788"/>
            <a:ext cx="3294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الأول 2023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614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40" y="1371599"/>
            <a:ext cx="4543779" cy="444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2713048" y="429788"/>
            <a:ext cx="3294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 2023</a:t>
            </a:r>
          </a:p>
        </p:txBody>
      </p:sp>
      <p:pic>
        <p:nvPicPr>
          <p:cNvPr id="10242" name="Picture 2" descr="D:\ربيع 2023\الجميع\الجداول\كلية الادارة\ماجستير\ماجستير - إدارة الفصل الثاني.jf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1" y="1340263"/>
            <a:ext cx="5842502" cy="453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998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 smtClean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لكم كل الشكر والتقدير والاحترام،</a:t>
            </a:r>
            <a:endParaRPr lang="ar-SA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4910</TotalTime>
  <Words>43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Bahnschrift Condensed</vt:lpstr>
      <vt:lpstr>Calibri</vt:lpstr>
      <vt:lpstr>Calibri Light</vt:lpstr>
      <vt:lpstr>Catamaran</vt:lpstr>
      <vt:lpstr>Poppins ExtraBold</vt:lpstr>
      <vt:lpstr>Sakkal Majalla</vt:lpstr>
      <vt:lpstr>Tahoma</vt:lpstr>
      <vt:lpstr>Times New Roman</vt:lpstr>
      <vt:lpstr>Office Theme</vt:lpstr>
      <vt:lpstr>اليوم التوجيهي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Badur Gasim</cp:lastModifiedBy>
  <cp:revision>114</cp:revision>
  <dcterms:created xsi:type="dcterms:W3CDTF">2021-08-03T13:03:26Z</dcterms:created>
  <dcterms:modified xsi:type="dcterms:W3CDTF">2023-01-27T19:57:29Z</dcterms:modified>
</cp:coreProperties>
</file>