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4"/>
  </p:notesMasterIdLst>
  <p:sldIdLst>
    <p:sldId id="480" r:id="rId5"/>
    <p:sldId id="303" r:id="rId6"/>
    <p:sldId id="276"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4" r:id="rId20"/>
    <p:sldId id="493" r:id="rId21"/>
    <p:sldId id="495"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481"/>
            <p14:sldId id="482"/>
            <p14:sldId id="483"/>
            <p14:sldId id="484"/>
            <p14:sldId id="485"/>
            <p14:sldId id="486"/>
            <p14:sldId id="487"/>
            <p14:sldId id="488"/>
            <p14:sldId id="489"/>
            <p14:sldId id="490"/>
            <p14:sldId id="491"/>
            <p14:sldId id="492"/>
            <p14:sldId id="494"/>
            <p14:sldId id="493"/>
            <p14:sldId id="49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CA0BA1-C836-4FB1-88AE-5AB44F2DF9DC}" v="48" dt="2025-05-16T20:19:10.9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A3CA0BA1-C836-4FB1-88AE-5AB44F2DF9DC}"/>
    <pc:docChg chg="undo custSel addSld delSld modSld sldOrd modSection">
      <pc:chgData name="Kareem Ahmed" userId="668b7c42-9793-4d96-80a6-ccc644a66bcf" providerId="ADAL" clId="{A3CA0BA1-C836-4FB1-88AE-5AB44F2DF9DC}" dt="2025-05-16T20:18:48.048" v="509"/>
      <pc:docMkLst>
        <pc:docMk/>
      </pc:docMkLst>
      <pc:sldChg chg="del">
        <pc:chgData name="Kareem Ahmed" userId="668b7c42-9793-4d96-80a6-ccc644a66bcf" providerId="ADAL" clId="{A3CA0BA1-C836-4FB1-88AE-5AB44F2DF9DC}" dt="2025-05-16T15:54:53.961" v="138" actId="47"/>
        <pc:sldMkLst>
          <pc:docMk/>
          <pc:sldMk cId="0" sldId="256"/>
        </pc:sldMkLst>
      </pc:sldChg>
      <pc:sldChg chg="del">
        <pc:chgData name="Kareem Ahmed" userId="668b7c42-9793-4d96-80a6-ccc644a66bcf" providerId="ADAL" clId="{A3CA0BA1-C836-4FB1-88AE-5AB44F2DF9DC}" dt="2025-05-16T15:49:55.046" v="77" actId="47"/>
        <pc:sldMkLst>
          <pc:docMk/>
          <pc:sldMk cId="0" sldId="271"/>
        </pc:sldMkLst>
      </pc:sldChg>
      <pc:sldChg chg="addSp delSp modSp mod ord modTransition modAnim">
        <pc:chgData name="Kareem Ahmed" userId="668b7c42-9793-4d96-80a6-ccc644a66bcf" providerId="ADAL" clId="{A3CA0BA1-C836-4FB1-88AE-5AB44F2DF9DC}" dt="2025-05-16T20:18:48.048" v="509"/>
        <pc:sldMkLst>
          <pc:docMk/>
          <pc:sldMk cId="0" sldId="276"/>
        </pc:sldMkLst>
        <pc:spChg chg="del">
          <ac:chgData name="Kareem Ahmed" userId="668b7c42-9793-4d96-80a6-ccc644a66bcf" providerId="ADAL" clId="{A3CA0BA1-C836-4FB1-88AE-5AB44F2DF9DC}" dt="2025-05-16T15:52:04.467" v="99" actId="478"/>
          <ac:spMkLst>
            <pc:docMk/>
            <pc:sldMk cId="0" sldId="276"/>
            <ac:spMk id="3" creationId="{00000000-0000-0000-0000-000000000000}"/>
          </ac:spMkLst>
        </pc:spChg>
        <pc:spChg chg="mod">
          <ac:chgData name="Kareem Ahmed" userId="668b7c42-9793-4d96-80a6-ccc644a66bcf" providerId="ADAL" clId="{A3CA0BA1-C836-4FB1-88AE-5AB44F2DF9DC}" dt="2025-05-16T15:53:35.121" v="127" actId="164"/>
          <ac:spMkLst>
            <pc:docMk/>
            <pc:sldMk cId="0" sldId="276"/>
            <ac:spMk id="5" creationId="{00000000-0000-0000-0000-000000000000}"/>
          </ac:spMkLst>
        </pc:spChg>
        <pc:spChg chg="mod">
          <ac:chgData name="Kareem Ahmed" userId="668b7c42-9793-4d96-80a6-ccc644a66bcf" providerId="ADAL" clId="{A3CA0BA1-C836-4FB1-88AE-5AB44F2DF9DC}" dt="2025-05-16T15:54:13.733" v="136" actId="2711"/>
          <ac:spMkLst>
            <pc:docMk/>
            <pc:sldMk cId="0" sldId="276"/>
            <ac:spMk id="6" creationId="{00000000-0000-0000-0000-000000000000}"/>
          </ac:spMkLst>
        </pc:spChg>
        <pc:spChg chg="del mod">
          <ac:chgData name="Kareem Ahmed" userId="668b7c42-9793-4d96-80a6-ccc644a66bcf" providerId="ADAL" clId="{A3CA0BA1-C836-4FB1-88AE-5AB44F2DF9DC}" dt="2025-05-16T15:53:43.219" v="129" actId="478"/>
          <ac:spMkLst>
            <pc:docMk/>
            <pc:sldMk cId="0" sldId="276"/>
            <ac:spMk id="10" creationId="{00000000-0000-0000-0000-000000000000}"/>
          </ac:spMkLst>
        </pc:spChg>
        <pc:spChg chg="mod">
          <ac:chgData name="Kareem Ahmed" userId="668b7c42-9793-4d96-80a6-ccc644a66bcf" providerId="ADAL" clId="{A3CA0BA1-C836-4FB1-88AE-5AB44F2DF9DC}" dt="2025-05-16T15:53:11.081" v="116" actId="14100"/>
          <ac:spMkLst>
            <pc:docMk/>
            <pc:sldMk cId="0" sldId="276"/>
            <ac:spMk id="25" creationId="{00000000-0000-0000-0000-000000000000}"/>
          </ac:spMkLst>
        </pc:spChg>
        <pc:spChg chg="mod">
          <ac:chgData name="Kareem Ahmed" userId="668b7c42-9793-4d96-80a6-ccc644a66bcf" providerId="ADAL" clId="{A3CA0BA1-C836-4FB1-88AE-5AB44F2DF9DC}" dt="2025-05-16T15:55:47.023" v="141" actId="1076"/>
          <ac:spMkLst>
            <pc:docMk/>
            <pc:sldMk cId="0" sldId="276"/>
            <ac:spMk id="48" creationId="{00000000-0000-0000-0000-000000000000}"/>
          </ac:spMkLst>
        </pc:spChg>
        <pc:grpChg chg="add mod">
          <ac:chgData name="Kareem Ahmed" userId="668b7c42-9793-4d96-80a6-ccc644a66bcf" providerId="ADAL" clId="{A3CA0BA1-C836-4FB1-88AE-5AB44F2DF9DC}" dt="2025-05-16T15:53:35.121" v="127" actId="164"/>
          <ac:grpSpMkLst>
            <pc:docMk/>
            <pc:sldMk cId="0" sldId="276"/>
            <ac:grpSpMk id="2" creationId="{F8CB01E3-5281-4431-E179-1EB60C05C32D}"/>
          </ac:grpSpMkLst>
        </pc:grpChg>
        <pc:picChg chg="add del mod">
          <ac:chgData name="Kareem Ahmed" userId="668b7c42-9793-4d96-80a6-ccc644a66bcf" providerId="ADAL" clId="{A3CA0BA1-C836-4FB1-88AE-5AB44F2DF9DC}" dt="2025-05-16T20:18:48.048" v="509"/>
          <ac:picMkLst>
            <pc:docMk/>
            <pc:sldMk cId="0" sldId="276"/>
            <ac:picMk id="8" creationId="{67FD2C29-9F5D-20CB-E8D6-7D0922D3E989}"/>
          </ac:picMkLst>
        </pc:picChg>
      </pc:sldChg>
      <pc:sldChg chg="addSp delSp modSp mod modTransition modAnim">
        <pc:chgData name="Kareem Ahmed" userId="668b7c42-9793-4d96-80a6-ccc644a66bcf" providerId="ADAL" clId="{A3CA0BA1-C836-4FB1-88AE-5AB44F2DF9DC}" dt="2025-05-16T20:18:48.048" v="509"/>
        <pc:sldMkLst>
          <pc:docMk/>
          <pc:sldMk cId="0" sldId="303"/>
        </pc:sldMkLst>
        <pc:spChg chg="mod">
          <ac:chgData name="Kareem Ahmed" userId="668b7c42-9793-4d96-80a6-ccc644a66bcf" providerId="ADAL" clId="{A3CA0BA1-C836-4FB1-88AE-5AB44F2DF9DC}" dt="2025-05-16T15:48:49.301" v="59" actId="1076"/>
          <ac:spMkLst>
            <pc:docMk/>
            <pc:sldMk cId="0" sldId="303"/>
            <ac:spMk id="2" creationId="{00000000-0000-0000-0000-000000000000}"/>
          </ac:spMkLst>
        </pc:spChg>
        <pc:spChg chg="mod">
          <ac:chgData name="Kareem Ahmed" userId="668b7c42-9793-4d96-80a6-ccc644a66bcf" providerId="ADAL" clId="{A3CA0BA1-C836-4FB1-88AE-5AB44F2DF9DC}" dt="2025-05-16T15:48:18.792" v="57" actId="255"/>
          <ac:spMkLst>
            <pc:docMk/>
            <pc:sldMk cId="0" sldId="303"/>
            <ac:spMk id="9" creationId="{00000000-0000-0000-0000-000000000000}"/>
          </ac:spMkLst>
        </pc:spChg>
        <pc:spChg chg="mod">
          <ac:chgData name="Kareem Ahmed" userId="668b7c42-9793-4d96-80a6-ccc644a66bcf" providerId="ADAL" clId="{A3CA0BA1-C836-4FB1-88AE-5AB44F2DF9DC}" dt="2025-05-16T15:48:53.300" v="60" actId="1076"/>
          <ac:spMkLst>
            <pc:docMk/>
            <pc:sldMk cId="0" sldId="303"/>
            <ac:spMk id="10" creationId="{00000000-0000-0000-0000-000000000000}"/>
          </ac:spMkLst>
        </pc:spChg>
        <pc:spChg chg="del mod">
          <ac:chgData name="Kareem Ahmed" userId="668b7c42-9793-4d96-80a6-ccc644a66bcf" providerId="ADAL" clId="{A3CA0BA1-C836-4FB1-88AE-5AB44F2DF9DC}" dt="2025-05-16T15:47:19.549" v="47" actId="478"/>
          <ac:spMkLst>
            <pc:docMk/>
            <pc:sldMk cId="0" sldId="303"/>
            <ac:spMk id="11" creationId="{00000000-0000-0000-0000-000000000000}"/>
          </ac:spMkLst>
        </pc:spChg>
        <pc:spChg chg="mod">
          <ac:chgData name="Kareem Ahmed" userId="668b7c42-9793-4d96-80a6-ccc644a66bcf" providerId="ADAL" clId="{A3CA0BA1-C836-4FB1-88AE-5AB44F2DF9DC}" dt="2025-05-16T15:49:32.285" v="75" actId="207"/>
          <ac:spMkLst>
            <pc:docMk/>
            <pc:sldMk cId="0" sldId="303"/>
            <ac:spMk id="12" creationId="{00000000-0000-0000-0000-000000000000}"/>
          </ac:spMkLst>
        </pc:spChg>
        <pc:spChg chg="mod">
          <ac:chgData name="Kareem Ahmed" userId="668b7c42-9793-4d96-80a6-ccc644a66bcf" providerId="ADAL" clId="{A3CA0BA1-C836-4FB1-88AE-5AB44F2DF9DC}" dt="2025-05-16T15:49:40.435" v="76" actId="207"/>
          <ac:spMkLst>
            <pc:docMk/>
            <pc:sldMk cId="0" sldId="303"/>
            <ac:spMk id="13" creationId="{00000000-0000-0000-0000-000000000000}"/>
          </ac:spMkLst>
        </pc:spChg>
        <pc:picChg chg="add del mod">
          <ac:chgData name="Kareem Ahmed" userId="668b7c42-9793-4d96-80a6-ccc644a66bcf" providerId="ADAL" clId="{A3CA0BA1-C836-4FB1-88AE-5AB44F2DF9DC}" dt="2025-05-16T20:18:48.048" v="509"/>
          <ac:picMkLst>
            <pc:docMk/>
            <pc:sldMk cId="0" sldId="303"/>
            <ac:picMk id="8" creationId="{1D03BE96-9F73-8021-6ECF-2AAEEA850269}"/>
          </ac:picMkLst>
        </pc:picChg>
      </pc:sldChg>
      <pc:sldChg chg="del">
        <pc:chgData name="Kareem Ahmed" userId="668b7c42-9793-4d96-80a6-ccc644a66bcf" providerId="ADAL" clId="{A3CA0BA1-C836-4FB1-88AE-5AB44F2DF9DC}" dt="2025-05-16T15:54:54.988" v="139" actId="47"/>
        <pc:sldMkLst>
          <pc:docMk/>
          <pc:sldMk cId="0" sldId="306"/>
        </pc:sldMkLst>
      </pc:sldChg>
      <pc:sldChg chg="del">
        <pc:chgData name="Kareem Ahmed" userId="668b7c42-9793-4d96-80a6-ccc644a66bcf" providerId="ADAL" clId="{A3CA0BA1-C836-4FB1-88AE-5AB44F2DF9DC}" dt="2025-05-16T15:54:52.695" v="137" actId="47"/>
        <pc:sldMkLst>
          <pc:docMk/>
          <pc:sldMk cId="0" sldId="313"/>
        </pc:sldMkLst>
      </pc:sldChg>
      <pc:sldChg chg="addSp delSp modSp modTransition modAnim">
        <pc:chgData name="Kareem Ahmed" userId="668b7c42-9793-4d96-80a6-ccc644a66bcf" providerId="ADAL" clId="{A3CA0BA1-C836-4FB1-88AE-5AB44F2DF9DC}" dt="2025-05-16T20:18:48.048" v="509"/>
        <pc:sldMkLst>
          <pc:docMk/>
          <pc:sldMk cId="0" sldId="349"/>
        </pc:sldMkLst>
        <pc:picChg chg="add del mod">
          <ac:chgData name="Kareem Ahmed" userId="668b7c42-9793-4d96-80a6-ccc644a66bcf" providerId="ADAL" clId="{A3CA0BA1-C836-4FB1-88AE-5AB44F2DF9DC}" dt="2025-05-16T20:18:48.048" v="509"/>
          <ac:picMkLst>
            <pc:docMk/>
            <pc:sldMk cId="0" sldId="349"/>
            <ac:picMk id="5" creationId="{AA143E03-AF9F-08A3-28F3-B7A54E434AB4}"/>
          </ac:picMkLst>
        </pc:picChg>
      </pc:sldChg>
      <pc:sldChg chg="addSp delSp modSp mod modTransition modAnim">
        <pc:chgData name="Kareem Ahmed" userId="668b7c42-9793-4d96-80a6-ccc644a66bcf" providerId="ADAL" clId="{A3CA0BA1-C836-4FB1-88AE-5AB44F2DF9DC}" dt="2025-05-16T20:18:48.048" v="509"/>
        <pc:sldMkLst>
          <pc:docMk/>
          <pc:sldMk cId="0" sldId="480"/>
        </pc:sldMkLst>
        <pc:spChg chg="mod">
          <ac:chgData name="Kareem Ahmed" userId="668b7c42-9793-4d96-80a6-ccc644a66bcf" providerId="ADAL" clId="{A3CA0BA1-C836-4FB1-88AE-5AB44F2DF9DC}" dt="2025-05-16T15:49:13.704" v="63" actId="20577"/>
          <ac:spMkLst>
            <pc:docMk/>
            <pc:sldMk cId="0" sldId="480"/>
            <ac:spMk id="30" creationId="{00000000-0000-0000-0000-000000000000}"/>
          </ac:spMkLst>
        </pc:spChg>
        <pc:spChg chg="del mod">
          <ac:chgData name="Kareem Ahmed" userId="668b7c42-9793-4d96-80a6-ccc644a66bcf" providerId="ADAL" clId="{A3CA0BA1-C836-4FB1-88AE-5AB44F2DF9DC}" dt="2025-05-16T15:45:17.823" v="34" actId="478"/>
          <ac:spMkLst>
            <pc:docMk/>
            <pc:sldMk cId="0" sldId="480"/>
            <ac:spMk id="34" creationId="{00000000-0000-0000-0000-000000000000}"/>
          </ac:spMkLst>
        </pc:spChg>
        <pc:spChg chg="mod">
          <ac:chgData name="Kareem Ahmed" userId="668b7c42-9793-4d96-80a6-ccc644a66bcf" providerId="ADAL" clId="{A3CA0BA1-C836-4FB1-88AE-5AB44F2DF9DC}" dt="2025-05-16T15:47:54.033" v="53" actId="2711"/>
          <ac:spMkLst>
            <pc:docMk/>
            <pc:sldMk cId="0" sldId="480"/>
            <ac:spMk id="46" creationId="{00000000-0000-0000-0000-000000000000}"/>
          </ac:spMkLst>
        </pc:spChg>
        <pc:picChg chg="add del mod">
          <ac:chgData name="Kareem Ahmed" userId="668b7c42-9793-4d96-80a6-ccc644a66bcf" providerId="ADAL" clId="{A3CA0BA1-C836-4FB1-88AE-5AB44F2DF9DC}" dt="2025-05-16T20:18:48.048" v="509"/>
          <ac:picMkLst>
            <pc:docMk/>
            <pc:sldMk cId="0" sldId="480"/>
            <ac:picMk id="5" creationId="{2599D6C6-6A5A-4F2E-6BBD-4699BCC574C7}"/>
          </ac:picMkLst>
        </pc:picChg>
      </pc:sldChg>
      <pc:sldChg chg="addSp delSp modSp add mod modTransition delAnim modAnim">
        <pc:chgData name="Kareem Ahmed" userId="668b7c42-9793-4d96-80a6-ccc644a66bcf" providerId="ADAL" clId="{A3CA0BA1-C836-4FB1-88AE-5AB44F2DF9DC}" dt="2025-05-16T20:18:48.048" v="509"/>
        <pc:sldMkLst>
          <pc:docMk/>
          <pc:sldMk cId="260186370" sldId="481"/>
        </pc:sldMkLst>
        <pc:spChg chg="mod">
          <ac:chgData name="Kareem Ahmed" userId="668b7c42-9793-4d96-80a6-ccc644a66bcf" providerId="ADAL" clId="{A3CA0BA1-C836-4FB1-88AE-5AB44F2DF9DC}" dt="2025-05-16T16:11:48.931" v="172" actId="1076"/>
          <ac:spMkLst>
            <pc:docMk/>
            <pc:sldMk cId="260186370" sldId="481"/>
            <ac:spMk id="25" creationId="{96A6D5F6-6219-8C3A-3E67-523155DB9E3A}"/>
          </ac:spMkLst>
        </pc:spChg>
        <pc:spChg chg="mod">
          <ac:chgData name="Kareem Ahmed" userId="668b7c42-9793-4d96-80a6-ccc644a66bcf" providerId="ADAL" clId="{A3CA0BA1-C836-4FB1-88AE-5AB44F2DF9DC}" dt="2025-05-16T16:11:55.370" v="194" actId="1035"/>
          <ac:spMkLst>
            <pc:docMk/>
            <pc:sldMk cId="260186370" sldId="481"/>
            <ac:spMk id="48" creationId="{1BBD42D8-3F39-C406-B480-C3E290DA0B76}"/>
          </ac:spMkLst>
        </pc:spChg>
        <pc:grpChg chg="mod">
          <ac:chgData name="Kareem Ahmed" userId="668b7c42-9793-4d96-80a6-ccc644a66bcf" providerId="ADAL" clId="{A3CA0BA1-C836-4FB1-88AE-5AB44F2DF9DC}" dt="2025-05-16T16:11:45.695" v="171" actId="1035"/>
          <ac:grpSpMkLst>
            <pc:docMk/>
            <pc:sldMk cId="260186370" sldId="481"/>
            <ac:grpSpMk id="2" creationId="{AF05EF8B-F60C-5A25-AEC4-984147E25C27}"/>
          </ac:grpSpMkLst>
        </pc:grpChg>
        <pc:picChg chg="add del mod">
          <ac:chgData name="Kareem Ahmed" userId="668b7c42-9793-4d96-80a6-ccc644a66bcf" providerId="ADAL" clId="{A3CA0BA1-C836-4FB1-88AE-5AB44F2DF9DC}" dt="2025-05-16T16:28:51.587" v="367"/>
          <ac:picMkLst>
            <pc:docMk/>
            <pc:sldMk cId="260186370" sldId="481"/>
            <ac:picMk id="9" creationId="{DD0368CD-15A7-2179-667A-0FF020EBCCA5}"/>
          </ac:picMkLst>
        </pc:picChg>
        <pc:picChg chg="add del mod ord">
          <ac:chgData name="Kareem Ahmed" userId="668b7c42-9793-4d96-80a6-ccc644a66bcf" providerId="ADAL" clId="{A3CA0BA1-C836-4FB1-88AE-5AB44F2DF9DC}" dt="2025-05-16T16:30:42.407" v="368"/>
          <ac:picMkLst>
            <pc:docMk/>
            <pc:sldMk cId="260186370" sldId="481"/>
            <ac:picMk id="12" creationId="{742CEE22-2A2A-6E77-093E-77AEE44553E6}"/>
          </ac:picMkLst>
        </pc:picChg>
        <pc:picChg chg="add del mod">
          <ac:chgData name="Kareem Ahmed" userId="668b7c42-9793-4d96-80a6-ccc644a66bcf" providerId="ADAL" clId="{A3CA0BA1-C836-4FB1-88AE-5AB44F2DF9DC}" dt="2025-05-16T16:30:45.615" v="369" actId="478"/>
          <ac:picMkLst>
            <pc:docMk/>
            <pc:sldMk cId="260186370" sldId="481"/>
            <ac:picMk id="13" creationId="{26B35F7B-B55B-78AC-F570-24BD06FF8EE5}"/>
          </ac:picMkLst>
        </pc:picChg>
        <pc:picChg chg="add del mod">
          <ac:chgData name="Kareem Ahmed" userId="668b7c42-9793-4d96-80a6-ccc644a66bcf" providerId="ADAL" clId="{A3CA0BA1-C836-4FB1-88AE-5AB44F2DF9DC}" dt="2025-05-16T16:36:25.535" v="372"/>
          <ac:picMkLst>
            <pc:docMk/>
            <pc:sldMk cId="260186370" sldId="481"/>
            <ac:picMk id="17" creationId="{75FB670C-93BC-8CA1-B893-93F5ED985BF4}"/>
          </ac:picMkLst>
        </pc:picChg>
        <pc:picChg chg="add del mod">
          <ac:chgData name="Kareem Ahmed" userId="668b7c42-9793-4d96-80a6-ccc644a66bcf" providerId="ADAL" clId="{A3CA0BA1-C836-4FB1-88AE-5AB44F2DF9DC}" dt="2025-05-16T20:18:48.048" v="509"/>
          <ac:picMkLst>
            <pc:docMk/>
            <pc:sldMk cId="260186370" sldId="481"/>
            <ac:picMk id="18" creationId="{B4CC3598-C614-64A0-77A9-AB236130A7C1}"/>
          </ac:picMkLst>
        </pc:picChg>
      </pc:sldChg>
      <pc:sldChg chg="addSp delSp modSp add mod modTransition modAnim">
        <pc:chgData name="Kareem Ahmed" userId="668b7c42-9793-4d96-80a6-ccc644a66bcf" providerId="ADAL" clId="{A3CA0BA1-C836-4FB1-88AE-5AB44F2DF9DC}" dt="2025-05-16T20:18:48.048" v="509"/>
        <pc:sldMkLst>
          <pc:docMk/>
          <pc:sldMk cId="2432096843" sldId="482"/>
        </pc:sldMkLst>
        <pc:spChg chg="mod">
          <ac:chgData name="Kareem Ahmed" userId="668b7c42-9793-4d96-80a6-ccc644a66bcf" providerId="ADAL" clId="{A3CA0BA1-C836-4FB1-88AE-5AB44F2DF9DC}" dt="2025-05-16T16:11:03.802" v="153" actId="20577"/>
          <ac:spMkLst>
            <pc:docMk/>
            <pc:sldMk cId="2432096843" sldId="482"/>
            <ac:spMk id="48" creationId="{E9D555A5-57EB-C18D-35D6-075E98A71FDA}"/>
          </ac:spMkLst>
        </pc:spChg>
        <pc:picChg chg="add del mod">
          <ac:chgData name="Kareem Ahmed" userId="668b7c42-9793-4d96-80a6-ccc644a66bcf" providerId="ADAL" clId="{A3CA0BA1-C836-4FB1-88AE-5AB44F2DF9DC}" dt="2025-05-16T20:18:48.048" v="509"/>
          <ac:picMkLst>
            <pc:docMk/>
            <pc:sldMk cId="2432096843" sldId="482"/>
            <ac:picMk id="10" creationId="{55F45283-B8C4-0938-7064-1663356E90CF}"/>
          </ac:picMkLst>
        </pc:picChg>
      </pc:sldChg>
      <pc:sldChg chg="addSp delSp modSp add mod modTransition modAnim">
        <pc:chgData name="Kareem Ahmed" userId="668b7c42-9793-4d96-80a6-ccc644a66bcf" providerId="ADAL" clId="{A3CA0BA1-C836-4FB1-88AE-5AB44F2DF9DC}" dt="2025-05-16T20:18:48.048" v="509"/>
        <pc:sldMkLst>
          <pc:docMk/>
          <pc:sldMk cId="2676642395" sldId="483"/>
        </pc:sldMkLst>
        <pc:spChg chg="mod">
          <ac:chgData name="Kareem Ahmed" userId="668b7c42-9793-4d96-80a6-ccc644a66bcf" providerId="ADAL" clId="{A3CA0BA1-C836-4FB1-88AE-5AB44F2DF9DC}" dt="2025-05-16T16:13:25.626" v="243" actId="14100"/>
          <ac:spMkLst>
            <pc:docMk/>
            <pc:sldMk cId="2676642395" sldId="483"/>
            <ac:spMk id="25" creationId="{D01447AF-A0B8-6412-6175-AAA0A76ACCC4}"/>
          </ac:spMkLst>
        </pc:spChg>
        <pc:spChg chg="mod">
          <ac:chgData name="Kareem Ahmed" userId="668b7c42-9793-4d96-80a6-ccc644a66bcf" providerId="ADAL" clId="{A3CA0BA1-C836-4FB1-88AE-5AB44F2DF9DC}" dt="2025-05-16T16:12:59.381" v="234" actId="1036"/>
          <ac:spMkLst>
            <pc:docMk/>
            <pc:sldMk cId="2676642395" sldId="483"/>
            <ac:spMk id="48" creationId="{9918B02B-84F4-E4AB-1E0C-17B550E1947B}"/>
          </ac:spMkLst>
        </pc:spChg>
        <pc:grpChg chg="mod">
          <ac:chgData name="Kareem Ahmed" userId="668b7c42-9793-4d96-80a6-ccc644a66bcf" providerId="ADAL" clId="{A3CA0BA1-C836-4FB1-88AE-5AB44F2DF9DC}" dt="2025-05-16T16:12:59.381" v="234" actId="1036"/>
          <ac:grpSpMkLst>
            <pc:docMk/>
            <pc:sldMk cId="2676642395" sldId="483"/>
            <ac:grpSpMk id="2" creationId="{39DB35CE-8840-DD7C-8343-86CFACD2765B}"/>
          </ac:grpSpMkLst>
        </pc:grpChg>
        <pc:picChg chg="add del mod">
          <ac:chgData name="Kareem Ahmed" userId="668b7c42-9793-4d96-80a6-ccc644a66bcf" providerId="ADAL" clId="{A3CA0BA1-C836-4FB1-88AE-5AB44F2DF9DC}" dt="2025-05-16T20:18:48.048" v="509"/>
          <ac:picMkLst>
            <pc:docMk/>
            <pc:sldMk cId="2676642395" sldId="483"/>
            <ac:picMk id="8" creationId="{B70C059D-E371-D32B-A38C-5AB1874FF30A}"/>
          </ac:picMkLst>
        </pc:picChg>
      </pc:sldChg>
      <pc:sldChg chg="addSp delSp modSp add mod modTransition modAnim">
        <pc:chgData name="Kareem Ahmed" userId="668b7c42-9793-4d96-80a6-ccc644a66bcf" providerId="ADAL" clId="{A3CA0BA1-C836-4FB1-88AE-5AB44F2DF9DC}" dt="2025-05-16T20:18:48.048" v="509"/>
        <pc:sldMkLst>
          <pc:docMk/>
          <pc:sldMk cId="691506262" sldId="484"/>
        </pc:sldMkLst>
        <pc:spChg chg="mod">
          <ac:chgData name="Kareem Ahmed" userId="668b7c42-9793-4d96-80a6-ccc644a66bcf" providerId="ADAL" clId="{A3CA0BA1-C836-4FB1-88AE-5AB44F2DF9DC}" dt="2025-05-16T16:13:14.891" v="242" actId="20577"/>
          <ac:spMkLst>
            <pc:docMk/>
            <pc:sldMk cId="691506262" sldId="484"/>
            <ac:spMk id="48" creationId="{7335738A-F55C-5E0C-B60C-ABD098AFD3B7}"/>
          </ac:spMkLst>
        </pc:spChg>
        <pc:picChg chg="add del mod">
          <ac:chgData name="Kareem Ahmed" userId="668b7c42-9793-4d96-80a6-ccc644a66bcf" providerId="ADAL" clId="{A3CA0BA1-C836-4FB1-88AE-5AB44F2DF9DC}" dt="2025-05-16T20:18:48.048" v="509"/>
          <ac:picMkLst>
            <pc:docMk/>
            <pc:sldMk cId="691506262" sldId="484"/>
            <ac:picMk id="8" creationId="{A20FED01-DBEB-DC5A-5D74-E6C037FC12CA}"/>
          </ac:picMkLst>
        </pc:picChg>
      </pc:sldChg>
      <pc:sldChg chg="addSp delSp modSp add mod modTransition modAnim">
        <pc:chgData name="Kareem Ahmed" userId="668b7c42-9793-4d96-80a6-ccc644a66bcf" providerId="ADAL" clId="{A3CA0BA1-C836-4FB1-88AE-5AB44F2DF9DC}" dt="2025-05-16T20:18:48.048" v="509"/>
        <pc:sldMkLst>
          <pc:docMk/>
          <pc:sldMk cId="2276959325" sldId="485"/>
        </pc:sldMkLst>
        <pc:spChg chg="mod">
          <ac:chgData name="Kareem Ahmed" userId="668b7c42-9793-4d96-80a6-ccc644a66bcf" providerId="ADAL" clId="{A3CA0BA1-C836-4FB1-88AE-5AB44F2DF9DC}" dt="2025-05-16T16:14:35.091" v="292" actId="14100"/>
          <ac:spMkLst>
            <pc:docMk/>
            <pc:sldMk cId="2276959325" sldId="485"/>
            <ac:spMk id="25" creationId="{60363BB6-EC65-5E06-3C82-94B3B36D146D}"/>
          </ac:spMkLst>
        </pc:spChg>
        <pc:spChg chg="mod">
          <ac:chgData name="Kareem Ahmed" userId="668b7c42-9793-4d96-80a6-ccc644a66bcf" providerId="ADAL" clId="{A3CA0BA1-C836-4FB1-88AE-5AB44F2DF9DC}" dt="2025-05-16T16:14:30.992" v="291" actId="255"/>
          <ac:spMkLst>
            <pc:docMk/>
            <pc:sldMk cId="2276959325" sldId="485"/>
            <ac:spMk id="48" creationId="{8A99096D-33DD-931B-B647-EF692E8FF8DE}"/>
          </ac:spMkLst>
        </pc:spChg>
        <pc:grpChg chg="mod">
          <ac:chgData name="Kareem Ahmed" userId="668b7c42-9793-4d96-80a6-ccc644a66bcf" providerId="ADAL" clId="{A3CA0BA1-C836-4FB1-88AE-5AB44F2DF9DC}" dt="2025-05-16T16:14:12.404" v="288" actId="1036"/>
          <ac:grpSpMkLst>
            <pc:docMk/>
            <pc:sldMk cId="2276959325" sldId="485"/>
            <ac:grpSpMk id="2" creationId="{0429DBA6-20CD-FB4E-3432-7B784045B395}"/>
          </ac:grpSpMkLst>
        </pc:grpChg>
        <pc:picChg chg="add del mod">
          <ac:chgData name="Kareem Ahmed" userId="668b7c42-9793-4d96-80a6-ccc644a66bcf" providerId="ADAL" clId="{A3CA0BA1-C836-4FB1-88AE-5AB44F2DF9DC}" dt="2025-05-16T20:18:48.048" v="509"/>
          <ac:picMkLst>
            <pc:docMk/>
            <pc:sldMk cId="2276959325" sldId="485"/>
            <ac:picMk id="8" creationId="{A6EBE150-4052-D4DE-133E-E6B91365B50C}"/>
          </ac:picMkLst>
        </pc:picChg>
      </pc:sldChg>
      <pc:sldChg chg="addSp delSp modSp add mod modTransition modAnim">
        <pc:chgData name="Kareem Ahmed" userId="668b7c42-9793-4d96-80a6-ccc644a66bcf" providerId="ADAL" clId="{A3CA0BA1-C836-4FB1-88AE-5AB44F2DF9DC}" dt="2025-05-16T20:18:48.048" v="509"/>
        <pc:sldMkLst>
          <pc:docMk/>
          <pc:sldMk cId="2250578531" sldId="486"/>
        </pc:sldMkLst>
        <pc:spChg chg="mod">
          <ac:chgData name="Kareem Ahmed" userId="668b7c42-9793-4d96-80a6-ccc644a66bcf" providerId="ADAL" clId="{A3CA0BA1-C836-4FB1-88AE-5AB44F2DF9DC}" dt="2025-05-16T16:16:57.911" v="325" actId="1036"/>
          <ac:spMkLst>
            <pc:docMk/>
            <pc:sldMk cId="2250578531" sldId="486"/>
            <ac:spMk id="25" creationId="{2060881B-5C94-B582-48CA-66EA76F7350A}"/>
          </ac:spMkLst>
        </pc:spChg>
        <pc:spChg chg="mod">
          <ac:chgData name="Kareem Ahmed" userId="668b7c42-9793-4d96-80a6-ccc644a66bcf" providerId="ADAL" clId="{A3CA0BA1-C836-4FB1-88AE-5AB44F2DF9DC}" dt="2025-05-16T16:16:57.911" v="325" actId="1036"/>
          <ac:spMkLst>
            <pc:docMk/>
            <pc:sldMk cId="2250578531" sldId="486"/>
            <ac:spMk id="48" creationId="{A9832ACA-DCEE-D9DE-FF16-28958CE4EAFD}"/>
          </ac:spMkLst>
        </pc:spChg>
        <pc:grpChg chg="mod">
          <ac:chgData name="Kareem Ahmed" userId="668b7c42-9793-4d96-80a6-ccc644a66bcf" providerId="ADAL" clId="{A3CA0BA1-C836-4FB1-88AE-5AB44F2DF9DC}" dt="2025-05-16T16:16:57.911" v="325" actId="1036"/>
          <ac:grpSpMkLst>
            <pc:docMk/>
            <pc:sldMk cId="2250578531" sldId="486"/>
            <ac:grpSpMk id="2" creationId="{60BD85E1-0F2A-56B4-AEF8-30624789A145}"/>
          </ac:grpSpMkLst>
        </pc:grpChg>
        <pc:picChg chg="add del mod">
          <ac:chgData name="Kareem Ahmed" userId="668b7c42-9793-4d96-80a6-ccc644a66bcf" providerId="ADAL" clId="{A3CA0BA1-C836-4FB1-88AE-5AB44F2DF9DC}" dt="2025-05-16T20:18:48.048" v="509"/>
          <ac:picMkLst>
            <pc:docMk/>
            <pc:sldMk cId="2250578531" sldId="486"/>
            <ac:picMk id="8" creationId="{C57CD0F7-E94F-8986-EDF8-5C9F4AFAB6AB}"/>
          </ac:picMkLst>
        </pc:picChg>
      </pc:sldChg>
      <pc:sldChg chg="addSp delSp modSp add mod modTransition modAnim">
        <pc:chgData name="Kareem Ahmed" userId="668b7c42-9793-4d96-80a6-ccc644a66bcf" providerId="ADAL" clId="{A3CA0BA1-C836-4FB1-88AE-5AB44F2DF9DC}" dt="2025-05-16T20:18:48.048" v="509"/>
        <pc:sldMkLst>
          <pc:docMk/>
          <pc:sldMk cId="1035609108" sldId="487"/>
        </pc:sldMkLst>
        <pc:spChg chg="mod">
          <ac:chgData name="Kareem Ahmed" userId="668b7c42-9793-4d96-80a6-ccc644a66bcf" providerId="ADAL" clId="{A3CA0BA1-C836-4FB1-88AE-5AB44F2DF9DC}" dt="2025-05-16T16:17:21.164" v="333" actId="20577"/>
          <ac:spMkLst>
            <pc:docMk/>
            <pc:sldMk cId="1035609108" sldId="487"/>
            <ac:spMk id="48" creationId="{1E066E75-F83D-6549-C50D-217B2F6F8BB3}"/>
          </ac:spMkLst>
        </pc:spChg>
        <pc:picChg chg="add del mod">
          <ac:chgData name="Kareem Ahmed" userId="668b7c42-9793-4d96-80a6-ccc644a66bcf" providerId="ADAL" clId="{A3CA0BA1-C836-4FB1-88AE-5AB44F2DF9DC}" dt="2025-05-16T20:18:48.048" v="509"/>
          <ac:picMkLst>
            <pc:docMk/>
            <pc:sldMk cId="1035609108" sldId="487"/>
            <ac:picMk id="4" creationId="{4D59E694-062D-1FBD-6047-9AB2971B7CEA}"/>
          </ac:picMkLst>
        </pc:picChg>
      </pc:sldChg>
      <pc:sldChg chg="addSp delSp modSp add mod modTransition modAnim">
        <pc:chgData name="Kareem Ahmed" userId="668b7c42-9793-4d96-80a6-ccc644a66bcf" providerId="ADAL" clId="{A3CA0BA1-C836-4FB1-88AE-5AB44F2DF9DC}" dt="2025-05-16T20:18:48.048" v="509"/>
        <pc:sldMkLst>
          <pc:docMk/>
          <pc:sldMk cId="3113893557" sldId="488"/>
        </pc:sldMkLst>
        <pc:spChg chg="mod">
          <ac:chgData name="Kareem Ahmed" userId="668b7c42-9793-4d96-80a6-ccc644a66bcf" providerId="ADAL" clId="{A3CA0BA1-C836-4FB1-88AE-5AB44F2DF9DC}" dt="2025-05-16T16:17:47.631" v="341" actId="20577"/>
          <ac:spMkLst>
            <pc:docMk/>
            <pc:sldMk cId="3113893557" sldId="488"/>
            <ac:spMk id="48" creationId="{5C0C4996-A757-2CC0-A1AD-6DCAF5035548}"/>
          </ac:spMkLst>
        </pc:spChg>
        <pc:picChg chg="add del mod">
          <ac:chgData name="Kareem Ahmed" userId="668b7c42-9793-4d96-80a6-ccc644a66bcf" providerId="ADAL" clId="{A3CA0BA1-C836-4FB1-88AE-5AB44F2DF9DC}" dt="2025-05-16T20:18:48.048" v="509"/>
          <ac:picMkLst>
            <pc:docMk/>
            <pc:sldMk cId="3113893557" sldId="488"/>
            <ac:picMk id="4" creationId="{F73E37DE-0B9A-4086-A8D2-00CCC96EBE22}"/>
          </ac:picMkLst>
        </pc:picChg>
      </pc:sldChg>
      <pc:sldChg chg="del">
        <pc:chgData name="Kareem Ahmed" userId="668b7c42-9793-4d96-80a6-ccc644a66bcf" providerId="ADAL" clId="{A3CA0BA1-C836-4FB1-88AE-5AB44F2DF9DC}" dt="2025-05-16T15:55:23.991" v="140" actId="47"/>
        <pc:sldMkLst>
          <pc:docMk/>
          <pc:sldMk cId="0" sldId="489"/>
        </pc:sldMkLst>
      </pc:sldChg>
      <pc:sldChg chg="addSp delSp modSp add mod modTransition modAnim">
        <pc:chgData name="Kareem Ahmed" userId="668b7c42-9793-4d96-80a6-ccc644a66bcf" providerId="ADAL" clId="{A3CA0BA1-C836-4FB1-88AE-5AB44F2DF9DC}" dt="2025-05-16T20:18:48.048" v="509"/>
        <pc:sldMkLst>
          <pc:docMk/>
          <pc:sldMk cId="3381825666" sldId="489"/>
        </pc:sldMkLst>
        <pc:spChg chg="mod">
          <ac:chgData name="Kareem Ahmed" userId="668b7c42-9793-4d96-80a6-ccc644a66bcf" providerId="ADAL" clId="{A3CA0BA1-C836-4FB1-88AE-5AB44F2DF9DC}" dt="2025-05-16T16:18:31.233" v="349" actId="20577"/>
          <ac:spMkLst>
            <pc:docMk/>
            <pc:sldMk cId="3381825666" sldId="489"/>
            <ac:spMk id="48" creationId="{3986A43D-DE46-10BC-592D-B5DDAF48DC05}"/>
          </ac:spMkLst>
        </pc:spChg>
        <pc:picChg chg="add del mod">
          <ac:chgData name="Kareem Ahmed" userId="668b7c42-9793-4d96-80a6-ccc644a66bcf" providerId="ADAL" clId="{A3CA0BA1-C836-4FB1-88AE-5AB44F2DF9DC}" dt="2025-05-16T20:18:48.048" v="509"/>
          <ac:picMkLst>
            <pc:docMk/>
            <pc:sldMk cId="3381825666" sldId="489"/>
            <ac:picMk id="4" creationId="{39A52086-3886-EA27-9B8A-36F221A69149}"/>
          </ac:picMkLst>
        </pc:picChg>
      </pc:sldChg>
      <pc:sldChg chg="del">
        <pc:chgData name="Kareem Ahmed" userId="668b7c42-9793-4d96-80a6-ccc644a66bcf" providerId="ADAL" clId="{A3CA0BA1-C836-4FB1-88AE-5AB44F2DF9DC}" dt="2025-05-16T15:55:23.991" v="140" actId="47"/>
        <pc:sldMkLst>
          <pc:docMk/>
          <pc:sldMk cId="0" sldId="490"/>
        </pc:sldMkLst>
      </pc:sldChg>
      <pc:sldChg chg="addSp delSp modSp add mod modTransition modAnim">
        <pc:chgData name="Kareem Ahmed" userId="668b7c42-9793-4d96-80a6-ccc644a66bcf" providerId="ADAL" clId="{A3CA0BA1-C836-4FB1-88AE-5AB44F2DF9DC}" dt="2025-05-16T20:18:48.048" v="509"/>
        <pc:sldMkLst>
          <pc:docMk/>
          <pc:sldMk cId="1207603911" sldId="490"/>
        </pc:sldMkLst>
        <pc:spChg chg="mod">
          <ac:chgData name="Kareem Ahmed" userId="668b7c42-9793-4d96-80a6-ccc644a66bcf" providerId="ADAL" clId="{A3CA0BA1-C836-4FB1-88AE-5AB44F2DF9DC}" dt="2025-05-16T16:18:52.578" v="355" actId="20577"/>
          <ac:spMkLst>
            <pc:docMk/>
            <pc:sldMk cId="1207603911" sldId="490"/>
            <ac:spMk id="48" creationId="{002368B1-8305-1877-61F3-BF50334EF496}"/>
          </ac:spMkLst>
        </pc:spChg>
        <pc:picChg chg="add del mod">
          <ac:chgData name="Kareem Ahmed" userId="668b7c42-9793-4d96-80a6-ccc644a66bcf" providerId="ADAL" clId="{A3CA0BA1-C836-4FB1-88AE-5AB44F2DF9DC}" dt="2025-05-16T20:18:48.048" v="509"/>
          <ac:picMkLst>
            <pc:docMk/>
            <pc:sldMk cId="1207603911" sldId="490"/>
            <ac:picMk id="9" creationId="{F1EBF6F5-5BA1-3D1D-1689-5415C9742327}"/>
          </ac:picMkLst>
        </pc:picChg>
      </pc:sldChg>
      <pc:sldChg chg="del">
        <pc:chgData name="Kareem Ahmed" userId="668b7c42-9793-4d96-80a6-ccc644a66bcf" providerId="ADAL" clId="{A3CA0BA1-C836-4FB1-88AE-5AB44F2DF9DC}" dt="2025-05-16T15:55:23.991" v="140" actId="47"/>
        <pc:sldMkLst>
          <pc:docMk/>
          <pc:sldMk cId="0" sldId="491"/>
        </pc:sldMkLst>
      </pc:sldChg>
      <pc:sldChg chg="addSp delSp modSp add mod modTransition modAnim">
        <pc:chgData name="Kareem Ahmed" userId="668b7c42-9793-4d96-80a6-ccc644a66bcf" providerId="ADAL" clId="{A3CA0BA1-C836-4FB1-88AE-5AB44F2DF9DC}" dt="2025-05-16T20:18:48.048" v="509"/>
        <pc:sldMkLst>
          <pc:docMk/>
          <pc:sldMk cId="2230096874" sldId="491"/>
        </pc:sldMkLst>
        <pc:spChg chg="mod">
          <ac:chgData name="Kareem Ahmed" userId="668b7c42-9793-4d96-80a6-ccc644a66bcf" providerId="ADAL" clId="{A3CA0BA1-C836-4FB1-88AE-5AB44F2DF9DC}" dt="2025-05-16T16:19:16.420" v="363" actId="20577"/>
          <ac:spMkLst>
            <pc:docMk/>
            <pc:sldMk cId="2230096874" sldId="491"/>
            <ac:spMk id="48" creationId="{2B14A658-5E4F-BDB4-7A57-00DECCFB8418}"/>
          </ac:spMkLst>
        </pc:spChg>
        <pc:picChg chg="add del mod">
          <ac:chgData name="Kareem Ahmed" userId="668b7c42-9793-4d96-80a6-ccc644a66bcf" providerId="ADAL" clId="{A3CA0BA1-C836-4FB1-88AE-5AB44F2DF9DC}" dt="2025-05-16T20:18:48.048" v="509"/>
          <ac:picMkLst>
            <pc:docMk/>
            <pc:sldMk cId="2230096874" sldId="491"/>
            <ac:picMk id="10" creationId="{24133283-B613-E9F0-7433-2270CB93DB5F}"/>
          </ac:picMkLst>
        </pc:picChg>
      </pc:sldChg>
      <pc:sldChg chg="del">
        <pc:chgData name="Kareem Ahmed" userId="668b7c42-9793-4d96-80a6-ccc644a66bcf" providerId="ADAL" clId="{A3CA0BA1-C836-4FB1-88AE-5AB44F2DF9DC}" dt="2025-05-16T15:55:23.991" v="140" actId="47"/>
        <pc:sldMkLst>
          <pc:docMk/>
          <pc:sldMk cId="0" sldId="492"/>
        </pc:sldMkLst>
      </pc:sldChg>
      <pc:sldChg chg="addSp delSp modSp add mod modTransition modAnim">
        <pc:chgData name="Kareem Ahmed" userId="668b7c42-9793-4d96-80a6-ccc644a66bcf" providerId="ADAL" clId="{A3CA0BA1-C836-4FB1-88AE-5AB44F2DF9DC}" dt="2025-05-16T20:18:48.048" v="509"/>
        <pc:sldMkLst>
          <pc:docMk/>
          <pc:sldMk cId="2606582324" sldId="492"/>
        </pc:sldMkLst>
        <pc:spChg chg="add mod">
          <ac:chgData name="Kareem Ahmed" userId="668b7c42-9793-4d96-80a6-ccc644a66bcf" providerId="ADAL" clId="{A3CA0BA1-C836-4FB1-88AE-5AB44F2DF9DC}" dt="2025-05-16T16:57:58.493" v="384"/>
          <ac:spMkLst>
            <pc:docMk/>
            <pc:sldMk cId="2606582324" sldId="492"/>
            <ac:spMk id="3" creationId="{B96DA19E-7216-BD7F-2428-1165628BC274}"/>
          </ac:spMkLst>
        </pc:spChg>
        <pc:spChg chg="mod">
          <ac:chgData name="Kareem Ahmed" userId="668b7c42-9793-4d96-80a6-ccc644a66bcf" providerId="ADAL" clId="{A3CA0BA1-C836-4FB1-88AE-5AB44F2DF9DC}" dt="2025-05-16T16:57:55.244" v="383" actId="20577"/>
          <ac:spMkLst>
            <pc:docMk/>
            <pc:sldMk cId="2606582324" sldId="492"/>
            <ac:spMk id="48" creationId="{09046594-73B9-D8C4-8286-8757479B9701}"/>
          </ac:spMkLst>
        </pc:spChg>
        <pc:picChg chg="add del mod">
          <ac:chgData name="Kareem Ahmed" userId="668b7c42-9793-4d96-80a6-ccc644a66bcf" providerId="ADAL" clId="{A3CA0BA1-C836-4FB1-88AE-5AB44F2DF9DC}" dt="2025-05-16T20:18:48.048" v="509"/>
          <ac:picMkLst>
            <pc:docMk/>
            <pc:sldMk cId="2606582324" sldId="492"/>
            <ac:picMk id="9" creationId="{4021162D-8E04-97F7-0811-A71EF495AB91}"/>
          </ac:picMkLst>
        </pc:picChg>
      </pc:sldChg>
      <pc:sldChg chg="del">
        <pc:chgData name="Kareem Ahmed" userId="668b7c42-9793-4d96-80a6-ccc644a66bcf" providerId="ADAL" clId="{A3CA0BA1-C836-4FB1-88AE-5AB44F2DF9DC}" dt="2025-05-16T15:55:23.991" v="140" actId="47"/>
        <pc:sldMkLst>
          <pc:docMk/>
          <pc:sldMk cId="0" sldId="493"/>
        </pc:sldMkLst>
      </pc:sldChg>
      <pc:sldChg chg="addSp delSp modSp add mod modTransition modAnim">
        <pc:chgData name="Kareem Ahmed" userId="668b7c42-9793-4d96-80a6-ccc644a66bcf" providerId="ADAL" clId="{A3CA0BA1-C836-4FB1-88AE-5AB44F2DF9DC}" dt="2025-05-16T20:18:48.048" v="509"/>
        <pc:sldMkLst>
          <pc:docMk/>
          <pc:sldMk cId="2490455274" sldId="493"/>
        </pc:sldMkLst>
        <pc:spChg chg="add del mod">
          <ac:chgData name="Kareem Ahmed" userId="668b7c42-9793-4d96-80a6-ccc644a66bcf" providerId="ADAL" clId="{A3CA0BA1-C836-4FB1-88AE-5AB44F2DF9DC}" dt="2025-05-16T16:59:02.949" v="405" actId="478"/>
          <ac:spMkLst>
            <pc:docMk/>
            <pc:sldMk cId="2490455274" sldId="493"/>
            <ac:spMk id="3" creationId="{07C471B5-CD12-1816-99A1-6DF752FA4ACB}"/>
          </ac:spMkLst>
        </pc:spChg>
        <pc:spChg chg="mod">
          <ac:chgData name="Kareem Ahmed" userId="668b7c42-9793-4d96-80a6-ccc644a66bcf" providerId="ADAL" clId="{A3CA0BA1-C836-4FB1-88AE-5AB44F2DF9DC}" dt="2025-05-16T17:02:01.082" v="427" actId="14100"/>
          <ac:spMkLst>
            <pc:docMk/>
            <pc:sldMk cId="2490455274" sldId="493"/>
            <ac:spMk id="25" creationId="{DD380D6A-4C52-6460-040A-528B15081EC7}"/>
          </ac:spMkLst>
        </pc:spChg>
        <pc:spChg chg="mod">
          <ac:chgData name="Kareem Ahmed" userId="668b7c42-9793-4d96-80a6-ccc644a66bcf" providerId="ADAL" clId="{A3CA0BA1-C836-4FB1-88AE-5AB44F2DF9DC}" dt="2025-05-16T17:14:11.723" v="506" actId="20577"/>
          <ac:spMkLst>
            <pc:docMk/>
            <pc:sldMk cId="2490455274" sldId="493"/>
            <ac:spMk id="48" creationId="{D591AAA1-71C5-EF28-6378-057CF5FE0190}"/>
          </ac:spMkLst>
        </pc:spChg>
        <pc:picChg chg="add del mod">
          <ac:chgData name="Kareem Ahmed" userId="668b7c42-9793-4d96-80a6-ccc644a66bcf" providerId="ADAL" clId="{A3CA0BA1-C836-4FB1-88AE-5AB44F2DF9DC}" dt="2025-05-16T20:18:48.048" v="509"/>
          <ac:picMkLst>
            <pc:docMk/>
            <pc:sldMk cId="2490455274" sldId="493"/>
            <ac:picMk id="9" creationId="{D3852F17-1C36-D021-1ADF-723EA254FE86}"/>
          </ac:picMkLst>
        </pc:picChg>
      </pc:sldChg>
      <pc:sldChg chg="del">
        <pc:chgData name="Kareem Ahmed" userId="668b7c42-9793-4d96-80a6-ccc644a66bcf" providerId="ADAL" clId="{A3CA0BA1-C836-4FB1-88AE-5AB44F2DF9DC}" dt="2025-05-16T15:55:23.991" v="140" actId="47"/>
        <pc:sldMkLst>
          <pc:docMk/>
          <pc:sldMk cId="0" sldId="494"/>
        </pc:sldMkLst>
      </pc:sldChg>
      <pc:sldChg chg="addSp delSp modSp add mod ord modTransition modAnim">
        <pc:chgData name="Kareem Ahmed" userId="668b7c42-9793-4d96-80a6-ccc644a66bcf" providerId="ADAL" clId="{A3CA0BA1-C836-4FB1-88AE-5AB44F2DF9DC}" dt="2025-05-16T20:18:48.048" v="509"/>
        <pc:sldMkLst>
          <pc:docMk/>
          <pc:sldMk cId="1423912522" sldId="494"/>
        </pc:sldMkLst>
        <pc:spChg chg="mod">
          <ac:chgData name="Kareem Ahmed" userId="668b7c42-9793-4d96-80a6-ccc644a66bcf" providerId="ADAL" clId="{A3CA0BA1-C836-4FB1-88AE-5AB44F2DF9DC}" dt="2025-05-16T17:13:43.060" v="505" actId="20577"/>
          <ac:spMkLst>
            <pc:docMk/>
            <pc:sldMk cId="1423912522" sldId="494"/>
            <ac:spMk id="48" creationId="{F26B678F-8266-F04C-78EB-071CC63D0DED}"/>
          </ac:spMkLst>
        </pc:spChg>
        <pc:picChg chg="add del mod">
          <ac:chgData name="Kareem Ahmed" userId="668b7c42-9793-4d96-80a6-ccc644a66bcf" providerId="ADAL" clId="{A3CA0BA1-C836-4FB1-88AE-5AB44F2DF9DC}" dt="2025-05-16T20:18:48.048" v="509"/>
          <ac:picMkLst>
            <pc:docMk/>
            <pc:sldMk cId="1423912522" sldId="494"/>
            <ac:picMk id="8" creationId="{E4C83CCE-223B-1D6E-2550-0B460EA421D5}"/>
          </ac:picMkLst>
        </pc:picChg>
      </pc:sldChg>
      <pc:sldChg chg="add del">
        <pc:chgData name="Kareem Ahmed" userId="668b7c42-9793-4d96-80a6-ccc644a66bcf" providerId="ADAL" clId="{A3CA0BA1-C836-4FB1-88AE-5AB44F2DF9DC}" dt="2025-05-16T17:00:37.225" v="412" actId="47"/>
        <pc:sldMkLst>
          <pc:docMk/>
          <pc:sldMk cId="2390911303" sldId="494"/>
        </pc:sldMkLst>
      </pc:sldChg>
      <pc:sldChg chg="del">
        <pc:chgData name="Kareem Ahmed" userId="668b7c42-9793-4d96-80a6-ccc644a66bcf" providerId="ADAL" clId="{A3CA0BA1-C836-4FB1-88AE-5AB44F2DF9DC}" dt="2025-05-16T15:55:23.991" v="140" actId="47"/>
        <pc:sldMkLst>
          <pc:docMk/>
          <pc:sldMk cId="1389432737" sldId="495"/>
        </pc:sldMkLst>
      </pc:sldChg>
      <pc:sldChg chg="addSp delSp modSp add mod modTransition modAnim">
        <pc:chgData name="Kareem Ahmed" userId="668b7c42-9793-4d96-80a6-ccc644a66bcf" providerId="ADAL" clId="{A3CA0BA1-C836-4FB1-88AE-5AB44F2DF9DC}" dt="2025-05-16T20:18:48.048" v="509"/>
        <pc:sldMkLst>
          <pc:docMk/>
          <pc:sldMk cId="2826794511" sldId="495"/>
        </pc:sldMkLst>
        <pc:spChg chg="mod">
          <ac:chgData name="Kareem Ahmed" userId="668b7c42-9793-4d96-80a6-ccc644a66bcf" providerId="ADAL" clId="{A3CA0BA1-C836-4FB1-88AE-5AB44F2DF9DC}" dt="2025-05-16T17:11:48.665" v="493" actId="20577"/>
          <ac:spMkLst>
            <pc:docMk/>
            <pc:sldMk cId="2826794511" sldId="495"/>
            <ac:spMk id="48" creationId="{D94071CB-1270-0F9F-C9DD-B645527A066C}"/>
          </ac:spMkLst>
        </pc:spChg>
        <pc:picChg chg="add del mod">
          <ac:chgData name="Kareem Ahmed" userId="668b7c42-9793-4d96-80a6-ccc644a66bcf" providerId="ADAL" clId="{A3CA0BA1-C836-4FB1-88AE-5AB44F2DF9DC}" dt="2025-05-16T20:18:48.048" v="509"/>
          <ac:picMkLst>
            <pc:docMk/>
            <pc:sldMk cId="2826794511" sldId="495"/>
            <ac:picMk id="9" creationId="{E370752A-44E3-6289-CAFD-E388E03D6856}"/>
          </ac:picMkLst>
        </pc:picChg>
      </pc:sldChg>
      <pc:sldMasterChg chg="delSldLayout">
        <pc:chgData name="Kareem Ahmed" userId="668b7c42-9793-4d96-80a6-ccc644a66bcf" providerId="ADAL" clId="{A3CA0BA1-C836-4FB1-88AE-5AB44F2DF9DC}" dt="2025-05-16T15:54:54.988" v="139" actId="47"/>
        <pc:sldMasterMkLst>
          <pc:docMk/>
          <pc:sldMasterMk cId="0" sldId="2147483648"/>
        </pc:sldMasterMkLst>
        <pc:sldLayoutChg chg="del">
          <pc:chgData name="Kareem Ahmed" userId="668b7c42-9793-4d96-80a6-ccc644a66bcf" providerId="ADAL" clId="{A3CA0BA1-C836-4FB1-88AE-5AB44F2DF9DC}" dt="2025-05-16T15:49:55.046" v="77" actId="47"/>
          <pc:sldLayoutMkLst>
            <pc:docMk/>
            <pc:sldMasterMk cId="0" sldId="2147483648"/>
            <pc:sldLayoutMk cId="0" sldId="2147483662"/>
          </pc:sldLayoutMkLst>
        </pc:sldLayoutChg>
        <pc:sldLayoutChg chg="del">
          <pc:chgData name="Kareem Ahmed" userId="668b7c42-9793-4d96-80a6-ccc644a66bcf" providerId="ADAL" clId="{A3CA0BA1-C836-4FB1-88AE-5AB44F2DF9DC}" dt="2025-05-16T15:54:52.695" v="137" actId="47"/>
          <pc:sldLayoutMkLst>
            <pc:docMk/>
            <pc:sldMasterMk cId="0" sldId="2147483648"/>
            <pc:sldLayoutMk cId="0" sldId="2147483663"/>
          </pc:sldLayoutMkLst>
        </pc:sldLayoutChg>
        <pc:sldLayoutChg chg="del">
          <pc:chgData name="Kareem Ahmed" userId="668b7c42-9793-4d96-80a6-ccc644a66bcf" providerId="ADAL" clId="{A3CA0BA1-C836-4FB1-88AE-5AB44F2DF9DC}" dt="2025-05-16T15:54:54.988" v="139" actId="47"/>
          <pc:sldLayoutMkLst>
            <pc:docMk/>
            <pc:sldMasterMk cId="0" sldId="2147483648"/>
            <pc:sldLayoutMk cId="0" sldId="2147483666"/>
          </pc:sldLayoutMkLst>
        </pc:sldLayoutChg>
      </pc:sldMaster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zionmarketresearch.com/report/digital-marketing-analytics-market-size" TargetMode="Externa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bls.gov/ooh/business-and-financial/market-research-analysts.htm" TargetMode="Externa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jessup.edu/blog/engineering-technology/data-analyst-career-outlook/" TargetMode="Externa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MKT361</a:t>
            </a:r>
          </a:p>
          <a:p>
            <a:r>
              <a:rPr lang="en-US" sz="2000" dirty="0">
                <a:latin typeface="Times New Roman" panose="02020603050405020304" pitchFamily="18" charset="0"/>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algn="ctr"/>
            <a:r>
              <a:rPr lang="en-US" sz="3200" dirty="0">
                <a:latin typeface="Times New Roman" panose="02020603050405020304" pitchFamily="18" charset="0"/>
                <a:cs typeface="Times New Roman" panose="02020603050405020304" pitchFamily="18" charset="0"/>
              </a:rPr>
              <a:t>MKT361</a:t>
            </a:r>
          </a:p>
          <a:p>
            <a:pPr algn="ctr"/>
            <a:r>
              <a:rPr lang="en-US" sz="3200" b="1" dirty="0">
                <a:solidFill>
                  <a:srgbClr val="00B0F0"/>
                </a:solidFill>
                <a:latin typeface="Times New Roman" panose="02020603050405020304" pitchFamily="18" charset="0"/>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Orientation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chemeClr val="bg1"/>
                </a:solidFill>
                <a:latin typeface="Alexandria" charset="0"/>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chemeClr val="bg1"/>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F8CB01E3-5281-4431-E179-1EB60C05C32D}"/>
              </a:ext>
            </a:extLst>
          </p:cNvPr>
          <p:cNvGrpSpPr/>
          <p:nvPr/>
        </p:nvGrpSpPr>
        <p:grpSpPr>
          <a:xfrm>
            <a:off x="942308" y="935396"/>
            <a:ext cx="1404457" cy="665725"/>
            <a:chOff x="942308" y="935396"/>
            <a:chExt cx="1404457" cy="665725"/>
          </a:xfrm>
        </p:grpSpPr>
        <p:sp>
          <p:nvSpPr>
            <p:cNvPr id="5" name="Rectangle 4"/>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p:cNvSpPr txBox="1"/>
          <p:nvPr/>
        </p:nvSpPr>
        <p:spPr>
          <a:xfrm>
            <a:off x="902068" y="1760556"/>
            <a:ext cx="10243143" cy="4313938"/>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Dr. Karim Ahmed</a:t>
            </a:r>
          </a:p>
          <a:p>
            <a:pPr algn="just">
              <a:lnSpc>
                <a:spcPct val="150000"/>
              </a:lnSpc>
            </a:pPr>
            <a:r>
              <a:rPr lang="en-US" sz="2600" dirty="0">
                <a:latin typeface="Times New Roman" panose="02020603050405020304" pitchFamily="18" charset="0"/>
                <a:cs typeface="Times New Roman" panose="02020603050405020304" pitchFamily="18" charset="0"/>
              </a:rPr>
              <a:t>I hold a Ph.D. and an M.Sc. in Digital Marketing and currently lecture in Marketing and Digital Marketing at undergraduate programs in Egypt and Saudi Arabia. In parallel, I have provided management and marketing consultancy to leading firms across both countries. My research centers on digital platforms and marketing innovation, with a particular focus on how emerging technologies reshape customer engagement and business models.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A7BB4-5D83-1A88-A7CD-0457ED7455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A6D5F6-6219-8C3A-3E67-523155DB9E3A}"/>
              </a:ext>
            </a:extLst>
          </p:cNvPr>
          <p:cNvSpPr/>
          <p:nvPr/>
        </p:nvSpPr>
        <p:spPr>
          <a:xfrm>
            <a:off x="617279" y="1518796"/>
            <a:ext cx="10812720" cy="4989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AF05EF8B-F60C-5A25-AEC4-984147E25C27}"/>
              </a:ext>
            </a:extLst>
          </p:cNvPr>
          <p:cNvGrpSpPr/>
          <p:nvPr/>
        </p:nvGrpSpPr>
        <p:grpSpPr>
          <a:xfrm>
            <a:off x="942308" y="478193"/>
            <a:ext cx="1404457" cy="665725"/>
            <a:chOff x="942308" y="935396"/>
            <a:chExt cx="1404457" cy="665725"/>
          </a:xfrm>
        </p:grpSpPr>
        <p:sp>
          <p:nvSpPr>
            <p:cNvPr id="5" name="Rectangle 4">
              <a:extLst>
                <a:ext uri="{FF2B5EF4-FFF2-40B4-BE49-F238E27FC236}">
                  <a16:creationId xmlns:a16="http://schemas.microsoft.com/office/drawing/2014/main" id="{98818AAC-E59A-BFFC-18E1-911284724D8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8C43E1-C64E-B26C-FA96-4C2D3EEEAA75}"/>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1BBD42D8-3F39-C406-B480-C3E290DA0B76}"/>
              </a:ext>
            </a:extLst>
          </p:cNvPr>
          <p:cNvSpPr txBox="1"/>
          <p:nvPr/>
        </p:nvSpPr>
        <p:spPr>
          <a:xfrm>
            <a:off x="902068" y="1526630"/>
            <a:ext cx="10243143" cy="4914102"/>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Course Description</a:t>
            </a:r>
          </a:p>
          <a:p>
            <a:pPr algn="just">
              <a:lnSpc>
                <a:spcPct val="150000"/>
              </a:lnSpc>
            </a:pPr>
            <a:r>
              <a:rPr lang="en-US" sz="2600" dirty="0">
                <a:latin typeface="Times New Roman" panose="02020603050405020304" pitchFamily="18" charset="0"/>
                <a:cs typeface="Times New Roman" panose="02020603050405020304" pitchFamily="18" charset="0"/>
              </a:rPr>
              <a:t>Digital Analytics (MKT631) explores how data informs decision making in modern marketing environments. Through this course, students will learn to gather, measure, and interpret a variety of online metrics using established analytics platforms and complementary AI techniques. We will cover web, social, and mobile data sources; examine key tools; and discuss best practices for reporting insights so that organizational leaders appreciate both the strategic and technological dimensions of analytics. </a:t>
            </a:r>
          </a:p>
        </p:txBody>
      </p:sp>
      <p:pic>
        <p:nvPicPr>
          <p:cNvPr id="7" name="Graphic 21">
            <a:extLst>
              <a:ext uri="{FF2B5EF4-FFF2-40B4-BE49-F238E27FC236}">
                <a16:creationId xmlns:a16="http://schemas.microsoft.com/office/drawing/2014/main" id="{6855E504-79F2-60E8-8EA5-8C4DAF8C6D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1863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DF26A76C-4ACF-DE12-FBD4-4E937B31F0B4}"/>
              </a:ext>
            </a:extLst>
          </p:cNvPr>
          <p:cNvGrpSpPr/>
          <p:nvPr/>
        </p:nvGrpSpPr>
        <p:grpSpPr>
          <a:xfrm>
            <a:off x="942308" y="935396"/>
            <a:ext cx="1404457" cy="665725"/>
            <a:chOff x="942308" y="935396"/>
            <a:chExt cx="1404457" cy="665725"/>
          </a:xfrm>
        </p:grpSpPr>
        <p:sp>
          <p:nvSpPr>
            <p:cNvPr id="5" name="Rectangle 4">
              <a:extLst>
                <a:ext uri="{FF2B5EF4-FFF2-40B4-BE49-F238E27FC236}">
                  <a16:creationId xmlns:a16="http://schemas.microsoft.com/office/drawing/2014/main" id="{9EA9210B-C5C5-B0C5-52DB-E19D49ED52B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16177B-8508-51B7-B9EC-E6212494E90B}"/>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E9D555A5-57EB-C18D-35D6-075E98A71FDA}"/>
              </a:ext>
            </a:extLst>
          </p:cNvPr>
          <p:cNvSpPr txBox="1"/>
          <p:nvPr/>
        </p:nvSpPr>
        <p:spPr>
          <a:xfrm>
            <a:off x="902068" y="1760556"/>
            <a:ext cx="10243143" cy="3113609"/>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Course Description</a:t>
            </a:r>
          </a:p>
          <a:p>
            <a:pPr algn="just">
              <a:lnSpc>
                <a:spcPct val="150000"/>
              </a:lnSpc>
            </a:pPr>
            <a:r>
              <a:rPr lang="en-US" sz="2600" dirty="0">
                <a:latin typeface="Times New Roman" panose="02020603050405020304" pitchFamily="18" charset="0"/>
                <a:cs typeface="Times New Roman" panose="02020603050405020304" pitchFamily="18" charset="0"/>
              </a:rPr>
              <a:t>AI will be presented as an advanced option to enhance predictive modeling and automation alongside traditional methods. By the end of the semester, participants will be prepared to apply data driven approaches—including AI assisted analyses—toward measurable marketing objectives.</a:t>
            </a: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20968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5BFCC-127B-7D7F-9B40-D0FE7FD91C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1447AF-A0B8-6412-6175-AAA0A76ACCC4}"/>
              </a:ext>
            </a:extLst>
          </p:cNvPr>
          <p:cNvSpPr/>
          <p:nvPr/>
        </p:nvSpPr>
        <p:spPr>
          <a:xfrm>
            <a:off x="617280" y="1207030"/>
            <a:ext cx="10812720" cy="5153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39DB35CE-8840-DD7C-8343-86CFACD2765B}"/>
              </a:ext>
            </a:extLst>
          </p:cNvPr>
          <p:cNvGrpSpPr/>
          <p:nvPr/>
        </p:nvGrpSpPr>
        <p:grpSpPr>
          <a:xfrm>
            <a:off x="942308" y="456932"/>
            <a:ext cx="1404457" cy="665725"/>
            <a:chOff x="942308" y="935396"/>
            <a:chExt cx="1404457" cy="665725"/>
          </a:xfrm>
        </p:grpSpPr>
        <p:sp>
          <p:nvSpPr>
            <p:cNvPr id="5" name="Rectangle 4">
              <a:extLst>
                <a:ext uri="{FF2B5EF4-FFF2-40B4-BE49-F238E27FC236}">
                  <a16:creationId xmlns:a16="http://schemas.microsoft.com/office/drawing/2014/main" id="{EB27986B-4560-44E7-9682-0CC09544086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7DFAAB-5157-F9D3-27C8-E82C81D5A0DE}"/>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9918B02B-84F4-E4AB-1E0C-17B550E1947B}"/>
              </a:ext>
            </a:extLst>
          </p:cNvPr>
          <p:cNvSpPr txBox="1"/>
          <p:nvPr/>
        </p:nvSpPr>
        <p:spPr>
          <a:xfrm>
            <a:off x="902068" y="1282092"/>
            <a:ext cx="10243143" cy="4914102"/>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Learning Outcomes</a:t>
            </a:r>
            <a:endParaRPr lang="ar-EG" sz="3000" b="1" u="sng" dirty="0">
              <a:latin typeface="Times New Roman" panose="02020603050405020304" pitchFamily="18" charset="0"/>
              <a:cs typeface="Times New Roman" panose="02020603050405020304" pitchFamily="18" charset="0"/>
            </a:endParaRPr>
          </a:p>
          <a:p>
            <a:pPr>
              <a:lnSpc>
                <a:spcPct val="150000"/>
              </a:lnSpc>
            </a:pPr>
            <a:r>
              <a:rPr lang="en-US" sz="2600" dirty="0">
                <a:latin typeface="Times New Roman" panose="02020603050405020304" pitchFamily="18" charset="0"/>
                <a:cs typeface="Times New Roman" panose="02020603050405020304" pitchFamily="18" charset="0"/>
              </a:rPr>
              <a:t>Upon successful completion of MKT631, students will be able to:</a:t>
            </a:r>
          </a:p>
          <a:p>
            <a:pPr>
              <a:lnSpc>
                <a:spcPct val="150000"/>
              </a:lnSpc>
            </a:pPr>
            <a:r>
              <a:rPr lang="en-US" sz="2600" dirty="0">
                <a:latin typeface="Times New Roman" panose="02020603050405020304" pitchFamily="18" charset="0"/>
                <a:cs typeface="Times New Roman" panose="02020603050405020304" pitchFamily="18" charset="0"/>
              </a:rPr>
              <a:t>1.</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Describe the historical development of digital analytics and its relationship with the evolution of the Internet.</a:t>
            </a:r>
          </a:p>
          <a:p>
            <a:pPr>
              <a:lnSpc>
                <a:spcPct val="150000"/>
              </a:lnSpc>
            </a:pPr>
            <a:r>
              <a:rPr lang="en-US" sz="2600" dirty="0">
                <a:latin typeface="Times New Roman" panose="02020603050405020304" pitchFamily="18" charset="0"/>
                <a:cs typeface="Times New Roman" panose="02020603050405020304" pitchFamily="18" charset="0"/>
              </a:rPr>
              <a:t>2.</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Explain key AI algorithms and machine learning techniques used to enhance predictive accuracy and automate data analysis.</a:t>
            </a:r>
          </a:p>
          <a:p>
            <a:pPr>
              <a:lnSpc>
                <a:spcPct val="150000"/>
              </a:lnSpc>
            </a:pPr>
            <a:r>
              <a:rPr lang="en-US" sz="2600" dirty="0">
                <a:latin typeface="Times New Roman" panose="02020603050405020304" pitchFamily="18" charset="0"/>
                <a:cs typeface="Times New Roman" panose="02020603050405020304" pitchFamily="18" charset="0"/>
              </a:rPr>
              <a:t>3.</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Evaluate search engine mechanics and apply SEO/SEM analytics to optimize website visibility and traffic.</a:t>
            </a:r>
          </a:p>
        </p:txBody>
      </p:sp>
      <p:pic>
        <p:nvPicPr>
          <p:cNvPr id="7" name="Graphic 21">
            <a:extLst>
              <a:ext uri="{FF2B5EF4-FFF2-40B4-BE49-F238E27FC236}">
                <a16:creationId xmlns:a16="http://schemas.microsoft.com/office/drawing/2014/main" id="{432D2458-5AEE-732D-C354-F93A65B849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66423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9852A-EFE1-FA97-A6D0-EF4343DAD0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898819-A4BB-DAE3-FD96-A2A872C41472}"/>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FDA1DCCB-D4CE-346C-924A-E56AB2EB4022}"/>
              </a:ext>
            </a:extLst>
          </p:cNvPr>
          <p:cNvGrpSpPr/>
          <p:nvPr/>
        </p:nvGrpSpPr>
        <p:grpSpPr>
          <a:xfrm>
            <a:off x="942308" y="935396"/>
            <a:ext cx="1404457" cy="665725"/>
            <a:chOff x="942308" y="935396"/>
            <a:chExt cx="1404457" cy="665725"/>
          </a:xfrm>
        </p:grpSpPr>
        <p:sp>
          <p:nvSpPr>
            <p:cNvPr id="5" name="Rectangle 4">
              <a:extLst>
                <a:ext uri="{FF2B5EF4-FFF2-40B4-BE49-F238E27FC236}">
                  <a16:creationId xmlns:a16="http://schemas.microsoft.com/office/drawing/2014/main" id="{8AB06DA7-085D-9FC1-A8BC-839E94061A2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90C3C1-1ECB-ACAD-E948-7B097A4BE5DD}"/>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7335738A-F55C-5E0C-B60C-ABD098AFD3B7}"/>
              </a:ext>
            </a:extLst>
          </p:cNvPr>
          <p:cNvSpPr txBox="1"/>
          <p:nvPr/>
        </p:nvSpPr>
        <p:spPr>
          <a:xfrm>
            <a:off x="902068" y="1760556"/>
            <a:ext cx="10243143" cy="4313938"/>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Learning Outcomes</a:t>
            </a:r>
            <a:endParaRPr lang="ar-EG" sz="3000" b="1" u="sng" dirty="0">
              <a:latin typeface="Times New Roman" panose="02020603050405020304" pitchFamily="18" charset="0"/>
              <a:cs typeface="Times New Roman" panose="02020603050405020304" pitchFamily="18" charset="0"/>
            </a:endParaRPr>
          </a:p>
          <a:p>
            <a:pPr>
              <a:lnSpc>
                <a:spcPct val="150000"/>
              </a:lnSpc>
            </a:pPr>
            <a:r>
              <a:rPr lang="en-US" sz="2600" dirty="0">
                <a:latin typeface="Times New Roman" panose="02020603050405020304" pitchFamily="18" charset="0"/>
                <a:cs typeface="Times New Roman" panose="02020603050405020304" pitchFamily="18" charset="0"/>
              </a:rPr>
              <a:t>4.</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Compare major industry platforms and vendors, understanding their strengths, limitations, and appropriate use cases in digital analytics.</a:t>
            </a:r>
          </a:p>
          <a:p>
            <a:pPr>
              <a:lnSpc>
                <a:spcPct val="150000"/>
              </a:lnSpc>
            </a:pPr>
            <a:r>
              <a:rPr lang="en-US" sz="2600" dirty="0">
                <a:latin typeface="Times New Roman" panose="02020603050405020304" pitchFamily="18" charset="0"/>
                <a:cs typeface="Times New Roman" panose="02020603050405020304" pitchFamily="18" charset="0"/>
              </a:rPr>
              <a:t>5.</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Assess consumer–brand relationship metrics, including awareness, sentiment, and engagement, to inform marketing strategy.</a:t>
            </a:r>
          </a:p>
          <a:p>
            <a:pPr>
              <a:lnSpc>
                <a:spcPct val="150000"/>
              </a:lnSpc>
            </a:pPr>
            <a:r>
              <a:rPr lang="en-US" sz="2600" dirty="0">
                <a:latin typeface="Times New Roman" panose="02020603050405020304" pitchFamily="18" charset="0"/>
                <a:cs typeface="Times New Roman" panose="02020603050405020304" pitchFamily="18" charset="0"/>
              </a:rPr>
              <a:t>6.</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Implement robust measurement strategies, configuring tracking tags, events, and variables to ensure high quality data collection.</a:t>
            </a:r>
          </a:p>
        </p:txBody>
      </p:sp>
      <p:pic>
        <p:nvPicPr>
          <p:cNvPr id="7" name="Graphic 21">
            <a:extLst>
              <a:ext uri="{FF2B5EF4-FFF2-40B4-BE49-F238E27FC236}">
                <a16:creationId xmlns:a16="http://schemas.microsoft.com/office/drawing/2014/main" id="{7CEB8771-6226-06FE-E589-98D984C289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15062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8EDB8-B6AA-2378-55CA-C5DB90B8DA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363BB6-EC65-5E06-3C82-94B3B36D146D}"/>
              </a:ext>
            </a:extLst>
          </p:cNvPr>
          <p:cNvSpPr/>
          <p:nvPr/>
        </p:nvSpPr>
        <p:spPr>
          <a:xfrm>
            <a:off x="617280" y="1185771"/>
            <a:ext cx="10812720" cy="54032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0429DBA6-20CD-FB4E-3432-7B784045B395}"/>
              </a:ext>
            </a:extLst>
          </p:cNvPr>
          <p:cNvGrpSpPr/>
          <p:nvPr/>
        </p:nvGrpSpPr>
        <p:grpSpPr>
          <a:xfrm>
            <a:off x="942308" y="435672"/>
            <a:ext cx="1404457" cy="665725"/>
            <a:chOff x="942308" y="935396"/>
            <a:chExt cx="1404457" cy="665725"/>
          </a:xfrm>
        </p:grpSpPr>
        <p:sp>
          <p:nvSpPr>
            <p:cNvPr id="5" name="Rectangle 4">
              <a:extLst>
                <a:ext uri="{FF2B5EF4-FFF2-40B4-BE49-F238E27FC236}">
                  <a16:creationId xmlns:a16="http://schemas.microsoft.com/office/drawing/2014/main" id="{F3B1CFAB-C610-28D7-78AC-FDCF5CBE193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00E85A-F11D-AF5E-B1AE-8B69CC043FAD}"/>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8A99096D-33DD-931B-B647-EF692E8FF8DE}"/>
              </a:ext>
            </a:extLst>
          </p:cNvPr>
          <p:cNvSpPr txBox="1"/>
          <p:nvPr/>
        </p:nvSpPr>
        <p:spPr>
          <a:xfrm>
            <a:off x="902068" y="1260832"/>
            <a:ext cx="10379076" cy="5150449"/>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Learning Outcomes</a:t>
            </a:r>
            <a:endParaRPr lang="ar-EG" sz="3000" b="1" u="sng"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7.</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Utilize analytics and data visualization tools, creating interactive dashboards and reports that convey insights clearly.</a:t>
            </a:r>
          </a:p>
          <a:p>
            <a:pPr>
              <a:lnSpc>
                <a:spcPct val="150000"/>
              </a:lnSpc>
            </a:pPr>
            <a:r>
              <a:rPr lang="en-US" sz="2400" dirty="0">
                <a:latin typeface="Times New Roman" panose="02020603050405020304" pitchFamily="18" charset="0"/>
                <a:cs typeface="Times New Roman" panose="02020603050405020304" pitchFamily="18" charset="0"/>
              </a:rPr>
              <a:t>8.</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Apply analytical frameworks to define KPIs, segment audiences, and detect meaningful patterns in raw digital data.</a:t>
            </a:r>
          </a:p>
          <a:p>
            <a:pPr>
              <a:lnSpc>
                <a:spcPct val="150000"/>
              </a:lnSpc>
            </a:pPr>
            <a:r>
              <a:rPr lang="en-US" sz="2400" dirty="0">
                <a:latin typeface="Times New Roman" panose="02020603050405020304" pitchFamily="18" charset="0"/>
                <a:cs typeface="Times New Roman" panose="02020603050405020304" pitchFamily="18" charset="0"/>
              </a:rPr>
              <a:t>9.</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Conduct advanced analyses, such as attribution modeling and funnel optimization, to measure multi channel marketing impact.</a:t>
            </a:r>
          </a:p>
          <a:p>
            <a:pPr>
              <a:lnSpc>
                <a:spcPct val="150000"/>
              </a:lnSpc>
            </a:pPr>
            <a:r>
              <a:rPr lang="en-US" sz="2400" dirty="0">
                <a:latin typeface="Times New Roman" panose="02020603050405020304" pitchFamily="18" charset="0"/>
                <a:cs typeface="Times New Roman" panose="02020603050405020304" pitchFamily="18" charset="0"/>
              </a:rPr>
              <a:t>10.</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Synthesize and communicate actionable insights, crafting data driven narratives and executive level recommendations that drive continuous improvement.</a:t>
            </a:r>
          </a:p>
        </p:txBody>
      </p:sp>
      <p:pic>
        <p:nvPicPr>
          <p:cNvPr id="7" name="Graphic 21">
            <a:extLst>
              <a:ext uri="{FF2B5EF4-FFF2-40B4-BE49-F238E27FC236}">
                <a16:creationId xmlns:a16="http://schemas.microsoft.com/office/drawing/2014/main" id="{212E1968-4AF8-6F55-18BD-26800CBBFF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69593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E8B5C-70A7-BB63-7151-5561A5DEE5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60881B-5C94-B582-48CA-66EA76F7350A}"/>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60BD85E1-0F2A-56B4-AEF8-30624789A145}"/>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EA08E0E1-7318-3CE5-6B72-1B6113609CD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46F7A4-AF40-2DC8-2BF2-50886B765ECF}"/>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A9832ACA-DCEE-D9DE-FF16-28958CE4EAFD}"/>
              </a:ext>
            </a:extLst>
          </p:cNvPr>
          <p:cNvSpPr txBox="1"/>
          <p:nvPr/>
        </p:nvSpPr>
        <p:spPr>
          <a:xfrm>
            <a:off x="902068" y="1611710"/>
            <a:ext cx="10379076" cy="4457952"/>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1.</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Evolution of Digital Analytics and the Internet</a:t>
            </a:r>
          </a:p>
          <a:p>
            <a:pPr>
              <a:lnSpc>
                <a:spcPct val="150000"/>
              </a:lnSpc>
            </a:pPr>
            <a:r>
              <a:rPr lang="en-US" sz="2400" dirty="0">
                <a:latin typeface="Times New Roman" panose="02020603050405020304" pitchFamily="18" charset="0"/>
                <a:cs typeface="Times New Roman" panose="02020603050405020304" pitchFamily="18" charset="0"/>
              </a:rPr>
              <a:t>An historical overview of how web technologies and data collection methods have developed, from server logs to modern real time tracking.</a:t>
            </a:r>
          </a:p>
          <a:p>
            <a:pPr>
              <a:lnSpc>
                <a:spcPct val="150000"/>
              </a:lnSpc>
            </a:pPr>
            <a:r>
              <a:rPr lang="en-US" sz="2400" dirty="0">
                <a:latin typeface="Times New Roman" panose="02020603050405020304" pitchFamily="18" charset="0"/>
                <a:cs typeface="Times New Roman" panose="02020603050405020304" pitchFamily="18" charset="0"/>
              </a:rPr>
              <a:t>2.</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Advanced AI and Algorithms</a:t>
            </a:r>
          </a:p>
          <a:p>
            <a:pPr>
              <a:lnSpc>
                <a:spcPct val="150000"/>
              </a:lnSpc>
            </a:pPr>
            <a:r>
              <a:rPr lang="en-US" sz="2400" dirty="0">
                <a:latin typeface="Times New Roman" panose="02020603050405020304" pitchFamily="18" charset="0"/>
                <a:cs typeface="Times New Roman" panose="02020603050405020304" pitchFamily="18" charset="0"/>
              </a:rPr>
              <a:t>Examination of machine learning algorithms, predictive models, and AI techniques that enhance pattern detection, forecasting, and automation in analytics.</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9317C97-40A0-A322-1AC3-4B118030FA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05785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D6C3B-9781-43AF-3A3F-D138EEE864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475A08-3705-D1D0-FDEE-61DB9297EED3}"/>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7A999950-4815-A321-24E1-3F765C42CCCC}"/>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CEB0D1E5-FC3A-0DDF-6D04-2D43D1B278A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899FA8-7D97-980F-FC82-281BC9494C5D}"/>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1E066E75-F83D-6549-C50D-217B2F6F8BB3}"/>
              </a:ext>
            </a:extLst>
          </p:cNvPr>
          <p:cNvSpPr txBox="1"/>
          <p:nvPr/>
        </p:nvSpPr>
        <p:spPr>
          <a:xfrm>
            <a:off x="902068" y="1611710"/>
            <a:ext cx="10379076" cy="5011949"/>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3.</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Search Engines and the Internet</a:t>
            </a:r>
          </a:p>
          <a:p>
            <a:pPr>
              <a:lnSpc>
                <a:spcPct val="150000"/>
              </a:lnSpc>
            </a:pPr>
            <a:r>
              <a:rPr lang="en-US" sz="2400" dirty="0">
                <a:latin typeface="Times New Roman" panose="02020603050405020304" pitchFamily="18" charset="0"/>
                <a:cs typeface="Times New Roman" panose="02020603050405020304" pitchFamily="18" charset="0"/>
              </a:rPr>
              <a:t>Insights into how search engines index and rank content, and how marketers measure SEO and SEM performance to optimize visibility and traffic.</a:t>
            </a:r>
          </a:p>
          <a:p>
            <a:pPr>
              <a:lnSpc>
                <a:spcPct val="150000"/>
              </a:lnSpc>
            </a:pPr>
            <a:r>
              <a:rPr lang="en-US" sz="2400" dirty="0">
                <a:latin typeface="Times New Roman" panose="02020603050405020304" pitchFamily="18" charset="0"/>
                <a:cs typeface="Times New Roman" panose="02020603050405020304" pitchFamily="18" charset="0"/>
              </a:rPr>
              <a:t>4.</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Digital Analytics Industry Players</a:t>
            </a:r>
          </a:p>
          <a:p>
            <a:pPr>
              <a:lnSpc>
                <a:spcPct val="150000"/>
              </a:lnSpc>
            </a:pPr>
            <a:r>
              <a:rPr lang="en-US" sz="2400" dirty="0">
                <a:latin typeface="Times New Roman" panose="02020603050405020304" pitchFamily="18" charset="0"/>
                <a:cs typeface="Times New Roman" panose="02020603050405020304" pitchFamily="18" charset="0"/>
              </a:rPr>
              <a:t>Survey of leading platforms, vendors, and service providers—such as Google Analytics, Adobe Analytics, and emerging niche tools—and their roles in the analytics ecosystem.</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AE12A0C-B23E-51E2-E210-999187D99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56091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A98AE-E8AD-B126-0FCA-27C037D5B7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EAB2C4-4A90-527C-8C46-34EE68FCDFF6}"/>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45F06FD8-8E66-7D3D-A5BD-4BD1C62BCFBD}"/>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581A6E40-D74A-CCDD-660D-D50B60D08EC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030463-28EF-D34A-1B5B-23411EC0BCD2}"/>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5C0C4996-A757-2CC0-A1AD-6DCAF5035548}"/>
              </a:ext>
            </a:extLst>
          </p:cNvPr>
          <p:cNvSpPr txBox="1"/>
          <p:nvPr/>
        </p:nvSpPr>
        <p:spPr>
          <a:xfrm>
            <a:off x="902068" y="1611710"/>
            <a:ext cx="10379076" cy="4457952"/>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5.</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Consumer/Brand Relationships</a:t>
            </a:r>
          </a:p>
          <a:p>
            <a:pPr>
              <a:lnSpc>
                <a:spcPct val="150000"/>
              </a:lnSpc>
            </a:pPr>
            <a:r>
              <a:rPr lang="en-US" sz="2400" dirty="0">
                <a:latin typeface="Times New Roman" panose="02020603050405020304" pitchFamily="18" charset="0"/>
                <a:cs typeface="Times New Roman" panose="02020603050405020304" pitchFamily="18" charset="0"/>
              </a:rPr>
              <a:t>Exploration of metrics that capture brand awareness, sentiment, and engagement, and how analytics informs the cultivation and measurement of consumer loyalty.</a:t>
            </a:r>
          </a:p>
          <a:p>
            <a:pPr>
              <a:lnSpc>
                <a:spcPct val="150000"/>
              </a:lnSpc>
            </a:pPr>
            <a:r>
              <a:rPr lang="en-US" sz="2400" dirty="0">
                <a:latin typeface="Times New Roman" panose="02020603050405020304" pitchFamily="18" charset="0"/>
                <a:cs typeface="Times New Roman" panose="02020603050405020304" pitchFamily="18" charset="0"/>
              </a:rPr>
              <a:t>6.</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Digital Measurement</a:t>
            </a:r>
          </a:p>
          <a:p>
            <a:pPr>
              <a:lnSpc>
                <a:spcPct val="150000"/>
              </a:lnSpc>
            </a:pPr>
            <a:r>
              <a:rPr lang="en-US" sz="2400" dirty="0">
                <a:latin typeface="Times New Roman" panose="02020603050405020304" pitchFamily="18" charset="0"/>
                <a:cs typeface="Times New Roman" panose="02020603050405020304" pitchFamily="18" charset="0"/>
              </a:rPr>
              <a:t>Techniques for implementing tracking tags, configuring event based data collection, and validating data quality to ensure accuracy and integrity.</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DE501D2-79CD-4DBD-85BE-F1A6830E6B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38935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C73C6-76F7-CDE2-88AF-21D1C39E41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D086FE-10CB-BE92-E8E6-241CCDB1B3D0}"/>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67DEE580-775E-BDB5-EC2A-4D14024C8325}"/>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E985C300-4177-6BD3-4227-DB1E0EEAFE0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AC8390-5C74-86E9-C7F3-B37A96F7E1A6}"/>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3986A43D-DE46-10BC-592D-B5DDAF48DC05}"/>
              </a:ext>
            </a:extLst>
          </p:cNvPr>
          <p:cNvSpPr txBox="1"/>
          <p:nvPr/>
        </p:nvSpPr>
        <p:spPr>
          <a:xfrm>
            <a:off x="902068" y="1611710"/>
            <a:ext cx="10379076" cy="3903954"/>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5.</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Consumer/Brand Relationships</a:t>
            </a:r>
          </a:p>
          <a:p>
            <a:pPr>
              <a:lnSpc>
                <a:spcPct val="150000"/>
              </a:lnSpc>
            </a:pPr>
            <a:r>
              <a:rPr lang="en-US" sz="2400" dirty="0">
                <a:latin typeface="Times New Roman" panose="02020603050405020304" pitchFamily="18" charset="0"/>
                <a:cs typeface="Times New Roman" panose="02020603050405020304" pitchFamily="18" charset="0"/>
              </a:rPr>
              <a:t>Exploration of metrics that capture brand awareness, sentiment, and engagement, and how analytics informs the cultivation and measurement of consumer loyalty.</a:t>
            </a:r>
          </a:p>
          <a:p>
            <a:pPr>
              <a:lnSpc>
                <a:spcPct val="150000"/>
              </a:lnSpc>
            </a:pPr>
            <a:r>
              <a:rPr lang="en-US" sz="2400" dirty="0">
                <a:latin typeface="Times New Roman" panose="02020603050405020304" pitchFamily="18" charset="0"/>
                <a:cs typeface="Times New Roman" panose="02020603050405020304" pitchFamily="18" charset="0"/>
              </a:rPr>
              <a:t>6.</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Digital Measurement</a:t>
            </a:r>
          </a:p>
          <a:p>
            <a:pPr>
              <a:lnSpc>
                <a:spcPct val="150000"/>
              </a:lnSpc>
            </a:pPr>
            <a:r>
              <a:rPr lang="en-US" sz="2400" dirty="0">
                <a:latin typeface="Times New Roman" panose="02020603050405020304" pitchFamily="18" charset="0"/>
                <a:cs typeface="Times New Roman" panose="02020603050405020304" pitchFamily="18" charset="0"/>
              </a:rPr>
              <a:t>Techniques for implementing tracking tags, configuring event based data collection, and validating data quality to ensure accuracy and integrity.</a:t>
            </a:r>
          </a:p>
        </p:txBody>
      </p:sp>
      <p:pic>
        <p:nvPicPr>
          <p:cNvPr id="7" name="Graphic 21">
            <a:extLst>
              <a:ext uri="{FF2B5EF4-FFF2-40B4-BE49-F238E27FC236}">
                <a16:creationId xmlns:a16="http://schemas.microsoft.com/office/drawing/2014/main" id="{94970AE2-AA16-FBAC-FFFF-56D513E934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18256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83AC8-908D-FA9A-CED6-DCD2BEC067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C455AB-983E-D4FC-C7C8-6BD545CC2684}"/>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ACF71DA5-4585-DA48-93F1-19E200AFAE0D}"/>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72F3F8D1-DDE6-79FA-7F85-31DF0208A79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C63A1A-D5A5-087D-95B6-FF125A46339C}"/>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002368B1-8305-1877-61F3-BF50334EF496}"/>
              </a:ext>
            </a:extLst>
          </p:cNvPr>
          <p:cNvSpPr txBox="1"/>
          <p:nvPr/>
        </p:nvSpPr>
        <p:spPr>
          <a:xfrm>
            <a:off x="902068" y="1611710"/>
            <a:ext cx="10379076" cy="4457952"/>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7.</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Analytics and Data Visualization Tools</a:t>
            </a:r>
          </a:p>
          <a:p>
            <a:pPr>
              <a:lnSpc>
                <a:spcPct val="150000"/>
              </a:lnSpc>
            </a:pPr>
            <a:r>
              <a:rPr lang="en-US" sz="2400" dirty="0">
                <a:latin typeface="Times New Roman" panose="02020603050405020304" pitchFamily="18" charset="0"/>
                <a:cs typeface="Times New Roman" panose="02020603050405020304" pitchFamily="18" charset="0"/>
              </a:rPr>
              <a:t>Hands on review of dashboarding solutions (e.g., Tableau, Power BI), reporting frameworks, and best practices for presenting complex data in clear, actionable formats.</a:t>
            </a:r>
          </a:p>
          <a:p>
            <a:pPr>
              <a:lnSpc>
                <a:spcPct val="150000"/>
              </a:lnSpc>
            </a:pPr>
            <a:r>
              <a:rPr lang="en-US" sz="2400" dirty="0">
                <a:latin typeface="Times New Roman" panose="02020603050405020304" pitchFamily="18" charset="0"/>
                <a:cs typeface="Times New Roman" panose="02020603050405020304" pitchFamily="18" charset="0"/>
              </a:rPr>
              <a:t>8.</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Art of Analytics, Part 1</a:t>
            </a:r>
          </a:p>
          <a:p>
            <a:pPr>
              <a:lnSpc>
                <a:spcPct val="150000"/>
              </a:lnSpc>
            </a:pPr>
            <a:r>
              <a:rPr lang="en-US" sz="2400" dirty="0">
                <a:latin typeface="Times New Roman" panose="02020603050405020304" pitchFamily="18" charset="0"/>
                <a:cs typeface="Times New Roman" panose="02020603050405020304" pitchFamily="18" charset="0"/>
              </a:rPr>
              <a:t>Introduction to analytical thinking and introduction to analytical planning. </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BFCCC3F-1610-C13F-3214-9B18CF6A9C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76039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30F4C6-9BA7-384A-4233-4C66DBFF41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986B57-0AE5-3078-97B2-71E14DD9E98E}"/>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1BA61186-17E8-4409-94F9-C25538903404}"/>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C3CA718C-D9A8-11DF-B852-71ECAC628DE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348BA0-2D55-4098-5C61-AA1E07D5069F}"/>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2B14A658-5E4F-BDB4-7A57-00DECCFB8418}"/>
              </a:ext>
            </a:extLst>
          </p:cNvPr>
          <p:cNvSpPr txBox="1"/>
          <p:nvPr/>
        </p:nvSpPr>
        <p:spPr>
          <a:xfrm>
            <a:off x="902068" y="1611710"/>
            <a:ext cx="10379076" cy="4457952"/>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9.</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Art of Analytics, Part 2</a:t>
            </a:r>
          </a:p>
          <a:p>
            <a:pPr>
              <a:lnSpc>
                <a:spcPct val="150000"/>
              </a:lnSpc>
            </a:pPr>
            <a:r>
              <a:rPr lang="en-US" sz="2400" dirty="0">
                <a:latin typeface="Times New Roman" panose="02020603050405020304" pitchFamily="18" charset="0"/>
                <a:cs typeface="Times New Roman" panose="02020603050405020304" pitchFamily="18" charset="0"/>
              </a:rPr>
              <a:t>Exploring the marketing objectives and building an analysis plan around the objectives.  </a:t>
            </a:r>
          </a:p>
          <a:p>
            <a:pPr>
              <a:lnSpc>
                <a:spcPct val="150000"/>
              </a:lnSpc>
            </a:pPr>
            <a:r>
              <a:rPr lang="en-US" sz="2400" dirty="0">
                <a:latin typeface="Times New Roman" panose="02020603050405020304" pitchFamily="18" charset="0"/>
                <a:cs typeface="Times New Roman" panose="02020603050405020304" pitchFamily="18" charset="0"/>
              </a:rPr>
              <a:t>10.</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Art of Analytics, Part 3</a:t>
            </a:r>
          </a:p>
          <a:p>
            <a:pPr>
              <a:lnSpc>
                <a:spcPct val="150000"/>
              </a:lnSpc>
            </a:pPr>
            <a:r>
              <a:rPr lang="en-US" sz="2400" dirty="0">
                <a:latin typeface="Times New Roman" panose="02020603050405020304" pitchFamily="18" charset="0"/>
                <a:cs typeface="Times New Roman" panose="02020603050405020304" pitchFamily="18" charset="0"/>
              </a:rPr>
              <a:t>Data collection, analyzing for insights, countering bias in analysis, and storytelling with data. </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CF6CCB5-C857-FFCF-78E4-CA523D426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00968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C2F1E-CACA-1408-7D0C-AD8D0D6694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EE13B7-6E4B-7844-1258-08E3C7CF21EF}"/>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BDE659B4-D353-51CE-C829-8CFC118C2CA4}"/>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C864FF5D-A78B-F6A3-7017-1788CEE63B6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D9FF0F-36B7-FCA2-0640-0E0474E69207}"/>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09046594-73B9-D8C4-8286-8757479B9701}"/>
              </a:ext>
            </a:extLst>
          </p:cNvPr>
          <p:cNvSpPr txBox="1"/>
          <p:nvPr/>
        </p:nvSpPr>
        <p:spPr>
          <a:xfrm>
            <a:off x="902068" y="1611710"/>
            <a:ext cx="10379076" cy="1687963"/>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Student Assessment </a:t>
            </a:r>
          </a:p>
          <a:p>
            <a:pPr>
              <a:lnSpc>
                <a:spcPct val="150000"/>
              </a:lnSpc>
            </a:pPr>
            <a:endParaRPr lang="en-US" sz="2400" dirty="0">
              <a:latin typeface="Times New Roman" panose="02020603050405020304" pitchFamily="18" charset="0"/>
              <a:cs typeface="Times New Roman" panose="02020603050405020304" pitchFamily="18" charset="0"/>
            </a:endParaRP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9EA4CED-87C6-809A-CA60-B94E927D0A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96DA19E-7216-BD7F-2428-1165628BC274}"/>
              </a:ext>
            </a:extLst>
          </p:cNvPr>
          <p:cNvSpPr txBox="1"/>
          <p:nvPr/>
        </p:nvSpPr>
        <p:spPr>
          <a:xfrm>
            <a:off x="4012344" y="2730811"/>
            <a:ext cx="4843980" cy="1654748"/>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3600" b="1" dirty="0">
                <a:effectLst/>
                <a:latin typeface="Times New Roman" panose="02020603050405020304" pitchFamily="18" charset="0"/>
                <a:ea typeface="Times New Roman" panose="02020603050405020304" pitchFamily="18" charset="0"/>
                <a:cs typeface="Arial" panose="020B0604020202020204" pitchFamily="34" charset="0"/>
              </a:rPr>
              <a:t>Weekly Exam</a:t>
            </a:r>
          </a:p>
          <a:p>
            <a:pPr marL="342900" indent="-342900" algn="just">
              <a:lnSpc>
                <a:spcPct val="150000"/>
              </a:lnSpc>
              <a:buFont typeface="Wingdings" panose="05000000000000000000" pitchFamily="2" charset="2"/>
              <a:buChar char="Ø"/>
            </a:pPr>
            <a:r>
              <a:rPr lang="en-US" sz="3600" b="1" dirty="0">
                <a:latin typeface="Times New Roman" panose="02020603050405020304" pitchFamily="18" charset="0"/>
                <a:ea typeface="Times New Roman" panose="02020603050405020304" pitchFamily="18" charset="0"/>
                <a:cs typeface="Arial" panose="020B0604020202020204" pitchFamily="34" charset="0"/>
              </a:rPr>
              <a:t>Final Exam </a:t>
            </a:r>
            <a:endParaRPr lang="en-US" sz="3600" b="1" dirty="0">
              <a:effectLst/>
              <a:latin typeface="Times New Roman" panose="02020603050405020304" pitchFamily="18"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6065823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7A01F-607B-CBA7-151D-6374793336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00E528-9E55-0693-4AFA-B958593ABBDB}"/>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D4E93688-05C1-9C5F-F305-35B1923A69E9}"/>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97F94C39-69E4-1D59-DFCF-5891407818B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C975038-2A23-FB3B-5741-A17CF704D883}"/>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F26B678F-8266-F04C-78EB-071CC63D0DED}"/>
              </a:ext>
            </a:extLst>
          </p:cNvPr>
          <p:cNvSpPr txBox="1"/>
          <p:nvPr/>
        </p:nvSpPr>
        <p:spPr>
          <a:xfrm>
            <a:off x="902068" y="1611710"/>
            <a:ext cx="10379076" cy="5011949"/>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The Emergence of Digital Analytics</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Global Market Size</a:t>
            </a:r>
            <a:br>
              <a:rPr lang="en-US" sz="2400" dirty="0">
                <a:latin typeface="Times New Roman" panose="02020603050405020304" pitchFamily="18" charset="0"/>
                <a:cs typeface="Times New Roman" panose="02020603050405020304" pitchFamily="18" charset="0"/>
              </a:rPr>
            </a:br>
            <a:r>
              <a:rPr lang="en-US" altLang="en-US" sz="2400" dirty="0">
                <a:latin typeface="Times New Roman" panose="02020603050405020304" pitchFamily="18" charset="0"/>
                <a:cs typeface="Times New Roman" panose="02020603050405020304" pitchFamily="18" charset="0"/>
              </a:rPr>
              <a:t>The </a:t>
            </a:r>
            <a:r>
              <a:rPr lang="en-US" altLang="en-US" sz="2400" b="1" dirty="0">
                <a:latin typeface="Times New Roman" panose="02020603050405020304" pitchFamily="18" charset="0"/>
                <a:cs typeface="Times New Roman" panose="02020603050405020304" pitchFamily="18" charset="0"/>
              </a:rPr>
              <a:t>global digital marketing analytics </a:t>
            </a:r>
            <a:r>
              <a:rPr lang="en-US" altLang="en-US" sz="2400" dirty="0">
                <a:latin typeface="Times New Roman" panose="02020603050405020304" pitchFamily="18" charset="0"/>
                <a:cs typeface="Times New Roman" panose="02020603050405020304" pitchFamily="18" charset="0"/>
              </a:rPr>
              <a:t>market was valued at approximately USD 6.8 billion in 2023, and it is projected to grow to about USD 31.3 billion by 2032 as companies increasingly rely on data to understand consumer behavior and optimize their marketing strategies.</a:t>
            </a:r>
          </a:p>
          <a:p>
            <a:pPr>
              <a:lnSpc>
                <a:spcPct val="150000"/>
              </a:lnSpc>
            </a:pPr>
            <a:r>
              <a:rPr lang="en-US" altLang="en-US" sz="2400" dirty="0">
                <a:latin typeface="Times New Roman" panose="02020603050405020304" pitchFamily="18" charset="0"/>
                <a:cs typeface="Times New Roman" panose="02020603050405020304" pitchFamily="18" charset="0"/>
                <a:hlinkClick r:id="rId2"/>
              </a:rPr>
              <a:t>https://www.zionmarketresearch.com/report/digital-marketing-analytics-market-size</a:t>
            </a:r>
            <a:endParaRPr lang="en-US" altLang="en-US" sz="2400" dirty="0">
              <a:latin typeface="Times New Roman" panose="02020603050405020304" pitchFamily="18" charset="0"/>
              <a:cs typeface="Times New Roman" panose="02020603050405020304" pitchFamily="18" charset="0"/>
            </a:endParaRPr>
          </a:p>
          <a:p>
            <a:pPr>
              <a:lnSpc>
                <a:spcPct val="150000"/>
              </a:lnSpc>
            </a:pPr>
            <a:endParaRPr lang="en-US" alt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E56214C-F98A-06B4-3759-C45E3DD6B7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39125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0D0E0-C60C-4B5B-131E-2EE884E938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380D6A-4C52-6460-040A-528B15081EC7}"/>
              </a:ext>
            </a:extLst>
          </p:cNvPr>
          <p:cNvSpPr/>
          <p:nvPr/>
        </p:nvSpPr>
        <p:spPr>
          <a:xfrm>
            <a:off x="617280" y="1536649"/>
            <a:ext cx="10812720" cy="5204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B46898C0-A04D-E50C-040B-CFF0BD842878}"/>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80D1478B-E386-CB33-1BB0-49495B4EC84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44403A-D6AF-5A51-ACB8-5025E3225521}"/>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D591AAA1-71C5-EF28-6378-057CF5FE0190}"/>
              </a:ext>
            </a:extLst>
          </p:cNvPr>
          <p:cNvSpPr txBox="1"/>
          <p:nvPr/>
        </p:nvSpPr>
        <p:spPr>
          <a:xfrm>
            <a:off x="902068" y="1611710"/>
            <a:ext cx="10379076" cy="5710025"/>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The Emergence of Digital Analytics</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Careers </a:t>
            </a:r>
            <a:br>
              <a:rPr lang="en-US" sz="2400" dirty="0">
                <a:latin typeface="Times New Roman" panose="02020603050405020304" pitchFamily="18" charset="0"/>
                <a:cs typeface="Times New Roman" panose="02020603050405020304" pitchFamily="18" charset="0"/>
              </a:rPr>
            </a:br>
            <a:r>
              <a:rPr lang="en-US" altLang="en-US" sz="2200" dirty="0">
                <a:latin typeface="Times New Roman" panose="02020603050405020304" pitchFamily="18" charset="0"/>
                <a:cs typeface="Times New Roman" panose="02020603050405020304" pitchFamily="18" charset="0"/>
              </a:rPr>
              <a:t>The U.S. Bureau of Labor Statistics projects an 8% increase in employment for Market Research Analysts between 2023 and 2033, with roughly 88,500 openings each year to replace retiring workers or those moving into other occupations.</a:t>
            </a:r>
          </a:p>
          <a:p>
            <a:pPr>
              <a:lnSpc>
                <a:spcPct val="150000"/>
              </a:lnSpc>
            </a:pPr>
            <a:r>
              <a:rPr lang="en-US" altLang="en-US" sz="2200" dirty="0">
                <a:latin typeface="Times New Roman" panose="02020603050405020304" pitchFamily="18" charset="0"/>
                <a:cs typeface="Times New Roman" panose="02020603050405020304" pitchFamily="18" charset="0"/>
              </a:rPr>
              <a:t>Data Analyst roles are among the most in‑demand positions in the digital sector, as organizations seek professionals capable of deriving insights from large datasets to support decision‑making.</a:t>
            </a:r>
          </a:p>
          <a:p>
            <a:pPr>
              <a:lnSpc>
                <a:spcPct val="150000"/>
              </a:lnSpc>
            </a:pPr>
            <a:r>
              <a:rPr lang="en-US" altLang="en-US" sz="2200" dirty="0">
                <a:latin typeface="Times New Roman" panose="02020603050405020304" pitchFamily="18" charset="0"/>
                <a:cs typeface="Times New Roman" panose="02020603050405020304" pitchFamily="18" charset="0"/>
                <a:hlinkClick r:id="rId2"/>
              </a:rPr>
              <a:t>www.bls.gov/ooh/business-and-financial/market-research-analysts.htm</a:t>
            </a:r>
            <a:endParaRPr lang="en-US" altLang="en-US" sz="2200" dirty="0">
              <a:latin typeface="Times New Roman" panose="02020603050405020304" pitchFamily="18" charset="0"/>
              <a:cs typeface="Times New Roman" panose="02020603050405020304" pitchFamily="18" charset="0"/>
            </a:endParaRPr>
          </a:p>
          <a:p>
            <a:pPr>
              <a:lnSpc>
                <a:spcPct val="150000"/>
              </a:lnSpc>
            </a:pPr>
            <a:endParaRPr lang="en-US" altLang="en-US" sz="2200" dirty="0">
              <a:latin typeface="Times New Roman" panose="02020603050405020304" pitchFamily="18" charset="0"/>
              <a:cs typeface="Times New Roman" panose="02020603050405020304" pitchFamily="18" charset="0"/>
            </a:endParaRPr>
          </a:p>
          <a:p>
            <a:pPr>
              <a:lnSpc>
                <a:spcPct val="150000"/>
              </a:lnSpc>
            </a:pPr>
            <a:endParaRPr lang="en-US" altLang="en-US" sz="22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0F674A3-2657-3170-E859-218A1E38B2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04552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BBAC8-F2B7-4A5B-6560-19035AE90B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E60713-F4A1-1A62-4D79-E59FAAF3E7BB}"/>
              </a:ext>
            </a:extLst>
          </p:cNvPr>
          <p:cNvSpPr/>
          <p:nvPr/>
        </p:nvSpPr>
        <p:spPr>
          <a:xfrm>
            <a:off x="617280" y="1536649"/>
            <a:ext cx="10812720" cy="5204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B1A0A3EA-ACB2-1C77-6817-CF196F98E23D}"/>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D46DBFDA-8CFD-A095-A145-9F6236455E30}"/>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C6E389-A836-81AF-0F5E-FDD755A0D9AD}"/>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D94071CB-1270-0F9F-C9DD-B645527A066C}"/>
              </a:ext>
            </a:extLst>
          </p:cNvPr>
          <p:cNvSpPr txBox="1"/>
          <p:nvPr/>
        </p:nvSpPr>
        <p:spPr>
          <a:xfrm>
            <a:off x="902068" y="1611710"/>
            <a:ext cx="10379076" cy="5011949"/>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The Emergence of Digital Analytics</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Future Outlook and In‑Demand Skills  </a:t>
            </a:r>
            <a:br>
              <a:rPr lang="en-US" sz="2400" dirty="0">
                <a:latin typeface="Times New Roman" panose="02020603050405020304" pitchFamily="18" charset="0"/>
                <a:cs typeface="Times New Roman" panose="02020603050405020304" pitchFamily="18" charset="0"/>
              </a:rPr>
            </a:br>
            <a:r>
              <a:rPr lang="en-US" altLang="en-US" sz="2400" dirty="0">
                <a:latin typeface="Times New Roman" panose="02020603050405020304" pitchFamily="18" charset="0"/>
                <a:cs typeface="Times New Roman" panose="02020603050405020304" pitchFamily="18" charset="0"/>
              </a:rPr>
              <a:t>Demand for Data Analysts is expected to grow by 35% from 2022 to 2032—much faster than the average for all occupations.</a:t>
            </a:r>
          </a:p>
          <a:p>
            <a:pPr>
              <a:lnSpc>
                <a:spcPct val="150000"/>
              </a:lnSpc>
            </a:pPr>
            <a:r>
              <a:rPr lang="en-US" altLang="en-US" sz="2400" dirty="0">
                <a:latin typeface="Times New Roman" panose="02020603050405020304" pitchFamily="18" charset="0"/>
                <a:cs typeface="Times New Roman" panose="02020603050405020304" pitchFamily="18" charset="0"/>
              </a:rPr>
              <a:t>Key skills sought by employers include proficiency in SQL, Python, and Excel; experience with cloud platforms such as AWS or Google Cloud; and expertise in visualization tools like Tableau and Power BI.</a:t>
            </a:r>
          </a:p>
          <a:p>
            <a:pPr>
              <a:lnSpc>
                <a:spcPct val="150000"/>
              </a:lnSpc>
            </a:pPr>
            <a:r>
              <a:rPr lang="en-US" altLang="en-US" sz="2400" dirty="0">
                <a:latin typeface="Times New Roman" panose="02020603050405020304" pitchFamily="18" charset="0"/>
                <a:cs typeface="Times New Roman" panose="02020603050405020304" pitchFamily="18" charset="0"/>
                <a:hlinkClick r:id="rId2"/>
              </a:rPr>
              <a:t>https://jessup.edu/blog/engineering-technology/data-analyst-career-outlook/</a:t>
            </a:r>
            <a:endParaRPr lang="en-US" altLang="en-US" sz="2400" dirty="0">
              <a:latin typeface="Times New Roman" panose="02020603050405020304" pitchFamily="18" charset="0"/>
              <a:cs typeface="Times New Roman" panose="02020603050405020304" pitchFamily="18" charset="0"/>
            </a:endParaRPr>
          </a:p>
          <a:p>
            <a:pPr>
              <a:lnSpc>
                <a:spcPct val="150000"/>
              </a:lnSpc>
            </a:pPr>
            <a:endParaRPr lang="en-US" alt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C83D4D5-DBFC-DFF2-55FB-6A0E067C2A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67945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434E4D30-A78B-47AF-BF4E-41CE887E40A3}"/>
</file>

<file path=docProps/app.xml><?xml version="1.0" encoding="utf-8"?>
<Properties xmlns="http://schemas.openxmlformats.org/officeDocument/2006/extended-properties" xmlns:vt="http://schemas.openxmlformats.org/officeDocument/2006/docPropsVTypes">
  <TotalTime>0</TotalTime>
  <Words>1097</Words>
  <Application>Microsoft Office PowerPoint</Application>
  <PresentationFormat>Widescreen</PresentationFormat>
  <Paragraphs>107</Paragraphs>
  <Slides>19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5</cp:revision>
  <dcterms:created xsi:type="dcterms:W3CDTF">2023-04-29T09:08:00Z</dcterms:created>
  <dcterms:modified xsi:type="dcterms:W3CDTF">2025-05-16T20:19:19Z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2025-05-16T15:42:01Z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5a9a582e-7832-40a7-9279-3fa039a7492d</vt:lpwstr>
  </property>
  <property fmtid="{D5CDD505-2E9C-101B-9397-08002B2CF9AE}" pid="12" name="MSIP_Label_ea4c0c79-1302-4598-89cc-fc5f9b666c02_ContentBits">
    <vt:lpwstr>0</vt:lpwstr>
  </property>
  <property fmtid="{D5CDD505-2E9C-101B-9397-08002B2CF9AE}" pid="13" name="MSIP_Label_ea4c0c79-1302-4598-89cc-fc5f9b666c02_Tag">
    <vt:lpwstr>10, 3, 0, 1</vt:lpwstr>
  </property>
</Properties>
</file>