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62467-4F22-CA41-E8E2-D7D5FA520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AE0798-2B2D-0EBF-F2FE-E2DCD531D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4342-9C59-4EEF-99FE-A37AC241153E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BC9926-FFD2-8371-65E2-44BA1C367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A34372-A195-AC31-5338-9C461EACC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4CE2-0128-45F2-85CB-C0AA055A5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83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D14C00-A13C-5624-416E-D27773EA9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96D6E-A41A-3F0C-5201-55A12CACDE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399EA-5F88-B71F-0483-764530D325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994342-9C59-4EEF-99FE-A37AC241153E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1B94EA-64BE-EFED-A1CC-706139ECDC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D1D88-378E-3373-7F5D-7F28062CE1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744CE2-0128-45F2-85CB-C0AA055A5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519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7FB53D-B2AC-11BD-6D83-FACEC7F16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23E03C-2862-3F6A-80D5-EC4CE0ECF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296758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6B30DE-FF63-4CCE-B74D-A6B9FBB60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4706DC-95C1-657F-8DD0-4133846210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758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11567C-9463-17E6-3629-262037749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CDAB4-E437-8BBD-5E3B-98B1329E11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8628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A5B8A5-9547-B938-62FE-B1C407A94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99C04A-4D52-1945-1AFC-90B16C2A1B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05445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16FB98-D9CB-B495-CCF8-EC01AF8B9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0CBBA0-D4BF-C1F9-A242-4FE212F2E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36894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3EE154-538A-2FE0-0BD2-AF8F831A8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4C48EA-D6BA-3096-4A2B-94897524B1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254753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DAD4FF-6593-CBD8-F60A-9B91E6CDE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2927D6-7250-533F-8CC9-E413D2F6BC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96748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66401A-F9D7-255E-79FA-92968443D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CC5858-462E-6B90-4E1E-D11EBCF33D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23412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C0A18A-D7DC-8B53-C95F-AB99FB128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F8F2F2-3A26-2A5B-5FB4-D8BD93B0C8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99928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5981E7-1342-B8AF-3028-F67D8952F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34177-C9E4-0564-10A8-BA54251887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217208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61A1D-3D82-7697-35F3-D9D690BF0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36E94-3BE4-14AF-6242-75785B8901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12443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698032-305F-131C-9D64-59274D12F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798C81-DD2D-3F9C-A0C1-6E66380680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14209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6779F2-9855-3FF7-20B3-FAC0BDBBE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7D4898-E6A3-AB53-8A67-BB0BA2D135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35030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9DA729-A682-13D7-A929-E49D999C9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98C80E-CC50-2D9B-4B92-5A66F50F84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86060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03A822-8BD4-76C0-CB57-986CBCDC9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Divisibility Theorems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F4D584-A6BD-00B2-B04B-C667C210E5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581064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B96232-E867-9C09-F461-8C353AC39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Primes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1EFCAE-70CD-4B39-C02F-AF545BC38A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38071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C6EE63-BB3B-AB99-EF86-2CE943A8D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Fundamental Theorem of Arithmetic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40AB97-593D-1A0D-17E4-170A41CE27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26587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3D1DDB-D3B1-9266-4BFD-11A736482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Primes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8290F9-8A14-5FFD-74BC-21CAAA7944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24737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364CFF-1D4B-3685-A90E-09FDAB786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Greatest Common Divisors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DCE62-24B1-2B31-9672-C58A9DF1F8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852282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9E786F-217F-EF82-F090-80F7B3A2E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Greatest Common Divisors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477B13-813F-3937-5C60-6BBB955342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391842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454DCB-89B0-A16A-3479-B20519F69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Relatively Prime Integers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2805D5-4F9A-11F8-D7C2-B0D8D5582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721593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7176FD-9EB5-7AEF-EAA0-923942336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Least Common Multiples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644E8C-475B-0C11-3966-1770E6B591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091706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54E4B-76AC-684C-88F6-C557C47AF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Least Common Multiples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C6B39A-68F9-20D1-6C08-B7E5D3A5AE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60220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E64D25-9F64-FCC7-DA27-D0E6AE0CB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GCD and LCM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72421B-D32B-38C2-8084-56FED72860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807901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66842F-DFED-148C-6CBB-0A7FB12B7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Euclidean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E8ABB5-DB5D-1FC5-9A26-D6FB694FE9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9575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ACBAB8-8057-2B22-A932-A318E5B41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Congruences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B99AAB-A0B5-CCC3-AC78-EA3D57CDF8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615358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9B22E-F978-7188-99E8-1E642E9B0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Congruences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4307AC-F80A-7166-9475-D45D32FD06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651573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25742-B8DD-9FCC-5C0C-EFDC67DBE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Congruences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23B003-104A-6012-F451-B2F98E390B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91110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6E8E6C-D21E-840A-81FF-AA9F39024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E726A-3CE7-BD9B-CFD0-242B34B6B0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869855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17F13-0A6F-B46C-27A9-2BE5B1010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DE9481-33EC-BAED-11B4-1947C1C0AE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77915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C8F57C-0128-C855-9279-3D1D26F04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AB48C-62AB-CA4C-AEE0-DE22C140E6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17156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BB9D67-BFBF-699B-B31F-3DF334DF2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D6C00-07E3-C1EA-38C8-F5D430D212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02375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6C3465-DE2E-674D-34C1-D470525BF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D2D7EA-51C2-1C39-7A25-98B7E1981A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44343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ECD6F7-C3C5-6F05-8107-F51A7D6E6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113A11-4E93-C4E1-5FF3-551E7D9FFF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540943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3F26AA-F85A-8F33-E0D7-BFD240376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2D4686-ED8C-EE2E-E8D0-4F4BADD006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2420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3605DE-4509-637D-C762-9E2ECAF8A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Shift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A61353-A198-4EB1-333A-196107B475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6646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757BA-9D45-5DEC-6A5F-94B0285F3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Shift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92C9BE-CDC4-5F99-233A-12B5B86B99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786264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6E091A-73D3-9A31-0FFA-2D088C783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92218E-8CC3-D73C-A8FC-CB20F59151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991362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1A9CC2-4F6F-D739-1E07-3A8C05502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BC7B58-F8DE-3C8C-6FA5-F89EC93C97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287923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77341-CE88-AA92-AA2B-A1DC3FA8B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 of 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5C3929-D5F6-06F6-206B-0D2A3B7FCC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038210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2FF48C-C2AD-8DB2-D969-821B9B195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 of 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E5EF02-273A-BCD2-5368-6CEEBCDD84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76708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0BD1BE-D868-F4CE-FAEC-481092C9A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 of 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49B61-851A-4F49-A396-CCDAE5A9A1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300535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29E8A4-F268-16FA-C836-60108397C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CAB6FC-188A-962F-FE8B-5C5C121E41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73198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08796-EC2E-BFC8-45A2-3ADC17A72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85F5CF-7EB9-5F0A-0856-016DFEDCA8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98347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EF5EEF-5CEB-87B3-291C-F7798C543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C84BEF-DD08-7D79-E9C8-AED2630BED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66988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ACEAA5-6C48-BADF-CB61-141A98DFC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EC05AD-8FBC-2FD8-C549-7D32C2DC8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686129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4520BD-C774-929F-B442-B043D800A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449D6-BD3F-A652-1D5E-B90479AC7A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7894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C9F302-4946-D55E-D0B9-81B8268A6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Fields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465B48-417F-E671-FAC4-56998B47C3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732395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E716BA-844D-0818-6D30-0F9D3723F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Finite field Application </a:t>
            </a:r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94D3E9-6A54-3583-C723-5C9F00DF5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684957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9DB875-2E57-AF49-FC2A-B4767D7B9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2CE4E5-ADCB-B188-3A15-2EA4628E6D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8515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88089-9E52-F4BA-4C35-1B5BE643C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DCFD7D-E8C6-395F-8B90-4A2F209D15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95954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54ED33-F5F1-C7A3-7F64-AFB7DF243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9B5C09-226C-460A-2823-4C5A283898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25720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081875-C915-D895-338B-38AA49CA0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D8ECCD-4DB6-54E7-E126-EB75C913CB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63892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C11C1A-2017-8590-2E6A-9CCA2468C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3B217B-55C1-D9C3-38CB-ADF5364611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60236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5EEC81-44A9-A6A4-70D9-FC52068B7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DE1FB9-C506-3EAD-AE38-74CC7568D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34237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5E4AD6-853E-2C9E-54FB-DCC8AC3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1436A-A5B9-2D38-4C0A-522C440EAE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467797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133604-9069-E323-4420-790E6CE50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4F88FC-F97E-5046-D504-48D9F9E617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313924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26F971-EFD8-5589-59A1-8CC102C2A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ED3C8D-D3C3-73E5-60F9-31885DBBFF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017726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8FAE18-F75B-DD16-7ECE-BFB6D175D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4BDCD-8F19-A960-C5F6-A6AB0F9666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038552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</Words>
  <Application>Microsoft Office PowerPoint</Application>
  <PresentationFormat>Widescreen</PresentationFormat>
  <Paragraphs>53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Why?</vt:lpstr>
      <vt:lpstr>Division</vt:lpstr>
      <vt:lpstr>Division</vt:lpstr>
      <vt:lpstr>Division</vt:lpstr>
      <vt:lpstr>Quiz</vt:lpstr>
      <vt:lpstr>Division Algorithm</vt:lpstr>
      <vt:lpstr>Division Algorithm</vt:lpstr>
      <vt:lpstr>Quiz</vt:lpstr>
      <vt:lpstr>Quiz</vt:lpstr>
      <vt:lpstr>Quiz</vt:lpstr>
      <vt:lpstr>Divisibility Theorems</vt:lpstr>
      <vt:lpstr>Primes</vt:lpstr>
      <vt:lpstr>The Fundamental Theorem of Arithmetic</vt:lpstr>
      <vt:lpstr>Primes</vt:lpstr>
      <vt:lpstr>Greatest Common Divisors</vt:lpstr>
      <vt:lpstr>Greatest Common Divisors</vt:lpstr>
      <vt:lpstr>Relatively Prime Integers</vt:lpstr>
      <vt:lpstr>Least Common Multiples</vt:lpstr>
      <vt:lpstr>Least Common Multiples</vt:lpstr>
      <vt:lpstr>GCD and LCM</vt:lpstr>
      <vt:lpstr>Euclidean Algorithm</vt:lpstr>
      <vt:lpstr>Congruences</vt:lpstr>
      <vt:lpstr>Congruences</vt:lpstr>
      <vt:lpstr>Congruences</vt:lpstr>
      <vt:lpstr>Caesar Cipher</vt:lpstr>
      <vt:lpstr>Caesar Cipher</vt:lpstr>
      <vt:lpstr>Caesar Cipher</vt:lpstr>
      <vt:lpstr>Caesar Cipher</vt:lpstr>
      <vt:lpstr>Caesar Cipher</vt:lpstr>
      <vt:lpstr>Caesar Cipher</vt:lpstr>
      <vt:lpstr>Caesar Cipher</vt:lpstr>
      <vt:lpstr>Shift Cipher</vt:lpstr>
      <vt:lpstr>Shift Cipher</vt:lpstr>
      <vt:lpstr>Affine Ciphers</vt:lpstr>
      <vt:lpstr>Affine Ciphers</vt:lpstr>
      <vt:lpstr>Cryptanalysis of Affine Ciphers</vt:lpstr>
      <vt:lpstr>Cryptanalysis of Affine Ciphers</vt:lpstr>
      <vt:lpstr>Cryptanalysis of Affine Ciphers</vt:lpstr>
      <vt:lpstr>Group</vt:lpstr>
      <vt:lpstr>Group</vt:lpstr>
      <vt:lpstr>Group</vt:lpstr>
      <vt:lpstr>Group</vt:lpstr>
      <vt:lpstr>Group</vt:lpstr>
      <vt:lpstr>Fields</vt:lpstr>
      <vt:lpstr>Finite field Application للاطلاع فقط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2026-02-12T05:51:52Z</dcterms:created>
  <dcterms:modified xsi:type="dcterms:W3CDTF">2026-02-12T05:51:52Z</dcterms:modified>
</cp:coreProperties>
</file>