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6" r:id="rId1"/>
  </p:sldMasterIdLst>
  <p:notesMasterIdLst>
    <p:notesMasterId r:id="rId44"/>
  </p:notesMasterIdLst>
  <p:handoutMasterIdLst>
    <p:handoutMasterId r:id="rId45"/>
  </p:handoutMasterIdLst>
  <p:sldIdLst>
    <p:sldId id="380" r:id="rId2"/>
    <p:sldId id="381" r:id="rId3"/>
    <p:sldId id="437" r:id="rId4"/>
    <p:sldId id="511" r:id="rId5"/>
    <p:sldId id="512" r:id="rId6"/>
    <p:sldId id="513" r:id="rId7"/>
    <p:sldId id="514" r:id="rId8"/>
    <p:sldId id="515" r:id="rId9"/>
    <p:sldId id="516" r:id="rId10"/>
    <p:sldId id="517" r:id="rId11"/>
    <p:sldId id="518" r:id="rId12"/>
    <p:sldId id="533" r:id="rId13"/>
    <p:sldId id="534" r:id="rId14"/>
    <p:sldId id="532" r:id="rId15"/>
    <p:sldId id="519" r:id="rId16"/>
    <p:sldId id="538" r:id="rId17"/>
    <p:sldId id="520" r:id="rId18"/>
    <p:sldId id="539" r:id="rId19"/>
    <p:sldId id="521" r:id="rId20"/>
    <p:sldId id="522" r:id="rId21"/>
    <p:sldId id="523" r:id="rId22"/>
    <p:sldId id="540" r:id="rId23"/>
    <p:sldId id="535" r:id="rId24"/>
    <p:sldId id="524" r:id="rId25"/>
    <p:sldId id="537" r:id="rId26"/>
    <p:sldId id="541" r:id="rId27"/>
    <p:sldId id="525" r:id="rId28"/>
    <p:sldId id="542" r:id="rId29"/>
    <p:sldId id="546" r:id="rId30"/>
    <p:sldId id="545" r:id="rId31"/>
    <p:sldId id="543" r:id="rId32"/>
    <p:sldId id="526" r:id="rId33"/>
    <p:sldId id="544" r:id="rId34"/>
    <p:sldId id="527" r:id="rId35"/>
    <p:sldId id="528" r:id="rId36"/>
    <p:sldId id="547" r:id="rId37"/>
    <p:sldId id="548" r:id="rId38"/>
    <p:sldId id="530" r:id="rId39"/>
    <p:sldId id="529" r:id="rId40"/>
    <p:sldId id="531" r:id="rId41"/>
    <p:sldId id="510" r:id="rId42"/>
    <p:sldId id="391" r:id="rId43"/>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6D0"/>
    <a:srgbClr val="FCEEE4"/>
    <a:srgbClr val="D9EACE"/>
    <a:srgbClr val="E4F0DC"/>
    <a:srgbClr val="FFFF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9A2899-B16A-4972-8E96-4F5B5683D62A}" v="550" dt="2023-10-26T10:18:49.3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68" autoAdjust="0"/>
    <p:restoredTop sz="95201" autoAdjust="0"/>
  </p:normalViewPr>
  <p:slideViewPr>
    <p:cSldViewPr>
      <p:cViewPr varScale="1">
        <p:scale>
          <a:sx n="103" d="100"/>
          <a:sy n="103" d="100"/>
        </p:scale>
        <p:origin x="144" y="144"/>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ma kasasbeh" userId="7131769d280f5f69" providerId="LiveId" clId="{4A9A2899-B16A-4972-8E96-4F5B5683D62A}"/>
    <pc:docChg chg="undo custSel addSld delSld modSld sldOrd">
      <pc:chgData name="dima kasasbeh" userId="7131769d280f5f69" providerId="LiveId" clId="{4A9A2899-B16A-4972-8E96-4F5B5683D62A}" dt="2023-10-26T10:23:28.771" v="2991" actId="1076"/>
      <pc:docMkLst>
        <pc:docMk/>
      </pc:docMkLst>
      <pc:sldChg chg="modSp mod">
        <pc:chgData name="dima kasasbeh" userId="7131769d280f5f69" providerId="LiveId" clId="{4A9A2899-B16A-4972-8E96-4F5B5683D62A}" dt="2023-10-22T17:03:03.209" v="29" actId="20577"/>
        <pc:sldMkLst>
          <pc:docMk/>
          <pc:sldMk cId="3547415304" sldId="380"/>
        </pc:sldMkLst>
        <pc:spChg chg="mod">
          <ac:chgData name="dima kasasbeh" userId="7131769d280f5f69" providerId="LiveId" clId="{4A9A2899-B16A-4972-8E96-4F5B5683D62A}" dt="2023-10-22T17:03:03.209" v="29" actId="20577"/>
          <ac:spMkLst>
            <pc:docMk/>
            <pc:sldMk cId="3547415304" sldId="380"/>
            <ac:spMk id="6" creationId="{4D09A1F6-A678-C50D-4DB4-49B36CBD9984}"/>
          </ac:spMkLst>
        </pc:spChg>
        <pc:spChg chg="mod">
          <ac:chgData name="dima kasasbeh" userId="7131769d280f5f69" providerId="LiveId" clId="{4A9A2899-B16A-4972-8E96-4F5B5683D62A}" dt="2023-10-22T17:02:57.642" v="28" actId="20577"/>
          <ac:spMkLst>
            <pc:docMk/>
            <pc:sldMk cId="3547415304" sldId="380"/>
            <ac:spMk id="9" creationId="{E8A0A7E3-A716-4B1D-8CB0-89449DD8BF8E}"/>
          </ac:spMkLst>
        </pc:spChg>
      </pc:sldChg>
      <pc:sldChg chg="delSp modSp mod">
        <pc:chgData name="dima kasasbeh" userId="7131769d280f5f69" providerId="LiveId" clId="{4A9A2899-B16A-4972-8E96-4F5B5683D62A}" dt="2023-10-26T10:23:28.771" v="2991" actId="1076"/>
        <pc:sldMkLst>
          <pc:docMk/>
          <pc:sldMk cId="2695239430" sldId="381"/>
        </pc:sldMkLst>
        <pc:spChg chg="mod">
          <ac:chgData name="dima kasasbeh" userId="7131769d280f5f69" providerId="LiveId" clId="{4A9A2899-B16A-4972-8E96-4F5B5683D62A}" dt="2023-10-26T10:23:28.771" v="2991" actId="1076"/>
          <ac:spMkLst>
            <pc:docMk/>
            <pc:sldMk cId="2695239430" sldId="381"/>
            <ac:spMk id="4" creationId="{EE5EDBA7-A1DB-1F71-7B6C-0AF7FE2D7B7F}"/>
          </ac:spMkLst>
        </pc:spChg>
        <pc:spChg chg="del">
          <ac:chgData name="dima kasasbeh" userId="7131769d280f5f69" providerId="LiveId" clId="{4A9A2899-B16A-4972-8E96-4F5B5683D62A}" dt="2023-10-26T10:23:19.976" v="2988" actId="478"/>
          <ac:spMkLst>
            <pc:docMk/>
            <pc:sldMk cId="2695239430" sldId="381"/>
            <ac:spMk id="5" creationId="{C22E8F66-F1DC-EB17-6601-86B9595309AD}"/>
          </ac:spMkLst>
        </pc:spChg>
      </pc:sldChg>
      <pc:sldChg chg="modSp mod">
        <pc:chgData name="dima kasasbeh" userId="7131769d280f5f69" providerId="LiveId" clId="{4A9A2899-B16A-4972-8E96-4F5B5683D62A}" dt="2023-10-22T17:11:03.431" v="40"/>
        <pc:sldMkLst>
          <pc:docMk/>
          <pc:sldMk cId="376975803" sldId="437"/>
        </pc:sldMkLst>
        <pc:spChg chg="mod">
          <ac:chgData name="dima kasasbeh" userId="7131769d280f5f69" providerId="LiveId" clId="{4A9A2899-B16A-4972-8E96-4F5B5683D62A}" dt="2023-10-22T17:11:03.431" v="40"/>
          <ac:spMkLst>
            <pc:docMk/>
            <pc:sldMk cId="376975803" sldId="437"/>
            <ac:spMk id="4" creationId="{EE5EDBA7-A1DB-1F71-7B6C-0AF7FE2D7B7F}"/>
          </ac:spMkLst>
        </pc:spChg>
      </pc:sldChg>
      <pc:sldChg chg="modSp mod">
        <pc:chgData name="dima kasasbeh" userId="7131769d280f5f69" providerId="LiveId" clId="{4A9A2899-B16A-4972-8E96-4F5B5683D62A}" dt="2023-10-26T10:19:11.245" v="2917" actId="20577"/>
        <pc:sldMkLst>
          <pc:docMk/>
          <pc:sldMk cId="1404808097" sldId="510"/>
        </pc:sldMkLst>
        <pc:spChg chg="mod">
          <ac:chgData name="dima kasasbeh" userId="7131769d280f5f69" providerId="LiveId" clId="{4A9A2899-B16A-4972-8E96-4F5B5683D62A}" dt="2023-10-26T10:19:11.245" v="2917" actId="20577"/>
          <ac:spMkLst>
            <pc:docMk/>
            <pc:sldMk cId="1404808097" sldId="510"/>
            <ac:spMk id="6" creationId="{2FBEBDC4-CEE6-F3AE-3F79-102E5867110B}"/>
          </ac:spMkLst>
        </pc:spChg>
      </pc:sldChg>
      <pc:sldChg chg="addSp delSp modSp add mod">
        <pc:chgData name="dima kasasbeh" userId="7131769d280f5f69" providerId="LiveId" clId="{4A9A2899-B16A-4972-8E96-4F5B5683D62A}" dt="2023-10-22T17:16:57.538" v="67" actId="1038"/>
        <pc:sldMkLst>
          <pc:docMk/>
          <pc:sldMk cId="1446563417" sldId="511"/>
        </pc:sldMkLst>
        <pc:spChg chg="mod">
          <ac:chgData name="dima kasasbeh" userId="7131769d280f5f69" providerId="LiveId" clId="{4A9A2899-B16A-4972-8E96-4F5B5683D62A}" dt="2023-10-22T17:11:26.961" v="42"/>
          <ac:spMkLst>
            <pc:docMk/>
            <pc:sldMk cId="1446563417" sldId="511"/>
            <ac:spMk id="3" creationId="{F9A80F9F-74DB-1D57-04E8-E20E92A09B0A}"/>
          </ac:spMkLst>
        </pc:spChg>
        <pc:spChg chg="mod ord">
          <ac:chgData name="dima kasasbeh" userId="7131769d280f5f69" providerId="LiveId" clId="{4A9A2899-B16A-4972-8E96-4F5B5683D62A}" dt="2023-10-22T17:16:54.511" v="65" actId="14100"/>
          <ac:spMkLst>
            <pc:docMk/>
            <pc:sldMk cId="1446563417" sldId="511"/>
            <ac:spMk id="4" creationId="{EE5EDBA7-A1DB-1F71-7B6C-0AF7FE2D7B7F}"/>
          </ac:spMkLst>
        </pc:spChg>
        <pc:picChg chg="add mod">
          <ac:chgData name="dima kasasbeh" userId="7131769d280f5f69" providerId="LiveId" clId="{4A9A2899-B16A-4972-8E96-4F5B5683D62A}" dt="2023-10-22T17:16:57.538" v="67" actId="1038"/>
          <ac:picMkLst>
            <pc:docMk/>
            <pc:sldMk cId="1446563417" sldId="511"/>
            <ac:picMk id="6" creationId="{696C20FA-D07F-4B53-F8CA-9BA6BDDD8DC4}"/>
          </ac:picMkLst>
        </pc:picChg>
        <pc:picChg chg="add del mod">
          <ac:chgData name="dima kasasbeh" userId="7131769d280f5f69" providerId="LiveId" clId="{4A9A2899-B16A-4972-8E96-4F5B5683D62A}" dt="2023-10-22T17:15:58.153" v="55" actId="478"/>
          <ac:picMkLst>
            <pc:docMk/>
            <pc:sldMk cId="1446563417" sldId="511"/>
            <ac:picMk id="1026" creationId="{A3C5CDCD-47F6-4D13-AC5E-32540A20E944}"/>
          </ac:picMkLst>
        </pc:picChg>
      </pc:sldChg>
      <pc:sldChg chg="addSp delSp modSp add mod">
        <pc:chgData name="dima kasasbeh" userId="7131769d280f5f69" providerId="LiveId" clId="{4A9A2899-B16A-4972-8E96-4F5B5683D62A}" dt="2023-10-22T17:31:58.672" v="137" actId="14100"/>
        <pc:sldMkLst>
          <pc:docMk/>
          <pc:sldMk cId="19996385" sldId="512"/>
        </pc:sldMkLst>
        <pc:spChg chg="del">
          <ac:chgData name="dima kasasbeh" userId="7131769d280f5f69" providerId="LiveId" clId="{4A9A2899-B16A-4972-8E96-4F5B5683D62A}" dt="2023-10-22T17:18:41.850" v="69" actId="478"/>
          <ac:spMkLst>
            <pc:docMk/>
            <pc:sldMk cId="19996385" sldId="512"/>
            <ac:spMk id="4" creationId="{EE5EDBA7-A1DB-1F71-7B6C-0AF7FE2D7B7F}"/>
          </ac:spMkLst>
        </pc:spChg>
        <pc:spChg chg="add mod">
          <ac:chgData name="dima kasasbeh" userId="7131769d280f5f69" providerId="LiveId" clId="{4A9A2899-B16A-4972-8E96-4F5B5683D62A}" dt="2023-10-22T17:24:27.709" v="128" actId="20577"/>
          <ac:spMkLst>
            <pc:docMk/>
            <pc:sldMk cId="19996385" sldId="512"/>
            <ac:spMk id="5" creationId="{90FE3177-8C18-2057-92AB-352200EB6853}"/>
          </ac:spMkLst>
        </pc:spChg>
        <pc:spChg chg="mod">
          <ac:chgData name="dima kasasbeh" userId="7131769d280f5f69" providerId="LiveId" clId="{4A9A2899-B16A-4972-8E96-4F5B5683D62A}" dt="2023-10-22T17:25:12.307" v="131" actId="1076"/>
          <ac:spMkLst>
            <pc:docMk/>
            <pc:sldMk cId="19996385" sldId="512"/>
            <ac:spMk id="25" creationId="{2BC869EB-5623-4AA1-9123-4AF9DF916049}"/>
          </ac:spMkLst>
        </pc:spChg>
        <pc:picChg chg="del">
          <ac:chgData name="dima kasasbeh" userId="7131769d280f5f69" providerId="LiveId" clId="{4A9A2899-B16A-4972-8E96-4F5B5683D62A}" dt="2023-10-22T17:19:03.616" v="83" actId="478"/>
          <ac:picMkLst>
            <pc:docMk/>
            <pc:sldMk cId="19996385" sldId="512"/>
            <ac:picMk id="6" creationId="{696C20FA-D07F-4B53-F8CA-9BA6BDDD8DC4}"/>
          </ac:picMkLst>
        </pc:picChg>
        <pc:picChg chg="add mod">
          <ac:chgData name="dima kasasbeh" userId="7131769d280f5f69" providerId="LiveId" clId="{4A9A2899-B16A-4972-8E96-4F5B5683D62A}" dt="2023-10-22T17:31:58.672" v="137" actId="14100"/>
          <ac:picMkLst>
            <pc:docMk/>
            <pc:sldMk cId="19996385" sldId="512"/>
            <ac:picMk id="2050" creationId="{8AB88DDA-2702-6FA2-DD6E-062172E2D45E}"/>
          </ac:picMkLst>
        </pc:picChg>
      </pc:sldChg>
      <pc:sldChg chg="delSp modSp add mod">
        <pc:chgData name="dima kasasbeh" userId="7131769d280f5f69" providerId="LiveId" clId="{4A9A2899-B16A-4972-8E96-4F5B5683D62A}" dt="2023-10-22T17:48:04.787" v="301" actId="5793"/>
        <pc:sldMkLst>
          <pc:docMk/>
          <pc:sldMk cId="2080960745" sldId="513"/>
        </pc:sldMkLst>
        <pc:spChg chg="mod">
          <ac:chgData name="dima kasasbeh" userId="7131769d280f5f69" providerId="LiveId" clId="{4A9A2899-B16A-4972-8E96-4F5B5683D62A}" dt="2023-10-22T17:48:04.787" v="301" actId="5793"/>
          <ac:spMkLst>
            <pc:docMk/>
            <pc:sldMk cId="2080960745" sldId="513"/>
            <ac:spMk id="5" creationId="{90FE3177-8C18-2057-92AB-352200EB6853}"/>
          </ac:spMkLst>
        </pc:spChg>
        <pc:picChg chg="del mod">
          <ac:chgData name="dima kasasbeh" userId="7131769d280f5f69" providerId="LiveId" clId="{4A9A2899-B16A-4972-8E96-4F5B5683D62A}" dt="2023-10-22T17:40:33.610" v="191" actId="478"/>
          <ac:picMkLst>
            <pc:docMk/>
            <pc:sldMk cId="2080960745" sldId="513"/>
            <ac:picMk id="2050" creationId="{8AB88DDA-2702-6FA2-DD6E-062172E2D45E}"/>
          </ac:picMkLst>
        </pc:picChg>
      </pc:sldChg>
      <pc:sldChg chg="addSp delSp modSp add mod">
        <pc:chgData name="dima kasasbeh" userId="7131769d280f5f69" providerId="LiveId" clId="{4A9A2899-B16A-4972-8E96-4F5B5683D62A}" dt="2023-10-22T18:46:12.333" v="753" actId="1037"/>
        <pc:sldMkLst>
          <pc:docMk/>
          <pc:sldMk cId="3837171542" sldId="514"/>
        </pc:sldMkLst>
        <pc:spChg chg="mod">
          <ac:chgData name="dima kasasbeh" userId="7131769d280f5f69" providerId="LiveId" clId="{4A9A2899-B16A-4972-8E96-4F5B5683D62A}" dt="2023-10-22T18:08:35.492" v="469" actId="20577"/>
          <ac:spMkLst>
            <pc:docMk/>
            <pc:sldMk cId="3837171542" sldId="514"/>
            <ac:spMk id="3" creationId="{F9A80F9F-74DB-1D57-04E8-E20E92A09B0A}"/>
          </ac:spMkLst>
        </pc:spChg>
        <pc:spChg chg="del">
          <ac:chgData name="dima kasasbeh" userId="7131769d280f5f69" providerId="LiveId" clId="{4A9A2899-B16A-4972-8E96-4F5B5683D62A}" dt="2023-10-22T17:54:56.355" v="322" actId="478"/>
          <ac:spMkLst>
            <pc:docMk/>
            <pc:sldMk cId="3837171542" sldId="514"/>
            <ac:spMk id="5" creationId="{90FE3177-8C18-2057-92AB-352200EB6853}"/>
          </ac:spMkLst>
        </pc:spChg>
        <pc:spChg chg="add mod">
          <ac:chgData name="dima kasasbeh" userId="7131769d280f5f69" providerId="LiveId" clId="{4A9A2899-B16A-4972-8E96-4F5B5683D62A}" dt="2023-10-22T18:46:03.491" v="751" actId="1036"/>
          <ac:spMkLst>
            <pc:docMk/>
            <pc:sldMk cId="3837171542" sldId="514"/>
            <ac:spMk id="11" creationId="{BD90E25D-6DBD-44C1-C58A-F16BADBD4E00}"/>
          </ac:spMkLst>
        </pc:spChg>
        <pc:spChg chg="mod">
          <ac:chgData name="dima kasasbeh" userId="7131769d280f5f69" providerId="LiveId" clId="{4A9A2899-B16A-4972-8E96-4F5B5683D62A}" dt="2023-10-22T17:54:53.721" v="321" actId="1076"/>
          <ac:spMkLst>
            <pc:docMk/>
            <pc:sldMk cId="3837171542" sldId="514"/>
            <ac:spMk id="25" creationId="{2BC869EB-5623-4AA1-9123-4AF9DF916049}"/>
          </ac:spMkLst>
        </pc:spChg>
        <pc:graphicFrameChg chg="add mod ord modGraphic">
          <ac:chgData name="dima kasasbeh" userId="7131769d280f5f69" providerId="LiveId" clId="{4A9A2899-B16A-4972-8E96-4F5B5683D62A}" dt="2023-10-22T18:46:12.333" v="753" actId="1037"/>
          <ac:graphicFrameMkLst>
            <pc:docMk/>
            <pc:sldMk cId="3837171542" sldId="514"/>
            <ac:graphicFrameMk id="4" creationId="{3079396C-1699-8674-BD69-7B7FA3CD3C41}"/>
          </ac:graphicFrameMkLst>
        </pc:graphicFrameChg>
        <pc:picChg chg="add del">
          <ac:chgData name="dima kasasbeh" userId="7131769d280f5f69" providerId="LiveId" clId="{4A9A2899-B16A-4972-8E96-4F5B5683D62A}" dt="2023-10-22T18:43:04.237" v="687" actId="22"/>
          <ac:picMkLst>
            <pc:docMk/>
            <pc:sldMk cId="3837171542" sldId="514"/>
            <ac:picMk id="7" creationId="{84349951-4FC2-530E-29E7-21E8CE91C5B7}"/>
          </ac:picMkLst>
        </pc:picChg>
        <pc:picChg chg="add mod">
          <ac:chgData name="dima kasasbeh" userId="7131769d280f5f69" providerId="LiveId" clId="{4A9A2899-B16A-4972-8E96-4F5B5683D62A}" dt="2023-10-22T18:45:53.118" v="748" actId="14100"/>
          <ac:picMkLst>
            <pc:docMk/>
            <pc:sldMk cId="3837171542" sldId="514"/>
            <ac:picMk id="10" creationId="{070A159D-D81C-FD38-07EA-AC366AEA7179}"/>
          </ac:picMkLst>
        </pc:picChg>
        <pc:picChg chg="mod">
          <ac:chgData name="dima kasasbeh" userId="7131769d280f5f69" providerId="LiveId" clId="{4A9A2899-B16A-4972-8E96-4F5B5683D62A}" dt="2023-10-22T17:51:23.592" v="306" actId="1076"/>
          <ac:picMkLst>
            <pc:docMk/>
            <pc:sldMk cId="3837171542" sldId="514"/>
            <ac:picMk id="23" creationId="{00000000-0000-0000-0000-000000000000}"/>
          </ac:picMkLst>
        </pc:picChg>
      </pc:sldChg>
      <pc:sldChg chg="addSp delSp modSp add mod">
        <pc:chgData name="dima kasasbeh" userId="7131769d280f5f69" providerId="LiveId" clId="{4A9A2899-B16A-4972-8E96-4F5B5683D62A}" dt="2023-10-22T18:18:55.050" v="549"/>
        <pc:sldMkLst>
          <pc:docMk/>
          <pc:sldMk cId="770306829" sldId="515"/>
        </pc:sldMkLst>
        <pc:spChg chg="mod">
          <ac:chgData name="dima kasasbeh" userId="7131769d280f5f69" providerId="LiveId" clId="{4A9A2899-B16A-4972-8E96-4F5B5683D62A}" dt="2023-10-22T18:12:55.978" v="497" actId="20577"/>
          <ac:spMkLst>
            <pc:docMk/>
            <pc:sldMk cId="770306829" sldId="515"/>
            <ac:spMk id="3" creationId="{F9A80F9F-74DB-1D57-04E8-E20E92A09B0A}"/>
          </ac:spMkLst>
        </pc:spChg>
        <pc:graphicFrameChg chg="del">
          <ac:chgData name="dima kasasbeh" userId="7131769d280f5f69" providerId="LiveId" clId="{4A9A2899-B16A-4972-8E96-4F5B5683D62A}" dt="2023-10-22T18:08:40.602" v="470" actId="478"/>
          <ac:graphicFrameMkLst>
            <pc:docMk/>
            <pc:sldMk cId="770306829" sldId="515"/>
            <ac:graphicFrameMk id="4" creationId="{3079396C-1699-8674-BD69-7B7FA3CD3C41}"/>
          </ac:graphicFrameMkLst>
        </pc:graphicFrameChg>
        <pc:graphicFrameChg chg="add del mod modGraphic">
          <ac:chgData name="dima kasasbeh" userId="7131769d280f5f69" providerId="LiveId" clId="{4A9A2899-B16A-4972-8E96-4F5B5683D62A}" dt="2023-10-22T18:14:52.032" v="510" actId="478"/>
          <ac:graphicFrameMkLst>
            <pc:docMk/>
            <pc:sldMk cId="770306829" sldId="515"/>
            <ac:graphicFrameMk id="5" creationId="{CB23939A-2DDE-1D8A-9C44-8ED81E119ECA}"/>
          </ac:graphicFrameMkLst>
        </pc:graphicFrameChg>
        <pc:graphicFrameChg chg="add del mod modGraphic">
          <ac:chgData name="dima kasasbeh" userId="7131769d280f5f69" providerId="LiveId" clId="{4A9A2899-B16A-4972-8E96-4F5B5683D62A}" dt="2023-10-22T18:16:05.068" v="518" actId="478"/>
          <ac:graphicFrameMkLst>
            <pc:docMk/>
            <pc:sldMk cId="770306829" sldId="515"/>
            <ac:graphicFrameMk id="6" creationId="{E60CFF1E-C86C-5AE7-C93A-DC0E67188C1D}"/>
          </ac:graphicFrameMkLst>
        </pc:graphicFrameChg>
        <pc:graphicFrameChg chg="add mod modGraphic">
          <ac:chgData name="dima kasasbeh" userId="7131769d280f5f69" providerId="LiveId" clId="{4A9A2899-B16A-4972-8E96-4F5B5683D62A}" dt="2023-10-22T18:18:55.050" v="549"/>
          <ac:graphicFrameMkLst>
            <pc:docMk/>
            <pc:sldMk cId="770306829" sldId="515"/>
            <ac:graphicFrameMk id="7" creationId="{A6D21919-C859-68F6-944E-A8EE88C62370}"/>
          </ac:graphicFrameMkLst>
        </pc:graphicFrameChg>
      </pc:sldChg>
      <pc:sldChg chg="addSp delSp modSp add mod">
        <pc:chgData name="dima kasasbeh" userId="7131769d280f5f69" providerId="LiveId" clId="{4A9A2899-B16A-4972-8E96-4F5B5683D62A}" dt="2023-10-22T18:22:50.969" v="585" actId="688"/>
        <pc:sldMkLst>
          <pc:docMk/>
          <pc:sldMk cId="3804907765" sldId="516"/>
        </pc:sldMkLst>
        <pc:spChg chg="mod">
          <ac:chgData name="dima kasasbeh" userId="7131769d280f5f69" providerId="LiveId" clId="{4A9A2899-B16A-4972-8E96-4F5B5683D62A}" dt="2023-10-22T18:19:55.431" v="559" actId="20577"/>
          <ac:spMkLst>
            <pc:docMk/>
            <pc:sldMk cId="3804907765" sldId="516"/>
            <ac:spMk id="3" creationId="{F9A80F9F-74DB-1D57-04E8-E20E92A09B0A}"/>
          </ac:spMkLst>
        </pc:spChg>
        <pc:spChg chg="add mod">
          <ac:chgData name="dima kasasbeh" userId="7131769d280f5f69" providerId="LiveId" clId="{4A9A2899-B16A-4972-8E96-4F5B5683D62A}" dt="2023-10-22T18:22:50.969" v="585" actId="688"/>
          <ac:spMkLst>
            <pc:docMk/>
            <pc:sldMk cId="3804907765" sldId="516"/>
            <ac:spMk id="5" creationId="{17226C40-9A45-403C-67F7-25C856B8CE33}"/>
          </ac:spMkLst>
        </pc:spChg>
        <pc:spChg chg="mod">
          <ac:chgData name="dima kasasbeh" userId="7131769d280f5f69" providerId="LiveId" clId="{4A9A2899-B16A-4972-8E96-4F5B5683D62A}" dt="2023-10-22T18:21:58.954" v="569"/>
          <ac:spMkLst>
            <pc:docMk/>
            <pc:sldMk cId="3804907765" sldId="516"/>
            <ac:spMk id="25" creationId="{2BC869EB-5623-4AA1-9123-4AF9DF916049}"/>
          </ac:spMkLst>
        </pc:spChg>
        <pc:graphicFrameChg chg="del">
          <ac:chgData name="dima kasasbeh" userId="7131769d280f5f69" providerId="LiveId" clId="{4A9A2899-B16A-4972-8E96-4F5B5683D62A}" dt="2023-10-22T18:20:00.127" v="560" actId="478"/>
          <ac:graphicFrameMkLst>
            <pc:docMk/>
            <pc:sldMk cId="3804907765" sldId="516"/>
            <ac:graphicFrameMk id="7" creationId="{A6D21919-C859-68F6-944E-A8EE88C62370}"/>
          </ac:graphicFrameMkLst>
        </pc:graphicFrameChg>
        <pc:picChg chg="add mod">
          <ac:chgData name="dima kasasbeh" userId="7131769d280f5f69" providerId="LiveId" clId="{4A9A2899-B16A-4972-8E96-4F5B5683D62A}" dt="2023-10-22T18:21:42.228" v="565" actId="1076"/>
          <ac:picMkLst>
            <pc:docMk/>
            <pc:sldMk cId="3804907765" sldId="516"/>
            <ac:picMk id="3074" creationId="{EA9DE930-B1EE-B252-836B-2404CD214271}"/>
          </ac:picMkLst>
        </pc:picChg>
        <pc:picChg chg="add del">
          <ac:chgData name="dima kasasbeh" userId="7131769d280f5f69" providerId="LiveId" clId="{4A9A2899-B16A-4972-8E96-4F5B5683D62A}" dt="2023-10-22T18:21:52.715" v="567"/>
          <ac:picMkLst>
            <pc:docMk/>
            <pc:sldMk cId="3804907765" sldId="516"/>
            <ac:picMk id="3076" creationId="{C261CDB9-F254-A48F-6D9D-3D4B29E58A6A}"/>
          </ac:picMkLst>
        </pc:picChg>
      </pc:sldChg>
      <pc:sldChg chg="addSp delSp modSp add mod">
        <pc:chgData name="dima kasasbeh" userId="7131769d280f5f69" providerId="LiveId" clId="{4A9A2899-B16A-4972-8E96-4F5B5683D62A}" dt="2023-10-23T04:46:59.266" v="1052" actId="14100"/>
        <pc:sldMkLst>
          <pc:docMk/>
          <pc:sldMk cId="3251635501" sldId="517"/>
        </pc:sldMkLst>
        <pc:spChg chg="mod">
          <ac:chgData name="dima kasasbeh" userId="7131769d280f5f69" providerId="LiveId" clId="{4A9A2899-B16A-4972-8E96-4F5B5683D62A}" dt="2023-10-22T19:25:22.443" v="900" actId="122"/>
          <ac:spMkLst>
            <pc:docMk/>
            <pc:sldMk cId="3251635501" sldId="517"/>
            <ac:spMk id="3" creationId="{F9A80F9F-74DB-1D57-04E8-E20E92A09B0A}"/>
          </ac:spMkLst>
        </pc:spChg>
        <pc:spChg chg="del">
          <ac:chgData name="dima kasasbeh" userId="7131769d280f5f69" providerId="LiveId" clId="{4A9A2899-B16A-4972-8E96-4F5B5683D62A}" dt="2023-10-22T18:23:02.601" v="588" actId="478"/>
          <ac:spMkLst>
            <pc:docMk/>
            <pc:sldMk cId="3251635501" sldId="517"/>
            <ac:spMk id="5" creationId="{17226C40-9A45-403C-67F7-25C856B8CE33}"/>
          </ac:spMkLst>
        </pc:spChg>
        <pc:spChg chg="add del mod">
          <ac:chgData name="dima kasasbeh" userId="7131769d280f5f69" providerId="LiveId" clId="{4A9A2899-B16A-4972-8E96-4F5B5683D62A}" dt="2023-10-23T04:46:49.121" v="1050" actId="478"/>
          <ac:spMkLst>
            <pc:docMk/>
            <pc:sldMk cId="3251635501" sldId="517"/>
            <ac:spMk id="7" creationId="{628178E8-5808-A865-0FB2-1F8148D594BC}"/>
          </ac:spMkLst>
        </pc:spChg>
        <pc:spChg chg="add del mod">
          <ac:chgData name="dima kasasbeh" userId="7131769d280f5f69" providerId="LiveId" clId="{4A9A2899-B16A-4972-8E96-4F5B5683D62A}" dt="2023-10-23T04:46:52.916" v="1051" actId="478"/>
          <ac:spMkLst>
            <pc:docMk/>
            <pc:sldMk cId="3251635501" sldId="517"/>
            <ac:spMk id="12" creationId="{39DE744B-6C69-E967-7ED8-C9EE67DFF790}"/>
          </ac:spMkLst>
        </pc:spChg>
        <pc:spChg chg="mod">
          <ac:chgData name="dima kasasbeh" userId="7131769d280f5f69" providerId="LiveId" clId="{4A9A2899-B16A-4972-8E96-4F5B5683D62A}" dt="2023-10-22T19:25:33.215" v="901" actId="14100"/>
          <ac:spMkLst>
            <pc:docMk/>
            <pc:sldMk cId="3251635501" sldId="517"/>
            <ac:spMk id="25" creationId="{2BC869EB-5623-4AA1-9123-4AF9DF916049}"/>
          </ac:spMkLst>
        </pc:spChg>
        <pc:graphicFrameChg chg="add del modGraphic">
          <ac:chgData name="dima kasasbeh" userId="7131769d280f5f69" providerId="LiveId" clId="{4A9A2899-B16A-4972-8E96-4F5B5683D62A}" dt="2023-10-22T18:40:40.175" v="685" actId="478"/>
          <ac:graphicFrameMkLst>
            <pc:docMk/>
            <pc:sldMk cId="3251635501" sldId="517"/>
            <ac:graphicFrameMk id="9" creationId="{ED8D6AF5-4F9E-400F-91E4-74F7492C3BCD}"/>
          </ac:graphicFrameMkLst>
        </pc:graphicFrameChg>
        <pc:picChg chg="add del mod">
          <ac:chgData name="dima kasasbeh" userId="7131769d280f5f69" providerId="LiveId" clId="{4A9A2899-B16A-4972-8E96-4F5B5683D62A}" dt="2023-10-22T18:39:19.081" v="679" actId="478"/>
          <ac:picMkLst>
            <pc:docMk/>
            <pc:sldMk cId="3251635501" sldId="517"/>
            <ac:picMk id="6" creationId="{5677F41D-4043-76AE-9ACD-077E2BC21BFB}"/>
          </ac:picMkLst>
        </pc:picChg>
        <pc:picChg chg="add del mod">
          <ac:chgData name="dima kasasbeh" userId="7131769d280f5f69" providerId="LiveId" clId="{4A9A2899-B16A-4972-8E96-4F5B5683D62A}" dt="2023-10-23T04:45:50.178" v="1042" actId="478"/>
          <ac:picMkLst>
            <pc:docMk/>
            <pc:sldMk cId="3251635501" sldId="517"/>
            <ac:picMk id="11" creationId="{8D3F0BB3-D2EE-80D4-EAEE-A4104CFEBEA1}"/>
          </ac:picMkLst>
        </pc:picChg>
        <pc:picChg chg="add mod">
          <ac:chgData name="dima kasasbeh" userId="7131769d280f5f69" providerId="LiveId" clId="{4A9A2899-B16A-4972-8E96-4F5B5683D62A}" dt="2023-10-23T04:46:59.266" v="1052" actId="14100"/>
          <ac:picMkLst>
            <pc:docMk/>
            <pc:sldMk cId="3251635501" sldId="517"/>
            <ac:picMk id="14" creationId="{F1C6A392-F22D-6E21-1522-87566EBF0835}"/>
          </ac:picMkLst>
        </pc:picChg>
        <pc:picChg chg="mod">
          <ac:chgData name="dima kasasbeh" userId="7131769d280f5f69" providerId="LiveId" clId="{4A9A2899-B16A-4972-8E96-4F5B5683D62A}" dt="2023-10-22T18:32:15.668" v="604" actId="1038"/>
          <ac:picMkLst>
            <pc:docMk/>
            <pc:sldMk cId="3251635501" sldId="517"/>
            <ac:picMk id="23" creationId="{00000000-0000-0000-0000-000000000000}"/>
          </ac:picMkLst>
        </pc:picChg>
        <pc:picChg chg="del">
          <ac:chgData name="dima kasasbeh" userId="7131769d280f5f69" providerId="LiveId" clId="{4A9A2899-B16A-4972-8E96-4F5B5683D62A}" dt="2023-10-22T18:22:59.142" v="587" actId="478"/>
          <ac:picMkLst>
            <pc:docMk/>
            <pc:sldMk cId="3251635501" sldId="517"/>
            <ac:picMk id="3074" creationId="{EA9DE930-B1EE-B252-836B-2404CD214271}"/>
          </ac:picMkLst>
        </pc:picChg>
        <pc:picChg chg="add del mod">
          <ac:chgData name="dima kasasbeh" userId="7131769d280f5f69" providerId="LiveId" clId="{4A9A2899-B16A-4972-8E96-4F5B5683D62A}" dt="2023-10-22T18:31:57.235" v="595" actId="478"/>
          <ac:picMkLst>
            <pc:docMk/>
            <pc:sldMk cId="3251635501" sldId="517"/>
            <ac:picMk id="4098" creationId="{1E2FBE1C-F6E8-79D4-5CC0-C08BCC0D53D1}"/>
          </ac:picMkLst>
        </pc:picChg>
      </pc:sldChg>
      <pc:sldChg chg="addSp modSp add mod">
        <pc:chgData name="dima kasasbeh" userId="7131769d280f5f69" providerId="LiveId" clId="{4A9A2899-B16A-4972-8E96-4F5B5683D62A}" dt="2023-10-24T04:45:18.421" v="1710" actId="14100"/>
        <pc:sldMkLst>
          <pc:docMk/>
          <pc:sldMk cId="3490548739" sldId="518"/>
        </pc:sldMkLst>
        <pc:spChg chg="mod">
          <ac:chgData name="dima kasasbeh" userId="7131769d280f5f69" providerId="LiveId" clId="{4A9A2899-B16A-4972-8E96-4F5B5683D62A}" dt="2023-10-23T04:48:10.215" v="1074" actId="20577"/>
          <ac:spMkLst>
            <pc:docMk/>
            <pc:sldMk cId="3490548739" sldId="518"/>
            <ac:spMk id="3" creationId="{F9A80F9F-74DB-1D57-04E8-E20E92A09B0A}"/>
          </ac:spMkLst>
        </pc:spChg>
        <pc:spChg chg="mod">
          <ac:chgData name="dima kasasbeh" userId="7131769d280f5f69" providerId="LiveId" clId="{4A9A2899-B16A-4972-8E96-4F5B5683D62A}" dt="2023-10-22T19:30:10.700" v="922" actId="166"/>
          <ac:spMkLst>
            <pc:docMk/>
            <pc:sldMk cId="3490548739" sldId="518"/>
            <ac:spMk id="7" creationId="{628178E8-5808-A865-0FB2-1F8148D594BC}"/>
          </ac:spMkLst>
        </pc:spChg>
        <pc:spChg chg="mod ord">
          <ac:chgData name="dima kasasbeh" userId="7131769d280f5f69" providerId="LiveId" clId="{4A9A2899-B16A-4972-8E96-4F5B5683D62A}" dt="2023-10-24T04:45:18.421" v="1710" actId="14100"/>
          <ac:spMkLst>
            <pc:docMk/>
            <pc:sldMk cId="3490548739" sldId="518"/>
            <ac:spMk id="25" creationId="{2BC869EB-5623-4AA1-9123-4AF9DF916049}"/>
          </ac:spMkLst>
        </pc:spChg>
        <pc:grpChg chg="add mod">
          <ac:chgData name="dima kasasbeh" userId="7131769d280f5f69" providerId="LiveId" clId="{4A9A2899-B16A-4972-8E96-4F5B5683D62A}" dt="2023-10-22T19:31:53.942" v="936" actId="164"/>
          <ac:grpSpMkLst>
            <pc:docMk/>
            <pc:sldMk cId="3490548739" sldId="518"/>
            <ac:grpSpMk id="6" creationId="{2CDC05DA-FA4A-83EF-FC1A-6401860637DB}"/>
          </ac:grpSpMkLst>
        </pc:grpChg>
        <pc:picChg chg="add mod">
          <ac:chgData name="dima kasasbeh" userId="7131769d280f5f69" providerId="LiveId" clId="{4A9A2899-B16A-4972-8E96-4F5B5683D62A}" dt="2023-10-22T19:31:53.942" v="936" actId="164"/>
          <ac:picMkLst>
            <pc:docMk/>
            <pc:sldMk cId="3490548739" sldId="518"/>
            <ac:picMk id="5" creationId="{5A6838FA-84B3-0E89-FD37-538F774EBC04}"/>
          </ac:picMkLst>
        </pc:picChg>
        <pc:picChg chg="add mod">
          <ac:chgData name="dima kasasbeh" userId="7131769d280f5f69" providerId="LiveId" clId="{4A9A2899-B16A-4972-8E96-4F5B5683D62A}" dt="2023-10-22T19:31:53.942" v="936" actId="164"/>
          <ac:picMkLst>
            <pc:docMk/>
            <pc:sldMk cId="3490548739" sldId="518"/>
            <ac:picMk id="5122" creationId="{82EAB56F-EA5E-546D-08F8-2C9C65BD5298}"/>
          </ac:picMkLst>
        </pc:picChg>
      </pc:sldChg>
      <pc:sldChg chg="addSp delSp modSp add mod">
        <pc:chgData name="dima kasasbeh" userId="7131769d280f5f69" providerId="LiveId" clId="{4A9A2899-B16A-4972-8E96-4F5B5683D62A}" dt="2023-10-23T05:18:58.485" v="1277" actId="207"/>
        <pc:sldMkLst>
          <pc:docMk/>
          <pc:sldMk cId="632101737" sldId="519"/>
        </pc:sldMkLst>
        <pc:spChg chg="mod">
          <ac:chgData name="dima kasasbeh" userId="7131769d280f5f69" providerId="LiveId" clId="{4A9A2899-B16A-4972-8E96-4F5B5683D62A}" dt="2023-10-23T04:59:03.797" v="1141" actId="1076"/>
          <ac:spMkLst>
            <pc:docMk/>
            <pc:sldMk cId="632101737" sldId="519"/>
            <ac:spMk id="3" creationId="{F9A80F9F-74DB-1D57-04E8-E20E92A09B0A}"/>
          </ac:spMkLst>
        </pc:spChg>
        <pc:spChg chg="add del">
          <ac:chgData name="dima kasasbeh" userId="7131769d280f5f69" providerId="LiveId" clId="{4A9A2899-B16A-4972-8E96-4F5B5683D62A}" dt="2023-10-22T19:42:04.280" v="969" actId="478"/>
          <ac:spMkLst>
            <pc:docMk/>
            <pc:sldMk cId="632101737" sldId="519"/>
            <ac:spMk id="6" creationId="{F44F7D6A-C962-652A-7158-B9BABFA4AA69}"/>
          </ac:spMkLst>
        </pc:spChg>
        <pc:spChg chg="mod">
          <ac:chgData name="dima kasasbeh" userId="7131769d280f5f69" providerId="LiveId" clId="{4A9A2899-B16A-4972-8E96-4F5B5683D62A}" dt="2023-10-23T05:09:42.666" v="1241" actId="1076"/>
          <ac:spMkLst>
            <pc:docMk/>
            <pc:sldMk cId="632101737" sldId="519"/>
            <ac:spMk id="7" creationId="{628178E8-5808-A865-0FB2-1F8148D594BC}"/>
          </ac:spMkLst>
        </pc:spChg>
        <pc:spChg chg="add del">
          <ac:chgData name="dima kasasbeh" userId="7131769d280f5f69" providerId="LiveId" clId="{4A9A2899-B16A-4972-8E96-4F5B5683D62A}" dt="2023-10-22T19:42:31.919" v="971" actId="478"/>
          <ac:spMkLst>
            <pc:docMk/>
            <pc:sldMk cId="632101737" sldId="519"/>
            <ac:spMk id="9" creationId="{2B70EDCC-67BA-216D-7564-D9AC0C796703}"/>
          </ac:spMkLst>
        </pc:spChg>
        <pc:spChg chg="add del">
          <ac:chgData name="dima kasasbeh" userId="7131769d280f5f69" providerId="LiveId" clId="{4A9A2899-B16A-4972-8E96-4F5B5683D62A}" dt="2023-10-23T04:42:25.179" v="1041" actId="478"/>
          <ac:spMkLst>
            <pc:docMk/>
            <pc:sldMk cId="632101737" sldId="519"/>
            <ac:spMk id="12" creationId="{977264D4-FE10-EDA0-C0EA-5F7B85497AC2}"/>
          </ac:spMkLst>
        </pc:spChg>
        <pc:spChg chg="add del mod">
          <ac:chgData name="dima kasasbeh" userId="7131769d280f5f69" providerId="LiveId" clId="{4A9A2899-B16A-4972-8E96-4F5B5683D62A}" dt="2023-10-23T05:06:15.752" v="1203"/>
          <ac:spMkLst>
            <pc:docMk/>
            <pc:sldMk cId="632101737" sldId="519"/>
            <ac:spMk id="14" creationId="{B8E020B2-B471-679A-05C7-118461E7A5DA}"/>
          </ac:spMkLst>
        </pc:spChg>
        <pc:spChg chg="mod">
          <ac:chgData name="dima kasasbeh" userId="7131769d280f5f69" providerId="LiveId" clId="{4A9A2899-B16A-4972-8E96-4F5B5683D62A}" dt="2023-10-23T05:06:19.216" v="1204" actId="14100"/>
          <ac:spMkLst>
            <pc:docMk/>
            <pc:sldMk cId="632101737" sldId="519"/>
            <ac:spMk id="25" creationId="{2BC869EB-5623-4AA1-9123-4AF9DF916049}"/>
          </ac:spMkLst>
        </pc:spChg>
        <pc:graphicFrameChg chg="add mod modGraphic">
          <ac:chgData name="dima kasasbeh" userId="7131769d280f5f69" providerId="LiveId" clId="{4A9A2899-B16A-4972-8E96-4F5B5683D62A}" dt="2023-10-23T05:18:58.485" v="1277" actId="207"/>
          <ac:graphicFrameMkLst>
            <pc:docMk/>
            <pc:sldMk cId="632101737" sldId="519"/>
            <ac:graphicFrameMk id="15" creationId="{7F442E4D-21D8-8CF0-B18D-B5BFD5C93DD4}"/>
          </ac:graphicFrameMkLst>
        </pc:graphicFrameChg>
        <pc:picChg chg="add del">
          <ac:chgData name="dima kasasbeh" userId="7131769d280f5f69" providerId="LiveId" clId="{4A9A2899-B16A-4972-8E96-4F5B5683D62A}" dt="2023-10-22T19:39:00.988" v="940" actId="478"/>
          <ac:picMkLst>
            <pc:docMk/>
            <pc:sldMk cId="632101737" sldId="519"/>
            <ac:picMk id="5" creationId="{3427C206-5EF3-CD22-896D-3B732329E829}"/>
          </ac:picMkLst>
        </pc:picChg>
        <pc:picChg chg="add del mod">
          <ac:chgData name="dima kasasbeh" userId="7131769d280f5f69" providerId="LiveId" clId="{4A9A2899-B16A-4972-8E96-4F5B5683D62A}" dt="2023-10-23T04:36:13.294" v="1006" actId="478"/>
          <ac:picMkLst>
            <pc:docMk/>
            <pc:sldMk cId="632101737" sldId="519"/>
            <ac:picMk id="11" creationId="{C4DBA94C-ED96-E77E-3132-E4787050117B}"/>
          </ac:picMkLst>
        </pc:picChg>
      </pc:sldChg>
      <pc:sldChg chg="addSp delSp modSp add mod">
        <pc:chgData name="dima kasasbeh" userId="7131769d280f5f69" providerId="LiveId" clId="{4A9A2899-B16A-4972-8E96-4F5B5683D62A}" dt="2023-10-24T04:32:20.613" v="1609" actId="1076"/>
        <pc:sldMkLst>
          <pc:docMk/>
          <pc:sldMk cId="3480622063" sldId="520"/>
        </pc:sldMkLst>
        <pc:spChg chg="mod">
          <ac:chgData name="dima kasasbeh" userId="7131769d280f5f69" providerId="LiveId" clId="{4A9A2899-B16A-4972-8E96-4F5B5683D62A}" dt="2023-10-23T05:46:44.849" v="1402" actId="20577"/>
          <ac:spMkLst>
            <pc:docMk/>
            <pc:sldMk cId="3480622063" sldId="520"/>
            <ac:spMk id="3" creationId="{F9A80F9F-74DB-1D57-04E8-E20E92A09B0A}"/>
          </ac:spMkLst>
        </pc:spChg>
        <pc:spChg chg="add mod ord">
          <ac:chgData name="dima kasasbeh" userId="7131769d280f5f69" providerId="LiveId" clId="{4A9A2899-B16A-4972-8E96-4F5B5683D62A}" dt="2023-10-24T04:31:52.113" v="1603" actId="207"/>
          <ac:spMkLst>
            <pc:docMk/>
            <pc:sldMk cId="3480622063" sldId="520"/>
            <ac:spMk id="4" creationId="{EC1D804A-BCC9-173C-1817-CC8DA1C79C46}"/>
          </ac:spMkLst>
        </pc:spChg>
        <pc:spChg chg="add del mod">
          <ac:chgData name="dima kasasbeh" userId="7131769d280f5f69" providerId="LiveId" clId="{4A9A2899-B16A-4972-8E96-4F5B5683D62A}" dt="2023-10-23T05:59:56.012" v="1543" actId="478"/>
          <ac:spMkLst>
            <pc:docMk/>
            <pc:sldMk cId="3480622063" sldId="520"/>
            <ac:spMk id="6" creationId="{A45A1F8C-A951-00DD-5DA3-86327A6A687C}"/>
          </ac:spMkLst>
        </pc:spChg>
        <pc:spChg chg="del mod">
          <ac:chgData name="dima kasasbeh" userId="7131769d280f5f69" providerId="LiveId" clId="{4A9A2899-B16A-4972-8E96-4F5B5683D62A}" dt="2023-10-23T05:57:14.631" v="1484" actId="478"/>
          <ac:spMkLst>
            <pc:docMk/>
            <pc:sldMk cId="3480622063" sldId="520"/>
            <ac:spMk id="7" creationId="{628178E8-5808-A865-0FB2-1F8148D594BC}"/>
          </ac:spMkLst>
        </pc:spChg>
        <pc:spChg chg="add mod">
          <ac:chgData name="dima kasasbeh" userId="7131769d280f5f69" providerId="LiveId" clId="{4A9A2899-B16A-4972-8E96-4F5B5683D62A}" dt="2023-10-24T04:31:57.787" v="1604" actId="207"/>
          <ac:spMkLst>
            <pc:docMk/>
            <pc:sldMk cId="3480622063" sldId="520"/>
            <ac:spMk id="9" creationId="{1D15FAF5-0FCF-B300-B862-4CF1474EA820}"/>
          </ac:spMkLst>
        </pc:spChg>
        <pc:spChg chg="mod">
          <ac:chgData name="dima kasasbeh" userId="7131769d280f5f69" providerId="LiveId" clId="{4A9A2899-B16A-4972-8E96-4F5B5683D62A}" dt="2023-10-24T04:32:11.254" v="1607" actId="1076"/>
          <ac:spMkLst>
            <pc:docMk/>
            <pc:sldMk cId="3480622063" sldId="520"/>
            <ac:spMk id="25" creationId="{2BC869EB-5623-4AA1-9123-4AF9DF916049}"/>
          </ac:spMkLst>
        </pc:spChg>
        <pc:picChg chg="add mod">
          <ac:chgData name="dima kasasbeh" userId="7131769d280f5f69" providerId="LiveId" clId="{4A9A2899-B16A-4972-8E96-4F5B5683D62A}" dt="2023-10-24T04:32:20.613" v="1609" actId="1076"/>
          <ac:picMkLst>
            <pc:docMk/>
            <pc:sldMk cId="3480622063" sldId="520"/>
            <ac:picMk id="10" creationId="{727B6531-5CD7-A458-AA31-39D49EB4A625}"/>
          </ac:picMkLst>
        </pc:picChg>
      </pc:sldChg>
      <pc:sldChg chg="modSp add mod">
        <pc:chgData name="dima kasasbeh" userId="7131769d280f5f69" providerId="LiveId" clId="{4A9A2899-B16A-4972-8E96-4F5B5683D62A}" dt="2023-10-24T05:02:06.514" v="1936" actId="14100"/>
        <pc:sldMkLst>
          <pc:docMk/>
          <pc:sldMk cId="916239700" sldId="521"/>
        </pc:sldMkLst>
        <pc:spChg chg="mod">
          <ac:chgData name="dima kasasbeh" userId="7131769d280f5f69" providerId="LiveId" clId="{4A9A2899-B16A-4972-8E96-4F5B5683D62A}" dt="2023-10-24T04:53:37.794" v="1719" actId="1076"/>
          <ac:spMkLst>
            <pc:docMk/>
            <pc:sldMk cId="916239700" sldId="521"/>
            <ac:spMk id="3" creationId="{F9A80F9F-74DB-1D57-04E8-E20E92A09B0A}"/>
          </ac:spMkLst>
        </pc:spChg>
        <pc:spChg chg="mod">
          <ac:chgData name="dima kasasbeh" userId="7131769d280f5f69" providerId="LiveId" clId="{4A9A2899-B16A-4972-8E96-4F5B5683D62A}" dt="2023-10-24T05:00:56.772" v="1933" actId="108"/>
          <ac:spMkLst>
            <pc:docMk/>
            <pc:sldMk cId="916239700" sldId="521"/>
            <ac:spMk id="7" creationId="{628178E8-5808-A865-0FB2-1F8148D594BC}"/>
          </ac:spMkLst>
        </pc:spChg>
        <pc:spChg chg="mod">
          <ac:chgData name="dima kasasbeh" userId="7131769d280f5f69" providerId="LiveId" clId="{4A9A2899-B16A-4972-8E96-4F5B5683D62A}" dt="2023-10-24T05:02:06.514" v="1936" actId="14100"/>
          <ac:spMkLst>
            <pc:docMk/>
            <pc:sldMk cId="916239700" sldId="521"/>
            <ac:spMk id="25" creationId="{2BC869EB-5623-4AA1-9123-4AF9DF916049}"/>
          </ac:spMkLst>
        </pc:spChg>
      </pc:sldChg>
      <pc:sldChg chg="modSp add mod">
        <pc:chgData name="dima kasasbeh" userId="7131769d280f5f69" providerId="LiveId" clId="{4A9A2899-B16A-4972-8E96-4F5B5683D62A}" dt="2023-10-24T05:04:59.076" v="1969" actId="108"/>
        <pc:sldMkLst>
          <pc:docMk/>
          <pc:sldMk cId="1377739629" sldId="522"/>
        </pc:sldMkLst>
        <pc:spChg chg="mod">
          <ac:chgData name="dima kasasbeh" userId="7131769d280f5f69" providerId="LiveId" clId="{4A9A2899-B16A-4972-8E96-4F5B5683D62A}" dt="2023-10-22T18:48:46.843" v="774"/>
          <ac:spMkLst>
            <pc:docMk/>
            <pc:sldMk cId="1377739629" sldId="522"/>
            <ac:spMk id="3" creationId="{F9A80F9F-74DB-1D57-04E8-E20E92A09B0A}"/>
          </ac:spMkLst>
        </pc:spChg>
        <pc:spChg chg="mod">
          <ac:chgData name="dima kasasbeh" userId="7131769d280f5f69" providerId="LiveId" clId="{4A9A2899-B16A-4972-8E96-4F5B5683D62A}" dt="2023-10-24T05:04:59.076" v="1969" actId="108"/>
          <ac:spMkLst>
            <pc:docMk/>
            <pc:sldMk cId="1377739629" sldId="522"/>
            <ac:spMk id="7" creationId="{628178E8-5808-A865-0FB2-1F8148D594BC}"/>
          </ac:spMkLst>
        </pc:spChg>
        <pc:spChg chg="mod">
          <ac:chgData name="dima kasasbeh" userId="7131769d280f5f69" providerId="LiveId" clId="{4A9A2899-B16A-4972-8E96-4F5B5683D62A}" dt="2023-10-24T05:02:12.631" v="1938" actId="14100"/>
          <ac:spMkLst>
            <pc:docMk/>
            <pc:sldMk cId="1377739629" sldId="522"/>
            <ac:spMk id="25" creationId="{2BC869EB-5623-4AA1-9123-4AF9DF916049}"/>
          </ac:spMkLst>
        </pc:spChg>
      </pc:sldChg>
      <pc:sldChg chg="modSp add mod">
        <pc:chgData name="dima kasasbeh" userId="7131769d280f5f69" providerId="LiveId" clId="{4A9A2899-B16A-4972-8E96-4F5B5683D62A}" dt="2023-10-24T05:10:42.940" v="2006" actId="108"/>
        <pc:sldMkLst>
          <pc:docMk/>
          <pc:sldMk cId="3047533521" sldId="523"/>
        </pc:sldMkLst>
        <pc:spChg chg="mod">
          <ac:chgData name="dima kasasbeh" userId="7131769d280f5f69" providerId="LiveId" clId="{4A9A2899-B16A-4972-8E96-4F5B5683D62A}" dt="2023-10-22T18:48:57.612" v="777"/>
          <ac:spMkLst>
            <pc:docMk/>
            <pc:sldMk cId="3047533521" sldId="523"/>
            <ac:spMk id="3" creationId="{F9A80F9F-74DB-1D57-04E8-E20E92A09B0A}"/>
          </ac:spMkLst>
        </pc:spChg>
        <pc:spChg chg="mod">
          <ac:chgData name="dima kasasbeh" userId="7131769d280f5f69" providerId="LiveId" clId="{4A9A2899-B16A-4972-8E96-4F5B5683D62A}" dt="2023-10-24T05:10:42.940" v="2006" actId="108"/>
          <ac:spMkLst>
            <pc:docMk/>
            <pc:sldMk cId="3047533521" sldId="523"/>
            <ac:spMk id="7" creationId="{628178E8-5808-A865-0FB2-1F8148D594BC}"/>
          </ac:spMkLst>
        </pc:spChg>
      </pc:sldChg>
      <pc:sldChg chg="modSp add mod">
        <pc:chgData name="dima kasasbeh" userId="7131769d280f5f69" providerId="LiveId" clId="{4A9A2899-B16A-4972-8E96-4F5B5683D62A}" dt="2023-10-24T05:23:22.512" v="2092" actId="20577"/>
        <pc:sldMkLst>
          <pc:docMk/>
          <pc:sldMk cId="1835477786" sldId="524"/>
        </pc:sldMkLst>
        <pc:spChg chg="mod">
          <ac:chgData name="dima kasasbeh" userId="7131769d280f5f69" providerId="LiveId" clId="{4A9A2899-B16A-4972-8E96-4F5B5683D62A}" dt="2023-10-22T18:49:08.133" v="780"/>
          <ac:spMkLst>
            <pc:docMk/>
            <pc:sldMk cId="1835477786" sldId="524"/>
            <ac:spMk id="3" creationId="{F9A80F9F-74DB-1D57-04E8-E20E92A09B0A}"/>
          </ac:spMkLst>
        </pc:spChg>
        <pc:spChg chg="mod">
          <ac:chgData name="dima kasasbeh" userId="7131769d280f5f69" providerId="LiveId" clId="{4A9A2899-B16A-4972-8E96-4F5B5683D62A}" dt="2023-10-24T05:23:22.512" v="2092" actId="20577"/>
          <ac:spMkLst>
            <pc:docMk/>
            <pc:sldMk cId="1835477786" sldId="524"/>
            <ac:spMk id="7" creationId="{628178E8-5808-A865-0FB2-1F8148D594BC}"/>
          </ac:spMkLst>
        </pc:spChg>
        <pc:spChg chg="mod">
          <ac:chgData name="dima kasasbeh" userId="7131769d280f5f69" providerId="LiveId" clId="{4A9A2899-B16A-4972-8E96-4F5B5683D62A}" dt="2023-10-24T05:21:58.494" v="2066" actId="1076"/>
          <ac:spMkLst>
            <pc:docMk/>
            <pc:sldMk cId="1835477786" sldId="524"/>
            <ac:spMk id="25" creationId="{2BC869EB-5623-4AA1-9123-4AF9DF916049}"/>
          </ac:spMkLst>
        </pc:spChg>
      </pc:sldChg>
      <pc:sldChg chg="modSp add mod">
        <pc:chgData name="dima kasasbeh" userId="7131769d280f5f69" providerId="LiveId" clId="{4A9A2899-B16A-4972-8E96-4F5B5683D62A}" dt="2023-10-25T18:14:34.814" v="2309" actId="14100"/>
        <pc:sldMkLst>
          <pc:docMk/>
          <pc:sldMk cId="310601992" sldId="525"/>
        </pc:sldMkLst>
        <pc:spChg chg="mod">
          <ac:chgData name="dima kasasbeh" userId="7131769d280f5f69" providerId="LiveId" clId="{4A9A2899-B16A-4972-8E96-4F5B5683D62A}" dt="2023-10-22T18:49:18.697" v="783"/>
          <ac:spMkLst>
            <pc:docMk/>
            <pc:sldMk cId="310601992" sldId="525"/>
            <ac:spMk id="3" creationId="{F9A80F9F-74DB-1D57-04E8-E20E92A09B0A}"/>
          </ac:spMkLst>
        </pc:spChg>
        <pc:spChg chg="mod">
          <ac:chgData name="dima kasasbeh" userId="7131769d280f5f69" providerId="LiveId" clId="{4A9A2899-B16A-4972-8E96-4F5B5683D62A}" dt="2023-10-25T18:14:14.350" v="2308" actId="108"/>
          <ac:spMkLst>
            <pc:docMk/>
            <pc:sldMk cId="310601992" sldId="525"/>
            <ac:spMk id="7" creationId="{628178E8-5808-A865-0FB2-1F8148D594BC}"/>
          </ac:spMkLst>
        </pc:spChg>
        <pc:spChg chg="mod">
          <ac:chgData name="dima kasasbeh" userId="7131769d280f5f69" providerId="LiveId" clId="{4A9A2899-B16A-4972-8E96-4F5B5683D62A}" dt="2023-10-25T18:14:34.814" v="2309" actId="14100"/>
          <ac:spMkLst>
            <pc:docMk/>
            <pc:sldMk cId="310601992" sldId="525"/>
            <ac:spMk id="25" creationId="{2BC869EB-5623-4AA1-9123-4AF9DF916049}"/>
          </ac:spMkLst>
        </pc:spChg>
      </pc:sldChg>
      <pc:sldChg chg="modSp add mod">
        <pc:chgData name="dima kasasbeh" userId="7131769d280f5f69" providerId="LiveId" clId="{4A9A2899-B16A-4972-8E96-4F5B5683D62A}" dt="2023-10-26T09:09:16.824" v="2460" actId="108"/>
        <pc:sldMkLst>
          <pc:docMk/>
          <pc:sldMk cId="3228557363" sldId="526"/>
        </pc:sldMkLst>
        <pc:spChg chg="mod">
          <ac:chgData name="dima kasasbeh" userId="7131769d280f5f69" providerId="LiveId" clId="{4A9A2899-B16A-4972-8E96-4F5B5683D62A}" dt="2023-10-22T18:49:36.526" v="787" actId="20577"/>
          <ac:spMkLst>
            <pc:docMk/>
            <pc:sldMk cId="3228557363" sldId="526"/>
            <ac:spMk id="3" creationId="{F9A80F9F-74DB-1D57-04E8-E20E92A09B0A}"/>
          </ac:spMkLst>
        </pc:spChg>
        <pc:spChg chg="mod">
          <ac:chgData name="dima kasasbeh" userId="7131769d280f5f69" providerId="LiveId" clId="{4A9A2899-B16A-4972-8E96-4F5B5683D62A}" dt="2023-10-26T09:09:16.824" v="2460" actId="108"/>
          <ac:spMkLst>
            <pc:docMk/>
            <pc:sldMk cId="3228557363" sldId="526"/>
            <ac:spMk id="7" creationId="{628178E8-5808-A865-0FB2-1F8148D594BC}"/>
          </ac:spMkLst>
        </pc:spChg>
      </pc:sldChg>
      <pc:sldChg chg="modSp add mod">
        <pc:chgData name="dima kasasbeh" userId="7131769d280f5f69" providerId="LiveId" clId="{4A9A2899-B16A-4972-8E96-4F5B5683D62A}" dt="2023-10-26T09:30:00.517" v="2652" actId="20577"/>
        <pc:sldMkLst>
          <pc:docMk/>
          <pc:sldMk cId="3041568367" sldId="527"/>
        </pc:sldMkLst>
        <pc:spChg chg="mod">
          <ac:chgData name="dima kasasbeh" userId="7131769d280f5f69" providerId="LiveId" clId="{4A9A2899-B16A-4972-8E96-4F5B5683D62A}" dt="2023-10-22T18:49:47.779" v="790"/>
          <ac:spMkLst>
            <pc:docMk/>
            <pc:sldMk cId="3041568367" sldId="527"/>
            <ac:spMk id="3" creationId="{F9A80F9F-74DB-1D57-04E8-E20E92A09B0A}"/>
          </ac:spMkLst>
        </pc:spChg>
        <pc:spChg chg="mod">
          <ac:chgData name="dima kasasbeh" userId="7131769d280f5f69" providerId="LiveId" clId="{4A9A2899-B16A-4972-8E96-4F5B5683D62A}" dt="2023-10-26T09:30:00.517" v="2652" actId="20577"/>
          <ac:spMkLst>
            <pc:docMk/>
            <pc:sldMk cId="3041568367" sldId="527"/>
            <ac:spMk id="7" creationId="{628178E8-5808-A865-0FB2-1F8148D594BC}"/>
          </ac:spMkLst>
        </pc:spChg>
      </pc:sldChg>
      <pc:sldChg chg="modSp add mod">
        <pc:chgData name="dima kasasbeh" userId="7131769d280f5f69" providerId="LiveId" clId="{4A9A2899-B16A-4972-8E96-4F5B5683D62A}" dt="2023-10-26T09:43:18.189" v="2708" actId="20577"/>
        <pc:sldMkLst>
          <pc:docMk/>
          <pc:sldMk cId="1610839339" sldId="528"/>
        </pc:sldMkLst>
        <pc:spChg chg="mod">
          <ac:chgData name="dima kasasbeh" userId="7131769d280f5f69" providerId="LiveId" clId="{4A9A2899-B16A-4972-8E96-4F5B5683D62A}" dt="2023-10-22T18:49:57.407" v="793"/>
          <ac:spMkLst>
            <pc:docMk/>
            <pc:sldMk cId="1610839339" sldId="528"/>
            <ac:spMk id="3" creationId="{F9A80F9F-74DB-1D57-04E8-E20E92A09B0A}"/>
          </ac:spMkLst>
        </pc:spChg>
        <pc:spChg chg="mod">
          <ac:chgData name="dima kasasbeh" userId="7131769d280f5f69" providerId="LiveId" clId="{4A9A2899-B16A-4972-8E96-4F5B5683D62A}" dt="2023-10-26T09:43:18.189" v="2708" actId="20577"/>
          <ac:spMkLst>
            <pc:docMk/>
            <pc:sldMk cId="1610839339" sldId="528"/>
            <ac:spMk id="7" creationId="{628178E8-5808-A865-0FB2-1F8148D594BC}"/>
          </ac:spMkLst>
        </pc:spChg>
      </pc:sldChg>
      <pc:sldChg chg="modSp add mod">
        <pc:chgData name="dima kasasbeh" userId="7131769d280f5f69" providerId="LiveId" clId="{4A9A2899-B16A-4972-8E96-4F5B5683D62A}" dt="2023-10-26T10:13:15.482" v="2876" actId="108"/>
        <pc:sldMkLst>
          <pc:docMk/>
          <pc:sldMk cId="2278640973" sldId="529"/>
        </pc:sldMkLst>
        <pc:spChg chg="mod">
          <ac:chgData name="dima kasasbeh" userId="7131769d280f5f69" providerId="LiveId" clId="{4A9A2899-B16A-4972-8E96-4F5B5683D62A}" dt="2023-10-22T18:50:18.034" v="799"/>
          <ac:spMkLst>
            <pc:docMk/>
            <pc:sldMk cId="2278640973" sldId="529"/>
            <ac:spMk id="3" creationId="{F9A80F9F-74DB-1D57-04E8-E20E92A09B0A}"/>
          </ac:spMkLst>
        </pc:spChg>
        <pc:spChg chg="mod">
          <ac:chgData name="dima kasasbeh" userId="7131769d280f5f69" providerId="LiveId" clId="{4A9A2899-B16A-4972-8E96-4F5B5683D62A}" dt="2023-10-26T10:13:15.482" v="2876" actId="108"/>
          <ac:spMkLst>
            <pc:docMk/>
            <pc:sldMk cId="2278640973" sldId="529"/>
            <ac:spMk id="7" creationId="{628178E8-5808-A865-0FB2-1F8148D594BC}"/>
          </ac:spMkLst>
        </pc:spChg>
      </pc:sldChg>
      <pc:sldChg chg="modSp add mod ord">
        <pc:chgData name="dima kasasbeh" userId="7131769d280f5f69" providerId="LiveId" clId="{4A9A2899-B16A-4972-8E96-4F5B5683D62A}" dt="2023-10-26T10:08:30.791" v="2837" actId="1076"/>
        <pc:sldMkLst>
          <pc:docMk/>
          <pc:sldMk cId="3798271459" sldId="530"/>
        </pc:sldMkLst>
        <pc:spChg chg="mod">
          <ac:chgData name="dima kasasbeh" userId="7131769d280f5f69" providerId="LiveId" clId="{4A9A2899-B16A-4972-8E96-4F5B5683D62A}" dt="2023-10-26T10:08:05.069" v="2836" actId="20577"/>
          <ac:spMkLst>
            <pc:docMk/>
            <pc:sldMk cId="3798271459" sldId="530"/>
            <ac:spMk id="7" creationId="{628178E8-5808-A865-0FB2-1F8148D594BC}"/>
          </ac:spMkLst>
        </pc:spChg>
        <pc:spChg chg="mod">
          <ac:chgData name="dima kasasbeh" userId="7131769d280f5f69" providerId="LiveId" clId="{4A9A2899-B16A-4972-8E96-4F5B5683D62A}" dt="2023-10-26T10:08:30.791" v="2837" actId="1076"/>
          <ac:spMkLst>
            <pc:docMk/>
            <pc:sldMk cId="3798271459" sldId="530"/>
            <ac:spMk id="25" creationId="{2BC869EB-5623-4AA1-9123-4AF9DF916049}"/>
          </ac:spMkLst>
        </pc:spChg>
      </pc:sldChg>
      <pc:sldChg chg="modSp add mod">
        <pc:chgData name="dima kasasbeh" userId="7131769d280f5f69" providerId="LiveId" clId="{4A9A2899-B16A-4972-8E96-4F5B5683D62A}" dt="2023-10-26T10:17:55.237" v="2905" actId="404"/>
        <pc:sldMkLst>
          <pc:docMk/>
          <pc:sldMk cId="1635080072" sldId="531"/>
        </pc:sldMkLst>
        <pc:spChg chg="mod">
          <ac:chgData name="dima kasasbeh" userId="7131769d280f5f69" providerId="LiveId" clId="{4A9A2899-B16A-4972-8E96-4F5B5683D62A}" dt="2023-10-22T18:50:50.705" v="804"/>
          <ac:spMkLst>
            <pc:docMk/>
            <pc:sldMk cId="1635080072" sldId="531"/>
            <ac:spMk id="3" creationId="{F9A80F9F-74DB-1D57-04E8-E20E92A09B0A}"/>
          </ac:spMkLst>
        </pc:spChg>
        <pc:spChg chg="mod">
          <ac:chgData name="dima kasasbeh" userId="7131769d280f5f69" providerId="LiveId" clId="{4A9A2899-B16A-4972-8E96-4F5B5683D62A}" dt="2023-10-26T10:17:55.237" v="2905" actId="404"/>
          <ac:spMkLst>
            <pc:docMk/>
            <pc:sldMk cId="1635080072" sldId="531"/>
            <ac:spMk id="7" creationId="{628178E8-5808-A865-0FB2-1F8148D594BC}"/>
          </ac:spMkLst>
        </pc:spChg>
      </pc:sldChg>
      <pc:sldChg chg="add ord">
        <pc:chgData name="dima kasasbeh" userId="7131769d280f5f69" providerId="LiveId" clId="{4A9A2899-B16A-4972-8E96-4F5B5683D62A}" dt="2023-10-23T04:47:22.671" v="1056"/>
        <pc:sldMkLst>
          <pc:docMk/>
          <pc:sldMk cId="2124264551" sldId="532"/>
        </pc:sldMkLst>
      </pc:sldChg>
      <pc:sldChg chg="addSp delSp modSp add mod">
        <pc:chgData name="dima kasasbeh" userId="7131769d280f5f69" providerId="LiveId" clId="{4A9A2899-B16A-4972-8E96-4F5B5683D62A}" dt="2023-10-23T05:12:54.660" v="1243" actId="14100"/>
        <pc:sldMkLst>
          <pc:docMk/>
          <pc:sldMk cId="690374029" sldId="533"/>
        </pc:sldMkLst>
        <pc:spChg chg="mod">
          <ac:chgData name="dima kasasbeh" userId="7131769d280f5f69" providerId="LiveId" clId="{4A9A2899-B16A-4972-8E96-4F5B5683D62A}" dt="2023-10-23T04:48:24.343" v="1081" actId="20577"/>
          <ac:spMkLst>
            <pc:docMk/>
            <pc:sldMk cId="690374029" sldId="533"/>
            <ac:spMk id="3" creationId="{F9A80F9F-74DB-1D57-04E8-E20E92A09B0A}"/>
          </ac:spMkLst>
        </pc:spChg>
        <pc:spChg chg="mod">
          <ac:chgData name="dima kasasbeh" userId="7131769d280f5f69" providerId="LiveId" clId="{4A9A2899-B16A-4972-8E96-4F5B5683D62A}" dt="2023-10-23T04:52:52.729" v="1097" actId="20577"/>
          <ac:spMkLst>
            <pc:docMk/>
            <pc:sldMk cId="690374029" sldId="533"/>
            <ac:spMk id="7" creationId="{628178E8-5808-A865-0FB2-1F8148D594BC}"/>
          </ac:spMkLst>
        </pc:spChg>
        <pc:spChg chg="add mod">
          <ac:chgData name="dima kasasbeh" userId="7131769d280f5f69" providerId="LiveId" clId="{4A9A2899-B16A-4972-8E96-4F5B5683D62A}" dt="2023-10-23T05:12:45.096" v="1242" actId="1076"/>
          <ac:spMkLst>
            <pc:docMk/>
            <pc:sldMk cId="690374029" sldId="533"/>
            <ac:spMk id="9" creationId="{B428B167-5F43-2469-EDB1-D0DA5FF9C2C3}"/>
          </ac:spMkLst>
        </pc:spChg>
        <pc:spChg chg="mod">
          <ac:chgData name="dima kasasbeh" userId="7131769d280f5f69" providerId="LiveId" clId="{4A9A2899-B16A-4972-8E96-4F5B5683D62A}" dt="2023-10-23T05:12:54.660" v="1243" actId="14100"/>
          <ac:spMkLst>
            <pc:docMk/>
            <pc:sldMk cId="690374029" sldId="533"/>
            <ac:spMk id="25" creationId="{2BC869EB-5623-4AA1-9123-4AF9DF916049}"/>
          </ac:spMkLst>
        </pc:spChg>
        <pc:grpChg chg="del mod">
          <ac:chgData name="dima kasasbeh" userId="7131769d280f5f69" providerId="LiveId" clId="{4A9A2899-B16A-4972-8E96-4F5B5683D62A}" dt="2023-10-23T04:52:58.262" v="1099" actId="478"/>
          <ac:grpSpMkLst>
            <pc:docMk/>
            <pc:sldMk cId="690374029" sldId="533"/>
            <ac:grpSpMk id="6" creationId="{2CDC05DA-FA4A-83EF-FC1A-6401860637DB}"/>
          </ac:grpSpMkLst>
        </pc:grpChg>
        <pc:picChg chg="mod">
          <ac:chgData name="dima kasasbeh" userId="7131769d280f5f69" providerId="LiveId" clId="{4A9A2899-B16A-4972-8E96-4F5B5683D62A}" dt="2023-10-23T04:52:57.254" v="1098" actId="1076"/>
          <ac:picMkLst>
            <pc:docMk/>
            <pc:sldMk cId="690374029" sldId="533"/>
            <ac:picMk id="5" creationId="{5A6838FA-84B3-0E89-FD37-538F774EBC04}"/>
          </ac:picMkLst>
        </pc:picChg>
        <pc:picChg chg="mod">
          <ac:chgData name="dima kasasbeh" userId="7131769d280f5f69" providerId="LiveId" clId="{4A9A2899-B16A-4972-8E96-4F5B5683D62A}" dt="2023-10-23T04:52:57.254" v="1098" actId="1076"/>
          <ac:picMkLst>
            <pc:docMk/>
            <pc:sldMk cId="690374029" sldId="533"/>
            <ac:picMk id="5122" creationId="{82EAB56F-EA5E-546D-08F8-2C9C65BD5298}"/>
          </ac:picMkLst>
        </pc:picChg>
      </pc:sldChg>
      <pc:sldChg chg="delSp modSp add mod ord">
        <pc:chgData name="dima kasasbeh" userId="7131769d280f5f69" providerId="LiveId" clId="{4A9A2899-B16A-4972-8E96-4F5B5683D62A}" dt="2023-10-26T10:21:06.223" v="2931" actId="20577"/>
        <pc:sldMkLst>
          <pc:docMk/>
          <pc:sldMk cId="4058283716" sldId="534"/>
        </pc:sldMkLst>
        <pc:spChg chg="mod">
          <ac:chgData name="dima kasasbeh" userId="7131769d280f5f69" providerId="LiveId" clId="{4A9A2899-B16A-4972-8E96-4F5B5683D62A}" dt="2023-10-26T10:21:06.223" v="2931" actId="20577"/>
          <ac:spMkLst>
            <pc:docMk/>
            <pc:sldMk cId="4058283716" sldId="534"/>
            <ac:spMk id="3" creationId="{F9A80F9F-74DB-1D57-04E8-E20E92A09B0A}"/>
          </ac:spMkLst>
        </pc:spChg>
        <pc:spChg chg="mod">
          <ac:chgData name="dima kasasbeh" userId="7131769d280f5f69" providerId="LiveId" clId="{4A9A2899-B16A-4972-8E96-4F5B5683D62A}" dt="2023-10-23T05:37:17.266" v="1321" actId="108"/>
          <ac:spMkLst>
            <pc:docMk/>
            <pc:sldMk cId="4058283716" sldId="534"/>
            <ac:spMk id="7" creationId="{628178E8-5808-A865-0FB2-1F8148D594BC}"/>
          </ac:spMkLst>
        </pc:spChg>
        <pc:graphicFrameChg chg="del">
          <ac:chgData name="dima kasasbeh" userId="7131769d280f5f69" providerId="LiveId" clId="{4A9A2899-B16A-4972-8E96-4F5B5683D62A}" dt="2023-10-23T05:19:57.675" v="1280" actId="478"/>
          <ac:graphicFrameMkLst>
            <pc:docMk/>
            <pc:sldMk cId="4058283716" sldId="534"/>
            <ac:graphicFrameMk id="15" creationId="{7F442E4D-21D8-8CF0-B18D-B5BFD5C93DD4}"/>
          </ac:graphicFrameMkLst>
        </pc:graphicFrameChg>
      </pc:sldChg>
      <pc:sldChg chg="addSp delSp modSp add mod">
        <pc:chgData name="dima kasasbeh" userId="7131769d280f5f69" providerId="LiveId" clId="{4A9A2899-B16A-4972-8E96-4F5B5683D62A}" dt="2023-10-23T05:46:23.722" v="1400" actId="207"/>
        <pc:sldMkLst>
          <pc:docMk/>
          <pc:sldMk cId="2353694369" sldId="535"/>
        </pc:sldMkLst>
        <pc:spChg chg="mod">
          <ac:chgData name="dima kasasbeh" userId="7131769d280f5f69" providerId="LiveId" clId="{4A9A2899-B16A-4972-8E96-4F5B5683D62A}" dt="2023-10-23T05:38:40.522" v="1327"/>
          <ac:spMkLst>
            <pc:docMk/>
            <pc:sldMk cId="2353694369" sldId="535"/>
            <ac:spMk id="3" creationId="{F9A80F9F-74DB-1D57-04E8-E20E92A09B0A}"/>
          </ac:spMkLst>
        </pc:spChg>
        <pc:spChg chg="add mod">
          <ac:chgData name="dima kasasbeh" userId="7131769d280f5f69" providerId="LiveId" clId="{4A9A2899-B16A-4972-8E96-4F5B5683D62A}" dt="2023-10-23T05:46:23.722" v="1400" actId="207"/>
          <ac:spMkLst>
            <pc:docMk/>
            <pc:sldMk cId="2353694369" sldId="535"/>
            <ac:spMk id="4" creationId="{D213765A-CB01-7A3D-032C-DA3C2FB83107}"/>
          </ac:spMkLst>
        </pc:spChg>
        <pc:spChg chg="del">
          <ac:chgData name="dima kasasbeh" userId="7131769d280f5f69" providerId="LiveId" clId="{4A9A2899-B16A-4972-8E96-4F5B5683D62A}" dt="2023-10-23T05:39:28.526" v="1329" actId="478"/>
          <ac:spMkLst>
            <pc:docMk/>
            <pc:sldMk cId="2353694369" sldId="535"/>
            <ac:spMk id="7" creationId="{628178E8-5808-A865-0FB2-1F8148D594BC}"/>
          </ac:spMkLst>
        </pc:spChg>
        <pc:graphicFrameChg chg="del">
          <ac:chgData name="dima kasasbeh" userId="7131769d280f5f69" providerId="LiveId" clId="{4A9A2899-B16A-4972-8E96-4F5B5683D62A}" dt="2023-10-23T05:38:46.453" v="1328" actId="478"/>
          <ac:graphicFrameMkLst>
            <pc:docMk/>
            <pc:sldMk cId="2353694369" sldId="535"/>
            <ac:graphicFrameMk id="15" creationId="{7F442E4D-21D8-8CF0-B18D-B5BFD5C93DD4}"/>
          </ac:graphicFrameMkLst>
        </pc:graphicFrameChg>
      </pc:sldChg>
      <pc:sldChg chg="modSp add mod">
        <pc:chgData name="dima kasasbeh" userId="7131769d280f5f69" providerId="LiveId" clId="{4A9A2899-B16A-4972-8E96-4F5B5683D62A}" dt="2023-10-23T05:50:29.519" v="1430" actId="207"/>
        <pc:sldMkLst>
          <pc:docMk/>
          <pc:sldMk cId="3923590378" sldId="536"/>
        </pc:sldMkLst>
        <pc:spChg chg="mod">
          <ac:chgData name="dima kasasbeh" userId="7131769d280f5f69" providerId="LiveId" clId="{4A9A2899-B16A-4972-8E96-4F5B5683D62A}" dt="2023-10-23T05:50:29.519" v="1430" actId="207"/>
          <ac:spMkLst>
            <pc:docMk/>
            <pc:sldMk cId="3923590378" sldId="536"/>
            <ac:spMk id="4" creationId="{D213765A-CB01-7A3D-032C-DA3C2FB83107}"/>
          </ac:spMkLst>
        </pc:spChg>
      </pc:sldChg>
      <pc:sldChg chg="addSp modSp add mod">
        <pc:chgData name="dima kasasbeh" userId="7131769d280f5f69" providerId="LiveId" clId="{4A9A2899-B16A-4972-8E96-4F5B5683D62A}" dt="2023-10-23T05:56:30.929" v="1483" actId="108"/>
        <pc:sldMkLst>
          <pc:docMk/>
          <pc:sldMk cId="2103576355" sldId="537"/>
        </pc:sldMkLst>
        <pc:spChg chg="mod">
          <ac:chgData name="dima kasasbeh" userId="7131769d280f5f69" providerId="LiveId" clId="{4A9A2899-B16A-4972-8E96-4F5B5683D62A}" dt="2023-10-23T05:54:56.994" v="1469" actId="6549"/>
          <ac:spMkLst>
            <pc:docMk/>
            <pc:sldMk cId="2103576355" sldId="537"/>
            <ac:spMk id="3" creationId="{F9A80F9F-74DB-1D57-04E8-E20E92A09B0A}"/>
          </ac:spMkLst>
        </pc:spChg>
        <pc:spChg chg="mod">
          <ac:chgData name="dima kasasbeh" userId="7131769d280f5f69" providerId="LiveId" clId="{4A9A2899-B16A-4972-8E96-4F5B5683D62A}" dt="2023-10-23T05:56:26.053" v="1482" actId="207"/>
          <ac:spMkLst>
            <pc:docMk/>
            <pc:sldMk cId="2103576355" sldId="537"/>
            <ac:spMk id="4" creationId="{D213765A-CB01-7A3D-032C-DA3C2FB83107}"/>
          </ac:spMkLst>
        </pc:spChg>
        <pc:spChg chg="add mod">
          <ac:chgData name="dima kasasbeh" userId="7131769d280f5f69" providerId="LiveId" clId="{4A9A2899-B16A-4972-8E96-4F5B5683D62A}" dt="2023-10-23T05:56:30.929" v="1483" actId="108"/>
          <ac:spMkLst>
            <pc:docMk/>
            <pc:sldMk cId="2103576355" sldId="537"/>
            <ac:spMk id="5" creationId="{E4D60052-5227-0A7B-D6C3-87097731BD82}"/>
          </ac:spMkLst>
        </pc:spChg>
      </pc:sldChg>
      <pc:sldChg chg="modSp add mod ord">
        <pc:chgData name="dima kasasbeh" userId="7131769d280f5f69" providerId="LiveId" clId="{4A9A2899-B16A-4972-8E96-4F5B5683D62A}" dt="2023-10-24T04:39:41.623" v="1660" actId="14100"/>
        <pc:sldMkLst>
          <pc:docMk/>
          <pc:sldMk cId="571904867" sldId="538"/>
        </pc:sldMkLst>
        <pc:spChg chg="mod">
          <ac:chgData name="dima kasasbeh" userId="7131769d280f5f69" providerId="LiveId" clId="{4A9A2899-B16A-4972-8E96-4F5B5683D62A}" dt="2023-10-24T04:35:27.245" v="1626" actId="20577"/>
          <ac:spMkLst>
            <pc:docMk/>
            <pc:sldMk cId="571904867" sldId="538"/>
            <ac:spMk id="3" creationId="{F9A80F9F-74DB-1D57-04E8-E20E92A09B0A}"/>
          </ac:spMkLst>
        </pc:spChg>
        <pc:spChg chg="mod">
          <ac:chgData name="dima kasasbeh" userId="7131769d280f5f69" providerId="LiveId" clId="{4A9A2899-B16A-4972-8E96-4F5B5683D62A}" dt="2023-10-24T04:39:34.591" v="1659" actId="2710"/>
          <ac:spMkLst>
            <pc:docMk/>
            <pc:sldMk cId="571904867" sldId="538"/>
            <ac:spMk id="7" creationId="{628178E8-5808-A865-0FB2-1F8148D594BC}"/>
          </ac:spMkLst>
        </pc:spChg>
        <pc:spChg chg="mod">
          <ac:chgData name="dima kasasbeh" userId="7131769d280f5f69" providerId="LiveId" clId="{4A9A2899-B16A-4972-8E96-4F5B5683D62A}" dt="2023-10-24T04:39:41.623" v="1660" actId="14100"/>
          <ac:spMkLst>
            <pc:docMk/>
            <pc:sldMk cId="571904867" sldId="538"/>
            <ac:spMk id="25" creationId="{2BC869EB-5623-4AA1-9123-4AF9DF916049}"/>
          </ac:spMkLst>
        </pc:spChg>
      </pc:sldChg>
      <pc:sldChg chg="addSp delSp modSp add mod">
        <pc:chgData name="dima kasasbeh" userId="7131769d280f5f69" providerId="LiveId" clId="{4A9A2899-B16A-4972-8E96-4F5B5683D62A}" dt="2023-10-24T04:43:48.307" v="1709" actId="1076"/>
        <pc:sldMkLst>
          <pc:docMk/>
          <pc:sldMk cId="1400434751" sldId="539"/>
        </pc:sldMkLst>
        <pc:spChg chg="mod">
          <ac:chgData name="dima kasasbeh" userId="7131769d280f5f69" providerId="LiveId" clId="{4A9A2899-B16A-4972-8E96-4F5B5683D62A}" dt="2023-10-24T04:40:19.957" v="1675" actId="20577"/>
          <ac:spMkLst>
            <pc:docMk/>
            <pc:sldMk cId="1400434751" sldId="539"/>
            <ac:spMk id="3" creationId="{F9A80F9F-74DB-1D57-04E8-E20E92A09B0A}"/>
          </ac:spMkLst>
        </pc:spChg>
        <pc:spChg chg="del">
          <ac:chgData name="dima kasasbeh" userId="7131769d280f5f69" providerId="LiveId" clId="{4A9A2899-B16A-4972-8E96-4F5B5683D62A}" dt="2023-10-24T04:40:28.988" v="1677" actId="478"/>
          <ac:spMkLst>
            <pc:docMk/>
            <pc:sldMk cId="1400434751" sldId="539"/>
            <ac:spMk id="4" creationId="{EC1D804A-BCC9-173C-1817-CC8DA1C79C46}"/>
          </ac:spMkLst>
        </pc:spChg>
        <pc:spChg chg="add mod">
          <ac:chgData name="dima kasasbeh" userId="7131769d280f5f69" providerId="LiveId" clId="{4A9A2899-B16A-4972-8E96-4F5B5683D62A}" dt="2023-10-24T04:43:48.307" v="1709" actId="1076"/>
          <ac:spMkLst>
            <pc:docMk/>
            <pc:sldMk cId="1400434751" sldId="539"/>
            <ac:spMk id="6" creationId="{AAB4255C-D2E4-014C-9A38-20256ABF95E3}"/>
          </ac:spMkLst>
        </pc:spChg>
        <pc:spChg chg="del">
          <ac:chgData name="dima kasasbeh" userId="7131769d280f5f69" providerId="LiveId" clId="{4A9A2899-B16A-4972-8E96-4F5B5683D62A}" dt="2023-10-24T04:40:32.207" v="1678" actId="478"/>
          <ac:spMkLst>
            <pc:docMk/>
            <pc:sldMk cId="1400434751" sldId="539"/>
            <ac:spMk id="9" creationId="{1D15FAF5-0FCF-B300-B862-4CF1474EA820}"/>
          </ac:spMkLst>
        </pc:spChg>
        <pc:spChg chg="mod">
          <ac:chgData name="dima kasasbeh" userId="7131769d280f5f69" providerId="LiveId" clId="{4A9A2899-B16A-4972-8E96-4F5B5683D62A}" dt="2023-10-24T04:43:20.085" v="1702" actId="1076"/>
          <ac:spMkLst>
            <pc:docMk/>
            <pc:sldMk cId="1400434751" sldId="539"/>
            <ac:spMk id="25" creationId="{2BC869EB-5623-4AA1-9123-4AF9DF916049}"/>
          </ac:spMkLst>
        </pc:spChg>
        <pc:picChg chg="del">
          <ac:chgData name="dima kasasbeh" userId="7131769d280f5f69" providerId="LiveId" clId="{4A9A2899-B16A-4972-8E96-4F5B5683D62A}" dt="2023-10-24T04:40:24.711" v="1676" actId="478"/>
          <ac:picMkLst>
            <pc:docMk/>
            <pc:sldMk cId="1400434751" sldId="539"/>
            <ac:picMk id="10" creationId="{727B6531-5CD7-A458-AA31-39D49EB4A625}"/>
          </ac:picMkLst>
        </pc:picChg>
      </pc:sldChg>
      <pc:sldChg chg="modSp add mod">
        <pc:chgData name="dima kasasbeh" userId="7131769d280f5f69" providerId="LiveId" clId="{4A9A2899-B16A-4972-8E96-4F5B5683D62A}" dt="2023-10-24T05:17:11.346" v="2060" actId="14100"/>
        <pc:sldMkLst>
          <pc:docMk/>
          <pc:sldMk cId="4130923682" sldId="540"/>
        </pc:sldMkLst>
        <pc:spChg chg="mod">
          <ac:chgData name="dima kasasbeh" userId="7131769d280f5f69" providerId="LiveId" clId="{4A9A2899-B16A-4972-8E96-4F5B5683D62A}" dt="2023-10-24T05:12:29.368" v="2023" actId="14100"/>
          <ac:spMkLst>
            <pc:docMk/>
            <pc:sldMk cId="4130923682" sldId="540"/>
            <ac:spMk id="3" creationId="{F9A80F9F-74DB-1D57-04E8-E20E92A09B0A}"/>
          </ac:spMkLst>
        </pc:spChg>
        <pc:spChg chg="mod">
          <ac:chgData name="dima kasasbeh" userId="7131769d280f5f69" providerId="LiveId" clId="{4A9A2899-B16A-4972-8E96-4F5B5683D62A}" dt="2023-10-24T05:16:43.622" v="2059" actId="20577"/>
          <ac:spMkLst>
            <pc:docMk/>
            <pc:sldMk cId="4130923682" sldId="540"/>
            <ac:spMk id="7" creationId="{628178E8-5808-A865-0FB2-1F8148D594BC}"/>
          </ac:spMkLst>
        </pc:spChg>
        <pc:spChg chg="mod">
          <ac:chgData name="dima kasasbeh" userId="7131769d280f5f69" providerId="LiveId" clId="{4A9A2899-B16A-4972-8E96-4F5B5683D62A}" dt="2023-10-24T05:12:37.064" v="2025" actId="1035"/>
          <ac:spMkLst>
            <pc:docMk/>
            <pc:sldMk cId="4130923682" sldId="540"/>
            <ac:spMk id="22" creationId="{BD069A96-5848-FF57-BDAE-6DBEC0AA0DA9}"/>
          </ac:spMkLst>
        </pc:spChg>
        <pc:spChg chg="mod">
          <ac:chgData name="dima kasasbeh" userId="7131769d280f5f69" providerId="LiveId" clId="{4A9A2899-B16A-4972-8E96-4F5B5683D62A}" dt="2023-10-24T05:17:11.346" v="2060" actId="14100"/>
          <ac:spMkLst>
            <pc:docMk/>
            <pc:sldMk cId="4130923682" sldId="540"/>
            <ac:spMk id="25" creationId="{2BC869EB-5623-4AA1-9123-4AF9DF916049}"/>
          </ac:spMkLst>
        </pc:spChg>
      </pc:sldChg>
      <pc:sldChg chg="addSp modSp add mod">
        <pc:chgData name="dima kasasbeh" userId="7131769d280f5f69" providerId="LiveId" clId="{4A9A2899-B16A-4972-8E96-4F5B5683D62A}" dt="2023-10-24T05:39:58.172" v="2254" actId="1038"/>
        <pc:sldMkLst>
          <pc:docMk/>
          <pc:sldMk cId="2338248180" sldId="541"/>
        </pc:sldMkLst>
        <pc:spChg chg="mod">
          <ac:chgData name="dima kasasbeh" userId="7131769d280f5f69" providerId="LiveId" clId="{4A9A2899-B16A-4972-8E96-4F5B5683D62A}" dt="2023-10-24T05:26:27.898" v="2140" actId="20577"/>
          <ac:spMkLst>
            <pc:docMk/>
            <pc:sldMk cId="2338248180" sldId="541"/>
            <ac:spMk id="3" creationId="{F9A80F9F-74DB-1D57-04E8-E20E92A09B0A}"/>
          </ac:spMkLst>
        </pc:spChg>
        <pc:spChg chg="add mod">
          <ac:chgData name="dima kasasbeh" userId="7131769d280f5f69" providerId="LiveId" clId="{4A9A2899-B16A-4972-8E96-4F5B5683D62A}" dt="2023-10-24T05:31:36.579" v="2178" actId="207"/>
          <ac:spMkLst>
            <pc:docMk/>
            <pc:sldMk cId="2338248180" sldId="541"/>
            <ac:spMk id="5" creationId="{CD776EEA-6367-4DD8-F481-4199C0B27FA9}"/>
          </ac:spMkLst>
        </pc:spChg>
        <pc:spChg chg="mod">
          <ac:chgData name="dima kasasbeh" userId="7131769d280f5f69" providerId="LiveId" clId="{4A9A2899-B16A-4972-8E96-4F5B5683D62A}" dt="2023-10-24T05:33:19.723" v="2201" actId="20577"/>
          <ac:spMkLst>
            <pc:docMk/>
            <pc:sldMk cId="2338248180" sldId="541"/>
            <ac:spMk id="7" creationId="{628178E8-5808-A865-0FB2-1F8148D594BC}"/>
          </ac:spMkLst>
        </pc:spChg>
        <pc:spChg chg="add mod">
          <ac:chgData name="dima kasasbeh" userId="7131769d280f5f69" providerId="LiveId" clId="{4A9A2899-B16A-4972-8E96-4F5B5683D62A}" dt="2023-10-24T05:28:38.884" v="2164"/>
          <ac:spMkLst>
            <pc:docMk/>
            <pc:sldMk cId="2338248180" sldId="541"/>
            <ac:spMk id="9" creationId="{D6E93D15-AF0F-E3BC-F923-DC7559834F53}"/>
          </ac:spMkLst>
        </pc:spChg>
        <pc:spChg chg="add mod">
          <ac:chgData name="dima kasasbeh" userId="7131769d280f5f69" providerId="LiveId" clId="{4A9A2899-B16A-4972-8E96-4F5B5683D62A}" dt="2023-10-24T05:28:38.884" v="2164"/>
          <ac:spMkLst>
            <pc:docMk/>
            <pc:sldMk cId="2338248180" sldId="541"/>
            <ac:spMk id="10" creationId="{9B636C61-5B7C-8F09-FF69-AB660FE83CD5}"/>
          </ac:spMkLst>
        </pc:spChg>
        <pc:spChg chg="add mod">
          <ac:chgData name="dima kasasbeh" userId="7131769d280f5f69" providerId="LiveId" clId="{4A9A2899-B16A-4972-8E96-4F5B5683D62A}" dt="2023-10-24T05:34:49.888" v="2212" actId="1076"/>
          <ac:spMkLst>
            <pc:docMk/>
            <pc:sldMk cId="2338248180" sldId="541"/>
            <ac:spMk id="14" creationId="{859CF007-59C6-FB9D-8C76-01C958FFBA18}"/>
          </ac:spMkLst>
        </pc:spChg>
        <pc:spChg chg="add mod">
          <ac:chgData name="dima kasasbeh" userId="7131769d280f5f69" providerId="LiveId" clId="{4A9A2899-B16A-4972-8E96-4F5B5683D62A}" dt="2023-10-24T05:35:54.400" v="2222"/>
          <ac:spMkLst>
            <pc:docMk/>
            <pc:sldMk cId="2338248180" sldId="541"/>
            <ac:spMk id="16" creationId="{80D17F4C-EB25-6A2A-9D19-A6B0F40342D5}"/>
          </ac:spMkLst>
        </pc:spChg>
        <pc:spChg chg="add mod">
          <ac:chgData name="dima kasasbeh" userId="7131769d280f5f69" providerId="LiveId" clId="{4A9A2899-B16A-4972-8E96-4F5B5683D62A}" dt="2023-10-24T05:39:58.172" v="2254" actId="1038"/>
          <ac:spMkLst>
            <pc:docMk/>
            <pc:sldMk cId="2338248180" sldId="541"/>
            <ac:spMk id="18" creationId="{72A56C4F-82B2-EBE8-6661-0251E35070DA}"/>
          </ac:spMkLst>
        </pc:spChg>
        <pc:spChg chg="mod">
          <ac:chgData name="dima kasasbeh" userId="7131769d280f5f69" providerId="LiveId" clId="{4A9A2899-B16A-4972-8E96-4F5B5683D62A}" dt="2023-10-24T05:26:18.811" v="2134" actId="14100"/>
          <ac:spMkLst>
            <pc:docMk/>
            <pc:sldMk cId="2338248180" sldId="541"/>
            <ac:spMk id="25" creationId="{2BC869EB-5623-4AA1-9123-4AF9DF916049}"/>
          </ac:spMkLst>
        </pc:spChg>
        <pc:picChg chg="add mod">
          <ac:chgData name="dima kasasbeh" userId="7131769d280f5f69" providerId="LiveId" clId="{4A9A2899-B16A-4972-8E96-4F5B5683D62A}" dt="2023-10-24T05:28:38.884" v="2164"/>
          <ac:picMkLst>
            <pc:docMk/>
            <pc:sldMk cId="2338248180" sldId="541"/>
            <ac:picMk id="6" creationId="{BE179AF0-FFEF-2411-7C57-6801612D8881}"/>
          </ac:picMkLst>
        </pc:picChg>
        <pc:picChg chg="add mod">
          <ac:chgData name="dima kasasbeh" userId="7131769d280f5f69" providerId="LiveId" clId="{4A9A2899-B16A-4972-8E96-4F5B5683D62A}" dt="2023-10-24T05:39:53.628" v="2253" actId="1038"/>
          <ac:picMkLst>
            <pc:docMk/>
            <pc:sldMk cId="2338248180" sldId="541"/>
            <ac:picMk id="12" creationId="{B9837D0D-08BF-EA26-BC2E-829B155D3623}"/>
          </ac:picMkLst>
        </pc:picChg>
      </pc:sldChg>
      <pc:sldChg chg="modSp add mod ord">
        <pc:chgData name="dima kasasbeh" userId="7131769d280f5f69" providerId="LiveId" clId="{4A9A2899-B16A-4972-8E96-4F5B5683D62A}" dt="2023-10-26T09:22:04.419" v="2556"/>
        <pc:sldMkLst>
          <pc:docMk/>
          <pc:sldMk cId="3807115223" sldId="542"/>
        </pc:sldMkLst>
        <pc:spChg chg="mod">
          <ac:chgData name="dima kasasbeh" userId="7131769d280f5f69" providerId="LiveId" clId="{4A9A2899-B16A-4972-8E96-4F5B5683D62A}" dt="2023-10-25T18:19:24.747" v="2343"/>
          <ac:spMkLst>
            <pc:docMk/>
            <pc:sldMk cId="3807115223" sldId="542"/>
            <ac:spMk id="3" creationId="{F9A80F9F-74DB-1D57-04E8-E20E92A09B0A}"/>
          </ac:spMkLst>
        </pc:spChg>
        <pc:spChg chg="mod">
          <ac:chgData name="dima kasasbeh" userId="7131769d280f5f69" providerId="LiveId" clId="{4A9A2899-B16A-4972-8E96-4F5B5683D62A}" dt="2023-10-25T18:21:48.082" v="2371" actId="108"/>
          <ac:spMkLst>
            <pc:docMk/>
            <pc:sldMk cId="3807115223" sldId="542"/>
            <ac:spMk id="7" creationId="{628178E8-5808-A865-0FB2-1F8148D594BC}"/>
          </ac:spMkLst>
        </pc:spChg>
      </pc:sldChg>
      <pc:sldChg chg="addSp delSp modSp add mod">
        <pc:chgData name="dima kasasbeh" userId="7131769d280f5f69" providerId="LiveId" clId="{4A9A2899-B16A-4972-8E96-4F5B5683D62A}" dt="2023-10-26T09:26:03.893" v="2626" actId="404"/>
        <pc:sldMkLst>
          <pc:docMk/>
          <pc:sldMk cId="266511224" sldId="543"/>
        </pc:sldMkLst>
        <pc:spChg chg="mod">
          <ac:chgData name="dima kasasbeh" userId="7131769d280f5f69" providerId="LiveId" clId="{4A9A2899-B16A-4972-8E96-4F5B5683D62A}" dt="2023-10-26T09:21:48.206" v="2552"/>
          <ac:spMkLst>
            <pc:docMk/>
            <pc:sldMk cId="266511224" sldId="543"/>
            <ac:spMk id="3" creationId="{F9A80F9F-74DB-1D57-04E8-E20E92A09B0A}"/>
          </ac:spMkLst>
        </pc:spChg>
        <pc:spChg chg="add mod">
          <ac:chgData name="dima kasasbeh" userId="7131769d280f5f69" providerId="LiveId" clId="{4A9A2899-B16A-4972-8E96-4F5B5683D62A}" dt="2023-10-26T09:26:03.893" v="2626" actId="404"/>
          <ac:spMkLst>
            <pc:docMk/>
            <pc:sldMk cId="266511224" sldId="543"/>
            <ac:spMk id="5" creationId="{81F3339E-C077-A93E-B432-653FA8EEC647}"/>
          </ac:spMkLst>
        </pc:spChg>
        <pc:spChg chg="del mod">
          <ac:chgData name="dima kasasbeh" userId="7131769d280f5f69" providerId="LiveId" clId="{4A9A2899-B16A-4972-8E96-4F5B5683D62A}" dt="2023-10-26T09:23:14.959" v="2557" actId="478"/>
          <ac:spMkLst>
            <pc:docMk/>
            <pc:sldMk cId="266511224" sldId="543"/>
            <ac:spMk id="7" creationId="{628178E8-5808-A865-0FB2-1F8148D594BC}"/>
          </ac:spMkLst>
        </pc:spChg>
      </pc:sldChg>
      <pc:sldChg chg="modSp add mod">
        <pc:chgData name="dima kasasbeh" userId="7131769d280f5f69" providerId="LiveId" clId="{4A9A2899-B16A-4972-8E96-4F5B5683D62A}" dt="2023-10-26T09:14:55.020" v="2504" actId="108"/>
        <pc:sldMkLst>
          <pc:docMk/>
          <pc:sldMk cId="2903902442" sldId="544"/>
        </pc:sldMkLst>
        <pc:spChg chg="mod">
          <ac:chgData name="dima kasasbeh" userId="7131769d280f5f69" providerId="LiveId" clId="{4A9A2899-B16A-4972-8E96-4F5B5683D62A}" dt="2023-10-26T09:14:55.020" v="2504" actId="108"/>
          <ac:spMkLst>
            <pc:docMk/>
            <pc:sldMk cId="2903902442" sldId="544"/>
            <ac:spMk id="7" creationId="{628178E8-5808-A865-0FB2-1F8148D594BC}"/>
          </ac:spMkLst>
        </pc:spChg>
      </pc:sldChg>
      <pc:sldChg chg="modSp add mod">
        <pc:chgData name="dima kasasbeh" userId="7131769d280f5f69" providerId="LiveId" clId="{4A9A2899-B16A-4972-8E96-4F5B5683D62A}" dt="2023-10-26T09:21:32.299" v="2551" actId="20577"/>
        <pc:sldMkLst>
          <pc:docMk/>
          <pc:sldMk cId="531705523" sldId="545"/>
        </pc:sldMkLst>
        <pc:spChg chg="mod">
          <ac:chgData name="dima kasasbeh" userId="7131769d280f5f69" providerId="LiveId" clId="{4A9A2899-B16A-4972-8E96-4F5B5683D62A}" dt="2023-10-26T09:21:32.299" v="2551" actId="20577"/>
          <ac:spMkLst>
            <pc:docMk/>
            <pc:sldMk cId="531705523" sldId="545"/>
            <ac:spMk id="3" creationId="{F9A80F9F-74DB-1D57-04E8-E20E92A09B0A}"/>
          </ac:spMkLst>
        </pc:spChg>
        <pc:spChg chg="mod">
          <ac:chgData name="dima kasasbeh" userId="7131769d280f5f69" providerId="LiveId" clId="{4A9A2899-B16A-4972-8E96-4F5B5683D62A}" dt="2023-10-26T09:20:00.287" v="2546" actId="20577"/>
          <ac:spMkLst>
            <pc:docMk/>
            <pc:sldMk cId="531705523" sldId="545"/>
            <ac:spMk id="7" creationId="{628178E8-5808-A865-0FB2-1F8148D594BC}"/>
          </ac:spMkLst>
        </pc:spChg>
      </pc:sldChg>
      <pc:sldChg chg="add ord">
        <pc:chgData name="dima kasasbeh" userId="7131769d280f5f69" providerId="LiveId" clId="{4A9A2899-B16A-4972-8E96-4F5B5683D62A}" dt="2023-10-26T09:21:57" v="2554"/>
        <pc:sldMkLst>
          <pc:docMk/>
          <pc:sldMk cId="533029982" sldId="546"/>
        </pc:sldMkLst>
      </pc:sldChg>
      <pc:sldChg chg="addSp delSp modSp add mod">
        <pc:chgData name="dima kasasbeh" userId="7131769d280f5f69" providerId="LiveId" clId="{4A9A2899-B16A-4972-8E96-4F5B5683D62A}" dt="2023-10-26T09:51:42.868" v="2790" actId="20577"/>
        <pc:sldMkLst>
          <pc:docMk/>
          <pc:sldMk cId="3953793152" sldId="547"/>
        </pc:sldMkLst>
        <pc:spChg chg="mod">
          <ac:chgData name="dima kasasbeh" userId="7131769d280f5f69" providerId="LiveId" clId="{4A9A2899-B16A-4972-8E96-4F5B5683D62A}" dt="2023-10-26T09:39:52.505" v="2696" actId="20577"/>
          <ac:spMkLst>
            <pc:docMk/>
            <pc:sldMk cId="3953793152" sldId="547"/>
            <ac:spMk id="3" creationId="{F9A80F9F-74DB-1D57-04E8-E20E92A09B0A}"/>
          </ac:spMkLst>
        </pc:spChg>
        <pc:spChg chg="add mod">
          <ac:chgData name="dima kasasbeh" userId="7131769d280f5f69" providerId="LiveId" clId="{4A9A2899-B16A-4972-8E96-4F5B5683D62A}" dt="2023-10-26T09:46:32.117" v="2741" actId="14100"/>
          <ac:spMkLst>
            <pc:docMk/>
            <pc:sldMk cId="3953793152" sldId="547"/>
            <ac:spMk id="6" creationId="{FE562F57-AA59-B3D3-96F7-D23DA9CF6845}"/>
          </ac:spMkLst>
        </pc:spChg>
        <pc:spChg chg="del mod">
          <ac:chgData name="dima kasasbeh" userId="7131769d280f5f69" providerId="LiveId" clId="{4A9A2899-B16A-4972-8E96-4F5B5683D62A}" dt="2023-10-26T09:44:34.149" v="2711" actId="478"/>
          <ac:spMkLst>
            <pc:docMk/>
            <pc:sldMk cId="3953793152" sldId="547"/>
            <ac:spMk id="7" creationId="{628178E8-5808-A865-0FB2-1F8148D594BC}"/>
          </ac:spMkLst>
        </pc:spChg>
        <pc:spChg chg="add mod">
          <ac:chgData name="dima kasasbeh" userId="7131769d280f5f69" providerId="LiveId" clId="{4A9A2899-B16A-4972-8E96-4F5B5683D62A}" dt="2023-10-26T09:48:52.424" v="2777"/>
          <ac:spMkLst>
            <pc:docMk/>
            <pc:sldMk cId="3953793152" sldId="547"/>
            <ac:spMk id="9" creationId="{9D14845E-C72E-B5B3-4282-DA238FC55426}"/>
          </ac:spMkLst>
        </pc:spChg>
        <pc:spChg chg="add mod">
          <ac:chgData name="dima kasasbeh" userId="7131769d280f5f69" providerId="LiveId" clId="{4A9A2899-B16A-4972-8E96-4F5B5683D62A}" dt="2023-10-26T09:51:01.442" v="2784"/>
          <ac:spMkLst>
            <pc:docMk/>
            <pc:sldMk cId="3953793152" sldId="547"/>
            <ac:spMk id="10" creationId="{ABE9C6A0-B6F6-F610-499E-05788C6F05AE}"/>
          </ac:spMkLst>
        </pc:spChg>
        <pc:spChg chg="add mod">
          <ac:chgData name="dima kasasbeh" userId="7131769d280f5f69" providerId="LiveId" clId="{4A9A2899-B16A-4972-8E96-4F5B5683D62A}" dt="2023-10-26T09:51:42.868" v="2790" actId="20577"/>
          <ac:spMkLst>
            <pc:docMk/>
            <pc:sldMk cId="3953793152" sldId="547"/>
            <ac:spMk id="11" creationId="{3C753686-1CBA-6328-7EF4-F3D63E11D834}"/>
          </ac:spMkLst>
        </pc:spChg>
        <pc:spChg chg="add mod">
          <ac:chgData name="dima kasasbeh" userId="7131769d280f5f69" providerId="LiveId" clId="{4A9A2899-B16A-4972-8E96-4F5B5683D62A}" dt="2023-10-26T09:51:16.493" v="2785"/>
          <ac:spMkLst>
            <pc:docMk/>
            <pc:sldMk cId="3953793152" sldId="547"/>
            <ac:spMk id="12" creationId="{5DB6800F-1E2F-8CD0-E9C7-4CC33B7D3011}"/>
          </ac:spMkLst>
        </pc:spChg>
        <pc:spChg chg="add mod">
          <ac:chgData name="dima kasasbeh" userId="7131769d280f5f69" providerId="LiveId" clId="{4A9A2899-B16A-4972-8E96-4F5B5683D62A}" dt="2023-10-26T09:50:24.090" v="2783"/>
          <ac:spMkLst>
            <pc:docMk/>
            <pc:sldMk cId="3953793152" sldId="547"/>
            <ac:spMk id="13" creationId="{120F14A2-AEB5-F253-FC51-09F8D156CAB3}"/>
          </ac:spMkLst>
        </pc:spChg>
        <pc:spChg chg="add mod">
          <ac:chgData name="dima kasasbeh" userId="7131769d280f5f69" providerId="LiveId" clId="{4A9A2899-B16A-4972-8E96-4F5B5683D62A}" dt="2023-10-26T09:50:00.836" v="2782" actId="14100"/>
          <ac:spMkLst>
            <pc:docMk/>
            <pc:sldMk cId="3953793152" sldId="547"/>
            <ac:spMk id="14" creationId="{4F8BD7D4-AABC-1DDB-3814-30858DE129AF}"/>
          </ac:spMkLst>
        </pc:spChg>
        <pc:spChg chg="add del mod">
          <ac:chgData name="dima kasasbeh" userId="7131769d280f5f69" providerId="LiveId" clId="{4A9A2899-B16A-4972-8E96-4F5B5683D62A}" dt="2023-10-26T09:48:23.942" v="2773" actId="1076"/>
          <ac:spMkLst>
            <pc:docMk/>
            <pc:sldMk cId="3953793152" sldId="547"/>
            <ac:spMk id="25" creationId="{2BC869EB-5623-4AA1-9123-4AF9DF916049}"/>
          </ac:spMkLst>
        </pc:spChg>
        <pc:picChg chg="add mod">
          <ac:chgData name="dima kasasbeh" userId="7131769d280f5f69" providerId="LiveId" clId="{4A9A2899-B16A-4972-8E96-4F5B5683D62A}" dt="2023-10-26T09:47:04.411" v="2753" actId="1076"/>
          <ac:picMkLst>
            <pc:docMk/>
            <pc:sldMk cId="3953793152" sldId="547"/>
            <ac:picMk id="5" creationId="{174D43C0-A9EA-CEA5-7901-CB11F2BA965A}"/>
          </ac:picMkLst>
        </pc:picChg>
      </pc:sldChg>
      <pc:sldChg chg="add del">
        <pc:chgData name="dima kasasbeh" userId="7131769d280f5f69" providerId="LiveId" clId="{4A9A2899-B16A-4972-8E96-4F5B5683D62A}" dt="2023-10-26T10:03:35.854" v="2794" actId="47"/>
        <pc:sldMkLst>
          <pc:docMk/>
          <pc:sldMk cId="2141393168" sldId="548"/>
        </pc:sldMkLst>
      </pc:sldChg>
      <pc:sldChg chg="addSp modSp add mod">
        <pc:chgData name="dima kasasbeh" userId="7131769d280f5f69" providerId="LiveId" clId="{4A9A2899-B16A-4972-8E96-4F5B5683D62A}" dt="2023-10-26T10:07:14.088" v="2826" actId="1440"/>
        <pc:sldMkLst>
          <pc:docMk/>
          <pc:sldMk cId="2943884342" sldId="548"/>
        </pc:sldMkLst>
        <pc:spChg chg="mod">
          <ac:chgData name="dima kasasbeh" userId="7131769d280f5f69" providerId="LiveId" clId="{4A9A2899-B16A-4972-8E96-4F5B5683D62A}" dt="2023-10-26T10:03:43.839" v="2796"/>
          <ac:spMkLst>
            <pc:docMk/>
            <pc:sldMk cId="2943884342" sldId="548"/>
            <ac:spMk id="3" creationId="{F9A80F9F-74DB-1D57-04E8-E20E92A09B0A}"/>
          </ac:spMkLst>
        </pc:spChg>
        <pc:spChg chg="mod">
          <ac:chgData name="dima kasasbeh" userId="7131769d280f5f69" providerId="LiveId" clId="{4A9A2899-B16A-4972-8E96-4F5B5683D62A}" dt="2023-10-26T10:07:00.386" v="2824" actId="207"/>
          <ac:spMkLst>
            <pc:docMk/>
            <pc:sldMk cId="2943884342" sldId="548"/>
            <ac:spMk id="7" creationId="{628178E8-5808-A865-0FB2-1F8148D594BC}"/>
          </ac:spMkLst>
        </pc:spChg>
        <pc:picChg chg="add mod">
          <ac:chgData name="dima kasasbeh" userId="7131769d280f5f69" providerId="LiveId" clId="{4A9A2899-B16A-4972-8E96-4F5B5683D62A}" dt="2023-10-26T10:07:14.088" v="2826" actId="1440"/>
          <ac:picMkLst>
            <pc:docMk/>
            <pc:sldMk cId="2943884342" sldId="548"/>
            <ac:picMk id="4" creationId="{60F5B97A-9ED3-1915-948F-AEF73DC979B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FEA576-4ADF-42B5-80A9-D0A2C52ACA40}" type="doc">
      <dgm:prSet loTypeId="urn:microsoft.com/office/officeart/2005/8/layout/rings+Icon" loCatId="officeonline" qsTypeId="urn:microsoft.com/office/officeart/2005/8/quickstyle/3d3" qsCatId="3D" csTypeId="urn:microsoft.com/office/officeart/2005/8/colors/colorful4" csCatId="colorful" phldr="1"/>
      <dgm:spPr/>
    </dgm:pt>
    <dgm:pt modelId="{34E552A2-D246-433E-80FE-542C4EE025E2}">
      <dgm:prSet phldrT="[Text]" custT="1"/>
      <dgm:spPr/>
      <dgm:t>
        <a:bodyPr/>
        <a:lstStyle/>
        <a:p>
          <a:r>
            <a:rPr lang="en-US" sz="3600" b="0" cap="none" spc="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Issue</a:t>
          </a:r>
          <a:endParaRPr lang="en-US" sz="3600">
            <a:latin typeface="Times New Roman" panose="02020603050405020304" pitchFamily="18" charset="0"/>
            <a:cs typeface="Times New Roman" panose="02020603050405020304" pitchFamily="18" charset="0"/>
          </a:endParaRPr>
        </a:p>
        <a:p>
          <a:r>
            <a:rPr lang="en-US" sz="2000">
              <a:latin typeface="Times New Roman" panose="02020603050405020304" pitchFamily="18" charset="0"/>
              <a:cs typeface="Times New Roman" panose="02020603050405020304" pitchFamily="18" charset="0"/>
            </a:rPr>
            <a:t>Which problem are you attempting to solve with your research?</a:t>
          </a:r>
          <a:endParaRPr lang="en-US" sz="2400" dirty="0">
            <a:latin typeface="Times New Roman" panose="02020603050405020304" pitchFamily="18" charset="0"/>
            <a:cs typeface="Times New Roman" panose="02020603050405020304" pitchFamily="18" charset="0"/>
          </a:endParaRPr>
        </a:p>
      </dgm:t>
    </dgm:pt>
    <dgm:pt modelId="{E4005B93-F6E7-4EDA-ACC2-1B66A5F031E3}" type="parTrans" cxnId="{192A2354-03AC-4959-A068-04548964B50F}">
      <dgm:prSet/>
      <dgm:spPr/>
      <dgm:t>
        <a:bodyPr/>
        <a:lstStyle/>
        <a:p>
          <a:endParaRPr lang="en-US"/>
        </a:p>
      </dgm:t>
    </dgm:pt>
    <dgm:pt modelId="{63C9B5EC-6921-414F-9649-EA5B8FE25244}" type="sibTrans" cxnId="{192A2354-03AC-4959-A068-04548964B50F}">
      <dgm:prSet/>
      <dgm:spPr/>
      <dgm:t>
        <a:bodyPr/>
        <a:lstStyle/>
        <a:p>
          <a:endParaRPr lang="en-US"/>
        </a:p>
      </dgm:t>
    </dgm:pt>
    <dgm:pt modelId="{D8725F9B-5E9B-4611-A022-8533A717F62E}">
      <dgm:prSet phldrT="[Text]" custT="1"/>
      <dgm:spPr/>
      <dgm:t>
        <a:bodyPr/>
        <a:lstStyle/>
        <a:p>
          <a:r>
            <a:rPr lang="en-US" sz="3600" b="0" kern="1200" cap="none" spc="0">
              <a:ln w="0"/>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Design</a:t>
          </a:r>
          <a:r>
            <a:rPr lang="en-US" sz="2300" kern="1200"/>
            <a:t>: </a:t>
          </a:r>
          <a:r>
            <a:rPr lang="en-US" sz="2000" kern="1200">
              <a:latin typeface="Times New Roman" panose="02020603050405020304" pitchFamily="18" charset="0"/>
              <a:ea typeface="+mn-ea"/>
              <a:cs typeface="Times New Roman" panose="02020603050405020304" pitchFamily="18" charset="0"/>
            </a:rPr>
            <a:t>What methods will be used to accomplish the research's goals?</a:t>
          </a:r>
          <a:endParaRPr lang="en-US" sz="2000" kern="1200" dirty="0">
            <a:latin typeface="Times New Roman" panose="02020603050405020304" pitchFamily="18" charset="0"/>
            <a:ea typeface="+mn-ea"/>
            <a:cs typeface="Times New Roman" panose="02020603050405020304" pitchFamily="18" charset="0"/>
          </a:endParaRPr>
        </a:p>
      </dgm:t>
    </dgm:pt>
    <dgm:pt modelId="{BC3021C7-C28D-43F6-9137-B2AC11923294}" type="parTrans" cxnId="{87C25DF3-073E-4E54-B32A-6DAF92183FE5}">
      <dgm:prSet/>
      <dgm:spPr/>
      <dgm:t>
        <a:bodyPr/>
        <a:lstStyle/>
        <a:p>
          <a:endParaRPr lang="en-US"/>
        </a:p>
      </dgm:t>
    </dgm:pt>
    <dgm:pt modelId="{FB11EF06-6D54-4134-8087-146911D5B4C7}" type="sibTrans" cxnId="{87C25DF3-073E-4E54-B32A-6DAF92183FE5}">
      <dgm:prSet/>
      <dgm:spPr/>
      <dgm:t>
        <a:bodyPr/>
        <a:lstStyle/>
        <a:p>
          <a:endParaRPr lang="en-US"/>
        </a:p>
      </dgm:t>
    </dgm:pt>
    <dgm:pt modelId="{CE934F29-059E-4F8B-A5A8-94B6BB022FE8}">
      <dgm:prSet phldrT="[Text]" custT="1"/>
      <dgm:spPr/>
      <dgm:t>
        <a:bodyPr/>
        <a:lstStyle/>
        <a:p>
          <a:r>
            <a:rPr lang="en-US" sz="3600" b="0" kern="1200" cap="none" spc="0" dirty="0">
              <a:ln w="0"/>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Benefit</a:t>
          </a:r>
          <a:r>
            <a:rPr lang="en-US" sz="2300" kern="1200" dirty="0"/>
            <a:t>: </a:t>
          </a:r>
          <a:r>
            <a:rPr lang="en-US" sz="2000" kern="1200" dirty="0">
              <a:latin typeface="Times New Roman" panose="02020603050405020304" pitchFamily="18" charset="0"/>
              <a:ea typeface="+mn-ea"/>
              <a:cs typeface="Times New Roman" panose="02020603050405020304" pitchFamily="18" charset="0"/>
            </a:rPr>
            <a:t>What will this research add to the field of computer science?</a:t>
          </a:r>
        </a:p>
      </dgm:t>
    </dgm:pt>
    <dgm:pt modelId="{2942B209-F660-4635-8447-2608C8C86B26}" type="parTrans" cxnId="{EF75EF39-EB1C-4F4D-8288-A81B72514A18}">
      <dgm:prSet/>
      <dgm:spPr/>
      <dgm:t>
        <a:bodyPr/>
        <a:lstStyle/>
        <a:p>
          <a:endParaRPr lang="en-US"/>
        </a:p>
      </dgm:t>
    </dgm:pt>
    <dgm:pt modelId="{0E2D52BB-D7DA-4E71-9BA3-BF50F8FE8A13}" type="sibTrans" cxnId="{EF75EF39-EB1C-4F4D-8288-A81B72514A18}">
      <dgm:prSet/>
      <dgm:spPr/>
      <dgm:t>
        <a:bodyPr/>
        <a:lstStyle/>
        <a:p>
          <a:endParaRPr lang="en-US"/>
        </a:p>
      </dgm:t>
    </dgm:pt>
    <dgm:pt modelId="{5A720B18-1855-41F5-9263-473D8B560A55}" type="pres">
      <dgm:prSet presAssocID="{6FFEA576-4ADF-42B5-80A9-D0A2C52ACA40}" presName="Name0" presStyleCnt="0">
        <dgm:presLayoutVars>
          <dgm:chMax val="7"/>
          <dgm:dir/>
          <dgm:resizeHandles val="exact"/>
        </dgm:presLayoutVars>
      </dgm:prSet>
      <dgm:spPr/>
    </dgm:pt>
    <dgm:pt modelId="{CFFA84E6-0EE0-407B-951B-0791593F3C9A}" type="pres">
      <dgm:prSet presAssocID="{6FFEA576-4ADF-42B5-80A9-D0A2C52ACA40}" presName="ellipse1" presStyleLbl="vennNode1" presStyleIdx="0" presStyleCnt="3" custScaleX="102061" custScaleY="93307" custLinFactNeighborX="-11676" custLinFactNeighborY="-5097">
        <dgm:presLayoutVars>
          <dgm:bulletEnabled val="1"/>
        </dgm:presLayoutVars>
      </dgm:prSet>
      <dgm:spPr/>
    </dgm:pt>
    <dgm:pt modelId="{74CD7552-6A87-45E0-AA78-C96FA48ADDD6}" type="pres">
      <dgm:prSet presAssocID="{6FFEA576-4ADF-42B5-80A9-D0A2C52ACA40}" presName="ellipse2" presStyleLbl="vennNode1" presStyleIdx="1" presStyleCnt="3" custScaleX="103270" custScaleY="88333" custLinFactNeighborX="-7205" custLinFactNeighborY="-9451">
        <dgm:presLayoutVars>
          <dgm:bulletEnabled val="1"/>
        </dgm:presLayoutVars>
      </dgm:prSet>
      <dgm:spPr/>
    </dgm:pt>
    <dgm:pt modelId="{8B6AF134-A29C-4C29-9A84-1ADDFD9E708B}" type="pres">
      <dgm:prSet presAssocID="{6FFEA576-4ADF-42B5-80A9-D0A2C52ACA40}" presName="ellipse3" presStyleLbl="vennNode1" presStyleIdx="2" presStyleCnt="3" custScaleX="102849" custLinFactNeighborX="9563" custLinFactNeighborY="-4458">
        <dgm:presLayoutVars>
          <dgm:bulletEnabled val="1"/>
        </dgm:presLayoutVars>
      </dgm:prSet>
      <dgm:spPr/>
    </dgm:pt>
  </dgm:ptLst>
  <dgm:cxnLst>
    <dgm:cxn modelId="{2D17C81B-1FB7-4F1D-BAE8-161E272F281C}" type="presOf" srcId="{6FFEA576-4ADF-42B5-80A9-D0A2C52ACA40}" destId="{5A720B18-1855-41F5-9263-473D8B560A55}" srcOrd="0" destOrd="0" presId="urn:microsoft.com/office/officeart/2005/8/layout/rings+Icon"/>
    <dgm:cxn modelId="{EF75EF39-EB1C-4F4D-8288-A81B72514A18}" srcId="{6FFEA576-4ADF-42B5-80A9-D0A2C52ACA40}" destId="{CE934F29-059E-4F8B-A5A8-94B6BB022FE8}" srcOrd="2" destOrd="0" parTransId="{2942B209-F660-4635-8447-2608C8C86B26}" sibTransId="{0E2D52BB-D7DA-4E71-9BA3-BF50F8FE8A13}"/>
    <dgm:cxn modelId="{6BD5214F-2DC8-46BA-ACF3-B67A1948E3A3}" type="presOf" srcId="{34E552A2-D246-433E-80FE-542C4EE025E2}" destId="{CFFA84E6-0EE0-407B-951B-0791593F3C9A}" srcOrd="0" destOrd="0" presId="urn:microsoft.com/office/officeart/2005/8/layout/rings+Icon"/>
    <dgm:cxn modelId="{192A2354-03AC-4959-A068-04548964B50F}" srcId="{6FFEA576-4ADF-42B5-80A9-D0A2C52ACA40}" destId="{34E552A2-D246-433E-80FE-542C4EE025E2}" srcOrd="0" destOrd="0" parTransId="{E4005B93-F6E7-4EDA-ACC2-1B66A5F031E3}" sibTransId="{63C9B5EC-6921-414F-9649-EA5B8FE25244}"/>
    <dgm:cxn modelId="{C5B91E56-B503-4FD2-A9AC-E3B8FAF83E45}" type="presOf" srcId="{CE934F29-059E-4F8B-A5A8-94B6BB022FE8}" destId="{8B6AF134-A29C-4C29-9A84-1ADDFD9E708B}" srcOrd="0" destOrd="0" presId="urn:microsoft.com/office/officeart/2005/8/layout/rings+Icon"/>
    <dgm:cxn modelId="{3FE27BEB-2D4A-42CA-B604-679180D51A92}" type="presOf" srcId="{D8725F9B-5E9B-4611-A022-8533A717F62E}" destId="{74CD7552-6A87-45E0-AA78-C96FA48ADDD6}" srcOrd="0" destOrd="0" presId="urn:microsoft.com/office/officeart/2005/8/layout/rings+Icon"/>
    <dgm:cxn modelId="{87C25DF3-073E-4E54-B32A-6DAF92183FE5}" srcId="{6FFEA576-4ADF-42B5-80A9-D0A2C52ACA40}" destId="{D8725F9B-5E9B-4611-A022-8533A717F62E}" srcOrd="1" destOrd="0" parTransId="{BC3021C7-C28D-43F6-9137-B2AC11923294}" sibTransId="{FB11EF06-6D54-4134-8087-146911D5B4C7}"/>
    <dgm:cxn modelId="{AFC36339-6B16-4F12-8FED-2B2D2ECAB673}" type="presParOf" srcId="{5A720B18-1855-41F5-9263-473D8B560A55}" destId="{CFFA84E6-0EE0-407B-951B-0791593F3C9A}" srcOrd="0" destOrd="0" presId="urn:microsoft.com/office/officeart/2005/8/layout/rings+Icon"/>
    <dgm:cxn modelId="{04A11683-6BD6-402D-84A9-A61D64A3C42A}" type="presParOf" srcId="{5A720B18-1855-41F5-9263-473D8B560A55}" destId="{74CD7552-6A87-45E0-AA78-C96FA48ADDD6}" srcOrd="1" destOrd="0" presId="urn:microsoft.com/office/officeart/2005/8/layout/rings+Icon"/>
    <dgm:cxn modelId="{24B68FB1-B3D4-46E8-8322-7B7984054254}" type="presParOf" srcId="{5A720B18-1855-41F5-9263-473D8B560A55}" destId="{8B6AF134-A29C-4C29-9A84-1ADDFD9E708B}" srcOrd="2" destOrd="0" presId="urn:microsoft.com/office/officeart/2005/8/layout/rings+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8A2790-B1D6-44ED-B6F5-BA512E3A174F}" type="doc">
      <dgm:prSet loTypeId="urn:microsoft.com/office/officeart/2008/layout/VerticalCurvedList" loCatId="list" qsTypeId="urn:microsoft.com/office/officeart/2005/8/quickstyle/3d4" qsCatId="3D" csTypeId="urn:microsoft.com/office/officeart/2005/8/colors/colorful4" csCatId="colorful" phldr="1"/>
      <dgm:spPr/>
      <dgm:t>
        <a:bodyPr/>
        <a:lstStyle/>
        <a:p>
          <a:endParaRPr lang="en-US"/>
        </a:p>
      </dgm:t>
    </dgm:pt>
    <dgm:pt modelId="{21E0181D-1083-418F-BE77-F2F48DC589A4}">
      <dgm:prSet phldrT="[Text]" custT="1"/>
      <dgm:spPr/>
      <dgm:t>
        <a:bodyPr/>
        <a:lstStyle/>
        <a:p>
          <a:r>
            <a:rPr lang="en-US" sz="2400" b="0" i="1" cap="none" spc="0"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OUTLINE</a:t>
          </a:r>
          <a:r>
            <a:rPr lang="en-US" sz="2400" b="0" i="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the steps in the research you propose.</a:t>
          </a:r>
          <a:endPar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24BC3EC7-4882-4918-B702-0C9CD79453E3}" type="parTrans" cxnId="{A19360FC-8DB6-4AF0-8299-436DAF37E3D8}">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9D28A82E-E26F-46D7-AEEA-5142FC5F4C98}" type="sibTrans" cxnId="{A19360FC-8DB6-4AF0-8299-436DAF37E3D8}">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44C47A04-11F9-4E30-A43A-F7CD0FF0C496}">
      <dgm:prSet phldrT="[Text]" phldr="1"/>
      <dgm:spPr/>
      <dgm:t>
        <a:bodyPr/>
        <a:lstStyle/>
        <a:p>
          <a:endPar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8F04F15F-C96C-44FC-8E4B-4B5E355F757C}" type="parTrans" cxnId="{2481971D-6AF3-4203-9B4F-75A08571652B}">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6407011D-41EC-4C26-9503-E8E778AD9841}" type="sibTrans" cxnId="{2481971D-6AF3-4203-9B4F-75A08571652B}">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5C1599C5-5471-4757-8E5F-A0ABB7AC2CC1}">
      <dgm:prSet phldrT="[Text]" custT="1"/>
      <dgm:spPr/>
      <dgm:t>
        <a:bodyPr/>
        <a:lstStyle/>
        <a:p>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Put yourself in a scholarly </a:t>
          </a:r>
          <a:r>
            <a:rPr lang="en-US" sz="2400" b="0"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CONTEXT</a:t>
          </a:r>
        </a:p>
      </dgm:t>
    </dgm:pt>
    <dgm:pt modelId="{ACE0526B-86B7-4F0E-89E5-675179137BF2}" type="parTrans" cxnId="{B89616BC-14EB-46A4-8FCA-FD4C2345EB24}">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04BA0ACD-D375-45E8-9BE3-F0F8A7E6FE1D}" type="sibTrans" cxnId="{B89616BC-14EB-46A4-8FCA-FD4C2345EB24}">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8382D76C-A407-4A3F-BCD6-47B43A7F4E8B}">
      <dgm:prSet phldrT="[Text]" custT="1"/>
      <dgm:spPr/>
      <dgm:t>
        <a:bodyPr/>
        <a:lstStyle/>
        <a:p>
          <a:r>
            <a:rPr lang="en-US" sz="2400" b="0" i="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2400" b="0" i="1" cap="none" spc="0"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VALIDATE</a:t>
          </a:r>
          <a:r>
            <a:rPr lang="en-US" sz="2400" b="0" i="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your research</a:t>
          </a:r>
          <a:endPar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AEFC55FF-7260-4B91-8499-8EDC335F1BCA}" type="parTrans" cxnId="{ECF05619-22A7-457A-A211-0BD14B69D6C7}">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C24F7535-585C-4941-B436-3A45B84E2A2F}" type="sibTrans" cxnId="{ECF05619-22A7-457A-A211-0BD14B69D6C7}">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4E23E275-F6B7-4F84-8342-D1A4255E2865}">
      <dgm:prSet phldrT="[Text]" custT="1"/>
      <dgm:spPr/>
      <dgm:t>
        <a:bodyPr/>
        <a:lstStyle/>
        <a:p>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Be </a:t>
          </a:r>
          <a:r>
            <a:rPr lang="en-US" sz="2400" b="0"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INNOVATIVE</a:t>
          </a:r>
        </a:p>
      </dgm:t>
    </dgm:pt>
    <dgm:pt modelId="{32B3B17E-CEEB-45FD-8E40-A309459633C4}" type="parTrans" cxnId="{A09C1AE6-D32B-49BC-AB99-30243F08007C}">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51C27297-F43B-46F9-977B-FC56C330978D}" type="sibTrans" cxnId="{A09C1AE6-D32B-49BC-AB99-30243F08007C}">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ED38FC12-F74F-48BA-9C39-C7177AC0850D}">
      <dgm:prSet phldrT="[Text]" custT="1"/>
      <dgm:spPr/>
      <dgm:t>
        <a:bodyPr/>
        <a:lstStyle/>
        <a:p>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2400" b="0"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CONSIDER</a:t>
          </a: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your test results.</a:t>
          </a:r>
          <a:endParaRPr lang="en-US" sz="2400" b="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63394D87-50F5-4F1B-AFF7-8D6EB457E7AF}" type="parTrans" cxnId="{9DF82589-7BAC-4CC4-9112-8164DED3CD22}">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35C01EFC-EF16-4E7E-9670-C6B5276F5ECE}" type="sibTrans" cxnId="{9DF82589-7BAC-4CC4-9112-8164DED3CD22}">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7737A1B8-5DB8-4942-88E1-34FCEAADEEDF}">
      <dgm:prSet phldrT="[Text]" custT="1"/>
      <dgm:spPr/>
      <dgm:t>
        <a:bodyPr/>
        <a:lstStyle/>
        <a:p>
          <a:r>
            <a:rPr lang="en-US" sz="2400" b="0" i="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Be aware of potential issues</a:t>
          </a:r>
          <a:endParaRPr lang="en-US" sz="2400" b="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E70F334E-88F5-4733-8C31-7632119B4C46}" type="parTrans" cxnId="{13C7ED9D-40AD-48F9-BD10-440C57AF33BA}">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4DCDA68D-0746-423B-975D-5B12D4280FE9}" type="sibTrans" cxnId="{13C7ED9D-40AD-48F9-BD10-440C57AF33BA}">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981CFBA1-FD8E-4DDD-A224-7F7F33461DC5}">
      <dgm:prSet phldrT="[Text]" custT="1"/>
      <dgm:spPr/>
      <dgm:t>
        <a:bodyPr/>
        <a:lstStyle/>
        <a:p>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Expect a reasonable </a:t>
          </a:r>
          <a:r>
            <a:rPr lang="en-US" sz="2400" b="0"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TIMETABLE</a:t>
          </a:r>
        </a:p>
      </dgm:t>
    </dgm:pt>
    <dgm:pt modelId="{1E61C771-A28F-4D66-9978-94C52F930404}" type="parTrans" cxnId="{C53427CA-6CA9-49F0-BCEE-C9967C493690}">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CF631156-9C72-4EF9-91EE-4943C2DCF9D9}" type="sibTrans" cxnId="{C53427CA-6CA9-49F0-BCEE-C9967C493690}">
      <dgm:prSet/>
      <dgm:spPr/>
      <dgm:t>
        <a:bodyPr/>
        <a:lstStyle/>
        <a:p>
          <a:endParaRPr lang="en-US" sz="2400" b="0" cap="none" spc="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gm:t>
    </dgm:pt>
    <dgm:pt modelId="{33091796-2A40-400B-BEFD-0D85868DE4FF}" type="pres">
      <dgm:prSet presAssocID="{7B8A2790-B1D6-44ED-B6F5-BA512E3A174F}" presName="Name0" presStyleCnt="0">
        <dgm:presLayoutVars>
          <dgm:chMax val="7"/>
          <dgm:chPref val="7"/>
          <dgm:dir/>
        </dgm:presLayoutVars>
      </dgm:prSet>
      <dgm:spPr/>
    </dgm:pt>
    <dgm:pt modelId="{A953C705-0B4B-49CD-B115-6B1FDAF179A1}" type="pres">
      <dgm:prSet presAssocID="{7B8A2790-B1D6-44ED-B6F5-BA512E3A174F}" presName="Name1" presStyleCnt="0"/>
      <dgm:spPr/>
    </dgm:pt>
    <dgm:pt modelId="{4221278B-4AB1-433A-8E1C-E2C66069DE91}" type="pres">
      <dgm:prSet presAssocID="{7B8A2790-B1D6-44ED-B6F5-BA512E3A174F}" presName="cycle" presStyleCnt="0"/>
      <dgm:spPr/>
    </dgm:pt>
    <dgm:pt modelId="{35DAC5FE-0282-4D20-84AE-7F65BC02831D}" type="pres">
      <dgm:prSet presAssocID="{7B8A2790-B1D6-44ED-B6F5-BA512E3A174F}" presName="srcNode" presStyleLbl="node1" presStyleIdx="0" presStyleCnt="7"/>
      <dgm:spPr/>
    </dgm:pt>
    <dgm:pt modelId="{EC73F6B0-B540-42F0-95BF-C0461C6EA628}" type="pres">
      <dgm:prSet presAssocID="{7B8A2790-B1D6-44ED-B6F5-BA512E3A174F}" presName="conn" presStyleLbl="parChTrans1D2" presStyleIdx="0" presStyleCnt="1"/>
      <dgm:spPr/>
    </dgm:pt>
    <dgm:pt modelId="{14837DB2-D203-44C1-B51B-1DDF26BCB08A}" type="pres">
      <dgm:prSet presAssocID="{7B8A2790-B1D6-44ED-B6F5-BA512E3A174F}" presName="extraNode" presStyleLbl="node1" presStyleIdx="0" presStyleCnt="7"/>
      <dgm:spPr/>
    </dgm:pt>
    <dgm:pt modelId="{1B10E37A-62F3-4FE4-A013-63C74D64A415}" type="pres">
      <dgm:prSet presAssocID="{7B8A2790-B1D6-44ED-B6F5-BA512E3A174F}" presName="dstNode" presStyleLbl="node1" presStyleIdx="0" presStyleCnt="7"/>
      <dgm:spPr/>
    </dgm:pt>
    <dgm:pt modelId="{C0A90C68-31A5-4346-93DB-180B8E92110B}" type="pres">
      <dgm:prSet presAssocID="{21E0181D-1083-418F-BE77-F2F48DC589A4}" presName="text_1" presStyleLbl="node1" presStyleIdx="0" presStyleCnt="7">
        <dgm:presLayoutVars>
          <dgm:bulletEnabled val="1"/>
        </dgm:presLayoutVars>
      </dgm:prSet>
      <dgm:spPr/>
    </dgm:pt>
    <dgm:pt modelId="{D5299CE2-7B13-4CAB-A980-5F423CC52BEF}" type="pres">
      <dgm:prSet presAssocID="{21E0181D-1083-418F-BE77-F2F48DC589A4}" presName="accent_1" presStyleCnt="0"/>
      <dgm:spPr/>
    </dgm:pt>
    <dgm:pt modelId="{2393C9CD-A870-4465-A4C0-42F6E886586D}" type="pres">
      <dgm:prSet presAssocID="{21E0181D-1083-418F-BE77-F2F48DC589A4}" presName="accentRepeatNode" presStyleLbl="solidFgAcc1" presStyleIdx="0" presStyleCnt="7"/>
      <dgm:spPr/>
    </dgm:pt>
    <dgm:pt modelId="{E1510D55-A54B-4663-8A4E-345FAEB8098B}" type="pres">
      <dgm:prSet presAssocID="{5C1599C5-5471-4757-8E5F-A0ABB7AC2CC1}" presName="text_2" presStyleLbl="node1" presStyleIdx="1" presStyleCnt="7">
        <dgm:presLayoutVars>
          <dgm:bulletEnabled val="1"/>
        </dgm:presLayoutVars>
      </dgm:prSet>
      <dgm:spPr/>
    </dgm:pt>
    <dgm:pt modelId="{E9A8CC86-FA7A-43D6-926F-50E136116E26}" type="pres">
      <dgm:prSet presAssocID="{5C1599C5-5471-4757-8E5F-A0ABB7AC2CC1}" presName="accent_2" presStyleCnt="0"/>
      <dgm:spPr/>
    </dgm:pt>
    <dgm:pt modelId="{C2BBCB9D-C811-49B8-99C9-D1D3F17F99E9}" type="pres">
      <dgm:prSet presAssocID="{5C1599C5-5471-4757-8E5F-A0ABB7AC2CC1}" presName="accentRepeatNode" presStyleLbl="solidFgAcc1" presStyleIdx="1" presStyleCnt="7"/>
      <dgm:spPr/>
    </dgm:pt>
    <dgm:pt modelId="{C5CC6576-08A4-4BB9-99C4-C50F42801BB9}" type="pres">
      <dgm:prSet presAssocID="{8382D76C-A407-4A3F-BCD6-47B43A7F4E8B}" presName="text_3" presStyleLbl="node1" presStyleIdx="2" presStyleCnt="7">
        <dgm:presLayoutVars>
          <dgm:bulletEnabled val="1"/>
        </dgm:presLayoutVars>
      </dgm:prSet>
      <dgm:spPr/>
    </dgm:pt>
    <dgm:pt modelId="{9870D807-A1C9-414C-A3A7-62237A60B709}" type="pres">
      <dgm:prSet presAssocID="{8382D76C-A407-4A3F-BCD6-47B43A7F4E8B}" presName="accent_3" presStyleCnt="0"/>
      <dgm:spPr/>
    </dgm:pt>
    <dgm:pt modelId="{3740D115-E95C-4573-A4A0-E54A4CEF1449}" type="pres">
      <dgm:prSet presAssocID="{8382D76C-A407-4A3F-BCD6-47B43A7F4E8B}" presName="accentRepeatNode" presStyleLbl="solidFgAcc1" presStyleIdx="2" presStyleCnt="7"/>
      <dgm:spPr/>
    </dgm:pt>
    <dgm:pt modelId="{8B5ADB70-E72A-49BD-AB41-61B7E48FAE07}" type="pres">
      <dgm:prSet presAssocID="{4E23E275-F6B7-4F84-8342-D1A4255E2865}" presName="text_4" presStyleLbl="node1" presStyleIdx="3" presStyleCnt="7">
        <dgm:presLayoutVars>
          <dgm:bulletEnabled val="1"/>
        </dgm:presLayoutVars>
      </dgm:prSet>
      <dgm:spPr/>
    </dgm:pt>
    <dgm:pt modelId="{2C4A4090-2BE0-4872-ADD7-EE808E6D8B0B}" type="pres">
      <dgm:prSet presAssocID="{4E23E275-F6B7-4F84-8342-D1A4255E2865}" presName="accent_4" presStyleCnt="0"/>
      <dgm:spPr/>
    </dgm:pt>
    <dgm:pt modelId="{CCB1E3F6-A831-4356-B765-FDF468C97967}" type="pres">
      <dgm:prSet presAssocID="{4E23E275-F6B7-4F84-8342-D1A4255E2865}" presName="accentRepeatNode" presStyleLbl="solidFgAcc1" presStyleIdx="3" presStyleCnt="7"/>
      <dgm:spPr/>
    </dgm:pt>
    <dgm:pt modelId="{439F6936-B514-4CAA-94BC-608B9690B7BB}" type="pres">
      <dgm:prSet presAssocID="{ED38FC12-F74F-48BA-9C39-C7177AC0850D}" presName="text_5" presStyleLbl="node1" presStyleIdx="4" presStyleCnt="7">
        <dgm:presLayoutVars>
          <dgm:bulletEnabled val="1"/>
        </dgm:presLayoutVars>
      </dgm:prSet>
      <dgm:spPr/>
    </dgm:pt>
    <dgm:pt modelId="{E8634CBA-2C1A-4F05-9D1A-8FFE8183AA2C}" type="pres">
      <dgm:prSet presAssocID="{ED38FC12-F74F-48BA-9C39-C7177AC0850D}" presName="accent_5" presStyleCnt="0"/>
      <dgm:spPr/>
    </dgm:pt>
    <dgm:pt modelId="{44D5C3BF-D8D1-4616-BB4A-A3E5FC0F6601}" type="pres">
      <dgm:prSet presAssocID="{ED38FC12-F74F-48BA-9C39-C7177AC0850D}" presName="accentRepeatNode" presStyleLbl="solidFgAcc1" presStyleIdx="4" presStyleCnt="7"/>
      <dgm:spPr/>
    </dgm:pt>
    <dgm:pt modelId="{7B55EF3E-4A46-4146-B1C5-D5D5560AE9A4}" type="pres">
      <dgm:prSet presAssocID="{7737A1B8-5DB8-4942-88E1-34FCEAADEEDF}" presName="text_6" presStyleLbl="node1" presStyleIdx="5" presStyleCnt="7">
        <dgm:presLayoutVars>
          <dgm:bulletEnabled val="1"/>
        </dgm:presLayoutVars>
      </dgm:prSet>
      <dgm:spPr/>
    </dgm:pt>
    <dgm:pt modelId="{94AFDB37-55AE-4E3A-842D-974C16530AE6}" type="pres">
      <dgm:prSet presAssocID="{7737A1B8-5DB8-4942-88E1-34FCEAADEEDF}" presName="accent_6" presStyleCnt="0"/>
      <dgm:spPr/>
    </dgm:pt>
    <dgm:pt modelId="{34ACE352-F688-4482-B985-C80186EAA5CE}" type="pres">
      <dgm:prSet presAssocID="{7737A1B8-5DB8-4942-88E1-34FCEAADEEDF}" presName="accentRepeatNode" presStyleLbl="solidFgAcc1" presStyleIdx="5" presStyleCnt="7"/>
      <dgm:spPr/>
    </dgm:pt>
    <dgm:pt modelId="{5B36DD97-3F70-4CE1-9087-8F67B3BA79E6}" type="pres">
      <dgm:prSet presAssocID="{981CFBA1-FD8E-4DDD-A224-7F7F33461DC5}" presName="text_7" presStyleLbl="node1" presStyleIdx="6" presStyleCnt="7">
        <dgm:presLayoutVars>
          <dgm:bulletEnabled val="1"/>
        </dgm:presLayoutVars>
      </dgm:prSet>
      <dgm:spPr/>
    </dgm:pt>
    <dgm:pt modelId="{A94B5DDF-87CF-4354-A2ED-9863BE313265}" type="pres">
      <dgm:prSet presAssocID="{981CFBA1-FD8E-4DDD-A224-7F7F33461DC5}" presName="accent_7" presStyleCnt="0"/>
      <dgm:spPr/>
    </dgm:pt>
    <dgm:pt modelId="{23731495-009F-44E8-87B0-095D8A0748BC}" type="pres">
      <dgm:prSet presAssocID="{981CFBA1-FD8E-4DDD-A224-7F7F33461DC5}" presName="accentRepeatNode" presStyleLbl="solidFgAcc1" presStyleIdx="6" presStyleCnt="7"/>
      <dgm:spPr/>
    </dgm:pt>
  </dgm:ptLst>
  <dgm:cxnLst>
    <dgm:cxn modelId="{4F852D0A-F5BB-4906-8699-72CCE4039EA2}" type="presOf" srcId="{7737A1B8-5DB8-4942-88E1-34FCEAADEEDF}" destId="{7B55EF3E-4A46-4146-B1C5-D5D5560AE9A4}" srcOrd="0" destOrd="0" presId="urn:microsoft.com/office/officeart/2008/layout/VerticalCurvedList"/>
    <dgm:cxn modelId="{ECF05619-22A7-457A-A211-0BD14B69D6C7}" srcId="{7B8A2790-B1D6-44ED-B6F5-BA512E3A174F}" destId="{8382D76C-A407-4A3F-BCD6-47B43A7F4E8B}" srcOrd="2" destOrd="0" parTransId="{AEFC55FF-7260-4B91-8499-8EDC335F1BCA}" sibTransId="{C24F7535-585C-4941-B436-3A45B84E2A2F}"/>
    <dgm:cxn modelId="{2481971D-6AF3-4203-9B4F-75A08571652B}" srcId="{7B8A2790-B1D6-44ED-B6F5-BA512E3A174F}" destId="{44C47A04-11F9-4E30-A43A-F7CD0FF0C496}" srcOrd="7" destOrd="0" parTransId="{8F04F15F-C96C-44FC-8E4B-4B5E355F757C}" sibTransId="{6407011D-41EC-4C26-9503-E8E778AD9841}"/>
    <dgm:cxn modelId="{37D81F24-F805-4236-86BC-D4F9099A8617}" type="presOf" srcId="{21E0181D-1083-418F-BE77-F2F48DC589A4}" destId="{C0A90C68-31A5-4346-93DB-180B8E92110B}" srcOrd="0" destOrd="0" presId="urn:microsoft.com/office/officeart/2008/layout/VerticalCurvedList"/>
    <dgm:cxn modelId="{134DEA4D-D965-4276-9A22-71B78C9FEE54}" type="presOf" srcId="{9D28A82E-E26F-46D7-AEEA-5142FC5F4C98}" destId="{EC73F6B0-B540-42F0-95BF-C0461C6EA628}" srcOrd="0" destOrd="0" presId="urn:microsoft.com/office/officeart/2008/layout/VerticalCurvedList"/>
    <dgm:cxn modelId="{6933EB88-D21E-457A-843F-2443870ED187}" type="presOf" srcId="{ED38FC12-F74F-48BA-9C39-C7177AC0850D}" destId="{439F6936-B514-4CAA-94BC-608B9690B7BB}" srcOrd="0" destOrd="0" presId="urn:microsoft.com/office/officeart/2008/layout/VerticalCurvedList"/>
    <dgm:cxn modelId="{9DF82589-7BAC-4CC4-9112-8164DED3CD22}" srcId="{7B8A2790-B1D6-44ED-B6F5-BA512E3A174F}" destId="{ED38FC12-F74F-48BA-9C39-C7177AC0850D}" srcOrd="4" destOrd="0" parTransId="{63394D87-50F5-4F1B-AFF7-8D6EB457E7AF}" sibTransId="{35C01EFC-EF16-4E7E-9670-C6B5276F5ECE}"/>
    <dgm:cxn modelId="{CDE81492-57DA-478F-B313-397AB4510A64}" type="presOf" srcId="{4E23E275-F6B7-4F84-8342-D1A4255E2865}" destId="{8B5ADB70-E72A-49BD-AB41-61B7E48FAE07}" srcOrd="0" destOrd="0" presId="urn:microsoft.com/office/officeart/2008/layout/VerticalCurvedList"/>
    <dgm:cxn modelId="{13C7ED9D-40AD-48F9-BD10-440C57AF33BA}" srcId="{7B8A2790-B1D6-44ED-B6F5-BA512E3A174F}" destId="{7737A1B8-5DB8-4942-88E1-34FCEAADEEDF}" srcOrd="5" destOrd="0" parTransId="{E70F334E-88F5-4733-8C31-7632119B4C46}" sibTransId="{4DCDA68D-0746-423B-975D-5B12D4280FE9}"/>
    <dgm:cxn modelId="{9ABBA0A7-FAD3-473E-8951-C3EF3001056B}" type="presOf" srcId="{5C1599C5-5471-4757-8E5F-A0ABB7AC2CC1}" destId="{E1510D55-A54B-4663-8A4E-345FAEB8098B}" srcOrd="0" destOrd="0" presId="urn:microsoft.com/office/officeart/2008/layout/VerticalCurvedList"/>
    <dgm:cxn modelId="{B89616BC-14EB-46A4-8FCA-FD4C2345EB24}" srcId="{7B8A2790-B1D6-44ED-B6F5-BA512E3A174F}" destId="{5C1599C5-5471-4757-8E5F-A0ABB7AC2CC1}" srcOrd="1" destOrd="0" parTransId="{ACE0526B-86B7-4F0E-89E5-675179137BF2}" sibTransId="{04BA0ACD-D375-45E8-9BE3-F0F8A7E6FE1D}"/>
    <dgm:cxn modelId="{499B45BC-BE5D-4828-B649-587A371B1BF7}" type="presOf" srcId="{8382D76C-A407-4A3F-BCD6-47B43A7F4E8B}" destId="{C5CC6576-08A4-4BB9-99C4-C50F42801BB9}" srcOrd="0" destOrd="0" presId="urn:microsoft.com/office/officeart/2008/layout/VerticalCurvedList"/>
    <dgm:cxn modelId="{C53427CA-6CA9-49F0-BCEE-C9967C493690}" srcId="{7B8A2790-B1D6-44ED-B6F5-BA512E3A174F}" destId="{981CFBA1-FD8E-4DDD-A224-7F7F33461DC5}" srcOrd="6" destOrd="0" parTransId="{1E61C771-A28F-4D66-9978-94C52F930404}" sibTransId="{CF631156-9C72-4EF9-91EE-4943C2DCF9D9}"/>
    <dgm:cxn modelId="{A09C1AE6-D32B-49BC-AB99-30243F08007C}" srcId="{7B8A2790-B1D6-44ED-B6F5-BA512E3A174F}" destId="{4E23E275-F6B7-4F84-8342-D1A4255E2865}" srcOrd="3" destOrd="0" parTransId="{32B3B17E-CEEB-45FD-8E40-A309459633C4}" sibTransId="{51C27297-F43B-46F9-977B-FC56C330978D}"/>
    <dgm:cxn modelId="{B5838FFA-8C8C-4542-A85F-BC4DBC11F4D3}" type="presOf" srcId="{981CFBA1-FD8E-4DDD-A224-7F7F33461DC5}" destId="{5B36DD97-3F70-4CE1-9087-8F67B3BA79E6}" srcOrd="0" destOrd="0" presId="urn:microsoft.com/office/officeart/2008/layout/VerticalCurvedList"/>
    <dgm:cxn modelId="{A19360FC-8DB6-4AF0-8299-436DAF37E3D8}" srcId="{7B8A2790-B1D6-44ED-B6F5-BA512E3A174F}" destId="{21E0181D-1083-418F-BE77-F2F48DC589A4}" srcOrd="0" destOrd="0" parTransId="{24BC3EC7-4882-4918-B702-0C9CD79453E3}" sibTransId="{9D28A82E-E26F-46D7-AEEA-5142FC5F4C98}"/>
    <dgm:cxn modelId="{161AC1FF-054C-4766-845B-80DB9A2EECFA}" type="presOf" srcId="{7B8A2790-B1D6-44ED-B6F5-BA512E3A174F}" destId="{33091796-2A40-400B-BEFD-0D85868DE4FF}" srcOrd="0" destOrd="0" presId="urn:microsoft.com/office/officeart/2008/layout/VerticalCurvedList"/>
    <dgm:cxn modelId="{C3B7FAEC-A058-4FAD-A49B-33D0371651C8}" type="presParOf" srcId="{33091796-2A40-400B-BEFD-0D85868DE4FF}" destId="{A953C705-0B4B-49CD-B115-6B1FDAF179A1}" srcOrd="0" destOrd="0" presId="urn:microsoft.com/office/officeart/2008/layout/VerticalCurvedList"/>
    <dgm:cxn modelId="{1B08C89E-3EB4-463A-B3C3-044892434EE7}" type="presParOf" srcId="{A953C705-0B4B-49CD-B115-6B1FDAF179A1}" destId="{4221278B-4AB1-433A-8E1C-E2C66069DE91}" srcOrd="0" destOrd="0" presId="urn:microsoft.com/office/officeart/2008/layout/VerticalCurvedList"/>
    <dgm:cxn modelId="{B3EE74A5-7603-4D4E-9F8F-31125164D0FA}" type="presParOf" srcId="{4221278B-4AB1-433A-8E1C-E2C66069DE91}" destId="{35DAC5FE-0282-4D20-84AE-7F65BC02831D}" srcOrd="0" destOrd="0" presId="urn:microsoft.com/office/officeart/2008/layout/VerticalCurvedList"/>
    <dgm:cxn modelId="{0CAECE85-8E42-495D-8D8F-AD7769D64CC8}" type="presParOf" srcId="{4221278B-4AB1-433A-8E1C-E2C66069DE91}" destId="{EC73F6B0-B540-42F0-95BF-C0461C6EA628}" srcOrd="1" destOrd="0" presId="urn:microsoft.com/office/officeart/2008/layout/VerticalCurvedList"/>
    <dgm:cxn modelId="{42FD0979-7B8C-4E2C-8123-B34E2D27F215}" type="presParOf" srcId="{4221278B-4AB1-433A-8E1C-E2C66069DE91}" destId="{14837DB2-D203-44C1-B51B-1DDF26BCB08A}" srcOrd="2" destOrd="0" presId="urn:microsoft.com/office/officeart/2008/layout/VerticalCurvedList"/>
    <dgm:cxn modelId="{F42CC140-7CE2-4389-858F-44E59FB570A2}" type="presParOf" srcId="{4221278B-4AB1-433A-8E1C-E2C66069DE91}" destId="{1B10E37A-62F3-4FE4-A013-63C74D64A415}" srcOrd="3" destOrd="0" presId="urn:microsoft.com/office/officeart/2008/layout/VerticalCurvedList"/>
    <dgm:cxn modelId="{21C2246C-ACB8-4983-814F-744658B90854}" type="presParOf" srcId="{A953C705-0B4B-49CD-B115-6B1FDAF179A1}" destId="{C0A90C68-31A5-4346-93DB-180B8E92110B}" srcOrd="1" destOrd="0" presId="urn:microsoft.com/office/officeart/2008/layout/VerticalCurvedList"/>
    <dgm:cxn modelId="{B1847A94-142F-4407-AE30-9544FB7C5629}" type="presParOf" srcId="{A953C705-0B4B-49CD-B115-6B1FDAF179A1}" destId="{D5299CE2-7B13-4CAB-A980-5F423CC52BEF}" srcOrd="2" destOrd="0" presId="urn:microsoft.com/office/officeart/2008/layout/VerticalCurvedList"/>
    <dgm:cxn modelId="{4653826C-4E6E-483F-A953-2A1F4BB386C9}" type="presParOf" srcId="{D5299CE2-7B13-4CAB-A980-5F423CC52BEF}" destId="{2393C9CD-A870-4465-A4C0-42F6E886586D}" srcOrd="0" destOrd="0" presId="urn:microsoft.com/office/officeart/2008/layout/VerticalCurvedList"/>
    <dgm:cxn modelId="{F3DA70DD-6775-48E3-9D12-BAEF3FBCDCC6}" type="presParOf" srcId="{A953C705-0B4B-49CD-B115-6B1FDAF179A1}" destId="{E1510D55-A54B-4663-8A4E-345FAEB8098B}" srcOrd="3" destOrd="0" presId="urn:microsoft.com/office/officeart/2008/layout/VerticalCurvedList"/>
    <dgm:cxn modelId="{A4B97050-8569-4DFA-BBAF-6670FCA7842C}" type="presParOf" srcId="{A953C705-0B4B-49CD-B115-6B1FDAF179A1}" destId="{E9A8CC86-FA7A-43D6-926F-50E136116E26}" srcOrd="4" destOrd="0" presId="urn:microsoft.com/office/officeart/2008/layout/VerticalCurvedList"/>
    <dgm:cxn modelId="{EFD614FD-ACE1-4C70-84E4-F31A5FDBAAFA}" type="presParOf" srcId="{E9A8CC86-FA7A-43D6-926F-50E136116E26}" destId="{C2BBCB9D-C811-49B8-99C9-D1D3F17F99E9}" srcOrd="0" destOrd="0" presId="urn:microsoft.com/office/officeart/2008/layout/VerticalCurvedList"/>
    <dgm:cxn modelId="{86F0CB23-BC97-42C4-B9E6-085D57D2D6A2}" type="presParOf" srcId="{A953C705-0B4B-49CD-B115-6B1FDAF179A1}" destId="{C5CC6576-08A4-4BB9-99C4-C50F42801BB9}" srcOrd="5" destOrd="0" presId="urn:microsoft.com/office/officeart/2008/layout/VerticalCurvedList"/>
    <dgm:cxn modelId="{F9087543-9ADA-46B3-896A-692184C073A5}" type="presParOf" srcId="{A953C705-0B4B-49CD-B115-6B1FDAF179A1}" destId="{9870D807-A1C9-414C-A3A7-62237A60B709}" srcOrd="6" destOrd="0" presId="urn:microsoft.com/office/officeart/2008/layout/VerticalCurvedList"/>
    <dgm:cxn modelId="{E4D61618-5E4E-4E0C-8930-D7999E08F40C}" type="presParOf" srcId="{9870D807-A1C9-414C-A3A7-62237A60B709}" destId="{3740D115-E95C-4573-A4A0-E54A4CEF1449}" srcOrd="0" destOrd="0" presId="urn:microsoft.com/office/officeart/2008/layout/VerticalCurvedList"/>
    <dgm:cxn modelId="{7862EBE4-3553-4A5A-8FEC-7EE9BE883522}" type="presParOf" srcId="{A953C705-0B4B-49CD-B115-6B1FDAF179A1}" destId="{8B5ADB70-E72A-49BD-AB41-61B7E48FAE07}" srcOrd="7" destOrd="0" presId="urn:microsoft.com/office/officeart/2008/layout/VerticalCurvedList"/>
    <dgm:cxn modelId="{A666B7C9-2697-4DE3-954A-4BE4BB992434}" type="presParOf" srcId="{A953C705-0B4B-49CD-B115-6B1FDAF179A1}" destId="{2C4A4090-2BE0-4872-ADD7-EE808E6D8B0B}" srcOrd="8" destOrd="0" presId="urn:microsoft.com/office/officeart/2008/layout/VerticalCurvedList"/>
    <dgm:cxn modelId="{9C0A6F55-A12D-403E-8F0A-5AA10AA73835}" type="presParOf" srcId="{2C4A4090-2BE0-4872-ADD7-EE808E6D8B0B}" destId="{CCB1E3F6-A831-4356-B765-FDF468C97967}" srcOrd="0" destOrd="0" presId="urn:microsoft.com/office/officeart/2008/layout/VerticalCurvedList"/>
    <dgm:cxn modelId="{3B1B3DA5-4E6F-4B51-AA57-021BAACD800A}" type="presParOf" srcId="{A953C705-0B4B-49CD-B115-6B1FDAF179A1}" destId="{439F6936-B514-4CAA-94BC-608B9690B7BB}" srcOrd="9" destOrd="0" presId="urn:microsoft.com/office/officeart/2008/layout/VerticalCurvedList"/>
    <dgm:cxn modelId="{78F7EE71-114E-4E57-B42F-22403E989569}" type="presParOf" srcId="{A953C705-0B4B-49CD-B115-6B1FDAF179A1}" destId="{E8634CBA-2C1A-4F05-9D1A-8FFE8183AA2C}" srcOrd="10" destOrd="0" presId="urn:microsoft.com/office/officeart/2008/layout/VerticalCurvedList"/>
    <dgm:cxn modelId="{EA7DB3AB-3F6B-4D7B-8827-23E08B5737B8}" type="presParOf" srcId="{E8634CBA-2C1A-4F05-9D1A-8FFE8183AA2C}" destId="{44D5C3BF-D8D1-4616-BB4A-A3E5FC0F6601}" srcOrd="0" destOrd="0" presId="urn:microsoft.com/office/officeart/2008/layout/VerticalCurvedList"/>
    <dgm:cxn modelId="{6C3A5EA2-401F-4283-B871-07C1FEED4060}" type="presParOf" srcId="{A953C705-0B4B-49CD-B115-6B1FDAF179A1}" destId="{7B55EF3E-4A46-4146-B1C5-D5D5560AE9A4}" srcOrd="11" destOrd="0" presId="urn:microsoft.com/office/officeart/2008/layout/VerticalCurvedList"/>
    <dgm:cxn modelId="{4AE0D34D-1A69-4EF7-A8ED-C5A0626B6785}" type="presParOf" srcId="{A953C705-0B4B-49CD-B115-6B1FDAF179A1}" destId="{94AFDB37-55AE-4E3A-842D-974C16530AE6}" srcOrd="12" destOrd="0" presId="urn:microsoft.com/office/officeart/2008/layout/VerticalCurvedList"/>
    <dgm:cxn modelId="{8E86ABE6-8226-4785-8714-6A2271E22327}" type="presParOf" srcId="{94AFDB37-55AE-4E3A-842D-974C16530AE6}" destId="{34ACE352-F688-4482-B985-C80186EAA5CE}" srcOrd="0" destOrd="0" presId="urn:microsoft.com/office/officeart/2008/layout/VerticalCurvedList"/>
    <dgm:cxn modelId="{8FA313AF-62D5-4265-9AB8-5F7B33DED299}" type="presParOf" srcId="{A953C705-0B4B-49CD-B115-6B1FDAF179A1}" destId="{5B36DD97-3F70-4CE1-9087-8F67B3BA79E6}" srcOrd="13" destOrd="0" presId="urn:microsoft.com/office/officeart/2008/layout/VerticalCurvedList"/>
    <dgm:cxn modelId="{E4838945-F156-458E-917C-4E0CDF29F299}" type="presParOf" srcId="{A953C705-0B4B-49CD-B115-6B1FDAF179A1}" destId="{A94B5DDF-87CF-4354-A2ED-9863BE313265}" srcOrd="14" destOrd="0" presId="urn:microsoft.com/office/officeart/2008/layout/VerticalCurvedList"/>
    <dgm:cxn modelId="{A5DEF930-5AF0-4322-830A-E40384B0D4DE}" type="presParOf" srcId="{A94B5DDF-87CF-4354-A2ED-9863BE313265}" destId="{23731495-009F-44E8-87B0-095D8A0748BC}"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88043F-7ADF-40C5-9B54-D1F5ECD60A0B}" type="doc">
      <dgm:prSet loTypeId="urn:microsoft.com/office/officeart/2005/8/layout/radial3" loCatId="cycle" qsTypeId="urn:microsoft.com/office/officeart/2005/8/quickstyle/3d2" qsCatId="3D" csTypeId="urn:microsoft.com/office/officeart/2005/8/colors/colorful4" csCatId="colorful" phldr="1"/>
      <dgm:spPr/>
      <dgm:t>
        <a:bodyPr/>
        <a:lstStyle/>
        <a:p>
          <a:endParaRPr lang="en-US"/>
        </a:p>
      </dgm:t>
    </dgm:pt>
    <dgm:pt modelId="{E7B30820-8441-413A-AD9A-4C6D1D42A7F5}">
      <dgm:prSet phldrT="[Text]" custT="1"/>
      <dgm:spPr/>
      <dgm:t>
        <a:bodyPr/>
        <a:lstStyle/>
        <a:p>
          <a:r>
            <a:rPr lang="fr-FR" sz="2000" b="1"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Introduction</a:t>
          </a:r>
          <a:endParaRPr lang="en-US" sz="1800" b="1"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dgm:t>
    </dgm:pt>
    <dgm:pt modelId="{B8BEED94-C2D7-4A72-B894-31F48FEB1007}" type="parTrans" cxnId="{0CF7B9F5-5BAE-44DE-860C-8855A2DC6112}">
      <dgm:prSet/>
      <dgm:spPr/>
      <dgm:t>
        <a:bodyPr/>
        <a:lstStyle/>
        <a:p>
          <a:endParaRPr lang="en-US">
            <a:latin typeface="Times New Roman" panose="02020603050405020304" pitchFamily="18" charset="0"/>
            <a:cs typeface="Times New Roman" panose="02020603050405020304" pitchFamily="18" charset="0"/>
          </a:endParaRPr>
        </a:p>
      </dgm:t>
    </dgm:pt>
    <dgm:pt modelId="{C62C18D7-1143-4FD6-9935-48DB6DE93AC7}" type="sibTrans" cxnId="{0CF7B9F5-5BAE-44DE-860C-8855A2DC6112}">
      <dgm:prSet/>
      <dgm:spPr/>
      <dgm:t>
        <a:bodyPr/>
        <a:lstStyle/>
        <a:p>
          <a:endParaRPr lang="en-US">
            <a:latin typeface="Times New Roman" panose="02020603050405020304" pitchFamily="18" charset="0"/>
            <a:cs typeface="Times New Roman" panose="02020603050405020304" pitchFamily="18" charset="0"/>
          </a:endParaRPr>
        </a:p>
      </dgm:t>
    </dgm:pt>
    <dgm:pt modelId="{76C48064-E5B4-40F3-ADA9-D33AB70177D1}">
      <dgm:prSet phldrT="[Text]" custT="1"/>
      <dgm:spPr/>
      <dgm:t>
        <a:bodyPr/>
        <a:lstStyle/>
        <a:p>
          <a:r>
            <a:rPr lang="en-US" sz="1800" b="0" cap="none" spc="0" dirty="0">
              <a:ln w="0"/>
              <a:solidFill>
                <a:srgbClr val="002060"/>
              </a:solidFill>
              <a:effectLst/>
              <a:latin typeface="Times New Roman" panose="02020603050405020304" pitchFamily="18" charset="0"/>
              <a:cs typeface="Times New Roman" panose="02020603050405020304" pitchFamily="18" charset="0"/>
            </a:rPr>
            <a:t>Background  Overview</a:t>
          </a:r>
        </a:p>
      </dgm:t>
    </dgm:pt>
    <dgm:pt modelId="{02BC352F-814B-4CB5-863E-2F2B84D26B45}" type="parTrans" cxnId="{45B2A71C-8084-44BD-850B-F7659723F297}">
      <dgm:prSet/>
      <dgm:spPr/>
      <dgm:t>
        <a:bodyPr/>
        <a:lstStyle/>
        <a:p>
          <a:endParaRPr lang="en-US">
            <a:latin typeface="Times New Roman" panose="02020603050405020304" pitchFamily="18" charset="0"/>
            <a:cs typeface="Times New Roman" panose="02020603050405020304" pitchFamily="18" charset="0"/>
          </a:endParaRPr>
        </a:p>
      </dgm:t>
    </dgm:pt>
    <dgm:pt modelId="{18923643-1A3C-4206-93F5-9B5BAC21FAB0}" type="sibTrans" cxnId="{45B2A71C-8084-44BD-850B-F7659723F297}">
      <dgm:prSet/>
      <dgm:spPr/>
      <dgm:t>
        <a:bodyPr/>
        <a:lstStyle/>
        <a:p>
          <a:endParaRPr lang="en-US">
            <a:latin typeface="Times New Roman" panose="02020603050405020304" pitchFamily="18" charset="0"/>
            <a:cs typeface="Times New Roman" panose="02020603050405020304" pitchFamily="18" charset="0"/>
          </a:endParaRPr>
        </a:p>
      </dgm:t>
    </dgm:pt>
    <dgm:pt modelId="{826B0C17-9C7A-4F45-8BFA-C02EE7D63AAB}">
      <dgm:prSet custT="1"/>
      <dgm:spPr/>
      <dgm:t>
        <a:bodyPr/>
        <a:lstStyle/>
        <a:p>
          <a:r>
            <a:rPr lang="en-US" sz="1800" b="0" cap="none" spc="0" dirty="0">
              <a:ln w="0"/>
              <a:solidFill>
                <a:srgbClr val="002060"/>
              </a:solidFill>
              <a:effectLst/>
              <a:latin typeface="Times New Roman" panose="02020603050405020304" pitchFamily="18" charset="0"/>
              <a:cs typeface="Times New Roman" panose="02020603050405020304" pitchFamily="18" charset="0"/>
            </a:rPr>
            <a:t>Identified Problem</a:t>
          </a:r>
        </a:p>
      </dgm:t>
    </dgm:pt>
    <dgm:pt modelId="{B195D78E-B6DA-4793-A966-6E7AA49D6ABF}" type="parTrans" cxnId="{13B027F6-C2FB-4122-B9C8-CAE7E3B2F5F5}">
      <dgm:prSet/>
      <dgm:spPr/>
      <dgm:t>
        <a:bodyPr/>
        <a:lstStyle/>
        <a:p>
          <a:endParaRPr lang="en-US">
            <a:latin typeface="Times New Roman" panose="02020603050405020304" pitchFamily="18" charset="0"/>
            <a:cs typeface="Times New Roman" panose="02020603050405020304" pitchFamily="18" charset="0"/>
          </a:endParaRPr>
        </a:p>
      </dgm:t>
    </dgm:pt>
    <dgm:pt modelId="{304C90B2-7291-4593-AE23-39C073D788C0}" type="sibTrans" cxnId="{13B027F6-C2FB-4122-B9C8-CAE7E3B2F5F5}">
      <dgm:prSet/>
      <dgm:spPr/>
      <dgm:t>
        <a:bodyPr/>
        <a:lstStyle/>
        <a:p>
          <a:endParaRPr lang="en-US">
            <a:latin typeface="Times New Roman" panose="02020603050405020304" pitchFamily="18" charset="0"/>
            <a:cs typeface="Times New Roman" panose="02020603050405020304" pitchFamily="18" charset="0"/>
          </a:endParaRPr>
        </a:p>
      </dgm:t>
    </dgm:pt>
    <dgm:pt modelId="{4CE89038-7631-471E-8123-F3C043DE5E52}">
      <dgm:prSet custT="1"/>
      <dgm:spPr/>
      <dgm:t>
        <a:bodyPr/>
        <a:lstStyle/>
        <a:p>
          <a:r>
            <a:rPr lang="en-US" sz="1800" b="0" cap="none" spc="0" dirty="0">
              <a:ln w="0"/>
              <a:solidFill>
                <a:srgbClr val="002060"/>
              </a:solidFill>
              <a:effectLst/>
              <a:latin typeface="Times New Roman" panose="02020603050405020304" pitchFamily="18" charset="0"/>
              <a:cs typeface="Times New Roman" panose="02020603050405020304" pitchFamily="18" charset="0"/>
            </a:rPr>
            <a:t>Aim and Objectives</a:t>
          </a:r>
        </a:p>
      </dgm:t>
    </dgm:pt>
    <dgm:pt modelId="{659280AD-7275-4C14-A4C3-1F8BD33C3C53}" type="parTrans" cxnId="{5B530B26-D486-4039-8787-80B2051A4CBF}">
      <dgm:prSet/>
      <dgm:spPr/>
      <dgm:t>
        <a:bodyPr/>
        <a:lstStyle/>
        <a:p>
          <a:endParaRPr lang="en-US">
            <a:latin typeface="Times New Roman" panose="02020603050405020304" pitchFamily="18" charset="0"/>
            <a:cs typeface="Times New Roman" panose="02020603050405020304" pitchFamily="18" charset="0"/>
          </a:endParaRPr>
        </a:p>
      </dgm:t>
    </dgm:pt>
    <dgm:pt modelId="{7CB6B889-803F-470D-99A2-D19C412BDC2C}" type="sibTrans" cxnId="{5B530B26-D486-4039-8787-80B2051A4CBF}">
      <dgm:prSet/>
      <dgm:spPr/>
      <dgm:t>
        <a:bodyPr/>
        <a:lstStyle/>
        <a:p>
          <a:endParaRPr lang="en-US">
            <a:latin typeface="Times New Roman" panose="02020603050405020304" pitchFamily="18" charset="0"/>
            <a:cs typeface="Times New Roman" panose="02020603050405020304" pitchFamily="18" charset="0"/>
          </a:endParaRPr>
        </a:p>
      </dgm:t>
    </dgm:pt>
    <dgm:pt modelId="{FBF4904E-A730-4515-A0FA-36AFAD511160}">
      <dgm:prSet custT="1"/>
      <dgm:spPr/>
      <dgm:t>
        <a:bodyPr/>
        <a:lstStyle/>
        <a:p>
          <a:r>
            <a:rPr lang="en-US" sz="1800" b="0" cap="none" spc="0" dirty="0">
              <a:ln w="0"/>
              <a:solidFill>
                <a:srgbClr val="002060"/>
              </a:solidFill>
              <a:effectLst/>
              <a:latin typeface="Times New Roman" panose="02020603050405020304" pitchFamily="18" charset="0"/>
              <a:cs typeface="Times New Roman" panose="02020603050405020304" pitchFamily="18" charset="0"/>
            </a:rPr>
            <a:t>Research Relevance</a:t>
          </a:r>
        </a:p>
      </dgm:t>
    </dgm:pt>
    <dgm:pt modelId="{9E497B76-1316-486C-B2B1-A636481F2F76}" type="parTrans" cxnId="{9C6A381A-610C-43B3-A2C1-971A4199010E}">
      <dgm:prSet/>
      <dgm:spPr/>
      <dgm:t>
        <a:bodyPr/>
        <a:lstStyle/>
        <a:p>
          <a:endParaRPr lang="en-US">
            <a:latin typeface="Times New Roman" panose="02020603050405020304" pitchFamily="18" charset="0"/>
            <a:cs typeface="Times New Roman" panose="02020603050405020304" pitchFamily="18" charset="0"/>
          </a:endParaRPr>
        </a:p>
      </dgm:t>
    </dgm:pt>
    <dgm:pt modelId="{FB86A8DE-7219-4D62-9708-54C84C0F778D}" type="sibTrans" cxnId="{9C6A381A-610C-43B3-A2C1-971A4199010E}">
      <dgm:prSet/>
      <dgm:spPr/>
      <dgm:t>
        <a:bodyPr/>
        <a:lstStyle/>
        <a:p>
          <a:endParaRPr lang="en-US">
            <a:latin typeface="Times New Roman" panose="02020603050405020304" pitchFamily="18" charset="0"/>
            <a:cs typeface="Times New Roman" panose="02020603050405020304" pitchFamily="18" charset="0"/>
          </a:endParaRPr>
        </a:p>
      </dgm:t>
    </dgm:pt>
    <dgm:pt modelId="{0D3C8C26-9789-4A50-9C6D-DD0F8A506B7E}">
      <dgm:prSet custT="1"/>
      <dgm:spPr/>
      <dgm:t>
        <a:bodyPr/>
        <a:lstStyle/>
        <a:p>
          <a:r>
            <a:rPr lang="en-US" sz="1800" b="0" kern="1200" cap="none" spc="0" dirty="0">
              <a:ln w="0"/>
              <a:solidFill>
                <a:srgbClr val="002060"/>
              </a:solidFill>
              <a:effectLst/>
              <a:latin typeface="Times New Roman" panose="02020603050405020304" pitchFamily="18" charset="0"/>
              <a:ea typeface="+mn-ea"/>
              <a:cs typeface="Times New Roman" panose="02020603050405020304" pitchFamily="18" charset="0"/>
            </a:rPr>
            <a:t>Research Question/ Hypotheses</a:t>
          </a:r>
        </a:p>
      </dgm:t>
    </dgm:pt>
    <dgm:pt modelId="{FD7551A4-00B1-4B58-9D27-6827DDBEDC2F}" type="parTrans" cxnId="{C07CE58C-0A85-4266-874A-0131620C209E}">
      <dgm:prSet/>
      <dgm:spPr/>
      <dgm:t>
        <a:bodyPr/>
        <a:lstStyle/>
        <a:p>
          <a:endParaRPr lang="en-US">
            <a:latin typeface="Times New Roman" panose="02020603050405020304" pitchFamily="18" charset="0"/>
            <a:cs typeface="Times New Roman" panose="02020603050405020304" pitchFamily="18" charset="0"/>
          </a:endParaRPr>
        </a:p>
      </dgm:t>
    </dgm:pt>
    <dgm:pt modelId="{3BCA092A-FED2-4F81-A659-5AE723C77E9F}" type="sibTrans" cxnId="{C07CE58C-0A85-4266-874A-0131620C209E}">
      <dgm:prSet/>
      <dgm:spPr/>
      <dgm:t>
        <a:bodyPr/>
        <a:lstStyle/>
        <a:p>
          <a:endParaRPr lang="en-US">
            <a:latin typeface="Times New Roman" panose="02020603050405020304" pitchFamily="18" charset="0"/>
            <a:cs typeface="Times New Roman" panose="02020603050405020304" pitchFamily="18" charset="0"/>
          </a:endParaRPr>
        </a:p>
      </dgm:t>
    </dgm:pt>
    <dgm:pt modelId="{BB0DCB8F-082A-4865-9A37-CE9B35C6E4DE}">
      <dgm:prSet custT="1"/>
      <dgm:spPr/>
      <dgm:t>
        <a:bodyPr/>
        <a:lstStyle/>
        <a:p>
          <a:pPr>
            <a:buFont typeface="Arial" panose="020B0604020202020204" pitchFamily="34" charset="0"/>
            <a:buChar char="•"/>
          </a:pPr>
          <a:r>
            <a:rPr lang="en-US" sz="1800" b="0" i="0" dirty="0">
              <a:solidFill>
                <a:srgbClr val="002060"/>
              </a:solidFill>
              <a:effectLst/>
              <a:latin typeface="Times New Roman" panose="02020603050405020304" pitchFamily="18" charset="0"/>
              <a:cs typeface="Times New Roman" panose="02020603050405020304" pitchFamily="18" charset="0"/>
            </a:rPr>
            <a:t>Research Structure</a:t>
          </a:r>
          <a:endParaRPr lang="en-US" sz="1800" b="0" cap="none" spc="0" dirty="0">
            <a:ln w="0"/>
            <a:solidFill>
              <a:srgbClr val="002060"/>
            </a:solidFill>
            <a:effectLst/>
            <a:latin typeface="Times New Roman" panose="02020603050405020304" pitchFamily="18" charset="0"/>
            <a:cs typeface="Times New Roman" panose="02020603050405020304" pitchFamily="18" charset="0"/>
          </a:endParaRPr>
        </a:p>
      </dgm:t>
    </dgm:pt>
    <dgm:pt modelId="{E2572943-C160-4443-A307-898E284E85EE}" type="parTrans" cxnId="{16FCA456-D335-4A37-85CF-373C3BB834C0}">
      <dgm:prSet/>
      <dgm:spPr/>
      <dgm:t>
        <a:bodyPr/>
        <a:lstStyle/>
        <a:p>
          <a:endParaRPr lang="en-US">
            <a:latin typeface="Times New Roman" panose="02020603050405020304" pitchFamily="18" charset="0"/>
            <a:cs typeface="Times New Roman" panose="02020603050405020304" pitchFamily="18" charset="0"/>
          </a:endParaRPr>
        </a:p>
      </dgm:t>
    </dgm:pt>
    <dgm:pt modelId="{E814627B-52DD-45AB-AC28-CAFBCB066B9D}" type="sibTrans" cxnId="{16FCA456-D335-4A37-85CF-373C3BB834C0}">
      <dgm:prSet/>
      <dgm:spPr/>
      <dgm:t>
        <a:bodyPr/>
        <a:lstStyle/>
        <a:p>
          <a:endParaRPr lang="en-US">
            <a:latin typeface="Times New Roman" panose="02020603050405020304" pitchFamily="18" charset="0"/>
            <a:cs typeface="Times New Roman" panose="02020603050405020304" pitchFamily="18" charset="0"/>
          </a:endParaRPr>
        </a:p>
      </dgm:t>
    </dgm:pt>
    <dgm:pt modelId="{2B9D0EF3-0516-42EA-BFCD-F021F62EEC2B}" type="pres">
      <dgm:prSet presAssocID="{1788043F-7ADF-40C5-9B54-D1F5ECD60A0B}" presName="composite" presStyleCnt="0">
        <dgm:presLayoutVars>
          <dgm:chMax val="1"/>
          <dgm:dir/>
          <dgm:resizeHandles val="exact"/>
        </dgm:presLayoutVars>
      </dgm:prSet>
      <dgm:spPr/>
    </dgm:pt>
    <dgm:pt modelId="{4B092F52-F542-4CA3-BD32-735CB721FDE2}" type="pres">
      <dgm:prSet presAssocID="{1788043F-7ADF-40C5-9B54-D1F5ECD60A0B}" presName="radial" presStyleCnt="0">
        <dgm:presLayoutVars>
          <dgm:animLvl val="ctr"/>
        </dgm:presLayoutVars>
      </dgm:prSet>
      <dgm:spPr/>
    </dgm:pt>
    <dgm:pt modelId="{FD134369-A5C3-4BD0-8865-572DF33FEDED}" type="pres">
      <dgm:prSet presAssocID="{E7B30820-8441-413A-AD9A-4C6D1D42A7F5}" presName="centerShape" presStyleLbl="vennNode1" presStyleIdx="0" presStyleCnt="7" custScaleX="90259" custScaleY="74988"/>
      <dgm:spPr/>
    </dgm:pt>
    <dgm:pt modelId="{4B9C7159-D545-45E0-A7A6-6F589CC9FDF0}" type="pres">
      <dgm:prSet presAssocID="{76C48064-E5B4-40F3-ADA9-D33AB70177D1}" presName="node" presStyleLbl="vennNode1" presStyleIdx="1" presStyleCnt="7" custScaleX="156421" custScaleY="152129">
        <dgm:presLayoutVars>
          <dgm:bulletEnabled val="1"/>
        </dgm:presLayoutVars>
      </dgm:prSet>
      <dgm:spPr/>
    </dgm:pt>
    <dgm:pt modelId="{FEB33914-BF0D-4152-8E1E-D5C057FDACCC}" type="pres">
      <dgm:prSet presAssocID="{826B0C17-9C7A-4F45-8BFA-C02EE7D63AAB}" presName="node" presStyleLbl="vennNode1" presStyleIdx="2" presStyleCnt="7" custScaleX="146429" custScaleY="152129">
        <dgm:presLayoutVars>
          <dgm:bulletEnabled val="1"/>
        </dgm:presLayoutVars>
      </dgm:prSet>
      <dgm:spPr/>
    </dgm:pt>
    <dgm:pt modelId="{AE8302FE-6B3E-4E70-AADB-A7EAB897F5B3}" type="pres">
      <dgm:prSet presAssocID="{FBF4904E-A730-4515-A0FA-36AFAD511160}" presName="node" presStyleLbl="vennNode1" presStyleIdx="3" presStyleCnt="7" custScaleX="146429" custScaleY="152129">
        <dgm:presLayoutVars>
          <dgm:bulletEnabled val="1"/>
        </dgm:presLayoutVars>
      </dgm:prSet>
      <dgm:spPr/>
    </dgm:pt>
    <dgm:pt modelId="{D0E8A36C-BDE6-4303-9235-54909C2C239A}" type="pres">
      <dgm:prSet presAssocID="{4CE89038-7631-471E-8123-F3C043DE5E52}" presName="node" presStyleLbl="vennNode1" presStyleIdx="4" presStyleCnt="7" custScaleX="146429" custScaleY="152129">
        <dgm:presLayoutVars>
          <dgm:bulletEnabled val="1"/>
        </dgm:presLayoutVars>
      </dgm:prSet>
      <dgm:spPr/>
    </dgm:pt>
    <dgm:pt modelId="{4256B51B-266C-4EB2-A149-970F4B4DC5FE}" type="pres">
      <dgm:prSet presAssocID="{0D3C8C26-9789-4A50-9C6D-DD0F8A506B7E}" presName="node" presStyleLbl="vennNode1" presStyleIdx="5" presStyleCnt="7" custScaleX="154147" custScaleY="139832">
        <dgm:presLayoutVars>
          <dgm:bulletEnabled val="1"/>
        </dgm:presLayoutVars>
      </dgm:prSet>
      <dgm:spPr/>
    </dgm:pt>
    <dgm:pt modelId="{7F42E457-1EEB-4E4B-B08C-1AE6E7FB5104}" type="pres">
      <dgm:prSet presAssocID="{BB0DCB8F-082A-4865-9A37-CE9B35C6E4DE}" presName="node" presStyleLbl="vennNode1" presStyleIdx="6" presStyleCnt="7" custScaleX="151472" custScaleY="146083" custRadScaleRad="102712" custRadScaleInc="-1450">
        <dgm:presLayoutVars>
          <dgm:bulletEnabled val="1"/>
        </dgm:presLayoutVars>
      </dgm:prSet>
      <dgm:spPr/>
    </dgm:pt>
  </dgm:ptLst>
  <dgm:cxnLst>
    <dgm:cxn modelId="{9C6A381A-610C-43B3-A2C1-971A4199010E}" srcId="{E7B30820-8441-413A-AD9A-4C6D1D42A7F5}" destId="{FBF4904E-A730-4515-A0FA-36AFAD511160}" srcOrd="2" destOrd="0" parTransId="{9E497B76-1316-486C-B2B1-A636481F2F76}" sibTransId="{FB86A8DE-7219-4D62-9708-54C84C0F778D}"/>
    <dgm:cxn modelId="{45B2A71C-8084-44BD-850B-F7659723F297}" srcId="{E7B30820-8441-413A-AD9A-4C6D1D42A7F5}" destId="{76C48064-E5B4-40F3-ADA9-D33AB70177D1}" srcOrd="0" destOrd="0" parTransId="{02BC352F-814B-4CB5-863E-2F2B84D26B45}" sibTransId="{18923643-1A3C-4206-93F5-9B5BAC21FAB0}"/>
    <dgm:cxn modelId="{5B530B26-D486-4039-8787-80B2051A4CBF}" srcId="{E7B30820-8441-413A-AD9A-4C6D1D42A7F5}" destId="{4CE89038-7631-471E-8123-F3C043DE5E52}" srcOrd="3" destOrd="0" parTransId="{659280AD-7275-4C14-A4C3-1F8BD33C3C53}" sibTransId="{7CB6B889-803F-470D-99A2-D19C412BDC2C}"/>
    <dgm:cxn modelId="{1BFE4A43-AC42-4E84-925D-66B36CC7BD36}" type="presOf" srcId="{FBF4904E-A730-4515-A0FA-36AFAD511160}" destId="{AE8302FE-6B3E-4E70-AADB-A7EAB897F5B3}" srcOrd="0" destOrd="0" presId="urn:microsoft.com/office/officeart/2005/8/layout/radial3"/>
    <dgm:cxn modelId="{16FCA456-D335-4A37-85CF-373C3BB834C0}" srcId="{E7B30820-8441-413A-AD9A-4C6D1D42A7F5}" destId="{BB0DCB8F-082A-4865-9A37-CE9B35C6E4DE}" srcOrd="5" destOrd="0" parTransId="{E2572943-C160-4443-A307-898E284E85EE}" sibTransId="{E814627B-52DD-45AB-AC28-CAFBCB066B9D}"/>
    <dgm:cxn modelId="{2DB87E85-2A5C-4681-A1A5-E9BAE4A0754D}" type="presOf" srcId="{826B0C17-9C7A-4F45-8BFA-C02EE7D63AAB}" destId="{FEB33914-BF0D-4152-8E1E-D5C057FDACCC}" srcOrd="0" destOrd="0" presId="urn:microsoft.com/office/officeart/2005/8/layout/radial3"/>
    <dgm:cxn modelId="{AA98C785-90FA-4B91-BB1D-C7902C45E8A9}" type="presOf" srcId="{BB0DCB8F-082A-4865-9A37-CE9B35C6E4DE}" destId="{7F42E457-1EEB-4E4B-B08C-1AE6E7FB5104}" srcOrd="0" destOrd="0" presId="urn:microsoft.com/office/officeart/2005/8/layout/radial3"/>
    <dgm:cxn modelId="{31A1DE8A-20C6-4543-8011-AA6879291F57}" type="presOf" srcId="{4CE89038-7631-471E-8123-F3C043DE5E52}" destId="{D0E8A36C-BDE6-4303-9235-54909C2C239A}" srcOrd="0" destOrd="0" presId="urn:microsoft.com/office/officeart/2005/8/layout/radial3"/>
    <dgm:cxn modelId="{C07CE58C-0A85-4266-874A-0131620C209E}" srcId="{E7B30820-8441-413A-AD9A-4C6D1D42A7F5}" destId="{0D3C8C26-9789-4A50-9C6D-DD0F8A506B7E}" srcOrd="4" destOrd="0" parTransId="{FD7551A4-00B1-4B58-9D27-6827DDBEDC2F}" sibTransId="{3BCA092A-FED2-4F81-A659-5AE723C77E9F}"/>
    <dgm:cxn modelId="{77122A8E-5FA2-46ED-8824-B2073508736D}" type="presOf" srcId="{1788043F-7ADF-40C5-9B54-D1F5ECD60A0B}" destId="{2B9D0EF3-0516-42EA-BFCD-F021F62EEC2B}" srcOrd="0" destOrd="0" presId="urn:microsoft.com/office/officeart/2005/8/layout/radial3"/>
    <dgm:cxn modelId="{86F97CB7-FA09-482D-BB64-CD634B53A664}" type="presOf" srcId="{0D3C8C26-9789-4A50-9C6D-DD0F8A506B7E}" destId="{4256B51B-266C-4EB2-A149-970F4B4DC5FE}" srcOrd="0" destOrd="0" presId="urn:microsoft.com/office/officeart/2005/8/layout/radial3"/>
    <dgm:cxn modelId="{FDA5B1D7-190B-49A3-BD11-BAC6937708A6}" type="presOf" srcId="{76C48064-E5B4-40F3-ADA9-D33AB70177D1}" destId="{4B9C7159-D545-45E0-A7A6-6F589CC9FDF0}" srcOrd="0" destOrd="0" presId="urn:microsoft.com/office/officeart/2005/8/layout/radial3"/>
    <dgm:cxn modelId="{DC170BD8-A64C-4752-ADAC-5A54395D1E3F}" type="presOf" srcId="{E7B30820-8441-413A-AD9A-4C6D1D42A7F5}" destId="{FD134369-A5C3-4BD0-8865-572DF33FEDED}" srcOrd="0" destOrd="0" presId="urn:microsoft.com/office/officeart/2005/8/layout/radial3"/>
    <dgm:cxn modelId="{0CF7B9F5-5BAE-44DE-860C-8855A2DC6112}" srcId="{1788043F-7ADF-40C5-9B54-D1F5ECD60A0B}" destId="{E7B30820-8441-413A-AD9A-4C6D1D42A7F5}" srcOrd="0" destOrd="0" parTransId="{B8BEED94-C2D7-4A72-B894-31F48FEB1007}" sibTransId="{C62C18D7-1143-4FD6-9935-48DB6DE93AC7}"/>
    <dgm:cxn modelId="{13B027F6-C2FB-4122-B9C8-CAE7E3B2F5F5}" srcId="{E7B30820-8441-413A-AD9A-4C6D1D42A7F5}" destId="{826B0C17-9C7A-4F45-8BFA-C02EE7D63AAB}" srcOrd="1" destOrd="0" parTransId="{B195D78E-B6DA-4793-A966-6E7AA49D6ABF}" sibTransId="{304C90B2-7291-4593-AE23-39C073D788C0}"/>
    <dgm:cxn modelId="{7A41B27A-9B95-4F8B-BA68-AA22F447AED6}" type="presParOf" srcId="{2B9D0EF3-0516-42EA-BFCD-F021F62EEC2B}" destId="{4B092F52-F542-4CA3-BD32-735CB721FDE2}" srcOrd="0" destOrd="0" presId="urn:microsoft.com/office/officeart/2005/8/layout/radial3"/>
    <dgm:cxn modelId="{DA32001F-8DC3-45B0-8886-DFB3DB1A7E30}" type="presParOf" srcId="{4B092F52-F542-4CA3-BD32-735CB721FDE2}" destId="{FD134369-A5C3-4BD0-8865-572DF33FEDED}" srcOrd="0" destOrd="0" presId="urn:microsoft.com/office/officeart/2005/8/layout/radial3"/>
    <dgm:cxn modelId="{7C1D12DA-90DB-4051-A9A3-BD4C620E67F0}" type="presParOf" srcId="{4B092F52-F542-4CA3-BD32-735CB721FDE2}" destId="{4B9C7159-D545-45E0-A7A6-6F589CC9FDF0}" srcOrd="1" destOrd="0" presId="urn:microsoft.com/office/officeart/2005/8/layout/radial3"/>
    <dgm:cxn modelId="{91AB039E-F796-4945-BDD3-8D5AEE10890E}" type="presParOf" srcId="{4B092F52-F542-4CA3-BD32-735CB721FDE2}" destId="{FEB33914-BF0D-4152-8E1E-D5C057FDACCC}" srcOrd="2" destOrd="0" presId="urn:microsoft.com/office/officeart/2005/8/layout/radial3"/>
    <dgm:cxn modelId="{0EBC17BF-CFF6-4447-94E8-D67E4E6AC2FD}" type="presParOf" srcId="{4B092F52-F542-4CA3-BD32-735CB721FDE2}" destId="{AE8302FE-6B3E-4E70-AADB-A7EAB897F5B3}" srcOrd="3" destOrd="0" presId="urn:microsoft.com/office/officeart/2005/8/layout/radial3"/>
    <dgm:cxn modelId="{5F43E1BE-56D9-43D8-83E2-418743DC239E}" type="presParOf" srcId="{4B092F52-F542-4CA3-BD32-735CB721FDE2}" destId="{D0E8A36C-BDE6-4303-9235-54909C2C239A}" srcOrd="4" destOrd="0" presId="urn:microsoft.com/office/officeart/2005/8/layout/radial3"/>
    <dgm:cxn modelId="{B7563FFC-C8D4-41C5-A424-DDF4E7328350}" type="presParOf" srcId="{4B092F52-F542-4CA3-BD32-735CB721FDE2}" destId="{4256B51B-266C-4EB2-A149-970F4B4DC5FE}" srcOrd="5" destOrd="0" presId="urn:microsoft.com/office/officeart/2005/8/layout/radial3"/>
    <dgm:cxn modelId="{C9AE216D-D5AB-4E89-A0F0-D937D24EAC4F}" type="presParOf" srcId="{4B092F52-F542-4CA3-BD32-735CB721FDE2}" destId="{7F42E457-1EEB-4E4B-B08C-1AE6E7FB5104}" srcOrd="6" destOrd="0" presId="urn:microsoft.com/office/officeart/2005/8/layout/radial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FA84E6-0EE0-407B-951B-0791593F3C9A}">
      <dsp:nvSpPr>
        <dsp:cNvPr id="0" name=""/>
        <dsp:cNvSpPr/>
      </dsp:nvSpPr>
      <dsp:spPr>
        <a:xfrm>
          <a:off x="457522" y="32816"/>
          <a:ext cx="2871885" cy="2625519"/>
        </a:xfrm>
        <a:prstGeom prst="ellipse">
          <a:avLst/>
        </a:prstGeom>
        <a:solidFill>
          <a:schemeClr val="accent4">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0" kern="1200" cap="none" spc="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Issue</a:t>
          </a:r>
          <a:endParaRPr lang="en-US" sz="3600" kern="1200">
            <a:latin typeface="Times New Roman" panose="02020603050405020304" pitchFamily="18" charset="0"/>
            <a:cs typeface="Times New Roman" panose="02020603050405020304" pitchFamily="18" charset="0"/>
          </a:endParaRPr>
        </a:p>
        <a:p>
          <a:pPr marL="0" lvl="0" indent="0" algn="ctr" defTabSz="16002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Which problem are you attempting to solve with your research?</a:t>
          </a:r>
          <a:endParaRPr lang="en-US" sz="2400" kern="1200" dirty="0">
            <a:latin typeface="Times New Roman" panose="02020603050405020304" pitchFamily="18" charset="0"/>
            <a:cs typeface="Times New Roman" panose="02020603050405020304" pitchFamily="18" charset="0"/>
          </a:endParaRPr>
        </a:p>
      </dsp:txBody>
      <dsp:txXfrm>
        <a:off x="878100" y="417314"/>
        <a:ext cx="2030729" cy="1856523"/>
      </dsp:txXfrm>
    </dsp:sp>
    <dsp:sp modelId="{74CD7552-6A87-45E0-AA78-C96FA48ADDD6}">
      <dsp:nvSpPr>
        <dsp:cNvPr id="0" name=""/>
        <dsp:cNvSpPr/>
      </dsp:nvSpPr>
      <dsp:spPr>
        <a:xfrm>
          <a:off x="2014656" y="1856964"/>
          <a:ext cx="2905905" cy="2485558"/>
        </a:xfrm>
        <a:prstGeom prst="ellipse">
          <a:avLst/>
        </a:prstGeom>
        <a:solidFill>
          <a:schemeClr val="accent4">
            <a:alpha val="50000"/>
            <a:hueOff val="4900445"/>
            <a:satOff val="-20388"/>
            <a:lumOff val="4804"/>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0" kern="1200" cap="none" spc="0">
              <a:ln w="0"/>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Design</a:t>
          </a:r>
          <a:r>
            <a:rPr lang="en-US" sz="2300" kern="1200"/>
            <a:t>: </a:t>
          </a:r>
          <a:r>
            <a:rPr lang="en-US" sz="2000" kern="1200">
              <a:latin typeface="Times New Roman" panose="02020603050405020304" pitchFamily="18" charset="0"/>
              <a:ea typeface="+mn-ea"/>
              <a:cs typeface="Times New Roman" panose="02020603050405020304" pitchFamily="18" charset="0"/>
            </a:rPr>
            <a:t>What methods will be used to accomplish the research's goals?</a:t>
          </a:r>
          <a:endParaRPr lang="en-US" sz="2000" kern="1200" dirty="0">
            <a:latin typeface="Times New Roman" panose="02020603050405020304" pitchFamily="18" charset="0"/>
            <a:ea typeface="+mn-ea"/>
            <a:cs typeface="Times New Roman" panose="02020603050405020304" pitchFamily="18" charset="0"/>
          </a:endParaRPr>
        </a:p>
      </dsp:txBody>
      <dsp:txXfrm>
        <a:off x="2440216" y="2220966"/>
        <a:ext cx="2054785" cy="1757554"/>
      </dsp:txXfrm>
    </dsp:sp>
    <dsp:sp modelId="{8B6AF134-A29C-4C29-9A84-1ADDFD9E708B}">
      <dsp:nvSpPr>
        <dsp:cNvPr id="0" name=""/>
        <dsp:cNvSpPr/>
      </dsp:nvSpPr>
      <dsp:spPr>
        <a:xfrm>
          <a:off x="3939034" y="0"/>
          <a:ext cx="2894058" cy="2813850"/>
        </a:xfrm>
        <a:prstGeom prst="ellipse">
          <a:avLst/>
        </a:prstGeom>
        <a:solidFill>
          <a:schemeClr val="accent4">
            <a:alpha val="50000"/>
            <a:hueOff val="9800891"/>
            <a:satOff val="-40777"/>
            <a:lumOff val="9608"/>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0" kern="1200" cap="none" spc="0" dirty="0">
              <a:ln w="0"/>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Benefit</a:t>
          </a:r>
          <a:r>
            <a:rPr lang="en-US" sz="2300" kern="1200" dirty="0"/>
            <a:t>: </a:t>
          </a:r>
          <a:r>
            <a:rPr lang="en-US" sz="2000" kern="1200" dirty="0">
              <a:latin typeface="Times New Roman" panose="02020603050405020304" pitchFamily="18" charset="0"/>
              <a:ea typeface="+mn-ea"/>
              <a:cs typeface="Times New Roman" panose="02020603050405020304" pitchFamily="18" charset="0"/>
            </a:rPr>
            <a:t>What will this research add to the field of computer science?</a:t>
          </a:r>
        </a:p>
      </dsp:txBody>
      <dsp:txXfrm>
        <a:off x="4362859" y="412079"/>
        <a:ext cx="2046408" cy="19896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73F6B0-B540-42F0-95BF-C0461C6EA628}">
      <dsp:nvSpPr>
        <dsp:cNvPr id="0" name=""/>
        <dsp:cNvSpPr/>
      </dsp:nvSpPr>
      <dsp:spPr>
        <a:xfrm>
          <a:off x="-5062539" y="-775883"/>
          <a:ext cx="6031321" cy="6031321"/>
        </a:xfrm>
        <a:prstGeom prst="blockArc">
          <a:avLst>
            <a:gd name="adj1" fmla="val 18900000"/>
            <a:gd name="adj2" fmla="val 2700000"/>
            <a:gd name="adj3" fmla="val 358"/>
          </a:avLst>
        </a:prstGeom>
        <a:noFill/>
        <a:ln w="12700" cap="flat" cmpd="sng" algn="ctr">
          <a:solidFill>
            <a:schemeClr val="accent5">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0A90C68-31A5-4346-93DB-180B8E92110B}">
      <dsp:nvSpPr>
        <dsp:cNvPr id="0" name=""/>
        <dsp:cNvSpPr/>
      </dsp:nvSpPr>
      <dsp:spPr>
        <a:xfrm>
          <a:off x="314240" y="203640"/>
          <a:ext cx="7499957" cy="407101"/>
        </a:xfrm>
        <a:prstGeom prst="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2313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i="1" kern="1200" cap="none" spc="0"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OUTLINE</a:t>
          </a: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the steps in the research you propose.</a:t>
          </a:r>
          <a:endParaRPr lang="en-US" sz="2400" b="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sp:txBody>
      <dsp:txXfrm>
        <a:off x="314240" y="203640"/>
        <a:ext cx="7499957" cy="407101"/>
      </dsp:txXfrm>
    </dsp:sp>
    <dsp:sp modelId="{2393C9CD-A870-4465-A4C0-42F6E886586D}">
      <dsp:nvSpPr>
        <dsp:cNvPr id="0" name=""/>
        <dsp:cNvSpPr/>
      </dsp:nvSpPr>
      <dsp:spPr>
        <a:xfrm>
          <a:off x="59802" y="152752"/>
          <a:ext cx="508877" cy="508877"/>
        </a:xfrm>
        <a:prstGeom prst="ellipse">
          <a:avLst/>
        </a:prstGeom>
        <a:solidFill>
          <a:schemeClr val="lt1">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E1510D55-A54B-4663-8A4E-345FAEB8098B}">
      <dsp:nvSpPr>
        <dsp:cNvPr id="0" name=""/>
        <dsp:cNvSpPr/>
      </dsp:nvSpPr>
      <dsp:spPr>
        <a:xfrm>
          <a:off x="682908" y="814651"/>
          <a:ext cx="7131289" cy="407101"/>
        </a:xfrm>
        <a:prstGeom prst="rect">
          <a:avLst/>
        </a:prstGeom>
        <a:solidFill>
          <a:schemeClr val="accent4">
            <a:hueOff val="1633482"/>
            <a:satOff val="-6796"/>
            <a:lumOff val="1601"/>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2313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Put yourself in a scholarly </a:t>
          </a:r>
          <a:r>
            <a:rPr lang="en-US" sz="2400" b="0"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CONTEXT</a:t>
          </a:r>
        </a:p>
      </dsp:txBody>
      <dsp:txXfrm>
        <a:off x="682908" y="814651"/>
        <a:ext cx="7131289" cy="407101"/>
      </dsp:txXfrm>
    </dsp:sp>
    <dsp:sp modelId="{C2BBCB9D-C811-49B8-99C9-D1D3F17F99E9}">
      <dsp:nvSpPr>
        <dsp:cNvPr id="0" name=""/>
        <dsp:cNvSpPr/>
      </dsp:nvSpPr>
      <dsp:spPr>
        <a:xfrm>
          <a:off x="428469" y="763764"/>
          <a:ext cx="508877" cy="508877"/>
        </a:xfrm>
        <a:prstGeom prst="ellipse">
          <a:avLst/>
        </a:prstGeom>
        <a:solidFill>
          <a:schemeClr val="lt1">
            <a:hueOff val="0"/>
            <a:satOff val="0"/>
            <a:lumOff val="0"/>
            <a:alphaOff val="0"/>
          </a:schemeClr>
        </a:solidFill>
        <a:ln w="6350" cap="flat" cmpd="sng" algn="ctr">
          <a:solidFill>
            <a:schemeClr val="accent4">
              <a:hueOff val="1633482"/>
              <a:satOff val="-6796"/>
              <a:lumOff val="1601"/>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C5CC6576-08A4-4BB9-99C4-C50F42801BB9}">
      <dsp:nvSpPr>
        <dsp:cNvPr id="0" name=""/>
        <dsp:cNvSpPr/>
      </dsp:nvSpPr>
      <dsp:spPr>
        <a:xfrm>
          <a:off x="884936" y="1425215"/>
          <a:ext cx="6929261" cy="407101"/>
        </a:xfrm>
        <a:prstGeom prst="rect">
          <a:avLst/>
        </a:prstGeom>
        <a:solidFill>
          <a:schemeClr val="accent4">
            <a:hueOff val="3266964"/>
            <a:satOff val="-13592"/>
            <a:lumOff val="320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2313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2400" b="0" i="1" kern="1200" cap="none" spc="0"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VALIDATE</a:t>
          </a: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your research</a:t>
          </a:r>
          <a:endParaRPr lang="en-US" sz="2400" b="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sp:txBody>
      <dsp:txXfrm>
        <a:off x="884936" y="1425215"/>
        <a:ext cx="6929261" cy="407101"/>
      </dsp:txXfrm>
    </dsp:sp>
    <dsp:sp modelId="{3740D115-E95C-4573-A4A0-E54A4CEF1449}">
      <dsp:nvSpPr>
        <dsp:cNvPr id="0" name=""/>
        <dsp:cNvSpPr/>
      </dsp:nvSpPr>
      <dsp:spPr>
        <a:xfrm>
          <a:off x="630497" y="1374327"/>
          <a:ext cx="508877" cy="508877"/>
        </a:xfrm>
        <a:prstGeom prst="ellipse">
          <a:avLst/>
        </a:prstGeom>
        <a:solidFill>
          <a:schemeClr val="lt1">
            <a:hueOff val="0"/>
            <a:satOff val="0"/>
            <a:lumOff val="0"/>
            <a:alphaOff val="0"/>
          </a:schemeClr>
        </a:solidFill>
        <a:ln w="6350" cap="flat" cmpd="sng" algn="ctr">
          <a:solidFill>
            <a:schemeClr val="accent4">
              <a:hueOff val="3266964"/>
              <a:satOff val="-13592"/>
              <a:lumOff val="3203"/>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8B5ADB70-E72A-49BD-AB41-61B7E48FAE07}">
      <dsp:nvSpPr>
        <dsp:cNvPr id="0" name=""/>
        <dsp:cNvSpPr/>
      </dsp:nvSpPr>
      <dsp:spPr>
        <a:xfrm>
          <a:off x="949441" y="2036226"/>
          <a:ext cx="6864756" cy="407101"/>
        </a:xfrm>
        <a:prstGeom prst="rect">
          <a:avLst/>
        </a:prstGeom>
        <a:solidFill>
          <a:schemeClr val="accent4">
            <a:hueOff val="4900445"/>
            <a:satOff val="-20388"/>
            <a:lumOff val="480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2313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Be </a:t>
          </a:r>
          <a:r>
            <a:rPr lang="en-US" sz="2400" b="0"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INNOVATIVE</a:t>
          </a:r>
        </a:p>
      </dsp:txBody>
      <dsp:txXfrm>
        <a:off x="949441" y="2036226"/>
        <a:ext cx="6864756" cy="407101"/>
      </dsp:txXfrm>
    </dsp:sp>
    <dsp:sp modelId="{CCB1E3F6-A831-4356-B765-FDF468C97967}">
      <dsp:nvSpPr>
        <dsp:cNvPr id="0" name=""/>
        <dsp:cNvSpPr/>
      </dsp:nvSpPr>
      <dsp:spPr>
        <a:xfrm>
          <a:off x="695002" y="1985338"/>
          <a:ext cx="508877" cy="508877"/>
        </a:xfrm>
        <a:prstGeom prst="ellipse">
          <a:avLst/>
        </a:prstGeom>
        <a:solidFill>
          <a:schemeClr val="lt1">
            <a:hueOff val="0"/>
            <a:satOff val="0"/>
            <a:lumOff val="0"/>
            <a:alphaOff val="0"/>
          </a:schemeClr>
        </a:solidFill>
        <a:ln w="6350" cap="flat" cmpd="sng" algn="ctr">
          <a:solidFill>
            <a:schemeClr val="accent4">
              <a:hueOff val="4900445"/>
              <a:satOff val="-20388"/>
              <a:lumOff val="4804"/>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439F6936-B514-4CAA-94BC-608B9690B7BB}">
      <dsp:nvSpPr>
        <dsp:cNvPr id="0" name=""/>
        <dsp:cNvSpPr/>
      </dsp:nvSpPr>
      <dsp:spPr>
        <a:xfrm>
          <a:off x="884936" y="2647237"/>
          <a:ext cx="6929261" cy="407101"/>
        </a:xfrm>
        <a:prstGeom prst="rect">
          <a:avLst/>
        </a:prstGeom>
        <a:solidFill>
          <a:schemeClr val="accent4">
            <a:hueOff val="6533927"/>
            <a:satOff val="-27185"/>
            <a:lumOff val="6405"/>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2313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r>
            <a:rPr lang="en-US" sz="2400" b="0"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CONSIDER</a:t>
          </a: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your test results.</a:t>
          </a:r>
          <a:endParaRPr lang="en-US" sz="2400" b="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sp:txBody>
      <dsp:txXfrm>
        <a:off x="884936" y="2647237"/>
        <a:ext cx="6929261" cy="407101"/>
      </dsp:txXfrm>
    </dsp:sp>
    <dsp:sp modelId="{44D5C3BF-D8D1-4616-BB4A-A3E5FC0F6601}">
      <dsp:nvSpPr>
        <dsp:cNvPr id="0" name=""/>
        <dsp:cNvSpPr/>
      </dsp:nvSpPr>
      <dsp:spPr>
        <a:xfrm>
          <a:off x="630497" y="2596350"/>
          <a:ext cx="508877" cy="508877"/>
        </a:xfrm>
        <a:prstGeom prst="ellipse">
          <a:avLst/>
        </a:prstGeom>
        <a:solidFill>
          <a:schemeClr val="lt1">
            <a:hueOff val="0"/>
            <a:satOff val="0"/>
            <a:lumOff val="0"/>
            <a:alphaOff val="0"/>
          </a:schemeClr>
        </a:solidFill>
        <a:ln w="6350" cap="flat" cmpd="sng" algn="ctr">
          <a:solidFill>
            <a:schemeClr val="accent4">
              <a:hueOff val="6533927"/>
              <a:satOff val="-27185"/>
              <a:lumOff val="6405"/>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7B55EF3E-4A46-4146-B1C5-D5D5560AE9A4}">
      <dsp:nvSpPr>
        <dsp:cNvPr id="0" name=""/>
        <dsp:cNvSpPr/>
      </dsp:nvSpPr>
      <dsp:spPr>
        <a:xfrm>
          <a:off x="682908" y="3257801"/>
          <a:ext cx="7131289" cy="407101"/>
        </a:xfrm>
        <a:prstGeom prst="rect">
          <a:avLst/>
        </a:prstGeom>
        <a:solidFill>
          <a:schemeClr val="accent4">
            <a:hueOff val="8167408"/>
            <a:satOff val="-33981"/>
            <a:lumOff val="800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2313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Be aware of potential issues</a:t>
          </a:r>
          <a:endParaRPr lang="en-US" sz="2400" b="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dsp:txBody>
      <dsp:txXfrm>
        <a:off x="682908" y="3257801"/>
        <a:ext cx="7131289" cy="407101"/>
      </dsp:txXfrm>
    </dsp:sp>
    <dsp:sp modelId="{34ACE352-F688-4482-B985-C80186EAA5CE}">
      <dsp:nvSpPr>
        <dsp:cNvPr id="0" name=""/>
        <dsp:cNvSpPr/>
      </dsp:nvSpPr>
      <dsp:spPr>
        <a:xfrm>
          <a:off x="428469" y="3206913"/>
          <a:ext cx="508877" cy="508877"/>
        </a:xfrm>
        <a:prstGeom prst="ellipse">
          <a:avLst/>
        </a:prstGeom>
        <a:solidFill>
          <a:schemeClr val="lt1">
            <a:hueOff val="0"/>
            <a:satOff val="0"/>
            <a:lumOff val="0"/>
            <a:alphaOff val="0"/>
          </a:schemeClr>
        </a:solidFill>
        <a:ln w="6350" cap="flat" cmpd="sng" algn="ctr">
          <a:solidFill>
            <a:schemeClr val="accent4">
              <a:hueOff val="8167408"/>
              <a:satOff val="-33981"/>
              <a:lumOff val="8007"/>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5B36DD97-3F70-4CE1-9087-8F67B3BA79E6}">
      <dsp:nvSpPr>
        <dsp:cNvPr id="0" name=""/>
        <dsp:cNvSpPr/>
      </dsp:nvSpPr>
      <dsp:spPr>
        <a:xfrm>
          <a:off x="314240" y="3868812"/>
          <a:ext cx="7499957" cy="407101"/>
        </a:xfrm>
        <a:prstGeom prst="rect">
          <a:avLst/>
        </a:prstGeom>
        <a:solidFill>
          <a:schemeClr val="accent4">
            <a:hueOff val="9800891"/>
            <a:satOff val="-40777"/>
            <a:lumOff val="960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2313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i="0" kern="1200"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Expect a reasonable </a:t>
          </a:r>
          <a:r>
            <a:rPr lang="en-US" sz="2400" b="0"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TIMETABLE</a:t>
          </a:r>
        </a:p>
      </dsp:txBody>
      <dsp:txXfrm>
        <a:off x="314240" y="3868812"/>
        <a:ext cx="7499957" cy="407101"/>
      </dsp:txXfrm>
    </dsp:sp>
    <dsp:sp modelId="{23731495-009F-44E8-87B0-095D8A0748BC}">
      <dsp:nvSpPr>
        <dsp:cNvPr id="0" name=""/>
        <dsp:cNvSpPr/>
      </dsp:nvSpPr>
      <dsp:spPr>
        <a:xfrm>
          <a:off x="59802" y="3817924"/>
          <a:ext cx="508877" cy="508877"/>
        </a:xfrm>
        <a:prstGeom prst="ellipse">
          <a:avLst/>
        </a:prstGeom>
        <a:solidFill>
          <a:schemeClr val="lt1">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134369-A5C3-4BD0-8865-572DF33FEDED}">
      <dsp:nvSpPr>
        <dsp:cNvPr id="0" name=""/>
        <dsp:cNvSpPr/>
      </dsp:nvSpPr>
      <dsp:spPr>
        <a:xfrm>
          <a:off x="1435097" y="1143005"/>
          <a:ext cx="1959595" cy="1628050"/>
        </a:xfrm>
        <a:prstGeom prst="ellipse">
          <a:avLst/>
        </a:prstGeom>
        <a:gradFill rotWithShape="0">
          <a:gsLst>
            <a:gs pos="0">
              <a:schemeClr val="accent4">
                <a:alpha val="50000"/>
                <a:hueOff val="0"/>
                <a:satOff val="0"/>
                <a:lumOff val="0"/>
                <a:alphaOff val="0"/>
                <a:satMod val="103000"/>
                <a:lumMod val="102000"/>
                <a:tint val="94000"/>
              </a:schemeClr>
            </a:gs>
            <a:gs pos="50000">
              <a:schemeClr val="accent4">
                <a:alpha val="50000"/>
                <a:hueOff val="0"/>
                <a:satOff val="0"/>
                <a:lumOff val="0"/>
                <a:alphaOff val="0"/>
                <a:satMod val="110000"/>
                <a:lumMod val="100000"/>
                <a:shade val="100000"/>
              </a:schemeClr>
            </a:gs>
            <a:gs pos="100000">
              <a:schemeClr val="accent4">
                <a:alpha val="5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fr-FR" sz="2000" b="1"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rPr>
            <a:t>Introduction</a:t>
          </a:r>
          <a:endParaRPr lang="en-US" sz="1800" b="1" i="1" kern="1200" cap="none" spc="0" dirty="0">
            <a:ln w="0"/>
            <a:solidFill>
              <a:srgbClr val="0B06D0"/>
            </a:solidFill>
            <a:effectLst>
              <a:outerShdw blurRad="38100" dist="19050" dir="2700000" algn="tl" rotWithShape="0">
                <a:prstClr val="black">
                  <a:alpha val="40000"/>
                </a:prstClr>
              </a:outerShdw>
            </a:effectLst>
            <a:latin typeface="Times New Roman" panose="02020603050405020304" pitchFamily="18" charset="0"/>
            <a:ea typeface="+mn-ea"/>
            <a:cs typeface="Times New Roman" panose="02020603050405020304" pitchFamily="18" charset="0"/>
          </a:endParaRPr>
        </a:p>
      </dsp:txBody>
      <dsp:txXfrm>
        <a:off x="1722073" y="1381427"/>
        <a:ext cx="1385643" cy="1151206"/>
      </dsp:txXfrm>
    </dsp:sp>
    <dsp:sp modelId="{4B9C7159-D545-45E0-A7A6-6F589CC9FDF0}">
      <dsp:nvSpPr>
        <dsp:cNvPr id="0" name=""/>
        <dsp:cNvSpPr/>
      </dsp:nvSpPr>
      <dsp:spPr>
        <a:xfrm>
          <a:off x="1565888" y="-282553"/>
          <a:ext cx="1698013" cy="1651421"/>
        </a:xfrm>
        <a:prstGeom prst="ellipse">
          <a:avLst/>
        </a:prstGeom>
        <a:gradFill rotWithShape="0">
          <a:gsLst>
            <a:gs pos="0">
              <a:schemeClr val="accent4">
                <a:alpha val="50000"/>
                <a:hueOff val="1633482"/>
                <a:satOff val="-6796"/>
                <a:lumOff val="1601"/>
                <a:alphaOff val="0"/>
                <a:satMod val="103000"/>
                <a:lumMod val="102000"/>
                <a:tint val="94000"/>
              </a:schemeClr>
            </a:gs>
            <a:gs pos="50000">
              <a:schemeClr val="accent4">
                <a:alpha val="50000"/>
                <a:hueOff val="1633482"/>
                <a:satOff val="-6796"/>
                <a:lumOff val="1601"/>
                <a:alphaOff val="0"/>
                <a:satMod val="110000"/>
                <a:lumMod val="100000"/>
                <a:shade val="100000"/>
              </a:schemeClr>
            </a:gs>
            <a:gs pos="100000">
              <a:schemeClr val="accent4">
                <a:alpha val="50000"/>
                <a:hueOff val="1633482"/>
                <a:satOff val="-6796"/>
                <a:lumOff val="1601"/>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0" kern="1200" cap="none" spc="0" dirty="0">
              <a:ln w="0"/>
              <a:solidFill>
                <a:srgbClr val="002060"/>
              </a:solidFill>
              <a:effectLst/>
              <a:latin typeface="Times New Roman" panose="02020603050405020304" pitchFamily="18" charset="0"/>
              <a:cs typeface="Times New Roman" panose="02020603050405020304" pitchFamily="18" charset="0"/>
            </a:rPr>
            <a:t>Background  Overview</a:t>
          </a:r>
        </a:p>
      </dsp:txBody>
      <dsp:txXfrm>
        <a:off x="1814556" y="-40708"/>
        <a:ext cx="1200677" cy="1167731"/>
      </dsp:txXfrm>
    </dsp:sp>
    <dsp:sp modelId="{FEB33914-BF0D-4152-8E1E-D5C057FDACCC}">
      <dsp:nvSpPr>
        <dsp:cNvPr id="0" name=""/>
        <dsp:cNvSpPr/>
      </dsp:nvSpPr>
      <dsp:spPr>
        <a:xfrm>
          <a:off x="2844572" y="424383"/>
          <a:ext cx="1589545" cy="1651421"/>
        </a:xfrm>
        <a:prstGeom prst="ellipse">
          <a:avLst/>
        </a:prstGeom>
        <a:gradFill rotWithShape="0">
          <a:gsLst>
            <a:gs pos="0">
              <a:schemeClr val="accent4">
                <a:alpha val="50000"/>
                <a:hueOff val="3266964"/>
                <a:satOff val="-13592"/>
                <a:lumOff val="3203"/>
                <a:alphaOff val="0"/>
                <a:satMod val="103000"/>
                <a:lumMod val="102000"/>
                <a:tint val="94000"/>
              </a:schemeClr>
            </a:gs>
            <a:gs pos="50000">
              <a:schemeClr val="accent4">
                <a:alpha val="50000"/>
                <a:hueOff val="3266964"/>
                <a:satOff val="-13592"/>
                <a:lumOff val="3203"/>
                <a:alphaOff val="0"/>
                <a:satMod val="110000"/>
                <a:lumMod val="100000"/>
                <a:shade val="100000"/>
              </a:schemeClr>
            </a:gs>
            <a:gs pos="100000">
              <a:schemeClr val="accent4">
                <a:alpha val="50000"/>
                <a:hueOff val="3266964"/>
                <a:satOff val="-13592"/>
                <a:lumOff val="32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0" kern="1200" cap="none" spc="0" dirty="0">
              <a:ln w="0"/>
              <a:solidFill>
                <a:srgbClr val="002060"/>
              </a:solidFill>
              <a:effectLst/>
              <a:latin typeface="Times New Roman" panose="02020603050405020304" pitchFamily="18" charset="0"/>
              <a:cs typeface="Times New Roman" panose="02020603050405020304" pitchFamily="18" charset="0"/>
            </a:rPr>
            <a:t>Identified Problem</a:t>
          </a:r>
        </a:p>
      </dsp:txBody>
      <dsp:txXfrm>
        <a:off x="3077355" y="666228"/>
        <a:ext cx="1123979" cy="1167731"/>
      </dsp:txXfrm>
    </dsp:sp>
    <dsp:sp modelId="{AE8302FE-6B3E-4E70-AADB-A7EAB897F5B3}">
      <dsp:nvSpPr>
        <dsp:cNvPr id="0" name=""/>
        <dsp:cNvSpPr/>
      </dsp:nvSpPr>
      <dsp:spPr>
        <a:xfrm>
          <a:off x="2844572" y="1838256"/>
          <a:ext cx="1589545" cy="1651421"/>
        </a:xfrm>
        <a:prstGeom prst="ellipse">
          <a:avLst/>
        </a:prstGeom>
        <a:gradFill rotWithShape="0">
          <a:gsLst>
            <a:gs pos="0">
              <a:schemeClr val="accent4">
                <a:alpha val="50000"/>
                <a:hueOff val="4900445"/>
                <a:satOff val="-20388"/>
                <a:lumOff val="4804"/>
                <a:alphaOff val="0"/>
                <a:satMod val="103000"/>
                <a:lumMod val="102000"/>
                <a:tint val="94000"/>
              </a:schemeClr>
            </a:gs>
            <a:gs pos="50000">
              <a:schemeClr val="accent4">
                <a:alpha val="50000"/>
                <a:hueOff val="4900445"/>
                <a:satOff val="-20388"/>
                <a:lumOff val="4804"/>
                <a:alphaOff val="0"/>
                <a:satMod val="110000"/>
                <a:lumMod val="100000"/>
                <a:shade val="100000"/>
              </a:schemeClr>
            </a:gs>
            <a:gs pos="100000">
              <a:schemeClr val="accent4">
                <a:alpha val="50000"/>
                <a:hueOff val="4900445"/>
                <a:satOff val="-20388"/>
                <a:lumOff val="480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0" kern="1200" cap="none" spc="0" dirty="0">
              <a:ln w="0"/>
              <a:solidFill>
                <a:srgbClr val="002060"/>
              </a:solidFill>
              <a:effectLst/>
              <a:latin typeface="Times New Roman" panose="02020603050405020304" pitchFamily="18" charset="0"/>
              <a:cs typeface="Times New Roman" panose="02020603050405020304" pitchFamily="18" charset="0"/>
            </a:rPr>
            <a:t>Research Relevance</a:t>
          </a:r>
        </a:p>
      </dsp:txBody>
      <dsp:txXfrm>
        <a:off x="3077355" y="2080101"/>
        <a:ext cx="1123979" cy="1167731"/>
      </dsp:txXfrm>
    </dsp:sp>
    <dsp:sp modelId="{D0E8A36C-BDE6-4303-9235-54909C2C239A}">
      <dsp:nvSpPr>
        <dsp:cNvPr id="0" name=""/>
        <dsp:cNvSpPr/>
      </dsp:nvSpPr>
      <dsp:spPr>
        <a:xfrm>
          <a:off x="1620122" y="2545192"/>
          <a:ext cx="1589545" cy="1651421"/>
        </a:xfrm>
        <a:prstGeom prst="ellipse">
          <a:avLst/>
        </a:prstGeom>
        <a:gradFill rotWithShape="0">
          <a:gsLst>
            <a:gs pos="0">
              <a:schemeClr val="accent4">
                <a:alpha val="50000"/>
                <a:hueOff val="6533927"/>
                <a:satOff val="-27185"/>
                <a:lumOff val="6405"/>
                <a:alphaOff val="0"/>
                <a:satMod val="103000"/>
                <a:lumMod val="102000"/>
                <a:tint val="94000"/>
              </a:schemeClr>
            </a:gs>
            <a:gs pos="50000">
              <a:schemeClr val="accent4">
                <a:alpha val="50000"/>
                <a:hueOff val="6533927"/>
                <a:satOff val="-27185"/>
                <a:lumOff val="6405"/>
                <a:alphaOff val="0"/>
                <a:satMod val="110000"/>
                <a:lumMod val="100000"/>
                <a:shade val="100000"/>
              </a:schemeClr>
            </a:gs>
            <a:gs pos="100000">
              <a:schemeClr val="accent4">
                <a:alpha val="50000"/>
                <a:hueOff val="6533927"/>
                <a:satOff val="-27185"/>
                <a:lumOff val="640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0" kern="1200" cap="none" spc="0" dirty="0">
              <a:ln w="0"/>
              <a:solidFill>
                <a:srgbClr val="002060"/>
              </a:solidFill>
              <a:effectLst/>
              <a:latin typeface="Times New Roman" panose="02020603050405020304" pitchFamily="18" charset="0"/>
              <a:cs typeface="Times New Roman" panose="02020603050405020304" pitchFamily="18" charset="0"/>
            </a:rPr>
            <a:t>Aim and Objectives</a:t>
          </a:r>
        </a:p>
      </dsp:txBody>
      <dsp:txXfrm>
        <a:off x="1852905" y="2787037"/>
        <a:ext cx="1123979" cy="1167731"/>
      </dsp:txXfrm>
    </dsp:sp>
    <dsp:sp modelId="{4256B51B-266C-4EB2-A149-970F4B4DC5FE}">
      <dsp:nvSpPr>
        <dsp:cNvPr id="0" name=""/>
        <dsp:cNvSpPr/>
      </dsp:nvSpPr>
      <dsp:spPr>
        <a:xfrm>
          <a:off x="353781" y="1905000"/>
          <a:ext cx="1673327" cy="1517932"/>
        </a:xfrm>
        <a:prstGeom prst="ellipse">
          <a:avLst/>
        </a:prstGeom>
        <a:gradFill rotWithShape="0">
          <a:gsLst>
            <a:gs pos="0">
              <a:schemeClr val="accent4">
                <a:alpha val="50000"/>
                <a:hueOff val="8167408"/>
                <a:satOff val="-33981"/>
                <a:lumOff val="8007"/>
                <a:alphaOff val="0"/>
                <a:satMod val="103000"/>
                <a:lumMod val="102000"/>
                <a:tint val="94000"/>
              </a:schemeClr>
            </a:gs>
            <a:gs pos="50000">
              <a:schemeClr val="accent4">
                <a:alpha val="50000"/>
                <a:hueOff val="8167408"/>
                <a:satOff val="-33981"/>
                <a:lumOff val="8007"/>
                <a:alphaOff val="0"/>
                <a:satMod val="110000"/>
                <a:lumMod val="100000"/>
                <a:shade val="100000"/>
              </a:schemeClr>
            </a:gs>
            <a:gs pos="100000">
              <a:schemeClr val="accent4">
                <a:alpha val="50000"/>
                <a:hueOff val="8167408"/>
                <a:satOff val="-33981"/>
                <a:lumOff val="8007"/>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0" kern="1200" cap="none" spc="0" dirty="0">
              <a:ln w="0"/>
              <a:solidFill>
                <a:srgbClr val="002060"/>
              </a:solidFill>
              <a:effectLst/>
              <a:latin typeface="Times New Roman" panose="02020603050405020304" pitchFamily="18" charset="0"/>
              <a:ea typeface="+mn-ea"/>
              <a:cs typeface="Times New Roman" panose="02020603050405020304" pitchFamily="18" charset="0"/>
            </a:rPr>
            <a:t>Research Question/ Hypotheses</a:t>
          </a:r>
        </a:p>
      </dsp:txBody>
      <dsp:txXfrm>
        <a:off x="598834" y="2127296"/>
        <a:ext cx="1183221" cy="1073340"/>
      </dsp:txXfrm>
    </dsp:sp>
    <dsp:sp modelId="{7F42E457-1EEB-4E4B-B08C-1AE6E7FB5104}">
      <dsp:nvSpPr>
        <dsp:cNvPr id="0" name=""/>
        <dsp:cNvSpPr/>
      </dsp:nvSpPr>
      <dsp:spPr>
        <a:xfrm>
          <a:off x="324213" y="457206"/>
          <a:ext cx="1644289" cy="1585789"/>
        </a:xfrm>
        <a:prstGeom prst="ellipse">
          <a:avLst/>
        </a:prstGeom>
        <a:gradFill rotWithShape="0">
          <a:gsLst>
            <a:gs pos="0">
              <a:schemeClr val="accent4">
                <a:alpha val="50000"/>
                <a:hueOff val="9800891"/>
                <a:satOff val="-40777"/>
                <a:lumOff val="9608"/>
                <a:alphaOff val="0"/>
                <a:satMod val="103000"/>
                <a:lumMod val="102000"/>
                <a:tint val="94000"/>
              </a:schemeClr>
            </a:gs>
            <a:gs pos="50000">
              <a:schemeClr val="accent4">
                <a:alpha val="50000"/>
                <a:hueOff val="9800891"/>
                <a:satOff val="-40777"/>
                <a:lumOff val="9608"/>
                <a:alphaOff val="0"/>
                <a:satMod val="110000"/>
                <a:lumMod val="100000"/>
                <a:shade val="100000"/>
              </a:schemeClr>
            </a:gs>
            <a:gs pos="100000">
              <a:schemeClr val="accent4">
                <a:alpha val="50000"/>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Font typeface="Arial" panose="020B0604020202020204" pitchFamily="34" charset="0"/>
            <a:buNone/>
          </a:pPr>
          <a:r>
            <a:rPr lang="en-US" sz="1800" b="0" i="0" kern="1200" dirty="0">
              <a:solidFill>
                <a:srgbClr val="002060"/>
              </a:solidFill>
              <a:effectLst/>
              <a:latin typeface="Times New Roman" panose="02020603050405020304" pitchFamily="18" charset="0"/>
              <a:cs typeface="Times New Roman" panose="02020603050405020304" pitchFamily="18" charset="0"/>
            </a:rPr>
            <a:t>Research Structure</a:t>
          </a:r>
          <a:endParaRPr lang="en-US" sz="1800" b="0" kern="1200" cap="none" spc="0" dirty="0">
            <a:ln w="0"/>
            <a:solidFill>
              <a:srgbClr val="002060"/>
            </a:solidFill>
            <a:effectLst/>
            <a:latin typeface="Times New Roman" panose="02020603050405020304" pitchFamily="18" charset="0"/>
            <a:cs typeface="Times New Roman" panose="02020603050405020304" pitchFamily="18" charset="0"/>
          </a:endParaRPr>
        </a:p>
      </dsp:txBody>
      <dsp:txXfrm>
        <a:off x="565014" y="689439"/>
        <a:ext cx="1162687" cy="1121323"/>
      </dsp:txXfrm>
    </dsp:sp>
  </dsp:spTree>
</dsp:drawing>
</file>

<file path=ppt/diagrams/layout1.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10/31/2023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10/31/2023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4142876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14</a:t>
            </a:fld>
            <a:endParaRPr lang="en-US"/>
          </a:p>
        </p:txBody>
      </p:sp>
    </p:spTree>
    <p:extLst>
      <p:ext uri="{BB962C8B-B14F-4D97-AF65-F5344CB8AC3E}">
        <p14:creationId xmlns:p14="http://schemas.microsoft.com/office/powerpoint/2010/main" val="20189778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32</a:t>
            </a:fld>
            <a:endParaRPr lang="en-US"/>
          </a:p>
        </p:txBody>
      </p:sp>
    </p:spTree>
    <p:extLst>
      <p:ext uri="{BB962C8B-B14F-4D97-AF65-F5344CB8AC3E}">
        <p14:creationId xmlns:p14="http://schemas.microsoft.com/office/powerpoint/2010/main" val="2606175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1170155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8530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670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0340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21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7959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3246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5604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8488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1266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41932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10/31/2023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9586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96712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290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99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7852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152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4478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294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10/31/2023</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545033337"/>
      </p:ext>
    </p:extLst>
  </p:cSld>
  <p:clrMap bg1="lt1" tx1="dk1" bg2="lt2" tx2="dk2" accent1="accent1" accent2="accent2" accent3="accent3" accent4="accent4" accent5="accent5" accent6="accent6" hlink="hlink" folHlink="folHlink"/>
  <p:sldLayoutIdLst>
    <p:sldLayoutId id="2147483957" r:id="rId1"/>
    <p:sldLayoutId id="2147483958" r:id="rId2"/>
    <p:sldLayoutId id="2147483959" r:id="rId3"/>
    <p:sldLayoutId id="2147483960" r:id="rId4"/>
    <p:sldLayoutId id="2147483961" r:id="rId5"/>
    <p:sldLayoutId id="2147483962" r:id="rId6"/>
    <p:sldLayoutId id="2147483963" r:id="rId7"/>
    <p:sldLayoutId id="2147483964" r:id="rId8"/>
    <p:sldLayoutId id="2147483965" r:id="rId9"/>
    <p:sldLayoutId id="2147483966" r:id="rId10"/>
    <p:sldLayoutId id="2147483967" r:id="rId11"/>
    <p:sldLayoutId id="2147483968" r:id="rId12"/>
    <p:sldLayoutId id="2147483969" r:id="rId13"/>
    <p:sldLayoutId id="2147483970" r:id="rId14"/>
    <p:sldLayoutId id="2147483971" r:id="rId15"/>
    <p:sldLayoutId id="2147483972" r:id="rId16"/>
    <p:sldLayoutId id="2147483973" r:id="rId17"/>
    <p:sldLayoutId id="214748397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0.png"/><Relationship Id="rId9" Type="http://schemas.microsoft.com/office/2007/relationships/diagramDrawing" Target="../diagrams/drawing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5" Type="http://schemas.openxmlformats.org/officeDocument/2006/relationships/image" Target="../media/image14.jpe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hyperlink" Target="http://www.google.co.za/url?sa=i&amp;rct=j&amp;q=&amp;esrc=s&amp;source=images&amp;cd=&amp;cad=rja&amp;uact=8&amp;ved=0CAcQjRw&amp;url=http://www.google.co.za/url?sa=i&amp;rct=j&amp;q=&amp;esrc=s&amp;source=images&amp;cd=&amp;cad=rja&amp;uact=8&amp;ved=&amp;url=http%253A%252F%252Fcutthroatcrossfit.com%252F2015%252F03%252F22%252Ffocus-and-the-box-32315%252F&amp;ei=-zwUVcmoBsfaUafdgvAG&amp;bvm=bv.89217033,d.d24&amp;psig=AFQjCNFz83FYE6yii-hWhDybZDgkZGWdNg&amp;ust=1427476091307620&amp;ei=BT0UVf34JszWU5_ZgsAN&amp;bvm=bv.89217033,d.d24&amp;psig=AFQjCNFz83FYE6yii-hWhDybZDgkZGWdNg&amp;ust=1427476091307620"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21.jpeg"/><Relationship Id="rId5" Type="http://schemas.openxmlformats.org/officeDocument/2006/relationships/image" Target="../media/image7.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31668"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4D09A1F6-A678-C50D-4DB4-49B36CBD9984}"/>
              </a:ext>
            </a:extLst>
          </p:cNvPr>
          <p:cNvSpPr txBox="1">
            <a:spLocks/>
          </p:cNvSpPr>
          <p:nvPr/>
        </p:nvSpPr>
        <p:spPr>
          <a:xfrm>
            <a:off x="6207366" y="4310796"/>
            <a:ext cx="3048000" cy="544471"/>
          </a:xfrm>
          <a:prstGeom prst="rect">
            <a:avLst/>
          </a:prstGeom>
        </p:spPr>
        <p:style>
          <a:lnRef idx="2">
            <a:schemeClr val="accent1"/>
          </a:lnRef>
          <a:fillRef idx="1">
            <a:schemeClr val="lt1"/>
          </a:fillRef>
          <a:effectRef idx="0">
            <a:schemeClr val="accent1"/>
          </a:effectRef>
          <a:fontRef idx="minor">
            <a:schemeClr val="dk1"/>
          </a:fontRef>
        </p:style>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MY" sz="2800" b="1" dirty="0">
                <a:latin typeface="Times New Roman" panose="02020603050405020304" pitchFamily="18" charset="0"/>
                <a:cs typeface="Times New Roman" panose="02020603050405020304" pitchFamily="18" charset="0"/>
              </a:rPr>
              <a:t>Lecture 7</a:t>
            </a:r>
          </a:p>
        </p:txBody>
      </p:sp>
      <p:sp>
        <p:nvSpPr>
          <p:cNvPr id="7" name="Title 1">
            <a:extLst>
              <a:ext uri="{FF2B5EF4-FFF2-40B4-BE49-F238E27FC236}">
                <a16:creationId xmlns:a16="http://schemas.microsoft.com/office/drawing/2014/main" id="{71909E7E-4D5A-531E-DD30-3FC406F47CEE}"/>
              </a:ext>
            </a:extLst>
          </p:cNvPr>
          <p:cNvSpPr txBox="1">
            <a:spLocks/>
          </p:cNvSpPr>
          <p:nvPr/>
        </p:nvSpPr>
        <p:spPr>
          <a:xfrm>
            <a:off x="1120833" y="5863868"/>
            <a:ext cx="6663513"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solidFill>
                  <a:schemeClr val="accent5">
                    <a:lumMod val="40000"/>
                    <a:lumOff val="60000"/>
                  </a:schemeClr>
                </a:solidFill>
                <a:latin typeface="Times New Roman" panose="02020603050405020304" pitchFamily="18" charset="0"/>
                <a:cs typeface="Times New Roman" panose="02020603050405020304" pitchFamily="18" charset="0"/>
              </a:rPr>
              <a:t>Prepared by</a:t>
            </a:r>
          </a:p>
          <a:p>
            <a:pPr>
              <a:lnSpc>
                <a:spcPct val="100000"/>
              </a:lnSpc>
            </a:pPr>
            <a:r>
              <a:rPr lang="en-US" sz="2800" b="1" dirty="0">
                <a:solidFill>
                  <a:schemeClr val="accent5">
                    <a:lumMod val="40000"/>
                    <a:lumOff val="60000"/>
                  </a:schemeClr>
                </a:solidFill>
                <a:latin typeface="Times New Roman" panose="02020603050405020304" pitchFamily="18" charset="0"/>
                <a:cs typeface="Times New Roman" panose="02020603050405020304" pitchFamily="18" charset="0"/>
              </a:rPr>
              <a:t>Dr. Mohammed Anbar</a:t>
            </a:r>
          </a:p>
        </p:txBody>
      </p:sp>
      <p:sp>
        <p:nvSpPr>
          <p:cNvPr id="8" name="TextBox 7">
            <a:extLst>
              <a:ext uri="{FF2B5EF4-FFF2-40B4-BE49-F238E27FC236}">
                <a16:creationId xmlns:a16="http://schemas.microsoft.com/office/drawing/2014/main" id="{C3C2BE14-39F3-CAAA-FF18-6549B7A438E2}"/>
              </a:ext>
            </a:extLst>
          </p:cNvPr>
          <p:cNvSpPr txBox="1"/>
          <p:nvPr/>
        </p:nvSpPr>
        <p:spPr>
          <a:xfrm>
            <a:off x="4468662" y="2190944"/>
            <a:ext cx="7293180" cy="1631216"/>
          </a:xfrm>
          <a:prstGeom prst="rect">
            <a:avLst/>
          </a:prstGeom>
          <a:noFill/>
        </p:spPr>
        <p:txBody>
          <a:bodyPr wrap="square">
            <a:spAutoFit/>
          </a:bodyPr>
          <a:lstStyle/>
          <a:p>
            <a:r>
              <a:rPr lang="en-MY" sz="5000" dirty="0">
                <a:ln w="0"/>
                <a:solidFill>
                  <a:srgbClr val="609ED6"/>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Research Methodology in Computer Science (AI800)</a:t>
            </a:r>
            <a:endParaRPr lang="en-US" sz="5000" dirty="0">
              <a:ln w="0"/>
              <a:solidFill>
                <a:srgbClr val="609ED6"/>
              </a:solidFill>
              <a:effectLst>
                <a:outerShdw blurRad="38100" dist="25400" dir="5400000" algn="ctr" rotWithShape="0">
                  <a:srgbClr val="6E747A">
                    <a:alpha val="43000"/>
                  </a:srgbClr>
                </a:outerShdw>
              </a:effectLst>
            </a:endParaRPr>
          </a:p>
        </p:txBody>
      </p:sp>
      <p:sp>
        <p:nvSpPr>
          <p:cNvPr id="9" name="TextBox 8">
            <a:extLst>
              <a:ext uri="{FF2B5EF4-FFF2-40B4-BE49-F238E27FC236}">
                <a16:creationId xmlns:a16="http://schemas.microsoft.com/office/drawing/2014/main" id="{E8A0A7E3-A716-4B1D-8CB0-89449DD8BF8E}"/>
              </a:ext>
            </a:extLst>
          </p:cNvPr>
          <p:cNvSpPr txBox="1"/>
          <p:nvPr/>
        </p:nvSpPr>
        <p:spPr>
          <a:xfrm>
            <a:off x="4446058" y="5003842"/>
            <a:ext cx="6570616" cy="400110"/>
          </a:xfrm>
          <a:prstGeom prst="rect">
            <a:avLst/>
          </a:prstGeom>
          <a:noFill/>
        </p:spPr>
        <p:txBody>
          <a:bodyPr wrap="square">
            <a:spAutoFit/>
          </a:bodyPr>
          <a:lstStyle/>
          <a:p>
            <a:pPr algn="ctr"/>
            <a:r>
              <a:rPr lang="en-US" sz="2000" dirty="0">
                <a:latin typeface="Times New Roman" panose="02020603050405020304" pitchFamily="18" charset="0"/>
                <a:cs typeface="Times New Roman" panose="02020603050405020304" pitchFamily="18" charset="0"/>
              </a:rPr>
              <a:t>Research Proposal Writing</a:t>
            </a:r>
            <a:endParaRPr lang="en-MY"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74153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800" y="1565730"/>
            <a:ext cx="10816560" cy="4209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Outlines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1088468" y="1888430"/>
            <a:ext cx="10011223" cy="5632311"/>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Learning Outcomes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What is a research proposal?</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Computer Science Research Essential Ingredients </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Making Research Proposals </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Writing Research Proposals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Formatting Research Proposals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Proposal Structure and Tips to Write each content.</a:t>
            </a:r>
          </a:p>
          <a:p>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695239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Learning Outcomes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8200" y="1888486"/>
            <a:ext cx="10812720" cy="3785652"/>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cover the essential components of a research proposal, including the introduction, literature review, methodology, and expected outcomes.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help you to gain an understanding of the importance of clearly stating the research objectives and research questions in a proposal.</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help you learn how to structure their proposal in a logical and coherent manner to effectively communicate their research ideas.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help you learn how to write a research proposal effectively and efficiently.</a:t>
            </a:r>
          </a:p>
        </p:txBody>
      </p:sp>
    </p:spTree>
    <p:extLst>
      <p:ext uri="{BB962C8B-B14F-4D97-AF65-F5344CB8AC3E}">
        <p14:creationId xmlns:p14="http://schemas.microsoft.com/office/powerpoint/2010/main" val="376975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What is a research proposal?</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96C20FA-D07F-4B53-F8CA-9BA6BDDD8DC4}"/>
              </a:ext>
            </a:extLst>
          </p:cNvPr>
          <p:cNvPicPr>
            <a:picLocks noChangeAspect="1"/>
          </p:cNvPicPr>
          <p:nvPr/>
        </p:nvPicPr>
        <p:blipFill>
          <a:blip r:embed="rId4"/>
          <a:stretch>
            <a:fillRect/>
          </a:stretch>
        </p:blipFill>
        <p:spPr>
          <a:xfrm>
            <a:off x="8644480" y="2200174"/>
            <a:ext cx="2861720" cy="3059439"/>
          </a:xfrm>
          <a:prstGeom prst="ellipse">
            <a:avLst/>
          </a:prstGeom>
          <a:ln>
            <a:noFill/>
          </a:ln>
          <a:effectLst>
            <a:softEdge rad="112500"/>
          </a:effectLst>
        </p:spPr>
      </p:pic>
      <p:sp>
        <p:nvSpPr>
          <p:cNvPr id="4" name="Rectangle 3">
            <a:extLst>
              <a:ext uri="{FF2B5EF4-FFF2-40B4-BE49-F238E27FC236}">
                <a16:creationId xmlns:a16="http://schemas.microsoft.com/office/drawing/2014/main" id="{EE5EDBA7-A1DB-1F71-7B6C-0AF7FE2D7B7F}"/>
              </a:ext>
            </a:extLst>
          </p:cNvPr>
          <p:cNvSpPr/>
          <p:nvPr/>
        </p:nvSpPr>
        <p:spPr>
          <a:xfrm>
            <a:off x="838200" y="1888486"/>
            <a:ext cx="8458200" cy="3416320"/>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research proposal is a document that outlines the objective, methodology, and significance of a research project.</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research proposal serves as a blueprint for conducting the study and provides a clear plan for data collection, analysis, and interpretation.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research proposal highlights the potential contribution of the research to the existing body of knowledge in a particular field. </a:t>
            </a:r>
          </a:p>
        </p:txBody>
      </p:sp>
    </p:spTree>
    <p:extLst>
      <p:ext uri="{BB962C8B-B14F-4D97-AF65-F5344CB8AC3E}">
        <p14:creationId xmlns:p14="http://schemas.microsoft.com/office/powerpoint/2010/main" val="144656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What is a research proposal? (cont.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90FE3177-8C18-2057-92AB-352200EB6853}"/>
              </a:ext>
            </a:extLst>
          </p:cNvPr>
          <p:cNvSpPr>
            <a:spLocks noGrp="1"/>
          </p:cNvSpPr>
          <p:nvPr/>
        </p:nvSpPr>
        <p:spPr bwMode="auto">
          <a:xfrm>
            <a:off x="1132682" y="1727129"/>
            <a:ext cx="9916318" cy="402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eaLnBrk="1" hangingPunct="1">
              <a:lnSpc>
                <a:spcPct val="90000"/>
              </a:lnSpc>
            </a:pPr>
            <a:r>
              <a:rPr lang="en-ZA" alt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a typeface="+mn-ea"/>
                <a:cs typeface="+mn-cs"/>
              </a:rPr>
              <a:t>Statement of intent</a:t>
            </a:r>
          </a:p>
          <a:p>
            <a:pPr lvl="1" eaLnBrk="1" hangingPunct="1">
              <a:lnSpc>
                <a:spcPct val="90000"/>
              </a:lnSpc>
              <a:buFont typeface="Wingdings" panose="05000000000000000000" pitchFamily="2" charset="2"/>
              <a:buChar char="q"/>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academically </a:t>
            </a:r>
            <a:r>
              <a:rPr lang="en-US" sz="24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complete the research.</a:t>
            </a:r>
          </a:p>
          <a:p>
            <a:pPr lvl="1" eaLnBrk="1" hangingPunct="1">
              <a:lnSpc>
                <a:spcPct val="90000"/>
              </a:lnSpc>
              <a:buFont typeface="Wingdings" panose="05000000000000000000" pitchFamily="2" charset="2"/>
              <a:buChar char="q"/>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audience: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coworkers, managers, and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examiners</a:t>
            </a:r>
          </a:p>
          <a:p>
            <a:pPr lvl="1" eaLnBrk="1" hangingPunct="1">
              <a:lnSpc>
                <a:spcPct val="90000"/>
              </a:lnSpc>
              <a:buFont typeface="Wingdings" panose="05000000000000000000" pitchFamily="2" charset="2"/>
              <a:buChar char="q"/>
            </a:pPr>
            <a:endParaRPr lang="en-US" altLang="en-US" sz="2400" b="0" dirty="0">
              <a:ln w="0"/>
              <a:solidFill>
                <a:schemeClr val="dk1"/>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endParaRPr>
          </a:p>
          <a:p>
            <a:pPr eaLnBrk="1" hangingPunct="1">
              <a:lnSpc>
                <a:spcPct val="90000"/>
              </a:lnSpc>
              <a:buFont typeface="Wingdings" panose="05000000000000000000" pitchFamily="2" charset="2"/>
              <a:buChar char="Ø"/>
            </a:pPr>
            <a:r>
              <a:rPr lang="en-US" altLang="en-US" sz="28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a typeface="+mn-ea"/>
              </a:rPr>
              <a:t>"Your PLAN is a research proposal." </a:t>
            </a:r>
          </a:p>
          <a:p>
            <a:pPr lvl="1" eaLnBrk="1" hangingPunct="1">
              <a:lnSpc>
                <a:spcPct val="90000"/>
              </a:lnSpc>
              <a:buFont typeface="Wingdings" panose="05000000000000000000" pitchFamily="2" charset="2"/>
              <a:buChar char="q"/>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It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thoroughly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describes your study.</a:t>
            </a:r>
          </a:p>
          <a:p>
            <a:pPr lvl="1" eaLnBrk="1" hangingPunct="1">
              <a:lnSpc>
                <a:spcPct val="90000"/>
              </a:lnSpc>
              <a:buFont typeface="Wingdings" panose="05000000000000000000" pitchFamily="2" charset="2"/>
              <a:buChar char="q"/>
            </a:pPr>
            <a:r>
              <a:rPr lang="en-US" sz="24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Decisions about your study are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made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based on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well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proposal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was written.</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lvl="1" eaLnBrk="1" hangingPunct="1">
              <a:lnSpc>
                <a:spcPct val="90000"/>
              </a:lnSpc>
              <a:buFont typeface="Wingdings" panose="05000000000000000000" pitchFamily="2" charset="2"/>
              <a:buChar char="q"/>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approvals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from </a:t>
            </a:r>
            <a:r>
              <a:rPr lang="en-US" sz="24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Institutional Review Board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move forward</a:t>
            </a:r>
            <a:endParaRPr lang="en-US" altLang="en-US" sz="3600" b="0" dirty="0">
              <a:ln w="0"/>
              <a:solidFill>
                <a:schemeClr val="dk1"/>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endParaRPr>
          </a:p>
        </p:txBody>
      </p:sp>
      <p:pic>
        <p:nvPicPr>
          <p:cNvPr id="2050" name="Picture 2">
            <a:extLst>
              <a:ext uri="{FF2B5EF4-FFF2-40B4-BE49-F238E27FC236}">
                <a16:creationId xmlns:a16="http://schemas.microsoft.com/office/drawing/2014/main" id="{8AB88DDA-2702-6FA2-DD6E-062172E2D4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23295">
            <a:off x="8274538" y="1932886"/>
            <a:ext cx="2960559" cy="1953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6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What is a research proposal? (cont.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90FE3177-8C18-2057-92AB-352200EB6853}"/>
              </a:ext>
            </a:extLst>
          </p:cNvPr>
          <p:cNvSpPr>
            <a:spLocks noGrp="1"/>
          </p:cNvSpPr>
          <p:nvPr/>
        </p:nvSpPr>
        <p:spPr bwMode="auto">
          <a:xfrm>
            <a:off x="1132682" y="1727129"/>
            <a:ext cx="9916318" cy="402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eaLnBrk="1" hangingPunct="1">
              <a:lnSpc>
                <a:spcPct val="90000"/>
              </a:lnSpc>
              <a:buFont typeface="Wingdings" panose="05000000000000000000" pitchFamily="2" charset="2"/>
              <a:buChar char="Ø"/>
            </a:pPr>
            <a:r>
              <a:rPr lang="en-US" altLang="en-US" sz="28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a typeface="+mn-ea"/>
              </a:rPr>
              <a:t>Research proposal describe the research proposed plan</a:t>
            </a:r>
          </a:p>
          <a:p>
            <a:pPr lvl="1" eaLnBrk="1" hangingPunct="1">
              <a:lnSpc>
                <a:spcPct val="90000"/>
              </a:lnSpc>
              <a:buFont typeface="Wingdings" panose="05000000000000000000" pitchFamily="2" charset="2"/>
              <a:buChar char="q"/>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scope and research questions </a:t>
            </a:r>
            <a:endPar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lvl="2" eaLnBrk="1" hangingPunct="1">
              <a:lnSpc>
                <a:spcPct val="90000"/>
              </a:lnSpc>
              <a:buFont typeface="Wingdings" panose="05000000000000000000" pitchFamily="2" charset="2"/>
              <a:buChar char="v"/>
            </a:pPr>
            <a:r>
              <a:rPr lang="en-US" sz="20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you intend to study?.</a:t>
            </a:r>
          </a:p>
          <a:p>
            <a:pPr lvl="1" eaLnBrk="1" hangingPunct="1">
              <a:lnSpc>
                <a:spcPct val="90000"/>
              </a:lnSpc>
              <a:buFont typeface="Wingdings" panose="05000000000000000000" pitchFamily="2" charset="2"/>
              <a:buChar char="q"/>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Research </a:t>
            </a:r>
            <a:r>
              <a:rPr lang="en-US" sz="2400" b="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methodology</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lvl="2" eaLnBrk="1" hangingPunct="1">
              <a:lnSpc>
                <a:spcPct val="90000"/>
              </a:lnSpc>
              <a:buFont typeface="Wingdings" panose="05000000000000000000" pitchFamily="2" charset="2"/>
              <a:buChar char="v"/>
            </a:pPr>
            <a:r>
              <a:rPr lang="en-US" sz="20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you intend to study your </a:t>
            </a:r>
            <a:r>
              <a:rPr 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a:t>
            </a:r>
            <a:r>
              <a:rPr lang="en-US" sz="20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lvl="1" eaLnBrk="1" hangingPunct="1">
              <a:lnSpc>
                <a:spcPct val="90000"/>
              </a:lnSpc>
              <a:buFont typeface="Wingdings" panose="05000000000000000000" pitchFamily="2" charset="2"/>
              <a:buChar char="q"/>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importance</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of research.</a:t>
            </a:r>
          </a:p>
          <a:p>
            <a:pPr lvl="2" eaLnBrk="1" hangingPunct="1">
              <a:lnSpc>
                <a:spcPct val="90000"/>
              </a:lnSpc>
              <a:buFont typeface="Wingdings" panose="05000000000000000000" pitchFamily="2" charset="2"/>
              <a:buChar char="v"/>
            </a:pPr>
            <a:r>
              <a:rPr 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this topic needs to be studied ?</a:t>
            </a:r>
          </a:p>
          <a:p>
            <a:pPr lvl="1" eaLnBrk="1" hangingPunct="1">
              <a:lnSpc>
                <a:spcPct val="90000"/>
              </a:lnSpc>
              <a:buFont typeface="Wingdings" panose="05000000000000000000" pitchFamily="2" charset="2"/>
              <a:buChar char="q"/>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Research  </a:t>
            </a:r>
            <a:r>
              <a:rPr lang="en-US" sz="2400" b="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duration</a:t>
            </a:r>
          </a:p>
          <a:p>
            <a:pPr lvl="2" eaLnBrk="1" hangingPunct="1">
              <a:lnSpc>
                <a:spcPct val="90000"/>
              </a:lnSpc>
              <a:buFont typeface="Wingdings" panose="05000000000000000000" pitchFamily="2" charset="2"/>
              <a:buChar char="v"/>
            </a:pPr>
            <a:r>
              <a:rPr 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When you plan to finish the research?.</a:t>
            </a:r>
          </a:p>
          <a:p>
            <a:pPr marL="457200" lvl="1" indent="0" eaLnBrk="1" hangingPunct="1">
              <a:lnSpc>
                <a:spcPct val="90000"/>
              </a:lnSpc>
              <a:buNone/>
            </a:pPr>
            <a:endParaRPr lang="en-US" altLang="en-US" sz="2400" b="0" dirty="0">
              <a:ln w="0"/>
              <a:solidFill>
                <a:schemeClr val="dk1"/>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0960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44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eaLnBrk="1" fontAlgn="auto" hangingPunct="1">
              <a:spcBef>
                <a:spcPts val="0"/>
              </a:spcBef>
              <a:spcAft>
                <a:spcPts val="0"/>
              </a:spcAft>
            </a:pPr>
            <a:r>
              <a:rPr lang="en-US" sz="3200" b="1" dirty="0">
                <a:solidFill>
                  <a:prstClr val="white"/>
                </a:solidFill>
                <a:latin typeface="Agency FB" panose="020B0503020202020204" pitchFamily="34" charset="0"/>
              </a:rPr>
              <a:t>Computer Science Research Essential Ingredients </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1005" y="680204"/>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070A159D-D81C-FD38-07EA-AC366AEA7179}"/>
              </a:ext>
            </a:extLst>
          </p:cNvPr>
          <p:cNvPicPr>
            <a:picLocks noChangeAspect="1"/>
          </p:cNvPicPr>
          <p:nvPr/>
        </p:nvPicPr>
        <p:blipFill>
          <a:blip r:embed="rId4"/>
          <a:stretch>
            <a:fillRect/>
          </a:stretch>
        </p:blipFill>
        <p:spPr>
          <a:xfrm rot="21150109">
            <a:off x="8354001" y="1823483"/>
            <a:ext cx="2934235" cy="3565048"/>
          </a:xfrm>
          <a:prstGeom prst="rect">
            <a:avLst/>
          </a:prstGeom>
        </p:spPr>
      </p:pic>
      <p:graphicFrame>
        <p:nvGraphicFramePr>
          <p:cNvPr id="4" name="Diagram 3">
            <a:extLst>
              <a:ext uri="{FF2B5EF4-FFF2-40B4-BE49-F238E27FC236}">
                <a16:creationId xmlns:a16="http://schemas.microsoft.com/office/drawing/2014/main" id="{3079396C-1699-8674-BD69-7B7FA3CD3C41}"/>
              </a:ext>
            </a:extLst>
          </p:cNvPr>
          <p:cNvGraphicFramePr/>
          <p:nvPr>
            <p:extLst>
              <p:ext uri="{D42A27DB-BD31-4B8C-83A1-F6EECF244321}">
                <p14:modId xmlns:p14="http://schemas.microsoft.com/office/powerpoint/2010/main" val="1265149639"/>
              </p:ext>
            </p:extLst>
          </p:nvPr>
        </p:nvGraphicFramePr>
        <p:xfrm>
          <a:off x="1447800" y="1567379"/>
          <a:ext cx="7350074" cy="469053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TextBox 10">
            <a:extLst>
              <a:ext uri="{FF2B5EF4-FFF2-40B4-BE49-F238E27FC236}">
                <a16:creationId xmlns:a16="http://schemas.microsoft.com/office/drawing/2014/main" id="{BD90E25D-6DBD-44C1-C58A-F16BADBD4E00}"/>
              </a:ext>
            </a:extLst>
          </p:cNvPr>
          <p:cNvSpPr txBox="1"/>
          <p:nvPr/>
        </p:nvSpPr>
        <p:spPr>
          <a:xfrm rot="21233083">
            <a:off x="8710576" y="5242809"/>
            <a:ext cx="2765787" cy="707886"/>
          </a:xfrm>
          <a:prstGeom prst="rect">
            <a:avLst/>
          </a:prstGeom>
          <a:noFill/>
        </p:spPr>
        <p:txBody>
          <a:bodyPr wrap="square">
            <a:spAutoFit/>
          </a:bodyPr>
          <a:lstStyle/>
          <a:p>
            <a:pPr algn="ctr" eaLnBrk="1" fontAlgn="auto" hangingPunct="1">
              <a:spcBef>
                <a:spcPts val="0"/>
              </a:spcBef>
              <a:spcAft>
                <a:spcPts val="0"/>
              </a:spcAft>
            </a:pPr>
            <a:r>
              <a:rPr lang="en-US" sz="2000" b="1" dirty="0">
                <a:ln w="0"/>
                <a:effectLst>
                  <a:outerShdw blurRad="38100" dist="19050" dir="2700000" algn="tl" rotWithShape="0">
                    <a:schemeClr val="dk1">
                      <a:alpha val="40000"/>
                    </a:schemeClr>
                  </a:outerShdw>
                </a:effectLst>
                <a:highlight>
                  <a:srgbClr val="FCEEE4"/>
                </a:highlight>
                <a:latin typeface="Agency FB" panose="020B0503020202020204" pitchFamily="34" charset="0"/>
              </a:rPr>
              <a:t>Three Building Blocks of Research Proposals</a:t>
            </a:r>
            <a:endParaRPr lang="ar-YE" sz="2000" b="1" dirty="0">
              <a:ln w="0"/>
              <a:effectLst>
                <a:outerShdw blurRad="38100" dist="19050" dir="2700000" algn="tl" rotWithShape="0">
                  <a:schemeClr val="dk1">
                    <a:alpha val="40000"/>
                  </a:schemeClr>
                </a:outerShdw>
              </a:effectLst>
              <a:highlight>
                <a:srgbClr val="FCEEE4"/>
              </a:highlight>
              <a:latin typeface="Agency FB" panose="020B0503020202020204" pitchFamily="34" charset="0"/>
            </a:endParaRPr>
          </a:p>
        </p:txBody>
      </p:sp>
    </p:spTree>
    <p:extLst>
      <p:ext uri="{BB962C8B-B14F-4D97-AF65-F5344CB8AC3E}">
        <p14:creationId xmlns:p14="http://schemas.microsoft.com/office/powerpoint/2010/main" val="383717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44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7555524" cy="584775"/>
          </a:xfrm>
          <a:prstGeom prst="rect">
            <a:avLst/>
          </a:prstGeom>
          <a:noFill/>
        </p:spPr>
        <p:txBody>
          <a:bodyPr wrap="square" rtlCol="0">
            <a:spAutoFit/>
          </a:bodyPr>
          <a:lstStyle/>
          <a:p>
            <a:pPr eaLnBrk="1" fontAlgn="auto" hangingPunct="1">
              <a:spcBef>
                <a:spcPts val="0"/>
              </a:spcBef>
              <a:spcAft>
                <a:spcPts val="0"/>
              </a:spcAft>
            </a:pPr>
            <a:r>
              <a:rPr lang="en-US" sz="3200" b="1" dirty="0">
                <a:solidFill>
                  <a:prstClr val="white"/>
                </a:solidFill>
                <a:latin typeface="Agency FB" panose="020B0503020202020204" pitchFamily="34" charset="0"/>
              </a:rPr>
              <a:t>Making Research Proposals Allows You To:</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1005" y="680204"/>
            <a:ext cx="86738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A6D21919-C859-68F6-944E-A8EE88C62370}"/>
              </a:ext>
            </a:extLst>
          </p:cNvPr>
          <p:cNvGraphicFramePr/>
          <p:nvPr>
            <p:extLst>
              <p:ext uri="{D42A27DB-BD31-4B8C-83A1-F6EECF244321}">
                <p14:modId xmlns:p14="http://schemas.microsoft.com/office/powerpoint/2010/main" val="3237230794"/>
              </p:ext>
            </p:extLst>
          </p:nvPr>
        </p:nvGraphicFramePr>
        <p:xfrm>
          <a:off x="2032000" y="1658778"/>
          <a:ext cx="7874000" cy="44795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70306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44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7555524" cy="584775"/>
          </a:xfrm>
          <a:prstGeom prst="rect">
            <a:avLst/>
          </a:prstGeom>
          <a:noFill/>
        </p:spPr>
        <p:txBody>
          <a:bodyPr wrap="square" rtlCol="0">
            <a:spAutoFit/>
          </a:bodyPr>
          <a:lstStyle/>
          <a:p>
            <a:pPr eaLnBrk="1" fontAlgn="auto" hangingPunct="1">
              <a:spcBef>
                <a:spcPts val="0"/>
              </a:spcBef>
              <a:spcAft>
                <a:spcPts val="0"/>
              </a:spcAft>
            </a:pPr>
            <a:r>
              <a:rPr lang="en-US" sz="3200" b="1" dirty="0">
                <a:solidFill>
                  <a:prstClr val="white"/>
                </a:solidFill>
                <a:latin typeface="Agency FB" panose="020B0503020202020204" pitchFamily="34" charset="0"/>
              </a:rPr>
              <a:t>Writing Research Proposals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1005" y="680204"/>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EA9DE930-B1EE-B252-836B-2404CD2142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9724" y="1667124"/>
            <a:ext cx="6227017" cy="402960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7226C40-9A45-403C-67F7-25C856B8CE33}"/>
              </a:ext>
            </a:extLst>
          </p:cNvPr>
          <p:cNvSpPr txBox="1"/>
          <p:nvPr/>
        </p:nvSpPr>
        <p:spPr>
          <a:xfrm rot="235995">
            <a:off x="1447800" y="3681926"/>
            <a:ext cx="5105400" cy="707886"/>
          </a:xfrm>
          <a:prstGeom prst="rect">
            <a:avLst/>
          </a:prstGeom>
          <a:noFill/>
        </p:spPr>
        <p:txBody>
          <a:bodyPr wrap="square">
            <a:spAutoFit/>
          </a:bodyPr>
          <a:lstStyle/>
          <a:p>
            <a:pPr eaLnBrk="1" fontAlgn="auto" hangingPunct="1">
              <a:spcBef>
                <a:spcPts val="0"/>
              </a:spcBef>
              <a:spcAft>
                <a:spcPts val="0"/>
              </a:spcAft>
            </a:pPr>
            <a:r>
              <a:rPr lang="en-US" sz="4000" b="1" dirty="0">
                <a:ln w="0"/>
                <a:effectLst>
                  <a:outerShdw blurRad="38100" dist="19050" dir="2700000" algn="tl" rotWithShape="0">
                    <a:schemeClr val="dk1">
                      <a:alpha val="40000"/>
                    </a:schemeClr>
                  </a:outerShdw>
                </a:effectLst>
                <a:highlight>
                  <a:srgbClr val="FCEEE4"/>
                </a:highlight>
                <a:latin typeface="Agency FB" panose="020B0503020202020204" pitchFamily="34" charset="0"/>
              </a:rPr>
              <a:t>Writing Research Proposals</a:t>
            </a:r>
            <a:endParaRPr lang="ar-YE" sz="4000" b="1" dirty="0">
              <a:ln w="0"/>
              <a:effectLst>
                <a:outerShdw blurRad="38100" dist="19050" dir="2700000" algn="tl" rotWithShape="0">
                  <a:schemeClr val="dk1">
                    <a:alpha val="40000"/>
                  </a:schemeClr>
                </a:outerShdw>
              </a:effectLst>
              <a:highlight>
                <a:srgbClr val="FCEEE4"/>
              </a:highlight>
              <a:latin typeface="Agency FB" panose="020B0503020202020204" pitchFamily="34" charset="0"/>
            </a:endParaRPr>
          </a:p>
        </p:txBody>
      </p:sp>
    </p:spTree>
    <p:extLst>
      <p:ext uri="{BB962C8B-B14F-4D97-AF65-F5344CB8AC3E}">
        <p14:creationId xmlns:p14="http://schemas.microsoft.com/office/powerpoint/2010/main" val="3804907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280802"/>
            <a:ext cx="10812720" cy="51606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514313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Formatting Research Proposals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descr="A diagram of a research process&#10;&#10;Description automatically generated">
            <a:extLst>
              <a:ext uri="{FF2B5EF4-FFF2-40B4-BE49-F238E27FC236}">
                <a16:creationId xmlns:a16="http://schemas.microsoft.com/office/drawing/2014/main" id="{DC65ED6A-97AC-87EA-3BC4-67CF858E17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853" y="1786142"/>
            <a:ext cx="9705975" cy="4410075"/>
          </a:xfrm>
          <a:prstGeom prst="rect">
            <a:avLst/>
          </a:prstGeom>
        </p:spPr>
      </p:pic>
    </p:spTree>
    <p:extLst>
      <p:ext uri="{BB962C8B-B14F-4D97-AF65-F5344CB8AC3E}">
        <p14:creationId xmlns:p14="http://schemas.microsoft.com/office/powerpoint/2010/main" val="3251635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811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Proposal Title</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896963" y="2138292"/>
            <a:ext cx="7781874" cy="4952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Title should be concise and descriptive.</a:t>
            </a:r>
          </a:p>
          <a:p>
            <a:pPr lvl="1" eaLnBrk="1" hangingPunct="1">
              <a:lnSpc>
                <a:spcPct val="80000"/>
              </a:lnSpc>
              <a:buFont typeface="Wingdings" panose="05000000000000000000" pitchFamily="2" charset="2"/>
              <a:buChar char="Ø"/>
            </a:pPr>
            <a:r>
              <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Orient your readers to your research topic.</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Title accurately reflects the focus and objectives of the proposed research.</a:t>
            </a:r>
          </a:p>
          <a:p>
            <a:pPr lvl="1" eaLnBrk="1" hangingPunct="1">
              <a:lnSpc>
                <a:spcPct val="80000"/>
              </a:lnSpc>
              <a:buFont typeface="Wingdings" panose="05000000000000000000" pitchFamily="2" charset="2"/>
              <a:buChar char="Ø"/>
            </a:pPr>
            <a:r>
              <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Indicate the type of study you will conduct</a:t>
            </a:r>
            <a:r>
              <a:rPr lang="en-US" altLang="en-US" sz="16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Title should be engaging and capture the interest </a:t>
            </a:r>
          </a:p>
          <a:p>
            <a:pPr marL="0" indent="0" eaLnBrk="1" hangingPunct="1">
              <a:lnSpc>
                <a:spcPct val="80000"/>
              </a:lnSpc>
              <a:buNone/>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potential readers or reviewers. </a:t>
            </a:r>
          </a:p>
        </p:txBody>
      </p:sp>
      <p:grpSp>
        <p:nvGrpSpPr>
          <p:cNvPr id="6" name="Group 5">
            <a:extLst>
              <a:ext uri="{FF2B5EF4-FFF2-40B4-BE49-F238E27FC236}">
                <a16:creationId xmlns:a16="http://schemas.microsoft.com/office/drawing/2014/main" id="{2CDC05DA-FA4A-83EF-FC1A-6401860637DB}"/>
              </a:ext>
            </a:extLst>
          </p:cNvPr>
          <p:cNvGrpSpPr/>
          <p:nvPr/>
        </p:nvGrpSpPr>
        <p:grpSpPr>
          <a:xfrm>
            <a:off x="7375047" y="1828800"/>
            <a:ext cx="4244082" cy="4247818"/>
            <a:chOff x="7375047" y="1828800"/>
            <a:chExt cx="4244082" cy="4247818"/>
          </a:xfrm>
        </p:grpSpPr>
        <p:pic>
          <p:nvPicPr>
            <p:cNvPr id="5" name="Picture 4">
              <a:extLst>
                <a:ext uri="{FF2B5EF4-FFF2-40B4-BE49-F238E27FC236}">
                  <a16:creationId xmlns:a16="http://schemas.microsoft.com/office/drawing/2014/main" id="{5A6838FA-84B3-0E89-FD37-538F774EBC04}"/>
                </a:ext>
              </a:extLst>
            </p:cNvPr>
            <p:cNvPicPr>
              <a:picLocks noChangeAspect="1"/>
            </p:cNvPicPr>
            <p:nvPr/>
          </p:nvPicPr>
          <p:blipFill>
            <a:blip r:embed="rId4"/>
            <a:stretch>
              <a:fillRect/>
            </a:stretch>
          </p:blipFill>
          <p:spPr>
            <a:xfrm>
              <a:off x="7810229" y="1828800"/>
              <a:ext cx="3143689" cy="1400370"/>
            </a:xfrm>
            <a:prstGeom prst="rect">
              <a:avLst/>
            </a:prstGeom>
          </p:spPr>
        </p:pic>
        <p:pic>
          <p:nvPicPr>
            <p:cNvPr id="5122" name="Picture 2" descr="Research Proposal Vector Art, Icons, and Graphics for Free Download">
              <a:extLst>
                <a:ext uri="{FF2B5EF4-FFF2-40B4-BE49-F238E27FC236}">
                  <a16:creationId xmlns:a16="http://schemas.microsoft.com/office/drawing/2014/main" id="{82EAB56F-EA5E-546D-08F8-2C9C65BD52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75047" y="2873537"/>
              <a:ext cx="4244082" cy="320308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90548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811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Title Page</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896963" y="1797619"/>
            <a:ext cx="10456837" cy="735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ctr" eaLnBrk="1" hangingPunct="1">
              <a:lnSpc>
                <a:spcPct val="80000"/>
              </a:lnSpc>
              <a:buNone/>
            </a:pPr>
            <a:r>
              <a:rPr lang="en-US" altLang="en-US" sz="2400" b="0" i="1" dirty="0">
                <a:solidFill>
                  <a:srgbClr val="C00000"/>
                </a:solidFill>
                <a:effectLst>
                  <a:outerShdw blurRad="38100" dist="38100" dir="2700000" algn="tl">
                    <a:srgbClr val="000000">
                      <a:alpha val="43137"/>
                    </a:srgbClr>
                  </a:outerShdw>
                </a:effectLst>
                <a:highlight>
                  <a:srgbClr val="FCEEE4"/>
                </a:highlight>
                <a:latin typeface="Times New Roman" panose="02020603050405020304" pitchFamily="18" charset="0"/>
                <a:ea typeface="ＭＳ Ｐゴシック" panose="020B0600070205080204" pitchFamily="34" charset="-128"/>
                <a:cs typeface="Times New Roman" panose="02020603050405020304" pitchFamily="18" charset="0"/>
              </a:rPr>
              <a:t>The research title is required to appear on the title page of a research proposal but may be revised after being reviewed by the supervisors.</a:t>
            </a:r>
          </a:p>
        </p:txBody>
      </p:sp>
      <p:sp>
        <p:nvSpPr>
          <p:cNvPr id="9" name="TextBox 8">
            <a:extLst>
              <a:ext uri="{FF2B5EF4-FFF2-40B4-BE49-F238E27FC236}">
                <a16:creationId xmlns:a16="http://schemas.microsoft.com/office/drawing/2014/main" id="{B428B167-5F43-2469-EDB1-D0DA5FF9C2C3}"/>
              </a:ext>
            </a:extLst>
          </p:cNvPr>
          <p:cNvSpPr txBox="1"/>
          <p:nvPr/>
        </p:nvSpPr>
        <p:spPr>
          <a:xfrm>
            <a:off x="838200" y="2909076"/>
            <a:ext cx="7171636" cy="1975990"/>
          </a:xfrm>
          <a:prstGeom prst="rect">
            <a:avLst/>
          </a:prstGeom>
          <a:noFill/>
        </p:spPr>
        <p:txBody>
          <a:bodyPr wrap="square">
            <a:spAutoFit/>
          </a:bodyPr>
          <a:lstStyle/>
          <a:p>
            <a:pPr algn="just">
              <a:lnSpc>
                <a:spcPct val="150000"/>
              </a:lnSpc>
            </a:pPr>
            <a:r>
              <a:rPr lang="en-US" sz="24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title page must include a separate page declaring:</a:t>
            </a:r>
          </a:p>
          <a:p>
            <a:pPr marL="800100" lvl="1" indent="-342900" algn="just">
              <a:lnSpc>
                <a:spcPct val="150000"/>
              </a:lnSpc>
              <a:buFont typeface="Wingdings" panose="05000000000000000000" pitchFamily="2" charset="2"/>
              <a:buChar char="Ø"/>
            </a:pPr>
            <a:r>
              <a:rPr lang="en-US" sz="20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Name &amp; Surname of the Researcher</a:t>
            </a:r>
          </a:p>
          <a:p>
            <a:pPr marL="800100" lvl="1" indent="-342900" algn="just">
              <a:lnSpc>
                <a:spcPct val="150000"/>
              </a:lnSpc>
              <a:buFont typeface="Wingdings" panose="05000000000000000000" pitchFamily="2" charset="2"/>
              <a:buChar char="Ø"/>
            </a:pPr>
            <a:r>
              <a:rPr lang="en-US" sz="20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Date of Submitting the Research Proposal</a:t>
            </a:r>
          </a:p>
          <a:p>
            <a:pPr marL="800100" lvl="1" indent="-342900" algn="just">
              <a:lnSpc>
                <a:spcPct val="150000"/>
              </a:lnSpc>
              <a:buFont typeface="Wingdings" panose="05000000000000000000" pitchFamily="2" charset="2"/>
              <a:buChar char="Ø"/>
            </a:pPr>
            <a:r>
              <a:rPr lang="en-US" sz="20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Course Applied for the Research</a:t>
            </a:r>
          </a:p>
        </p:txBody>
      </p:sp>
    </p:spTree>
    <p:extLst>
      <p:ext uri="{BB962C8B-B14F-4D97-AF65-F5344CB8AC3E}">
        <p14:creationId xmlns:p14="http://schemas.microsoft.com/office/powerpoint/2010/main" val="690374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35950"/>
            <a:ext cx="10812720" cy="4778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Proposal Abstract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838200" y="1909358"/>
            <a:ext cx="96012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Begin by clearly stating the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purpose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your research and the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problem</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you aim to address. </a:t>
            </a:r>
          </a:p>
          <a:p>
            <a:pPr lvl="1" eaLnBrk="1" hangingPunct="1">
              <a:lnSpc>
                <a:spcPct val="80000"/>
              </a:lnSpc>
              <a:buFont typeface="Wingdings" panose="05000000000000000000" pitchFamily="2" charset="2"/>
              <a:buChar char="Ø"/>
            </a:pPr>
            <a:r>
              <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This will help readers understand the significance of your study and its potential impact.</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Summarize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important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elements</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a:p>
            <a:pPr lvl="1" eaLnBrk="1" hangingPunct="1">
              <a:lnSpc>
                <a:spcPct val="80000"/>
              </a:lnSpc>
              <a:buFont typeface="Wingdings" panose="05000000000000000000" pitchFamily="2" charset="2"/>
              <a:buChar char="Ø"/>
            </a:pPr>
            <a:r>
              <a:rPr lang="en-US" altLang="en-US" sz="20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Introduction, Statement of the Problem, Background of the Study, Research Questions, and Methods and Procedures.</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Include a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brief</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description</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your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expected results </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or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findings</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emphasizing</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their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potential implications </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contributions</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to the field. </a:t>
            </a:r>
          </a:p>
        </p:txBody>
      </p:sp>
    </p:spTree>
    <p:extLst>
      <p:ext uri="{BB962C8B-B14F-4D97-AF65-F5344CB8AC3E}">
        <p14:creationId xmlns:p14="http://schemas.microsoft.com/office/powerpoint/2010/main" val="4058283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389001"/>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Introduction/ Background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2741" y="6429345"/>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066800" y="1676456"/>
            <a:ext cx="102108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Begin by providing a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concise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overview</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the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current state </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of computer science research</a:t>
            </a:r>
            <a:r>
              <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a:p>
            <a:pPr eaLnBrk="1" hangingPunct="1">
              <a:lnSpc>
                <a:spcPct val="80000"/>
              </a:lnSpc>
              <a:buFont typeface="Wingdings" panose="05000000000000000000" pitchFamily="2" charset="2"/>
              <a:buChar char="Ø"/>
            </a:pPr>
            <a:endPar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Introduce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specific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problem</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or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gap</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in knowledge that your research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aims to </a:t>
            </a:r>
          </a:p>
          <a:p>
            <a:pPr lvl="1" eaLnBrk="1" hangingPunct="1">
              <a:lnSpc>
                <a:spcPct val="80000"/>
              </a:lnSpc>
              <a:buFont typeface="Wingdings" panose="05000000000000000000" pitchFamily="2" charset="2"/>
              <a:buChar char="Ø"/>
            </a:pPr>
            <a:r>
              <a:rPr lang="en-US" altLang="en-US" sz="20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Address</a:t>
            </a:r>
          </a:p>
          <a:p>
            <a:pPr lvl="1" eaLnBrk="1" hangingPunct="1">
              <a:lnSpc>
                <a:spcPct val="80000"/>
              </a:lnSpc>
              <a:buFont typeface="Wingdings" panose="05000000000000000000" pitchFamily="2" charset="2"/>
              <a:buChar char="Ø"/>
            </a:pPr>
            <a:r>
              <a:rPr lang="en-US" altLang="en-US" sz="20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emphasizing</a:t>
            </a:r>
            <a:r>
              <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its importance </a:t>
            </a:r>
          </a:p>
          <a:p>
            <a:pPr marL="0" indent="0" eaLnBrk="1" hangingPunct="1">
              <a:lnSpc>
                <a:spcPct val="80000"/>
              </a:lnSpc>
              <a:buNone/>
            </a:pPr>
            <a:endPar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Consider including a brief discussion on any previous studies or existing literature related to your research topic</a:t>
            </a:r>
          </a:p>
          <a:p>
            <a:pPr lvl="1" eaLnBrk="1" hangingPunct="1">
              <a:lnSpc>
                <a:spcPct val="80000"/>
              </a:lnSpc>
              <a:buFont typeface="Wingdings" panose="05000000000000000000" pitchFamily="2" charset="2"/>
              <a:buChar char="Ø"/>
            </a:pPr>
            <a:r>
              <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highlighting their limitations or areas that have not been adequately explored.</a:t>
            </a:r>
          </a:p>
          <a:p>
            <a:pPr eaLnBrk="1" hangingPunct="1">
              <a:lnSpc>
                <a:spcPct val="80000"/>
              </a:lnSpc>
              <a:buFont typeface="Wingdings" panose="05000000000000000000" pitchFamily="2" charset="2"/>
              <a:buChar char="Ø"/>
            </a:pPr>
            <a:endPar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extLst>
      <p:ext uri="{BB962C8B-B14F-4D97-AF65-F5344CB8AC3E}">
        <p14:creationId xmlns:p14="http://schemas.microsoft.com/office/powerpoint/2010/main" val="2124264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35950"/>
            <a:ext cx="10812720" cy="4778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Introduction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838200" y="1909358"/>
            <a:ext cx="96012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What</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is the major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problem</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How</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is the study’s topic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related</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to that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problem</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Why</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care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about the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outcomes</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the study?</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Why</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this research is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important</a:t>
            </a:r>
            <a:r>
              <a:rPr lang="en-US" altLang="en-US" sz="2400" b="0" i="1"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a:p>
            <a:pPr eaLnBrk="1" hangingPunct="1">
              <a:lnSpc>
                <a:spcPct val="80000"/>
              </a:lnSpc>
              <a:buFont typeface="Wingdings" panose="05000000000000000000" pitchFamily="2" charset="2"/>
              <a:buChar char="Ø"/>
            </a:pPr>
            <a:endParaRPr lang="en-US" altLang="en-US" sz="2400" b="0" i="1"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What</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is its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significance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What</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methods</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must be used to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analyze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problem</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p:txBody>
      </p:sp>
      <p:graphicFrame>
        <p:nvGraphicFramePr>
          <p:cNvPr id="15" name="Diagram 14">
            <a:extLst>
              <a:ext uri="{FF2B5EF4-FFF2-40B4-BE49-F238E27FC236}">
                <a16:creationId xmlns:a16="http://schemas.microsoft.com/office/drawing/2014/main" id="{7F442E4D-21D8-8CF0-B18D-B5BFD5C93DD4}"/>
              </a:ext>
            </a:extLst>
          </p:cNvPr>
          <p:cNvGraphicFramePr/>
          <p:nvPr>
            <p:extLst>
              <p:ext uri="{D42A27DB-BD31-4B8C-83A1-F6EECF244321}">
                <p14:modId xmlns:p14="http://schemas.microsoft.com/office/powerpoint/2010/main" val="282294206"/>
              </p:ext>
            </p:extLst>
          </p:nvPr>
        </p:nvGraphicFramePr>
        <p:xfrm>
          <a:off x="7099300" y="1752600"/>
          <a:ext cx="4787900" cy="39140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3210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0" y="1589056"/>
            <a:ext cx="11355119" cy="4613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Introduction/ Background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710184" y="1740755"/>
            <a:ext cx="115062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150000"/>
              </a:lnSpc>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Determine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broad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subject area. </a:t>
            </a:r>
          </a:p>
          <a:p>
            <a:pPr eaLnBrk="1" hangingPunct="1">
              <a:lnSpc>
                <a:spcPct val="150000"/>
              </a:lnSpc>
              <a:buFont typeface="Wingdings" panose="05000000000000000000" pitchFamily="2" charset="2"/>
              <a:buChar char="Ø"/>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Describe the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main principles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your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a:t>
            </a:r>
          </a:p>
          <a:p>
            <a:pPr lvl="1" eaLnBrk="1" hangingPunct="1">
              <a:lnSpc>
                <a:spcPct val="150000"/>
              </a:lnSpc>
              <a:buFont typeface="Wingdings" panose="05000000000000000000" pitchFamily="2" charset="2"/>
              <a:buChar char="Ø"/>
            </a:pPr>
            <a:r>
              <a:rPr lang="en-US"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give </a:t>
            </a:r>
            <a:r>
              <a:rPr lang="en-US"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readers </a:t>
            </a:r>
            <a:r>
              <a:rPr lang="en-US"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enough </a:t>
            </a:r>
            <a:r>
              <a:rPr lang="en-US"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background </a:t>
            </a:r>
            <a:r>
              <a:rPr lang="en-US"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information.</a:t>
            </a:r>
            <a:r>
              <a:rPr lang="en-US"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eaLnBrk="1" hangingPunct="1">
              <a:lnSpc>
                <a:spcPct val="150000"/>
              </a:lnSpc>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Give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brief description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each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section that will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 included </a:t>
            </a:r>
            <a:r>
              <a:rPr lang="en-US" sz="24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your proposal (optional).</a:t>
            </a:r>
            <a:endParaRPr lang="en-US" sz="2400" b="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lnSpc>
                <a:spcPct val="150000"/>
              </a:lnSpc>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Keep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readers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interested.</a:t>
            </a:r>
            <a:endPar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extLst>
      <p:ext uri="{BB962C8B-B14F-4D97-AF65-F5344CB8AC3E}">
        <p14:creationId xmlns:p14="http://schemas.microsoft.com/office/powerpoint/2010/main" val="571904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537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Problem Statement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1D15FAF5-0FCF-B300-B862-4CF1474EA820}"/>
              </a:ext>
            </a:extLst>
          </p:cNvPr>
          <p:cNvSpPr>
            <a:spLocks noGrp="1"/>
          </p:cNvSpPr>
          <p:nvPr/>
        </p:nvSpPr>
        <p:spPr bwMode="auto">
          <a:xfrm>
            <a:off x="6412853" y="2438400"/>
            <a:ext cx="4953000" cy="3200400"/>
          </a:xfrm>
          <a:prstGeom prst="rect">
            <a:avLst/>
          </a:prstGeom>
          <a:noFill/>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150000"/>
              </a:lnSpc>
              <a:buNone/>
            </a:pPr>
            <a:r>
              <a:rPr lang="en-ZA" altLang="en-US" b="0" dirty="0">
                <a:solidFill>
                  <a:schemeClr val="tx1">
                    <a:lumMod val="95000"/>
                    <a:lumOff val="5000"/>
                  </a:schemeClr>
                </a:solidFill>
                <a:effectLst>
                  <a:outerShdw blurRad="38100" dist="38100" dir="2700000" algn="tl">
                    <a:srgbClr val="000000">
                      <a:alpha val="43137"/>
                    </a:srgbClr>
                  </a:outerShdw>
                </a:effectLst>
                <a:highlight>
                  <a:srgbClr val="FCEEE4"/>
                </a:highlight>
                <a:latin typeface="Times New Roman" panose="02020603050405020304" pitchFamily="18" charset="0"/>
                <a:ea typeface="ＭＳ Ｐゴシック" panose="020B0600070205080204" pitchFamily="34" charset="-128"/>
                <a:cs typeface="Times New Roman" panose="02020603050405020304" pitchFamily="18" charset="0"/>
              </a:rPr>
              <a:t>Purpose:</a:t>
            </a:r>
            <a:endParaRPr lang="en-US" altLang="en-US" b="0" dirty="0">
              <a:solidFill>
                <a:schemeClr val="tx1">
                  <a:lumMod val="95000"/>
                  <a:lumOff val="5000"/>
                </a:schemeClr>
              </a:solidFill>
              <a:effectLst>
                <a:outerShdw blurRad="38100" dist="38100" dir="2700000" algn="tl">
                  <a:srgbClr val="000000">
                    <a:alpha val="43137"/>
                  </a:srgbClr>
                </a:outerShdw>
              </a:effectLst>
              <a:highlight>
                <a:srgbClr val="FCEEE4"/>
              </a:highlight>
              <a:latin typeface="Times New Roman" panose="02020603050405020304" pitchFamily="18" charset="0"/>
              <a:ea typeface="ＭＳ Ｐゴシック" panose="020B0600070205080204" pitchFamily="34" charset="-128"/>
              <a:cs typeface="Times New Roman" panose="02020603050405020304" pitchFamily="18" charset="0"/>
            </a:endParaRPr>
          </a:p>
          <a:p>
            <a:pPr>
              <a:lnSpc>
                <a:spcPct val="150000"/>
              </a:lnSpc>
              <a:buFont typeface="Wingdings" panose="05000000000000000000" pitchFamily="2" charset="2"/>
              <a:buChar char="ü"/>
            </a:pPr>
            <a:r>
              <a:rPr lang="en-ZA" altLang="en-US" sz="22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Blueprint for your literature review</a:t>
            </a:r>
            <a:endParaRPr lang="en-US" altLang="en-US" sz="22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a:lnSpc>
                <a:spcPct val="150000"/>
              </a:lnSpc>
              <a:buFont typeface="Wingdings" panose="05000000000000000000" pitchFamily="2" charset="2"/>
              <a:buChar char="ü"/>
            </a:pPr>
            <a:r>
              <a:rPr lang="en-US" altLang="en-US" sz="22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Focus your committee at the beginning</a:t>
            </a:r>
          </a:p>
          <a:p>
            <a:pPr>
              <a:lnSpc>
                <a:spcPct val="150000"/>
              </a:lnSpc>
              <a:buFont typeface="Wingdings" panose="05000000000000000000" pitchFamily="2" charset="2"/>
              <a:buChar char="ü"/>
            </a:pPr>
            <a:r>
              <a:rPr lang="en-US" altLang="en-US" sz="22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Keep them on track throughout your  proposal </a:t>
            </a:r>
            <a:endParaRPr lang="en-US" altLang="en-US" sz="3000" dirty="0">
              <a:ea typeface="ＭＳ Ｐゴシック" panose="020B0600070205080204" pitchFamily="34" charset="-128"/>
            </a:endParaRPr>
          </a:p>
          <a:p>
            <a:pPr eaLnBrk="1" hangingPunct="1">
              <a:lnSpc>
                <a:spcPct val="90000"/>
              </a:lnSpc>
            </a:pPr>
            <a:endParaRPr lang="en-US" altLang="en-US" sz="3400" dirty="0">
              <a:ea typeface="ＭＳ Ｐゴシック" panose="020B0600070205080204" pitchFamily="34" charset="-128"/>
            </a:endParaRPr>
          </a:p>
        </p:txBody>
      </p:sp>
      <p:pic>
        <p:nvPicPr>
          <p:cNvPr id="10" name="Picture 9">
            <a:hlinkClick r:id="rId4"/>
            <a:extLst>
              <a:ext uri="{FF2B5EF4-FFF2-40B4-BE49-F238E27FC236}">
                <a16:creationId xmlns:a16="http://schemas.microsoft.com/office/drawing/2014/main" id="{727B6531-5CD7-A458-AA31-39D49EB4A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799" y="1589056"/>
            <a:ext cx="2590800" cy="18161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ontent Placeholder 2">
            <a:extLst>
              <a:ext uri="{FF2B5EF4-FFF2-40B4-BE49-F238E27FC236}">
                <a16:creationId xmlns:a16="http://schemas.microsoft.com/office/drawing/2014/main" id="{EC1D804A-BCC9-173C-1817-CC8DA1C79C46}"/>
              </a:ext>
            </a:extLst>
          </p:cNvPr>
          <p:cNvSpPr>
            <a:spLocks noGrp="1"/>
          </p:cNvSpPr>
          <p:nvPr/>
        </p:nvSpPr>
        <p:spPr bwMode="auto">
          <a:xfrm>
            <a:off x="802701" y="2438400"/>
            <a:ext cx="5288140" cy="3200400"/>
          </a:xfrm>
          <a:prstGeom prst="rect">
            <a:avLst/>
          </a:prstGeom>
          <a:noFill/>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buFont typeface="Wingdings" panose="05000000000000000000" pitchFamily="2" charset="2"/>
              <a:buChar char="ü"/>
            </a:pPr>
            <a:endParaRPr lang="en-US" sz="22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a:lnSpc>
                <a:spcPct val="150000"/>
              </a:lnSpc>
              <a:buFont typeface="Wingdings" panose="05000000000000000000" pitchFamily="2" charset="2"/>
              <a:buChar char="ü"/>
            </a:pPr>
            <a:r>
              <a:rPr lang="en-US" sz="22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What is present issue or business problem?</a:t>
            </a:r>
          </a:p>
          <a:p>
            <a:pPr>
              <a:lnSpc>
                <a:spcPct val="150000"/>
              </a:lnSpc>
              <a:buFont typeface="Wingdings" panose="05000000000000000000" pitchFamily="2" charset="2"/>
              <a:buChar char="ü"/>
            </a:pPr>
            <a:r>
              <a:rPr lang="en-US" sz="22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Why has no one approached the problem?</a:t>
            </a:r>
          </a:p>
          <a:p>
            <a:pPr>
              <a:lnSpc>
                <a:spcPct val="150000"/>
              </a:lnSpc>
              <a:buFont typeface="Wingdings" panose="05000000000000000000" pitchFamily="2" charset="2"/>
              <a:buChar char="ü"/>
            </a:pPr>
            <a:r>
              <a:rPr lang="en-US" sz="22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Why is the present research novel?</a:t>
            </a:r>
            <a:endParaRPr lang="en-ZA" altLang="en-US" sz="2200" dirty="0">
              <a:solidFill>
                <a:schemeClr val="tx1">
                  <a:lumMod val="95000"/>
                  <a:lumOff val="5000"/>
                </a:schemeClr>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90000"/>
              </a:lnSpc>
              <a:buNone/>
            </a:pPr>
            <a:endParaRPr lang="en-US" altLang="en-US" dirty="0">
              <a:ea typeface="ＭＳ Ｐゴシック" panose="020B0600070205080204" pitchFamily="34" charset="-128"/>
            </a:endParaRPr>
          </a:p>
          <a:p>
            <a:pPr eaLnBrk="1" hangingPunct="1">
              <a:lnSpc>
                <a:spcPct val="90000"/>
              </a:lnSpc>
            </a:pPr>
            <a:endParaRPr lang="en-US" altLang="en-US" sz="3400" dirty="0">
              <a:ea typeface="ＭＳ Ｐゴシック" panose="020B0600070205080204" pitchFamily="34" charset="-128"/>
            </a:endParaRPr>
          </a:p>
        </p:txBody>
      </p:sp>
    </p:spTree>
    <p:extLst>
      <p:ext uri="{BB962C8B-B14F-4D97-AF65-F5344CB8AC3E}">
        <p14:creationId xmlns:p14="http://schemas.microsoft.com/office/powerpoint/2010/main" val="3480622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43337"/>
            <a:ext cx="10812720" cy="4537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Problem Statement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AB4255C-D2E4-014C-9A38-20256ABF95E3}"/>
              </a:ext>
            </a:extLst>
          </p:cNvPr>
          <p:cNvSpPr txBox="1"/>
          <p:nvPr/>
        </p:nvSpPr>
        <p:spPr>
          <a:xfrm>
            <a:off x="1219200" y="2438400"/>
            <a:ext cx="9829800" cy="2241960"/>
          </a:xfrm>
          <a:prstGeom prst="rect">
            <a:avLst/>
          </a:prstGeom>
          <a:noFill/>
        </p:spPr>
        <p:txBody>
          <a:bodyPr wrap="square">
            <a:spAutoFit/>
          </a:bodyPr>
          <a:lstStyle/>
          <a:p>
            <a:pPr marL="285750" indent="-285750">
              <a:lnSpc>
                <a:spcPct val="150000"/>
              </a:lnSpc>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Explain </a:t>
            </a:r>
            <a:r>
              <a:rPr lang="en-US" sz="24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gap that needs to be filled</a:t>
            </a:r>
            <a:r>
              <a:rPr lang="en-US" sz="240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well as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issue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needs to be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resolved?“</a:t>
            </a:r>
            <a:endParaRPr lang="en-US" sz="240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Ø"/>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Clearly state the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issue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the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beginning of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paragraph.</a:t>
            </a:r>
          </a:p>
          <a:p>
            <a:pPr marL="285750" indent="-285750">
              <a:lnSpc>
                <a:spcPct val="150000"/>
              </a:lnSpc>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Keep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variables you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mention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your problem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statement to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minimum.</a:t>
            </a:r>
            <a:endParaRPr lang="en-US" sz="240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0434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445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004676" y="468923"/>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Purpose/ Aim / objectives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990600" y="1785572"/>
            <a:ext cx="9601200" cy="399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purpose</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a research proposal is to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outline</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objectives</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goals</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a research study.</a:t>
            </a:r>
          </a:p>
          <a:p>
            <a:pPr lvl="1" eaLnBrk="1" hangingPunct="1">
              <a:lnSpc>
                <a:spcPct val="80000"/>
              </a:lnSpc>
              <a:buFont typeface="Wingdings" panose="05000000000000000000" pitchFamily="2" charset="2"/>
              <a:buChar char="q"/>
            </a:pPr>
            <a:r>
              <a:rPr lang="en-US" altLang="en-US" sz="20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It serves as a blueprint for the research project, providing a clear direction and focus. </a:t>
            </a:r>
          </a:p>
          <a:p>
            <a:pPr eaLnBrk="1" hangingPunct="1">
              <a:lnSpc>
                <a:spcPct val="80000"/>
              </a:lnSpc>
              <a:buFont typeface="Wingdings" panose="05000000000000000000" pitchFamily="2" charset="2"/>
              <a:buChar char="Ø"/>
            </a:pPr>
            <a:endPar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aims</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the proposal are to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identify</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specific research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questions</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that will be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addressed</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to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justify</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why these questions are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important</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relevant</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p>
          <a:p>
            <a:pPr eaLnBrk="1" hangingPunct="1">
              <a:lnSpc>
                <a:spcPct val="80000"/>
              </a:lnSpc>
              <a:buFont typeface="Wingdings" panose="05000000000000000000" pitchFamily="2" charset="2"/>
              <a:buChar char="Ø"/>
            </a:pPr>
            <a:endPar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proposal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objectives</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refer to the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specific goals </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outcomes</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that a researcher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aims to achieve </a:t>
            </a:r>
            <a:r>
              <a:rPr lang="en-US" altLang="en-US" sz="24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through their study. </a:t>
            </a:r>
          </a:p>
          <a:p>
            <a:pPr lvl="1" eaLnBrk="1" hangingPunct="1">
              <a:lnSpc>
                <a:spcPct val="80000"/>
              </a:lnSpc>
              <a:buFont typeface="Wingdings" panose="05000000000000000000" pitchFamily="2" charset="2"/>
              <a:buChar char="q"/>
            </a:pPr>
            <a:r>
              <a:rPr lang="en-US" altLang="en-US" sz="2000" b="0" dirty="0">
                <a:solidFill>
                  <a:schemeClr val="bg2">
                    <a:lumMod val="1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By defining these objectives, researchers can establish a framework for their research, ensuring that their efforts are focused and aligned with their intended outcomes. </a:t>
            </a:r>
          </a:p>
        </p:txBody>
      </p:sp>
    </p:spTree>
    <p:extLst>
      <p:ext uri="{BB962C8B-B14F-4D97-AF65-F5344CB8AC3E}">
        <p14:creationId xmlns:p14="http://schemas.microsoft.com/office/powerpoint/2010/main" val="91623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65626"/>
            <a:ext cx="10812720" cy="4674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Rationale and context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838200" y="1862141"/>
            <a:ext cx="9982200" cy="499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rationale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a research proposal refers to the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underlying reasons </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justifications</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for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conducting</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proposed research. </a:t>
            </a:r>
          </a:p>
          <a:p>
            <a:pPr lvl="1" eaLnBrk="1" hangingPunct="1">
              <a:lnSpc>
                <a:spcPct val="80000"/>
              </a:lnSpc>
              <a:buFont typeface="Wingdings" panose="05000000000000000000" pitchFamily="2" charset="2"/>
              <a:buChar char="q"/>
            </a:pPr>
            <a:r>
              <a:rPr lang="en-US" altLang="en-US" sz="2000" b="0" dirty="0">
                <a:solidFill>
                  <a:schemeClr val="tx1">
                    <a:lumMod val="95000"/>
                    <a:lumOff val="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It explains why the research is important, what gaps or problems it aims to address, and how it contributes to existing knowledge in the field. </a:t>
            </a:r>
          </a:p>
          <a:p>
            <a:pPr lvl="1" eaLnBrk="1" hangingPunct="1">
              <a:lnSpc>
                <a:spcPct val="80000"/>
              </a:lnSpc>
              <a:buFont typeface="Wingdings" panose="05000000000000000000" pitchFamily="2" charset="2"/>
              <a:buChar char="q"/>
            </a:pPr>
            <a:endPar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context</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a research proposal refers to the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background information</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circumstances</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that frame the proposed research. </a:t>
            </a:r>
          </a:p>
          <a:p>
            <a:pPr lvl="1" eaLnBrk="1" hangingPunct="1">
              <a:lnSpc>
                <a:spcPct val="80000"/>
              </a:lnSpc>
              <a:buFont typeface="Wingdings" panose="05000000000000000000" pitchFamily="2" charset="2"/>
              <a:buChar char="q"/>
            </a:pPr>
            <a:r>
              <a:rPr lang="en-US" altLang="en-US" sz="2000" b="0" dirty="0">
                <a:solidFill>
                  <a:schemeClr val="tx1">
                    <a:lumMod val="95000"/>
                    <a:lumOff val="5000"/>
                  </a:schemeClr>
                </a:solidFill>
                <a:latin typeface="Times New Roman" panose="02020603050405020304" pitchFamily="18" charset="0"/>
                <a:ea typeface="ＭＳ Ｐゴシック" panose="020B0600070205080204" pitchFamily="34" charset="-128"/>
                <a:cs typeface="Times New Roman" panose="02020603050405020304" pitchFamily="18" charset="0"/>
              </a:rPr>
              <a:t>It includes relevant literature, theories, methodologies, and any other factors that provide a framework for understanding the research topic. </a:t>
            </a:r>
          </a:p>
          <a:p>
            <a:pPr lvl="1" eaLnBrk="1" hangingPunct="1">
              <a:lnSpc>
                <a:spcPct val="80000"/>
              </a:lnSpc>
              <a:buFont typeface="Wingdings" panose="05000000000000000000" pitchFamily="2" charset="2"/>
              <a:buChar char="q"/>
            </a:pPr>
            <a:endParaRPr lang="en-US" altLang="en-US" sz="20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Understanding</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rationale</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context</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a research proposal is essential for </a:t>
            </a:r>
            <a:r>
              <a:rPr lang="en-US" altLang="en-US" sz="2400" b="0" i="1"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evaluating</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its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potential impact </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feasibility</a:t>
            </a: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p:txBody>
      </p:sp>
    </p:spTree>
    <p:extLst>
      <p:ext uri="{BB962C8B-B14F-4D97-AF65-F5344CB8AC3E}">
        <p14:creationId xmlns:p14="http://schemas.microsoft.com/office/powerpoint/2010/main" val="1377739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Questions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914400" y="1700795"/>
            <a:ext cx="98298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questions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are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specific inquiries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that a researcher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aims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to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answer</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through their study. </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Researcher</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provide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clear focus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direction</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for the research,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guiding</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collection and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analysis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data. </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These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questions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should be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well-defined</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concise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aligned with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objectives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the study. </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By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formulating</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questions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researchers can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explore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various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aspects of a topic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a:t>
            </a:r>
            <a:r>
              <a:rPr lang="en-US" altLang="en-US" sz="2400" b="0" i="1" dirty="0">
                <a:solidFill>
                  <a:srgbClr val="FFC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contribute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to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existing knowledge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 their field. </a:t>
            </a:r>
          </a:p>
        </p:txBody>
      </p:sp>
    </p:spTree>
    <p:extLst>
      <p:ext uri="{BB962C8B-B14F-4D97-AF65-F5344CB8AC3E}">
        <p14:creationId xmlns:p14="http://schemas.microsoft.com/office/powerpoint/2010/main" val="3047533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65609"/>
            <a:ext cx="10812720" cy="4637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858129" cy="1569660"/>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Purpose/Aims/Rationale/Research Questions</a:t>
            </a:r>
          </a:p>
          <a:p>
            <a:pPr algn="ctr" eaLnBrk="1" fontAlgn="auto" hangingPunct="1">
              <a:spcBef>
                <a:spcPts val="0"/>
              </a:spcBef>
              <a:spcAft>
                <a:spcPts val="0"/>
              </a:spcAft>
            </a:pP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990600"/>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143000" y="1700795"/>
            <a:ext cx="99822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study's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aims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objectives.</a:t>
            </a:r>
          </a:p>
          <a:p>
            <a:pPr eaLnBrk="1" hangingPunct="1">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Show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your study's original contributions,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if applicable.</a:t>
            </a:r>
            <a:endParaRPr lang="en-US" sz="2400" b="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Give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more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thorough explanation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the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ideas outlined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introduction.</a:t>
            </a:r>
          </a:p>
          <a:p>
            <a:pPr eaLnBrk="1" hangingPunct="1">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sound rationale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the study. </a:t>
            </a:r>
            <a:endParaRPr lang="en-US" sz="2400" b="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Clearly state the topics that </a:t>
            </a:r>
            <a:r>
              <a:rPr lang="en-US" sz="24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your study will not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cover.</a:t>
            </a:r>
          </a:p>
          <a:p>
            <a:pPr eaLnBrk="1" hangingPunct="1">
              <a:buFont typeface="Wingdings" panose="05000000000000000000" pitchFamily="2" charset="2"/>
              <a:buChar char="Ø"/>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Describe the study's research questions. </a:t>
            </a:r>
            <a:endParaRPr lang="en-US" sz="2400" b="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Add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section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that defines key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terms. </a:t>
            </a:r>
          </a:p>
          <a:p>
            <a:pPr eaLnBrk="1" hangingPunct="1">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research's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constraints.</a:t>
            </a:r>
          </a:p>
          <a:p>
            <a:pPr eaLnBrk="1" hangingPunct="1">
              <a:buFont typeface="Wingdings" panose="05000000000000000000" pitchFamily="2" charset="2"/>
              <a:buChar char="Ø"/>
            </a:pP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Give </a:t>
            </a:r>
            <a:r>
              <a:rPr lang="en-US" sz="24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justification for the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study's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specific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subjects.</a:t>
            </a: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extLst>
      <p:ext uri="{BB962C8B-B14F-4D97-AF65-F5344CB8AC3E}">
        <p14:creationId xmlns:p14="http://schemas.microsoft.com/office/powerpoint/2010/main" val="413092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35950"/>
            <a:ext cx="10812720" cy="4778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Review of Literature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D213765A-CB01-7A3D-032C-DA3C2FB83107}"/>
              </a:ext>
            </a:extLst>
          </p:cNvPr>
          <p:cNvSpPr>
            <a:spLocks noGrp="1" noChangeArrowheads="1"/>
          </p:cNvSpPr>
          <p:nvPr/>
        </p:nvSpPr>
        <p:spPr bwMode="auto">
          <a:xfrm>
            <a:off x="1600200" y="1909358"/>
            <a:ext cx="9448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buFont typeface="Arial" panose="020B0604020202020204" pitchFamily="34" charset="0"/>
              <a:buNone/>
            </a:pPr>
            <a:r>
              <a:rPr lang="en-US" altLang="en-US" sz="2400" i="1" dirty="0">
                <a:solidFill>
                  <a:srgbClr val="C00000"/>
                </a:solidFill>
                <a:effectLst>
                  <a:outerShdw blurRad="38100" dist="38100" dir="2700000" algn="tl">
                    <a:srgbClr val="000000">
                      <a:alpha val="43137"/>
                    </a:srgbClr>
                  </a:outerShdw>
                </a:effectLst>
                <a:highlight>
                  <a:srgbClr val="FCEEE4"/>
                </a:highlight>
                <a:latin typeface="Times New Roman" panose="02020603050405020304" pitchFamily="18" charset="0"/>
                <a:ea typeface="ＭＳ Ｐゴシック" panose="020B0600070205080204" pitchFamily="34" charset="-128"/>
                <a:cs typeface="Times New Roman" panose="02020603050405020304" pitchFamily="18" charset="0"/>
              </a:rPr>
              <a:t>This is NOT just a summary of literature</a:t>
            </a:r>
          </a:p>
          <a:p>
            <a:pPr marL="0" indent="0" eaLnBrk="1" hangingPunct="1">
              <a:buFont typeface="Arial" panose="020B0604020202020204" pitchFamily="34" charset="0"/>
              <a:buNone/>
            </a:pPr>
            <a:endParaRPr lang="en-ZA" altLang="en-US" sz="2400" i="1" dirty="0">
              <a:solidFill>
                <a:srgbClr val="00206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marL="0" indent="0" eaLnBrk="1" hangingPunct="1">
              <a:buFont typeface="Arial" panose="020B0604020202020204" pitchFamily="34" charset="0"/>
              <a:buNone/>
            </a:pPr>
            <a:r>
              <a:rPr lang="en-ZA" altLang="en-US" sz="2400" i="1" dirty="0">
                <a:solidFill>
                  <a:srgbClr val="00206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Show how your research study:</a:t>
            </a:r>
          </a:p>
          <a:p>
            <a:pPr lvl="1" eaLnBrk="1" hangingPunct="1">
              <a:lnSpc>
                <a:spcPct val="150000"/>
              </a:lnSpc>
              <a:buFont typeface="Wingdings" panose="05000000000000000000" pitchFamily="2" charset="2"/>
              <a:buChar char="ü"/>
            </a:pPr>
            <a:r>
              <a:rPr lang="en-ZA" altLang="en-US" sz="2000" b="0"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Literature </a:t>
            </a:r>
            <a:r>
              <a:rPr lang="en-ZA" altLang="en-US" sz="2000" dirty="0">
                <a:solidFill>
                  <a:schemeClr val="accent2">
                    <a:lumMod val="7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SUPPORTS</a:t>
            </a:r>
            <a:r>
              <a:rPr lang="en-ZA" altLang="en-US" sz="2000" b="0"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your hypothesis</a:t>
            </a:r>
          </a:p>
          <a:p>
            <a:pPr lvl="1" eaLnBrk="1" hangingPunct="1">
              <a:lnSpc>
                <a:spcPct val="150000"/>
              </a:lnSpc>
              <a:buFont typeface="Wingdings" panose="05000000000000000000" pitchFamily="2" charset="2"/>
              <a:buChar char="ü"/>
            </a:pPr>
            <a:r>
              <a:rPr lang="en-ZA" altLang="en-US" sz="2000" dirty="0">
                <a:solidFill>
                  <a:schemeClr val="accent2">
                    <a:lumMod val="7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EXTENDS</a:t>
            </a:r>
            <a:r>
              <a:rPr lang="en-ZA" altLang="en-US" sz="2000" b="0"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previous work</a:t>
            </a:r>
          </a:p>
          <a:p>
            <a:pPr lvl="1" eaLnBrk="1" hangingPunct="1">
              <a:lnSpc>
                <a:spcPct val="150000"/>
              </a:lnSpc>
              <a:buFont typeface="Wingdings" panose="05000000000000000000" pitchFamily="2" charset="2"/>
              <a:buChar char="ü"/>
            </a:pPr>
            <a:r>
              <a:rPr lang="en-ZA" altLang="en-US" sz="2000" dirty="0">
                <a:solidFill>
                  <a:schemeClr val="accent2">
                    <a:lumMod val="7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AVOIDS</a:t>
            </a:r>
            <a:r>
              <a:rPr lang="en-ZA" altLang="en-US" sz="2000" b="0"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previous mistakes</a:t>
            </a:r>
          </a:p>
          <a:p>
            <a:pPr lvl="1" eaLnBrk="1" hangingPunct="1">
              <a:lnSpc>
                <a:spcPct val="150000"/>
              </a:lnSpc>
              <a:buFont typeface="Wingdings" panose="05000000000000000000" pitchFamily="2" charset="2"/>
              <a:buChar char="ü"/>
            </a:pPr>
            <a:r>
              <a:rPr lang="en-ZA" altLang="en-US" sz="2000" b="0"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IS </a:t>
            </a:r>
            <a:r>
              <a:rPr lang="en-ZA" altLang="en-US" sz="2000" dirty="0">
                <a:solidFill>
                  <a:schemeClr val="accent2">
                    <a:lumMod val="7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UNIQUE</a:t>
            </a:r>
            <a:r>
              <a:rPr lang="en-ZA" altLang="en-US" sz="2000" b="0"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to previously followed paths</a:t>
            </a:r>
          </a:p>
          <a:p>
            <a:pPr marL="400050" lvl="1" indent="0" eaLnBrk="1" hangingPunct="1">
              <a:lnSpc>
                <a:spcPct val="150000"/>
              </a:lnSpc>
              <a:buNone/>
            </a:pPr>
            <a:r>
              <a:rPr lang="en-ZA" altLang="en-US" sz="2400" dirty="0">
                <a:solidFill>
                  <a:schemeClr val="accent3">
                    <a:lumMod val="50000"/>
                  </a:schemeClr>
                </a:solidFill>
                <a:ea typeface="ＭＳ Ｐゴシック" panose="020B0600070205080204" pitchFamily="34" charset="-128"/>
              </a:rPr>
              <a:t>     </a:t>
            </a:r>
          </a:p>
          <a:p>
            <a:pPr marL="0" indent="0" eaLnBrk="1" hangingPunct="1">
              <a:buFont typeface="Arial" panose="020B0604020202020204" pitchFamily="34" charset="0"/>
              <a:buNone/>
            </a:pPr>
            <a:endParaRPr lang="en-ZA" altLang="en-US" sz="2800" dirty="0">
              <a:ea typeface="ＭＳ Ｐゴシック" panose="020B0600070205080204" pitchFamily="34" charset="-128"/>
            </a:endParaRPr>
          </a:p>
          <a:p>
            <a:pPr marL="0" indent="0" eaLnBrk="1" hangingPunct="1">
              <a:buFont typeface="Arial" panose="020B0604020202020204" pitchFamily="34" charset="0"/>
              <a:buNone/>
            </a:pPr>
            <a:endParaRPr lang="en-ZA" altLang="en-US" sz="2800" dirty="0">
              <a:ea typeface="ＭＳ Ｐゴシック" panose="020B0600070205080204" pitchFamily="34" charset="-128"/>
            </a:endParaRPr>
          </a:p>
          <a:p>
            <a:pPr marL="0" indent="0" eaLnBrk="1" hangingPunct="1">
              <a:buFont typeface="Arial" panose="020B0604020202020204" pitchFamily="34" charset="0"/>
              <a:buNone/>
            </a:pPr>
            <a:endParaRPr lang="en-ZA" altLang="en-US" sz="2800" dirty="0">
              <a:ea typeface="ＭＳ Ｐゴシック" panose="020B0600070205080204" pitchFamily="34" charset="-128"/>
            </a:endParaRPr>
          </a:p>
          <a:p>
            <a:pPr marL="0" indent="0" eaLnBrk="1" hangingPunct="1">
              <a:buFont typeface="Arial" panose="020B0604020202020204" pitchFamily="34" charset="0"/>
              <a:buNone/>
            </a:pPr>
            <a:endParaRPr lang="en-ZA" altLang="en-US" sz="2800" dirty="0">
              <a:ea typeface="ＭＳ Ｐゴシック" panose="020B0600070205080204" pitchFamily="34" charset="-128"/>
            </a:endParaRPr>
          </a:p>
          <a:p>
            <a:pPr marL="0" indent="0" eaLnBrk="1" hangingPunct="1">
              <a:buFont typeface="Arial" panose="020B0604020202020204" pitchFamily="34" charset="0"/>
              <a:buNone/>
            </a:pPr>
            <a:r>
              <a:rPr lang="en-ZA" altLang="en-US" dirty="0">
                <a:ea typeface="ＭＳ Ｐゴシック" panose="020B0600070205080204" pitchFamily="34" charset="-128"/>
              </a:rPr>
              <a:t>	</a:t>
            </a:r>
            <a:endParaRPr lang="en-US" altLang="en-US" dirty="0">
              <a:ea typeface="ＭＳ Ｐゴシック" panose="020B0600070205080204" pitchFamily="34" charset="-128"/>
            </a:endParaRPr>
          </a:p>
          <a:p>
            <a:pPr marL="0" indent="0" eaLnBrk="1" hangingPunct="1"/>
            <a:endParaRPr lang="en-US" altLang="en-US" dirty="0">
              <a:ea typeface="ＭＳ Ｐゴシック" panose="020B0600070205080204" pitchFamily="34" charset="-128"/>
            </a:endParaRPr>
          </a:p>
          <a:p>
            <a:pPr marL="0" indent="0" eaLnBrk="1" hangingPunct="1">
              <a:buFont typeface="Arial" panose="020B0604020202020204" pitchFamily="34" charset="0"/>
              <a:buNone/>
            </a:pPr>
            <a:endParaRPr lang="en-US" altLang="en-US" dirty="0">
              <a:ea typeface="ＭＳ Ｐゴシック" panose="020B0600070205080204" pitchFamily="34" charset="-128"/>
            </a:endParaRPr>
          </a:p>
          <a:p>
            <a:pPr marL="0" indent="0" eaLnBrk="1" hangingPunct="1">
              <a:buFont typeface="Wingdings" panose="05000000000000000000" pitchFamily="2" charset="2"/>
              <a:buNone/>
            </a:pPr>
            <a:endParaRPr lang="en-US" altLang="en-US"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a:p>
            <a:pPr lvl="2" eaLnBrk="1" hangingPunct="1"/>
            <a:endParaRPr lang="en-US" altLang="en-US" sz="2500"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70916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613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Review of Literature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2741" y="6263559"/>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600199" y="1700795"/>
            <a:ext cx="9897001"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ctr" eaLnBrk="1" hangingPunct="1">
              <a:lnSpc>
                <a:spcPct val="150000"/>
              </a:lnSpc>
              <a:buNone/>
            </a:pPr>
            <a:r>
              <a:rPr lang="en-US" sz="3200" b="0" i="1" dirty="0">
                <a:solidFill>
                  <a:srgbClr val="C00000"/>
                </a:solidFill>
                <a:effectLst>
                  <a:outerShdw blurRad="38100" dist="38100" dir="2700000" algn="tl">
                    <a:srgbClr val="000000">
                      <a:alpha val="43137"/>
                    </a:srgbClr>
                  </a:outerShdw>
                </a:effectLst>
                <a:highlight>
                  <a:srgbClr val="FCEEE4"/>
                </a:highlight>
                <a:latin typeface="Times New Roman" panose="02020603050405020304" pitchFamily="18" charset="0"/>
                <a:ea typeface="ＭＳ Ｐゴシック" panose="020B0600070205080204" pitchFamily="34" charset="-128"/>
                <a:cs typeface="Times New Roman" panose="02020603050405020304" pitchFamily="18" charset="0"/>
              </a:rPr>
              <a:t>By writing the literature review, you can understand: </a:t>
            </a:r>
          </a:p>
          <a:p>
            <a:pPr eaLnBrk="1" hangingPunct="1">
              <a:lnSpc>
                <a:spcPct val="150000"/>
              </a:lnSpc>
              <a:buFont typeface="Wingdings" panose="05000000000000000000" pitchFamily="2" charset="2"/>
              <a:buChar char="Ø"/>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other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academics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have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discussed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your topic.</a:t>
            </a:r>
          </a:p>
          <a:p>
            <a:pPr eaLnBrk="1" hangingPunct="1">
              <a:lnSpc>
                <a:spcPct val="150000"/>
              </a:lnSpc>
              <a:buFont typeface="Wingdings" panose="05000000000000000000" pitchFamily="2" charset="2"/>
              <a:buChar char="Ø"/>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various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theories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that have been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used to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examine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materials or data.</a:t>
            </a:r>
          </a:p>
          <a:p>
            <a:pPr eaLnBrk="1" hangingPunct="1">
              <a:lnSpc>
                <a:spcPct val="150000"/>
              </a:lnSpc>
              <a:buFont typeface="Wingdings" panose="05000000000000000000" pitchFamily="2" charset="2"/>
              <a:buChar char="Ø"/>
            </a:pP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most effective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research methodologies and techniques for your </a:t>
            </a:r>
            <a:r>
              <a:rPr lang="en-US" sz="24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specific </a:t>
            </a:r>
            <a:r>
              <a:rPr lang="en-US" sz="24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topic.</a:t>
            </a:r>
            <a:endParaRPr lang="en-US" altLang="en-US" sz="36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extLst>
      <p:ext uri="{BB962C8B-B14F-4D97-AF65-F5344CB8AC3E}">
        <p14:creationId xmlns:p14="http://schemas.microsoft.com/office/powerpoint/2010/main" val="183547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35950"/>
            <a:ext cx="10812720" cy="4778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Background vs Review of Literature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D213765A-CB01-7A3D-032C-DA3C2FB83107}"/>
              </a:ext>
            </a:extLst>
          </p:cNvPr>
          <p:cNvSpPr>
            <a:spLocks noGrp="1" noChangeArrowheads="1"/>
          </p:cNvSpPr>
          <p:nvPr/>
        </p:nvSpPr>
        <p:spPr bwMode="auto">
          <a:xfrm>
            <a:off x="982355" y="2133600"/>
            <a:ext cx="5899703" cy="3402139"/>
          </a:xfrm>
          <a:prstGeom prst="rect">
            <a:avLst/>
          </a:prstGeom>
          <a:solidFill>
            <a:srgbClr val="FFFFC1"/>
          </a:solidFill>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b="1" i="1" u="none" strike="noStrike" dirty="0">
                <a:solidFill>
                  <a:schemeClr val="accent2">
                    <a:lumMod val="50000"/>
                  </a:schemeClr>
                </a:solidFill>
                <a:effectLst>
                  <a:outerShdw blurRad="38100" dist="38100" dir="2700000" algn="tl">
                    <a:srgbClr val="000000">
                      <a:alpha val="43137"/>
                    </a:srgbClr>
                  </a:outerShdw>
                </a:effectLst>
                <a:highlight>
                  <a:srgbClr val="FCEEE4"/>
                </a:highlight>
                <a:latin typeface="Times New Roman" panose="02020603050405020304" pitchFamily="18" charset="0"/>
                <a:cs typeface="Times New Roman" panose="02020603050405020304" pitchFamily="18" charset="0"/>
              </a:rPr>
              <a:t>Background of the Study</a:t>
            </a:r>
            <a:endParaRPr lang="en-US" sz="2400" b="1" i="1" dirty="0">
              <a:solidFill>
                <a:schemeClr val="accent2">
                  <a:lumMod val="50000"/>
                </a:schemeClr>
              </a:solidFill>
              <a:effectLst>
                <a:outerShdw blurRad="38100" dist="38100" dir="2700000" algn="tl">
                  <a:srgbClr val="000000">
                    <a:alpha val="43137"/>
                  </a:srgbClr>
                </a:outerShdw>
              </a:effectLst>
              <a:highlight>
                <a:srgbClr val="FCEEE4"/>
              </a:highlight>
              <a:latin typeface="Times New Roman" panose="02020603050405020304" pitchFamily="18" charset="0"/>
              <a:cs typeface="Times New Roman" panose="02020603050405020304" pitchFamily="18" charset="0"/>
            </a:endParaRPr>
          </a:p>
          <a:p>
            <a:pPr marL="0" indent="0" eaLnBrk="1" hangingPunct="1">
              <a:buFont typeface="Arial" panose="020B0604020202020204" pitchFamily="34" charset="0"/>
              <a:buNone/>
            </a:pPr>
            <a:endParaRPr lang="en-US" altLang="en-US" sz="2400" b="0" dirty="0">
              <a:solidFill>
                <a:srgbClr val="00206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buFont typeface="Wingdings" panose="05000000000000000000" pitchFamily="2" charset="2"/>
              <a:buChar char="q"/>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About the research area</a:t>
            </a:r>
          </a:p>
          <a:p>
            <a:pPr eaLnBrk="1" hangingPunct="1">
              <a:buFont typeface="Wingdings" panose="05000000000000000000" pitchFamily="2" charset="2"/>
              <a:buChar char="q"/>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What is the present scenario about the topic</a:t>
            </a:r>
          </a:p>
          <a:p>
            <a:pPr eaLnBrk="1" hangingPunct="1">
              <a:buFont typeface="Wingdings" panose="05000000000000000000" pitchFamily="2" charset="2"/>
              <a:buChar char="q"/>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If the research is about an industry, kindly be more specific about the industry</a:t>
            </a:r>
          </a:p>
          <a:p>
            <a:pPr eaLnBrk="1" hangingPunct="1">
              <a:buFont typeface="Wingdings" panose="05000000000000000000" pitchFamily="2" charset="2"/>
              <a:buChar char="q"/>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Elaborate on the key statistics evident</a:t>
            </a:r>
            <a:endParaRPr lang="en-ZA" altLang="en-US" sz="2800" dirty="0">
              <a:solidFill>
                <a:schemeClr val="tx1">
                  <a:lumMod val="95000"/>
                  <a:lumOff val="5000"/>
                </a:schemeClr>
              </a:solidFill>
              <a:ea typeface="ＭＳ Ｐゴシック" panose="020B0600070205080204" pitchFamily="34" charset="-128"/>
            </a:endParaRPr>
          </a:p>
          <a:p>
            <a:pPr marL="0" indent="0" eaLnBrk="1" hangingPunct="1">
              <a:buFont typeface="Arial" panose="020B0604020202020204" pitchFamily="34" charset="0"/>
              <a:buNone/>
            </a:pPr>
            <a:endParaRPr lang="en-ZA" altLang="en-US" sz="2800" dirty="0">
              <a:ea typeface="ＭＳ Ｐゴシック" panose="020B0600070205080204" pitchFamily="34" charset="-128"/>
            </a:endParaRPr>
          </a:p>
          <a:p>
            <a:pPr marL="0" indent="0" eaLnBrk="1" hangingPunct="1">
              <a:buFont typeface="Arial" panose="020B0604020202020204" pitchFamily="34" charset="0"/>
              <a:buNone/>
            </a:pPr>
            <a:endParaRPr lang="en-ZA" altLang="en-US" sz="2800" dirty="0">
              <a:ea typeface="ＭＳ Ｐゴシック" panose="020B0600070205080204" pitchFamily="34" charset="-128"/>
            </a:endParaRPr>
          </a:p>
          <a:p>
            <a:pPr marL="0" indent="0" eaLnBrk="1" hangingPunct="1">
              <a:buFont typeface="Arial" panose="020B0604020202020204" pitchFamily="34" charset="0"/>
              <a:buNone/>
            </a:pPr>
            <a:endParaRPr lang="en-ZA" altLang="en-US" sz="2800" dirty="0">
              <a:ea typeface="ＭＳ Ｐゴシック" panose="020B0600070205080204" pitchFamily="34" charset="-128"/>
            </a:endParaRPr>
          </a:p>
          <a:p>
            <a:pPr marL="0" indent="0" eaLnBrk="1" hangingPunct="1">
              <a:buFont typeface="Arial" panose="020B0604020202020204" pitchFamily="34" charset="0"/>
              <a:buNone/>
            </a:pPr>
            <a:r>
              <a:rPr lang="en-ZA" altLang="en-US" dirty="0">
                <a:ea typeface="ＭＳ Ｐゴシック" panose="020B0600070205080204" pitchFamily="34" charset="-128"/>
              </a:rPr>
              <a:t>	</a:t>
            </a:r>
            <a:endParaRPr lang="en-US" altLang="en-US" dirty="0">
              <a:ea typeface="ＭＳ Ｐゴシック" panose="020B0600070205080204" pitchFamily="34" charset="-128"/>
            </a:endParaRPr>
          </a:p>
          <a:p>
            <a:pPr marL="0" indent="0" eaLnBrk="1" hangingPunct="1"/>
            <a:endParaRPr lang="en-US" altLang="en-US" dirty="0">
              <a:ea typeface="ＭＳ Ｐゴシック" panose="020B0600070205080204" pitchFamily="34" charset="-128"/>
            </a:endParaRPr>
          </a:p>
          <a:p>
            <a:pPr marL="0" indent="0" eaLnBrk="1" hangingPunct="1">
              <a:buFont typeface="Arial" panose="020B0604020202020204" pitchFamily="34" charset="0"/>
              <a:buNone/>
            </a:pPr>
            <a:endParaRPr lang="en-US" altLang="en-US" dirty="0">
              <a:ea typeface="ＭＳ Ｐゴシック" panose="020B0600070205080204" pitchFamily="34" charset="-128"/>
            </a:endParaRPr>
          </a:p>
          <a:p>
            <a:pPr marL="0" indent="0" eaLnBrk="1" hangingPunct="1">
              <a:buFont typeface="Wingdings" panose="05000000000000000000" pitchFamily="2" charset="2"/>
              <a:buNone/>
            </a:pPr>
            <a:endParaRPr lang="en-US" altLang="en-US"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a:p>
            <a:pPr lvl="2" eaLnBrk="1" hangingPunct="1"/>
            <a:endParaRPr lang="en-US" altLang="en-US" sz="2500"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p:txBody>
      </p:sp>
      <p:sp>
        <p:nvSpPr>
          <p:cNvPr id="5" name="Rectangle 4">
            <a:extLst>
              <a:ext uri="{FF2B5EF4-FFF2-40B4-BE49-F238E27FC236}">
                <a16:creationId xmlns:a16="http://schemas.microsoft.com/office/drawing/2014/main" id="{E4D60052-5227-0A7B-D6C3-87097731BD82}"/>
              </a:ext>
            </a:extLst>
          </p:cNvPr>
          <p:cNvSpPr>
            <a:spLocks noGrp="1" noChangeArrowheads="1"/>
          </p:cNvSpPr>
          <p:nvPr/>
        </p:nvSpPr>
        <p:spPr bwMode="auto">
          <a:xfrm>
            <a:off x="7249109" y="2133600"/>
            <a:ext cx="3886200" cy="3402138"/>
          </a:xfrm>
          <a:prstGeom prst="rect">
            <a:avLst/>
          </a:prstGeom>
          <a:solidFill>
            <a:srgbClr val="D9EACE">
              <a:alpha val="49804"/>
            </a:srgbClr>
          </a:solidFill>
          <a:ln>
            <a:solidFill>
              <a:schemeClr val="accent6">
                <a:lumMod val="75000"/>
              </a:schemeClr>
            </a:solid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32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b="1" i="1" u="none" strike="noStrike" dirty="0">
                <a:solidFill>
                  <a:schemeClr val="accent2">
                    <a:lumMod val="50000"/>
                  </a:schemeClr>
                </a:solidFill>
                <a:effectLst>
                  <a:outerShdw blurRad="38100" dist="38100" dir="2700000" algn="tl">
                    <a:srgbClr val="000000">
                      <a:alpha val="43137"/>
                    </a:srgbClr>
                  </a:outerShdw>
                </a:effectLst>
                <a:highlight>
                  <a:srgbClr val="FCEEE4"/>
                </a:highlight>
                <a:latin typeface="Times New Roman" panose="02020603050405020304" pitchFamily="18" charset="0"/>
                <a:cs typeface="Times New Roman" panose="02020603050405020304" pitchFamily="18" charset="0"/>
              </a:rPr>
              <a:t>Review of Literature</a:t>
            </a:r>
            <a:endParaRPr lang="en-US" altLang="en-US" sz="2400" b="0" dirty="0">
              <a:solidFill>
                <a:srgbClr val="00206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marL="0" indent="0" eaLnBrk="1" hangingPunct="1">
              <a:buFont typeface="Arial" panose="020B0604020202020204" pitchFamily="34" charset="0"/>
              <a:buNone/>
            </a:pPr>
            <a:endParaRPr lang="en-US" altLang="en-US" sz="2400" b="0" dirty="0">
              <a:solidFill>
                <a:srgbClr val="00206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buFont typeface="Wingdings" panose="05000000000000000000" pitchFamily="2" charset="2"/>
              <a:buChar char="q"/>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Concepts and definitions</a:t>
            </a:r>
          </a:p>
          <a:p>
            <a:pPr eaLnBrk="1" hangingPunct="1">
              <a:buFont typeface="Wingdings" panose="05000000000000000000" pitchFamily="2" charset="2"/>
              <a:buChar char="q"/>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Theories</a:t>
            </a:r>
          </a:p>
          <a:p>
            <a:pPr eaLnBrk="1" hangingPunct="1">
              <a:buFont typeface="Wingdings" panose="05000000000000000000" pitchFamily="2" charset="2"/>
              <a:buChar char="q"/>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Related works</a:t>
            </a:r>
          </a:p>
          <a:p>
            <a:pPr eaLnBrk="1" hangingPunct="1">
              <a:buFont typeface="Wingdings" panose="05000000000000000000" pitchFamily="2" charset="2"/>
              <a:buChar char="q"/>
            </a:pPr>
            <a:r>
              <a:rPr lang="en-US"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gap</a:t>
            </a:r>
            <a:endParaRPr lang="en-ZA" altLang="en-US" sz="2400" b="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marL="0" indent="0" eaLnBrk="1" hangingPunct="1">
              <a:buFont typeface="Arial" panose="020B0604020202020204" pitchFamily="34" charset="0"/>
              <a:buNone/>
            </a:pPr>
            <a:endParaRPr lang="en-ZA" altLang="en-US" sz="2800" dirty="0">
              <a:ea typeface="ＭＳ Ｐゴシック" panose="020B0600070205080204" pitchFamily="34" charset="-128"/>
            </a:endParaRPr>
          </a:p>
          <a:p>
            <a:pPr marL="0" indent="0" eaLnBrk="1" hangingPunct="1">
              <a:buFont typeface="Arial" panose="020B0604020202020204" pitchFamily="34" charset="0"/>
              <a:buNone/>
            </a:pPr>
            <a:r>
              <a:rPr lang="en-ZA" altLang="en-US" dirty="0">
                <a:ea typeface="ＭＳ Ｐゴシック" panose="020B0600070205080204" pitchFamily="34" charset="-128"/>
              </a:rPr>
              <a:t>	</a:t>
            </a:r>
            <a:endParaRPr lang="en-US" altLang="en-US" dirty="0">
              <a:ea typeface="ＭＳ Ｐゴシック" panose="020B0600070205080204" pitchFamily="34" charset="-128"/>
            </a:endParaRPr>
          </a:p>
          <a:p>
            <a:pPr marL="0" indent="0" eaLnBrk="1" hangingPunct="1"/>
            <a:endParaRPr lang="en-US" altLang="en-US" dirty="0">
              <a:ea typeface="ＭＳ Ｐゴシック" panose="020B0600070205080204" pitchFamily="34" charset="-128"/>
            </a:endParaRPr>
          </a:p>
          <a:p>
            <a:pPr marL="0" indent="0" eaLnBrk="1" hangingPunct="1">
              <a:buFont typeface="Arial" panose="020B0604020202020204" pitchFamily="34" charset="0"/>
              <a:buNone/>
            </a:pPr>
            <a:endParaRPr lang="en-US" altLang="en-US" dirty="0">
              <a:ea typeface="ＭＳ Ｐゴシック" panose="020B0600070205080204" pitchFamily="34" charset="-128"/>
            </a:endParaRPr>
          </a:p>
          <a:p>
            <a:pPr marL="0" indent="0" eaLnBrk="1" hangingPunct="1">
              <a:buFont typeface="Wingdings" panose="05000000000000000000" pitchFamily="2" charset="2"/>
              <a:buNone/>
            </a:pPr>
            <a:endParaRPr lang="en-US" altLang="en-US"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a:p>
            <a:pPr lvl="2" eaLnBrk="1" hangingPunct="1"/>
            <a:endParaRPr lang="en-US" altLang="en-US" sz="2500" dirty="0">
              <a:ea typeface="ＭＳ Ｐゴシック" panose="020B0600070205080204" pitchFamily="34" charset="-128"/>
            </a:endParaRPr>
          </a:p>
          <a:p>
            <a:pPr lvl="1" eaLnBrk="1" hangingPunct="1"/>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359433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7"/>
            <a:ext cx="10812720" cy="4430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Review of Literature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798989" y="1648342"/>
            <a:ext cx="6419914" cy="3726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buFont typeface="Wingdings" panose="05000000000000000000" pitchFamily="2" charset="2"/>
              <a:buChar char="Ø"/>
            </a:pP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Places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current study in the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context of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larger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disciplinary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discussion</a:t>
            </a:r>
            <a:r>
              <a:rPr lang="en-US" sz="2200" b="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to show </a:t>
            </a:r>
            <a:r>
              <a:rPr lang="en-MY" sz="2200" b="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where your research stands within the existing body of knowledge and ongoing conversations in your field.</a:t>
            </a:r>
            <a:br>
              <a:rPr lang="en-MY" sz="2200" b="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200" b="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Ø"/>
            </a:pP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Demonstrates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significance,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a:t>
            </a:r>
            <a:b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necessity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your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specific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project. </a:t>
            </a:r>
            <a:b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Ø"/>
            </a:pP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Supports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methodological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decisions.</a:t>
            </a:r>
          </a:p>
          <a:p>
            <a:pPr eaLnBrk="1" hangingPunct="1">
              <a:buFont typeface="Wingdings" panose="05000000000000000000" pitchFamily="2" charset="2"/>
              <a:buChar char="Ø"/>
            </a:pPr>
            <a:endParaRPr lang="en-US" sz="2200" b="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Ø"/>
            </a:pP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Exhibits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familiarity with the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subject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appropriate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 of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study.</a:t>
            </a:r>
            <a:endParaRPr lang="en-US" altLang="en-US" sz="22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p:txBody>
      </p:sp>
      <p:pic>
        <p:nvPicPr>
          <p:cNvPr id="12" name="Picture 11">
            <a:extLst>
              <a:ext uri="{FF2B5EF4-FFF2-40B4-BE49-F238E27FC236}">
                <a16:creationId xmlns:a16="http://schemas.microsoft.com/office/drawing/2014/main" id="{B9837D0D-08BF-EA26-BC2E-829B155D3623}"/>
              </a:ext>
            </a:extLst>
          </p:cNvPr>
          <p:cNvPicPr>
            <a:picLocks noChangeAspect="1"/>
          </p:cNvPicPr>
          <p:nvPr/>
        </p:nvPicPr>
        <p:blipFill>
          <a:blip r:embed="rId4"/>
          <a:stretch>
            <a:fillRect/>
          </a:stretch>
        </p:blipFill>
        <p:spPr>
          <a:xfrm>
            <a:off x="7529252" y="2004534"/>
            <a:ext cx="3657600" cy="3771117"/>
          </a:xfrm>
          <a:prstGeom prst="rect">
            <a:avLst/>
          </a:prstGeom>
          <a:ln>
            <a:noFill/>
          </a:ln>
          <a:effectLst>
            <a:outerShdw blurRad="292100" dist="139700" dir="2700000" algn="tl" rotWithShape="0">
              <a:srgbClr val="333333">
                <a:alpha val="65000"/>
              </a:srgbClr>
            </a:outerShdw>
          </a:effectLst>
        </p:spPr>
      </p:pic>
      <p:sp>
        <p:nvSpPr>
          <p:cNvPr id="14" name="TextBox 13">
            <a:extLst>
              <a:ext uri="{FF2B5EF4-FFF2-40B4-BE49-F238E27FC236}">
                <a16:creationId xmlns:a16="http://schemas.microsoft.com/office/drawing/2014/main" id="{859CF007-59C6-FB9D-8C76-01C958FFBA18}"/>
              </a:ext>
            </a:extLst>
          </p:cNvPr>
          <p:cNvSpPr txBox="1"/>
          <p:nvPr/>
        </p:nvSpPr>
        <p:spPr>
          <a:xfrm>
            <a:off x="8610600" y="2542959"/>
            <a:ext cx="2438400" cy="523220"/>
          </a:xfrm>
          <a:prstGeom prst="rect">
            <a:avLst/>
          </a:prstGeom>
          <a:noFill/>
        </p:spPr>
        <p:txBody>
          <a:bodyPr wrap="square">
            <a:spAutoFit/>
          </a:bodyPr>
          <a:lstStyle/>
          <a:p>
            <a:pPr algn="ctr"/>
            <a:r>
              <a:rPr lang="en-US" altLang="en-US" sz="1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Introduce the field:</a:t>
            </a:r>
          </a:p>
          <a:p>
            <a:pPr algn="ctr">
              <a:buFont typeface="Arial" panose="020B0604020202020204" pitchFamily="34" charset="0"/>
              <a:buNone/>
            </a:pPr>
            <a:r>
              <a:rPr lang="en-US" altLang="en-US" sz="1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broad focus </a:t>
            </a:r>
          </a:p>
        </p:txBody>
      </p:sp>
      <p:sp>
        <p:nvSpPr>
          <p:cNvPr id="16" name="TextBox 15">
            <a:extLst>
              <a:ext uri="{FF2B5EF4-FFF2-40B4-BE49-F238E27FC236}">
                <a16:creationId xmlns:a16="http://schemas.microsoft.com/office/drawing/2014/main" id="{80D17F4C-EB25-6A2A-9D19-A6B0F40342D5}"/>
              </a:ext>
            </a:extLst>
          </p:cNvPr>
          <p:cNvSpPr txBox="1"/>
          <p:nvPr/>
        </p:nvSpPr>
        <p:spPr>
          <a:xfrm>
            <a:off x="9067799" y="3743736"/>
            <a:ext cx="1524001" cy="523220"/>
          </a:xfrm>
          <a:prstGeom prst="rect">
            <a:avLst/>
          </a:prstGeom>
          <a:noFill/>
        </p:spPr>
        <p:txBody>
          <a:bodyPr wrap="square">
            <a:spAutoFit/>
          </a:bodyPr>
          <a:lstStyle/>
          <a:p>
            <a:pPr algn="ctr"/>
            <a:r>
              <a:rPr lang="en-US" altLang="en-US" sz="1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Focus on certain aspects in field</a:t>
            </a:r>
          </a:p>
        </p:txBody>
      </p:sp>
      <p:sp>
        <p:nvSpPr>
          <p:cNvPr id="18" name="TextBox 17">
            <a:extLst>
              <a:ext uri="{FF2B5EF4-FFF2-40B4-BE49-F238E27FC236}">
                <a16:creationId xmlns:a16="http://schemas.microsoft.com/office/drawing/2014/main" id="{72A56C4F-82B2-EBE8-6661-0251E35070DA}"/>
              </a:ext>
            </a:extLst>
          </p:cNvPr>
          <p:cNvSpPr txBox="1"/>
          <p:nvPr/>
        </p:nvSpPr>
        <p:spPr>
          <a:xfrm>
            <a:off x="8915400" y="4800600"/>
            <a:ext cx="1905000" cy="646331"/>
          </a:xfrm>
          <a:prstGeom prst="rect">
            <a:avLst/>
          </a:prstGeom>
          <a:noFill/>
        </p:spPr>
        <p:txBody>
          <a:bodyPr wrap="square">
            <a:spAutoFit/>
          </a:bodyPr>
          <a:lstStyle/>
          <a:p>
            <a:pPr algn="ctr"/>
            <a:r>
              <a:rPr lang="en-US" altLang="en-US" sz="1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End with </a:t>
            </a:r>
          </a:p>
          <a:p>
            <a:pPr algn="ctr"/>
            <a:r>
              <a:rPr lang="en-US" altLang="en-US" sz="1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Gap</a:t>
            </a:r>
          </a:p>
          <a:p>
            <a:pPr algn="ctr"/>
            <a:r>
              <a:rPr lang="en-US" altLang="en-US" sz="1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Analysis</a:t>
            </a:r>
          </a:p>
        </p:txBody>
      </p:sp>
    </p:spTree>
    <p:extLst>
      <p:ext uri="{BB962C8B-B14F-4D97-AF65-F5344CB8AC3E}">
        <p14:creationId xmlns:p14="http://schemas.microsoft.com/office/powerpoint/2010/main" val="2338248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811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Methodology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181035" y="1909358"/>
            <a:ext cx="9601200" cy="507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Methodology</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section</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involves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outlining the steps, procedures, and tools that will be employed to collect and analyze data, as well as the rationale behind their selection. </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Methodology section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address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any potential limitations or challenges that may arise during the research process to ensure the validity and reliability of the findings. </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Methodology section is divided into several sections: </a:t>
            </a:r>
          </a:p>
          <a:p>
            <a:pPr lvl="1" eaLnBrk="1" hangingPunct="1">
              <a:lnSpc>
                <a:spcPct val="80000"/>
              </a:lnSpc>
              <a:buFont typeface="Wingdings" panose="05000000000000000000" pitchFamily="2" charset="2"/>
              <a:buChar char="Ø"/>
            </a:pPr>
            <a:r>
              <a:rPr lang="en-US" altLang="en-US" sz="20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Study groups</a:t>
            </a:r>
          </a:p>
          <a:p>
            <a:pPr lvl="1" eaLnBrk="1" hangingPunct="1">
              <a:lnSpc>
                <a:spcPct val="80000"/>
              </a:lnSpc>
              <a:buFont typeface="Wingdings" panose="05000000000000000000" pitchFamily="2" charset="2"/>
              <a:buChar char="Ø"/>
            </a:pPr>
            <a:r>
              <a:rPr lang="en-US" altLang="en-US" sz="20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Ethics</a:t>
            </a:r>
          </a:p>
          <a:p>
            <a:pPr lvl="1" eaLnBrk="1" hangingPunct="1">
              <a:lnSpc>
                <a:spcPct val="80000"/>
              </a:lnSpc>
              <a:buFont typeface="Wingdings" panose="05000000000000000000" pitchFamily="2" charset="2"/>
              <a:buChar char="Ø"/>
            </a:pPr>
            <a:r>
              <a:rPr lang="en-US" altLang="en-US" sz="20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Access to samples</a:t>
            </a:r>
          </a:p>
          <a:p>
            <a:pPr lvl="1" eaLnBrk="1" hangingPunct="1">
              <a:lnSpc>
                <a:spcPct val="80000"/>
              </a:lnSpc>
              <a:buFont typeface="Wingdings" panose="05000000000000000000" pitchFamily="2" charset="2"/>
              <a:buChar char="Ø"/>
            </a:pPr>
            <a:r>
              <a:rPr lang="en-US" altLang="en-US" sz="20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Infrastructure</a:t>
            </a:r>
          </a:p>
          <a:p>
            <a:pPr lvl="1" eaLnBrk="1" hangingPunct="1">
              <a:lnSpc>
                <a:spcPct val="80000"/>
              </a:lnSpc>
              <a:buFont typeface="Wingdings" panose="05000000000000000000" pitchFamily="2" charset="2"/>
              <a:buChar char="Ø"/>
            </a:pPr>
            <a:r>
              <a:rPr lang="en-US" altLang="en-US" sz="20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Data analysis.</a:t>
            </a:r>
          </a:p>
        </p:txBody>
      </p:sp>
    </p:spTree>
    <p:extLst>
      <p:ext uri="{BB962C8B-B14F-4D97-AF65-F5344CB8AC3E}">
        <p14:creationId xmlns:p14="http://schemas.microsoft.com/office/powerpoint/2010/main" val="310601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811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for Writing Methodology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023541" y="1921799"/>
            <a:ext cx="10134600" cy="507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Clearly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define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objectives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the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problem statement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that the methodology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aims to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address.</a:t>
            </a: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This will </a:t>
            </a:r>
            <a:r>
              <a:rPr lang="en-US" altLang="en-US"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provide</a:t>
            </a: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 clear framework for </a:t>
            </a:r>
            <a:r>
              <a:rPr lang="en-US" altLang="en-US"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designing</a:t>
            </a: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a:t>
            </a:r>
            <a:r>
              <a:rPr lang="en-US" altLang="en-US"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implementing</a:t>
            </a: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methodology.</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Choose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appropriate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methods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techniques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that align with the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objectives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your study. </a:t>
            </a: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Consider factors such as data collection, analysis, and evaluation methods that are commonly used in computer science research.</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Provide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 detailed description of each step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involved</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in your methodology,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ensuring</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that it is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logical</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coherent</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t>
            </a:r>
          </a:p>
        </p:txBody>
      </p:sp>
    </p:spTree>
    <p:extLst>
      <p:ext uri="{BB962C8B-B14F-4D97-AF65-F5344CB8AC3E}">
        <p14:creationId xmlns:p14="http://schemas.microsoft.com/office/powerpoint/2010/main" val="3807115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811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for Writing Methodology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087756" y="1918689"/>
            <a:ext cx="9601200" cy="507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Discuss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any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potential limitations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or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challenges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that may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arise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during the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implementation</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your methodology and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propose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strategies to mitigate them. </a:t>
            </a: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This will help </a:t>
            </a:r>
            <a:r>
              <a:rPr lang="en-US" altLang="en-US"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ensure</a:t>
            </a: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feasibility and effectiveness of your research approach. </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Finally,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consider</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ethical implications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of your methodology and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address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any potential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risks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or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concerns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related to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data privacy</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participant</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consent</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or any other </a:t>
            </a:r>
            <a:r>
              <a:rPr lang="en-US" altLang="en-US" sz="2400" b="0" i="1"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ethical considerations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relevant to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your study. </a:t>
            </a: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By incorporating these elements into your methodology, you can enhance the rigor and credibility of your research findings. </a:t>
            </a:r>
          </a:p>
        </p:txBody>
      </p:sp>
    </p:spTree>
    <p:extLst>
      <p:ext uri="{BB962C8B-B14F-4D97-AF65-F5344CB8AC3E}">
        <p14:creationId xmlns:p14="http://schemas.microsoft.com/office/powerpoint/2010/main" val="533029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4811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Design and Methods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914400" y="1785571"/>
            <a:ext cx="10287000" cy="507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ctr" eaLnBrk="1" hangingPunct="1">
              <a:lnSpc>
                <a:spcPct val="80000"/>
              </a:lnSpc>
              <a:buNone/>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dirty="0">
                <a:solidFill>
                  <a:schemeClr val="tx1"/>
                </a:solidFill>
                <a:effectLst>
                  <a:outerShdw blurRad="38100" dist="38100" dir="2700000" algn="tl">
                    <a:srgbClr val="000000">
                      <a:alpha val="43137"/>
                    </a:srgbClr>
                  </a:outerShdw>
                </a:effectLst>
                <a:highlight>
                  <a:srgbClr val="D9EACE"/>
                </a:highlight>
                <a:latin typeface="Times New Roman" panose="02020603050405020304" pitchFamily="18" charset="0"/>
                <a:ea typeface="ＭＳ Ｐゴシック" panose="020B0600070205080204" pitchFamily="34" charset="-128"/>
                <a:cs typeface="Times New Roman" panose="02020603050405020304" pitchFamily="18" charset="0"/>
              </a:rPr>
              <a:t>This section of a research proposal aims to convince the reader that the research design and methods will solve the identified research problem and accurately interpret the results, The section should be: </a:t>
            </a:r>
          </a:p>
          <a:p>
            <a:pPr marL="0" indent="0" algn="ctr" eaLnBrk="1" hangingPunct="1">
              <a:lnSpc>
                <a:spcPct val="80000"/>
              </a:lnSpc>
              <a:buNone/>
            </a:pPr>
            <a:endParaRPr lang="en-US" altLang="en-US" sz="2400" b="0" dirty="0">
              <a:solidFill>
                <a:schemeClr val="tx1"/>
              </a:solidFill>
              <a:effectLst>
                <a:outerShdw blurRad="38100" dist="38100" dir="2700000" algn="tl">
                  <a:srgbClr val="000000">
                    <a:alpha val="43137"/>
                  </a:srgbClr>
                </a:outerShdw>
              </a:effectLst>
              <a:highlight>
                <a:srgbClr val="D9EACE"/>
              </a:highlight>
              <a:latin typeface="Times New Roman" panose="02020603050405020304" pitchFamily="18" charset="0"/>
              <a:ea typeface="ＭＳ Ｐゴシック" panose="020B0600070205080204" pitchFamily="34" charset="-128"/>
              <a:cs typeface="Times New Roman" panose="02020603050405020304" pitchFamily="18" charset="0"/>
            </a:endParaRP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Well-written, clear, and logically organized, demonstrating the researcher's knowledge and ability to complete the study in a timely manner. </a:t>
            </a: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Tied to the study's objectives and include examples from the literature review related to the design and methods. </a:t>
            </a: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Demonstrate how the study utilizes and builds upon past studies, considering both existing and potential methods. </a:t>
            </a:r>
          </a:p>
          <a:p>
            <a:pPr lvl="1" eaLnBrk="1" hangingPunct="1">
              <a:lnSpc>
                <a:spcPct val="80000"/>
              </a:lnSpc>
              <a:buFont typeface="Wingdings" panose="05000000000000000000" pitchFamily="2" charset="2"/>
              <a:buChar char="Ø"/>
            </a:pPr>
            <a:endPar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marL="0" indent="0" algn="ctr" eaLnBrk="1" hangingPunct="1">
              <a:lnSpc>
                <a:spcPct val="80000"/>
              </a:lnSpc>
              <a:buNone/>
            </a:pPr>
            <a:r>
              <a:rPr lang="en-US" altLang="en-US" sz="2400" b="0" dirty="0">
                <a:solidFill>
                  <a:srgbClr val="0B06D0"/>
                </a:solidFill>
                <a:effectLst>
                  <a:outerShdw blurRad="38100" dist="38100" dir="2700000" algn="tl">
                    <a:srgbClr val="000000">
                      <a:alpha val="43137"/>
                    </a:srgbClr>
                  </a:outerShdw>
                </a:effectLst>
                <a:highlight>
                  <a:srgbClr val="FCEEE4"/>
                </a:highlight>
                <a:latin typeface="Times New Roman" panose="02020603050405020304" pitchFamily="18" charset="0"/>
                <a:ea typeface="ＭＳ Ｐゴシック" panose="020B0600070205080204" pitchFamily="34" charset="-128"/>
                <a:cs typeface="Times New Roman" panose="02020603050405020304" pitchFamily="18" charset="0"/>
              </a:rPr>
              <a:t>The methods section is not just a list of tasks, but also an argument for why and how the tasks will help investigate the research problem and answer the research question(s).</a:t>
            </a:r>
          </a:p>
        </p:txBody>
      </p:sp>
    </p:spTree>
    <p:extLst>
      <p:ext uri="{BB962C8B-B14F-4D97-AF65-F5344CB8AC3E}">
        <p14:creationId xmlns:p14="http://schemas.microsoft.com/office/powerpoint/2010/main" val="531705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89056"/>
            <a:ext cx="11582399" cy="4811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1569660"/>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for Writing Research Design and Methods</a:t>
            </a:r>
          </a:p>
          <a:p>
            <a:pPr algn="ctr" eaLnBrk="1" fontAlgn="auto" hangingPunct="1">
              <a:spcBef>
                <a:spcPts val="0"/>
              </a:spcBef>
              <a:spcAft>
                <a:spcPts val="0"/>
              </a:spcAft>
            </a:pP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1F3339E-C077-A93E-B432-653FA8EEC647}"/>
              </a:ext>
            </a:extLst>
          </p:cNvPr>
          <p:cNvSpPr txBox="1"/>
          <p:nvPr/>
        </p:nvSpPr>
        <p:spPr>
          <a:xfrm>
            <a:off x="838201" y="1589056"/>
            <a:ext cx="10591800" cy="3754874"/>
          </a:xfrm>
          <a:prstGeom prst="rect">
            <a:avLst/>
          </a:prstGeom>
          <a:noFill/>
        </p:spPr>
        <p:txBody>
          <a:bodyPr wrap="square">
            <a:spAutoFit/>
          </a:bodyPr>
          <a:lstStyle/>
          <a:p>
            <a:pPr marL="342900" indent="-342900">
              <a:buFont typeface="Wingdings" panose="05000000000000000000" pitchFamily="2" charset="2"/>
              <a:buChar char="Ø"/>
            </a:pP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Indicate which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methodological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strategies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plan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use to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gather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information and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which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techniques you will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apply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the data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a:t>
            </a:r>
          </a:p>
          <a:p>
            <a:pPr marL="342900" indent="-342900">
              <a:buFont typeface="Wingdings" panose="05000000000000000000" pitchFamily="2" charset="2"/>
              <a:buChar char="Ø"/>
            </a:pPr>
            <a:endParaRPr lang="en-US" sz="140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Indicate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research operations you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plan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conduct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plan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t>
            </a:r>
            <a:r>
              <a:rPr lang="en-US" sz="2200" b="0" i="0" dirty="0" err="1">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interpet</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the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findings </a:t>
            </a:r>
            <a:r>
              <a:rPr lang="en-US" sz="22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relation to the research problem.</a:t>
            </a:r>
          </a:p>
          <a:p>
            <a:pPr marL="342900" indent="-342900">
              <a:buFont typeface="Wingdings" panose="05000000000000000000" pitchFamily="2" charset="2"/>
              <a:buChar char="Ø"/>
            </a:pPr>
            <a:endParaRPr lang="en-US" sz="16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160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When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conducting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your research, be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for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aware of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any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possible obstacles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may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run into. Then, plan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you will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overcome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these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obstacles.</a:t>
            </a:r>
          </a:p>
          <a:p>
            <a:pPr marL="342900" indent="-342900">
              <a:buFont typeface="Wingdings" panose="05000000000000000000" pitchFamily="2" charset="2"/>
              <a:buChar char="Ø"/>
            </a:pPr>
            <a:endParaRPr lang="en-US" sz="16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Describe the areas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anticipate facing difficulties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gathering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a:t>
            </a:r>
            <a:r>
              <a:rPr lang="en-US" sz="2200" b="0" i="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such as gaining </a:t>
            </a:r>
          </a:p>
          <a:p>
            <a:r>
              <a:rPr lang="en-US" sz="2200" dirty="0">
                <a:solidFill>
                  <a:srgbClr val="E36B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200" b="0" i="0" dirty="0">
                <a:solidFill>
                  <a:srgbClr val="006AC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access to participants and </a:t>
            </a:r>
            <a:r>
              <a:rPr lang="en-US" sz="2200" b="0" i="0" dirty="0">
                <a:solidFill>
                  <a:srgbClr val="25252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a:t>
            </a:r>
            <a:endParaRPr lang="en-US" sz="2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511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360422"/>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Significance/ Implications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066800" y="1700795"/>
            <a:ext cx="97536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significance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research proposal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 computer science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lies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in its:</a:t>
            </a:r>
          </a:p>
          <a:p>
            <a:pPr lvl="1" eaLnBrk="1" hangingPunct="1">
              <a:lnSpc>
                <a:spcPct val="80000"/>
              </a:lnSpc>
              <a:buFont typeface="Wingdings" panose="05000000000000000000" pitchFamily="2" charset="2"/>
              <a:buChar char="ü"/>
            </a:pPr>
            <a:r>
              <a:rPr lang="en-US" altLang="en-US" sz="2000" b="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Potential to advance technological innovations.</a:t>
            </a:r>
          </a:p>
          <a:p>
            <a:pPr lvl="1" eaLnBrk="1" hangingPunct="1">
              <a:lnSpc>
                <a:spcPct val="80000"/>
              </a:lnSpc>
              <a:buFont typeface="Wingdings" panose="05000000000000000000" pitchFamily="2" charset="2"/>
              <a:buChar char="ü"/>
            </a:pPr>
            <a:r>
              <a:rPr lang="en-US" altLang="en-US" sz="2000" b="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Address current challenges within various fields:</a:t>
            </a:r>
          </a:p>
          <a:p>
            <a:pPr lvl="2" eaLnBrk="1" hangingPunct="1">
              <a:lnSpc>
                <a:spcPct val="80000"/>
              </a:lnSpc>
              <a:buFont typeface="Wingdings" panose="05000000000000000000" pitchFamily="2" charset="2"/>
              <a:buChar char="q"/>
            </a:pPr>
            <a:r>
              <a:rPr lang="en-US" altLang="en-US" sz="1600" b="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Artificial intelligence.</a:t>
            </a:r>
          </a:p>
          <a:p>
            <a:pPr lvl="2" eaLnBrk="1" hangingPunct="1">
              <a:lnSpc>
                <a:spcPct val="80000"/>
              </a:lnSpc>
              <a:buFont typeface="Wingdings" panose="05000000000000000000" pitchFamily="2" charset="2"/>
              <a:buChar char="q"/>
            </a:pPr>
            <a:r>
              <a:rPr lang="en-US" altLang="en-US" sz="1600" b="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Cybersecurity</a:t>
            </a:r>
          </a:p>
          <a:p>
            <a:pPr lvl="2" eaLnBrk="1" hangingPunct="1">
              <a:lnSpc>
                <a:spcPct val="80000"/>
              </a:lnSpc>
              <a:buFont typeface="Wingdings" panose="05000000000000000000" pitchFamily="2" charset="2"/>
              <a:buChar char="q"/>
            </a:pPr>
            <a:r>
              <a:rPr lang="en-US" altLang="en-US" sz="1600" b="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Data analytics</a:t>
            </a:r>
          </a:p>
          <a:p>
            <a:pPr lvl="2" eaLnBrk="1" hangingPunct="1">
              <a:lnSpc>
                <a:spcPct val="80000"/>
              </a:lnSpc>
              <a:buFont typeface="Wingdings" panose="05000000000000000000" pitchFamily="2" charset="2"/>
              <a:buChar char="q"/>
            </a:pPr>
            <a:r>
              <a:rPr lang="en-US" altLang="en-US" sz="1600" b="0"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Software engineering.</a:t>
            </a:r>
          </a:p>
          <a:p>
            <a:pPr eaLnBrk="1" hangingPunct="1">
              <a:lnSpc>
                <a:spcPct val="80000"/>
              </a:lnSpc>
              <a:buFont typeface="Wingdings" panose="05000000000000000000" pitchFamily="2" charset="2"/>
              <a:buChar char="Ø"/>
            </a:pPr>
            <a:endParaRPr lang="en-US" altLang="en-US" sz="18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Exploring</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different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aspects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computer science through a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proposal</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researchers can contribute to the development of </a:t>
            </a:r>
            <a:r>
              <a:rPr lang="en-US" altLang="en-US" sz="2400" b="0"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cutting-edge</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technologies that have practical applications across </a:t>
            </a:r>
            <a:r>
              <a:rPr lang="en-US" altLang="en-US" sz="2400" b="0"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industries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and </a:t>
            </a:r>
            <a:r>
              <a:rPr lang="en-US" altLang="en-US" sz="2400" b="0"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societal domains.</a:t>
            </a:r>
            <a:br>
              <a:rPr lang="en-US" altLang="en-US" sz="2400" b="0"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br>
            <a:endParaRPr lang="en-US" altLang="en-US" sz="2400" b="0" dirty="0">
              <a:solidFill>
                <a:srgbClr val="FF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Investigating</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a:t>
            </a:r>
            <a:r>
              <a:rPr lang="en-US" altLang="en-US" sz="24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implications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the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proposed research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project is crucial for understanding how it could impact existing systems or introduce novel solutions.</a:t>
            </a:r>
          </a:p>
        </p:txBody>
      </p:sp>
    </p:spTree>
    <p:extLst>
      <p:ext uri="{BB962C8B-B14F-4D97-AF65-F5344CB8AC3E}">
        <p14:creationId xmlns:p14="http://schemas.microsoft.com/office/powerpoint/2010/main" val="3228557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6039" y="1360422"/>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Significance/ Implications (cont.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151999" y="1909358"/>
            <a:ext cx="9820801" cy="4952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ctr" eaLnBrk="1" hangingPunct="1">
              <a:lnSpc>
                <a:spcPct val="80000"/>
              </a:lnSpc>
              <a:buNone/>
            </a:pPr>
            <a:r>
              <a:rPr lang="en-US" altLang="en-US" sz="2400" b="0" dirty="0">
                <a:solidFill>
                  <a:schemeClr val="tx1"/>
                </a:solidFill>
                <a:effectLst>
                  <a:outerShdw blurRad="38100" dist="38100" dir="2700000" algn="tl">
                    <a:srgbClr val="000000">
                      <a:alpha val="43137"/>
                    </a:srgbClr>
                  </a:outerShdw>
                </a:effectLst>
                <a:highlight>
                  <a:srgbClr val="D9EACE"/>
                </a:highlight>
                <a:latin typeface="Times New Roman" panose="02020603050405020304" pitchFamily="18" charset="0"/>
                <a:ea typeface="ＭＳ Ｐゴシック" panose="020B0600070205080204" pitchFamily="34" charset="-128"/>
                <a:cs typeface="Times New Roman" panose="02020603050405020304" pitchFamily="18" charset="0"/>
              </a:rPr>
              <a:t>The Significance and Implications may include the following items: </a:t>
            </a:r>
          </a:p>
          <a:p>
            <a:pPr marL="0" indent="0" algn="ctr" eaLnBrk="1" hangingPunct="1">
              <a:lnSpc>
                <a:spcPct val="80000"/>
              </a:lnSpc>
              <a:buNone/>
            </a:pPr>
            <a:endParaRPr lang="en-US" altLang="en-US" sz="2400" b="0" dirty="0">
              <a:solidFill>
                <a:schemeClr val="tx1"/>
              </a:solidFill>
              <a:effectLst>
                <a:outerShdw blurRad="38100" dist="38100" dir="2700000" algn="tl">
                  <a:srgbClr val="000000">
                    <a:alpha val="43137"/>
                  </a:srgbClr>
                </a:outerShdw>
              </a:effectLst>
              <a:highlight>
                <a:srgbClr val="D9EACE"/>
              </a:highligh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2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Reference to </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overall </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aims</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the study and a summary</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of the </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major findings.</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p>
          <a:p>
            <a:pPr eaLnBrk="1" hangingPunct="1">
              <a:lnSpc>
                <a:spcPct val="80000"/>
              </a:lnSpc>
              <a:buFont typeface="Wingdings" panose="05000000000000000000" pitchFamily="2" charset="2"/>
              <a:buChar char="Ø"/>
            </a:pPr>
            <a:r>
              <a:rPr lang="en-US" altLang="en-US" sz="22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Reference to </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key </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results</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p>
          <a:p>
            <a:pPr eaLnBrk="1" hangingPunct="1">
              <a:lnSpc>
                <a:spcPct val="80000"/>
              </a:lnSpc>
              <a:buFont typeface="Wingdings" panose="05000000000000000000" pitchFamily="2" charset="2"/>
              <a:buChar char="Ø"/>
            </a:pPr>
            <a:r>
              <a:rPr lang="en-US" altLang="en-US" sz="22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Discussion of </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significance of the study and results (</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what they mean</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p>
          <a:p>
            <a:pPr eaLnBrk="1" hangingPunct="1">
              <a:lnSpc>
                <a:spcPct val="80000"/>
              </a:lnSpc>
              <a:buFont typeface="Wingdings" panose="05000000000000000000" pitchFamily="2" charset="2"/>
              <a:buChar char="Ø"/>
            </a:pPr>
            <a:r>
              <a:rPr lang="en-US" altLang="en-US" sz="22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Discussion of </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implications of the study and results (</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how they affect the wider field</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p>
          <a:p>
            <a:pPr eaLnBrk="1" hangingPunct="1">
              <a:lnSpc>
                <a:spcPct val="80000"/>
              </a:lnSpc>
              <a:buFont typeface="Wingdings" panose="05000000000000000000" pitchFamily="2" charset="2"/>
              <a:buChar char="Ø"/>
            </a:pPr>
            <a:r>
              <a:rPr lang="en-US" altLang="en-US" sz="22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Limitations</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the </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results</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p>
          <a:p>
            <a:pPr eaLnBrk="1" hangingPunct="1">
              <a:lnSpc>
                <a:spcPct val="80000"/>
              </a:lnSpc>
              <a:buFont typeface="Wingdings" panose="05000000000000000000" pitchFamily="2" charset="2"/>
              <a:buChar char="Ø"/>
            </a:pPr>
            <a:r>
              <a:rPr lang="en-US" altLang="en-US" sz="2200" b="0" i="1"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Discussion of </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changes</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if any, in </a:t>
            </a:r>
            <a:r>
              <a:rPr lang="en-US" altLang="en-US" sz="22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research design </a:t>
            </a:r>
            <a:r>
              <a:rPr lang="en-US" altLang="en-US" sz="22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for the main study.</a:t>
            </a:r>
          </a:p>
        </p:txBody>
      </p:sp>
    </p:spTree>
    <p:extLst>
      <p:ext uri="{BB962C8B-B14F-4D97-AF65-F5344CB8AC3E}">
        <p14:creationId xmlns:p14="http://schemas.microsoft.com/office/powerpoint/2010/main" val="2903902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360422"/>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Overview of Chapters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914335" y="1692783"/>
            <a:ext cx="101346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ctr" eaLnBrk="1" hangingPunct="1">
              <a:lnSpc>
                <a:spcPct val="80000"/>
              </a:lnSpc>
              <a:buNone/>
            </a:pPr>
            <a:r>
              <a:rPr lang="en-US" altLang="en-US" sz="2400" b="0" i="1" dirty="0">
                <a:solidFill>
                  <a:srgbClr val="C00000"/>
                </a:solidFill>
                <a:effectLst>
                  <a:outerShdw blurRad="38100" dist="38100" dir="2700000" algn="tl">
                    <a:srgbClr val="000000">
                      <a:alpha val="43137"/>
                    </a:srgbClr>
                  </a:outerShdw>
                </a:effectLst>
                <a:highlight>
                  <a:srgbClr val="FCEEE4"/>
                </a:highlight>
                <a:latin typeface="Times New Roman" panose="02020603050405020304" pitchFamily="18" charset="0"/>
                <a:ea typeface="ＭＳ Ｐゴシック" panose="020B0600070205080204" pitchFamily="34" charset="-128"/>
                <a:cs typeface="Times New Roman" panose="02020603050405020304" pitchFamily="18" charset="0"/>
              </a:rPr>
              <a:t>The research proposal will consist of several chapters that provide a comprehensive overview of the study. </a:t>
            </a:r>
          </a:p>
          <a:p>
            <a:pPr marL="0" indent="0" algn="ctr" eaLnBrk="1" hangingPunct="1">
              <a:lnSpc>
                <a:spcPct val="80000"/>
              </a:lnSpc>
              <a:buNone/>
            </a:pPr>
            <a:endParaRPr lang="en-US" altLang="en-US" sz="2400" b="0" i="1" dirty="0">
              <a:solidFill>
                <a:srgbClr val="C00000"/>
              </a:solidFill>
              <a:effectLst>
                <a:outerShdw blurRad="38100" dist="38100" dir="2700000" algn="tl">
                  <a:srgbClr val="000000">
                    <a:alpha val="43137"/>
                  </a:srgbClr>
                </a:outerShdw>
              </a:effectLst>
              <a:highlight>
                <a:srgbClr val="FCEEE4"/>
              </a:highligh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first chapter will introduce the research topic and its significance, highlighting the gaps in existing literature. </a:t>
            </a:r>
          </a:p>
          <a:p>
            <a:pPr eaLnBrk="1" hangingPunct="1">
              <a:lnSpc>
                <a:spcPct val="80000"/>
              </a:lnSpc>
              <a:buFont typeface="Wingdings" panose="05000000000000000000" pitchFamily="2" charset="2"/>
              <a:buChar char="Ø"/>
            </a:pPr>
            <a:endPar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This will be followed by a review of relevant theories and concepts in the second chapter, which will serve as the foundation for the study. </a:t>
            </a:r>
          </a:p>
          <a:p>
            <a:pPr eaLnBrk="1" hangingPunct="1">
              <a:lnSpc>
                <a:spcPct val="80000"/>
              </a:lnSpc>
              <a:buFont typeface="Wingdings" panose="05000000000000000000" pitchFamily="2" charset="2"/>
              <a:buChar char="Ø"/>
            </a:pPr>
            <a:endPar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third chapter will outline the research methodology and data collection techniques to be used. </a:t>
            </a:r>
          </a:p>
          <a:p>
            <a:pPr eaLnBrk="1" hangingPunct="1">
              <a:lnSpc>
                <a:spcPct val="80000"/>
              </a:lnSpc>
              <a:buFont typeface="Wingdings" panose="05000000000000000000" pitchFamily="2" charset="2"/>
              <a:buChar char="Ø"/>
            </a:pPr>
            <a:endPar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Finally, the last chapter will present the expected findings and their implications for future research and practice. </a:t>
            </a:r>
          </a:p>
        </p:txBody>
      </p:sp>
    </p:spTree>
    <p:extLst>
      <p:ext uri="{BB962C8B-B14F-4D97-AF65-F5344CB8AC3E}">
        <p14:creationId xmlns:p14="http://schemas.microsoft.com/office/powerpoint/2010/main" val="3041568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5275" y="1458561"/>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Plan of work</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990600" y="1797619"/>
            <a:ext cx="99060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research proposal plan of work includes a breakdown of the team members' responsibilities and timelines; therefore, a Gantt chart and a Division of Work chart are necessary. </a:t>
            </a:r>
          </a:p>
          <a:p>
            <a:pPr eaLnBrk="1" hangingPunct="1">
              <a:lnSpc>
                <a:spcPct val="80000"/>
              </a:lnSpc>
              <a:buFont typeface="Wingdings" panose="05000000000000000000" pitchFamily="2" charset="2"/>
              <a:buChar char="Ø"/>
            </a:pPr>
            <a:endParaRPr lang="en-US" altLang="en-US" sz="18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plan of work includes a detailed description of the research objectives, methodology, data collection methods, and analysis techniques. </a:t>
            </a:r>
          </a:p>
          <a:p>
            <a:pPr eaLnBrk="1" hangingPunct="1">
              <a:lnSpc>
                <a:spcPct val="80000"/>
              </a:lnSpc>
              <a:buFont typeface="Wingdings" panose="05000000000000000000" pitchFamily="2" charset="2"/>
              <a:buChar char="Ø"/>
            </a:pPr>
            <a:endParaRPr lang="en-US" altLang="en-US" sz="18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plan of work provides a clear outline of the resources needed, such as equipment, software, and personnel. </a:t>
            </a:r>
          </a:p>
          <a:p>
            <a:pPr marL="0" indent="0" eaLnBrk="1" hangingPunct="1">
              <a:lnSpc>
                <a:spcPct val="80000"/>
              </a:lnSpc>
              <a:buNone/>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project's phases and their deadlines are shown in a Gantt chart. </a:t>
            </a:r>
          </a:p>
        </p:txBody>
      </p:sp>
    </p:spTree>
    <p:extLst>
      <p:ext uri="{BB962C8B-B14F-4D97-AF65-F5344CB8AC3E}">
        <p14:creationId xmlns:p14="http://schemas.microsoft.com/office/powerpoint/2010/main" val="1610839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589056"/>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Plan of work: Gantt Chart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74D43C0-A9EA-CEA5-7901-CB11F2BA965A}"/>
              </a:ext>
            </a:extLst>
          </p:cNvPr>
          <p:cNvPicPr>
            <a:picLocks noChangeAspect="1"/>
          </p:cNvPicPr>
          <p:nvPr/>
        </p:nvPicPr>
        <p:blipFill>
          <a:blip r:embed="rId4"/>
          <a:stretch>
            <a:fillRect/>
          </a:stretch>
        </p:blipFill>
        <p:spPr>
          <a:xfrm>
            <a:off x="2100101" y="2069467"/>
            <a:ext cx="7991798" cy="3676876"/>
          </a:xfrm>
          <a:prstGeom prst="rect">
            <a:avLst/>
          </a:prstGeom>
          <a:ln>
            <a:noFill/>
          </a:ln>
          <a:effectLst>
            <a:outerShdw blurRad="292100" dist="139700" dir="2700000" algn="tl" rotWithShape="0">
              <a:srgbClr val="333333">
                <a:alpha val="65000"/>
              </a:srgbClr>
            </a:outerShdw>
          </a:effectLst>
        </p:spPr>
      </p:pic>
      <p:sp>
        <p:nvSpPr>
          <p:cNvPr id="6" name="Call-out: Line 5">
            <a:extLst>
              <a:ext uri="{FF2B5EF4-FFF2-40B4-BE49-F238E27FC236}">
                <a16:creationId xmlns:a16="http://schemas.microsoft.com/office/drawing/2014/main" id="{FE562F57-AA59-B3D3-96F7-D23DA9CF6845}"/>
              </a:ext>
            </a:extLst>
          </p:cNvPr>
          <p:cNvSpPr/>
          <p:nvPr/>
        </p:nvSpPr>
        <p:spPr>
          <a:xfrm>
            <a:off x="533400" y="1897991"/>
            <a:ext cx="2209800" cy="576693"/>
          </a:xfrm>
          <a:prstGeom prst="borderCallout1">
            <a:avLst>
              <a:gd name="adj1" fmla="val 101430"/>
              <a:gd name="adj2" fmla="val 55920"/>
              <a:gd name="adj3" fmla="val 141261"/>
              <a:gd name="adj4" fmla="val 104465"/>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1400" b="0" i="0" dirty="0">
                <a:solidFill>
                  <a:srgbClr val="000000"/>
                </a:solidFill>
                <a:effectLst/>
                <a:latin typeface="Times New Roman" panose="02020603050405020304" pitchFamily="18" charset="0"/>
                <a:cs typeface="Times New Roman" panose="02020603050405020304" pitchFamily="18" charset="0"/>
              </a:rPr>
              <a:t>what are the activities required for project completion?</a:t>
            </a:r>
            <a:endParaRPr lang="en-US" sz="1400" dirty="0">
              <a:latin typeface="Times New Roman" panose="02020603050405020304" pitchFamily="18" charset="0"/>
              <a:cs typeface="Times New Roman" panose="02020603050405020304" pitchFamily="18" charset="0"/>
            </a:endParaRPr>
          </a:p>
        </p:txBody>
      </p:sp>
      <p:sp>
        <p:nvSpPr>
          <p:cNvPr id="9" name="Call-out: Line 8">
            <a:extLst>
              <a:ext uri="{FF2B5EF4-FFF2-40B4-BE49-F238E27FC236}">
                <a16:creationId xmlns:a16="http://schemas.microsoft.com/office/drawing/2014/main" id="{9D14845E-C72E-B5B3-4282-DA238FC55426}"/>
              </a:ext>
            </a:extLst>
          </p:cNvPr>
          <p:cNvSpPr/>
          <p:nvPr/>
        </p:nvSpPr>
        <p:spPr>
          <a:xfrm>
            <a:off x="2900143" y="1709307"/>
            <a:ext cx="2209800" cy="576693"/>
          </a:xfrm>
          <a:prstGeom prst="borderCallout1">
            <a:avLst>
              <a:gd name="adj1" fmla="val 101430"/>
              <a:gd name="adj2" fmla="val 55920"/>
              <a:gd name="adj3" fmla="val 155490"/>
              <a:gd name="adj4" fmla="val 57781"/>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1400" b="0" i="0" dirty="0">
                <a:solidFill>
                  <a:srgbClr val="000000"/>
                </a:solidFill>
                <a:effectLst/>
                <a:latin typeface="Times New Roman" panose="02020603050405020304" pitchFamily="18" charset="0"/>
                <a:cs typeface="Times New Roman" panose="02020603050405020304" pitchFamily="18" charset="0"/>
              </a:rPr>
              <a:t>The start date and end date of each task</a:t>
            </a:r>
            <a:endParaRPr lang="en-US" sz="1400" dirty="0">
              <a:latin typeface="Times New Roman" panose="02020603050405020304" pitchFamily="18" charset="0"/>
              <a:cs typeface="Times New Roman" panose="02020603050405020304" pitchFamily="18" charset="0"/>
            </a:endParaRPr>
          </a:p>
        </p:txBody>
      </p:sp>
      <p:sp>
        <p:nvSpPr>
          <p:cNvPr id="10" name="Call-out: Line 9">
            <a:extLst>
              <a:ext uri="{FF2B5EF4-FFF2-40B4-BE49-F238E27FC236}">
                <a16:creationId xmlns:a16="http://schemas.microsoft.com/office/drawing/2014/main" id="{ABE9C6A0-B6F6-F610-499E-05788C6F05AE}"/>
              </a:ext>
            </a:extLst>
          </p:cNvPr>
          <p:cNvSpPr/>
          <p:nvPr/>
        </p:nvSpPr>
        <p:spPr>
          <a:xfrm>
            <a:off x="8392188" y="1673832"/>
            <a:ext cx="2209800" cy="576693"/>
          </a:xfrm>
          <a:prstGeom prst="borderCallout1">
            <a:avLst>
              <a:gd name="adj1" fmla="val 101430"/>
              <a:gd name="adj2" fmla="val 55920"/>
              <a:gd name="adj3" fmla="val 118900"/>
              <a:gd name="adj4" fmla="val -641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1400" b="0" i="0" dirty="0">
                <a:solidFill>
                  <a:srgbClr val="000000"/>
                </a:solidFill>
                <a:effectLst/>
                <a:latin typeface="Times New Roman" panose="02020603050405020304" pitchFamily="18" charset="0"/>
                <a:cs typeface="Times New Roman" panose="02020603050405020304" pitchFamily="18" charset="0"/>
              </a:rPr>
              <a:t>Important milestone dates within the project’s timeline</a:t>
            </a:r>
            <a:endParaRPr lang="en-US" sz="1400" dirty="0">
              <a:latin typeface="Times New Roman" panose="02020603050405020304" pitchFamily="18" charset="0"/>
              <a:cs typeface="Times New Roman" panose="02020603050405020304" pitchFamily="18" charset="0"/>
            </a:endParaRPr>
          </a:p>
        </p:txBody>
      </p:sp>
      <p:sp>
        <p:nvSpPr>
          <p:cNvPr id="11" name="Call-out: Line 10">
            <a:extLst>
              <a:ext uri="{FF2B5EF4-FFF2-40B4-BE49-F238E27FC236}">
                <a16:creationId xmlns:a16="http://schemas.microsoft.com/office/drawing/2014/main" id="{3C753686-1CBA-6328-7EF4-F3D63E11D834}"/>
              </a:ext>
            </a:extLst>
          </p:cNvPr>
          <p:cNvSpPr/>
          <p:nvPr/>
        </p:nvSpPr>
        <p:spPr>
          <a:xfrm>
            <a:off x="1600200" y="5775651"/>
            <a:ext cx="3343915" cy="701349"/>
          </a:xfrm>
          <a:prstGeom prst="borderCallout1">
            <a:avLst>
              <a:gd name="adj1" fmla="val 54675"/>
              <a:gd name="adj2" fmla="val 100482"/>
              <a:gd name="adj3" fmla="val -37627"/>
              <a:gd name="adj4" fmla="val 10977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1400" dirty="0">
                <a:solidFill>
                  <a:srgbClr val="000000"/>
                </a:solidFill>
                <a:latin typeface="Times New Roman" panose="02020603050405020304" pitchFamily="18" charset="0"/>
                <a:cs typeface="Times New Roman" panose="02020603050405020304" pitchFamily="18" charset="0"/>
              </a:rPr>
              <a:t>Th</a:t>
            </a:r>
            <a:r>
              <a:rPr lang="en-US" sz="1400" b="0" i="0" dirty="0">
                <a:solidFill>
                  <a:srgbClr val="000000"/>
                </a:solidFill>
                <a:effectLst/>
                <a:latin typeface="Times New Roman" panose="02020603050405020304" pitchFamily="18" charset="0"/>
                <a:cs typeface="Times New Roman" panose="02020603050405020304" pitchFamily="18" charset="0"/>
              </a:rPr>
              <a:t>e set of tasks that take the longest time to complete in a project and so provide an estimate of project duration</a:t>
            </a:r>
            <a:endParaRPr lang="en-US" sz="1400" dirty="0">
              <a:latin typeface="Times New Roman" panose="02020603050405020304" pitchFamily="18" charset="0"/>
              <a:cs typeface="Times New Roman" panose="02020603050405020304" pitchFamily="18" charset="0"/>
            </a:endParaRPr>
          </a:p>
        </p:txBody>
      </p:sp>
      <p:sp>
        <p:nvSpPr>
          <p:cNvPr id="12" name="Call-out: Line 11">
            <a:extLst>
              <a:ext uri="{FF2B5EF4-FFF2-40B4-BE49-F238E27FC236}">
                <a16:creationId xmlns:a16="http://schemas.microsoft.com/office/drawing/2014/main" id="{5DB6800F-1E2F-8CD0-E9C7-4CC33B7D3011}"/>
              </a:ext>
            </a:extLst>
          </p:cNvPr>
          <p:cNvSpPr/>
          <p:nvPr/>
        </p:nvSpPr>
        <p:spPr>
          <a:xfrm>
            <a:off x="9138080" y="3502096"/>
            <a:ext cx="2209800" cy="576693"/>
          </a:xfrm>
          <a:prstGeom prst="borderCallout1">
            <a:avLst>
              <a:gd name="adj1" fmla="val 1822"/>
              <a:gd name="adj2" fmla="val 55920"/>
              <a:gd name="adj3" fmla="val -41692"/>
              <a:gd name="adj4" fmla="val 1481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1400" b="0" i="0" dirty="0">
                <a:solidFill>
                  <a:srgbClr val="000000"/>
                </a:solidFill>
                <a:effectLst/>
                <a:latin typeface="Times New Roman" panose="02020603050405020304" pitchFamily="18" charset="0"/>
                <a:cs typeface="Times New Roman" panose="02020603050405020304" pitchFamily="18" charset="0"/>
              </a:rPr>
              <a:t>The start date and end date for the entire project</a:t>
            </a:r>
            <a:endParaRPr lang="en-US" sz="1400" dirty="0">
              <a:latin typeface="Times New Roman" panose="02020603050405020304" pitchFamily="18" charset="0"/>
              <a:cs typeface="Times New Roman" panose="02020603050405020304" pitchFamily="18" charset="0"/>
            </a:endParaRPr>
          </a:p>
        </p:txBody>
      </p:sp>
      <p:sp>
        <p:nvSpPr>
          <p:cNvPr id="13" name="Call-out: Line 12">
            <a:extLst>
              <a:ext uri="{FF2B5EF4-FFF2-40B4-BE49-F238E27FC236}">
                <a16:creationId xmlns:a16="http://schemas.microsoft.com/office/drawing/2014/main" id="{120F14A2-AEB5-F253-FC51-09F8D156CAB3}"/>
              </a:ext>
            </a:extLst>
          </p:cNvPr>
          <p:cNvSpPr/>
          <p:nvPr/>
        </p:nvSpPr>
        <p:spPr>
          <a:xfrm>
            <a:off x="8861706" y="5065748"/>
            <a:ext cx="2209800" cy="576693"/>
          </a:xfrm>
          <a:prstGeom prst="borderCallout1">
            <a:avLst>
              <a:gd name="adj1" fmla="val -270574"/>
              <a:gd name="adj2" fmla="val -33735"/>
              <a:gd name="adj3" fmla="val -9167"/>
              <a:gd name="adj4" fmla="val 49293"/>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1400" b="0" i="0" dirty="0">
                <a:solidFill>
                  <a:srgbClr val="000000"/>
                </a:solidFill>
                <a:effectLst/>
                <a:latin typeface="Times New Roman" panose="02020603050405020304" pitchFamily="18" charset="0"/>
                <a:cs typeface="Times New Roman" panose="02020603050405020304" pitchFamily="18" charset="0"/>
              </a:rPr>
              <a:t>how do the tasks relate to one another?</a:t>
            </a:r>
            <a:endParaRPr lang="en-US" sz="1400" dirty="0">
              <a:latin typeface="Times New Roman" panose="02020603050405020304" pitchFamily="18" charset="0"/>
              <a:cs typeface="Times New Roman" panose="02020603050405020304" pitchFamily="18" charset="0"/>
            </a:endParaRPr>
          </a:p>
        </p:txBody>
      </p:sp>
      <p:sp>
        <p:nvSpPr>
          <p:cNvPr id="14" name="Call-out: Line 13">
            <a:extLst>
              <a:ext uri="{FF2B5EF4-FFF2-40B4-BE49-F238E27FC236}">
                <a16:creationId xmlns:a16="http://schemas.microsoft.com/office/drawing/2014/main" id="{4F8BD7D4-AABC-1DDB-3814-30858DE129AF}"/>
              </a:ext>
            </a:extLst>
          </p:cNvPr>
          <p:cNvSpPr/>
          <p:nvPr/>
        </p:nvSpPr>
        <p:spPr>
          <a:xfrm>
            <a:off x="5595073" y="5616824"/>
            <a:ext cx="2797751" cy="913462"/>
          </a:xfrm>
          <a:prstGeom prst="borderCallout1">
            <a:avLst>
              <a:gd name="adj1" fmla="val -211"/>
              <a:gd name="adj2" fmla="val 67591"/>
              <a:gd name="adj3" fmla="val -213555"/>
              <a:gd name="adj4" fmla="val 25204"/>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US" sz="1400" b="0" i="0" dirty="0">
                <a:solidFill>
                  <a:srgbClr val="000000"/>
                </a:solidFill>
                <a:effectLst/>
                <a:latin typeface="Times New Roman" panose="02020603050405020304" pitchFamily="18" charset="0"/>
                <a:cs typeface="Times New Roman" panose="02020603050405020304" pitchFamily="18" charset="0"/>
              </a:rPr>
              <a:t>The progress made toward the completion of each task: is the task on track, at risk, or delayed?</a:t>
            </a:r>
            <a:endParaRPr lang="en-US"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3793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4369" y="1383749"/>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Timeline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087756" y="1844953"/>
            <a:ext cx="96012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research proposal timeline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outlines</a:t>
            </a:r>
            <a:r>
              <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projected schedule for completing the research project.</a:t>
            </a:r>
          </a:p>
          <a:p>
            <a:pPr eaLnBrk="1" hangingPunct="1">
              <a:lnSpc>
                <a:spcPct val="80000"/>
              </a:lnSpc>
              <a:buFont typeface="Wingdings" panose="05000000000000000000" pitchFamily="2" charset="2"/>
              <a:buChar char="Ø"/>
            </a:pPr>
            <a:endPar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research proposal timeline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includes</a:t>
            </a:r>
            <a:r>
              <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key milestones and deadlines that need to be met throughout the research process.</a:t>
            </a:r>
          </a:p>
          <a:p>
            <a:pPr lvl="1" eaLnBrk="1" hangingPunct="1">
              <a:lnSpc>
                <a:spcPct val="80000"/>
              </a:lnSpc>
              <a:buFont typeface="Wingdings" panose="05000000000000000000" pitchFamily="2" charset="2"/>
              <a:buChar char="Ø"/>
            </a:pPr>
            <a:r>
              <a:rPr lang="en-US" altLang="en-US" sz="20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Avoids “dead” time.</a:t>
            </a:r>
          </a:p>
          <a:p>
            <a:pPr lvl="1" eaLnBrk="1" hangingPunct="1">
              <a:lnSpc>
                <a:spcPct val="80000"/>
              </a:lnSpc>
              <a:buFont typeface="Wingdings" panose="05000000000000000000" pitchFamily="2" charset="2"/>
              <a:buChar char="Ø"/>
            </a:pPr>
            <a:endParaRPr lang="en-US" altLang="en-US" sz="20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The research proposal timeline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provides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 clear overview of the time required for each phase of the study, such as literature review, data collection, analysis, and report writing. </a:t>
            </a:r>
          </a:p>
          <a:p>
            <a:pPr eaLnBrk="1" hangingPunct="1">
              <a:lnSpc>
                <a:spcPct val="80000"/>
              </a:lnSpc>
              <a:buFont typeface="Wingdings" panose="05000000000000000000" pitchFamily="2" charset="2"/>
              <a:buChar char="Ø"/>
            </a:pPr>
            <a:endPar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timeline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ensures</a:t>
            </a:r>
            <a:r>
              <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that the research project stays on track and allows for effective planning and allocation of resources. </a:t>
            </a:r>
          </a:p>
        </p:txBody>
      </p:sp>
      <p:pic>
        <p:nvPicPr>
          <p:cNvPr id="4" name="Picture 3">
            <a:extLst>
              <a:ext uri="{FF2B5EF4-FFF2-40B4-BE49-F238E27FC236}">
                <a16:creationId xmlns:a16="http://schemas.microsoft.com/office/drawing/2014/main" id="{60F5B97A-9ED3-1915-948F-AEF73DC979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60281" y="2971800"/>
            <a:ext cx="1657350" cy="16351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3884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447800"/>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Resources / Support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914400" y="2133600"/>
            <a:ext cx="104394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Exploring the availability and accessibility of resources for research proposal development: </a:t>
            </a: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This could involve investigating various online platforms, libraries, academic institutions, or other sources that provide support materials such as guidelines, templates, examples, or workshops to help researchers craft effective proposals.</a:t>
            </a:r>
          </a:p>
          <a:p>
            <a:pPr lvl="1" eaLnBrk="1" hangingPunct="1">
              <a:lnSpc>
                <a:spcPct val="80000"/>
              </a:lnSpc>
              <a:buFont typeface="Wingdings" panose="05000000000000000000" pitchFamily="2" charset="2"/>
              <a:buChar char="Ø"/>
            </a:pPr>
            <a:endPar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Evaluating the effectiveness of different support systems for research proposal writing: </a:t>
            </a:r>
          </a:p>
          <a:p>
            <a:pPr lvl="1" eaLnBrk="1" hangingPunct="1">
              <a:lnSpc>
                <a:spcPct val="80000"/>
              </a:lnSpc>
              <a:buFont typeface="Wingdings" panose="05000000000000000000" pitchFamily="2" charset="2"/>
              <a:buChar char="Ø"/>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This topic could delve into analyzing the outcomes and impact of existing support structures designed to assist researchers in their proposal writing process. It may involve examining case studies or conducting surveys</a:t>
            </a:r>
          </a:p>
        </p:txBody>
      </p:sp>
    </p:spTree>
    <p:extLst>
      <p:ext uri="{BB962C8B-B14F-4D97-AF65-F5344CB8AC3E}">
        <p14:creationId xmlns:p14="http://schemas.microsoft.com/office/powerpoint/2010/main" val="3798271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465098"/>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Outcomes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1295400" y="1597037"/>
            <a:ext cx="89916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outcome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expect</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that the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findings</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will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contribute to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existing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body</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of knowledge and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fill gaps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 current understanding. </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results </a:t>
            </a:r>
            <a:r>
              <a:rPr lang="en-US" altLang="en-US" sz="2400" b="0" dirty="0">
                <a:solidFill>
                  <a:srgbClr val="C0000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may have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practical implications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and can potentially </a:t>
            </a:r>
            <a:r>
              <a:rPr lang="en-US" altLang="en-US" sz="2400" b="0" dirty="0">
                <a:solidFill>
                  <a:srgbClr val="0B06D0"/>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inform decision-making processes </a:t>
            </a: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in relevant fields. </a:t>
            </a:r>
          </a:p>
          <a:p>
            <a:pPr eaLnBrk="1" hangingPunct="1">
              <a:lnSpc>
                <a:spcPct val="80000"/>
              </a:lnSpc>
              <a:buFont typeface="Wingdings" panose="05000000000000000000" pitchFamily="2" charset="2"/>
              <a:buChar char="Ø"/>
            </a:pP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What do you expect the results to be?</a:t>
            </a:r>
          </a:p>
          <a:p>
            <a:pPr marL="0" indent="0" eaLnBrk="1" hangingPunct="1">
              <a:lnSpc>
                <a:spcPct val="80000"/>
              </a:lnSpc>
              <a:buNone/>
            </a:pPr>
            <a:r>
              <a:rPr lang="en-US" altLang="en-US" sz="2400" b="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 Measurable</a:t>
            </a:r>
            <a:endPar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lvl="1" eaLnBrk="1" hangingPunct="1">
              <a:lnSpc>
                <a:spcPct val="80000"/>
              </a:lnSpc>
              <a:buFont typeface="Wingdings" panose="05000000000000000000" pitchFamily="2" charset="2"/>
              <a:buChar char="q"/>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E.g. you will get a degree</a:t>
            </a:r>
          </a:p>
          <a:p>
            <a:pPr lvl="1" eaLnBrk="1" hangingPunct="1">
              <a:lnSpc>
                <a:spcPct val="80000"/>
              </a:lnSpc>
              <a:buFont typeface="Wingdings" panose="05000000000000000000" pitchFamily="2" charset="2"/>
              <a:buChar char="q"/>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New patent / paper</a:t>
            </a:r>
          </a:p>
          <a:p>
            <a:pPr marL="0" indent="0" eaLnBrk="1" hangingPunct="1">
              <a:lnSpc>
                <a:spcPct val="80000"/>
              </a:lnSpc>
              <a:buNone/>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Qualitative</a:t>
            </a:r>
          </a:p>
          <a:p>
            <a:pPr lvl="1" eaLnBrk="1" hangingPunct="1">
              <a:lnSpc>
                <a:spcPct val="80000"/>
              </a:lnSpc>
              <a:buFont typeface="Wingdings" panose="05000000000000000000" pitchFamily="2" charset="2"/>
              <a:buChar char="q"/>
            </a:pPr>
            <a:r>
              <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Contribute understanding to subject / new technology / application</a:t>
            </a:r>
          </a:p>
          <a:p>
            <a:pPr eaLnBrk="1" hangingPunct="1">
              <a:lnSpc>
                <a:spcPct val="80000"/>
              </a:lnSpc>
              <a:buFont typeface="Wingdings" panose="05000000000000000000" pitchFamily="2" charset="2"/>
              <a:buChar char="Ø"/>
            </a:pPr>
            <a:endParaRPr lang="en-US" altLang="en-US" sz="2400" b="0"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extLst>
      <p:ext uri="{BB962C8B-B14F-4D97-AF65-F5344CB8AC3E}">
        <p14:creationId xmlns:p14="http://schemas.microsoft.com/office/powerpoint/2010/main" val="2278640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4481" y="1492498"/>
            <a:ext cx="10812720" cy="5040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95471" y="497574"/>
            <a:ext cx="6172329"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Reference list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2741" y="645955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817" y="457200"/>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7" name="Content Placeholder 8">
            <a:extLst>
              <a:ext uri="{FF2B5EF4-FFF2-40B4-BE49-F238E27FC236}">
                <a16:creationId xmlns:a16="http://schemas.microsoft.com/office/drawing/2014/main" id="{628178E8-5808-A865-0FB2-1F8148D594BC}"/>
              </a:ext>
            </a:extLst>
          </p:cNvPr>
          <p:cNvSpPr>
            <a:spLocks noGrp="1"/>
          </p:cNvSpPr>
          <p:nvPr/>
        </p:nvSpPr>
        <p:spPr bwMode="auto">
          <a:xfrm>
            <a:off x="914400" y="1700795"/>
            <a:ext cx="9296400" cy="516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Font typeface="Arial" panose="020B0604020202020204" pitchFamily="34" charset="0"/>
              <a:buChar char="•"/>
              <a:defRPr sz="2800" b="1" kern="1200">
                <a:solidFill>
                  <a:srgbClr val="376092"/>
                </a:solidFill>
                <a:latin typeface="+mn-lt"/>
                <a:ea typeface="ＭＳ Ｐゴシック" pitchFamily="-110" charset="-128"/>
                <a:cs typeface="ＭＳ Ｐゴシック" pitchFamily="3"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400" b="1" kern="1200">
                <a:solidFill>
                  <a:srgbClr val="376092"/>
                </a:solidFill>
                <a:latin typeface="+mn-lt"/>
                <a:ea typeface="ＭＳ Ｐゴシック" pitchFamily="-110"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b="1" kern="1200">
                <a:solidFill>
                  <a:srgbClr val="376092"/>
                </a:solidFill>
                <a:latin typeface="+mn-lt"/>
                <a:ea typeface="ＭＳ Ｐゴシック" pitchFamily="-110"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1800" b="1" kern="1200">
                <a:solidFill>
                  <a:srgbClr val="376092"/>
                </a:solidFill>
                <a:latin typeface="+mn-lt"/>
                <a:ea typeface="ＭＳ Ｐゴシック" pitchFamily="-110" charset="-128"/>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importance of a well-structured and comprehensive reference list in any research proposal.</a:t>
            </a:r>
          </a:p>
          <a:p>
            <a:pPr eaLnBrk="1" hangingPunct="1">
              <a:lnSpc>
                <a:spcPct val="80000"/>
              </a:lnSpc>
              <a:buFont typeface="Wingdings" panose="05000000000000000000" pitchFamily="2" charset="2"/>
              <a:buChar char="Ø"/>
            </a:pPr>
            <a:endParaRPr lang="en-US" altLang="en-US" sz="20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Different citation styles commonly used in academic writing and how to appropriately format the reference list accordingly.</a:t>
            </a:r>
          </a:p>
          <a:p>
            <a:pPr eaLnBrk="1" hangingPunct="1">
              <a:lnSpc>
                <a:spcPct val="80000"/>
              </a:lnSpc>
              <a:buFont typeface="Wingdings" panose="05000000000000000000" pitchFamily="2" charset="2"/>
              <a:buChar char="Ø"/>
            </a:pPr>
            <a:endParaRPr lang="en-US" altLang="en-US" sz="16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Strategies for conducting thorough literature reviews and identifying relevant sources to include in the reference list.</a:t>
            </a:r>
          </a:p>
          <a:p>
            <a:pPr eaLnBrk="1" hangingPunct="1">
              <a:lnSpc>
                <a:spcPct val="80000"/>
              </a:lnSpc>
              <a:buFont typeface="Wingdings" panose="05000000000000000000" pitchFamily="2" charset="2"/>
              <a:buChar char="Ø"/>
            </a:pPr>
            <a:endParaRPr lang="en-US" altLang="en-US" sz="18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a:p>
            <a:pPr eaLnBrk="1" hangingPunct="1">
              <a:lnSpc>
                <a:spcPct val="80000"/>
              </a:lnSpc>
              <a:buFont typeface="Wingdings" panose="05000000000000000000" pitchFamily="2" charset="2"/>
              <a:buChar char="Ø"/>
            </a:pPr>
            <a:r>
              <a:rPr lang="en-US" altLang="en-US" sz="24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The role of primary and secondary sources, including scholarly articles, books, reports, and credible online resources, in building a strong reference list for a research proposal.</a:t>
            </a:r>
          </a:p>
          <a:p>
            <a:pPr eaLnBrk="1" hangingPunct="1">
              <a:lnSpc>
                <a:spcPct val="80000"/>
              </a:lnSpc>
              <a:buFont typeface="Wingdings" panose="05000000000000000000" pitchFamily="2" charset="2"/>
              <a:buChar char="Ø"/>
            </a:pPr>
            <a:endParaRPr lang="en-US" altLang="en-US" sz="1800" b="0" dirty="0">
              <a:solidFill>
                <a:schemeClr val="tx1"/>
              </a:solidFill>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endParaRPr>
          </a:p>
        </p:txBody>
      </p:sp>
    </p:spTree>
    <p:extLst>
      <p:ext uri="{BB962C8B-B14F-4D97-AF65-F5344CB8AC3E}">
        <p14:creationId xmlns:p14="http://schemas.microsoft.com/office/powerpoint/2010/main" val="163508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References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6" name="TextBox 5">
            <a:extLst>
              <a:ext uri="{FF2B5EF4-FFF2-40B4-BE49-F238E27FC236}">
                <a16:creationId xmlns:a16="http://schemas.microsoft.com/office/drawing/2014/main" id="{2FBEBDC4-CEE6-F3AE-3F79-102E5867110B}"/>
              </a:ext>
            </a:extLst>
          </p:cNvPr>
          <p:cNvSpPr txBox="1"/>
          <p:nvPr/>
        </p:nvSpPr>
        <p:spPr>
          <a:xfrm>
            <a:off x="875070" y="2294414"/>
            <a:ext cx="10439400" cy="3170099"/>
          </a:xfrm>
          <a:prstGeom prst="rect">
            <a:avLst/>
          </a:prstGeom>
          <a:noFill/>
        </p:spPr>
        <p:txBody>
          <a:bodyPr wrap="square">
            <a:spAutoFit/>
          </a:bodyPr>
          <a:lstStyle/>
          <a:p>
            <a:pPr marL="342900" indent="-342900" eaLnBrk="1" hangingPunct="1">
              <a:buFont typeface="Wingdings" panose="05000000000000000000" pitchFamily="2" charset="2"/>
              <a:buChar char="q"/>
              <a:defRPr/>
            </a:pP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VanderMey</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R., Meyers, V., Van </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Rys</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J., Kemper, D., &amp; </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Sebrank</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P. (2011). The college writer: A guide to thinking, writing, and researching (4th ed.). Boston: Houghton Mifflin.</a:t>
            </a:r>
          </a:p>
          <a:p>
            <a:pPr marL="342900" indent="-342900" eaLnBrk="1" hangingPunct="1">
              <a:buFont typeface="Wingdings" panose="05000000000000000000" pitchFamily="2" charset="2"/>
              <a:buChar char="q"/>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Abd Karim Alias (2010). A brief guide to doing a literature review. Retrieved from http://www.slideshare.net/akarim717/doing-a- literature-review6432447?qid=ea37aecb-065c- 4ac3-8975-03bd20e0a570&amp;v=&amp;b=&amp;</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from_search</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=1</a:t>
            </a:r>
          </a:p>
          <a:p>
            <a:pPr marL="342900" indent="-342900" eaLnBrk="1" hangingPunct="1">
              <a:buFont typeface="Wingdings" panose="05000000000000000000" pitchFamily="2" charset="2"/>
              <a:buChar char="q"/>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Teoh Yew Heng. Seminar on how to write a research plan &amp; tackling a literature review</a:t>
            </a:r>
          </a:p>
          <a:p>
            <a:pPr lvl="1" eaLnBrk="1" hangingPunct="1">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140480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pic>
        <p:nvPicPr>
          <p:cNvPr id="3076" name="Picture 4" descr="Guide To Getting Involved In Undergraduate research Through Cold-emailing -  Cindy Lao">
            <a:extLst>
              <a:ext uri="{FF2B5EF4-FFF2-40B4-BE49-F238E27FC236}">
                <a16:creationId xmlns:a16="http://schemas.microsoft.com/office/drawing/2014/main" id="{00B01708-944A-8EE8-93DE-E79BD3F23E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5600" y="1317199"/>
            <a:ext cx="7110413" cy="4671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86619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20106</TotalTime>
  <Words>3151</Words>
  <Application>Microsoft Office PowerPoint</Application>
  <PresentationFormat>Widescreen</PresentationFormat>
  <Paragraphs>414</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Agency FB</vt:lpstr>
      <vt:lpstr>Arial</vt:lpstr>
      <vt:lpstr>Calibri</vt:lpstr>
      <vt:lpstr>Calibri Light</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Mohammed F.R. Anbar</cp:lastModifiedBy>
  <cp:revision>378</cp:revision>
  <dcterms:created xsi:type="dcterms:W3CDTF">2012-10-04T04:34:07Z</dcterms:created>
  <dcterms:modified xsi:type="dcterms:W3CDTF">2023-11-01T04:25:55Z</dcterms:modified>
</cp:coreProperties>
</file>