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35"/>
  </p:notesMasterIdLst>
  <p:sldIdLst>
    <p:sldId id="347" r:id="rId4"/>
    <p:sldId id="304" r:id="rId5"/>
    <p:sldId id="258" r:id="rId6"/>
    <p:sldId id="278" r:id="rId7"/>
    <p:sldId id="279" r:id="rId8"/>
    <p:sldId id="280" r:id="rId9"/>
    <p:sldId id="259" r:id="rId10"/>
    <p:sldId id="260" r:id="rId11"/>
    <p:sldId id="281" r:id="rId12"/>
    <p:sldId id="282" r:id="rId13"/>
    <p:sldId id="283" r:id="rId14"/>
    <p:sldId id="284" r:id="rId15"/>
    <p:sldId id="285" r:id="rId16"/>
    <p:sldId id="286" r:id="rId17"/>
    <p:sldId id="287" r:id="rId18"/>
    <p:sldId id="288" r:id="rId19"/>
    <p:sldId id="290" r:id="rId20"/>
    <p:sldId id="291" r:id="rId21"/>
    <p:sldId id="292" r:id="rId22"/>
    <p:sldId id="293" r:id="rId23"/>
    <p:sldId id="294" r:id="rId24"/>
    <p:sldId id="295" r:id="rId25"/>
    <p:sldId id="296" r:id="rId26"/>
    <p:sldId id="297" r:id="rId27"/>
    <p:sldId id="298" r:id="rId28"/>
    <p:sldId id="299" r:id="rId29"/>
    <p:sldId id="301" r:id="rId30"/>
    <p:sldId id="302" r:id="rId31"/>
    <p:sldId id="261" r:id="rId32"/>
    <p:sldId id="305" r:id="rId33"/>
    <p:sldId id="267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27DBB55-5B6E-4D6E-8DAB-B60C8DDA0F93}" v="33" dt="2023-10-26T11:34:14.9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ableStyles" Target="tableStyles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viewProps" Target="viewProps.xml"/><Relationship Id="rId40" Type="http://schemas.microsoft.com/office/2016/11/relationships/changesInfo" Target="changesInfos/changesInfo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alaa Mohamed" userId="ba951f07e6dc95d4" providerId="LiveId" clId="{227DBB55-5B6E-4D6E-8DAB-B60C8DDA0F93}"/>
    <pc:docChg chg="undo custSel addSld delSld modSld addMainMaster delMainMaster">
      <pc:chgData name="Walaa Mohamed" userId="ba951f07e6dc95d4" providerId="LiveId" clId="{227DBB55-5B6E-4D6E-8DAB-B60C8DDA0F93}" dt="2023-10-26T12:59:34.961" v="207" actId="478"/>
      <pc:docMkLst>
        <pc:docMk/>
      </pc:docMkLst>
      <pc:sldChg chg="delSp add del">
        <pc:chgData name="Walaa Mohamed" userId="ba951f07e6dc95d4" providerId="LiveId" clId="{227DBB55-5B6E-4D6E-8DAB-B60C8DDA0F93}" dt="2023-10-26T08:45:09.055" v="19" actId="47"/>
        <pc:sldMkLst>
          <pc:docMk/>
          <pc:sldMk cId="3027542754" sldId="256"/>
        </pc:sldMkLst>
        <pc:picChg chg="del">
          <ac:chgData name="Walaa Mohamed" userId="ba951f07e6dc95d4" providerId="LiveId" clId="{227DBB55-5B6E-4D6E-8DAB-B60C8DDA0F93}" dt="2023-10-26T08:41:51.641" v="0"/>
          <ac:picMkLst>
            <pc:docMk/>
            <pc:sldMk cId="3027542754" sldId="256"/>
            <ac:picMk id="4" creationId="{42EB81E1-B569-4300-3ECD-F28DE13B0473}"/>
          </ac:picMkLst>
        </pc:picChg>
      </pc:sldChg>
      <pc:sldChg chg="addSp delSp modSp mod">
        <pc:chgData name="Walaa Mohamed" userId="ba951f07e6dc95d4" providerId="LiveId" clId="{227DBB55-5B6E-4D6E-8DAB-B60C8DDA0F93}" dt="2023-10-26T12:57:37.260" v="180" actId="478"/>
        <pc:sldMkLst>
          <pc:docMk/>
          <pc:sldMk cId="3147545394" sldId="258"/>
        </pc:sldMkLst>
        <pc:picChg chg="add mod">
          <ac:chgData name="Walaa Mohamed" userId="ba951f07e6dc95d4" providerId="LiveId" clId="{227DBB55-5B6E-4D6E-8DAB-B60C8DDA0F93}" dt="2023-10-26T08:45:42.976" v="29" actId="1076"/>
          <ac:picMkLst>
            <pc:docMk/>
            <pc:sldMk cId="3147545394" sldId="258"/>
            <ac:picMk id="4" creationId="{F3B204C3-4B15-476E-22F8-CE351E10B100}"/>
          </ac:picMkLst>
        </pc:picChg>
        <pc:picChg chg="del">
          <ac:chgData name="Walaa Mohamed" userId="ba951f07e6dc95d4" providerId="LiveId" clId="{227DBB55-5B6E-4D6E-8DAB-B60C8DDA0F93}" dt="2023-10-26T08:45:33.890" v="25" actId="478"/>
          <ac:picMkLst>
            <pc:docMk/>
            <pc:sldMk cId="3147545394" sldId="258"/>
            <ac:picMk id="6" creationId="{48E591F2-72CD-49A9-9113-BC302764CBA6}"/>
          </ac:picMkLst>
        </pc:picChg>
        <pc:inkChg chg="add del">
          <ac:chgData name="Walaa Mohamed" userId="ba951f07e6dc95d4" providerId="LiveId" clId="{227DBB55-5B6E-4D6E-8DAB-B60C8DDA0F93}" dt="2023-10-26T12:57:37.260" v="180" actId="478"/>
          <ac:inkMkLst>
            <pc:docMk/>
            <pc:sldMk cId="3147545394" sldId="258"/>
            <ac:inkMk id="5" creationId="{E085E373-8D14-4FB6-D914-84E0A6B198D0}"/>
          </ac:inkMkLst>
        </pc:inkChg>
      </pc:sldChg>
      <pc:sldChg chg="addSp delSp modSp mod">
        <pc:chgData name="Walaa Mohamed" userId="ba951f07e6dc95d4" providerId="LiveId" clId="{227DBB55-5B6E-4D6E-8DAB-B60C8DDA0F93}" dt="2023-10-26T12:58:09.976" v="190" actId="478"/>
        <pc:sldMkLst>
          <pc:docMk/>
          <pc:sldMk cId="3819976140" sldId="259"/>
        </pc:sldMkLst>
        <pc:picChg chg="add mod">
          <ac:chgData name="Walaa Mohamed" userId="ba951f07e6dc95d4" providerId="LiveId" clId="{227DBB55-5B6E-4D6E-8DAB-B60C8DDA0F93}" dt="2023-10-26T08:46:52.887" v="52" actId="14100"/>
          <ac:picMkLst>
            <pc:docMk/>
            <pc:sldMk cId="3819976140" sldId="259"/>
            <ac:picMk id="4" creationId="{E0F0C5C6-D984-6482-4491-5F3AEC5EB398}"/>
          </ac:picMkLst>
        </pc:picChg>
        <pc:picChg chg="del mod">
          <ac:chgData name="Walaa Mohamed" userId="ba951f07e6dc95d4" providerId="LiveId" clId="{227DBB55-5B6E-4D6E-8DAB-B60C8DDA0F93}" dt="2023-10-26T08:46:43.980" v="48" actId="478"/>
          <ac:picMkLst>
            <pc:docMk/>
            <pc:sldMk cId="3819976140" sldId="259"/>
            <ac:picMk id="8" creationId="{14101705-EDBC-4833-8A84-2FE5C5598346}"/>
          </ac:picMkLst>
        </pc:picChg>
        <pc:picChg chg="add del">
          <ac:chgData name="Walaa Mohamed" userId="ba951f07e6dc95d4" providerId="LiveId" clId="{227DBB55-5B6E-4D6E-8DAB-B60C8DDA0F93}" dt="2023-10-26T12:58:07.136" v="189" actId="478"/>
          <ac:picMkLst>
            <pc:docMk/>
            <pc:sldMk cId="3819976140" sldId="259"/>
            <ac:picMk id="10" creationId="{F250DAB8-2E00-48FB-B185-18B5D24072E3}"/>
          </ac:picMkLst>
        </pc:picChg>
        <pc:inkChg chg="add del">
          <ac:chgData name="Walaa Mohamed" userId="ba951f07e6dc95d4" providerId="LiveId" clId="{227DBB55-5B6E-4D6E-8DAB-B60C8DDA0F93}" dt="2023-10-26T12:58:09.976" v="190" actId="478"/>
          <ac:inkMkLst>
            <pc:docMk/>
            <pc:sldMk cId="3819976140" sldId="259"/>
            <ac:inkMk id="5" creationId="{29138E9B-8449-0D33-38CB-055EFDDB665E}"/>
          </ac:inkMkLst>
        </pc:inkChg>
      </pc:sldChg>
      <pc:sldChg chg="addSp delSp modSp mod">
        <pc:chgData name="Walaa Mohamed" userId="ba951f07e6dc95d4" providerId="LiveId" clId="{227DBB55-5B6E-4D6E-8DAB-B60C8DDA0F93}" dt="2023-10-26T12:58:15.599" v="192" actId="478"/>
        <pc:sldMkLst>
          <pc:docMk/>
          <pc:sldMk cId="2793632192" sldId="260"/>
        </pc:sldMkLst>
        <pc:picChg chg="add mod">
          <ac:chgData name="Walaa Mohamed" userId="ba951f07e6dc95d4" providerId="LiveId" clId="{227DBB55-5B6E-4D6E-8DAB-B60C8DDA0F93}" dt="2023-10-26T08:47:06.801" v="58" actId="14100"/>
          <ac:picMkLst>
            <pc:docMk/>
            <pc:sldMk cId="2793632192" sldId="260"/>
            <ac:picMk id="4" creationId="{E8F4CCA3-25AA-CFAC-9E94-9E6D6E53501C}"/>
          </ac:picMkLst>
        </pc:picChg>
        <pc:picChg chg="del mod">
          <ac:chgData name="Walaa Mohamed" userId="ba951f07e6dc95d4" providerId="LiveId" clId="{227DBB55-5B6E-4D6E-8DAB-B60C8DDA0F93}" dt="2023-10-26T08:46:57.031" v="54" actId="478"/>
          <ac:picMkLst>
            <pc:docMk/>
            <pc:sldMk cId="2793632192" sldId="260"/>
            <ac:picMk id="5" creationId="{A6D81FBF-87B7-4B06-9640-5A43FF84B0A4}"/>
          </ac:picMkLst>
        </pc:picChg>
        <pc:inkChg chg="add del mod">
          <ac:chgData name="Walaa Mohamed" userId="ba951f07e6dc95d4" providerId="LiveId" clId="{227DBB55-5B6E-4D6E-8DAB-B60C8DDA0F93}" dt="2023-10-26T12:58:15.599" v="192" actId="478"/>
          <ac:inkMkLst>
            <pc:docMk/>
            <pc:sldMk cId="2793632192" sldId="260"/>
            <ac:inkMk id="5" creationId="{72905A7D-4E1E-FBC2-6EF4-AFD8CAF701E9}"/>
          </ac:inkMkLst>
        </pc:inkChg>
      </pc:sldChg>
      <pc:sldChg chg="addSp delSp modSp mod">
        <pc:chgData name="Walaa Mohamed" userId="ba951f07e6dc95d4" providerId="LiveId" clId="{227DBB55-5B6E-4D6E-8DAB-B60C8DDA0F93}" dt="2023-10-26T09:41:04.136" v="166" actId="1076"/>
        <pc:sldMkLst>
          <pc:docMk/>
          <pc:sldMk cId="1443920694" sldId="261"/>
        </pc:sldMkLst>
        <pc:picChg chg="del">
          <ac:chgData name="Walaa Mohamed" userId="ba951f07e6dc95d4" providerId="LiveId" clId="{227DBB55-5B6E-4D6E-8DAB-B60C8DDA0F93}" dt="2023-10-26T09:40:57.332" v="164" actId="478"/>
          <ac:picMkLst>
            <pc:docMk/>
            <pc:sldMk cId="1443920694" sldId="261"/>
            <ac:picMk id="4" creationId="{E58E3FD3-25EB-442E-AEA4-87F437F690EF}"/>
          </ac:picMkLst>
        </pc:picChg>
        <pc:picChg chg="add mod">
          <ac:chgData name="Walaa Mohamed" userId="ba951f07e6dc95d4" providerId="LiveId" clId="{227DBB55-5B6E-4D6E-8DAB-B60C8DDA0F93}" dt="2023-10-26T09:41:04.136" v="166" actId="1076"/>
          <ac:picMkLst>
            <pc:docMk/>
            <pc:sldMk cId="1443920694" sldId="261"/>
            <ac:picMk id="5" creationId="{2CA07823-6EA6-CAE4-C925-4E19F4C85887}"/>
          </ac:picMkLst>
        </pc:picChg>
      </pc:sldChg>
      <pc:sldChg chg="delSp modSp add del mod">
        <pc:chgData name="Walaa Mohamed" userId="ba951f07e6dc95d4" providerId="LiveId" clId="{227DBB55-5B6E-4D6E-8DAB-B60C8DDA0F93}" dt="2023-10-26T09:41:40.786" v="176" actId="478"/>
        <pc:sldMkLst>
          <pc:docMk/>
          <pc:sldMk cId="0" sldId="267"/>
        </pc:sldMkLst>
        <pc:picChg chg="del mod">
          <ac:chgData name="Walaa Mohamed" userId="ba951f07e6dc95d4" providerId="LiveId" clId="{227DBB55-5B6E-4D6E-8DAB-B60C8DDA0F93}" dt="2023-10-26T09:41:40.786" v="176" actId="478"/>
          <ac:picMkLst>
            <pc:docMk/>
            <pc:sldMk cId="0" sldId="267"/>
            <ac:picMk id="3" creationId="{76851854-E355-4E9D-9FC5-BCB8D4E43AFC}"/>
          </ac:picMkLst>
        </pc:picChg>
      </pc:sldChg>
      <pc:sldChg chg="addSp delSp modSp mod">
        <pc:chgData name="Walaa Mohamed" userId="ba951f07e6dc95d4" providerId="LiveId" clId="{227DBB55-5B6E-4D6E-8DAB-B60C8DDA0F93}" dt="2023-10-26T12:57:42.185" v="182" actId="478"/>
        <pc:sldMkLst>
          <pc:docMk/>
          <pc:sldMk cId="3770571126" sldId="278"/>
        </pc:sldMkLst>
        <pc:spChg chg="mod">
          <ac:chgData name="Walaa Mohamed" userId="ba951f07e6dc95d4" providerId="LiveId" clId="{227DBB55-5B6E-4D6E-8DAB-B60C8DDA0F93}" dt="2023-10-26T12:57:40.171" v="181" actId="1076"/>
          <ac:spMkLst>
            <pc:docMk/>
            <pc:sldMk cId="3770571126" sldId="278"/>
            <ac:spMk id="2" creationId="{00000000-0000-0000-0000-000000000000}"/>
          </ac:spMkLst>
        </pc:spChg>
        <pc:picChg chg="del">
          <ac:chgData name="Walaa Mohamed" userId="ba951f07e6dc95d4" providerId="LiveId" clId="{227DBB55-5B6E-4D6E-8DAB-B60C8DDA0F93}" dt="2023-10-26T08:45:48.351" v="30" actId="478"/>
          <ac:picMkLst>
            <pc:docMk/>
            <pc:sldMk cId="3770571126" sldId="278"/>
            <ac:picMk id="4" creationId="{00000000-0000-0000-0000-000000000000}"/>
          </ac:picMkLst>
        </pc:picChg>
        <pc:picChg chg="add mod">
          <ac:chgData name="Walaa Mohamed" userId="ba951f07e6dc95d4" providerId="LiveId" clId="{227DBB55-5B6E-4D6E-8DAB-B60C8DDA0F93}" dt="2023-10-26T08:46:02.728" v="35" actId="14100"/>
          <ac:picMkLst>
            <pc:docMk/>
            <pc:sldMk cId="3770571126" sldId="278"/>
            <ac:picMk id="5" creationId="{DE32B021-9BCA-0BD3-7F71-525AC9E4764B}"/>
          </ac:picMkLst>
        </pc:picChg>
        <pc:inkChg chg="add del">
          <ac:chgData name="Walaa Mohamed" userId="ba951f07e6dc95d4" providerId="LiveId" clId="{227DBB55-5B6E-4D6E-8DAB-B60C8DDA0F93}" dt="2023-10-26T12:57:42.185" v="182" actId="478"/>
          <ac:inkMkLst>
            <pc:docMk/>
            <pc:sldMk cId="3770571126" sldId="278"/>
            <ac:inkMk id="4" creationId="{16C4F169-AAB2-E86D-8817-69148DDA7BA5}"/>
          </ac:inkMkLst>
        </pc:inkChg>
      </pc:sldChg>
      <pc:sldChg chg="addSp delSp modSp mod">
        <pc:chgData name="Walaa Mohamed" userId="ba951f07e6dc95d4" providerId="LiveId" clId="{227DBB55-5B6E-4D6E-8DAB-B60C8DDA0F93}" dt="2023-10-26T12:57:51.459" v="186" actId="478"/>
        <pc:sldMkLst>
          <pc:docMk/>
          <pc:sldMk cId="178563638" sldId="279"/>
        </pc:sldMkLst>
        <pc:spChg chg="add del mod">
          <ac:chgData name="Walaa Mohamed" userId="ba951f07e6dc95d4" providerId="LiveId" clId="{227DBB55-5B6E-4D6E-8DAB-B60C8DDA0F93}" dt="2023-10-26T12:57:48.503" v="185" actId="478"/>
          <ac:spMkLst>
            <pc:docMk/>
            <pc:sldMk cId="178563638" sldId="279"/>
            <ac:spMk id="2" creationId="{00000000-0000-0000-0000-000000000000}"/>
          </ac:spMkLst>
        </pc:spChg>
        <pc:spChg chg="add del mod">
          <ac:chgData name="Walaa Mohamed" userId="ba951f07e6dc95d4" providerId="LiveId" clId="{227DBB55-5B6E-4D6E-8DAB-B60C8DDA0F93}" dt="2023-10-26T12:57:48.503" v="185" actId="478"/>
          <ac:spMkLst>
            <pc:docMk/>
            <pc:sldMk cId="178563638" sldId="279"/>
            <ac:spMk id="7" creationId="{BDCC3CFB-9C78-AFC6-0E58-E458470BA797}"/>
          </ac:spMkLst>
        </pc:spChg>
        <pc:picChg chg="del">
          <ac:chgData name="Walaa Mohamed" userId="ba951f07e6dc95d4" providerId="LiveId" clId="{227DBB55-5B6E-4D6E-8DAB-B60C8DDA0F93}" dt="2023-10-26T08:46:07.649" v="36" actId="478"/>
          <ac:picMkLst>
            <pc:docMk/>
            <pc:sldMk cId="178563638" sldId="279"/>
            <ac:picMk id="4" creationId="{00000000-0000-0000-0000-000000000000}"/>
          </ac:picMkLst>
        </pc:picChg>
        <pc:picChg chg="add mod">
          <ac:chgData name="Walaa Mohamed" userId="ba951f07e6dc95d4" providerId="LiveId" clId="{227DBB55-5B6E-4D6E-8DAB-B60C8DDA0F93}" dt="2023-10-26T08:46:18.053" v="41" actId="1076"/>
          <ac:picMkLst>
            <pc:docMk/>
            <pc:sldMk cId="178563638" sldId="279"/>
            <ac:picMk id="5" creationId="{74160169-A639-59C9-80FA-B729F689AA3E}"/>
          </ac:picMkLst>
        </pc:picChg>
        <pc:inkChg chg="add del">
          <ac:chgData name="Walaa Mohamed" userId="ba951f07e6dc95d4" providerId="LiveId" clId="{227DBB55-5B6E-4D6E-8DAB-B60C8DDA0F93}" dt="2023-10-26T12:57:51.459" v="186" actId="478"/>
          <ac:inkMkLst>
            <pc:docMk/>
            <pc:sldMk cId="178563638" sldId="279"/>
            <ac:inkMk id="4" creationId="{000FF80D-000A-9C7A-1AB7-FB155FB082CC}"/>
          </ac:inkMkLst>
        </pc:inkChg>
      </pc:sldChg>
      <pc:sldChg chg="addSp delSp modSp mod">
        <pc:chgData name="Walaa Mohamed" userId="ba951f07e6dc95d4" providerId="LiveId" clId="{227DBB55-5B6E-4D6E-8DAB-B60C8DDA0F93}" dt="2023-10-26T12:57:58.991" v="187" actId="478"/>
        <pc:sldMkLst>
          <pc:docMk/>
          <pc:sldMk cId="1222853533" sldId="280"/>
        </pc:sldMkLst>
        <pc:picChg chg="del">
          <ac:chgData name="Walaa Mohamed" userId="ba951f07e6dc95d4" providerId="LiveId" clId="{227DBB55-5B6E-4D6E-8DAB-B60C8DDA0F93}" dt="2023-10-26T08:46:24.057" v="42" actId="478"/>
          <ac:picMkLst>
            <pc:docMk/>
            <pc:sldMk cId="1222853533" sldId="280"/>
            <ac:picMk id="4" creationId="{00000000-0000-0000-0000-000000000000}"/>
          </ac:picMkLst>
        </pc:picChg>
        <pc:picChg chg="add mod">
          <ac:chgData name="Walaa Mohamed" userId="ba951f07e6dc95d4" providerId="LiveId" clId="{227DBB55-5B6E-4D6E-8DAB-B60C8DDA0F93}" dt="2023-10-26T08:46:34.051" v="46" actId="14100"/>
          <ac:picMkLst>
            <pc:docMk/>
            <pc:sldMk cId="1222853533" sldId="280"/>
            <ac:picMk id="5" creationId="{6D80A522-4399-612A-3B46-E817BD0EFC98}"/>
          </ac:picMkLst>
        </pc:picChg>
        <pc:inkChg chg="add del">
          <ac:chgData name="Walaa Mohamed" userId="ba951f07e6dc95d4" providerId="LiveId" clId="{227DBB55-5B6E-4D6E-8DAB-B60C8DDA0F93}" dt="2023-10-26T12:57:58.991" v="187" actId="478"/>
          <ac:inkMkLst>
            <pc:docMk/>
            <pc:sldMk cId="1222853533" sldId="280"/>
            <ac:inkMk id="4" creationId="{846FB15D-FECD-05C3-4587-B4504B8829C5}"/>
          </ac:inkMkLst>
        </pc:inkChg>
      </pc:sldChg>
      <pc:sldChg chg="addSp delSp modSp mod">
        <pc:chgData name="Walaa Mohamed" userId="ba951f07e6dc95d4" providerId="LiveId" clId="{227DBB55-5B6E-4D6E-8DAB-B60C8DDA0F93}" dt="2023-10-26T12:58:21.637" v="193" actId="478"/>
        <pc:sldMkLst>
          <pc:docMk/>
          <pc:sldMk cId="3293702995" sldId="281"/>
        </pc:sldMkLst>
        <pc:picChg chg="add mod">
          <ac:chgData name="Walaa Mohamed" userId="ba951f07e6dc95d4" providerId="LiveId" clId="{227DBB55-5B6E-4D6E-8DAB-B60C8DDA0F93}" dt="2023-10-26T08:48:04.113" v="69" actId="14100"/>
          <ac:picMkLst>
            <pc:docMk/>
            <pc:sldMk cId="3293702995" sldId="281"/>
            <ac:picMk id="4" creationId="{5D56ECD8-4F51-70F6-4A70-0130BCEE1207}"/>
          </ac:picMkLst>
        </pc:picChg>
        <pc:picChg chg="del mod">
          <ac:chgData name="Walaa Mohamed" userId="ba951f07e6dc95d4" providerId="LiveId" clId="{227DBB55-5B6E-4D6E-8DAB-B60C8DDA0F93}" dt="2023-10-26T08:47:44.007" v="60" actId="478"/>
          <ac:picMkLst>
            <pc:docMk/>
            <pc:sldMk cId="3293702995" sldId="281"/>
            <ac:picMk id="5" creationId="{A6D81FBF-87B7-4B06-9640-5A43FF84B0A4}"/>
          </ac:picMkLst>
        </pc:picChg>
        <pc:inkChg chg="add del">
          <ac:chgData name="Walaa Mohamed" userId="ba951f07e6dc95d4" providerId="LiveId" clId="{227DBB55-5B6E-4D6E-8DAB-B60C8DDA0F93}" dt="2023-10-26T12:58:21.637" v="193" actId="478"/>
          <ac:inkMkLst>
            <pc:docMk/>
            <pc:sldMk cId="3293702995" sldId="281"/>
            <ac:inkMk id="5" creationId="{423C222F-D126-95D4-A4D5-E3D601A91D7B}"/>
          </ac:inkMkLst>
        </pc:inkChg>
      </pc:sldChg>
      <pc:sldChg chg="addSp delSp modSp mod">
        <pc:chgData name="Walaa Mohamed" userId="ba951f07e6dc95d4" providerId="LiveId" clId="{227DBB55-5B6E-4D6E-8DAB-B60C8DDA0F93}" dt="2023-10-26T12:58:27.739" v="194" actId="478"/>
        <pc:sldMkLst>
          <pc:docMk/>
          <pc:sldMk cId="340141195" sldId="282"/>
        </pc:sldMkLst>
        <pc:picChg chg="add mod">
          <ac:chgData name="Walaa Mohamed" userId="ba951f07e6dc95d4" providerId="LiveId" clId="{227DBB55-5B6E-4D6E-8DAB-B60C8DDA0F93}" dt="2023-10-26T08:48:27.798" v="78" actId="14100"/>
          <ac:picMkLst>
            <pc:docMk/>
            <pc:sldMk cId="340141195" sldId="282"/>
            <ac:picMk id="4" creationId="{D2EE7A39-9E39-1315-C34D-7427EBD1F2BF}"/>
          </ac:picMkLst>
        </pc:picChg>
        <pc:picChg chg="del mod">
          <ac:chgData name="Walaa Mohamed" userId="ba951f07e6dc95d4" providerId="LiveId" clId="{227DBB55-5B6E-4D6E-8DAB-B60C8DDA0F93}" dt="2023-10-26T08:48:09.273" v="71" actId="478"/>
          <ac:picMkLst>
            <pc:docMk/>
            <pc:sldMk cId="340141195" sldId="282"/>
            <ac:picMk id="5" creationId="{A6D81FBF-87B7-4B06-9640-5A43FF84B0A4}"/>
          </ac:picMkLst>
        </pc:picChg>
        <pc:inkChg chg="add del">
          <ac:chgData name="Walaa Mohamed" userId="ba951f07e6dc95d4" providerId="LiveId" clId="{227DBB55-5B6E-4D6E-8DAB-B60C8DDA0F93}" dt="2023-10-26T12:58:27.739" v="194" actId="478"/>
          <ac:inkMkLst>
            <pc:docMk/>
            <pc:sldMk cId="340141195" sldId="282"/>
            <ac:inkMk id="5" creationId="{A8CBB58B-A70B-6C39-B97B-6DDF02DC906D}"/>
          </ac:inkMkLst>
        </pc:inkChg>
      </pc:sldChg>
      <pc:sldChg chg="addSp delSp modSp mod">
        <pc:chgData name="Walaa Mohamed" userId="ba951f07e6dc95d4" providerId="LiveId" clId="{227DBB55-5B6E-4D6E-8DAB-B60C8DDA0F93}" dt="2023-10-26T12:58:32.246" v="195" actId="478"/>
        <pc:sldMkLst>
          <pc:docMk/>
          <pc:sldMk cId="3232856789" sldId="283"/>
        </pc:sldMkLst>
        <pc:picChg chg="add mod">
          <ac:chgData name="Walaa Mohamed" userId="ba951f07e6dc95d4" providerId="LiveId" clId="{227DBB55-5B6E-4D6E-8DAB-B60C8DDA0F93}" dt="2023-10-26T08:54:13.785" v="89" actId="1076"/>
          <ac:picMkLst>
            <pc:docMk/>
            <pc:sldMk cId="3232856789" sldId="283"/>
            <ac:picMk id="4" creationId="{F346566A-E9AA-0321-21DE-7199B96DF51A}"/>
          </ac:picMkLst>
        </pc:picChg>
        <pc:picChg chg="del mod">
          <ac:chgData name="Walaa Mohamed" userId="ba951f07e6dc95d4" providerId="LiveId" clId="{227DBB55-5B6E-4D6E-8DAB-B60C8DDA0F93}" dt="2023-10-26T08:53:48.320" v="80" actId="478"/>
          <ac:picMkLst>
            <pc:docMk/>
            <pc:sldMk cId="3232856789" sldId="283"/>
            <ac:picMk id="5" creationId="{A6D81FBF-87B7-4B06-9640-5A43FF84B0A4}"/>
          </ac:picMkLst>
        </pc:picChg>
        <pc:inkChg chg="add del">
          <ac:chgData name="Walaa Mohamed" userId="ba951f07e6dc95d4" providerId="LiveId" clId="{227DBB55-5B6E-4D6E-8DAB-B60C8DDA0F93}" dt="2023-10-26T12:58:32.246" v="195" actId="478"/>
          <ac:inkMkLst>
            <pc:docMk/>
            <pc:sldMk cId="3232856789" sldId="283"/>
            <ac:inkMk id="5" creationId="{7CD91168-E4B9-0E0C-23A3-88B73D95BFD4}"/>
          </ac:inkMkLst>
        </pc:inkChg>
      </pc:sldChg>
      <pc:sldChg chg="addSp delSp modSp mod">
        <pc:chgData name="Walaa Mohamed" userId="ba951f07e6dc95d4" providerId="LiveId" clId="{227DBB55-5B6E-4D6E-8DAB-B60C8DDA0F93}" dt="2023-10-26T12:58:49.772" v="196" actId="478"/>
        <pc:sldMkLst>
          <pc:docMk/>
          <pc:sldMk cId="1890704532" sldId="284"/>
        </pc:sldMkLst>
        <pc:spChg chg="mod">
          <ac:chgData name="Walaa Mohamed" userId="ba951f07e6dc95d4" providerId="LiveId" clId="{227DBB55-5B6E-4D6E-8DAB-B60C8DDA0F93}" dt="2023-10-26T08:56:36.247" v="96" actId="6549"/>
          <ac:spMkLst>
            <pc:docMk/>
            <pc:sldMk cId="1890704532" sldId="284"/>
            <ac:spMk id="3" creationId="{FCF7B950-C7C0-45EE-8FC3-DCB2913E0EB4}"/>
          </ac:spMkLst>
        </pc:spChg>
        <pc:picChg chg="add mod">
          <ac:chgData name="Walaa Mohamed" userId="ba951f07e6dc95d4" providerId="LiveId" clId="{227DBB55-5B6E-4D6E-8DAB-B60C8DDA0F93}" dt="2023-10-26T08:55:13.670" v="95" actId="14100"/>
          <ac:picMkLst>
            <pc:docMk/>
            <pc:sldMk cId="1890704532" sldId="284"/>
            <ac:picMk id="4" creationId="{380FCC5A-18CE-C7FC-5ACC-607232331AEA}"/>
          </ac:picMkLst>
        </pc:picChg>
        <pc:picChg chg="del mod">
          <ac:chgData name="Walaa Mohamed" userId="ba951f07e6dc95d4" providerId="LiveId" clId="{227DBB55-5B6E-4D6E-8DAB-B60C8DDA0F93}" dt="2023-10-26T08:55:01.993" v="91" actId="478"/>
          <ac:picMkLst>
            <pc:docMk/>
            <pc:sldMk cId="1890704532" sldId="284"/>
            <ac:picMk id="5" creationId="{A6D81FBF-87B7-4B06-9640-5A43FF84B0A4}"/>
          </ac:picMkLst>
        </pc:picChg>
        <pc:inkChg chg="add del">
          <ac:chgData name="Walaa Mohamed" userId="ba951f07e6dc95d4" providerId="LiveId" clId="{227DBB55-5B6E-4D6E-8DAB-B60C8DDA0F93}" dt="2023-10-26T12:58:49.772" v="196" actId="478"/>
          <ac:inkMkLst>
            <pc:docMk/>
            <pc:sldMk cId="1890704532" sldId="284"/>
            <ac:inkMk id="5" creationId="{4E8AC6A1-7A16-01CC-44DD-65D39C96259E}"/>
          </ac:inkMkLst>
        </pc:inkChg>
      </pc:sldChg>
      <pc:sldChg chg="addSp delSp modSp mod">
        <pc:chgData name="Walaa Mohamed" userId="ba951f07e6dc95d4" providerId="LiveId" clId="{227DBB55-5B6E-4D6E-8DAB-B60C8DDA0F93}" dt="2023-10-26T12:58:53.759" v="197" actId="478"/>
        <pc:sldMkLst>
          <pc:docMk/>
          <pc:sldMk cId="680554826" sldId="285"/>
        </pc:sldMkLst>
        <pc:picChg chg="add mod">
          <ac:chgData name="Walaa Mohamed" userId="ba951f07e6dc95d4" providerId="LiveId" clId="{227DBB55-5B6E-4D6E-8DAB-B60C8DDA0F93}" dt="2023-10-26T08:57:04.984" v="102" actId="1076"/>
          <ac:picMkLst>
            <pc:docMk/>
            <pc:sldMk cId="680554826" sldId="285"/>
            <ac:picMk id="4" creationId="{F4D95685-B0A7-C2F6-7B6E-3ADFE15271A5}"/>
          </ac:picMkLst>
        </pc:picChg>
        <pc:picChg chg="del mod">
          <ac:chgData name="Walaa Mohamed" userId="ba951f07e6dc95d4" providerId="LiveId" clId="{227DBB55-5B6E-4D6E-8DAB-B60C8DDA0F93}" dt="2023-10-26T08:56:53.902" v="98" actId="478"/>
          <ac:picMkLst>
            <pc:docMk/>
            <pc:sldMk cId="680554826" sldId="285"/>
            <ac:picMk id="5" creationId="{A6D81FBF-87B7-4B06-9640-5A43FF84B0A4}"/>
          </ac:picMkLst>
        </pc:picChg>
        <pc:inkChg chg="add del">
          <ac:chgData name="Walaa Mohamed" userId="ba951f07e6dc95d4" providerId="LiveId" clId="{227DBB55-5B6E-4D6E-8DAB-B60C8DDA0F93}" dt="2023-10-26T12:58:53.759" v="197" actId="478"/>
          <ac:inkMkLst>
            <pc:docMk/>
            <pc:sldMk cId="680554826" sldId="285"/>
            <ac:inkMk id="5" creationId="{64818CFE-BC9E-4B0F-422F-B3CB546E04DD}"/>
          </ac:inkMkLst>
        </pc:inkChg>
      </pc:sldChg>
      <pc:sldChg chg="addSp delSp modSp mod">
        <pc:chgData name="Walaa Mohamed" userId="ba951f07e6dc95d4" providerId="LiveId" clId="{227DBB55-5B6E-4D6E-8DAB-B60C8DDA0F93}" dt="2023-10-26T12:58:59.920" v="198" actId="478"/>
        <pc:sldMkLst>
          <pc:docMk/>
          <pc:sldMk cId="1972675112" sldId="286"/>
        </pc:sldMkLst>
        <pc:spChg chg="mod">
          <ac:chgData name="Walaa Mohamed" userId="ba951f07e6dc95d4" providerId="LiveId" clId="{227DBB55-5B6E-4D6E-8DAB-B60C8DDA0F93}" dt="2023-10-26T08:59:17.415" v="111" actId="20577"/>
          <ac:spMkLst>
            <pc:docMk/>
            <pc:sldMk cId="1972675112" sldId="286"/>
            <ac:spMk id="3" creationId="{FCF7B950-C7C0-45EE-8FC3-DCB2913E0EB4}"/>
          </ac:spMkLst>
        </pc:spChg>
        <pc:picChg chg="add mod">
          <ac:chgData name="Walaa Mohamed" userId="ba951f07e6dc95d4" providerId="LiveId" clId="{227DBB55-5B6E-4D6E-8DAB-B60C8DDA0F93}" dt="2023-10-26T08:57:57.984" v="107" actId="1076"/>
          <ac:picMkLst>
            <pc:docMk/>
            <pc:sldMk cId="1972675112" sldId="286"/>
            <ac:picMk id="4" creationId="{8AA2BFD7-A699-3B0F-F6FD-E8394D07C715}"/>
          </ac:picMkLst>
        </pc:picChg>
        <pc:picChg chg="del">
          <ac:chgData name="Walaa Mohamed" userId="ba951f07e6dc95d4" providerId="LiveId" clId="{227DBB55-5B6E-4D6E-8DAB-B60C8DDA0F93}" dt="2023-10-26T08:57:49.527" v="103" actId="478"/>
          <ac:picMkLst>
            <pc:docMk/>
            <pc:sldMk cId="1972675112" sldId="286"/>
            <ac:picMk id="5" creationId="{A6D81FBF-87B7-4B06-9640-5A43FF84B0A4}"/>
          </ac:picMkLst>
        </pc:picChg>
        <pc:inkChg chg="add del">
          <ac:chgData name="Walaa Mohamed" userId="ba951f07e6dc95d4" providerId="LiveId" clId="{227DBB55-5B6E-4D6E-8DAB-B60C8DDA0F93}" dt="2023-10-26T12:58:59.920" v="198" actId="478"/>
          <ac:inkMkLst>
            <pc:docMk/>
            <pc:sldMk cId="1972675112" sldId="286"/>
            <ac:inkMk id="5" creationId="{B3376E51-ABD9-7FA5-3982-402DCB367548}"/>
          </ac:inkMkLst>
        </pc:inkChg>
      </pc:sldChg>
      <pc:sldChg chg="addSp delSp modSp mod">
        <pc:chgData name="Walaa Mohamed" userId="ba951f07e6dc95d4" providerId="LiveId" clId="{227DBB55-5B6E-4D6E-8DAB-B60C8DDA0F93}" dt="2023-10-26T12:59:04.319" v="199" actId="478"/>
        <pc:sldMkLst>
          <pc:docMk/>
          <pc:sldMk cId="2282147018" sldId="287"/>
        </pc:sldMkLst>
        <pc:picChg chg="del">
          <ac:chgData name="Walaa Mohamed" userId="ba951f07e6dc95d4" providerId="LiveId" clId="{227DBB55-5B6E-4D6E-8DAB-B60C8DDA0F93}" dt="2023-10-26T09:02:43.554" v="112" actId="478"/>
          <ac:picMkLst>
            <pc:docMk/>
            <pc:sldMk cId="2282147018" sldId="287"/>
            <ac:picMk id="5" creationId="{A6D81FBF-87B7-4B06-9640-5A43FF84B0A4}"/>
          </ac:picMkLst>
        </pc:picChg>
        <pc:picChg chg="add del">
          <ac:chgData name="Walaa Mohamed" userId="ba951f07e6dc95d4" providerId="LiveId" clId="{227DBB55-5B6E-4D6E-8DAB-B60C8DDA0F93}" dt="2023-10-26T09:02:48.351" v="114" actId="22"/>
          <ac:picMkLst>
            <pc:docMk/>
            <pc:sldMk cId="2282147018" sldId="287"/>
            <ac:picMk id="6" creationId="{AE809F97-CC98-9176-89CD-643F2CC52753}"/>
          </ac:picMkLst>
        </pc:picChg>
        <pc:picChg chg="add mod">
          <ac:chgData name="Walaa Mohamed" userId="ba951f07e6dc95d4" providerId="LiveId" clId="{227DBB55-5B6E-4D6E-8DAB-B60C8DDA0F93}" dt="2023-10-26T09:03:04.886" v="116" actId="1076"/>
          <ac:picMkLst>
            <pc:docMk/>
            <pc:sldMk cId="2282147018" sldId="287"/>
            <ac:picMk id="7" creationId="{9A5A643A-F6A2-256C-1D49-6556D8936823}"/>
          </ac:picMkLst>
        </pc:picChg>
        <pc:inkChg chg="add del">
          <ac:chgData name="Walaa Mohamed" userId="ba951f07e6dc95d4" providerId="LiveId" clId="{227DBB55-5B6E-4D6E-8DAB-B60C8DDA0F93}" dt="2023-10-26T12:59:04.319" v="199" actId="478"/>
          <ac:inkMkLst>
            <pc:docMk/>
            <pc:sldMk cId="2282147018" sldId="287"/>
            <ac:inkMk id="4" creationId="{DABF2EEE-FD76-D0F0-4A2D-B81C6D32DDDC}"/>
          </ac:inkMkLst>
        </pc:inkChg>
      </pc:sldChg>
      <pc:sldChg chg="addSp delSp modSp mod">
        <pc:chgData name="Walaa Mohamed" userId="ba951f07e6dc95d4" providerId="LiveId" clId="{227DBB55-5B6E-4D6E-8DAB-B60C8DDA0F93}" dt="2023-10-26T12:59:08.007" v="200" actId="478"/>
        <pc:sldMkLst>
          <pc:docMk/>
          <pc:sldMk cId="378293001" sldId="288"/>
        </pc:sldMkLst>
        <pc:spChg chg="mod">
          <ac:chgData name="Walaa Mohamed" userId="ba951f07e6dc95d4" providerId="LiveId" clId="{227DBB55-5B6E-4D6E-8DAB-B60C8DDA0F93}" dt="2023-10-26T09:03:47.397" v="120" actId="6549"/>
          <ac:spMkLst>
            <pc:docMk/>
            <pc:sldMk cId="378293001" sldId="288"/>
            <ac:spMk id="3" creationId="{FCF7B950-C7C0-45EE-8FC3-DCB2913E0EB4}"/>
          </ac:spMkLst>
        </pc:spChg>
        <pc:picChg chg="add mod">
          <ac:chgData name="Walaa Mohamed" userId="ba951f07e6dc95d4" providerId="LiveId" clId="{227DBB55-5B6E-4D6E-8DAB-B60C8DDA0F93}" dt="2023-10-26T09:03:17.549" v="119" actId="1076"/>
          <ac:picMkLst>
            <pc:docMk/>
            <pc:sldMk cId="378293001" sldId="288"/>
            <ac:picMk id="4" creationId="{CB934876-FF80-734C-A175-AB500DBAD7EE}"/>
          </ac:picMkLst>
        </pc:picChg>
        <pc:picChg chg="del">
          <ac:chgData name="Walaa Mohamed" userId="ba951f07e6dc95d4" providerId="LiveId" clId="{227DBB55-5B6E-4D6E-8DAB-B60C8DDA0F93}" dt="2023-10-26T09:03:11.701" v="117" actId="478"/>
          <ac:picMkLst>
            <pc:docMk/>
            <pc:sldMk cId="378293001" sldId="288"/>
            <ac:picMk id="5" creationId="{A6D81FBF-87B7-4B06-9640-5A43FF84B0A4}"/>
          </ac:picMkLst>
        </pc:picChg>
        <pc:inkChg chg="add del">
          <ac:chgData name="Walaa Mohamed" userId="ba951f07e6dc95d4" providerId="LiveId" clId="{227DBB55-5B6E-4D6E-8DAB-B60C8DDA0F93}" dt="2023-10-26T12:59:08.007" v="200" actId="478"/>
          <ac:inkMkLst>
            <pc:docMk/>
            <pc:sldMk cId="378293001" sldId="288"/>
            <ac:inkMk id="5" creationId="{BFFD3F99-F159-9B80-1A38-C139315F7AC2}"/>
          </ac:inkMkLst>
        </pc:inkChg>
      </pc:sldChg>
      <pc:sldChg chg="addSp delSp modSp mod">
        <pc:chgData name="Walaa Mohamed" userId="ba951f07e6dc95d4" providerId="LiveId" clId="{227DBB55-5B6E-4D6E-8DAB-B60C8DDA0F93}" dt="2023-10-26T12:59:11.861" v="201" actId="478"/>
        <pc:sldMkLst>
          <pc:docMk/>
          <pc:sldMk cId="989899754" sldId="290"/>
        </pc:sldMkLst>
        <pc:picChg chg="add mod">
          <ac:chgData name="Walaa Mohamed" userId="ba951f07e6dc95d4" providerId="LiveId" clId="{227DBB55-5B6E-4D6E-8DAB-B60C8DDA0F93}" dt="2023-10-26T09:04:21.775" v="123" actId="1076"/>
          <ac:picMkLst>
            <pc:docMk/>
            <pc:sldMk cId="989899754" sldId="290"/>
            <ac:picMk id="4" creationId="{ED7954A0-EBCF-A4E3-52DB-FAD89AFDFD73}"/>
          </ac:picMkLst>
        </pc:picChg>
        <pc:picChg chg="del">
          <ac:chgData name="Walaa Mohamed" userId="ba951f07e6dc95d4" providerId="LiveId" clId="{227DBB55-5B6E-4D6E-8DAB-B60C8DDA0F93}" dt="2023-10-26T09:04:15.555" v="121" actId="478"/>
          <ac:picMkLst>
            <pc:docMk/>
            <pc:sldMk cId="989899754" sldId="290"/>
            <ac:picMk id="5" creationId="{A6D81FBF-87B7-4B06-9640-5A43FF84B0A4}"/>
          </ac:picMkLst>
        </pc:picChg>
        <pc:inkChg chg="add del">
          <ac:chgData name="Walaa Mohamed" userId="ba951f07e6dc95d4" providerId="LiveId" clId="{227DBB55-5B6E-4D6E-8DAB-B60C8DDA0F93}" dt="2023-10-26T12:59:11.861" v="201" actId="478"/>
          <ac:inkMkLst>
            <pc:docMk/>
            <pc:sldMk cId="989899754" sldId="290"/>
            <ac:inkMk id="5" creationId="{EEC22F7C-A55D-7335-5953-3918A004C8A9}"/>
          </ac:inkMkLst>
        </pc:inkChg>
      </pc:sldChg>
      <pc:sldChg chg="addSp delSp modSp mod">
        <pc:chgData name="Walaa Mohamed" userId="ba951f07e6dc95d4" providerId="LiveId" clId="{227DBB55-5B6E-4D6E-8DAB-B60C8DDA0F93}" dt="2023-10-26T12:59:18.130" v="202" actId="478"/>
        <pc:sldMkLst>
          <pc:docMk/>
          <pc:sldMk cId="112279972" sldId="291"/>
        </pc:sldMkLst>
        <pc:picChg chg="add mod">
          <ac:chgData name="Walaa Mohamed" userId="ba951f07e6dc95d4" providerId="LiveId" clId="{227DBB55-5B6E-4D6E-8DAB-B60C8DDA0F93}" dt="2023-10-26T09:06:12.110" v="126" actId="1076"/>
          <ac:picMkLst>
            <pc:docMk/>
            <pc:sldMk cId="112279972" sldId="291"/>
            <ac:picMk id="4" creationId="{7361EC63-5D9F-CA98-AE9D-5C5F03ABAD01}"/>
          </ac:picMkLst>
        </pc:picChg>
        <pc:picChg chg="del">
          <ac:chgData name="Walaa Mohamed" userId="ba951f07e6dc95d4" providerId="LiveId" clId="{227DBB55-5B6E-4D6E-8DAB-B60C8DDA0F93}" dt="2023-10-26T09:06:06.046" v="124" actId="478"/>
          <ac:picMkLst>
            <pc:docMk/>
            <pc:sldMk cId="112279972" sldId="291"/>
            <ac:picMk id="5" creationId="{A6D81FBF-87B7-4B06-9640-5A43FF84B0A4}"/>
          </ac:picMkLst>
        </pc:picChg>
        <pc:inkChg chg="add del">
          <ac:chgData name="Walaa Mohamed" userId="ba951f07e6dc95d4" providerId="LiveId" clId="{227DBB55-5B6E-4D6E-8DAB-B60C8DDA0F93}" dt="2023-10-26T12:59:18.130" v="202" actId="478"/>
          <ac:inkMkLst>
            <pc:docMk/>
            <pc:sldMk cId="112279972" sldId="291"/>
            <ac:inkMk id="5" creationId="{565D8340-1BB1-8E01-15BA-66288DA72005}"/>
          </ac:inkMkLst>
        </pc:inkChg>
      </pc:sldChg>
      <pc:sldChg chg="addSp delSp modSp mod">
        <pc:chgData name="Walaa Mohamed" userId="ba951f07e6dc95d4" providerId="LiveId" clId="{227DBB55-5B6E-4D6E-8DAB-B60C8DDA0F93}" dt="2023-10-26T12:59:22.444" v="203" actId="478"/>
        <pc:sldMkLst>
          <pc:docMk/>
          <pc:sldMk cId="2140156868" sldId="292"/>
        </pc:sldMkLst>
        <pc:picChg chg="del">
          <ac:chgData name="Walaa Mohamed" userId="ba951f07e6dc95d4" providerId="LiveId" clId="{227DBB55-5B6E-4D6E-8DAB-B60C8DDA0F93}" dt="2023-10-26T09:07:22.821" v="127" actId="478"/>
          <ac:picMkLst>
            <pc:docMk/>
            <pc:sldMk cId="2140156868" sldId="292"/>
            <ac:picMk id="5" creationId="{A6D81FBF-87B7-4B06-9640-5A43FF84B0A4}"/>
          </ac:picMkLst>
        </pc:picChg>
        <pc:picChg chg="add del">
          <ac:chgData name="Walaa Mohamed" userId="ba951f07e6dc95d4" providerId="LiveId" clId="{227DBB55-5B6E-4D6E-8DAB-B60C8DDA0F93}" dt="2023-10-26T09:16:14.376" v="129" actId="22"/>
          <ac:picMkLst>
            <pc:docMk/>
            <pc:sldMk cId="2140156868" sldId="292"/>
            <ac:picMk id="6" creationId="{28187945-3F43-FB55-D329-0A9A20DDC622}"/>
          </ac:picMkLst>
        </pc:picChg>
        <pc:picChg chg="add mod">
          <ac:chgData name="Walaa Mohamed" userId="ba951f07e6dc95d4" providerId="LiveId" clId="{227DBB55-5B6E-4D6E-8DAB-B60C8DDA0F93}" dt="2023-10-26T09:16:29.167" v="131" actId="1076"/>
          <ac:picMkLst>
            <pc:docMk/>
            <pc:sldMk cId="2140156868" sldId="292"/>
            <ac:picMk id="7" creationId="{90C3A59B-C91F-81FD-6915-614E2D26AA0A}"/>
          </ac:picMkLst>
        </pc:picChg>
        <pc:inkChg chg="add del">
          <ac:chgData name="Walaa Mohamed" userId="ba951f07e6dc95d4" providerId="LiveId" clId="{227DBB55-5B6E-4D6E-8DAB-B60C8DDA0F93}" dt="2023-10-26T12:59:22.444" v="203" actId="478"/>
          <ac:inkMkLst>
            <pc:docMk/>
            <pc:sldMk cId="2140156868" sldId="292"/>
            <ac:inkMk id="4" creationId="{BFE34F7B-1AAA-82F5-5AF3-859564A56A9C}"/>
          </ac:inkMkLst>
        </pc:inkChg>
      </pc:sldChg>
      <pc:sldChg chg="addSp delSp modSp mod">
        <pc:chgData name="Walaa Mohamed" userId="ba951f07e6dc95d4" providerId="LiveId" clId="{227DBB55-5B6E-4D6E-8DAB-B60C8DDA0F93}" dt="2023-10-26T12:59:26.742" v="205" actId="478"/>
        <pc:sldMkLst>
          <pc:docMk/>
          <pc:sldMk cId="1251700014" sldId="293"/>
        </pc:sldMkLst>
        <pc:spChg chg="mod">
          <ac:chgData name="Walaa Mohamed" userId="ba951f07e6dc95d4" providerId="LiveId" clId="{227DBB55-5B6E-4D6E-8DAB-B60C8DDA0F93}" dt="2023-10-26T09:17:16.868" v="133" actId="20577"/>
          <ac:spMkLst>
            <pc:docMk/>
            <pc:sldMk cId="1251700014" sldId="293"/>
            <ac:spMk id="3" creationId="{FCF7B950-C7C0-45EE-8FC3-DCB2913E0EB4}"/>
          </ac:spMkLst>
        </pc:spChg>
        <pc:picChg chg="add mod">
          <ac:chgData name="Walaa Mohamed" userId="ba951f07e6dc95d4" providerId="LiveId" clId="{227DBB55-5B6E-4D6E-8DAB-B60C8DDA0F93}" dt="2023-10-26T09:17:48.016" v="136" actId="1076"/>
          <ac:picMkLst>
            <pc:docMk/>
            <pc:sldMk cId="1251700014" sldId="293"/>
            <ac:picMk id="4" creationId="{211F0A73-438C-4A20-ECA5-722374980C5D}"/>
          </ac:picMkLst>
        </pc:picChg>
        <pc:picChg chg="del">
          <ac:chgData name="Walaa Mohamed" userId="ba951f07e6dc95d4" providerId="LiveId" clId="{227DBB55-5B6E-4D6E-8DAB-B60C8DDA0F93}" dt="2023-10-26T09:17:41.519" v="134" actId="478"/>
          <ac:picMkLst>
            <pc:docMk/>
            <pc:sldMk cId="1251700014" sldId="293"/>
            <ac:picMk id="5" creationId="{A6D81FBF-87B7-4B06-9640-5A43FF84B0A4}"/>
          </ac:picMkLst>
        </pc:picChg>
        <pc:inkChg chg="add del mod">
          <ac:chgData name="Walaa Mohamed" userId="ba951f07e6dc95d4" providerId="LiveId" clId="{227DBB55-5B6E-4D6E-8DAB-B60C8DDA0F93}" dt="2023-10-26T12:59:26.742" v="205" actId="478"/>
          <ac:inkMkLst>
            <pc:docMk/>
            <pc:sldMk cId="1251700014" sldId="293"/>
            <ac:inkMk id="5" creationId="{636ADC70-032E-2EB6-03C3-539F02B58549}"/>
          </ac:inkMkLst>
        </pc:inkChg>
      </pc:sldChg>
      <pc:sldChg chg="addSp delSp modSp mod">
        <pc:chgData name="Walaa Mohamed" userId="ba951f07e6dc95d4" providerId="LiveId" clId="{227DBB55-5B6E-4D6E-8DAB-B60C8DDA0F93}" dt="2023-10-26T12:59:30.892" v="206" actId="478"/>
        <pc:sldMkLst>
          <pc:docMk/>
          <pc:sldMk cId="4256813510" sldId="294"/>
        </pc:sldMkLst>
        <pc:picChg chg="add mod">
          <ac:chgData name="Walaa Mohamed" userId="ba951f07e6dc95d4" providerId="LiveId" clId="{227DBB55-5B6E-4D6E-8DAB-B60C8DDA0F93}" dt="2023-10-26T09:18:10.890" v="139" actId="1076"/>
          <ac:picMkLst>
            <pc:docMk/>
            <pc:sldMk cId="4256813510" sldId="294"/>
            <ac:picMk id="4" creationId="{F235B62A-ACD0-637C-65BE-EEE1F441E4D4}"/>
          </ac:picMkLst>
        </pc:picChg>
        <pc:picChg chg="del">
          <ac:chgData name="Walaa Mohamed" userId="ba951f07e6dc95d4" providerId="LiveId" clId="{227DBB55-5B6E-4D6E-8DAB-B60C8DDA0F93}" dt="2023-10-26T09:18:03.858" v="137" actId="478"/>
          <ac:picMkLst>
            <pc:docMk/>
            <pc:sldMk cId="4256813510" sldId="294"/>
            <ac:picMk id="5" creationId="{A6D81FBF-87B7-4B06-9640-5A43FF84B0A4}"/>
          </ac:picMkLst>
        </pc:picChg>
        <pc:inkChg chg="add del">
          <ac:chgData name="Walaa Mohamed" userId="ba951f07e6dc95d4" providerId="LiveId" clId="{227DBB55-5B6E-4D6E-8DAB-B60C8DDA0F93}" dt="2023-10-26T12:59:30.892" v="206" actId="478"/>
          <ac:inkMkLst>
            <pc:docMk/>
            <pc:sldMk cId="4256813510" sldId="294"/>
            <ac:inkMk id="5" creationId="{A3B39FC8-349F-B237-E6BE-3F1CC0223DA4}"/>
          </ac:inkMkLst>
        </pc:inkChg>
      </pc:sldChg>
      <pc:sldChg chg="addSp delSp modSp mod">
        <pc:chgData name="Walaa Mohamed" userId="ba951f07e6dc95d4" providerId="LiveId" clId="{227DBB55-5B6E-4D6E-8DAB-B60C8DDA0F93}" dt="2023-10-26T12:59:34.961" v="207" actId="478"/>
        <pc:sldMkLst>
          <pc:docMk/>
          <pc:sldMk cId="1923176021" sldId="295"/>
        </pc:sldMkLst>
        <pc:picChg chg="add mod">
          <ac:chgData name="Walaa Mohamed" userId="ba951f07e6dc95d4" providerId="LiveId" clId="{227DBB55-5B6E-4D6E-8DAB-B60C8DDA0F93}" dt="2023-10-26T09:19:17.143" v="142" actId="1076"/>
          <ac:picMkLst>
            <pc:docMk/>
            <pc:sldMk cId="1923176021" sldId="295"/>
            <ac:picMk id="4" creationId="{19CBBE31-DC85-8C11-2FEB-9B45F4F7B136}"/>
          </ac:picMkLst>
        </pc:picChg>
        <pc:picChg chg="del">
          <ac:chgData name="Walaa Mohamed" userId="ba951f07e6dc95d4" providerId="LiveId" clId="{227DBB55-5B6E-4D6E-8DAB-B60C8DDA0F93}" dt="2023-10-26T09:19:10.565" v="140" actId="478"/>
          <ac:picMkLst>
            <pc:docMk/>
            <pc:sldMk cId="1923176021" sldId="295"/>
            <ac:picMk id="5" creationId="{A6D81FBF-87B7-4B06-9640-5A43FF84B0A4}"/>
          </ac:picMkLst>
        </pc:picChg>
        <pc:inkChg chg="add del">
          <ac:chgData name="Walaa Mohamed" userId="ba951f07e6dc95d4" providerId="LiveId" clId="{227DBB55-5B6E-4D6E-8DAB-B60C8DDA0F93}" dt="2023-10-26T12:59:34.961" v="207" actId="478"/>
          <ac:inkMkLst>
            <pc:docMk/>
            <pc:sldMk cId="1923176021" sldId="295"/>
            <ac:inkMk id="5" creationId="{D6DC0FCE-7593-344B-B9B9-7F4FDBCD48BC}"/>
          </ac:inkMkLst>
        </pc:inkChg>
      </pc:sldChg>
      <pc:sldChg chg="addSp delSp modSp mod">
        <pc:chgData name="Walaa Mohamed" userId="ba951f07e6dc95d4" providerId="LiveId" clId="{227DBB55-5B6E-4D6E-8DAB-B60C8DDA0F93}" dt="2023-10-26T09:20:35.420" v="145" actId="1076"/>
        <pc:sldMkLst>
          <pc:docMk/>
          <pc:sldMk cId="3303656963" sldId="296"/>
        </pc:sldMkLst>
        <pc:picChg chg="add mod">
          <ac:chgData name="Walaa Mohamed" userId="ba951f07e6dc95d4" providerId="LiveId" clId="{227DBB55-5B6E-4D6E-8DAB-B60C8DDA0F93}" dt="2023-10-26T09:20:35.420" v="145" actId="1076"/>
          <ac:picMkLst>
            <pc:docMk/>
            <pc:sldMk cId="3303656963" sldId="296"/>
            <ac:picMk id="4" creationId="{C27F21F1-40EC-5362-CF9E-8BCF1C69CFA4}"/>
          </ac:picMkLst>
        </pc:picChg>
        <pc:picChg chg="del">
          <ac:chgData name="Walaa Mohamed" userId="ba951f07e6dc95d4" providerId="LiveId" clId="{227DBB55-5B6E-4D6E-8DAB-B60C8DDA0F93}" dt="2023-10-26T09:20:29.209" v="143" actId="478"/>
          <ac:picMkLst>
            <pc:docMk/>
            <pc:sldMk cId="3303656963" sldId="296"/>
            <ac:picMk id="5" creationId="{A6D81FBF-87B7-4B06-9640-5A43FF84B0A4}"/>
          </ac:picMkLst>
        </pc:picChg>
      </pc:sldChg>
      <pc:sldChg chg="addSp delSp modSp mod">
        <pc:chgData name="Walaa Mohamed" userId="ba951f07e6dc95d4" providerId="LiveId" clId="{227DBB55-5B6E-4D6E-8DAB-B60C8DDA0F93}" dt="2023-10-26T09:21:49.183" v="149" actId="1076"/>
        <pc:sldMkLst>
          <pc:docMk/>
          <pc:sldMk cId="2856754584" sldId="297"/>
        </pc:sldMkLst>
        <pc:picChg chg="add mod">
          <ac:chgData name="Walaa Mohamed" userId="ba951f07e6dc95d4" providerId="LiveId" clId="{227DBB55-5B6E-4D6E-8DAB-B60C8DDA0F93}" dt="2023-10-26T09:21:49.183" v="149" actId="1076"/>
          <ac:picMkLst>
            <pc:docMk/>
            <pc:sldMk cId="2856754584" sldId="297"/>
            <ac:picMk id="4" creationId="{2563D793-4736-0472-65BE-83446705C98C}"/>
          </ac:picMkLst>
        </pc:picChg>
        <pc:picChg chg="del">
          <ac:chgData name="Walaa Mohamed" userId="ba951f07e6dc95d4" providerId="LiveId" clId="{227DBB55-5B6E-4D6E-8DAB-B60C8DDA0F93}" dt="2023-10-26T09:21:33.902" v="146" actId="478"/>
          <ac:picMkLst>
            <pc:docMk/>
            <pc:sldMk cId="2856754584" sldId="297"/>
            <ac:picMk id="5" creationId="{A6D81FBF-87B7-4B06-9640-5A43FF84B0A4}"/>
          </ac:picMkLst>
        </pc:picChg>
      </pc:sldChg>
      <pc:sldChg chg="addSp delSp modSp mod">
        <pc:chgData name="Walaa Mohamed" userId="ba951f07e6dc95d4" providerId="LiveId" clId="{227DBB55-5B6E-4D6E-8DAB-B60C8DDA0F93}" dt="2023-10-26T09:28:34.065" v="152" actId="1076"/>
        <pc:sldMkLst>
          <pc:docMk/>
          <pc:sldMk cId="1234977085" sldId="298"/>
        </pc:sldMkLst>
        <pc:picChg chg="add mod">
          <ac:chgData name="Walaa Mohamed" userId="ba951f07e6dc95d4" providerId="LiveId" clId="{227DBB55-5B6E-4D6E-8DAB-B60C8DDA0F93}" dt="2023-10-26T09:28:34.065" v="152" actId="1076"/>
          <ac:picMkLst>
            <pc:docMk/>
            <pc:sldMk cId="1234977085" sldId="298"/>
            <ac:picMk id="4" creationId="{F65DCC40-DC2C-3D35-B35A-870B4630CAA5}"/>
          </ac:picMkLst>
        </pc:picChg>
        <pc:picChg chg="del">
          <ac:chgData name="Walaa Mohamed" userId="ba951f07e6dc95d4" providerId="LiveId" clId="{227DBB55-5B6E-4D6E-8DAB-B60C8DDA0F93}" dt="2023-10-26T09:28:27.428" v="150" actId="478"/>
          <ac:picMkLst>
            <pc:docMk/>
            <pc:sldMk cId="1234977085" sldId="298"/>
            <ac:picMk id="5" creationId="{A6D81FBF-87B7-4B06-9640-5A43FF84B0A4}"/>
          </ac:picMkLst>
        </pc:picChg>
      </pc:sldChg>
      <pc:sldChg chg="addSp delSp modSp mod">
        <pc:chgData name="Walaa Mohamed" userId="ba951f07e6dc95d4" providerId="LiveId" clId="{227DBB55-5B6E-4D6E-8DAB-B60C8DDA0F93}" dt="2023-10-26T09:30:38.665" v="155" actId="1076"/>
        <pc:sldMkLst>
          <pc:docMk/>
          <pc:sldMk cId="3395124638" sldId="299"/>
        </pc:sldMkLst>
        <pc:picChg chg="add mod">
          <ac:chgData name="Walaa Mohamed" userId="ba951f07e6dc95d4" providerId="LiveId" clId="{227DBB55-5B6E-4D6E-8DAB-B60C8DDA0F93}" dt="2023-10-26T09:30:38.665" v="155" actId="1076"/>
          <ac:picMkLst>
            <pc:docMk/>
            <pc:sldMk cId="3395124638" sldId="299"/>
            <ac:picMk id="4" creationId="{4314E94B-7A5B-F74A-D61B-65CC97D9A8CC}"/>
          </ac:picMkLst>
        </pc:picChg>
        <pc:picChg chg="del">
          <ac:chgData name="Walaa Mohamed" userId="ba951f07e6dc95d4" providerId="LiveId" clId="{227DBB55-5B6E-4D6E-8DAB-B60C8DDA0F93}" dt="2023-10-26T09:30:33.493" v="153" actId="478"/>
          <ac:picMkLst>
            <pc:docMk/>
            <pc:sldMk cId="3395124638" sldId="299"/>
            <ac:picMk id="5" creationId="{A6D81FBF-87B7-4B06-9640-5A43FF84B0A4}"/>
          </ac:picMkLst>
        </pc:picChg>
      </pc:sldChg>
      <pc:sldChg chg="addSp delSp modSp mod">
        <pc:chgData name="Walaa Mohamed" userId="ba951f07e6dc95d4" providerId="LiveId" clId="{227DBB55-5B6E-4D6E-8DAB-B60C8DDA0F93}" dt="2023-10-26T09:31:54.948" v="160" actId="20577"/>
        <pc:sldMkLst>
          <pc:docMk/>
          <pc:sldMk cId="3488216558" sldId="301"/>
        </pc:sldMkLst>
        <pc:spChg chg="mod">
          <ac:chgData name="Walaa Mohamed" userId="ba951f07e6dc95d4" providerId="LiveId" clId="{227DBB55-5B6E-4D6E-8DAB-B60C8DDA0F93}" dt="2023-10-26T09:31:54.948" v="160" actId="20577"/>
          <ac:spMkLst>
            <pc:docMk/>
            <pc:sldMk cId="3488216558" sldId="301"/>
            <ac:spMk id="3" creationId="{FCF7B950-C7C0-45EE-8FC3-DCB2913E0EB4}"/>
          </ac:spMkLst>
        </pc:spChg>
        <pc:picChg chg="add mod">
          <ac:chgData name="Walaa Mohamed" userId="ba951f07e6dc95d4" providerId="LiveId" clId="{227DBB55-5B6E-4D6E-8DAB-B60C8DDA0F93}" dt="2023-10-26T09:31:04.013" v="158" actId="1076"/>
          <ac:picMkLst>
            <pc:docMk/>
            <pc:sldMk cId="3488216558" sldId="301"/>
            <ac:picMk id="4" creationId="{7A00B7C2-1557-3930-3215-1A4F8BB8A939}"/>
          </ac:picMkLst>
        </pc:picChg>
        <pc:picChg chg="del">
          <ac:chgData name="Walaa Mohamed" userId="ba951f07e6dc95d4" providerId="LiveId" clId="{227DBB55-5B6E-4D6E-8DAB-B60C8DDA0F93}" dt="2023-10-26T09:30:58.613" v="156" actId="478"/>
          <ac:picMkLst>
            <pc:docMk/>
            <pc:sldMk cId="3488216558" sldId="301"/>
            <ac:picMk id="5" creationId="{A6D81FBF-87B7-4B06-9640-5A43FF84B0A4}"/>
          </ac:picMkLst>
        </pc:picChg>
      </pc:sldChg>
      <pc:sldChg chg="addSp delSp modSp mod">
        <pc:chgData name="Walaa Mohamed" userId="ba951f07e6dc95d4" providerId="LiveId" clId="{227DBB55-5B6E-4D6E-8DAB-B60C8DDA0F93}" dt="2023-10-26T09:33:41.735" v="163" actId="1076"/>
        <pc:sldMkLst>
          <pc:docMk/>
          <pc:sldMk cId="3687452467" sldId="302"/>
        </pc:sldMkLst>
        <pc:picChg chg="add mod">
          <ac:chgData name="Walaa Mohamed" userId="ba951f07e6dc95d4" providerId="LiveId" clId="{227DBB55-5B6E-4D6E-8DAB-B60C8DDA0F93}" dt="2023-10-26T09:33:41.735" v="163" actId="1076"/>
          <ac:picMkLst>
            <pc:docMk/>
            <pc:sldMk cId="3687452467" sldId="302"/>
            <ac:picMk id="4" creationId="{2F3ABA8A-9B2F-421B-4474-5AED7E390DE5}"/>
          </ac:picMkLst>
        </pc:picChg>
        <pc:picChg chg="del">
          <ac:chgData name="Walaa Mohamed" userId="ba951f07e6dc95d4" providerId="LiveId" clId="{227DBB55-5B6E-4D6E-8DAB-B60C8DDA0F93}" dt="2023-10-26T09:33:15.913" v="161" actId="478"/>
          <ac:picMkLst>
            <pc:docMk/>
            <pc:sldMk cId="3687452467" sldId="302"/>
            <ac:picMk id="5" creationId="{A6D81FBF-87B7-4B06-9640-5A43FF84B0A4}"/>
          </ac:picMkLst>
        </pc:picChg>
      </pc:sldChg>
      <pc:sldChg chg="addSp delSp modSp mod">
        <pc:chgData name="Walaa Mohamed" userId="ba951f07e6dc95d4" providerId="LiveId" clId="{227DBB55-5B6E-4D6E-8DAB-B60C8DDA0F93}" dt="2023-10-26T12:57:32.642" v="179" actId="478"/>
        <pc:sldMkLst>
          <pc:docMk/>
          <pc:sldMk cId="3980953469" sldId="304"/>
        </pc:sldMkLst>
        <pc:picChg chg="del mod">
          <ac:chgData name="Walaa Mohamed" userId="ba951f07e6dc95d4" providerId="LiveId" clId="{227DBB55-5B6E-4D6E-8DAB-B60C8DDA0F93}" dt="2023-10-26T08:45:18.195" v="21" actId="478"/>
          <ac:picMkLst>
            <pc:docMk/>
            <pc:sldMk cId="3980953469" sldId="304"/>
            <ac:picMk id="4" creationId="{B387E583-DA14-45F6-83A6-E48951C9B42C}"/>
          </ac:picMkLst>
        </pc:picChg>
        <pc:picChg chg="add mod">
          <ac:chgData name="Walaa Mohamed" userId="ba951f07e6dc95d4" providerId="LiveId" clId="{227DBB55-5B6E-4D6E-8DAB-B60C8DDA0F93}" dt="2023-10-26T08:45:25.891" v="24" actId="1076"/>
          <ac:picMkLst>
            <pc:docMk/>
            <pc:sldMk cId="3980953469" sldId="304"/>
            <ac:picMk id="5" creationId="{6F17DE63-ACB0-1390-591A-09A61ABF2EEF}"/>
          </ac:picMkLst>
        </pc:picChg>
        <pc:inkChg chg="add del">
          <ac:chgData name="Walaa Mohamed" userId="ba951f07e6dc95d4" providerId="LiveId" clId="{227DBB55-5B6E-4D6E-8DAB-B60C8DDA0F93}" dt="2023-10-26T12:57:32.642" v="179" actId="478"/>
          <ac:inkMkLst>
            <pc:docMk/>
            <pc:sldMk cId="3980953469" sldId="304"/>
            <ac:inkMk id="4" creationId="{6C4F88D0-E8DE-2403-EDC9-74A2A014AAED}"/>
          </ac:inkMkLst>
        </pc:inkChg>
      </pc:sldChg>
      <pc:sldChg chg="addSp delSp modSp add del mod">
        <pc:chgData name="Walaa Mohamed" userId="ba951f07e6dc95d4" providerId="LiveId" clId="{227DBB55-5B6E-4D6E-8DAB-B60C8DDA0F93}" dt="2023-10-26T09:41:30.288" v="172" actId="1076"/>
        <pc:sldMkLst>
          <pc:docMk/>
          <pc:sldMk cId="1942986204" sldId="305"/>
        </pc:sldMkLst>
        <pc:picChg chg="del mod">
          <ac:chgData name="Walaa Mohamed" userId="ba951f07e6dc95d4" providerId="LiveId" clId="{227DBB55-5B6E-4D6E-8DAB-B60C8DDA0F93}" dt="2023-10-26T09:41:23.438" v="170" actId="478"/>
          <ac:picMkLst>
            <pc:docMk/>
            <pc:sldMk cId="1942986204" sldId="305"/>
            <ac:picMk id="4" creationId="{E58E3FD3-25EB-442E-AEA4-87F437F690EF}"/>
          </ac:picMkLst>
        </pc:picChg>
        <pc:picChg chg="add mod">
          <ac:chgData name="Walaa Mohamed" userId="ba951f07e6dc95d4" providerId="LiveId" clId="{227DBB55-5B6E-4D6E-8DAB-B60C8DDA0F93}" dt="2023-10-26T09:41:30.288" v="172" actId="1076"/>
          <ac:picMkLst>
            <pc:docMk/>
            <pc:sldMk cId="1942986204" sldId="305"/>
            <ac:picMk id="6" creationId="{40093879-8432-A8EE-2603-4615E0FC8669}"/>
          </ac:picMkLst>
        </pc:picChg>
      </pc:sldChg>
      <pc:sldChg chg="new del">
        <pc:chgData name="Walaa Mohamed" userId="ba951f07e6dc95d4" providerId="LiveId" clId="{227DBB55-5B6E-4D6E-8DAB-B60C8DDA0F93}" dt="2023-10-26T08:42:07.446" v="3" actId="47"/>
        <pc:sldMkLst>
          <pc:docMk/>
          <pc:sldMk cId="3436706422" sldId="306"/>
        </pc:sldMkLst>
      </pc:sldChg>
      <pc:sldChg chg="addSp delSp modSp add mod">
        <pc:chgData name="Walaa Mohamed" userId="ba951f07e6dc95d4" providerId="LiveId" clId="{227DBB55-5B6E-4D6E-8DAB-B60C8DDA0F93}" dt="2023-10-26T12:57:28.406" v="178" actId="478"/>
        <pc:sldMkLst>
          <pc:docMk/>
          <pc:sldMk cId="701632073" sldId="347"/>
        </pc:sldMkLst>
        <pc:spChg chg="mod">
          <ac:chgData name="Walaa Mohamed" userId="ba951f07e6dc95d4" providerId="LiveId" clId="{227DBB55-5B6E-4D6E-8DAB-B60C8DDA0F93}" dt="2023-10-26T08:45:01.958" v="18" actId="20577"/>
          <ac:spMkLst>
            <pc:docMk/>
            <pc:sldMk cId="701632073" sldId="347"/>
            <ac:spMk id="10" creationId="{844810E4-E8A9-2051-4D02-31024B944D7B}"/>
          </ac:spMkLst>
        </pc:spChg>
        <pc:inkChg chg="add del">
          <ac:chgData name="Walaa Mohamed" userId="ba951f07e6dc95d4" providerId="LiveId" clId="{227DBB55-5B6E-4D6E-8DAB-B60C8DDA0F93}" dt="2023-10-26T12:57:28.406" v="178" actId="478"/>
          <ac:inkMkLst>
            <pc:docMk/>
            <pc:sldMk cId="701632073" sldId="347"/>
            <ac:inkMk id="4" creationId="{2A646E2F-4860-F06B-0598-55427F20CAEF}"/>
          </ac:inkMkLst>
        </pc:inkChg>
      </pc:sldChg>
      <pc:sldMasterChg chg="add del addSldLayout delSldLayout">
        <pc:chgData name="Walaa Mohamed" userId="ba951f07e6dc95d4" providerId="LiveId" clId="{227DBB55-5B6E-4D6E-8DAB-B60C8DDA0F93}" dt="2023-10-26T09:41:38.034" v="174" actId="47"/>
        <pc:sldMasterMkLst>
          <pc:docMk/>
          <pc:sldMasterMk cId="2489686256" sldId="2147483660"/>
        </pc:sldMasterMkLst>
        <pc:sldLayoutChg chg="add del">
          <pc:chgData name="Walaa Mohamed" userId="ba951f07e6dc95d4" providerId="LiveId" clId="{227DBB55-5B6E-4D6E-8DAB-B60C8DDA0F93}" dt="2023-10-26T09:41:38.034" v="174" actId="47"/>
          <pc:sldLayoutMkLst>
            <pc:docMk/>
            <pc:sldMasterMk cId="2489686256" sldId="2147483660"/>
            <pc:sldLayoutMk cId="967350337" sldId="2147483661"/>
          </pc:sldLayoutMkLst>
        </pc:sldLayoutChg>
        <pc:sldLayoutChg chg="add del">
          <pc:chgData name="Walaa Mohamed" userId="ba951f07e6dc95d4" providerId="LiveId" clId="{227DBB55-5B6E-4D6E-8DAB-B60C8DDA0F93}" dt="2023-10-26T09:41:38.034" v="174" actId="47"/>
          <pc:sldLayoutMkLst>
            <pc:docMk/>
            <pc:sldMasterMk cId="2489686256" sldId="2147483660"/>
            <pc:sldLayoutMk cId="793065681" sldId="2147483662"/>
          </pc:sldLayoutMkLst>
        </pc:sldLayoutChg>
        <pc:sldLayoutChg chg="add del">
          <pc:chgData name="Walaa Mohamed" userId="ba951f07e6dc95d4" providerId="LiveId" clId="{227DBB55-5B6E-4D6E-8DAB-B60C8DDA0F93}" dt="2023-10-26T09:41:38.034" v="174" actId="47"/>
          <pc:sldLayoutMkLst>
            <pc:docMk/>
            <pc:sldMasterMk cId="2489686256" sldId="2147483660"/>
            <pc:sldLayoutMk cId="4217575618" sldId="2147483663"/>
          </pc:sldLayoutMkLst>
        </pc:sldLayoutChg>
        <pc:sldLayoutChg chg="add del">
          <pc:chgData name="Walaa Mohamed" userId="ba951f07e6dc95d4" providerId="LiveId" clId="{227DBB55-5B6E-4D6E-8DAB-B60C8DDA0F93}" dt="2023-10-26T09:41:38.034" v="174" actId="47"/>
          <pc:sldLayoutMkLst>
            <pc:docMk/>
            <pc:sldMasterMk cId="2489686256" sldId="2147483660"/>
            <pc:sldLayoutMk cId="2506864756" sldId="2147483664"/>
          </pc:sldLayoutMkLst>
        </pc:sldLayoutChg>
        <pc:sldLayoutChg chg="add del">
          <pc:chgData name="Walaa Mohamed" userId="ba951f07e6dc95d4" providerId="LiveId" clId="{227DBB55-5B6E-4D6E-8DAB-B60C8DDA0F93}" dt="2023-10-26T09:41:38.034" v="174" actId="47"/>
          <pc:sldLayoutMkLst>
            <pc:docMk/>
            <pc:sldMasterMk cId="2489686256" sldId="2147483660"/>
            <pc:sldLayoutMk cId="2552094077" sldId="2147483665"/>
          </pc:sldLayoutMkLst>
        </pc:sldLayoutChg>
        <pc:sldLayoutChg chg="add del">
          <pc:chgData name="Walaa Mohamed" userId="ba951f07e6dc95d4" providerId="LiveId" clId="{227DBB55-5B6E-4D6E-8DAB-B60C8DDA0F93}" dt="2023-10-26T09:41:38.034" v="174" actId="47"/>
          <pc:sldLayoutMkLst>
            <pc:docMk/>
            <pc:sldMasterMk cId="2489686256" sldId="2147483660"/>
            <pc:sldLayoutMk cId="3564202818" sldId="2147483666"/>
          </pc:sldLayoutMkLst>
        </pc:sldLayoutChg>
        <pc:sldLayoutChg chg="add del">
          <pc:chgData name="Walaa Mohamed" userId="ba951f07e6dc95d4" providerId="LiveId" clId="{227DBB55-5B6E-4D6E-8DAB-B60C8DDA0F93}" dt="2023-10-26T09:41:38.034" v="174" actId="47"/>
          <pc:sldLayoutMkLst>
            <pc:docMk/>
            <pc:sldMasterMk cId="2489686256" sldId="2147483660"/>
            <pc:sldLayoutMk cId="2540460479" sldId="2147483667"/>
          </pc:sldLayoutMkLst>
        </pc:sldLayoutChg>
        <pc:sldLayoutChg chg="add del">
          <pc:chgData name="Walaa Mohamed" userId="ba951f07e6dc95d4" providerId="LiveId" clId="{227DBB55-5B6E-4D6E-8DAB-B60C8DDA0F93}" dt="2023-10-26T09:41:38.034" v="174" actId="47"/>
          <pc:sldLayoutMkLst>
            <pc:docMk/>
            <pc:sldMasterMk cId="2489686256" sldId="2147483660"/>
            <pc:sldLayoutMk cId="1305568791" sldId="2147483668"/>
          </pc:sldLayoutMkLst>
        </pc:sldLayoutChg>
        <pc:sldLayoutChg chg="add del">
          <pc:chgData name="Walaa Mohamed" userId="ba951f07e6dc95d4" providerId="LiveId" clId="{227DBB55-5B6E-4D6E-8DAB-B60C8DDA0F93}" dt="2023-10-26T09:41:38.034" v="174" actId="47"/>
          <pc:sldLayoutMkLst>
            <pc:docMk/>
            <pc:sldMasterMk cId="2489686256" sldId="2147483660"/>
            <pc:sldLayoutMk cId="1878093405" sldId="2147483669"/>
          </pc:sldLayoutMkLst>
        </pc:sldLayoutChg>
        <pc:sldLayoutChg chg="add del">
          <pc:chgData name="Walaa Mohamed" userId="ba951f07e6dc95d4" providerId="LiveId" clId="{227DBB55-5B6E-4D6E-8DAB-B60C8DDA0F93}" dt="2023-10-26T09:41:38.034" v="174" actId="47"/>
          <pc:sldLayoutMkLst>
            <pc:docMk/>
            <pc:sldMasterMk cId="2489686256" sldId="2147483660"/>
            <pc:sldLayoutMk cId="2823853633" sldId="2147483670"/>
          </pc:sldLayoutMkLst>
        </pc:sldLayoutChg>
        <pc:sldLayoutChg chg="add del">
          <pc:chgData name="Walaa Mohamed" userId="ba951f07e6dc95d4" providerId="LiveId" clId="{227DBB55-5B6E-4D6E-8DAB-B60C8DDA0F93}" dt="2023-10-26T09:41:38.034" v="174" actId="47"/>
          <pc:sldLayoutMkLst>
            <pc:docMk/>
            <pc:sldMasterMk cId="2489686256" sldId="2147483660"/>
            <pc:sldLayoutMk cId="3840060683" sldId="2147483671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FACB2B-95D1-4CF6-915A-01AA9612776D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5B33CF-A5D7-474C-86D4-4F22D46359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51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11A475-B0C6-4EF8-A4AC-1AB045D26A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3661BC-A609-455D-A2F5-E0606E0432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81B153-AA51-4732-A7CA-A9EDE966D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6F58BC-800E-4B5A-803F-FC5A4ADB5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A08396-468D-43A9-A0EE-4119D51EA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4826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33952-9A03-4AD3-B519-42D6FF2A5D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BA2977-B573-46D5-85A3-9061392CF7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299EE8-6CF3-4B3A-ACE0-4B4AEE490D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AE364A-3A35-4817-81B2-CBCFAEC6C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9F5D10-6F2D-440D-9579-70D64B2C3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3973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E455EC-1829-4C4B-B8FC-A5AA22CFD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55DC52-A8F7-493D-A568-F198CEEED0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4275A1-CFFA-4686-9D37-325A0B02E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1C46C3-CE3A-4E70-B8DB-D14EA9084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4A34C4-AD1B-4D42-AA3B-A6AA44A58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96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A40815-F424-43EC-B3CB-FDE2DE498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5FA909-EEE8-42F2-A71E-469B2C3540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ADF31C-FD53-44CE-BE48-312D403A9C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206847-AD24-4ADA-8AC0-3522BA4B2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5527F1-7C9D-4EC6-A777-A7A8EF8A6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5349FF-E7F2-4C5F-A73F-CC44D6FCC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444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0FD8-D2D0-44FB-8F47-573299213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F1C426-A886-4A88-8034-4618C120AA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48DD65-3589-43F0-B5E8-DE4A3ECE9B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B0724C-63D1-4137-AA3C-7B4C0DA41D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2B62295-8ADF-4B3E-A45F-88D1BAD1E2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E85BFF-A9CD-4489-BC54-377AD1B892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1672F5-38A3-41F9-9001-B50CDD30D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BF7B72-84E8-43C5-8F6C-873A1D46A6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952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E5DFF-537C-4296-BB9F-AFECEDD7D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BBA6BA4-5F5C-4255-8801-0FF2E820A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9E4B23-A8F9-4B5D-80D9-647BA07406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4AE949-33C1-4104-B41C-4E6CF1F56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042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1D4E51-4CCE-47AA-A245-311C5EB14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896B555-ABF9-4222-BF7A-B40911607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E2BEE1-A7C7-4C71-9D67-5FA51050D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486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452139-329F-42E1-91A4-F98A20384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0092C3-0809-4691-BDF7-84C50D136C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AC73C2-DE10-412C-8BFA-F47430E4DE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301B36-2075-4B2C-A3DC-488BECE13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FAE1AE-5A93-43F5-94F0-0DCCC35D1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C693B8-3404-48EA-BBEC-6DCDA73DF5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929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972FA1-7E92-439A-BF82-EC8FE1A20C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698B91-0566-4323-89C2-1350191C9F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843240-A853-4831-A7D4-A64CBDC023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3E6C7C-C8EA-46DA-AD7D-CF09E6DCC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5A556E-7664-4FCE-A2B7-92D1655FE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848A62-8A96-4804-A5E0-06B72976D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44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399E6F-C2A4-478A-A08A-A9165A3028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C01EE4-A440-4681-886F-9194F9DC5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21298E-2F70-4963-AFB8-601D9511A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CD0A29-ACA4-4700-A0DA-F9BE2297A5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3093ED-F254-4F7B-A4E3-1BE54B881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752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471E1C8-BC09-4F82-8218-28C2740BBC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F05AEE-6BC6-4F1A-BDE7-14D26407FE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0C945A-3CC2-49CC-AEC0-F0173E268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E931A4-DBC7-48EA-ABE7-6850C64CB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7EEB7E-28CE-4C5D-9B4B-42F408782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6138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6C294-2534-4D8E-A346-812B0D64D9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89443-4ADF-40B3-9C4A-B59766FEF9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058A23-F79C-4EAC-BFCA-5DE1E21CA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CB3EB8-9130-4492-87C5-30C241E95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243DC-724B-4C0A-804F-4BD50AD43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3503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8F803-0EBC-4D00-B6A4-593FBB361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9D88AD-03D3-48D9-BD2C-2468845BDC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6CF6A7-0D7B-46AB-801F-A133F89FA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B1CA71-476A-4DB1-9EA3-1E3D1E1B6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0F05CF-8C92-4D5D-94FC-347F35A4F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0656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4696B-1887-44F2-AC0E-56BD97317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1DBA44-5370-4D36-9294-FC3DAC02E2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B8CF-6980-4F0B-91F0-4FF4B2441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9D136-B06B-48F3-AA98-B4C32F0CE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CF6C57-3F8E-49FB-85AF-50E0C0CEB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5756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F5D48-1910-4B6D-B7A3-80993E88F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86E382-8894-409E-8BD1-59DFDA9599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3C54C7-88F1-4431-8BFC-1E461FA0FC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9841E3-93E3-4A51-8081-62F5CBBB2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10/26/2023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BB529F-8D06-4588-998F-0996B89C1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C13048-4783-47CD-9CB2-635BCFA88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8647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6951C-E3D9-4E1C-928E-F907641FC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A9E5BF-DFAF-42E1-B11B-9EAC25EBF7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D82D68-4C9D-4BA3-96EC-7D8EB3BD60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C213C0-6D01-4FB3-95AE-A3FC3E57D5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5C78B2-6233-4865-9003-AF04F86AF3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8441A2-584E-45AE-A272-C353FA520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10/26/2023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10F7D9-801B-4CF8-BC7E-082E4C93A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DAE5F8-18F2-416A-A778-D9C90431D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0940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D18FC-C5F2-4AE1-8D71-EFC4734E1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AE4832-7986-42CF-A874-BEE6F4A74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10/26/2023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F14DFF-C1C1-4681-8510-EDF1E71FC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EF155F-F20B-4457-AD7C-540DF63E9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2028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65C525-990F-4BCE-8CFB-EF3894F3B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10/26/2023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6745F9-3F81-4CF8-B6E5-A438DB1AB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F67869-7C9F-447D-BAE4-FFF6E4AFE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4604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B26C8-8AEE-4B88-92FB-B78F6D645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539E39-F88F-4D83-B8B7-1FBED8F2EC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353275-5724-4836-97B2-A379D81F2B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7058C0-34E0-432F-9091-7684ED042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10/26/2023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034CFC-63F5-487A-A78B-5AB216872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7B7537-7C83-4171-AFDB-134860AB4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687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05BC2-385E-4C12-A5D4-9B6C9F1B8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1D9E5A-81FB-4BF2-A8CE-2FA869437D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754E80-33F7-4C8F-96AA-0B614C6BA0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6385A0-6BBF-490A-9ABD-2A3411076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10/26/2023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C273F3-F1DB-494D-9F32-5794B5DC2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44A787-28CB-489E-A462-ECFDEEEB1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0934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CC8EE-8DD9-4E0E-9121-399227FC2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603C49-8F6B-4743-950E-7E52D1A672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D26A38-60C8-477D-8D23-B529CC30D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B3DB83-6539-4975-9816-31B0DBF00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B51AE8-3A29-48BA-8D15-ADB3E7915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8536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AE0B3A-2D43-4171-84E6-29C56F4D1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EDC207-4A38-49B9-8967-466A7ED79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25C617-5808-4716-B65E-54CDF0D7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0CF74C-A4AA-4CD7-9E1E-0AE5D19E1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F979D-7921-4F82-81DF-C7D21E750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0606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93789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45701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91153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828766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878295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726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50869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622196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66846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56562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594534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99644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45099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95543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18254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31927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80345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63192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slideLayout" Target="../slideLayouts/slideLayout4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D46B25-B189-456D-BE70-06A509842E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3C77F9-41B2-44B6-9A5A-414B500C9D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6E0BFF-B3D3-4218-9B08-2CF5BDD383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DA4291-4B63-4F1F-9B64-18F2A65F06B3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5FBE4B-B497-4946-9C5B-DE7D789407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9B0946-347E-40DE-9C10-987083BDF1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008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A96D5D-1F64-4BC2-BBFA-970B1998A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A5BE8C-2621-4912-A146-4BA8B7F9B6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0703A-4298-4414-82ED-CE28B1466A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D6827-F213-428B-B64D-882A557603DE}" type="datetimeFigureOut">
              <a:rPr lang="en-US" smtClean="0"/>
              <a:pPr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DEF195-5720-4C09-A96D-127DAF9848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EFB6E-D167-43CF-9E6E-350F3D5ADE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9686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53728A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3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32624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Financial</a:t>
            </a:r>
            <a:b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3135086" y="4226983"/>
            <a:ext cx="7977672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Four: Types of risks (part one)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1897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PMG 615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Walaa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051834" cy="56009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3D95CF-422F-430F-A182-CC6D99C5A6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Objective of this lecture</a:t>
            </a:r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584DC2-B0F0-4976-8873-A778F637F9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marR="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pc="-1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This</a:t>
            </a:r>
            <a:r>
              <a:rPr lang="en-US" spc="-65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pc="-1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lecture</a:t>
            </a:r>
            <a:r>
              <a:rPr lang="en-US" spc="-2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pc="-1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covers</a:t>
            </a:r>
            <a:r>
              <a:rPr lang="en-US" spc="-3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pc="-1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the</a:t>
            </a:r>
            <a:r>
              <a:rPr lang="en-US" spc="-5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various types of risks inherited </a:t>
            </a:r>
            <a:r>
              <a:rPr lang="en-US" dirty="0"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periods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financing:</a:t>
            </a:r>
          </a:p>
          <a:p>
            <a:pPr marL="0" marR="0" indent="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</a:pPr>
            <a:endParaRPr lang="en-US" sz="2800" dirty="0">
              <a:effectLst/>
              <a:latin typeface="Georgia" panose="02040502050405020303" pitchFamily="18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engineering</a:t>
            </a:r>
            <a:r>
              <a:rPr lang="en-US" sz="2800" spc="235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800" spc="235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construction;</a:t>
            </a:r>
          </a:p>
          <a:p>
            <a:pPr marL="342900" marR="0" lvl="0" indent="-342900">
              <a:lnSpc>
                <a:spcPct val="150000"/>
              </a:lnSpc>
              <a:spcBef>
                <a:spcPts val="2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endParaRPr lang="en-US" dirty="0">
              <a:effectLst/>
              <a:latin typeface="Georgia" panose="02040502050405020303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Graphic 22">
            <a:extLst>
              <a:ext uri="{FF2B5EF4-FFF2-40B4-BE49-F238E27FC236}">
                <a16:creationId xmlns:a16="http://schemas.microsoft.com/office/drawing/2014/main" id="{6F17DE63-ACB0-1390-591A-09A61ABF2E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024940" y="-12429"/>
            <a:ext cx="10955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9534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944E49-C104-439B-B6B3-EF6855E36B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42055"/>
            <a:ext cx="12192000" cy="590844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Risk evaluation and allocation</a:t>
            </a:r>
            <a:br>
              <a:rPr lang="en-US" sz="28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</a:br>
            <a:endParaRPr lang="en-US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73B734-F608-4905-910A-9DA98705F7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812" y="1074953"/>
            <a:ext cx="12023188" cy="5540991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Due diligence in project financing is an important process for risk identification. It encompasses legal, technical, environmental and financial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matters, and is designed to detect events that might result in total or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partial project failure. Participants involved in this process, besides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 sponsors, are lawyers, construction companies, fuel consultants,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market consultants, insurance consultants, financial advisers and environmental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consultants.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level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diligence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undertaken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involves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considerations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time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available,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b="1" dirty="0">
                <a:highlight>
                  <a:srgbClr val="FFFF00"/>
                </a:highlight>
                <a:latin typeface="Trebuchet MS" panose="020B0603020202020204" pitchFamily="34" charset="0"/>
              </a:rPr>
              <a:t>Risk evaluation is at the heart of project finance. Project-finance risk analysis is based on: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Trebuchet MS" panose="020B0603020202020204" pitchFamily="34" charset="0"/>
              </a:rPr>
              <a:t>● a due-diligence process intended to ensure that all the necessary information about the project is available.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Trebuchet MS" panose="020B0603020202020204" pitchFamily="34" charset="0"/>
              </a:rPr>
              <a:t>● identification of project risks, based on this due diligence.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800" dirty="0">
                <a:latin typeface="Trebuchet MS" panose="020B0603020202020204" pitchFamily="34" charset="0"/>
              </a:rPr>
              <a:t>● allocation of risks (to the extent possible) to appropriate parties to the project through provisions in the Project Contracts.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800" dirty="0">
                <a:latin typeface="Trebuchet MS" panose="020B0603020202020204" pitchFamily="34" charset="0"/>
              </a:rPr>
              <a:t>● quantifying and considering the acceptability of the residual risks that remain with the Project Company, and hence with its lenders.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dirty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F3B204C3-4B15-476E-22F8-CE351E10B1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020260" y="56490"/>
            <a:ext cx="1171740" cy="418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5453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8398"/>
            <a:ext cx="10515600" cy="662782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Risk evaluation and allocation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82879" y="1195754"/>
            <a:ext cx="12689058" cy="4981209"/>
          </a:xfrm>
        </p:spPr>
        <p:txBody>
          <a:bodyPr/>
          <a:lstStyle/>
          <a:p>
            <a:pPr marL="411480" marR="544830" indent="0" algn="just">
              <a:lnSpc>
                <a:spcPct val="150000"/>
              </a:lnSpc>
              <a:spcBef>
                <a:spcPts val="755"/>
              </a:spcBef>
              <a:buNone/>
            </a:pP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 and the Project Company.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Other parties to Project Contracts have to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recognize that the Project Company’s ability to absorb risk is limited if it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wishes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raise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highly-leveraged</a:t>
            </a:r>
            <a:r>
              <a:rPr lang="en-US" sz="1800" spc="1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finance: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is</a:t>
            </a:r>
            <a:r>
              <a:rPr lang="en-US" sz="1800" spc="1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no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use</a:t>
            </a:r>
            <a:r>
              <a:rPr lang="en-US" sz="1800" spc="1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allocating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 a party who cannot sustain the financial consequences if the risk materializes. Similarly, if the </a:t>
            </a:r>
            <a:r>
              <a:rPr lang="en-US" sz="1800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/Contracting Authority wishes to achieve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lowest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possible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Contract</a:t>
            </a:r>
            <a:r>
              <a:rPr lang="en-US" sz="1800" spc="17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Payments,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this</a:t>
            </a:r>
            <a:r>
              <a:rPr lang="en-US" sz="1800" spc="17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usually</a:t>
            </a:r>
            <a:r>
              <a:rPr lang="en-US" sz="1800" spc="17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implies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that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must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absorb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 higher level of risk. A common error in the early development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and negotiation of Project Contracts is to leave too much risk with the Project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Company, which causes problems later when raising the finance. On the other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hand,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transfer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all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away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from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Company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other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parties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is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not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viable;</a:t>
            </a:r>
            <a:r>
              <a:rPr lang="en-US" sz="1800" spc="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if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other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parties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are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asked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assume</a:t>
            </a:r>
            <a:r>
              <a:rPr lang="en-US" sz="1800" spc="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too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much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risk,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they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will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also expect the appropriate equity return for doing so, with obvious consequences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for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investors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in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Company.</a:t>
            </a:r>
          </a:p>
          <a:p>
            <a:pPr marL="411480" marR="544830" indent="0" algn="just">
              <a:lnSpc>
                <a:spcPct val="115000"/>
              </a:lnSpc>
              <a:spcBef>
                <a:spcPts val="75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E32B021-9BCA-0BD3-7F71-525AC9E476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0" y="133350"/>
            <a:ext cx="182880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5711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8397"/>
            <a:ext cx="10515600" cy="662782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Risk evaluation and allocation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82879" y="1195754"/>
            <a:ext cx="12689058" cy="4981209"/>
          </a:xfrm>
        </p:spPr>
        <p:txBody>
          <a:bodyPr/>
          <a:lstStyle/>
          <a:p>
            <a:pPr marL="411480" marR="549275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</a:t>
            </a:r>
            <a:r>
              <a:rPr lang="en-US" sz="1800" b="1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and</a:t>
            </a:r>
            <a:r>
              <a:rPr lang="en-US" sz="1800" b="1" spc="-6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Value</a:t>
            </a:r>
            <a:r>
              <a:rPr lang="en-US" sz="1800" b="1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for</a:t>
            </a:r>
            <a:r>
              <a:rPr lang="en-US" sz="1800" b="1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Money.</a:t>
            </a:r>
            <a:r>
              <a:rPr lang="en-US" sz="1800" b="1" spc="-7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When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an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-5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/Contracting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Authority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is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considering the extent to which risks should be transferred to a Project Company, a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key issue is whether such risk transfer can be considered ‘Value for Money’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(‘</a:t>
            </a:r>
            <a:r>
              <a:rPr lang="en-US" sz="1800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VfM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’). Almost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any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 can be transferred at a price, but if the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 Contracting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Authority tries to push risks onto the shoulders of the Project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Company which the latter cannot easily manage, the Project Company will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include a large safety margin to cover such risks in its Contract Payment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proposals. Paying for this safety margin may be a wasted expense for the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/Contracting Authority, and so it may therefore be better </a:t>
            </a:r>
            <a:r>
              <a:rPr lang="en-US" sz="1800" u="sng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VfM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for the</a:t>
            </a:r>
            <a:r>
              <a:rPr lang="en-US" sz="1800" u="sng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/Contracting</a:t>
            </a:r>
            <a:r>
              <a:rPr lang="en-US" sz="1800" u="sng" spc="-7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Authority</a:t>
            </a:r>
            <a:r>
              <a:rPr lang="en-US" sz="1800" u="sng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u="sng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retain</a:t>
            </a:r>
            <a:r>
              <a:rPr lang="en-US" sz="1800" u="sng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u="sng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</a:t>
            </a:r>
            <a:r>
              <a:rPr lang="en-US" sz="1800" u="sng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itself.</a:t>
            </a:r>
          </a:p>
          <a:p>
            <a:pPr marL="411480" marR="544830" indent="0" algn="just">
              <a:lnSpc>
                <a:spcPct val="115000"/>
              </a:lnSpc>
              <a:spcBef>
                <a:spcPts val="75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4160169-A639-59C9-80FA-B729F689AA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4600" y="87709"/>
            <a:ext cx="2057400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636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256"/>
            <a:ext cx="10515600" cy="662782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Risk evaluation and allocation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82879" y="1195754"/>
            <a:ext cx="12689058" cy="4981209"/>
          </a:xfrm>
        </p:spPr>
        <p:txBody>
          <a:bodyPr/>
          <a:lstStyle/>
          <a:p>
            <a:pPr marL="411480" marR="544830" indent="0" algn="just">
              <a:lnSpc>
                <a:spcPct val="150000"/>
              </a:lnSpc>
              <a:spcBef>
                <a:spcPts val="755"/>
              </a:spcBef>
              <a:spcAft>
                <a:spcPts val="0"/>
              </a:spcAft>
              <a:buNone/>
            </a:pP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Lenders.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As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 risk allocation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between Sponsors and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lenders,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one basic fact has to be kept in mind: the Sponsors and other investors have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‘upside’ and ‘downside’, </a:t>
            </a:r>
            <a:r>
              <a:rPr lang="en-US" sz="1800" i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i.e.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if the project goes well, they will earn a better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return on their investment, but if it goes badly they may lose money. Lenders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only have ‘downside’: if the project goes well they don’t benefit, as their loan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terms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are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fixed,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whereas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if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goes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badly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they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may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lose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money.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follows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from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this that risk minimization is a key principle for the lenders—so, as the saying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goes,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‘a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banker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is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man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who lends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you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his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umbrella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when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it’s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not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raining.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D80A522-4399-612A-3B46-E817BD0EFC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3650" y="65068"/>
            <a:ext cx="2038350" cy="582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8535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DBFB1C-BF38-43CC-9CA7-2F5735A71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681036"/>
          </a:xfrm>
        </p:spPr>
        <p:txBody>
          <a:bodyPr>
            <a:normAutofit/>
          </a:bodyPr>
          <a:lstStyle/>
          <a:p>
            <a:pPr marL="99060" marR="0" algn="ctr">
              <a:spcBef>
                <a:spcPts val="5"/>
              </a:spcBef>
              <a:spcAft>
                <a:spcPts val="0"/>
              </a:spcAft>
            </a:pP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6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73ECFC-BE28-4125-94D1-CB7B2A6433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6947" y="921390"/>
            <a:ext cx="11816861" cy="5760764"/>
          </a:xfrm>
        </p:spPr>
        <p:txBody>
          <a:bodyPr/>
          <a:lstStyle/>
          <a:p>
            <a:pPr marL="0" marR="0" indent="0" algn="just"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There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three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main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periods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financing:</a:t>
            </a:r>
          </a:p>
          <a:p>
            <a:pPr marL="0" marR="0" indent="0">
              <a:spcBef>
                <a:spcPts val="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engineering</a:t>
            </a:r>
            <a:r>
              <a:rPr lang="en-US" sz="1800" spc="2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2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construction;</a:t>
            </a:r>
          </a:p>
          <a:p>
            <a:pPr marL="342900" marR="0" lvl="0" indent="-342900">
              <a:spcBef>
                <a:spcPts val="2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start-up;</a:t>
            </a:r>
          </a:p>
          <a:p>
            <a:pPr marL="342900" marR="0" lvl="0" indent="-342900">
              <a:spcBef>
                <a:spcPts val="22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operational.</a:t>
            </a:r>
          </a:p>
          <a:p>
            <a:pPr marL="0" marR="0">
              <a:spcBef>
                <a:spcPts val="5"/>
              </a:spcBef>
              <a:spcAft>
                <a:spcPts val="0"/>
              </a:spcAf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101600" algn="just">
              <a:lnSpc>
                <a:spcPct val="116000"/>
              </a:lnSpc>
              <a:spcBef>
                <a:spcPts val="5"/>
              </a:spcBef>
              <a:spcAft>
                <a:spcPts val="0"/>
              </a:spcAf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Figure 2.1 shows how the risks increase throughout this phase. The lenders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become more exposed as funds are drawn down but until the start-up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operation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there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no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certainty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that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succeed.</a:t>
            </a:r>
          </a:p>
          <a:p>
            <a:pPr marL="0" marR="0" indent="0">
              <a:spcBef>
                <a:spcPts val="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250DAB8-2E00-48FB-B185-18B5D24072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4286" y="3262679"/>
            <a:ext cx="7559543" cy="34194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0F0C5C6-D984-6482-4491-5F3AEC5EB3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53674" y="0"/>
            <a:ext cx="1838325" cy="46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9761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2"/>
            <a:ext cx="11901268" cy="6049107"/>
          </a:xfrm>
        </p:spPr>
        <p:txBody>
          <a:bodyPr>
            <a:normAutofit lnSpcReduction="10000"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102235" algn="just">
              <a:lnSpc>
                <a:spcPct val="150000"/>
              </a:lnSpc>
              <a:spcBef>
                <a:spcPts val="940"/>
              </a:spcBef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first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stage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when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highest,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funds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begin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from</a:t>
            </a:r>
            <a:r>
              <a:rPr lang="en-US" sz="1800" spc="-3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financiers to the project entity. No cash flow is being generated from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project,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however,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no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interest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can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paid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many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financings the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borrower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allowed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‘roll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up’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interest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draw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down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further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funds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 make interest payments. The length of this phase can vary from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several months (for example, the construction of a short toll road) to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several years (for example, the construction of the Channel Tunnel).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lenders become more exposed as funds are drawn down but cash flows</a:t>
            </a:r>
            <a:r>
              <a:rPr lang="en-US" sz="1800" spc="-3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have yet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generated.</a:t>
            </a: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include:</a:t>
            </a:r>
          </a:p>
          <a:p>
            <a:pPr marL="0" marR="0" indent="0">
              <a:spcBef>
                <a:spcPts val="4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 </a:t>
            </a:r>
          </a:p>
          <a:p>
            <a:pPr marL="342900" marR="10160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20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 risk</a:t>
            </a:r>
            <a:r>
              <a:rPr lang="en-US" sz="2000" b="1" spc="56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 closely associated with completion risk.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bank’s view on completion risk will be strongly influenced by their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view on sponsor risk, which may be broken down into two elements:</a:t>
            </a:r>
            <a:r>
              <a:rPr lang="en-US" sz="1800" spc="-3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Equity commitment and corporate strength and experience, also called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‘corporate substance’ Regarding equity commitment, lenders will normally require a contribution of anything from 15% to 50% of the project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ensure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sponsor’s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commitment.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addition,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lenders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prefer to work with corporate sponsors that have substantial technical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expertise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depth.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8F4CCA3-25AA-CFAC-9E94-9E6D6E5350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9400" y="0"/>
            <a:ext cx="1752600" cy="54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6321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3"/>
            <a:ext cx="11901268" cy="5873260"/>
          </a:xfrm>
        </p:spPr>
        <p:txBody>
          <a:bodyPr>
            <a:normAutofit lnSpcReduction="10000"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 (</a:t>
            </a:r>
            <a:r>
              <a:rPr lang="en-US" sz="1800" b="1" u="sng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):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0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Pre-completion risk</a:t>
            </a:r>
            <a:r>
              <a:rPr lang="en-US" sz="20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engineering and design review focuses on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suitability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technology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design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chosen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project.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objectives recognize that construction risk levels vary among different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technologies and the size of certain projects. Banks may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well hesitate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finance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projects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using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unproven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technology.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0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Siting risks: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80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*</a:t>
            </a:r>
            <a:r>
              <a:rPr lang="en-US" sz="1800" b="1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Geological Structure.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Generally speaking the Construction Contractor should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accept the risk of problems with the geology (</a:t>
            </a:r>
            <a:r>
              <a:rPr lang="en-US" sz="1800" i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e.g.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affecting foundation or piling costs). Test borings before the Construction Contract is signed—perhaps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carried out by the Project Company or the </a:t>
            </a:r>
            <a:r>
              <a:rPr lang="en-US" sz="1800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/Contracting Authority—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can be helpful in this respect, although this can never provide 100% certainty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that there is not a problem that has not been picked up by the survey.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problem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can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especially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acute in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linear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projects—</a:t>
            </a:r>
            <a:r>
              <a:rPr lang="en-US" sz="1800" i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i.e.</a:t>
            </a:r>
            <a:r>
              <a:rPr lang="en-US" sz="1800" i="1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not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occupying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one site, but being built over a long stretch of land where detailed site investigation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may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impossible,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such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as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road,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pipeline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or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electricity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gridline.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56ECD8-4F51-70F6-4A70-0130BCEE12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94377" y="71072"/>
            <a:ext cx="1497623" cy="737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7029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2"/>
            <a:ext cx="11901268" cy="6049107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 (</a:t>
            </a:r>
            <a:r>
              <a:rPr lang="en-US" sz="1800" b="1" u="sng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):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0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Siting risks (continued):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Previous</a:t>
            </a:r>
            <a:r>
              <a:rPr lang="en-US" sz="1800" b="1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Use.</a:t>
            </a:r>
            <a:r>
              <a:rPr lang="en-US" sz="1800" b="1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way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which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site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has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been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used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in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past may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create risks for construction on the site. Lenders certainly prefer to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see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projects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being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built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on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‘greenfield’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rather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than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‘brownfield’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sites.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Previous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heavy commercial or industrial use is one warning sign. Conversely, land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which has been used for farming, residential property, offices or warehouses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would usually be considered low risk.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sz="1800" dirty="0">
              <a:effectLst/>
              <a:latin typeface="Trebuchet MS" panose="020B0603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0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Permitting risk.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Lenders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generally require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construction Permits to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obtained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before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any funds are advanced, to ensure that failure to obtain such permits does not delay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 Completion. If, for good reason, such Permits cannot be obtained at this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stage,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specific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timetable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for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obtaining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them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is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normally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established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with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lenders.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Where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possible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lenders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prefer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obtaining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these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later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Permits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placed on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 Construction Contractor, who thus becomes responsible for any delay caused by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failure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obtain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them.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EE7A39-9E39-1315-C34D-7427EBD1F2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01375" y="0"/>
            <a:ext cx="1190625" cy="531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411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2"/>
            <a:ext cx="11901268" cy="6049107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 (</a:t>
            </a:r>
            <a:r>
              <a:rPr lang="en-US" sz="1800" b="1" u="sng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):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870" lvl="0" indent="-342900" algn="just" rtl="0">
              <a:lnSpc>
                <a:spcPct val="150000"/>
              </a:lnSpc>
              <a:spcBef>
                <a:spcPts val="3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Completion risks</a:t>
            </a:r>
            <a:r>
              <a:rPr lang="en-US" sz="18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 essence, the risk is whether or not the project can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 built on time, on budget and in accordance with the applicable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specifications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design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criteria.</a:t>
            </a:r>
          </a:p>
          <a:p>
            <a:pPr marL="0" marR="102870" lvl="0" indent="0" algn="just" rtl="0">
              <a:lnSpc>
                <a:spcPct val="150000"/>
              </a:lnSpc>
              <a:spcBef>
                <a:spcPts val="3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1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Experience and resources of contractor</a:t>
            </a:r>
            <a:r>
              <a:rPr lang="en-US" sz="18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contractor’s experience,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reputation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reliability should provide an indicator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 the possibility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achieving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timely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completion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at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stated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price.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 projects, especially international projects, elements to analyze include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human and technical resources necessary to satisfy contractual requirements,</a:t>
            </a:r>
            <a:r>
              <a:rPr lang="en-US" sz="1800" spc="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well</a:t>
            </a:r>
            <a:r>
              <a:rPr lang="en-US" sz="1800" spc="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ability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work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local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labor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force.</a:t>
            </a:r>
          </a:p>
          <a:p>
            <a:pPr marL="0" marR="102235" lvl="0" indent="0" algn="just">
              <a:lnSpc>
                <a:spcPct val="150000"/>
              </a:lnSpc>
              <a:spcBef>
                <a:spcPts val="1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3505" lvl="0" indent="-342900" algn="just">
              <a:lnSpc>
                <a:spcPct val="150000"/>
              </a:lnSpc>
              <a:spcBef>
                <a:spcPts val="3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Building materials</a:t>
            </a:r>
            <a:r>
              <a:rPr lang="en-US" sz="18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 project finance risk often overlooked. Of particular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concern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impact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import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export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laws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when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 either located abroad or where imported materials are contemplated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46566A-E9AA-0321-21DE-7199B96DF5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5650" y="16852"/>
            <a:ext cx="1276350" cy="704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8567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2"/>
            <a:ext cx="11901268" cy="6049107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 (</a:t>
            </a:r>
            <a:r>
              <a:rPr lang="en-US" sz="1800" b="1" u="sng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):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99695" lvl="0" indent="-342900" algn="just" rtl="0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Facility site</a:t>
            </a:r>
            <a:r>
              <a:rPr lang="en-US" sz="18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Pre-existing conditions on the project site can affect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both construction and long-term operations, especially if the site has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hazardous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waste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problems.</a:t>
            </a:r>
          </a:p>
          <a:p>
            <a:pPr marL="0" marR="99695" lvl="0" indent="0" algn="just" rtl="0">
              <a:lnSpc>
                <a:spcPct val="114000"/>
              </a:lnSpc>
              <a:spcBef>
                <a:spcPts val="2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99695" lvl="0" indent="0" algn="just" rtl="0">
              <a:lnSpc>
                <a:spcPct val="114000"/>
              </a:lnSpc>
              <a:spcBef>
                <a:spcPts val="2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1600" lvl="0" indent="-342900" algn="just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 of related facilities</a:t>
            </a:r>
            <a:r>
              <a:rPr lang="en-US" sz="1800" b="1" spc="26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International projects, particularly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developing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countries,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often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require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simultaneous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facilities related to the project. These various facilities will all be interrelated and may need simultaneous construction to ensure project success. It is therefore important to analyze construction synchronization,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since this may be the most important initial concern to the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promoters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underlying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project.</a:t>
            </a:r>
          </a:p>
          <a:p>
            <a:pPr marL="0" marR="101600" lvl="0" indent="0" algn="just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80FCC5A-18CE-C7FC-5ACC-607232331A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7453" y="1"/>
            <a:ext cx="1234547" cy="633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7045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2"/>
            <a:ext cx="11901268" cy="6049107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 (</a:t>
            </a:r>
            <a:r>
              <a:rPr lang="en-US" sz="1800" b="1" u="sng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):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3505" lvl="0" indent="-342900" algn="just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 overruns</a:t>
            </a:r>
            <a:r>
              <a:rPr lang="en-US" sz="18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risk that construction costs start to increase uncontrollably is perhaps the most important risk for the participants in a project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financing.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may</a:t>
            </a:r>
            <a:r>
              <a:rPr lang="en-US" sz="1800" u="sng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result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liquidity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crises,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well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impact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on</a:t>
            </a:r>
            <a:r>
              <a:rPr lang="en-US" sz="1800" u="sng" spc="-3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long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term</a:t>
            </a:r>
            <a:r>
              <a:rPr lang="en-US" sz="1800" u="sng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cash</a:t>
            </a:r>
            <a:r>
              <a:rPr lang="en-US" sz="1800" u="sng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flows.</a:t>
            </a:r>
          </a:p>
          <a:p>
            <a:pPr marL="0" marR="103505" lvl="0" indent="0" algn="just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3505" indent="-342900" algn="just">
              <a:lnSpc>
                <a:spcPct val="150000"/>
              </a:lnSpc>
              <a:spcBef>
                <a:spcPts val="40"/>
              </a:spcBef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Completion delays</a:t>
            </a:r>
            <a:r>
              <a:rPr lang="en-US" sz="1800" b="1" spc="270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 delays can have a similar impact to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 overruns, as it may affect the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scheduled flow of project revenues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necessary to cover debt service and operations and maintenance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expenses,</a:t>
            </a:r>
            <a:r>
              <a:rPr lang="en-US" sz="1800" u="sng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u="sng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result</a:t>
            </a:r>
            <a:r>
              <a:rPr lang="en-US" sz="1800" u="sng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u="sng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higher</a:t>
            </a:r>
            <a:r>
              <a:rPr lang="en-US" sz="1800" u="sng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than</a:t>
            </a:r>
            <a:r>
              <a:rPr lang="en-US" sz="1800" u="sng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expected</a:t>
            </a:r>
            <a:r>
              <a:rPr lang="en-US" sz="1800" u="sng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</a:t>
            </a:r>
            <a:r>
              <a:rPr lang="en-US" sz="1800" u="sng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costs.</a:t>
            </a:r>
          </a:p>
          <a:p>
            <a:pPr marL="342900" marR="103505" lvl="0" indent="-342900" algn="just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D95685-B0A7-C2F6-7B6E-3ADFE15271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42375" y="-5874"/>
            <a:ext cx="1349625" cy="726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5548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22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7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 the start-up phase the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banks need to be satisfied that the project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operate</a:t>
            </a:r>
            <a:r>
              <a:rPr lang="en-US" sz="1800" u="sng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at</a:t>
            </a:r>
            <a:r>
              <a:rPr lang="en-US" sz="1800" u="sng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costs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according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specifications</a:t>
            </a:r>
            <a:r>
              <a:rPr lang="en-US" sz="1800" u="sng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agreed</a:t>
            </a:r>
            <a:r>
              <a:rPr lang="en-US" sz="1800" u="sng" spc="-2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at the outset.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phase is especially significant if the loan becomes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‘non-recourse’ once the project has been completed (this is known as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‘conversion’).</a:t>
            </a:r>
          </a:p>
          <a:p>
            <a:pPr marL="0" marR="102235" indent="0" algn="just">
              <a:lnSpc>
                <a:spcPct val="140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basis on which conversion takes place will require much thought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negotiation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prior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loan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being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signed.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At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point,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however,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important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understand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that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may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last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period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 many months.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technical assessment of a project therefore includes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 evaluation of the facility’s acceptance testing and start-up procedures,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since</a:t>
            </a:r>
            <a:r>
              <a:rPr lang="en-US" sz="1800" u="sng" spc="-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they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</a:t>
            </a:r>
            <a:r>
              <a:rPr lang="en-US" sz="1800" u="sng" spc="-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</a:t>
            </a:r>
            <a:r>
              <a:rPr lang="en-US" sz="1800" u="sng" spc="-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integral</a:t>
            </a:r>
            <a:r>
              <a:rPr lang="en-US" sz="1800" u="sng" spc="-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part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u="sng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u="sng" spc="-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completion.</a:t>
            </a:r>
          </a:p>
          <a:p>
            <a:pPr marL="0" marR="0" indent="0" algn="just">
              <a:lnSpc>
                <a:spcPct val="170000"/>
              </a:lnSpc>
              <a:spcBef>
                <a:spcPts val="2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3505" lvl="0" indent="0" algn="just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A2BFD7-A699-3B0F-F6FD-E8394D07C7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1746" y="0"/>
            <a:ext cx="1480253" cy="502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6751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</a:t>
            </a: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perational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Once the project is complete the lenders in many project financings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become dependent on stable cash flows to service the project loans.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lending risk is similar to the risks encountered in commercial loans in similar businesses.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future cash flows of the project company are subject to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usual operating costs, raw material costs, regulatory risks and markets</a:t>
            </a:r>
            <a:r>
              <a:rPr lang="en-US" sz="1800" u="sng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 the products.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Types of operational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risks: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Operating/performance</a:t>
            </a:r>
            <a:r>
              <a:rPr lang="en-US" sz="1800" b="1" spc="-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that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normal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ongoing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operations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fail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generate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cash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required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run the project and service debt. The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main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concern to lenders therefore is whether the project company has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experience and resources to manage the project.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A5A643A-F6A2-256C-1D49-6556D89368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0543" y="133131"/>
            <a:ext cx="1481456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1470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Types of operational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</a:p>
          <a:p>
            <a:pPr marL="0" marR="0" indent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 rtl="0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Raw material/supply 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 is another key risk category: input and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supply risk relates to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obtaining the requisite energy and raw materials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</a:t>
            </a:r>
            <a:r>
              <a:rPr lang="en-US" sz="1800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project.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inputs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must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assured,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within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parameters set by the project financial projections.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 is why it is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important to identify alternate sources should they be needed. Moreover, elements such as import or export fees, transportation charges,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storage costs, can adversely impact the cost basis of these inputs.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factors should be factored into the financial projections in order to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reassure the lenders that appropriate cash flow exists to meet operating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costs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servicing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commitments.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B934876-FF80-734C-A175-AB500DBAD7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85853" y="41988"/>
            <a:ext cx="1481456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930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Types of operational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</a:p>
          <a:p>
            <a:pPr marL="0" marR="0" indent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870" lvl="0" indent="-34290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Off-take and sales 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off-take and sales risk is the risk that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 will fail to generate sufficient cash flow. This is why the sales, or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off-take risk, is the key risk that banks will look at.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Off-take agreements</a:t>
            </a:r>
            <a:r>
              <a:rPr lang="en-US" sz="1800" u="sng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 as long term contracts to purchase electricity at fixed prices will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substantially</a:t>
            </a:r>
            <a:r>
              <a:rPr lang="en-US" sz="1800" u="sng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eliminate</a:t>
            </a:r>
            <a:r>
              <a:rPr lang="en-US" sz="1800" u="sng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any</a:t>
            </a:r>
            <a:r>
              <a:rPr lang="en-US" sz="1800" u="sng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sales</a:t>
            </a:r>
            <a:r>
              <a:rPr lang="en-US" sz="1800" u="sng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volatility</a:t>
            </a:r>
            <a:r>
              <a:rPr lang="en-US" sz="1800" u="sng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</a:t>
            </a:r>
            <a:r>
              <a:rPr lang="en-US" sz="1800" u="sng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instability,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considered as a positive element by the banks. Banks may therefore require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sponsors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obtain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off-take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agreements,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which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leads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more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basic questions such as: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 there a ready market for the project’s products? How are the products going to be transported to market?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Lenders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 want to have the proper structures in place to insulate them from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any potentially adverse effects arising from delays in the transportation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process.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7954A0-EBCF-A4E3-52DB-FAD89AFDF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0543" y="0"/>
            <a:ext cx="1481456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8997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Types of operational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</a:p>
          <a:p>
            <a:pPr marL="0" marR="0" indent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870" lvl="0" indent="-34290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Counterparty 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Counterparties include parties such as the contractor, bank providing bonds, purchasers or off-takers, insurance companies, etc. If any of these parties defaults in the performance of their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respective obligations, then the project may run into difficulties. </a:t>
            </a:r>
          </a:p>
          <a:p>
            <a:pPr marL="0" marR="102870" lvl="0" indent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 rtl="0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Technology/obsolescence 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Banks tend to want to avoid new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technology risk until it becomes proven technology. However, project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sponsors cannot ignore new technology since often the success of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 projects resides in cost efficiencies arising from new technology.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Therefore, as a minimum, the contractor must have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experience with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technology and provide adequate guarantees to support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underlying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debt.</a:t>
            </a: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870" lvl="0" indent="-34290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61EC63-5D9F-CA98-AE9D-5C5F03ABAD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0544" y="31746"/>
            <a:ext cx="1481456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799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project is now operating as a regular operating company and cash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being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generated.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long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performing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according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plan,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lenders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reduce</a:t>
            </a:r>
            <a:r>
              <a:rPr lang="en-US" sz="1800" spc="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from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their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peak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up phase. The borrower should not only be able to make interest payments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but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also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repay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principal.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long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correct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planning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has been carried out, the company should be in a position to service debt.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Once the project is on stream, the project financial advisers should identify and mitigate for any risks that may occur outside of the project and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scope</a:t>
            </a:r>
            <a:r>
              <a:rPr lang="en-US" sz="1800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sponsor’s</a:t>
            </a:r>
            <a:r>
              <a:rPr lang="en-US" sz="1800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control.</a:t>
            </a: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Some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b="1" u="sng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are:</a:t>
            </a: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16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Foreign exchange (FX) risks</a:t>
            </a:r>
            <a:r>
              <a:rPr lang="en-US" sz="1800" b="1" spc="2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are those risks resulting from movements in the exchange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rate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between one currency and another.</a:t>
            </a: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870" lvl="0" indent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0C3A59B-C91F-81FD-6915-614E2D26AA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7068" y="81813"/>
            <a:ext cx="1481456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1568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Some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b="1" u="sng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are:</a:t>
            </a: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00355" marR="102870" indent="-285750" algn="just">
              <a:lnSpc>
                <a:spcPct val="150000"/>
              </a:lnSpc>
              <a:spcBef>
                <a:spcPts val="435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Interest rate risk</a:t>
            </a:r>
            <a:r>
              <a:rPr lang="en-US" sz="1800" b="1" spc="2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 financings may rely on floating interest rate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loans.</a:t>
            </a:r>
            <a:r>
              <a:rPr lang="en-US" sz="1800" spc="1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Most</a:t>
            </a:r>
            <a:r>
              <a:rPr lang="en-US" sz="1800" spc="2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2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financings</a:t>
            </a:r>
            <a:r>
              <a:rPr lang="en-US" sz="1800" spc="2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remove</a:t>
            </a:r>
            <a:r>
              <a:rPr lang="en-US" sz="1800" spc="2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interest</a:t>
            </a:r>
            <a:r>
              <a:rPr lang="en-US" sz="1800" spc="2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rate</a:t>
            </a:r>
            <a:r>
              <a:rPr lang="en-US" sz="1800" spc="2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2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by</a:t>
            </a:r>
            <a:r>
              <a:rPr lang="en-US" sz="1800" spc="2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 fixed interest rate debt. Some projects however have incorporated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 with interest rates tied to a floating reference rate. Where projects</a:t>
            </a:r>
            <a:r>
              <a:rPr lang="en-US" sz="1800" spc="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chose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use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floating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rate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debt,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projections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should demonstrate that in a high interest rate scenario the project will still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have</a:t>
            </a:r>
            <a:r>
              <a:rPr lang="en-US" sz="1800" spc="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enough</a:t>
            </a:r>
            <a:r>
              <a:rPr lang="en-US" sz="1800" spc="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available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cash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service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commitments.</a:t>
            </a:r>
          </a:p>
          <a:p>
            <a:pPr marL="14605" marR="102870" indent="0" algn="just">
              <a:lnSpc>
                <a:spcPct val="150000"/>
              </a:lnSpc>
              <a:spcBef>
                <a:spcPts val="4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870" lvl="0" indent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1F0A73-438C-4A20-ECA5-722374980C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0543" y="133131"/>
            <a:ext cx="1481456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7000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Some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b="1" u="sng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are:</a:t>
            </a: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Inflation 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 risk exists when certain of the inputs can be subjected to price inflation (e.g. rising fuel costs). In such cases, the project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 must be able to pass on these price increases to customers. If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project output is a product whose price levels are fixed by the government (e.g. electricity cost), the ability to pass on the cost increase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 be limited. Similar risks exist when the inputs are denominated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 one currency and the project outputs in another. Thus, it is important to identify any such risks and the ability to pass them on to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customers.</a:t>
            </a:r>
          </a:p>
          <a:p>
            <a:pPr marL="0" marR="100965" lvl="0" indent="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870" indent="0" algn="just">
              <a:lnSpc>
                <a:spcPct val="150000"/>
              </a:lnSpc>
              <a:spcBef>
                <a:spcPts val="55"/>
              </a:spcBef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235B62A-ACD0-637C-65BE-EEE1F441E4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0543" y="128466"/>
            <a:ext cx="1481456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8135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Some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b="1" u="sng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are:</a:t>
            </a: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latin typeface="Trebuchet MS" panose="020B0603020202020204" pitchFamily="34" charset="0"/>
              </a:rPr>
              <a:t>Liquidity risk </a:t>
            </a:r>
            <a:r>
              <a:rPr lang="en-US" sz="1800" dirty="0">
                <a:latin typeface="Trebuchet MS" panose="020B0603020202020204" pitchFamily="34" charset="0"/>
              </a:rPr>
              <a:t>is the risk that a project will have insufficient funds to meet its financial commitments in a timely manner. </a:t>
            </a:r>
          </a:p>
          <a:p>
            <a:pPr marL="0" marR="100965" lvl="0" indent="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latin typeface="Trebuchet MS" panose="020B0603020202020204" pitchFamily="34" charset="0"/>
            </a:endParaRPr>
          </a:p>
          <a:p>
            <a:pPr marL="342900" marR="100965" indent="-342900" algn="just">
              <a:lnSpc>
                <a:spcPct val="150000"/>
              </a:lnSpc>
              <a:spcBef>
                <a:spcPts val="10"/>
              </a:spcBef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Product pricing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 the absence of off-take contracts, the lender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needs to analyze the likely market price of the good or service being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provided and evaluate the likelihood that the price levels achieved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suffice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cover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operating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costs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servicing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requirements.</a:t>
            </a: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CBBE31-DC85-8C11-2FEB-9B45F4F7B1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0544" y="0"/>
            <a:ext cx="1481456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1760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spcBef>
                <a:spcPts val="1015"/>
              </a:spcBef>
              <a:spcAft>
                <a:spcPts val="0"/>
              </a:spcAft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2. Country/political</a:t>
            </a:r>
            <a:r>
              <a:rPr lang="en-US" sz="1800" b="1" spc="-5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</a:t>
            </a:r>
          </a:p>
          <a:p>
            <a:pPr marL="22860" marR="253365" indent="0" algn="just">
              <a:lnSpc>
                <a:spcPct val="150000"/>
              </a:lnSpc>
              <a:spcBef>
                <a:spcPts val="970"/>
              </a:spcBef>
              <a:spcAft>
                <a:spcPts val="0"/>
              </a:spcAft>
              <a:buNone/>
            </a:pP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Country risk is the exposure to a loss in cross-border lending caused</a:t>
            </a:r>
            <a:r>
              <a:rPr lang="en-US" sz="1800" i="1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by events in a particular country which are, at least to some extent,</a:t>
            </a:r>
            <a:r>
              <a:rPr lang="en-US" sz="1800" i="1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under the control of the government but definitely not under the</a:t>
            </a:r>
            <a:r>
              <a:rPr lang="en-US" sz="1800" i="1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control</a:t>
            </a:r>
            <a:r>
              <a:rPr lang="en-US" sz="1800" i="1" u="sng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i="1" u="sng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i="1" u="sng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private</a:t>
            </a:r>
            <a:r>
              <a:rPr lang="en-US" sz="1800" i="1" u="sng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enterprise</a:t>
            </a:r>
            <a:r>
              <a:rPr lang="en-US" sz="1800" i="1" u="sng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</a:t>
            </a:r>
            <a:r>
              <a:rPr lang="en-US" sz="1800" i="1" u="sng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individual.</a:t>
            </a:r>
            <a:endParaRPr lang="en-US" sz="1800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775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Three types of events can cause country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risk:</a:t>
            </a:r>
          </a:p>
          <a:p>
            <a:pPr marL="0" marR="0" indent="0">
              <a:spcBef>
                <a:spcPts val="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00355" marR="102870" indent="-285750" algn="just">
              <a:lnSpc>
                <a:spcPct val="150000"/>
              </a:lnSpc>
              <a:spcBef>
                <a:spcPts val="435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Political events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 as war, ideology, neighboring countries, political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unrest,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revolution,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etc.</a:t>
            </a:r>
            <a:r>
              <a:rPr lang="en-US" sz="1800" spc="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comprise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political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risk.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Political</a:t>
            </a:r>
            <a:r>
              <a:rPr lang="en-US" sz="1800" u="sng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u="sng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u="sng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u="sng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 that a country is not willing or able, due to political reasons, to service/</a:t>
            </a:r>
            <a:r>
              <a:rPr lang="en-US" sz="1800" u="sng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repay</a:t>
            </a:r>
            <a:r>
              <a:rPr lang="en-US" sz="1800" u="sng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its</a:t>
            </a:r>
            <a:r>
              <a:rPr lang="en-US" sz="1800" u="sng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foreign</a:t>
            </a:r>
            <a:r>
              <a:rPr lang="en-US" sz="1800" u="sng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debt/obligations.</a:t>
            </a:r>
          </a:p>
          <a:p>
            <a:pPr marL="14605" marR="102870" indent="0" algn="just">
              <a:lnSpc>
                <a:spcPct val="100000"/>
              </a:lnSpc>
              <a:spcBef>
                <a:spcPts val="4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870" lvl="0" indent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7F21F1-40EC-5362-CF9E-8BCF1C69CF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0544" y="133131"/>
            <a:ext cx="1481456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6569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spcBef>
                <a:spcPts val="1015"/>
              </a:spcBef>
              <a:spcAft>
                <a:spcPts val="0"/>
              </a:spcAft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2. Country/political</a:t>
            </a:r>
            <a:r>
              <a:rPr lang="en-US" sz="1800" b="1" spc="-5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 (continued)</a:t>
            </a:r>
          </a:p>
          <a:p>
            <a:pPr marL="0" marR="0" indent="0" algn="just">
              <a:spcBef>
                <a:spcPts val="1015"/>
              </a:spcBef>
              <a:spcAft>
                <a:spcPts val="0"/>
              </a:spcAft>
              <a:buNone/>
            </a:pPr>
            <a:endParaRPr lang="en-US" sz="1800" b="1" dirty="0"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Social factors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 as religious, ethnic, or class conflict, trade unions,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inequitable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income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distribution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etc.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comprise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social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risk.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Social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 the risk that a country is not able, or is unwilling, to repay its foreign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debt/obligations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due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social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reasons.</a:t>
            </a:r>
          </a:p>
          <a:p>
            <a:pPr marL="0" marR="102235" lvl="0" indent="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indent="-342900" algn="just">
              <a:lnSpc>
                <a:spcPct val="150000"/>
              </a:lnSpc>
              <a:spcBef>
                <a:spcPts val="25"/>
              </a:spcBef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Economic factors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 as internal and external debt levels, GDP growth,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inflation, import dependency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etc. comprise economic risk. Economic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 is the risk that a country is not willing or able, due to economic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reasons,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service/repay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its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foreign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debt/obligations.</a:t>
            </a:r>
          </a:p>
          <a:p>
            <a:pPr marL="0" marR="102235" lvl="0" indent="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lvl="0" indent="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>
              <a:lnSpc>
                <a:spcPct val="150000"/>
              </a:lnSpc>
              <a:spcBef>
                <a:spcPts val="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63D793-4736-0472-65BE-83446705C9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0544" y="3230"/>
            <a:ext cx="1481456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7545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spcBef>
                <a:spcPts val="1015"/>
              </a:spcBef>
              <a:spcAft>
                <a:spcPts val="0"/>
              </a:spcAft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2. Country/political</a:t>
            </a:r>
            <a:r>
              <a:rPr lang="en-US" sz="1800" b="1" spc="-5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 (continued)</a:t>
            </a:r>
          </a:p>
          <a:p>
            <a:pPr marL="0" marR="0" indent="0" algn="just">
              <a:spcBef>
                <a:spcPts val="1015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Typical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examples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political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are:</a:t>
            </a:r>
          </a:p>
          <a:p>
            <a:pPr marL="0" marR="0" indent="0">
              <a:spcBef>
                <a:spcPts val="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expropriation</a:t>
            </a:r>
            <a:r>
              <a:rPr lang="en-US" sz="1800" spc="1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</a:t>
            </a:r>
            <a:r>
              <a:rPr lang="en-US" sz="1800" spc="1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nationalization</a:t>
            </a:r>
            <a:r>
              <a:rPr lang="en-US" sz="1800" spc="1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1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assets;</a:t>
            </a:r>
          </a:p>
          <a:p>
            <a:pPr marL="342900" marR="102235" lvl="0" indent="-342900">
              <a:lnSpc>
                <a:spcPct val="150000"/>
              </a:lnSpc>
              <a:spcBef>
                <a:spcPts val="22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failure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spc="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government</a:t>
            </a:r>
            <a:r>
              <a:rPr lang="en-US" sz="1800" spc="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department</a:t>
            </a:r>
            <a:r>
              <a:rPr lang="en-US" sz="1800" spc="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grant</a:t>
            </a:r>
            <a:r>
              <a:rPr lang="en-US" sz="1800" spc="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spc="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necessary</a:t>
            </a:r>
            <a:r>
              <a:rPr lang="en-US" sz="1800" spc="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consent</a:t>
            </a:r>
            <a:r>
              <a:rPr lang="en-US" sz="1800" spc="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</a:t>
            </a:r>
            <a:r>
              <a:rPr lang="en-US" sz="1800" spc="-3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permit;</a:t>
            </a:r>
          </a:p>
          <a:p>
            <a:pPr marL="342900" marR="0" lvl="0" indent="-342900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imposition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increased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taxes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tariffs;</a:t>
            </a:r>
          </a:p>
          <a:p>
            <a:pPr marL="342900" marR="0" lvl="0" indent="-342900">
              <a:lnSpc>
                <a:spcPct val="150000"/>
              </a:lnSpc>
              <a:spcBef>
                <a:spcPts val="2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withdrawal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valuable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tax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holidays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and/or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concessions;</a:t>
            </a:r>
          </a:p>
          <a:p>
            <a:pPr marL="342900" marR="102235" lvl="0" indent="-342900">
              <a:lnSpc>
                <a:spcPct val="150000"/>
              </a:lnSpc>
              <a:spcBef>
                <a:spcPts val="22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imposition</a:t>
            </a:r>
            <a:r>
              <a:rPr lang="en-US" sz="1800" spc="2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2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exchange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controls,</a:t>
            </a:r>
            <a:r>
              <a:rPr lang="en-US" sz="1800" spc="2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restricting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2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transfer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2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funds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outside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host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country;</a:t>
            </a:r>
          </a:p>
          <a:p>
            <a:pPr marL="342900" marR="101600" lvl="0" indent="-342900">
              <a:lnSpc>
                <a:spcPct val="150000"/>
              </a:lnSpc>
              <a:spcBef>
                <a:spcPts val="1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changes</a:t>
            </a:r>
            <a:r>
              <a:rPr lang="en-US" sz="1800" spc="2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law</a:t>
            </a:r>
            <a:r>
              <a:rPr lang="en-US" sz="1800" spc="2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adversely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impacting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parties’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obligations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respect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project.</a:t>
            </a:r>
          </a:p>
          <a:p>
            <a:pPr marL="0" marR="0" indent="0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Political stability is an important ingredient for cross-border project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success.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lvl="0" indent="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>
              <a:lnSpc>
                <a:spcPct val="150000"/>
              </a:lnSpc>
              <a:spcBef>
                <a:spcPts val="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5DCC40-DC2C-3D35-B35A-870B4630CA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0544" y="0"/>
            <a:ext cx="1481456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9770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3. Legal</a:t>
            </a:r>
            <a:r>
              <a:rPr lang="en-US" sz="1800" b="1" spc="-8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 (continued)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By legal risk is meant that the application of laws in the host country may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not necessarily be consistent with that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 the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lender’s</a:t>
            </a:r>
            <a:r>
              <a:rPr lang="en-US" sz="1800" u="sng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home countries,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 that judgements may yield results substantially different than those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expected.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It is therefore essential that project lenders review the legal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at an early stage. Some banks may require the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host country to pass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specific</a:t>
            </a:r>
            <a:r>
              <a:rPr lang="en-US" sz="1800" u="sng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legislation</a:t>
            </a:r>
            <a:r>
              <a:rPr lang="en-US" sz="1800" u="sng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favorable</a:t>
            </a:r>
            <a:r>
              <a:rPr lang="en-US" sz="1800" u="sng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u="sng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u="sng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project,</a:t>
            </a:r>
            <a:r>
              <a:rPr lang="en-US" sz="1800" u="sng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which</a:t>
            </a:r>
            <a:r>
              <a:rPr lang="en-US" sz="1800" u="sng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lends</a:t>
            </a:r>
            <a:r>
              <a:rPr lang="en-US" sz="1800" u="sng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u="sng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new</a:t>
            </a:r>
            <a:r>
              <a:rPr lang="en-US" sz="1800" u="sng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meaning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u="sng" spc="2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‘interference</a:t>
            </a:r>
            <a:r>
              <a:rPr lang="en-US" sz="1800" u="sng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u="sng" spc="1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domestic</a:t>
            </a:r>
            <a:r>
              <a:rPr lang="en-US" sz="1800" u="sng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affairs’!</a:t>
            </a:r>
            <a:r>
              <a:rPr lang="en-US" sz="1800" u="sng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Getting</a:t>
            </a:r>
            <a:r>
              <a:rPr lang="en-US" sz="1800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</a:t>
            </a:r>
            <a:r>
              <a:rPr lang="en-US" sz="1800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legislation</a:t>
            </a:r>
            <a:r>
              <a:rPr lang="en-US" sz="1800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implemented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no doubt requires numerous cash commissions to key government officials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accelerate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lengthy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procedures.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lvl="0" indent="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>
              <a:lnSpc>
                <a:spcPct val="150000"/>
              </a:lnSpc>
              <a:spcBef>
                <a:spcPts val="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314E94B-7A5B-F74A-D61B-65CC97D9A8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0544" y="0"/>
            <a:ext cx="1481456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1246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3. Legal</a:t>
            </a:r>
            <a:r>
              <a:rPr lang="en-US" sz="1800" b="1" spc="-8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 (continued)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breakdown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u="sng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legal</a:t>
            </a:r>
            <a:r>
              <a:rPr lang="en-US" sz="1800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includes: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342900" marR="100965" lvl="0" indent="-342900" algn="just" rtl="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Identifying and establishing applicable laws and jurisdiction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finance requires the establishment of a stable legal framework required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 ongoing business operation. It is therefore important to identify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strengths and weaknesses of a given legal system and plan for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shortcomings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appropriately.</a:t>
            </a:r>
          </a:p>
          <a:p>
            <a:pPr marL="0" marR="100965" lvl="0" indent="0" algn="just" rtl="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870" lvl="0" indent="-34290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Security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 a project finance, particularly where recourse is limited –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ability to take effective security can assume crucial importance.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Laws on the taking and enforcement of security, particularly in the case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 moveable assets, cash flows and contractual rights (such as receivables)</a:t>
            </a:r>
            <a:r>
              <a:rPr lang="en-US" sz="1800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might</a:t>
            </a:r>
            <a:r>
              <a:rPr lang="en-US" sz="1800" spc="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less</a:t>
            </a:r>
            <a:r>
              <a:rPr lang="en-US" sz="1800" spc="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than</a:t>
            </a:r>
            <a:r>
              <a:rPr lang="en-US" sz="1800" spc="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satisfactory,</a:t>
            </a:r>
            <a:r>
              <a:rPr lang="en-US" sz="1800" spc="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should</a:t>
            </a:r>
            <a:r>
              <a:rPr lang="en-US" sz="1800" spc="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evaluated.</a:t>
            </a:r>
          </a:p>
          <a:p>
            <a:pPr marL="0" marR="102235" lvl="0" indent="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A00B7C2-1557-3930-3215-1A4F8BB8A9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0543" y="133131"/>
            <a:ext cx="1481456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2165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3. Legal</a:t>
            </a:r>
            <a:r>
              <a:rPr lang="en-US" sz="1800" b="1" spc="-8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 (continued)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342900" marR="102235" lvl="0" indent="-342900" algn="just" rtl="0">
              <a:lnSpc>
                <a:spcPct val="150000"/>
              </a:lnSpc>
              <a:spcBef>
                <a:spcPts val="3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Permits and licensing</a:t>
            </a:r>
            <a:r>
              <a:rPr lang="en-US" sz="1800" b="1" spc="2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There is a risk when permits and licenses must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 obtained and renewed before the plant will operate.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Effectively,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 means that the lenders are assuming the risk that the requisite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permits and licenses will be obtained in a reasonable time should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sponsors not provide any commitment to assume the costs arising from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delays.</a:t>
            </a:r>
          </a:p>
          <a:p>
            <a:pPr marL="342900" marR="100330" lvl="0" indent="-342900" algn="just">
              <a:lnSpc>
                <a:spcPct val="150000"/>
              </a:lnSpc>
              <a:spcBef>
                <a:spcPts val="3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Limited rights to appeal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local lawyers and the judiciary might</a:t>
            </a:r>
            <a:r>
              <a:rPr lang="en-US" sz="1800" spc="-3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lack the requisite experience to judge project related disputes; resulting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judgements may therefore be slower than expected and, yield unpredictable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results.</a:t>
            </a: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Enforceability of contracts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Even if a project is supported by take-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or-pay contracts with adequate escalation clauses, enforceability may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very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well be an open question, as well as the ability or motivation of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contracting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party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honor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its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contractual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commitments.</a:t>
            </a:r>
          </a:p>
          <a:p>
            <a:pPr marL="0" marR="102870" lvl="0" indent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3ABA8A-9B2F-421B-4474-5AED7E390D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0543" y="0"/>
            <a:ext cx="1481456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45246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A3892-5286-4A4F-9EA4-A320EF89B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681036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Question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C89B1-EBEA-4780-B9B3-084E6CDF84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745" y="886266"/>
            <a:ext cx="11859064" cy="580995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b="1" dirty="0">
                <a:latin typeface="Georgia" panose="02040502050405020303" pitchFamily="18" charset="0"/>
              </a:rPr>
              <a:t>One of the following risks is not a type of </a:t>
            </a:r>
            <a:r>
              <a:rPr lang="en-US" sz="2400" b="1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Siting risks: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b="1" dirty="0">
              <a:effectLst/>
              <a:latin typeface="Georgia" panose="02040502050405020303" pitchFamily="18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457200" indent="-457200">
              <a:lnSpc>
                <a:spcPct val="150000"/>
              </a:lnSpc>
              <a:buAutoNum type="alphaUcParenR"/>
            </a:pPr>
            <a:r>
              <a:rPr lang="en-US" sz="2400" b="1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Geological Structure</a:t>
            </a:r>
          </a:p>
          <a:p>
            <a:pPr marL="457200" indent="-457200">
              <a:lnSpc>
                <a:spcPct val="150000"/>
              </a:lnSpc>
              <a:buAutoNum type="alphaUcParenR"/>
            </a:pPr>
            <a:r>
              <a:rPr lang="en-US" sz="2400" b="1" dirty="0"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Previous use</a:t>
            </a:r>
          </a:p>
          <a:p>
            <a:pPr marL="457200" indent="-457200">
              <a:lnSpc>
                <a:spcPct val="150000"/>
              </a:lnSpc>
              <a:buAutoNum type="alphaUcParenR"/>
            </a:pPr>
            <a:r>
              <a:rPr lang="en-US" sz="2400" b="1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Building materials</a:t>
            </a:r>
            <a:endParaRPr lang="en-US" sz="2400" b="1" dirty="0">
              <a:latin typeface="Georgia" panose="02040502050405020303" pitchFamily="18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457200" indent="-457200">
              <a:lnSpc>
                <a:spcPct val="150000"/>
              </a:lnSpc>
              <a:buAutoNum type="alphaUcParenR"/>
            </a:pPr>
            <a:endParaRPr lang="en-US" sz="20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Trebuchet MS" panose="020B0603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CA07823-6EA6-CAE4-C925-4E19F4C858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13072" y="90561"/>
            <a:ext cx="1481456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9206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A3892-5286-4A4F-9EA4-A320EF89B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C89B1-EBEA-4780-B9B3-084E6CDF84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0" i="0" dirty="0">
                <a:effectLst/>
                <a:latin typeface="Arial" panose="020B0604020202020204" pitchFamily="34" charset="0"/>
              </a:rPr>
              <a:t>Fight, A. (2005). </a:t>
            </a:r>
            <a:r>
              <a:rPr lang="en-US" sz="2000" b="0" i="1" dirty="0">
                <a:effectLst/>
                <a:latin typeface="Arial" panose="020B0604020202020204" pitchFamily="34" charset="0"/>
              </a:rPr>
              <a:t>Introduction to project finance</a:t>
            </a:r>
            <a:r>
              <a:rPr lang="en-US" sz="2000" b="0" i="0" dirty="0">
                <a:effectLst/>
                <a:latin typeface="Arial" panose="020B0604020202020204" pitchFamily="34" charset="0"/>
              </a:rPr>
              <a:t>. Elsevier.</a:t>
            </a:r>
            <a:endParaRPr lang="en-US" sz="2000" dirty="0">
              <a:latin typeface="Trebuchet MS" panose="020B0603020202020204" pitchFamily="34" charset="0"/>
            </a:endParaRPr>
          </a:p>
        </p:txBody>
      </p:sp>
      <p:pic>
        <p:nvPicPr>
          <p:cNvPr id="5" name="Picture 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146DCC7F-4755-43F5-996C-4E5E699E6F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66" r="-2" b="-2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F2C5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40093879-8432-A8EE-2603-4615E0FC86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49566" y="101631"/>
            <a:ext cx="1481456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98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3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Picture 15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3045368" y="2043663"/>
            <a:ext cx="6105194" cy="20310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Thank you for your attention!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1168</TotalTime>
  <Words>3713</Words>
  <Application>Microsoft Office PowerPoint</Application>
  <PresentationFormat>Widescreen</PresentationFormat>
  <Paragraphs>241</Paragraphs>
  <Slides>31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31</vt:i4>
      </vt:variant>
    </vt:vector>
  </HeadingPairs>
  <TitlesOfParts>
    <vt:vector size="43" baseType="lpstr">
      <vt:lpstr>Arial</vt:lpstr>
      <vt:lpstr>Calibri</vt:lpstr>
      <vt:lpstr>Calibri Light</vt:lpstr>
      <vt:lpstr>Georgia</vt:lpstr>
      <vt:lpstr>Tahoma</vt:lpstr>
      <vt:lpstr>Times New Roman</vt:lpstr>
      <vt:lpstr>Trebuchet MS</vt:lpstr>
      <vt:lpstr>Verdana</vt:lpstr>
      <vt:lpstr>Wingdings</vt:lpstr>
      <vt:lpstr>Office Theme</vt:lpstr>
      <vt:lpstr>2_Office Theme</vt:lpstr>
      <vt:lpstr>3_Office Theme</vt:lpstr>
      <vt:lpstr>PowerPoint Presentation</vt:lpstr>
      <vt:lpstr>Objective of this lecture</vt:lpstr>
      <vt:lpstr>Risk evaluation and allocation </vt:lpstr>
      <vt:lpstr>Risk evaluation and allocation</vt:lpstr>
      <vt:lpstr>Risk evaluation and allocation</vt:lpstr>
      <vt:lpstr>Risk evaluation and allocation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Question</vt:lpstr>
      <vt:lpstr>Reference</vt:lpstr>
      <vt:lpstr>Thank you for your attention!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ولاء محمد محمود بدر عامر</dc:creator>
  <cp:lastModifiedBy>Walaa Mohamed</cp:lastModifiedBy>
  <cp:revision>30</cp:revision>
  <dcterms:created xsi:type="dcterms:W3CDTF">2021-06-13T23:59:28Z</dcterms:created>
  <dcterms:modified xsi:type="dcterms:W3CDTF">2023-10-26T12:59:36Z</dcterms:modified>
</cp:coreProperties>
</file>